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9"/>
  </p:handoutMasterIdLst>
  <p:sldIdLst>
    <p:sldId id="256" r:id="rId3"/>
    <p:sldId id="261" r:id="rId5"/>
    <p:sldId id="272" r:id="rId6"/>
    <p:sldId id="262" r:id="rId7"/>
    <p:sldId id="265" r:id="rId8"/>
    <p:sldId id="263" r:id="rId9"/>
    <p:sldId id="275" r:id="rId10"/>
    <p:sldId id="264" r:id="rId11"/>
    <p:sldId id="283" r:id="rId12"/>
    <p:sldId id="273" r:id="rId13"/>
    <p:sldId id="279" r:id="rId14"/>
    <p:sldId id="267" r:id="rId15"/>
    <p:sldId id="274" r:id="rId16"/>
    <p:sldId id="284" r:id="rId17"/>
    <p:sldId id="268" r:id="rId18"/>
    <p:sldId id="277" r:id="rId19"/>
    <p:sldId id="281" r:id="rId20"/>
    <p:sldId id="280" r:id="rId21"/>
    <p:sldId id="285" r:id="rId22"/>
    <p:sldId id="269" r:id="rId23"/>
    <p:sldId id="266" r:id="rId24"/>
    <p:sldId id="282" r:id="rId25"/>
    <p:sldId id="276" r:id="rId26"/>
    <p:sldId id="270" r:id="rId27"/>
    <p:sldId id="286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E88CA1"/>
    <a:srgbClr val="EB476F"/>
    <a:srgbClr val="76C9A3"/>
    <a:srgbClr val="FF7D9C"/>
    <a:srgbClr val="F6BCC6"/>
    <a:srgbClr val="F5F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07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528" y="906"/>
      </p:cViewPr>
      <p:guideLst>
        <p:guide pos="3875"/>
        <p:guide orient="horz" pos="211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handoutMaster" Target="handoutMasters/handoutMaster1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D1CD33-64FD-4BBB-8C5F-9E739BAB8A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A2B154-8AD8-4611-B2A2-B73C48307D9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2B154-8AD8-4611-B2A2-B73C48307D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2B154-8AD8-4611-B2A2-B73C48307D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2B154-8AD8-4611-B2A2-B73C48307D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2B154-8AD8-4611-B2A2-B73C48307D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2B154-8AD8-4611-B2A2-B73C48307D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2B154-8AD8-4611-B2A2-B73C48307D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2B154-8AD8-4611-B2A2-B73C48307D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2B154-8AD8-4611-B2A2-B73C48307D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2B154-8AD8-4611-B2A2-B73C48307D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2B154-8AD8-4611-B2A2-B73C48307D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2B154-8AD8-4611-B2A2-B73C48307D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模板来自于 </a:t>
            </a:r>
            <a:r>
              <a:rPr lang="en-US" altLang="zh-CN"/>
              <a:t>http://docer.wps.cn</a:t>
            </a: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C00DACE9-13B0-402D-9EF1-6542F6C05014}" type="slidenum">
              <a:rPr lang="zh-CN" altLang="en-US" smtClean="0">
                <a:latin typeface="Calibri" panose="020F0502020204030204" pitchFamily="34" charset="0"/>
              </a:rPr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2B154-8AD8-4611-B2A2-B73C48307D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2B154-8AD8-4611-B2A2-B73C48307D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2B154-8AD8-4611-B2A2-B73C48307D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2B154-8AD8-4611-B2A2-B73C48307D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2B154-8AD8-4611-B2A2-B73C48307D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2B154-8AD8-4611-B2A2-B73C48307D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2B154-8AD8-4611-B2A2-B73C48307D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2B154-8AD8-4611-B2A2-B73C48307D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2B154-8AD8-4611-B2A2-B73C48307D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2B154-8AD8-4611-B2A2-B73C48307D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2B154-8AD8-4611-B2A2-B73C48307D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2B154-8AD8-4611-B2A2-B73C48307D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2B154-8AD8-4611-B2A2-B73C48307D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183D6-57DB-46BA-A6EF-580B4EC2E8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F1B88-1F39-4462-B4D1-77DF865BFC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183D6-57DB-46BA-A6EF-580B4EC2E8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F1B88-1F39-4462-B4D1-77DF865BFC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183D6-57DB-46BA-A6EF-580B4EC2E8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F1B88-1F39-4462-B4D1-77DF865BFC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183D6-57DB-46BA-A6EF-580B4EC2E8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F1B88-1F39-4462-B4D1-77DF865BFC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183D6-57DB-46BA-A6EF-580B4EC2E8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F1B88-1F39-4462-B4D1-77DF865BFC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183D6-57DB-46BA-A6EF-580B4EC2E8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F1B88-1F39-4462-B4D1-77DF865BFC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183D6-57DB-46BA-A6EF-580B4EC2E8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F1B88-1F39-4462-B4D1-77DF865BFC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183D6-57DB-46BA-A6EF-580B4EC2E8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F1B88-1F39-4462-B4D1-77DF865BFC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183D6-57DB-46BA-A6EF-580B4EC2E8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F1B88-1F39-4462-B4D1-77DF865BFC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183D6-57DB-46BA-A6EF-580B4EC2E8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F1B88-1F39-4462-B4D1-77DF865BFC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183D6-57DB-46BA-A6EF-580B4EC2E8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F1B88-1F39-4462-B4D1-77DF865BFC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183D6-57DB-46BA-A6EF-580B4EC2E8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7F1B88-1F39-4462-B4D1-77DF865BFC61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12"/>
          <a:srcRect r="29827"/>
          <a:stretch>
            <a:fillRect/>
          </a:stretch>
        </p:blipFill>
        <p:spPr>
          <a:xfrm>
            <a:off x="-753" y="844"/>
            <a:ext cx="12192753" cy="691346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7" Type="http://schemas.openxmlformats.org/officeDocument/2006/relationships/notesSlide" Target="../notesSlides/notesSlide1.xml"/><Relationship Id="rId26" Type="http://schemas.openxmlformats.org/officeDocument/2006/relationships/slideLayout" Target="../slideLayouts/slideLayout7.xml"/><Relationship Id="rId25" Type="http://schemas.openxmlformats.org/officeDocument/2006/relationships/themeOverride" Target="../theme/themeOverride1.xml"/><Relationship Id="rId24" Type="http://schemas.openxmlformats.org/officeDocument/2006/relationships/tags" Target="../tags/tag23.xml"/><Relationship Id="rId23" Type="http://schemas.openxmlformats.org/officeDocument/2006/relationships/tags" Target="../tags/tag22.xml"/><Relationship Id="rId22" Type="http://schemas.openxmlformats.org/officeDocument/2006/relationships/tags" Target="../tags/tag21.xml"/><Relationship Id="rId21" Type="http://schemas.openxmlformats.org/officeDocument/2006/relationships/tags" Target="../tags/tag20.xml"/><Relationship Id="rId20" Type="http://schemas.openxmlformats.org/officeDocument/2006/relationships/tags" Target="../tags/tag19.xml"/><Relationship Id="rId2" Type="http://schemas.openxmlformats.org/officeDocument/2006/relationships/tags" Target="../tags/tag1.xml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31.xml"/><Relationship Id="rId8" Type="http://schemas.openxmlformats.org/officeDocument/2006/relationships/tags" Target="../tags/tag30.xml"/><Relationship Id="rId7" Type="http://schemas.openxmlformats.org/officeDocument/2006/relationships/tags" Target="../tags/tag29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39" Type="http://schemas.openxmlformats.org/officeDocument/2006/relationships/notesSlide" Target="../notesSlides/notesSlide2.xml"/><Relationship Id="rId38" Type="http://schemas.openxmlformats.org/officeDocument/2006/relationships/slideLayout" Target="../slideLayouts/slideLayout7.xml"/><Relationship Id="rId37" Type="http://schemas.openxmlformats.org/officeDocument/2006/relationships/themeOverride" Target="../theme/themeOverride2.xml"/><Relationship Id="rId36" Type="http://schemas.openxmlformats.org/officeDocument/2006/relationships/tags" Target="../tags/tag58.xml"/><Relationship Id="rId35" Type="http://schemas.openxmlformats.org/officeDocument/2006/relationships/tags" Target="../tags/tag57.xml"/><Relationship Id="rId34" Type="http://schemas.openxmlformats.org/officeDocument/2006/relationships/tags" Target="../tags/tag56.xml"/><Relationship Id="rId33" Type="http://schemas.openxmlformats.org/officeDocument/2006/relationships/tags" Target="../tags/tag55.xml"/><Relationship Id="rId32" Type="http://schemas.openxmlformats.org/officeDocument/2006/relationships/tags" Target="../tags/tag54.xml"/><Relationship Id="rId31" Type="http://schemas.openxmlformats.org/officeDocument/2006/relationships/tags" Target="../tags/tag53.xml"/><Relationship Id="rId30" Type="http://schemas.openxmlformats.org/officeDocument/2006/relationships/tags" Target="../tags/tag52.xml"/><Relationship Id="rId3" Type="http://schemas.openxmlformats.org/officeDocument/2006/relationships/tags" Target="../tags/tag25.xml"/><Relationship Id="rId29" Type="http://schemas.openxmlformats.org/officeDocument/2006/relationships/tags" Target="../tags/tag51.xml"/><Relationship Id="rId28" Type="http://schemas.openxmlformats.org/officeDocument/2006/relationships/tags" Target="../tags/tag50.xml"/><Relationship Id="rId27" Type="http://schemas.openxmlformats.org/officeDocument/2006/relationships/tags" Target="../tags/tag49.xml"/><Relationship Id="rId26" Type="http://schemas.openxmlformats.org/officeDocument/2006/relationships/tags" Target="../tags/tag48.xml"/><Relationship Id="rId25" Type="http://schemas.openxmlformats.org/officeDocument/2006/relationships/tags" Target="../tags/tag47.xml"/><Relationship Id="rId24" Type="http://schemas.openxmlformats.org/officeDocument/2006/relationships/tags" Target="../tags/tag46.xml"/><Relationship Id="rId23" Type="http://schemas.openxmlformats.org/officeDocument/2006/relationships/tags" Target="../tags/tag45.xml"/><Relationship Id="rId22" Type="http://schemas.openxmlformats.org/officeDocument/2006/relationships/tags" Target="../tags/tag44.xml"/><Relationship Id="rId21" Type="http://schemas.openxmlformats.org/officeDocument/2006/relationships/tags" Target="../tags/tag43.xml"/><Relationship Id="rId20" Type="http://schemas.openxmlformats.org/officeDocument/2006/relationships/tags" Target="../tags/tag42.xml"/><Relationship Id="rId2" Type="http://schemas.openxmlformats.org/officeDocument/2006/relationships/tags" Target="../tags/tag24.xml"/><Relationship Id="rId19" Type="http://schemas.openxmlformats.org/officeDocument/2006/relationships/tags" Target="../tags/tag41.xml"/><Relationship Id="rId18" Type="http://schemas.openxmlformats.org/officeDocument/2006/relationships/tags" Target="../tags/tag40.xml"/><Relationship Id="rId17" Type="http://schemas.openxmlformats.org/officeDocument/2006/relationships/tags" Target="../tags/tag39.xml"/><Relationship Id="rId16" Type="http://schemas.openxmlformats.org/officeDocument/2006/relationships/tags" Target="../tags/tag38.xml"/><Relationship Id="rId15" Type="http://schemas.openxmlformats.org/officeDocument/2006/relationships/tags" Target="../tags/tag37.xml"/><Relationship Id="rId14" Type="http://schemas.openxmlformats.org/officeDocument/2006/relationships/tags" Target="../tags/tag36.xml"/><Relationship Id="rId13" Type="http://schemas.openxmlformats.org/officeDocument/2006/relationships/tags" Target="../tags/tag35.xml"/><Relationship Id="rId12" Type="http://schemas.openxmlformats.org/officeDocument/2006/relationships/tags" Target="../tags/tag34.xml"/><Relationship Id="rId11" Type="http://schemas.openxmlformats.org/officeDocument/2006/relationships/tags" Target="../tags/tag33.xml"/><Relationship Id="rId10" Type="http://schemas.openxmlformats.org/officeDocument/2006/relationships/tags" Target="../tags/tag32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tags" Target="../tags/tag61.xml"/><Relationship Id="rId3" Type="http://schemas.openxmlformats.org/officeDocument/2006/relationships/tags" Target="../tags/tag60.xml"/><Relationship Id="rId22" Type="http://schemas.openxmlformats.org/officeDocument/2006/relationships/notesSlide" Target="../notesSlides/notesSlide3.xml"/><Relationship Id="rId21" Type="http://schemas.openxmlformats.org/officeDocument/2006/relationships/slideLayout" Target="../slideLayouts/slideLayout7.xml"/><Relationship Id="rId20" Type="http://schemas.openxmlformats.org/officeDocument/2006/relationships/themeOverride" Target="../theme/themeOverride3.xml"/><Relationship Id="rId2" Type="http://schemas.openxmlformats.org/officeDocument/2006/relationships/tags" Target="../tags/tag59.xml"/><Relationship Id="rId19" Type="http://schemas.openxmlformats.org/officeDocument/2006/relationships/tags" Target="../tags/tag76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85.xml"/><Relationship Id="rId8" Type="http://schemas.openxmlformats.org/officeDocument/2006/relationships/tags" Target="../tags/tag84.xml"/><Relationship Id="rId7" Type="http://schemas.openxmlformats.org/officeDocument/2006/relationships/tags" Target="../tags/tag83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6" Type="http://schemas.openxmlformats.org/officeDocument/2006/relationships/notesSlide" Target="../notesSlides/notesSlide4.xml"/><Relationship Id="rId25" Type="http://schemas.openxmlformats.org/officeDocument/2006/relationships/slideLayout" Target="../slideLayouts/slideLayout7.xml"/><Relationship Id="rId24" Type="http://schemas.openxmlformats.org/officeDocument/2006/relationships/themeOverride" Target="../theme/themeOverride4.xml"/><Relationship Id="rId23" Type="http://schemas.openxmlformats.org/officeDocument/2006/relationships/tags" Target="../tags/tag97.xml"/><Relationship Id="rId22" Type="http://schemas.openxmlformats.org/officeDocument/2006/relationships/tags" Target="../tags/tag96.xml"/><Relationship Id="rId21" Type="http://schemas.openxmlformats.org/officeDocument/2006/relationships/tags" Target="../tags/tag95.xml"/><Relationship Id="rId20" Type="http://schemas.openxmlformats.org/officeDocument/2006/relationships/image" Target="../media/image4.png"/><Relationship Id="rId2" Type="http://schemas.openxmlformats.org/officeDocument/2006/relationships/tags" Target="../tags/tag78.xml"/><Relationship Id="rId19" Type="http://schemas.openxmlformats.org/officeDocument/2006/relationships/tags" Target="../tags/tag94.xml"/><Relationship Id="rId18" Type="http://schemas.openxmlformats.org/officeDocument/2006/relationships/tags" Target="../tags/tag93.xml"/><Relationship Id="rId17" Type="http://schemas.openxmlformats.org/officeDocument/2006/relationships/image" Target="../media/image3.png"/><Relationship Id="rId16" Type="http://schemas.openxmlformats.org/officeDocument/2006/relationships/tags" Target="../tags/tag92.xml"/><Relationship Id="rId15" Type="http://schemas.openxmlformats.org/officeDocument/2006/relationships/tags" Target="../tags/tag91.xml"/><Relationship Id="rId14" Type="http://schemas.openxmlformats.org/officeDocument/2006/relationships/tags" Target="../tags/tag90.xml"/><Relationship Id="rId13" Type="http://schemas.openxmlformats.org/officeDocument/2006/relationships/tags" Target="../tags/tag89.xml"/><Relationship Id="rId12" Type="http://schemas.openxmlformats.org/officeDocument/2006/relationships/tags" Target="../tags/tag88.xml"/><Relationship Id="rId11" Type="http://schemas.openxmlformats.org/officeDocument/2006/relationships/tags" Target="../tags/tag87.xml"/><Relationship Id="rId10" Type="http://schemas.openxmlformats.org/officeDocument/2006/relationships/tags" Target="../tags/tag86.xml"/><Relationship Id="rId1" Type="http://schemas.openxmlformats.org/officeDocument/2006/relationships/tags" Target="../tags/tag77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06.xml"/><Relationship Id="rId8" Type="http://schemas.openxmlformats.org/officeDocument/2006/relationships/tags" Target="../tags/tag105.xml"/><Relationship Id="rId7" Type="http://schemas.openxmlformats.org/officeDocument/2006/relationships/tags" Target="../tags/tag104.xml"/><Relationship Id="rId6" Type="http://schemas.openxmlformats.org/officeDocument/2006/relationships/tags" Target="../tags/tag103.xml"/><Relationship Id="rId5" Type="http://schemas.openxmlformats.org/officeDocument/2006/relationships/tags" Target="../tags/tag102.xml"/><Relationship Id="rId4" Type="http://schemas.openxmlformats.org/officeDocument/2006/relationships/tags" Target="../tags/tag101.xml"/><Relationship Id="rId33" Type="http://schemas.openxmlformats.org/officeDocument/2006/relationships/notesSlide" Target="../notesSlides/notesSlide5.xml"/><Relationship Id="rId32" Type="http://schemas.openxmlformats.org/officeDocument/2006/relationships/slideLayout" Target="../slideLayouts/slideLayout7.xml"/><Relationship Id="rId31" Type="http://schemas.openxmlformats.org/officeDocument/2006/relationships/themeOverride" Target="../theme/themeOverride5.xml"/><Relationship Id="rId30" Type="http://schemas.openxmlformats.org/officeDocument/2006/relationships/tags" Target="../tags/tag125.xml"/><Relationship Id="rId3" Type="http://schemas.openxmlformats.org/officeDocument/2006/relationships/tags" Target="../tags/tag100.xml"/><Relationship Id="rId29" Type="http://schemas.openxmlformats.org/officeDocument/2006/relationships/image" Target="../media/image6.png"/><Relationship Id="rId28" Type="http://schemas.openxmlformats.org/officeDocument/2006/relationships/tags" Target="../tags/tag124.xml"/><Relationship Id="rId27" Type="http://schemas.openxmlformats.org/officeDocument/2006/relationships/tags" Target="../tags/tag123.xml"/><Relationship Id="rId26" Type="http://schemas.openxmlformats.org/officeDocument/2006/relationships/tags" Target="../tags/tag122.xml"/><Relationship Id="rId25" Type="http://schemas.openxmlformats.org/officeDocument/2006/relationships/tags" Target="../tags/tag121.xml"/><Relationship Id="rId24" Type="http://schemas.openxmlformats.org/officeDocument/2006/relationships/tags" Target="../tags/tag120.xml"/><Relationship Id="rId23" Type="http://schemas.openxmlformats.org/officeDocument/2006/relationships/tags" Target="../tags/tag119.xml"/><Relationship Id="rId22" Type="http://schemas.openxmlformats.org/officeDocument/2006/relationships/image" Target="../media/image5.png"/><Relationship Id="rId21" Type="http://schemas.openxmlformats.org/officeDocument/2006/relationships/tags" Target="../tags/tag118.xml"/><Relationship Id="rId20" Type="http://schemas.openxmlformats.org/officeDocument/2006/relationships/tags" Target="../tags/tag117.xml"/><Relationship Id="rId2" Type="http://schemas.openxmlformats.org/officeDocument/2006/relationships/tags" Target="../tags/tag99.xml"/><Relationship Id="rId19" Type="http://schemas.openxmlformats.org/officeDocument/2006/relationships/tags" Target="../tags/tag116.xml"/><Relationship Id="rId18" Type="http://schemas.openxmlformats.org/officeDocument/2006/relationships/tags" Target="../tags/tag115.xml"/><Relationship Id="rId17" Type="http://schemas.openxmlformats.org/officeDocument/2006/relationships/tags" Target="../tags/tag114.xml"/><Relationship Id="rId16" Type="http://schemas.openxmlformats.org/officeDocument/2006/relationships/tags" Target="../tags/tag113.xml"/><Relationship Id="rId15" Type="http://schemas.openxmlformats.org/officeDocument/2006/relationships/tags" Target="../tags/tag112.xml"/><Relationship Id="rId14" Type="http://schemas.openxmlformats.org/officeDocument/2006/relationships/tags" Target="../tags/tag111.xml"/><Relationship Id="rId13" Type="http://schemas.openxmlformats.org/officeDocument/2006/relationships/tags" Target="../tags/tag110.xml"/><Relationship Id="rId12" Type="http://schemas.openxmlformats.org/officeDocument/2006/relationships/tags" Target="../tags/tag109.xml"/><Relationship Id="rId11" Type="http://schemas.openxmlformats.org/officeDocument/2006/relationships/tags" Target="../tags/tag108.xml"/><Relationship Id="rId10" Type="http://schemas.openxmlformats.org/officeDocument/2006/relationships/tags" Target="../tags/tag107.xml"/><Relationship Id="rId1" Type="http://schemas.openxmlformats.org/officeDocument/2006/relationships/tags" Target="../tags/tag98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34.xml"/><Relationship Id="rId8" Type="http://schemas.openxmlformats.org/officeDocument/2006/relationships/tags" Target="../tags/tag133.xml"/><Relationship Id="rId7" Type="http://schemas.openxmlformats.org/officeDocument/2006/relationships/tags" Target="../tags/tag132.xml"/><Relationship Id="rId6" Type="http://schemas.openxmlformats.org/officeDocument/2006/relationships/tags" Target="../tags/tag131.xml"/><Relationship Id="rId5" Type="http://schemas.openxmlformats.org/officeDocument/2006/relationships/tags" Target="../tags/tag130.xml"/><Relationship Id="rId4" Type="http://schemas.openxmlformats.org/officeDocument/2006/relationships/tags" Target="../tags/tag129.xml"/><Relationship Id="rId3" Type="http://schemas.openxmlformats.org/officeDocument/2006/relationships/tags" Target="../tags/tag128.xml"/><Relationship Id="rId2" Type="http://schemas.openxmlformats.org/officeDocument/2006/relationships/tags" Target="../tags/tag127.xml"/><Relationship Id="rId19" Type="http://schemas.openxmlformats.org/officeDocument/2006/relationships/notesSlide" Target="../notesSlides/notesSlide6.xml"/><Relationship Id="rId18" Type="http://schemas.openxmlformats.org/officeDocument/2006/relationships/slideLayout" Target="../slideLayouts/slideLayout7.xml"/><Relationship Id="rId17" Type="http://schemas.openxmlformats.org/officeDocument/2006/relationships/themeOverride" Target="../theme/themeOverride6.xml"/><Relationship Id="rId16" Type="http://schemas.openxmlformats.org/officeDocument/2006/relationships/tags" Target="../tags/tag141.xml"/><Relationship Id="rId15" Type="http://schemas.openxmlformats.org/officeDocument/2006/relationships/tags" Target="../tags/tag140.xml"/><Relationship Id="rId14" Type="http://schemas.openxmlformats.org/officeDocument/2006/relationships/tags" Target="../tags/tag139.xml"/><Relationship Id="rId13" Type="http://schemas.openxmlformats.org/officeDocument/2006/relationships/tags" Target="../tags/tag138.xml"/><Relationship Id="rId12" Type="http://schemas.openxmlformats.org/officeDocument/2006/relationships/tags" Target="../tags/tag137.xml"/><Relationship Id="rId11" Type="http://schemas.openxmlformats.org/officeDocument/2006/relationships/tags" Target="../tags/tag136.xml"/><Relationship Id="rId10" Type="http://schemas.openxmlformats.org/officeDocument/2006/relationships/tags" Target="../tags/tag135.xml"/><Relationship Id="rId1" Type="http://schemas.openxmlformats.org/officeDocument/2006/relationships/tags" Target="../tags/tag126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50.xml"/><Relationship Id="rId8" Type="http://schemas.openxmlformats.org/officeDocument/2006/relationships/tags" Target="../tags/tag149.xml"/><Relationship Id="rId7" Type="http://schemas.openxmlformats.org/officeDocument/2006/relationships/tags" Target="../tags/tag148.xml"/><Relationship Id="rId6" Type="http://schemas.openxmlformats.org/officeDocument/2006/relationships/tags" Target="../tags/tag147.xml"/><Relationship Id="rId5" Type="http://schemas.openxmlformats.org/officeDocument/2006/relationships/tags" Target="../tags/tag146.xml"/><Relationship Id="rId4" Type="http://schemas.openxmlformats.org/officeDocument/2006/relationships/tags" Target="../tags/tag145.xml"/><Relationship Id="rId36" Type="http://schemas.openxmlformats.org/officeDocument/2006/relationships/notesSlide" Target="../notesSlides/notesSlide7.xml"/><Relationship Id="rId35" Type="http://schemas.openxmlformats.org/officeDocument/2006/relationships/slideLayout" Target="../slideLayouts/slideLayout7.xml"/><Relationship Id="rId34" Type="http://schemas.openxmlformats.org/officeDocument/2006/relationships/tags" Target="../tags/tag175.xml"/><Relationship Id="rId33" Type="http://schemas.openxmlformats.org/officeDocument/2006/relationships/tags" Target="../tags/tag174.xml"/><Relationship Id="rId32" Type="http://schemas.openxmlformats.org/officeDocument/2006/relationships/tags" Target="../tags/tag173.xml"/><Relationship Id="rId31" Type="http://schemas.openxmlformats.org/officeDocument/2006/relationships/tags" Target="../tags/tag172.xml"/><Relationship Id="rId30" Type="http://schemas.openxmlformats.org/officeDocument/2006/relationships/tags" Target="../tags/tag171.xml"/><Relationship Id="rId3" Type="http://schemas.openxmlformats.org/officeDocument/2006/relationships/tags" Target="../tags/tag144.xml"/><Relationship Id="rId29" Type="http://schemas.openxmlformats.org/officeDocument/2006/relationships/tags" Target="../tags/tag170.xml"/><Relationship Id="rId28" Type="http://schemas.openxmlformats.org/officeDocument/2006/relationships/tags" Target="../tags/tag169.xml"/><Relationship Id="rId27" Type="http://schemas.openxmlformats.org/officeDocument/2006/relationships/tags" Target="../tags/tag168.xml"/><Relationship Id="rId26" Type="http://schemas.openxmlformats.org/officeDocument/2006/relationships/tags" Target="../tags/tag167.xml"/><Relationship Id="rId25" Type="http://schemas.openxmlformats.org/officeDocument/2006/relationships/tags" Target="../tags/tag166.xml"/><Relationship Id="rId24" Type="http://schemas.openxmlformats.org/officeDocument/2006/relationships/tags" Target="../tags/tag165.xml"/><Relationship Id="rId23" Type="http://schemas.openxmlformats.org/officeDocument/2006/relationships/tags" Target="../tags/tag164.xml"/><Relationship Id="rId22" Type="http://schemas.openxmlformats.org/officeDocument/2006/relationships/tags" Target="../tags/tag163.xml"/><Relationship Id="rId21" Type="http://schemas.openxmlformats.org/officeDocument/2006/relationships/tags" Target="../tags/tag162.xml"/><Relationship Id="rId20" Type="http://schemas.openxmlformats.org/officeDocument/2006/relationships/tags" Target="../tags/tag161.xml"/><Relationship Id="rId2" Type="http://schemas.openxmlformats.org/officeDocument/2006/relationships/tags" Target="../tags/tag143.xml"/><Relationship Id="rId19" Type="http://schemas.openxmlformats.org/officeDocument/2006/relationships/tags" Target="../tags/tag160.xml"/><Relationship Id="rId18" Type="http://schemas.openxmlformats.org/officeDocument/2006/relationships/tags" Target="../tags/tag159.xml"/><Relationship Id="rId17" Type="http://schemas.openxmlformats.org/officeDocument/2006/relationships/tags" Target="../tags/tag158.xml"/><Relationship Id="rId16" Type="http://schemas.openxmlformats.org/officeDocument/2006/relationships/tags" Target="../tags/tag157.xml"/><Relationship Id="rId15" Type="http://schemas.openxmlformats.org/officeDocument/2006/relationships/tags" Target="../tags/tag156.xml"/><Relationship Id="rId14" Type="http://schemas.openxmlformats.org/officeDocument/2006/relationships/tags" Target="../tags/tag155.xml"/><Relationship Id="rId13" Type="http://schemas.openxmlformats.org/officeDocument/2006/relationships/tags" Target="../tags/tag154.xml"/><Relationship Id="rId12" Type="http://schemas.openxmlformats.org/officeDocument/2006/relationships/tags" Target="../tags/tag153.xml"/><Relationship Id="rId11" Type="http://schemas.openxmlformats.org/officeDocument/2006/relationships/tags" Target="../tags/tag152.xml"/><Relationship Id="rId10" Type="http://schemas.openxmlformats.org/officeDocument/2006/relationships/tags" Target="../tags/tag151.xml"/><Relationship Id="rId1" Type="http://schemas.openxmlformats.org/officeDocument/2006/relationships/tags" Target="../tags/tag142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84.xml"/><Relationship Id="rId8" Type="http://schemas.openxmlformats.org/officeDocument/2006/relationships/tags" Target="../tags/tag183.xml"/><Relationship Id="rId7" Type="http://schemas.openxmlformats.org/officeDocument/2006/relationships/tags" Target="../tags/tag182.xml"/><Relationship Id="rId6" Type="http://schemas.openxmlformats.org/officeDocument/2006/relationships/tags" Target="../tags/tag181.xml"/><Relationship Id="rId5" Type="http://schemas.openxmlformats.org/officeDocument/2006/relationships/tags" Target="../tags/tag180.xml"/><Relationship Id="rId4" Type="http://schemas.openxmlformats.org/officeDocument/2006/relationships/tags" Target="../tags/tag179.xml"/><Relationship Id="rId3" Type="http://schemas.openxmlformats.org/officeDocument/2006/relationships/tags" Target="../tags/tag178.xml"/><Relationship Id="rId2" Type="http://schemas.openxmlformats.org/officeDocument/2006/relationships/tags" Target="../tags/tag177.xml"/><Relationship Id="rId17" Type="http://schemas.openxmlformats.org/officeDocument/2006/relationships/notesSlide" Target="../notesSlides/notesSlide8.xml"/><Relationship Id="rId16" Type="http://schemas.openxmlformats.org/officeDocument/2006/relationships/slideLayout" Target="../slideLayouts/slideLayout7.xml"/><Relationship Id="rId15" Type="http://schemas.openxmlformats.org/officeDocument/2006/relationships/themeOverride" Target="../theme/themeOverride7.xml"/><Relationship Id="rId14" Type="http://schemas.openxmlformats.org/officeDocument/2006/relationships/tags" Target="../tags/tag187.xml"/><Relationship Id="rId13" Type="http://schemas.openxmlformats.org/officeDocument/2006/relationships/image" Target="../media/image8.jpeg"/><Relationship Id="rId12" Type="http://schemas.openxmlformats.org/officeDocument/2006/relationships/tags" Target="../tags/tag186.xml"/><Relationship Id="rId11" Type="http://schemas.openxmlformats.org/officeDocument/2006/relationships/tags" Target="../tags/tag185.xml"/><Relationship Id="rId10" Type="http://schemas.openxmlformats.org/officeDocument/2006/relationships/image" Target="../media/image7.jpeg"/><Relationship Id="rId1" Type="http://schemas.openxmlformats.org/officeDocument/2006/relationships/tags" Target="../tags/tag176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95.xml"/><Relationship Id="rId8" Type="http://schemas.openxmlformats.org/officeDocument/2006/relationships/tags" Target="../tags/tag194.xml"/><Relationship Id="rId7" Type="http://schemas.openxmlformats.org/officeDocument/2006/relationships/tags" Target="../tags/tag193.xml"/><Relationship Id="rId6" Type="http://schemas.openxmlformats.org/officeDocument/2006/relationships/tags" Target="../tags/tag192.xml"/><Relationship Id="rId5" Type="http://schemas.openxmlformats.org/officeDocument/2006/relationships/tags" Target="../tags/tag191.xml"/><Relationship Id="rId4" Type="http://schemas.openxmlformats.org/officeDocument/2006/relationships/tags" Target="../tags/tag190.xml"/><Relationship Id="rId3" Type="http://schemas.openxmlformats.org/officeDocument/2006/relationships/tags" Target="../tags/tag189.xml"/><Relationship Id="rId21" Type="http://schemas.openxmlformats.org/officeDocument/2006/relationships/notesSlide" Target="../notesSlides/notesSlide9.xml"/><Relationship Id="rId20" Type="http://schemas.openxmlformats.org/officeDocument/2006/relationships/slideLayout" Target="../slideLayouts/slideLayout7.xml"/><Relationship Id="rId2" Type="http://schemas.openxmlformats.org/officeDocument/2006/relationships/tags" Target="../tags/tag188.xml"/><Relationship Id="rId19" Type="http://schemas.openxmlformats.org/officeDocument/2006/relationships/tags" Target="../tags/tag205.xml"/><Relationship Id="rId18" Type="http://schemas.openxmlformats.org/officeDocument/2006/relationships/tags" Target="../tags/tag204.xml"/><Relationship Id="rId17" Type="http://schemas.openxmlformats.org/officeDocument/2006/relationships/tags" Target="../tags/tag203.xml"/><Relationship Id="rId16" Type="http://schemas.openxmlformats.org/officeDocument/2006/relationships/tags" Target="../tags/tag202.xml"/><Relationship Id="rId15" Type="http://schemas.openxmlformats.org/officeDocument/2006/relationships/tags" Target="../tags/tag201.xml"/><Relationship Id="rId14" Type="http://schemas.openxmlformats.org/officeDocument/2006/relationships/tags" Target="../tags/tag200.xml"/><Relationship Id="rId13" Type="http://schemas.openxmlformats.org/officeDocument/2006/relationships/tags" Target="../tags/tag199.xml"/><Relationship Id="rId12" Type="http://schemas.openxmlformats.org/officeDocument/2006/relationships/tags" Target="../tags/tag198.xml"/><Relationship Id="rId11" Type="http://schemas.openxmlformats.org/officeDocument/2006/relationships/tags" Target="../tags/tag197.xml"/><Relationship Id="rId10" Type="http://schemas.openxmlformats.org/officeDocument/2006/relationships/tags" Target="../tags/tag196.xml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07.xml"/><Relationship Id="rId4" Type="http://schemas.openxmlformats.org/officeDocument/2006/relationships/tags" Target="../tags/tag206.xml"/><Relationship Id="rId3" Type="http://schemas.openxmlformats.org/officeDocument/2006/relationships/image" Target="../media/image7.jpeg"/><Relationship Id="rId2" Type="http://schemas.openxmlformats.org/officeDocument/2006/relationships/image" Target="../media/image8.jpeg"/><Relationship Id="rId1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09.xml"/><Relationship Id="rId4" Type="http://schemas.openxmlformats.org/officeDocument/2006/relationships/tags" Target="../tags/tag208.xml"/><Relationship Id="rId3" Type="http://schemas.openxmlformats.org/officeDocument/2006/relationships/image" Target="../media/image7.jpeg"/><Relationship Id="rId2" Type="http://schemas.openxmlformats.org/officeDocument/2006/relationships/image" Target="../media/image8.jpeg"/><Relationship Id="rId1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218.xml"/><Relationship Id="rId8" Type="http://schemas.openxmlformats.org/officeDocument/2006/relationships/tags" Target="../tags/tag217.xml"/><Relationship Id="rId7" Type="http://schemas.openxmlformats.org/officeDocument/2006/relationships/tags" Target="../tags/tag216.xml"/><Relationship Id="rId6" Type="http://schemas.openxmlformats.org/officeDocument/2006/relationships/tags" Target="../tags/tag215.xml"/><Relationship Id="rId5" Type="http://schemas.openxmlformats.org/officeDocument/2006/relationships/tags" Target="../tags/tag214.xml"/><Relationship Id="rId4" Type="http://schemas.openxmlformats.org/officeDocument/2006/relationships/tags" Target="../tags/tag213.xml"/><Relationship Id="rId3" Type="http://schemas.openxmlformats.org/officeDocument/2006/relationships/tags" Target="../tags/tag212.xml"/><Relationship Id="rId27" Type="http://schemas.openxmlformats.org/officeDocument/2006/relationships/notesSlide" Target="../notesSlides/notesSlide12.xml"/><Relationship Id="rId26" Type="http://schemas.openxmlformats.org/officeDocument/2006/relationships/slideLayout" Target="../slideLayouts/slideLayout7.xml"/><Relationship Id="rId25" Type="http://schemas.openxmlformats.org/officeDocument/2006/relationships/themeOverride" Target="../theme/themeOverride8.xml"/><Relationship Id="rId24" Type="http://schemas.openxmlformats.org/officeDocument/2006/relationships/tags" Target="../tags/tag233.xml"/><Relationship Id="rId23" Type="http://schemas.openxmlformats.org/officeDocument/2006/relationships/tags" Target="../tags/tag232.xml"/><Relationship Id="rId22" Type="http://schemas.openxmlformats.org/officeDocument/2006/relationships/tags" Target="../tags/tag231.xml"/><Relationship Id="rId21" Type="http://schemas.openxmlformats.org/officeDocument/2006/relationships/tags" Target="../tags/tag230.xml"/><Relationship Id="rId20" Type="http://schemas.openxmlformats.org/officeDocument/2006/relationships/tags" Target="../tags/tag229.xml"/><Relationship Id="rId2" Type="http://schemas.openxmlformats.org/officeDocument/2006/relationships/tags" Target="../tags/tag211.xml"/><Relationship Id="rId19" Type="http://schemas.openxmlformats.org/officeDocument/2006/relationships/tags" Target="../tags/tag228.xml"/><Relationship Id="rId18" Type="http://schemas.openxmlformats.org/officeDocument/2006/relationships/tags" Target="../tags/tag227.xml"/><Relationship Id="rId17" Type="http://schemas.openxmlformats.org/officeDocument/2006/relationships/tags" Target="../tags/tag226.xml"/><Relationship Id="rId16" Type="http://schemas.openxmlformats.org/officeDocument/2006/relationships/tags" Target="../tags/tag225.xml"/><Relationship Id="rId15" Type="http://schemas.openxmlformats.org/officeDocument/2006/relationships/tags" Target="../tags/tag224.xml"/><Relationship Id="rId14" Type="http://schemas.openxmlformats.org/officeDocument/2006/relationships/tags" Target="../tags/tag223.xml"/><Relationship Id="rId13" Type="http://schemas.openxmlformats.org/officeDocument/2006/relationships/tags" Target="../tags/tag222.xml"/><Relationship Id="rId12" Type="http://schemas.openxmlformats.org/officeDocument/2006/relationships/tags" Target="../tags/tag221.xml"/><Relationship Id="rId11" Type="http://schemas.openxmlformats.org/officeDocument/2006/relationships/tags" Target="../tags/tag220.xml"/><Relationship Id="rId10" Type="http://schemas.openxmlformats.org/officeDocument/2006/relationships/tags" Target="../tags/tag219.xml"/><Relationship Id="rId1" Type="http://schemas.openxmlformats.org/officeDocument/2006/relationships/tags" Target="../tags/tag210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35.xml"/><Relationship Id="rId3" Type="http://schemas.openxmlformats.org/officeDocument/2006/relationships/tags" Target="../tags/tag234.xml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243.xml"/><Relationship Id="rId8" Type="http://schemas.openxmlformats.org/officeDocument/2006/relationships/tags" Target="../tags/tag242.xml"/><Relationship Id="rId7" Type="http://schemas.openxmlformats.org/officeDocument/2006/relationships/tags" Target="../tags/tag241.xml"/><Relationship Id="rId6" Type="http://schemas.openxmlformats.org/officeDocument/2006/relationships/tags" Target="../tags/tag240.xml"/><Relationship Id="rId5" Type="http://schemas.openxmlformats.org/officeDocument/2006/relationships/tags" Target="../tags/tag239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1" Type="http://schemas.openxmlformats.org/officeDocument/2006/relationships/notesSlide" Target="../notesSlides/notesSlide14.xml"/><Relationship Id="rId20" Type="http://schemas.openxmlformats.org/officeDocument/2006/relationships/slideLayout" Target="../slideLayouts/slideLayout7.xml"/><Relationship Id="rId2" Type="http://schemas.openxmlformats.org/officeDocument/2006/relationships/tags" Target="../tags/tag236.xml"/><Relationship Id="rId19" Type="http://schemas.openxmlformats.org/officeDocument/2006/relationships/tags" Target="../tags/tag253.xml"/><Relationship Id="rId18" Type="http://schemas.openxmlformats.org/officeDocument/2006/relationships/tags" Target="../tags/tag252.xml"/><Relationship Id="rId17" Type="http://schemas.openxmlformats.org/officeDocument/2006/relationships/tags" Target="../tags/tag251.xml"/><Relationship Id="rId16" Type="http://schemas.openxmlformats.org/officeDocument/2006/relationships/tags" Target="../tags/tag250.xml"/><Relationship Id="rId15" Type="http://schemas.openxmlformats.org/officeDocument/2006/relationships/tags" Target="../tags/tag249.xml"/><Relationship Id="rId14" Type="http://schemas.openxmlformats.org/officeDocument/2006/relationships/tags" Target="../tags/tag248.xml"/><Relationship Id="rId13" Type="http://schemas.openxmlformats.org/officeDocument/2006/relationships/tags" Target="../tags/tag247.xml"/><Relationship Id="rId12" Type="http://schemas.openxmlformats.org/officeDocument/2006/relationships/tags" Target="../tags/tag246.xml"/><Relationship Id="rId11" Type="http://schemas.openxmlformats.org/officeDocument/2006/relationships/tags" Target="../tags/tag245.xml"/><Relationship Id="rId10" Type="http://schemas.openxmlformats.org/officeDocument/2006/relationships/tags" Target="../tags/tag244.xml"/><Relationship Id="rId1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260.xml"/><Relationship Id="rId8" Type="http://schemas.openxmlformats.org/officeDocument/2006/relationships/tags" Target="../tags/tag259.xml"/><Relationship Id="rId7" Type="http://schemas.openxmlformats.org/officeDocument/2006/relationships/image" Target="../media/image7.jpeg"/><Relationship Id="rId6" Type="http://schemas.openxmlformats.org/officeDocument/2006/relationships/tags" Target="../tags/tag258.xml"/><Relationship Id="rId5" Type="http://schemas.openxmlformats.org/officeDocument/2006/relationships/tags" Target="../tags/tag257.xml"/><Relationship Id="rId4" Type="http://schemas.openxmlformats.org/officeDocument/2006/relationships/image" Target="../media/image10.jpeg"/><Relationship Id="rId3" Type="http://schemas.openxmlformats.org/officeDocument/2006/relationships/tags" Target="../tags/tag256.xml"/><Relationship Id="rId2" Type="http://schemas.openxmlformats.org/officeDocument/2006/relationships/tags" Target="../tags/tag255.xml"/><Relationship Id="rId14" Type="http://schemas.openxmlformats.org/officeDocument/2006/relationships/notesSlide" Target="../notesSlides/notesSlide15.xml"/><Relationship Id="rId13" Type="http://schemas.openxmlformats.org/officeDocument/2006/relationships/slideLayout" Target="../slideLayouts/slideLayout7.xml"/><Relationship Id="rId12" Type="http://schemas.openxmlformats.org/officeDocument/2006/relationships/themeOverride" Target="../theme/themeOverride9.xml"/><Relationship Id="rId11" Type="http://schemas.openxmlformats.org/officeDocument/2006/relationships/tags" Target="../tags/tag262.xml"/><Relationship Id="rId10" Type="http://schemas.openxmlformats.org/officeDocument/2006/relationships/tags" Target="../tags/tag261.xml"/><Relationship Id="rId1" Type="http://schemas.openxmlformats.org/officeDocument/2006/relationships/tags" Target="../tags/tag254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264.xml"/><Relationship Id="rId1" Type="http://schemas.openxmlformats.org/officeDocument/2006/relationships/tags" Target="../tags/tag263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7.xml"/><Relationship Id="rId8" Type="http://schemas.openxmlformats.org/officeDocument/2006/relationships/slideLayout" Target="../slideLayouts/slideLayout7.xml"/><Relationship Id="rId7" Type="http://schemas.openxmlformats.org/officeDocument/2006/relationships/tags" Target="../tags/tag271.xml"/><Relationship Id="rId6" Type="http://schemas.openxmlformats.org/officeDocument/2006/relationships/tags" Target="../tags/tag270.xml"/><Relationship Id="rId5" Type="http://schemas.openxmlformats.org/officeDocument/2006/relationships/tags" Target="../tags/tag269.xml"/><Relationship Id="rId4" Type="http://schemas.openxmlformats.org/officeDocument/2006/relationships/tags" Target="../tags/tag268.xml"/><Relationship Id="rId3" Type="http://schemas.openxmlformats.org/officeDocument/2006/relationships/tags" Target="../tags/tag267.xml"/><Relationship Id="rId2" Type="http://schemas.openxmlformats.org/officeDocument/2006/relationships/tags" Target="../tags/tag266.xml"/><Relationship Id="rId1" Type="http://schemas.openxmlformats.org/officeDocument/2006/relationships/tags" Target="../tags/tag265.xml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75.xml"/><Relationship Id="rId3" Type="http://schemas.openxmlformats.org/officeDocument/2006/relationships/tags" Target="../tags/tag274.xml"/><Relationship Id="rId2" Type="http://schemas.openxmlformats.org/officeDocument/2006/relationships/tags" Target="../tags/tag273.xml"/><Relationship Id="rId1" Type="http://schemas.openxmlformats.org/officeDocument/2006/relationships/tags" Target="../tags/tag272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283.xml"/><Relationship Id="rId8" Type="http://schemas.openxmlformats.org/officeDocument/2006/relationships/tags" Target="../tags/tag282.xml"/><Relationship Id="rId7" Type="http://schemas.openxmlformats.org/officeDocument/2006/relationships/tags" Target="../tags/tag281.xml"/><Relationship Id="rId6" Type="http://schemas.openxmlformats.org/officeDocument/2006/relationships/tags" Target="../tags/tag280.xml"/><Relationship Id="rId5" Type="http://schemas.openxmlformats.org/officeDocument/2006/relationships/tags" Target="../tags/tag279.xml"/><Relationship Id="rId4" Type="http://schemas.openxmlformats.org/officeDocument/2006/relationships/tags" Target="../tags/tag278.xml"/><Relationship Id="rId3" Type="http://schemas.openxmlformats.org/officeDocument/2006/relationships/tags" Target="../tags/tag277.xml"/><Relationship Id="rId21" Type="http://schemas.openxmlformats.org/officeDocument/2006/relationships/notesSlide" Target="../notesSlides/notesSlide19.xml"/><Relationship Id="rId20" Type="http://schemas.openxmlformats.org/officeDocument/2006/relationships/slideLayout" Target="../slideLayouts/slideLayout7.xml"/><Relationship Id="rId2" Type="http://schemas.openxmlformats.org/officeDocument/2006/relationships/tags" Target="../tags/tag276.xml"/><Relationship Id="rId19" Type="http://schemas.openxmlformats.org/officeDocument/2006/relationships/tags" Target="../tags/tag293.xml"/><Relationship Id="rId18" Type="http://schemas.openxmlformats.org/officeDocument/2006/relationships/tags" Target="../tags/tag292.xml"/><Relationship Id="rId17" Type="http://schemas.openxmlformats.org/officeDocument/2006/relationships/tags" Target="../tags/tag291.xml"/><Relationship Id="rId16" Type="http://schemas.openxmlformats.org/officeDocument/2006/relationships/tags" Target="../tags/tag290.xml"/><Relationship Id="rId15" Type="http://schemas.openxmlformats.org/officeDocument/2006/relationships/tags" Target="../tags/tag289.xml"/><Relationship Id="rId14" Type="http://schemas.openxmlformats.org/officeDocument/2006/relationships/tags" Target="../tags/tag288.xml"/><Relationship Id="rId13" Type="http://schemas.openxmlformats.org/officeDocument/2006/relationships/tags" Target="../tags/tag287.xml"/><Relationship Id="rId12" Type="http://schemas.openxmlformats.org/officeDocument/2006/relationships/tags" Target="../tags/tag286.xml"/><Relationship Id="rId11" Type="http://schemas.openxmlformats.org/officeDocument/2006/relationships/tags" Target="../tags/tag285.xml"/><Relationship Id="rId10" Type="http://schemas.openxmlformats.org/officeDocument/2006/relationships/tags" Target="../tags/tag284.xml"/><Relationship Id="rId1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298.xml"/><Relationship Id="rId8" Type="http://schemas.openxmlformats.org/officeDocument/2006/relationships/image" Target="../media/image15.png"/><Relationship Id="rId7" Type="http://schemas.openxmlformats.org/officeDocument/2006/relationships/tags" Target="../tags/tag297.xml"/><Relationship Id="rId6" Type="http://schemas.openxmlformats.org/officeDocument/2006/relationships/image" Target="../media/image14.png"/><Relationship Id="rId5" Type="http://schemas.openxmlformats.org/officeDocument/2006/relationships/tags" Target="../tags/tag296.xml"/><Relationship Id="rId4" Type="http://schemas.openxmlformats.org/officeDocument/2006/relationships/image" Target="../media/image13.jpeg"/><Relationship Id="rId3" Type="http://schemas.openxmlformats.org/officeDocument/2006/relationships/tags" Target="../tags/tag295.xml"/><Relationship Id="rId25" Type="http://schemas.openxmlformats.org/officeDocument/2006/relationships/notesSlide" Target="../notesSlides/notesSlide20.xml"/><Relationship Id="rId24" Type="http://schemas.openxmlformats.org/officeDocument/2006/relationships/slideLayout" Target="../slideLayouts/slideLayout7.xml"/><Relationship Id="rId23" Type="http://schemas.openxmlformats.org/officeDocument/2006/relationships/themeOverride" Target="../theme/themeOverride10.xml"/><Relationship Id="rId22" Type="http://schemas.openxmlformats.org/officeDocument/2006/relationships/tags" Target="../tags/tag307.xml"/><Relationship Id="rId21" Type="http://schemas.openxmlformats.org/officeDocument/2006/relationships/tags" Target="../tags/tag306.xml"/><Relationship Id="rId20" Type="http://schemas.openxmlformats.org/officeDocument/2006/relationships/tags" Target="../tags/tag305.xml"/><Relationship Id="rId2" Type="http://schemas.openxmlformats.org/officeDocument/2006/relationships/image" Target="../media/image12.jpeg"/><Relationship Id="rId19" Type="http://schemas.openxmlformats.org/officeDocument/2006/relationships/tags" Target="../tags/tag304.xml"/><Relationship Id="rId18" Type="http://schemas.openxmlformats.org/officeDocument/2006/relationships/tags" Target="../tags/tag303.xml"/><Relationship Id="rId17" Type="http://schemas.openxmlformats.org/officeDocument/2006/relationships/image" Target="../media/image11.jpeg"/><Relationship Id="rId16" Type="http://schemas.openxmlformats.org/officeDocument/2006/relationships/tags" Target="../tags/tag302.xml"/><Relationship Id="rId15" Type="http://schemas.openxmlformats.org/officeDocument/2006/relationships/image" Target="../media/image17.png"/><Relationship Id="rId14" Type="http://schemas.openxmlformats.org/officeDocument/2006/relationships/tags" Target="../tags/tag301.xml"/><Relationship Id="rId13" Type="http://schemas.openxmlformats.org/officeDocument/2006/relationships/tags" Target="../tags/tag300.xml"/><Relationship Id="rId12" Type="http://schemas.openxmlformats.org/officeDocument/2006/relationships/image" Target="../media/image16.jpeg"/><Relationship Id="rId11" Type="http://schemas.openxmlformats.org/officeDocument/2006/relationships/tags" Target="../tags/tag299.xml"/><Relationship Id="rId10" Type="http://schemas.openxmlformats.org/officeDocument/2006/relationships/image" Target="../media/image7.jpeg"/><Relationship Id="rId1" Type="http://schemas.openxmlformats.org/officeDocument/2006/relationships/tags" Target="../tags/tag294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314.xml"/><Relationship Id="rId8" Type="http://schemas.openxmlformats.org/officeDocument/2006/relationships/tags" Target="../tags/tag313.xml"/><Relationship Id="rId7" Type="http://schemas.openxmlformats.org/officeDocument/2006/relationships/tags" Target="../tags/tag312.xml"/><Relationship Id="rId6" Type="http://schemas.openxmlformats.org/officeDocument/2006/relationships/image" Target="../media/image9.jpeg"/><Relationship Id="rId5" Type="http://schemas.openxmlformats.org/officeDocument/2006/relationships/tags" Target="../tags/tag311.xml"/><Relationship Id="rId4" Type="http://schemas.openxmlformats.org/officeDocument/2006/relationships/tags" Target="../tags/tag310.xml"/><Relationship Id="rId3" Type="http://schemas.openxmlformats.org/officeDocument/2006/relationships/image" Target="../media/image7.jpeg"/><Relationship Id="rId24" Type="http://schemas.openxmlformats.org/officeDocument/2006/relationships/notesSlide" Target="../notesSlides/notesSlide21.xml"/><Relationship Id="rId23" Type="http://schemas.openxmlformats.org/officeDocument/2006/relationships/slideLayout" Target="../slideLayouts/slideLayout7.xml"/><Relationship Id="rId22" Type="http://schemas.openxmlformats.org/officeDocument/2006/relationships/themeOverride" Target="../theme/themeOverride11.xml"/><Relationship Id="rId21" Type="http://schemas.openxmlformats.org/officeDocument/2006/relationships/tags" Target="../tags/tag325.xml"/><Relationship Id="rId20" Type="http://schemas.openxmlformats.org/officeDocument/2006/relationships/tags" Target="../tags/tag324.xml"/><Relationship Id="rId2" Type="http://schemas.openxmlformats.org/officeDocument/2006/relationships/tags" Target="../tags/tag309.xml"/><Relationship Id="rId19" Type="http://schemas.openxmlformats.org/officeDocument/2006/relationships/tags" Target="../tags/tag323.xml"/><Relationship Id="rId18" Type="http://schemas.openxmlformats.org/officeDocument/2006/relationships/tags" Target="../tags/tag322.xml"/><Relationship Id="rId17" Type="http://schemas.openxmlformats.org/officeDocument/2006/relationships/tags" Target="../tags/tag321.xml"/><Relationship Id="rId16" Type="http://schemas.openxmlformats.org/officeDocument/2006/relationships/tags" Target="../tags/tag320.xml"/><Relationship Id="rId15" Type="http://schemas.openxmlformats.org/officeDocument/2006/relationships/tags" Target="../tags/tag319.xml"/><Relationship Id="rId14" Type="http://schemas.openxmlformats.org/officeDocument/2006/relationships/tags" Target="../tags/tag318.xml"/><Relationship Id="rId13" Type="http://schemas.openxmlformats.org/officeDocument/2006/relationships/tags" Target="../tags/tag317.xml"/><Relationship Id="rId12" Type="http://schemas.openxmlformats.org/officeDocument/2006/relationships/tags" Target="../tags/tag316.xml"/><Relationship Id="rId11" Type="http://schemas.openxmlformats.org/officeDocument/2006/relationships/image" Target="../media/image10.jpeg"/><Relationship Id="rId10" Type="http://schemas.openxmlformats.org/officeDocument/2006/relationships/tags" Target="../tags/tag315.xml"/><Relationship Id="rId1" Type="http://schemas.openxmlformats.org/officeDocument/2006/relationships/tags" Target="../tags/tag308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334.xml"/><Relationship Id="rId8" Type="http://schemas.openxmlformats.org/officeDocument/2006/relationships/tags" Target="../tags/tag333.xml"/><Relationship Id="rId7" Type="http://schemas.openxmlformats.org/officeDocument/2006/relationships/tags" Target="../tags/tag332.xml"/><Relationship Id="rId6" Type="http://schemas.openxmlformats.org/officeDocument/2006/relationships/tags" Target="../tags/tag331.xml"/><Relationship Id="rId5" Type="http://schemas.openxmlformats.org/officeDocument/2006/relationships/tags" Target="../tags/tag330.xml"/><Relationship Id="rId4" Type="http://schemas.openxmlformats.org/officeDocument/2006/relationships/tags" Target="../tags/tag329.xml"/><Relationship Id="rId3" Type="http://schemas.openxmlformats.org/officeDocument/2006/relationships/tags" Target="../tags/tag328.xml"/><Relationship Id="rId2" Type="http://schemas.openxmlformats.org/officeDocument/2006/relationships/tags" Target="../tags/tag327.xml"/><Relationship Id="rId16" Type="http://schemas.openxmlformats.org/officeDocument/2006/relationships/notesSlide" Target="../notesSlides/notesSlide22.xml"/><Relationship Id="rId15" Type="http://schemas.openxmlformats.org/officeDocument/2006/relationships/slideLayout" Target="../slideLayouts/slideLayout7.xml"/><Relationship Id="rId14" Type="http://schemas.openxmlformats.org/officeDocument/2006/relationships/tags" Target="../tags/tag339.xml"/><Relationship Id="rId13" Type="http://schemas.openxmlformats.org/officeDocument/2006/relationships/tags" Target="../tags/tag338.xml"/><Relationship Id="rId12" Type="http://schemas.openxmlformats.org/officeDocument/2006/relationships/tags" Target="../tags/tag337.xml"/><Relationship Id="rId11" Type="http://schemas.openxmlformats.org/officeDocument/2006/relationships/tags" Target="../tags/tag336.xml"/><Relationship Id="rId10" Type="http://schemas.openxmlformats.org/officeDocument/2006/relationships/tags" Target="../tags/tag335.xml"/><Relationship Id="rId1" Type="http://schemas.openxmlformats.org/officeDocument/2006/relationships/tags" Target="../tags/tag326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341.xml"/><Relationship Id="rId1" Type="http://schemas.openxmlformats.org/officeDocument/2006/relationships/tags" Target="../tags/tag340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350.xml"/><Relationship Id="rId8" Type="http://schemas.openxmlformats.org/officeDocument/2006/relationships/tags" Target="../tags/tag349.xml"/><Relationship Id="rId7" Type="http://schemas.openxmlformats.org/officeDocument/2006/relationships/tags" Target="../tags/tag348.xml"/><Relationship Id="rId6" Type="http://schemas.openxmlformats.org/officeDocument/2006/relationships/tags" Target="../tags/tag347.xml"/><Relationship Id="rId5" Type="http://schemas.openxmlformats.org/officeDocument/2006/relationships/tags" Target="../tags/tag346.xml"/><Relationship Id="rId40" Type="http://schemas.openxmlformats.org/officeDocument/2006/relationships/notesSlide" Target="../notesSlides/notesSlide24.xml"/><Relationship Id="rId4" Type="http://schemas.openxmlformats.org/officeDocument/2006/relationships/tags" Target="../tags/tag345.xml"/><Relationship Id="rId39" Type="http://schemas.openxmlformats.org/officeDocument/2006/relationships/slideLayout" Target="../slideLayouts/slideLayout7.xml"/><Relationship Id="rId38" Type="http://schemas.openxmlformats.org/officeDocument/2006/relationships/themeOverride" Target="../theme/themeOverride12.xml"/><Relationship Id="rId37" Type="http://schemas.openxmlformats.org/officeDocument/2006/relationships/tags" Target="../tags/tag377.xml"/><Relationship Id="rId36" Type="http://schemas.openxmlformats.org/officeDocument/2006/relationships/image" Target="../media/image11.jpeg"/><Relationship Id="rId35" Type="http://schemas.openxmlformats.org/officeDocument/2006/relationships/tags" Target="../tags/tag376.xml"/><Relationship Id="rId34" Type="http://schemas.openxmlformats.org/officeDocument/2006/relationships/tags" Target="../tags/tag375.xml"/><Relationship Id="rId33" Type="http://schemas.openxmlformats.org/officeDocument/2006/relationships/tags" Target="../tags/tag374.xml"/><Relationship Id="rId32" Type="http://schemas.openxmlformats.org/officeDocument/2006/relationships/tags" Target="../tags/tag373.xml"/><Relationship Id="rId31" Type="http://schemas.openxmlformats.org/officeDocument/2006/relationships/tags" Target="../tags/tag372.xml"/><Relationship Id="rId30" Type="http://schemas.openxmlformats.org/officeDocument/2006/relationships/tags" Target="../tags/tag371.xml"/><Relationship Id="rId3" Type="http://schemas.openxmlformats.org/officeDocument/2006/relationships/tags" Target="../tags/tag344.xml"/><Relationship Id="rId29" Type="http://schemas.openxmlformats.org/officeDocument/2006/relationships/tags" Target="../tags/tag370.xml"/><Relationship Id="rId28" Type="http://schemas.openxmlformats.org/officeDocument/2006/relationships/tags" Target="../tags/tag369.xml"/><Relationship Id="rId27" Type="http://schemas.openxmlformats.org/officeDocument/2006/relationships/tags" Target="../tags/tag368.xml"/><Relationship Id="rId26" Type="http://schemas.openxmlformats.org/officeDocument/2006/relationships/tags" Target="../tags/tag367.xml"/><Relationship Id="rId25" Type="http://schemas.openxmlformats.org/officeDocument/2006/relationships/tags" Target="../tags/tag366.xml"/><Relationship Id="rId24" Type="http://schemas.openxmlformats.org/officeDocument/2006/relationships/tags" Target="../tags/tag365.xml"/><Relationship Id="rId23" Type="http://schemas.openxmlformats.org/officeDocument/2006/relationships/tags" Target="../tags/tag364.xml"/><Relationship Id="rId22" Type="http://schemas.openxmlformats.org/officeDocument/2006/relationships/tags" Target="../tags/tag363.xml"/><Relationship Id="rId21" Type="http://schemas.openxmlformats.org/officeDocument/2006/relationships/tags" Target="../tags/tag362.xml"/><Relationship Id="rId20" Type="http://schemas.openxmlformats.org/officeDocument/2006/relationships/tags" Target="../tags/tag361.xml"/><Relationship Id="rId2" Type="http://schemas.openxmlformats.org/officeDocument/2006/relationships/tags" Target="../tags/tag343.xml"/><Relationship Id="rId19" Type="http://schemas.openxmlformats.org/officeDocument/2006/relationships/tags" Target="../tags/tag360.xml"/><Relationship Id="rId18" Type="http://schemas.openxmlformats.org/officeDocument/2006/relationships/tags" Target="../tags/tag359.xml"/><Relationship Id="rId17" Type="http://schemas.openxmlformats.org/officeDocument/2006/relationships/tags" Target="../tags/tag358.xml"/><Relationship Id="rId16" Type="http://schemas.openxmlformats.org/officeDocument/2006/relationships/tags" Target="../tags/tag357.xml"/><Relationship Id="rId15" Type="http://schemas.openxmlformats.org/officeDocument/2006/relationships/tags" Target="../tags/tag356.xml"/><Relationship Id="rId14" Type="http://schemas.openxmlformats.org/officeDocument/2006/relationships/tags" Target="../tags/tag355.xml"/><Relationship Id="rId13" Type="http://schemas.openxmlformats.org/officeDocument/2006/relationships/tags" Target="../tags/tag354.xml"/><Relationship Id="rId12" Type="http://schemas.openxmlformats.org/officeDocument/2006/relationships/tags" Target="../tags/tag353.xml"/><Relationship Id="rId11" Type="http://schemas.openxmlformats.org/officeDocument/2006/relationships/tags" Target="../tags/tag352.xml"/><Relationship Id="rId10" Type="http://schemas.openxmlformats.org/officeDocument/2006/relationships/tags" Target="../tags/tag351.xml"/><Relationship Id="rId1" Type="http://schemas.openxmlformats.org/officeDocument/2006/relationships/tags" Target="../tags/tag342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tags" Target="../tags/tag385.xml"/><Relationship Id="rId8" Type="http://schemas.openxmlformats.org/officeDocument/2006/relationships/tags" Target="../tags/tag384.xml"/><Relationship Id="rId7" Type="http://schemas.openxmlformats.org/officeDocument/2006/relationships/tags" Target="../tags/tag383.xml"/><Relationship Id="rId6" Type="http://schemas.openxmlformats.org/officeDocument/2006/relationships/tags" Target="../tags/tag382.xml"/><Relationship Id="rId5" Type="http://schemas.openxmlformats.org/officeDocument/2006/relationships/tags" Target="../tags/tag381.xml"/><Relationship Id="rId4" Type="http://schemas.openxmlformats.org/officeDocument/2006/relationships/tags" Target="../tags/tag380.xml"/><Relationship Id="rId3" Type="http://schemas.openxmlformats.org/officeDocument/2006/relationships/tags" Target="../tags/tag379.xml"/><Relationship Id="rId26" Type="http://schemas.openxmlformats.org/officeDocument/2006/relationships/notesSlide" Target="../notesSlides/notesSlide25.xml"/><Relationship Id="rId25" Type="http://schemas.openxmlformats.org/officeDocument/2006/relationships/slideLayout" Target="../slideLayouts/slideLayout7.xml"/><Relationship Id="rId24" Type="http://schemas.openxmlformats.org/officeDocument/2006/relationships/tags" Target="../tags/tag400.xml"/><Relationship Id="rId23" Type="http://schemas.openxmlformats.org/officeDocument/2006/relationships/tags" Target="../tags/tag399.xml"/><Relationship Id="rId22" Type="http://schemas.openxmlformats.org/officeDocument/2006/relationships/tags" Target="../tags/tag398.xml"/><Relationship Id="rId21" Type="http://schemas.openxmlformats.org/officeDocument/2006/relationships/tags" Target="../tags/tag397.xml"/><Relationship Id="rId20" Type="http://schemas.openxmlformats.org/officeDocument/2006/relationships/tags" Target="../tags/tag396.xml"/><Relationship Id="rId2" Type="http://schemas.openxmlformats.org/officeDocument/2006/relationships/tags" Target="../tags/tag378.xml"/><Relationship Id="rId19" Type="http://schemas.openxmlformats.org/officeDocument/2006/relationships/tags" Target="../tags/tag395.xml"/><Relationship Id="rId18" Type="http://schemas.openxmlformats.org/officeDocument/2006/relationships/tags" Target="../tags/tag394.xml"/><Relationship Id="rId17" Type="http://schemas.openxmlformats.org/officeDocument/2006/relationships/tags" Target="../tags/tag393.xml"/><Relationship Id="rId16" Type="http://schemas.openxmlformats.org/officeDocument/2006/relationships/tags" Target="../tags/tag392.xml"/><Relationship Id="rId15" Type="http://schemas.openxmlformats.org/officeDocument/2006/relationships/tags" Target="../tags/tag391.xml"/><Relationship Id="rId14" Type="http://schemas.openxmlformats.org/officeDocument/2006/relationships/tags" Target="../tags/tag390.xml"/><Relationship Id="rId13" Type="http://schemas.openxmlformats.org/officeDocument/2006/relationships/tags" Target="../tags/tag389.xml"/><Relationship Id="rId12" Type="http://schemas.openxmlformats.org/officeDocument/2006/relationships/tags" Target="../tags/tag388.xml"/><Relationship Id="rId11" Type="http://schemas.openxmlformats.org/officeDocument/2006/relationships/tags" Target="../tags/tag387.xml"/><Relationship Id="rId10" Type="http://schemas.openxmlformats.org/officeDocument/2006/relationships/tags" Target="../tags/tag386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45086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93611" y="574368"/>
            <a:ext cx="11364079" cy="5709264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888346" y="933335"/>
            <a:ext cx="10574610" cy="4998931"/>
          </a:xfrm>
          <a:prstGeom prst="rect">
            <a:avLst/>
          </a:prstGeom>
          <a:solidFill>
            <a:schemeClr val="bg1"/>
          </a:solidFill>
          <a:ln w="101600">
            <a:solidFill>
              <a:srgbClr val="F6BC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3742042" y="3361381"/>
            <a:ext cx="4707913" cy="1038346"/>
          </a:xfrm>
          <a:prstGeom prst="rect">
            <a:avLst/>
          </a:prstGeom>
          <a:noFill/>
          <a:ln w="19050">
            <a:solidFill>
              <a:srgbClr val="F6BC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文本框 18"/>
          <p:cNvSpPr txBox="1"/>
          <p:nvPr/>
        </p:nvSpPr>
        <p:spPr>
          <a:xfrm>
            <a:off x="3707376" y="3652944"/>
            <a:ext cx="4727464" cy="769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rgbClr val="EB47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甜    蜜   告    白 </a:t>
            </a:r>
            <a:endParaRPr lang="zh-CN" altLang="en-US" sz="4400" dirty="0">
              <a:solidFill>
                <a:srgbClr val="EB476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5035868" y="3681973"/>
            <a:ext cx="0" cy="681928"/>
          </a:xfrm>
          <a:prstGeom prst="line">
            <a:avLst/>
          </a:prstGeom>
          <a:ln>
            <a:solidFill>
              <a:srgbClr val="F6BCC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6151235" y="3681973"/>
            <a:ext cx="0" cy="681928"/>
          </a:xfrm>
          <a:prstGeom prst="line">
            <a:avLst/>
          </a:prstGeom>
          <a:ln>
            <a:solidFill>
              <a:srgbClr val="F6BCC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7281474" y="3681973"/>
            <a:ext cx="0" cy="681928"/>
          </a:xfrm>
          <a:prstGeom prst="line">
            <a:avLst/>
          </a:prstGeom>
          <a:ln>
            <a:solidFill>
              <a:srgbClr val="F6BCC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3783631" y="3361381"/>
            <a:ext cx="46663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b="1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</a:rPr>
              <a:t>Sweet honey tell white</a:t>
            </a:r>
            <a:endParaRPr lang="zh-CN" alt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021900" y="1369291"/>
            <a:ext cx="32310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400" b="1" i="1" dirty="0">
                <a:ln w="28575">
                  <a:solidFill>
                    <a:schemeClr val="bg1"/>
                  </a:solidFill>
                </a:ln>
                <a:solidFill>
                  <a:srgbClr val="EB47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gneto" panose="04030805050802020D02" pitchFamily="82" charset="0"/>
              </a:rPr>
              <a:t>2</a:t>
            </a:r>
            <a:endParaRPr lang="zh-CN" altLang="en-US" sz="14400" b="1" i="1" dirty="0">
              <a:ln w="28575">
                <a:solidFill>
                  <a:schemeClr val="bg1"/>
                </a:solidFill>
              </a:ln>
              <a:solidFill>
                <a:srgbClr val="EB476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gneto" panose="04030805050802020D02" pitchFamily="82" charset="0"/>
            </a:endParaRPr>
          </a:p>
        </p:txBody>
      </p:sp>
      <p:sp>
        <p:nvSpPr>
          <p:cNvPr id="42" name="KSO_Shape"/>
          <p:cNvSpPr/>
          <p:nvPr>
            <p:custDataLst>
              <p:tags r:id="rId2"/>
            </p:custDataLst>
          </p:nvPr>
        </p:nvSpPr>
        <p:spPr>
          <a:xfrm flipH="1">
            <a:off x="6758143" y="1755407"/>
            <a:ext cx="1534116" cy="1397480"/>
          </a:xfrm>
          <a:prstGeom prst="heart">
            <a:avLst/>
          </a:prstGeom>
          <a:solidFill>
            <a:srgbClr val="EB476F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3600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3200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911496" y="3144872"/>
            <a:ext cx="1260357" cy="2680059"/>
            <a:chOff x="911496" y="3144872"/>
            <a:chExt cx="1260357" cy="2680059"/>
          </a:xfrm>
        </p:grpSpPr>
        <p:sp>
          <p:nvSpPr>
            <p:cNvPr id="140" name="MH_Other_1"/>
            <p:cNvSpPr/>
            <p:nvPr>
              <p:custDataLst>
                <p:tags r:id="rId3"/>
              </p:custDataLst>
            </p:nvPr>
          </p:nvSpPr>
          <p:spPr>
            <a:xfrm>
              <a:off x="1495754" y="4134126"/>
              <a:ext cx="116187" cy="1690805"/>
            </a:xfrm>
            <a:custGeom>
              <a:avLst/>
              <a:gdLst>
                <a:gd name="connsiteX0" fmla="*/ 28093 w 103593"/>
                <a:gd name="connsiteY0" fmla="*/ 0 h 1447800"/>
                <a:gd name="connsiteX1" fmla="*/ 2693 w 103593"/>
                <a:gd name="connsiteY1" fmla="*/ 190500 h 1447800"/>
                <a:gd name="connsiteX2" fmla="*/ 85243 w 103593"/>
                <a:gd name="connsiteY2" fmla="*/ 466725 h 1447800"/>
                <a:gd name="connsiteX3" fmla="*/ 97943 w 103593"/>
                <a:gd name="connsiteY3" fmla="*/ 806450 h 1447800"/>
                <a:gd name="connsiteX4" fmla="*/ 12218 w 103593"/>
                <a:gd name="connsiteY4" fmla="*/ 1155700 h 1447800"/>
                <a:gd name="connsiteX5" fmla="*/ 15393 w 103593"/>
                <a:gd name="connsiteY5" fmla="*/ 144780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593" h="1447800">
                  <a:moveTo>
                    <a:pt x="28093" y="0"/>
                  </a:moveTo>
                  <a:cubicBezTo>
                    <a:pt x="10630" y="56356"/>
                    <a:pt x="-6832" y="112713"/>
                    <a:pt x="2693" y="190500"/>
                  </a:cubicBezTo>
                  <a:cubicBezTo>
                    <a:pt x="12218" y="268287"/>
                    <a:pt x="69368" y="364067"/>
                    <a:pt x="85243" y="466725"/>
                  </a:cubicBezTo>
                  <a:cubicBezTo>
                    <a:pt x="101118" y="569383"/>
                    <a:pt x="110114" y="691621"/>
                    <a:pt x="97943" y="806450"/>
                  </a:cubicBezTo>
                  <a:cubicBezTo>
                    <a:pt x="85772" y="921279"/>
                    <a:pt x="25976" y="1048808"/>
                    <a:pt x="12218" y="1155700"/>
                  </a:cubicBezTo>
                  <a:cubicBezTo>
                    <a:pt x="-1540" y="1262592"/>
                    <a:pt x="6926" y="1355196"/>
                    <a:pt x="15393" y="1447800"/>
                  </a:cubicBezTo>
                </a:path>
              </a:pathLst>
            </a:custGeom>
            <a:noFill/>
            <a:ln>
              <a:solidFill>
                <a:srgbClr val="FFAB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2" name="MH_SubTitle_1"/>
            <p:cNvSpPr/>
            <p:nvPr>
              <p:custDataLst>
                <p:tags r:id="rId4"/>
              </p:custDataLst>
            </p:nvPr>
          </p:nvSpPr>
          <p:spPr bwMode="auto">
            <a:xfrm>
              <a:off x="911496" y="3144872"/>
              <a:ext cx="1260357" cy="1018024"/>
            </a:xfrm>
            <a:custGeom>
              <a:avLst/>
              <a:gdLst>
                <a:gd name="T0" fmla="*/ 2147483646 w 310"/>
                <a:gd name="T1" fmla="*/ 0 h 250"/>
                <a:gd name="T2" fmla="*/ 2147483646 w 310"/>
                <a:gd name="T3" fmla="*/ 2147483646 h 250"/>
                <a:gd name="T4" fmla="*/ 2147483646 w 310"/>
                <a:gd name="T5" fmla="*/ 2147483646 h 250"/>
                <a:gd name="T6" fmla="*/ 2147483646 w 310"/>
                <a:gd name="T7" fmla="*/ 2147483646 h 250"/>
                <a:gd name="T8" fmla="*/ 2147483646 w 310"/>
                <a:gd name="T9" fmla="*/ 2147483646 h 250"/>
                <a:gd name="T10" fmla="*/ 2147483646 w 310"/>
                <a:gd name="T11" fmla="*/ 2147483646 h 250"/>
                <a:gd name="T12" fmla="*/ 2147483646 w 310"/>
                <a:gd name="T13" fmla="*/ 2147483646 h 250"/>
                <a:gd name="T14" fmla="*/ 2147483646 w 310"/>
                <a:gd name="T15" fmla="*/ 2147483646 h 250"/>
                <a:gd name="T16" fmla="*/ 2147483646 w 310"/>
                <a:gd name="T17" fmla="*/ 2147483646 h 250"/>
                <a:gd name="T18" fmla="*/ 2147483646 w 310"/>
                <a:gd name="T19" fmla="*/ 2147483646 h 250"/>
                <a:gd name="T20" fmla="*/ 2147483646 w 310"/>
                <a:gd name="T21" fmla="*/ 0 h 2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10"/>
                <a:gd name="T34" fmla="*/ 0 h 250"/>
                <a:gd name="T35" fmla="*/ 310 w 310"/>
                <a:gd name="T36" fmla="*/ 250 h 25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10" h="250">
                  <a:moveTo>
                    <a:pt x="97" y="0"/>
                  </a:moveTo>
                  <a:cubicBezTo>
                    <a:pt x="43" y="0"/>
                    <a:pt x="0" y="97"/>
                    <a:pt x="50" y="158"/>
                  </a:cubicBezTo>
                  <a:cubicBezTo>
                    <a:pt x="79" y="194"/>
                    <a:pt x="121" y="216"/>
                    <a:pt x="151" y="250"/>
                  </a:cubicBezTo>
                  <a:cubicBezTo>
                    <a:pt x="151" y="250"/>
                    <a:pt x="151" y="250"/>
                    <a:pt x="151" y="250"/>
                  </a:cubicBezTo>
                  <a:cubicBezTo>
                    <a:pt x="152" y="249"/>
                    <a:pt x="153" y="248"/>
                    <a:pt x="154" y="247"/>
                  </a:cubicBezTo>
                  <a:cubicBezTo>
                    <a:pt x="154" y="246"/>
                    <a:pt x="155" y="245"/>
                    <a:pt x="155" y="245"/>
                  </a:cubicBezTo>
                  <a:cubicBezTo>
                    <a:pt x="155" y="245"/>
                    <a:pt x="155" y="245"/>
                    <a:pt x="155" y="245"/>
                  </a:cubicBezTo>
                  <a:cubicBezTo>
                    <a:pt x="185" y="211"/>
                    <a:pt x="225" y="187"/>
                    <a:pt x="255" y="153"/>
                  </a:cubicBezTo>
                  <a:cubicBezTo>
                    <a:pt x="310" y="91"/>
                    <a:pt x="261" y="3"/>
                    <a:pt x="205" y="3"/>
                  </a:cubicBezTo>
                  <a:cubicBezTo>
                    <a:pt x="186" y="3"/>
                    <a:pt x="168" y="12"/>
                    <a:pt x="151" y="35"/>
                  </a:cubicBezTo>
                  <a:cubicBezTo>
                    <a:pt x="134" y="10"/>
                    <a:pt x="115" y="0"/>
                    <a:pt x="97" y="0"/>
                  </a:cubicBezTo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267017" y="3399378"/>
            <a:ext cx="1181793" cy="2254038"/>
            <a:chOff x="2267017" y="3399378"/>
            <a:chExt cx="1181793" cy="2254038"/>
          </a:xfrm>
        </p:grpSpPr>
        <p:sp>
          <p:nvSpPr>
            <p:cNvPr id="143" name="MH_Other_3"/>
            <p:cNvSpPr/>
            <p:nvPr>
              <p:custDataLst>
                <p:tags r:id="rId5"/>
              </p:custDataLst>
            </p:nvPr>
          </p:nvSpPr>
          <p:spPr>
            <a:xfrm>
              <a:off x="2730660" y="4276871"/>
              <a:ext cx="154917" cy="1376545"/>
            </a:xfrm>
            <a:custGeom>
              <a:avLst/>
              <a:gdLst>
                <a:gd name="connsiteX0" fmla="*/ 41275 w 92720"/>
                <a:gd name="connsiteY0" fmla="*/ 0 h 1181100"/>
                <a:gd name="connsiteX1" fmla="*/ 82550 w 92720"/>
                <a:gd name="connsiteY1" fmla="*/ 127000 h 1181100"/>
                <a:gd name="connsiteX2" fmla="*/ 85725 w 92720"/>
                <a:gd name="connsiteY2" fmla="*/ 273050 h 1181100"/>
                <a:gd name="connsiteX3" fmla="*/ 0 w 92720"/>
                <a:gd name="connsiteY3" fmla="*/ 523875 h 1181100"/>
                <a:gd name="connsiteX4" fmla="*/ 85725 w 92720"/>
                <a:gd name="connsiteY4" fmla="*/ 857250 h 1181100"/>
                <a:gd name="connsiteX5" fmla="*/ 73025 w 92720"/>
                <a:gd name="connsiteY5" fmla="*/ 118110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720" h="1181100">
                  <a:moveTo>
                    <a:pt x="41275" y="0"/>
                  </a:moveTo>
                  <a:cubicBezTo>
                    <a:pt x="58208" y="40746"/>
                    <a:pt x="75142" y="81492"/>
                    <a:pt x="82550" y="127000"/>
                  </a:cubicBezTo>
                  <a:cubicBezTo>
                    <a:pt x="89958" y="172508"/>
                    <a:pt x="99483" y="206904"/>
                    <a:pt x="85725" y="273050"/>
                  </a:cubicBezTo>
                  <a:cubicBezTo>
                    <a:pt x="71967" y="339196"/>
                    <a:pt x="0" y="426508"/>
                    <a:pt x="0" y="523875"/>
                  </a:cubicBezTo>
                  <a:cubicBezTo>
                    <a:pt x="0" y="621242"/>
                    <a:pt x="73554" y="747713"/>
                    <a:pt x="85725" y="857250"/>
                  </a:cubicBezTo>
                  <a:cubicBezTo>
                    <a:pt x="97896" y="966787"/>
                    <a:pt x="85460" y="1073943"/>
                    <a:pt x="73025" y="1181100"/>
                  </a:cubicBezTo>
                </a:path>
              </a:pathLst>
            </a:custGeom>
            <a:noFill/>
            <a:ln>
              <a:solidFill>
                <a:srgbClr val="FFAB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4" name="MH_SubTitle_3"/>
            <p:cNvSpPr/>
            <p:nvPr>
              <p:custDataLst>
                <p:tags r:id="rId6"/>
              </p:custDataLst>
            </p:nvPr>
          </p:nvSpPr>
          <p:spPr bwMode="auto">
            <a:xfrm>
              <a:off x="2267017" y="3399378"/>
              <a:ext cx="1181793" cy="957164"/>
            </a:xfrm>
            <a:custGeom>
              <a:avLst/>
              <a:gdLst>
                <a:gd name="T0" fmla="*/ 2147483646 w 250"/>
                <a:gd name="T1" fmla="*/ 0 h 202"/>
                <a:gd name="T2" fmla="*/ 2147483646 w 250"/>
                <a:gd name="T3" fmla="*/ 2147483646 h 202"/>
                <a:gd name="T4" fmla="*/ 2147483646 w 250"/>
                <a:gd name="T5" fmla="*/ 2147483646 h 202"/>
                <a:gd name="T6" fmla="*/ 2147483646 w 250"/>
                <a:gd name="T7" fmla="*/ 2147483646 h 202"/>
                <a:gd name="T8" fmla="*/ 2147483646 w 250"/>
                <a:gd name="T9" fmla="*/ 2147483646 h 202"/>
                <a:gd name="T10" fmla="*/ 2147483646 w 250"/>
                <a:gd name="T11" fmla="*/ 2147483646 h 202"/>
                <a:gd name="T12" fmla="*/ 2147483646 w 250"/>
                <a:gd name="T13" fmla="*/ 2147483646 h 202"/>
                <a:gd name="T14" fmla="*/ 2147483646 w 250"/>
                <a:gd name="T15" fmla="*/ 2147483646 h 202"/>
                <a:gd name="T16" fmla="*/ 2147483646 w 250"/>
                <a:gd name="T17" fmla="*/ 2147483646 h 202"/>
                <a:gd name="T18" fmla="*/ 2147483646 w 250"/>
                <a:gd name="T19" fmla="*/ 2147483646 h 202"/>
                <a:gd name="T20" fmla="*/ 2147483646 w 250"/>
                <a:gd name="T21" fmla="*/ 2147483646 h 202"/>
                <a:gd name="T22" fmla="*/ 2147483646 w 250"/>
                <a:gd name="T23" fmla="*/ 0 h 2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50"/>
                <a:gd name="T37" fmla="*/ 0 h 202"/>
                <a:gd name="T38" fmla="*/ 250 w 250"/>
                <a:gd name="T39" fmla="*/ 202 h 20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50" h="202">
                  <a:moveTo>
                    <a:pt x="78" y="0"/>
                  </a:moveTo>
                  <a:cubicBezTo>
                    <a:pt x="34" y="0"/>
                    <a:pt x="0" y="78"/>
                    <a:pt x="40" y="128"/>
                  </a:cubicBezTo>
                  <a:cubicBezTo>
                    <a:pt x="64" y="156"/>
                    <a:pt x="97" y="174"/>
                    <a:pt x="121" y="202"/>
                  </a:cubicBezTo>
                  <a:cubicBezTo>
                    <a:pt x="122" y="202"/>
                    <a:pt x="122" y="202"/>
                    <a:pt x="122" y="202"/>
                  </a:cubicBezTo>
                  <a:cubicBezTo>
                    <a:pt x="122" y="202"/>
                    <a:pt x="122" y="201"/>
                    <a:pt x="122" y="201"/>
                  </a:cubicBezTo>
                  <a:cubicBezTo>
                    <a:pt x="122" y="201"/>
                    <a:pt x="122" y="201"/>
                    <a:pt x="122" y="201"/>
                  </a:cubicBezTo>
                  <a:cubicBezTo>
                    <a:pt x="122" y="200"/>
                    <a:pt x="122" y="200"/>
                    <a:pt x="122" y="200"/>
                  </a:cubicBezTo>
                  <a:cubicBezTo>
                    <a:pt x="122" y="200"/>
                    <a:pt x="122" y="200"/>
                    <a:pt x="122" y="201"/>
                  </a:cubicBezTo>
                  <a:cubicBezTo>
                    <a:pt x="147" y="171"/>
                    <a:pt x="181" y="152"/>
                    <a:pt x="206" y="123"/>
                  </a:cubicBezTo>
                  <a:cubicBezTo>
                    <a:pt x="250" y="73"/>
                    <a:pt x="210" y="2"/>
                    <a:pt x="165" y="2"/>
                  </a:cubicBezTo>
                  <a:cubicBezTo>
                    <a:pt x="150" y="2"/>
                    <a:pt x="135" y="10"/>
                    <a:pt x="122" y="28"/>
                  </a:cubicBezTo>
                  <a:cubicBezTo>
                    <a:pt x="108" y="8"/>
                    <a:pt x="93" y="0"/>
                    <a:pt x="78" y="0"/>
                  </a:cubicBezTo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5" name="MH_Other_4"/>
          <p:cNvSpPr/>
          <p:nvPr>
            <p:custDataLst>
              <p:tags r:id="rId7"/>
            </p:custDataLst>
          </p:nvPr>
        </p:nvSpPr>
        <p:spPr bwMode="auto">
          <a:xfrm>
            <a:off x="1676121" y="4608835"/>
            <a:ext cx="3320" cy="8852"/>
          </a:xfrm>
          <a:custGeom>
            <a:avLst/>
            <a:gdLst>
              <a:gd name="T0" fmla="*/ 2147483646 w 1"/>
              <a:gd name="T1" fmla="*/ 0 h 2"/>
              <a:gd name="T2" fmla="*/ 0 w 1"/>
              <a:gd name="T3" fmla="*/ 2147483646 h 2"/>
              <a:gd name="T4" fmla="*/ 2147483646 w 1"/>
              <a:gd name="T5" fmla="*/ 0 h 2"/>
              <a:gd name="T6" fmla="*/ 2147483646 w 1"/>
              <a:gd name="T7" fmla="*/ 0 h 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" h="2">
                <a:moveTo>
                  <a:pt x="1" y="0"/>
                </a:moveTo>
                <a:cubicBezTo>
                  <a:pt x="1" y="0"/>
                  <a:pt x="0" y="1"/>
                  <a:pt x="0" y="2"/>
                </a:cubicBezTo>
                <a:cubicBezTo>
                  <a:pt x="0" y="1"/>
                  <a:pt x="1" y="1"/>
                  <a:pt x="1" y="0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rgbClr val="EE1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1709317" y="4095397"/>
            <a:ext cx="935033" cy="1836869"/>
            <a:chOff x="1709317" y="4095397"/>
            <a:chExt cx="935033" cy="1836869"/>
          </a:xfrm>
        </p:grpSpPr>
        <p:sp>
          <p:nvSpPr>
            <p:cNvPr id="141" name="MH_Other_2"/>
            <p:cNvSpPr/>
            <p:nvPr>
              <p:custDataLst>
                <p:tags r:id="rId8"/>
              </p:custDataLst>
            </p:nvPr>
          </p:nvSpPr>
          <p:spPr>
            <a:xfrm>
              <a:off x="2127592" y="4811333"/>
              <a:ext cx="123933" cy="1120933"/>
            </a:xfrm>
            <a:custGeom>
              <a:avLst/>
              <a:gdLst>
                <a:gd name="connsiteX0" fmla="*/ 44450 w 114419"/>
                <a:gd name="connsiteY0" fmla="*/ 0 h 1038225"/>
                <a:gd name="connsiteX1" fmla="*/ 6350 w 114419"/>
                <a:gd name="connsiteY1" fmla="*/ 168275 h 1038225"/>
                <a:gd name="connsiteX2" fmla="*/ 57150 w 114419"/>
                <a:gd name="connsiteY2" fmla="*/ 327025 h 1038225"/>
                <a:gd name="connsiteX3" fmla="*/ 114300 w 114419"/>
                <a:gd name="connsiteY3" fmla="*/ 549275 h 1038225"/>
                <a:gd name="connsiteX4" fmla="*/ 41275 w 114419"/>
                <a:gd name="connsiteY4" fmla="*/ 847725 h 1038225"/>
                <a:gd name="connsiteX5" fmla="*/ 0 w 114419"/>
                <a:gd name="connsiteY5" fmla="*/ 1038225 h 1038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419" h="1038225">
                  <a:moveTo>
                    <a:pt x="44450" y="0"/>
                  </a:moveTo>
                  <a:cubicBezTo>
                    <a:pt x="24341" y="56885"/>
                    <a:pt x="4233" y="113771"/>
                    <a:pt x="6350" y="168275"/>
                  </a:cubicBezTo>
                  <a:cubicBezTo>
                    <a:pt x="8467" y="222779"/>
                    <a:pt x="39158" y="263525"/>
                    <a:pt x="57150" y="327025"/>
                  </a:cubicBezTo>
                  <a:cubicBezTo>
                    <a:pt x="75142" y="390525"/>
                    <a:pt x="116946" y="462492"/>
                    <a:pt x="114300" y="549275"/>
                  </a:cubicBezTo>
                  <a:cubicBezTo>
                    <a:pt x="111654" y="636058"/>
                    <a:pt x="60325" y="766233"/>
                    <a:pt x="41275" y="847725"/>
                  </a:cubicBezTo>
                  <a:cubicBezTo>
                    <a:pt x="22225" y="929217"/>
                    <a:pt x="1587" y="982663"/>
                    <a:pt x="0" y="1038225"/>
                  </a:cubicBezTo>
                </a:path>
              </a:pathLst>
            </a:custGeom>
            <a:noFill/>
            <a:ln>
              <a:solidFill>
                <a:srgbClr val="FFAB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6" name="MH_SubTitle_2"/>
            <p:cNvSpPr/>
            <p:nvPr>
              <p:custDataLst>
                <p:tags r:id="rId9"/>
              </p:custDataLst>
            </p:nvPr>
          </p:nvSpPr>
          <p:spPr bwMode="auto">
            <a:xfrm>
              <a:off x="1709317" y="4095397"/>
              <a:ext cx="935033" cy="756879"/>
            </a:xfrm>
            <a:custGeom>
              <a:avLst/>
              <a:gdLst>
                <a:gd name="T0" fmla="*/ 2147483646 w 230"/>
                <a:gd name="T1" fmla="*/ 0 h 186"/>
                <a:gd name="T2" fmla="*/ 2147483646 w 230"/>
                <a:gd name="T3" fmla="*/ 2147483646 h 186"/>
                <a:gd name="T4" fmla="*/ 2147483646 w 230"/>
                <a:gd name="T5" fmla="*/ 2147483646 h 186"/>
                <a:gd name="T6" fmla="*/ 2147483646 w 230"/>
                <a:gd name="T7" fmla="*/ 2147483646 h 186"/>
                <a:gd name="T8" fmla="*/ 2147483646 w 230"/>
                <a:gd name="T9" fmla="*/ 2147483646 h 186"/>
                <a:gd name="T10" fmla="*/ 2147483646 w 230"/>
                <a:gd name="T11" fmla="*/ 2147483646 h 186"/>
                <a:gd name="T12" fmla="*/ 2147483646 w 230"/>
                <a:gd name="T13" fmla="*/ 2147483646 h 186"/>
                <a:gd name="T14" fmla="*/ 2147483646 w 230"/>
                <a:gd name="T15" fmla="*/ 2147483646 h 186"/>
                <a:gd name="T16" fmla="*/ 2147483646 w 230"/>
                <a:gd name="T17" fmla="*/ 0 h 1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0"/>
                <a:gd name="T28" fmla="*/ 0 h 186"/>
                <a:gd name="T29" fmla="*/ 230 w 230"/>
                <a:gd name="T30" fmla="*/ 186 h 18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0" h="186">
                  <a:moveTo>
                    <a:pt x="72" y="0"/>
                  </a:moveTo>
                  <a:cubicBezTo>
                    <a:pt x="31" y="0"/>
                    <a:pt x="0" y="72"/>
                    <a:pt x="37" y="118"/>
                  </a:cubicBezTo>
                  <a:cubicBezTo>
                    <a:pt x="59" y="144"/>
                    <a:pt x="89" y="161"/>
                    <a:pt x="112" y="186"/>
                  </a:cubicBezTo>
                  <a:cubicBezTo>
                    <a:pt x="112" y="186"/>
                    <a:pt x="112" y="186"/>
                    <a:pt x="112" y="186"/>
                  </a:cubicBezTo>
                  <a:cubicBezTo>
                    <a:pt x="112" y="186"/>
                    <a:pt x="112" y="186"/>
                    <a:pt x="112" y="186"/>
                  </a:cubicBezTo>
                  <a:cubicBezTo>
                    <a:pt x="135" y="158"/>
                    <a:pt x="166" y="140"/>
                    <a:pt x="190" y="114"/>
                  </a:cubicBezTo>
                  <a:cubicBezTo>
                    <a:pt x="230" y="67"/>
                    <a:pt x="194" y="2"/>
                    <a:pt x="152" y="2"/>
                  </a:cubicBezTo>
                  <a:cubicBezTo>
                    <a:pt x="138" y="2"/>
                    <a:pt x="124" y="9"/>
                    <a:pt x="112" y="26"/>
                  </a:cubicBezTo>
                  <a:cubicBezTo>
                    <a:pt x="99" y="8"/>
                    <a:pt x="85" y="0"/>
                    <a:pt x="72" y="0"/>
                  </a:cubicBezTo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7" name="MH_Other_5"/>
          <p:cNvSpPr/>
          <p:nvPr>
            <p:custDataLst>
              <p:tags r:id="rId10"/>
            </p:custDataLst>
          </p:nvPr>
        </p:nvSpPr>
        <p:spPr bwMode="auto">
          <a:xfrm>
            <a:off x="2171853" y="5210797"/>
            <a:ext cx="0" cy="0"/>
          </a:xfrm>
          <a:custGeom>
            <a:avLst/>
            <a:gdLst>
              <a:gd name="T0" fmla="*/ 0 60000 65536"/>
              <a:gd name="T1" fmla="*/ 0 60000 65536"/>
              <a:gd name="T2" fmla="*/ 0 60000 65536"/>
              <a:gd name="T3" fmla="*/ 0 60000 65536"/>
              <a:gd name="T4" fmla="*/ 0 60000 65536"/>
              <a:gd name="T5" fmla="*/ 0 60000 65536"/>
            </a:gdLst>
            <a:ahLst/>
            <a:cxnLst>
              <a:cxn ang="T0">
                <a:pos x="0" y="0"/>
              </a:cxn>
              <a:cxn ang="T1">
                <a:pos x="0" y="0"/>
              </a:cxn>
              <a:cxn ang="T2">
                <a:pos x="0" y="0"/>
              </a:cxn>
              <a:cxn ang="T3">
                <a:pos x="0" y="0"/>
              </a:cxn>
              <a:cxn ang="T4">
                <a:pos x="0" y="0"/>
              </a:cxn>
              <a:cxn ang="T5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F48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2957502" y="4374248"/>
            <a:ext cx="827698" cy="1450683"/>
            <a:chOff x="2957502" y="4374248"/>
            <a:chExt cx="827698" cy="1450683"/>
          </a:xfrm>
        </p:grpSpPr>
        <p:sp>
          <p:nvSpPr>
            <p:cNvPr id="148" name="MH_Other_6"/>
            <p:cNvSpPr/>
            <p:nvPr>
              <p:custDataLst>
                <p:tags r:id="rId11"/>
              </p:custDataLst>
            </p:nvPr>
          </p:nvSpPr>
          <p:spPr>
            <a:xfrm>
              <a:off x="3258484" y="5003873"/>
              <a:ext cx="144958" cy="821058"/>
            </a:xfrm>
            <a:custGeom>
              <a:avLst/>
              <a:gdLst>
                <a:gd name="connsiteX0" fmla="*/ 85757 w 119298"/>
                <a:gd name="connsiteY0" fmla="*/ 0 h 742950"/>
                <a:gd name="connsiteX1" fmla="*/ 117507 w 119298"/>
                <a:gd name="connsiteY1" fmla="*/ 187325 h 742950"/>
                <a:gd name="connsiteX2" fmla="*/ 38132 w 119298"/>
                <a:gd name="connsiteY2" fmla="*/ 339725 h 742950"/>
                <a:gd name="connsiteX3" fmla="*/ 32 w 119298"/>
                <a:gd name="connsiteY3" fmla="*/ 476250 h 742950"/>
                <a:gd name="connsiteX4" fmla="*/ 31782 w 119298"/>
                <a:gd name="connsiteY4" fmla="*/ 641350 h 742950"/>
                <a:gd name="connsiteX5" fmla="*/ 47657 w 119298"/>
                <a:gd name="connsiteY5" fmla="*/ 742950 h 742950"/>
                <a:gd name="connsiteX0-1" fmla="*/ 73609 w 118265"/>
                <a:gd name="connsiteY0-2" fmla="*/ 0 h 696489"/>
                <a:gd name="connsiteX1-3" fmla="*/ 117507 w 118265"/>
                <a:gd name="connsiteY1-4" fmla="*/ 140864 h 696489"/>
                <a:gd name="connsiteX2-5" fmla="*/ 38132 w 118265"/>
                <a:gd name="connsiteY2-6" fmla="*/ 293264 h 696489"/>
                <a:gd name="connsiteX3-7" fmla="*/ 32 w 118265"/>
                <a:gd name="connsiteY3-8" fmla="*/ 429789 h 696489"/>
                <a:gd name="connsiteX4-9" fmla="*/ 31782 w 118265"/>
                <a:gd name="connsiteY4-10" fmla="*/ 594889 h 696489"/>
                <a:gd name="connsiteX5-11" fmla="*/ 47657 w 118265"/>
                <a:gd name="connsiteY5-12" fmla="*/ 696489 h 69648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118265" h="696489">
                  <a:moveTo>
                    <a:pt x="73609" y="0"/>
                  </a:moveTo>
                  <a:cubicBezTo>
                    <a:pt x="93452" y="65352"/>
                    <a:pt x="123420" y="91987"/>
                    <a:pt x="117507" y="140864"/>
                  </a:cubicBezTo>
                  <a:cubicBezTo>
                    <a:pt x="111594" y="189741"/>
                    <a:pt x="57711" y="245110"/>
                    <a:pt x="38132" y="293264"/>
                  </a:cubicBezTo>
                  <a:cubicBezTo>
                    <a:pt x="18553" y="341418"/>
                    <a:pt x="1090" y="379518"/>
                    <a:pt x="32" y="429789"/>
                  </a:cubicBezTo>
                  <a:cubicBezTo>
                    <a:pt x="-1026" y="480060"/>
                    <a:pt x="23845" y="550439"/>
                    <a:pt x="31782" y="594889"/>
                  </a:cubicBezTo>
                  <a:cubicBezTo>
                    <a:pt x="39719" y="639339"/>
                    <a:pt x="43688" y="667914"/>
                    <a:pt x="47657" y="696489"/>
                  </a:cubicBezTo>
                </a:path>
              </a:pathLst>
            </a:custGeom>
            <a:noFill/>
            <a:ln>
              <a:solidFill>
                <a:srgbClr val="FFAB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9" name="MH_SubTitle_4"/>
            <p:cNvSpPr/>
            <p:nvPr>
              <p:custDataLst>
                <p:tags r:id="rId12"/>
              </p:custDataLst>
            </p:nvPr>
          </p:nvSpPr>
          <p:spPr bwMode="auto">
            <a:xfrm>
              <a:off x="2957502" y="4374248"/>
              <a:ext cx="827698" cy="670568"/>
            </a:xfrm>
            <a:custGeom>
              <a:avLst/>
              <a:gdLst>
                <a:gd name="T0" fmla="*/ 2147483646 w 131"/>
                <a:gd name="T1" fmla="*/ 0 h 106"/>
                <a:gd name="T2" fmla="*/ 2147483646 w 131"/>
                <a:gd name="T3" fmla="*/ 2147483646 h 106"/>
                <a:gd name="T4" fmla="*/ 2147483646 w 131"/>
                <a:gd name="T5" fmla="*/ 2147483646 h 106"/>
                <a:gd name="T6" fmla="*/ 2147483646 w 131"/>
                <a:gd name="T7" fmla="*/ 2147483646 h 106"/>
                <a:gd name="T8" fmla="*/ 2147483646 w 131"/>
                <a:gd name="T9" fmla="*/ 2147483646 h 106"/>
                <a:gd name="T10" fmla="*/ 2147483646 w 131"/>
                <a:gd name="T11" fmla="*/ 2147483646 h 106"/>
                <a:gd name="T12" fmla="*/ 2147483646 w 131"/>
                <a:gd name="T13" fmla="*/ 2147483646 h 106"/>
                <a:gd name="T14" fmla="*/ 2147483646 w 131"/>
                <a:gd name="T15" fmla="*/ 0 h 1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1"/>
                <a:gd name="T25" fmla="*/ 0 h 106"/>
                <a:gd name="T26" fmla="*/ 131 w 131"/>
                <a:gd name="T27" fmla="*/ 106 h 10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1" h="106">
                  <a:moveTo>
                    <a:pt x="41" y="0"/>
                  </a:moveTo>
                  <a:cubicBezTo>
                    <a:pt x="18" y="0"/>
                    <a:pt x="0" y="41"/>
                    <a:pt x="21" y="67"/>
                  </a:cubicBezTo>
                  <a:cubicBezTo>
                    <a:pt x="33" y="82"/>
                    <a:pt x="51" y="91"/>
                    <a:pt x="64" y="106"/>
                  </a:cubicBezTo>
                  <a:cubicBezTo>
                    <a:pt x="64" y="106"/>
                    <a:pt x="64" y="106"/>
                    <a:pt x="64" y="106"/>
                  </a:cubicBezTo>
                  <a:cubicBezTo>
                    <a:pt x="77" y="90"/>
                    <a:pt x="94" y="80"/>
                    <a:pt x="108" y="65"/>
                  </a:cubicBezTo>
                  <a:cubicBezTo>
                    <a:pt x="131" y="38"/>
                    <a:pt x="110" y="1"/>
                    <a:pt x="86" y="1"/>
                  </a:cubicBezTo>
                  <a:cubicBezTo>
                    <a:pt x="79" y="1"/>
                    <a:pt x="71" y="5"/>
                    <a:pt x="64" y="15"/>
                  </a:cubicBezTo>
                  <a:cubicBezTo>
                    <a:pt x="56" y="4"/>
                    <a:pt x="48" y="0"/>
                    <a:pt x="41" y="0"/>
                  </a:cubicBezTo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0235015" y="3094722"/>
            <a:ext cx="1260357" cy="2680059"/>
            <a:chOff x="10235015" y="3094722"/>
            <a:chExt cx="1260357" cy="2680059"/>
          </a:xfrm>
        </p:grpSpPr>
        <p:sp>
          <p:nvSpPr>
            <p:cNvPr id="151" name="MH_Other_1"/>
            <p:cNvSpPr/>
            <p:nvPr>
              <p:custDataLst>
                <p:tags r:id="rId13"/>
              </p:custDataLst>
            </p:nvPr>
          </p:nvSpPr>
          <p:spPr>
            <a:xfrm flipH="1">
              <a:off x="10794927" y="4083976"/>
              <a:ext cx="116187" cy="1690805"/>
            </a:xfrm>
            <a:custGeom>
              <a:avLst/>
              <a:gdLst>
                <a:gd name="connsiteX0" fmla="*/ 28093 w 103593"/>
                <a:gd name="connsiteY0" fmla="*/ 0 h 1447800"/>
                <a:gd name="connsiteX1" fmla="*/ 2693 w 103593"/>
                <a:gd name="connsiteY1" fmla="*/ 190500 h 1447800"/>
                <a:gd name="connsiteX2" fmla="*/ 85243 w 103593"/>
                <a:gd name="connsiteY2" fmla="*/ 466725 h 1447800"/>
                <a:gd name="connsiteX3" fmla="*/ 97943 w 103593"/>
                <a:gd name="connsiteY3" fmla="*/ 806450 h 1447800"/>
                <a:gd name="connsiteX4" fmla="*/ 12218 w 103593"/>
                <a:gd name="connsiteY4" fmla="*/ 1155700 h 1447800"/>
                <a:gd name="connsiteX5" fmla="*/ 15393 w 103593"/>
                <a:gd name="connsiteY5" fmla="*/ 144780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593" h="1447800">
                  <a:moveTo>
                    <a:pt x="28093" y="0"/>
                  </a:moveTo>
                  <a:cubicBezTo>
                    <a:pt x="10630" y="56356"/>
                    <a:pt x="-6832" y="112713"/>
                    <a:pt x="2693" y="190500"/>
                  </a:cubicBezTo>
                  <a:cubicBezTo>
                    <a:pt x="12218" y="268287"/>
                    <a:pt x="69368" y="364067"/>
                    <a:pt x="85243" y="466725"/>
                  </a:cubicBezTo>
                  <a:cubicBezTo>
                    <a:pt x="101118" y="569383"/>
                    <a:pt x="110114" y="691621"/>
                    <a:pt x="97943" y="806450"/>
                  </a:cubicBezTo>
                  <a:cubicBezTo>
                    <a:pt x="85772" y="921279"/>
                    <a:pt x="25976" y="1048808"/>
                    <a:pt x="12218" y="1155700"/>
                  </a:cubicBezTo>
                  <a:cubicBezTo>
                    <a:pt x="-1540" y="1262592"/>
                    <a:pt x="6926" y="1355196"/>
                    <a:pt x="15393" y="1447800"/>
                  </a:cubicBezTo>
                </a:path>
              </a:pathLst>
            </a:custGeom>
            <a:noFill/>
            <a:ln>
              <a:solidFill>
                <a:srgbClr val="FFAB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3" name="MH_SubTitle_1"/>
            <p:cNvSpPr/>
            <p:nvPr>
              <p:custDataLst>
                <p:tags r:id="rId14"/>
              </p:custDataLst>
            </p:nvPr>
          </p:nvSpPr>
          <p:spPr bwMode="auto">
            <a:xfrm flipH="1">
              <a:off x="10235015" y="3094722"/>
              <a:ext cx="1260357" cy="1018024"/>
            </a:xfrm>
            <a:custGeom>
              <a:avLst/>
              <a:gdLst>
                <a:gd name="T0" fmla="*/ 2147483646 w 310"/>
                <a:gd name="T1" fmla="*/ 0 h 250"/>
                <a:gd name="T2" fmla="*/ 2147483646 w 310"/>
                <a:gd name="T3" fmla="*/ 2147483646 h 250"/>
                <a:gd name="T4" fmla="*/ 2147483646 w 310"/>
                <a:gd name="T5" fmla="*/ 2147483646 h 250"/>
                <a:gd name="T6" fmla="*/ 2147483646 w 310"/>
                <a:gd name="T7" fmla="*/ 2147483646 h 250"/>
                <a:gd name="T8" fmla="*/ 2147483646 w 310"/>
                <a:gd name="T9" fmla="*/ 2147483646 h 250"/>
                <a:gd name="T10" fmla="*/ 2147483646 w 310"/>
                <a:gd name="T11" fmla="*/ 2147483646 h 250"/>
                <a:gd name="T12" fmla="*/ 2147483646 w 310"/>
                <a:gd name="T13" fmla="*/ 2147483646 h 250"/>
                <a:gd name="T14" fmla="*/ 2147483646 w 310"/>
                <a:gd name="T15" fmla="*/ 2147483646 h 250"/>
                <a:gd name="T16" fmla="*/ 2147483646 w 310"/>
                <a:gd name="T17" fmla="*/ 2147483646 h 250"/>
                <a:gd name="T18" fmla="*/ 2147483646 w 310"/>
                <a:gd name="T19" fmla="*/ 2147483646 h 250"/>
                <a:gd name="T20" fmla="*/ 2147483646 w 310"/>
                <a:gd name="T21" fmla="*/ 0 h 2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10"/>
                <a:gd name="T34" fmla="*/ 0 h 250"/>
                <a:gd name="T35" fmla="*/ 310 w 310"/>
                <a:gd name="T36" fmla="*/ 250 h 25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10" h="250">
                  <a:moveTo>
                    <a:pt x="97" y="0"/>
                  </a:moveTo>
                  <a:cubicBezTo>
                    <a:pt x="43" y="0"/>
                    <a:pt x="0" y="97"/>
                    <a:pt x="50" y="158"/>
                  </a:cubicBezTo>
                  <a:cubicBezTo>
                    <a:pt x="79" y="194"/>
                    <a:pt x="121" y="216"/>
                    <a:pt x="151" y="250"/>
                  </a:cubicBezTo>
                  <a:cubicBezTo>
                    <a:pt x="151" y="250"/>
                    <a:pt x="151" y="250"/>
                    <a:pt x="151" y="250"/>
                  </a:cubicBezTo>
                  <a:cubicBezTo>
                    <a:pt x="152" y="249"/>
                    <a:pt x="153" y="248"/>
                    <a:pt x="154" y="247"/>
                  </a:cubicBezTo>
                  <a:cubicBezTo>
                    <a:pt x="154" y="246"/>
                    <a:pt x="155" y="245"/>
                    <a:pt x="155" y="245"/>
                  </a:cubicBezTo>
                  <a:cubicBezTo>
                    <a:pt x="155" y="245"/>
                    <a:pt x="155" y="245"/>
                    <a:pt x="155" y="245"/>
                  </a:cubicBezTo>
                  <a:cubicBezTo>
                    <a:pt x="185" y="211"/>
                    <a:pt x="225" y="187"/>
                    <a:pt x="255" y="153"/>
                  </a:cubicBezTo>
                  <a:cubicBezTo>
                    <a:pt x="310" y="91"/>
                    <a:pt x="261" y="3"/>
                    <a:pt x="205" y="3"/>
                  </a:cubicBezTo>
                  <a:cubicBezTo>
                    <a:pt x="186" y="3"/>
                    <a:pt x="168" y="12"/>
                    <a:pt x="151" y="35"/>
                  </a:cubicBezTo>
                  <a:cubicBezTo>
                    <a:pt x="134" y="10"/>
                    <a:pt x="115" y="0"/>
                    <a:pt x="97" y="0"/>
                  </a:cubicBezTo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958058" y="3349228"/>
            <a:ext cx="1181793" cy="2254038"/>
            <a:chOff x="8958058" y="3349228"/>
            <a:chExt cx="1181793" cy="2254038"/>
          </a:xfrm>
        </p:grpSpPr>
        <p:sp>
          <p:nvSpPr>
            <p:cNvPr id="154" name="MH_Other_3"/>
            <p:cNvSpPr/>
            <p:nvPr>
              <p:custDataLst>
                <p:tags r:id="rId15"/>
              </p:custDataLst>
            </p:nvPr>
          </p:nvSpPr>
          <p:spPr>
            <a:xfrm flipH="1">
              <a:off x="9521291" y="4226721"/>
              <a:ext cx="154917" cy="1376545"/>
            </a:xfrm>
            <a:custGeom>
              <a:avLst/>
              <a:gdLst>
                <a:gd name="connsiteX0" fmla="*/ 41275 w 92720"/>
                <a:gd name="connsiteY0" fmla="*/ 0 h 1181100"/>
                <a:gd name="connsiteX1" fmla="*/ 82550 w 92720"/>
                <a:gd name="connsiteY1" fmla="*/ 127000 h 1181100"/>
                <a:gd name="connsiteX2" fmla="*/ 85725 w 92720"/>
                <a:gd name="connsiteY2" fmla="*/ 273050 h 1181100"/>
                <a:gd name="connsiteX3" fmla="*/ 0 w 92720"/>
                <a:gd name="connsiteY3" fmla="*/ 523875 h 1181100"/>
                <a:gd name="connsiteX4" fmla="*/ 85725 w 92720"/>
                <a:gd name="connsiteY4" fmla="*/ 857250 h 1181100"/>
                <a:gd name="connsiteX5" fmla="*/ 73025 w 92720"/>
                <a:gd name="connsiteY5" fmla="*/ 118110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720" h="1181100">
                  <a:moveTo>
                    <a:pt x="41275" y="0"/>
                  </a:moveTo>
                  <a:cubicBezTo>
                    <a:pt x="58208" y="40746"/>
                    <a:pt x="75142" y="81492"/>
                    <a:pt x="82550" y="127000"/>
                  </a:cubicBezTo>
                  <a:cubicBezTo>
                    <a:pt x="89958" y="172508"/>
                    <a:pt x="99483" y="206904"/>
                    <a:pt x="85725" y="273050"/>
                  </a:cubicBezTo>
                  <a:cubicBezTo>
                    <a:pt x="71967" y="339196"/>
                    <a:pt x="0" y="426508"/>
                    <a:pt x="0" y="523875"/>
                  </a:cubicBezTo>
                  <a:cubicBezTo>
                    <a:pt x="0" y="621242"/>
                    <a:pt x="73554" y="747713"/>
                    <a:pt x="85725" y="857250"/>
                  </a:cubicBezTo>
                  <a:cubicBezTo>
                    <a:pt x="97896" y="966787"/>
                    <a:pt x="85460" y="1073943"/>
                    <a:pt x="73025" y="1181100"/>
                  </a:cubicBezTo>
                </a:path>
              </a:pathLst>
            </a:custGeom>
            <a:noFill/>
            <a:ln>
              <a:solidFill>
                <a:srgbClr val="FFAB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5" name="MH_SubTitle_3"/>
            <p:cNvSpPr/>
            <p:nvPr>
              <p:custDataLst>
                <p:tags r:id="rId16"/>
              </p:custDataLst>
            </p:nvPr>
          </p:nvSpPr>
          <p:spPr bwMode="auto">
            <a:xfrm flipH="1">
              <a:off x="8958058" y="3349228"/>
              <a:ext cx="1181793" cy="957164"/>
            </a:xfrm>
            <a:custGeom>
              <a:avLst/>
              <a:gdLst>
                <a:gd name="T0" fmla="*/ 2147483646 w 250"/>
                <a:gd name="T1" fmla="*/ 0 h 202"/>
                <a:gd name="T2" fmla="*/ 2147483646 w 250"/>
                <a:gd name="T3" fmla="*/ 2147483646 h 202"/>
                <a:gd name="T4" fmla="*/ 2147483646 w 250"/>
                <a:gd name="T5" fmla="*/ 2147483646 h 202"/>
                <a:gd name="T6" fmla="*/ 2147483646 w 250"/>
                <a:gd name="T7" fmla="*/ 2147483646 h 202"/>
                <a:gd name="T8" fmla="*/ 2147483646 w 250"/>
                <a:gd name="T9" fmla="*/ 2147483646 h 202"/>
                <a:gd name="T10" fmla="*/ 2147483646 w 250"/>
                <a:gd name="T11" fmla="*/ 2147483646 h 202"/>
                <a:gd name="T12" fmla="*/ 2147483646 w 250"/>
                <a:gd name="T13" fmla="*/ 2147483646 h 202"/>
                <a:gd name="T14" fmla="*/ 2147483646 w 250"/>
                <a:gd name="T15" fmla="*/ 2147483646 h 202"/>
                <a:gd name="T16" fmla="*/ 2147483646 w 250"/>
                <a:gd name="T17" fmla="*/ 2147483646 h 202"/>
                <a:gd name="T18" fmla="*/ 2147483646 w 250"/>
                <a:gd name="T19" fmla="*/ 2147483646 h 202"/>
                <a:gd name="T20" fmla="*/ 2147483646 w 250"/>
                <a:gd name="T21" fmla="*/ 2147483646 h 202"/>
                <a:gd name="T22" fmla="*/ 2147483646 w 250"/>
                <a:gd name="T23" fmla="*/ 0 h 2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50"/>
                <a:gd name="T37" fmla="*/ 0 h 202"/>
                <a:gd name="T38" fmla="*/ 250 w 250"/>
                <a:gd name="T39" fmla="*/ 202 h 20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50" h="202">
                  <a:moveTo>
                    <a:pt x="78" y="0"/>
                  </a:moveTo>
                  <a:cubicBezTo>
                    <a:pt x="34" y="0"/>
                    <a:pt x="0" y="78"/>
                    <a:pt x="40" y="128"/>
                  </a:cubicBezTo>
                  <a:cubicBezTo>
                    <a:pt x="64" y="156"/>
                    <a:pt x="97" y="174"/>
                    <a:pt x="121" y="202"/>
                  </a:cubicBezTo>
                  <a:cubicBezTo>
                    <a:pt x="122" y="202"/>
                    <a:pt x="122" y="202"/>
                    <a:pt x="122" y="202"/>
                  </a:cubicBezTo>
                  <a:cubicBezTo>
                    <a:pt x="122" y="202"/>
                    <a:pt x="122" y="201"/>
                    <a:pt x="122" y="201"/>
                  </a:cubicBezTo>
                  <a:cubicBezTo>
                    <a:pt x="122" y="201"/>
                    <a:pt x="122" y="201"/>
                    <a:pt x="122" y="201"/>
                  </a:cubicBezTo>
                  <a:cubicBezTo>
                    <a:pt x="122" y="200"/>
                    <a:pt x="122" y="200"/>
                    <a:pt x="122" y="200"/>
                  </a:cubicBezTo>
                  <a:cubicBezTo>
                    <a:pt x="122" y="200"/>
                    <a:pt x="122" y="200"/>
                    <a:pt x="122" y="201"/>
                  </a:cubicBezTo>
                  <a:cubicBezTo>
                    <a:pt x="147" y="171"/>
                    <a:pt x="181" y="152"/>
                    <a:pt x="206" y="123"/>
                  </a:cubicBezTo>
                  <a:cubicBezTo>
                    <a:pt x="250" y="73"/>
                    <a:pt x="210" y="2"/>
                    <a:pt x="165" y="2"/>
                  </a:cubicBezTo>
                  <a:cubicBezTo>
                    <a:pt x="150" y="2"/>
                    <a:pt x="135" y="10"/>
                    <a:pt x="122" y="28"/>
                  </a:cubicBezTo>
                  <a:cubicBezTo>
                    <a:pt x="108" y="8"/>
                    <a:pt x="93" y="0"/>
                    <a:pt x="78" y="0"/>
                  </a:cubicBezTo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6" name="MH_Other_4"/>
          <p:cNvSpPr/>
          <p:nvPr>
            <p:custDataLst>
              <p:tags r:id="rId17"/>
            </p:custDataLst>
          </p:nvPr>
        </p:nvSpPr>
        <p:spPr bwMode="auto">
          <a:xfrm flipH="1">
            <a:off x="10727427" y="4558685"/>
            <a:ext cx="3320" cy="8852"/>
          </a:xfrm>
          <a:custGeom>
            <a:avLst/>
            <a:gdLst>
              <a:gd name="T0" fmla="*/ 2147483646 w 1"/>
              <a:gd name="T1" fmla="*/ 0 h 2"/>
              <a:gd name="T2" fmla="*/ 0 w 1"/>
              <a:gd name="T3" fmla="*/ 2147483646 h 2"/>
              <a:gd name="T4" fmla="*/ 2147483646 w 1"/>
              <a:gd name="T5" fmla="*/ 0 h 2"/>
              <a:gd name="T6" fmla="*/ 2147483646 w 1"/>
              <a:gd name="T7" fmla="*/ 0 h 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" h="2">
                <a:moveTo>
                  <a:pt x="1" y="0"/>
                </a:moveTo>
                <a:cubicBezTo>
                  <a:pt x="1" y="0"/>
                  <a:pt x="0" y="1"/>
                  <a:pt x="0" y="2"/>
                </a:cubicBezTo>
                <a:cubicBezTo>
                  <a:pt x="0" y="1"/>
                  <a:pt x="1" y="1"/>
                  <a:pt x="1" y="0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rgbClr val="EE1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9762518" y="4045247"/>
            <a:ext cx="935033" cy="1836869"/>
            <a:chOff x="9762518" y="4045247"/>
            <a:chExt cx="935033" cy="1836869"/>
          </a:xfrm>
        </p:grpSpPr>
        <p:sp>
          <p:nvSpPr>
            <p:cNvPr id="152" name="MH_Other_2"/>
            <p:cNvSpPr/>
            <p:nvPr>
              <p:custDataLst>
                <p:tags r:id="rId18"/>
              </p:custDataLst>
            </p:nvPr>
          </p:nvSpPr>
          <p:spPr>
            <a:xfrm flipH="1">
              <a:off x="10155343" y="4761183"/>
              <a:ext cx="123933" cy="1120933"/>
            </a:xfrm>
            <a:custGeom>
              <a:avLst/>
              <a:gdLst>
                <a:gd name="connsiteX0" fmla="*/ 44450 w 114419"/>
                <a:gd name="connsiteY0" fmla="*/ 0 h 1038225"/>
                <a:gd name="connsiteX1" fmla="*/ 6350 w 114419"/>
                <a:gd name="connsiteY1" fmla="*/ 168275 h 1038225"/>
                <a:gd name="connsiteX2" fmla="*/ 57150 w 114419"/>
                <a:gd name="connsiteY2" fmla="*/ 327025 h 1038225"/>
                <a:gd name="connsiteX3" fmla="*/ 114300 w 114419"/>
                <a:gd name="connsiteY3" fmla="*/ 549275 h 1038225"/>
                <a:gd name="connsiteX4" fmla="*/ 41275 w 114419"/>
                <a:gd name="connsiteY4" fmla="*/ 847725 h 1038225"/>
                <a:gd name="connsiteX5" fmla="*/ 0 w 114419"/>
                <a:gd name="connsiteY5" fmla="*/ 1038225 h 1038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419" h="1038225">
                  <a:moveTo>
                    <a:pt x="44450" y="0"/>
                  </a:moveTo>
                  <a:cubicBezTo>
                    <a:pt x="24341" y="56885"/>
                    <a:pt x="4233" y="113771"/>
                    <a:pt x="6350" y="168275"/>
                  </a:cubicBezTo>
                  <a:cubicBezTo>
                    <a:pt x="8467" y="222779"/>
                    <a:pt x="39158" y="263525"/>
                    <a:pt x="57150" y="327025"/>
                  </a:cubicBezTo>
                  <a:cubicBezTo>
                    <a:pt x="75142" y="390525"/>
                    <a:pt x="116946" y="462492"/>
                    <a:pt x="114300" y="549275"/>
                  </a:cubicBezTo>
                  <a:cubicBezTo>
                    <a:pt x="111654" y="636058"/>
                    <a:pt x="60325" y="766233"/>
                    <a:pt x="41275" y="847725"/>
                  </a:cubicBezTo>
                  <a:cubicBezTo>
                    <a:pt x="22225" y="929217"/>
                    <a:pt x="1587" y="982663"/>
                    <a:pt x="0" y="1038225"/>
                  </a:cubicBezTo>
                </a:path>
              </a:pathLst>
            </a:custGeom>
            <a:noFill/>
            <a:ln>
              <a:solidFill>
                <a:srgbClr val="FFAB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7" name="MH_SubTitle_2"/>
            <p:cNvSpPr/>
            <p:nvPr>
              <p:custDataLst>
                <p:tags r:id="rId19"/>
              </p:custDataLst>
            </p:nvPr>
          </p:nvSpPr>
          <p:spPr bwMode="auto">
            <a:xfrm flipH="1">
              <a:off x="9762518" y="4045247"/>
              <a:ext cx="935033" cy="756879"/>
            </a:xfrm>
            <a:custGeom>
              <a:avLst/>
              <a:gdLst>
                <a:gd name="T0" fmla="*/ 2147483646 w 230"/>
                <a:gd name="T1" fmla="*/ 0 h 186"/>
                <a:gd name="T2" fmla="*/ 2147483646 w 230"/>
                <a:gd name="T3" fmla="*/ 2147483646 h 186"/>
                <a:gd name="T4" fmla="*/ 2147483646 w 230"/>
                <a:gd name="T5" fmla="*/ 2147483646 h 186"/>
                <a:gd name="T6" fmla="*/ 2147483646 w 230"/>
                <a:gd name="T7" fmla="*/ 2147483646 h 186"/>
                <a:gd name="T8" fmla="*/ 2147483646 w 230"/>
                <a:gd name="T9" fmla="*/ 2147483646 h 186"/>
                <a:gd name="T10" fmla="*/ 2147483646 w 230"/>
                <a:gd name="T11" fmla="*/ 2147483646 h 186"/>
                <a:gd name="T12" fmla="*/ 2147483646 w 230"/>
                <a:gd name="T13" fmla="*/ 2147483646 h 186"/>
                <a:gd name="T14" fmla="*/ 2147483646 w 230"/>
                <a:gd name="T15" fmla="*/ 2147483646 h 186"/>
                <a:gd name="T16" fmla="*/ 2147483646 w 230"/>
                <a:gd name="T17" fmla="*/ 0 h 1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0"/>
                <a:gd name="T28" fmla="*/ 0 h 186"/>
                <a:gd name="T29" fmla="*/ 230 w 230"/>
                <a:gd name="T30" fmla="*/ 186 h 18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0" h="186">
                  <a:moveTo>
                    <a:pt x="72" y="0"/>
                  </a:moveTo>
                  <a:cubicBezTo>
                    <a:pt x="31" y="0"/>
                    <a:pt x="0" y="72"/>
                    <a:pt x="37" y="118"/>
                  </a:cubicBezTo>
                  <a:cubicBezTo>
                    <a:pt x="59" y="144"/>
                    <a:pt x="89" y="161"/>
                    <a:pt x="112" y="186"/>
                  </a:cubicBezTo>
                  <a:cubicBezTo>
                    <a:pt x="112" y="186"/>
                    <a:pt x="112" y="186"/>
                    <a:pt x="112" y="186"/>
                  </a:cubicBezTo>
                  <a:cubicBezTo>
                    <a:pt x="112" y="186"/>
                    <a:pt x="112" y="186"/>
                    <a:pt x="112" y="186"/>
                  </a:cubicBezTo>
                  <a:cubicBezTo>
                    <a:pt x="135" y="158"/>
                    <a:pt x="166" y="140"/>
                    <a:pt x="190" y="114"/>
                  </a:cubicBezTo>
                  <a:cubicBezTo>
                    <a:pt x="230" y="67"/>
                    <a:pt x="194" y="2"/>
                    <a:pt x="152" y="2"/>
                  </a:cubicBezTo>
                  <a:cubicBezTo>
                    <a:pt x="138" y="2"/>
                    <a:pt x="124" y="9"/>
                    <a:pt x="112" y="26"/>
                  </a:cubicBezTo>
                  <a:cubicBezTo>
                    <a:pt x="99" y="8"/>
                    <a:pt x="85" y="0"/>
                    <a:pt x="72" y="0"/>
                  </a:cubicBezTo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8" name="MH_Other_5"/>
          <p:cNvSpPr/>
          <p:nvPr>
            <p:custDataLst>
              <p:tags r:id="rId20"/>
            </p:custDataLst>
          </p:nvPr>
        </p:nvSpPr>
        <p:spPr bwMode="auto">
          <a:xfrm flipH="1">
            <a:off x="10235015" y="5160647"/>
            <a:ext cx="0" cy="0"/>
          </a:xfrm>
          <a:custGeom>
            <a:avLst/>
            <a:gdLst>
              <a:gd name="T0" fmla="*/ 0 60000 65536"/>
              <a:gd name="T1" fmla="*/ 0 60000 65536"/>
              <a:gd name="T2" fmla="*/ 0 60000 65536"/>
              <a:gd name="T3" fmla="*/ 0 60000 65536"/>
              <a:gd name="T4" fmla="*/ 0 60000 65536"/>
              <a:gd name="T5" fmla="*/ 0 60000 65536"/>
            </a:gdLst>
            <a:ahLst/>
            <a:cxnLst>
              <a:cxn ang="T0">
                <a:pos x="0" y="0"/>
              </a:cxn>
              <a:cxn ang="T1">
                <a:pos x="0" y="0"/>
              </a:cxn>
              <a:cxn ang="T2">
                <a:pos x="0" y="0"/>
              </a:cxn>
              <a:cxn ang="T3">
                <a:pos x="0" y="0"/>
              </a:cxn>
              <a:cxn ang="T4">
                <a:pos x="0" y="0"/>
              </a:cxn>
              <a:cxn ang="T5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F48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8621668" y="4324098"/>
            <a:ext cx="827698" cy="1450683"/>
            <a:chOff x="8621668" y="4324098"/>
            <a:chExt cx="827698" cy="1450683"/>
          </a:xfrm>
        </p:grpSpPr>
        <p:sp>
          <p:nvSpPr>
            <p:cNvPr id="159" name="MH_Other_6"/>
            <p:cNvSpPr/>
            <p:nvPr>
              <p:custDataLst>
                <p:tags r:id="rId21"/>
              </p:custDataLst>
            </p:nvPr>
          </p:nvSpPr>
          <p:spPr>
            <a:xfrm flipH="1">
              <a:off x="9003426" y="4953723"/>
              <a:ext cx="144958" cy="821058"/>
            </a:xfrm>
            <a:custGeom>
              <a:avLst/>
              <a:gdLst>
                <a:gd name="connsiteX0" fmla="*/ 85757 w 119298"/>
                <a:gd name="connsiteY0" fmla="*/ 0 h 742950"/>
                <a:gd name="connsiteX1" fmla="*/ 117507 w 119298"/>
                <a:gd name="connsiteY1" fmla="*/ 187325 h 742950"/>
                <a:gd name="connsiteX2" fmla="*/ 38132 w 119298"/>
                <a:gd name="connsiteY2" fmla="*/ 339725 h 742950"/>
                <a:gd name="connsiteX3" fmla="*/ 32 w 119298"/>
                <a:gd name="connsiteY3" fmla="*/ 476250 h 742950"/>
                <a:gd name="connsiteX4" fmla="*/ 31782 w 119298"/>
                <a:gd name="connsiteY4" fmla="*/ 641350 h 742950"/>
                <a:gd name="connsiteX5" fmla="*/ 47657 w 119298"/>
                <a:gd name="connsiteY5" fmla="*/ 742950 h 742950"/>
                <a:gd name="connsiteX0-1" fmla="*/ 73609 w 118265"/>
                <a:gd name="connsiteY0-2" fmla="*/ 0 h 696489"/>
                <a:gd name="connsiteX1-3" fmla="*/ 117507 w 118265"/>
                <a:gd name="connsiteY1-4" fmla="*/ 140864 h 696489"/>
                <a:gd name="connsiteX2-5" fmla="*/ 38132 w 118265"/>
                <a:gd name="connsiteY2-6" fmla="*/ 293264 h 696489"/>
                <a:gd name="connsiteX3-7" fmla="*/ 32 w 118265"/>
                <a:gd name="connsiteY3-8" fmla="*/ 429789 h 696489"/>
                <a:gd name="connsiteX4-9" fmla="*/ 31782 w 118265"/>
                <a:gd name="connsiteY4-10" fmla="*/ 594889 h 696489"/>
                <a:gd name="connsiteX5-11" fmla="*/ 47657 w 118265"/>
                <a:gd name="connsiteY5-12" fmla="*/ 696489 h 69648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118265" h="696489">
                  <a:moveTo>
                    <a:pt x="73609" y="0"/>
                  </a:moveTo>
                  <a:cubicBezTo>
                    <a:pt x="93452" y="65352"/>
                    <a:pt x="123420" y="91987"/>
                    <a:pt x="117507" y="140864"/>
                  </a:cubicBezTo>
                  <a:cubicBezTo>
                    <a:pt x="111594" y="189741"/>
                    <a:pt x="57711" y="245110"/>
                    <a:pt x="38132" y="293264"/>
                  </a:cubicBezTo>
                  <a:cubicBezTo>
                    <a:pt x="18553" y="341418"/>
                    <a:pt x="1090" y="379518"/>
                    <a:pt x="32" y="429789"/>
                  </a:cubicBezTo>
                  <a:cubicBezTo>
                    <a:pt x="-1026" y="480060"/>
                    <a:pt x="23845" y="550439"/>
                    <a:pt x="31782" y="594889"/>
                  </a:cubicBezTo>
                  <a:cubicBezTo>
                    <a:pt x="39719" y="639339"/>
                    <a:pt x="43688" y="667914"/>
                    <a:pt x="47657" y="696489"/>
                  </a:cubicBezTo>
                </a:path>
              </a:pathLst>
            </a:custGeom>
            <a:noFill/>
            <a:ln>
              <a:solidFill>
                <a:srgbClr val="FFAB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0" name="MH_SubTitle_4"/>
            <p:cNvSpPr/>
            <p:nvPr>
              <p:custDataLst>
                <p:tags r:id="rId22"/>
              </p:custDataLst>
            </p:nvPr>
          </p:nvSpPr>
          <p:spPr bwMode="auto">
            <a:xfrm flipH="1">
              <a:off x="8621668" y="4324098"/>
              <a:ext cx="827698" cy="670568"/>
            </a:xfrm>
            <a:custGeom>
              <a:avLst/>
              <a:gdLst>
                <a:gd name="T0" fmla="*/ 2147483646 w 131"/>
                <a:gd name="T1" fmla="*/ 0 h 106"/>
                <a:gd name="T2" fmla="*/ 2147483646 w 131"/>
                <a:gd name="T3" fmla="*/ 2147483646 h 106"/>
                <a:gd name="T4" fmla="*/ 2147483646 w 131"/>
                <a:gd name="T5" fmla="*/ 2147483646 h 106"/>
                <a:gd name="T6" fmla="*/ 2147483646 w 131"/>
                <a:gd name="T7" fmla="*/ 2147483646 h 106"/>
                <a:gd name="T8" fmla="*/ 2147483646 w 131"/>
                <a:gd name="T9" fmla="*/ 2147483646 h 106"/>
                <a:gd name="T10" fmla="*/ 2147483646 w 131"/>
                <a:gd name="T11" fmla="*/ 2147483646 h 106"/>
                <a:gd name="T12" fmla="*/ 2147483646 w 131"/>
                <a:gd name="T13" fmla="*/ 2147483646 h 106"/>
                <a:gd name="T14" fmla="*/ 2147483646 w 131"/>
                <a:gd name="T15" fmla="*/ 0 h 1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1"/>
                <a:gd name="T25" fmla="*/ 0 h 106"/>
                <a:gd name="T26" fmla="*/ 131 w 131"/>
                <a:gd name="T27" fmla="*/ 106 h 10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1" h="106">
                  <a:moveTo>
                    <a:pt x="41" y="0"/>
                  </a:moveTo>
                  <a:cubicBezTo>
                    <a:pt x="18" y="0"/>
                    <a:pt x="0" y="41"/>
                    <a:pt x="21" y="67"/>
                  </a:cubicBezTo>
                  <a:cubicBezTo>
                    <a:pt x="33" y="82"/>
                    <a:pt x="51" y="91"/>
                    <a:pt x="64" y="106"/>
                  </a:cubicBezTo>
                  <a:cubicBezTo>
                    <a:pt x="64" y="106"/>
                    <a:pt x="64" y="106"/>
                    <a:pt x="64" y="106"/>
                  </a:cubicBezTo>
                  <a:cubicBezTo>
                    <a:pt x="77" y="90"/>
                    <a:pt x="94" y="80"/>
                    <a:pt x="108" y="65"/>
                  </a:cubicBezTo>
                  <a:cubicBezTo>
                    <a:pt x="131" y="38"/>
                    <a:pt x="110" y="1"/>
                    <a:pt x="86" y="1"/>
                  </a:cubicBezTo>
                  <a:cubicBezTo>
                    <a:pt x="79" y="1"/>
                    <a:pt x="71" y="5"/>
                    <a:pt x="64" y="15"/>
                  </a:cubicBezTo>
                  <a:cubicBezTo>
                    <a:pt x="56" y="4"/>
                    <a:pt x="48" y="0"/>
                    <a:pt x="41" y="0"/>
                  </a:cubicBezTo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PA_组合 2"/>
          <p:cNvGrpSpPr/>
          <p:nvPr>
            <p:custDataLst>
              <p:tags r:id="rId23"/>
            </p:custDataLst>
          </p:nvPr>
        </p:nvGrpSpPr>
        <p:grpSpPr>
          <a:xfrm>
            <a:off x="6875263" y="1053195"/>
            <a:ext cx="1229570" cy="1939995"/>
            <a:chOff x="6875263" y="1053195"/>
            <a:chExt cx="1229570" cy="1939995"/>
          </a:xfrm>
        </p:grpSpPr>
        <p:sp>
          <p:nvSpPr>
            <p:cNvPr id="2" name="任意多边形: 形状 1"/>
            <p:cNvSpPr/>
            <p:nvPr/>
          </p:nvSpPr>
          <p:spPr>
            <a:xfrm>
              <a:off x="6875263" y="1053195"/>
              <a:ext cx="1229570" cy="1939995"/>
            </a:xfrm>
            <a:custGeom>
              <a:avLst/>
              <a:gdLst/>
              <a:ahLst/>
              <a:cxnLst/>
              <a:rect l="0" t="0" r="0" b="0"/>
              <a:pathLst>
                <a:path w="1229570" h="1939995">
                  <a:moveTo>
                    <a:pt x="0" y="0"/>
                  </a:moveTo>
                  <a:lnTo>
                    <a:pt x="1229569" y="0"/>
                  </a:lnTo>
                  <a:lnTo>
                    <a:pt x="1229569" y="1939994"/>
                  </a:lnTo>
                  <a:lnTo>
                    <a:pt x="0" y="1939994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PA_valentines-hearts_70134"/>
            <p:cNvSpPr>
              <a:spLocks noChangeAspect="1"/>
            </p:cNvSpPr>
            <p:nvPr>
              <p:custDataLst>
                <p:tags r:id="rId24"/>
              </p:custDataLst>
            </p:nvPr>
          </p:nvSpPr>
          <p:spPr bwMode="auto">
            <a:xfrm rot="1782665" flipH="1">
              <a:off x="7385997" y="1150870"/>
              <a:ext cx="581778" cy="707384"/>
            </a:xfrm>
            <a:custGeom>
              <a:avLst/>
              <a:gdLst>
                <a:gd name="connsiteX0" fmla="*/ 83137 w 276791"/>
                <a:gd name="connsiteY0" fmla="*/ 274638 h 336550"/>
                <a:gd name="connsiteX1" fmla="*/ 76580 w 276791"/>
                <a:gd name="connsiteY1" fmla="*/ 277228 h 336550"/>
                <a:gd name="connsiteX2" fmla="*/ 76580 w 276791"/>
                <a:gd name="connsiteY2" fmla="*/ 297949 h 336550"/>
                <a:gd name="connsiteX3" fmla="*/ 101497 w 276791"/>
                <a:gd name="connsiteY3" fmla="*/ 323851 h 336550"/>
                <a:gd name="connsiteX4" fmla="*/ 126414 w 276791"/>
                <a:gd name="connsiteY4" fmla="*/ 297949 h 336550"/>
                <a:gd name="connsiteX5" fmla="*/ 126414 w 276791"/>
                <a:gd name="connsiteY5" fmla="*/ 277228 h 336550"/>
                <a:gd name="connsiteX6" fmla="*/ 119857 w 276791"/>
                <a:gd name="connsiteY6" fmla="*/ 274638 h 336550"/>
                <a:gd name="connsiteX7" fmla="*/ 105431 w 276791"/>
                <a:gd name="connsiteY7" fmla="*/ 281113 h 336550"/>
                <a:gd name="connsiteX8" fmla="*/ 97563 w 276791"/>
                <a:gd name="connsiteY8" fmla="*/ 281113 h 336550"/>
                <a:gd name="connsiteX9" fmla="*/ 83137 w 276791"/>
                <a:gd name="connsiteY9" fmla="*/ 274638 h 336550"/>
                <a:gd name="connsiteX10" fmla="*/ 82298 w 276791"/>
                <a:gd name="connsiteY10" fmla="*/ 263525 h 336550"/>
                <a:gd name="connsiteX11" fmla="*/ 100703 w 276791"/>
                <a:gd name="connsiteY11" fmla="*/ 270164 h 336550"/>
                <a:gd name="connsiteX12" fmla="*/ 119108 w 276791"/>
                <a:gd name="connsiteY12" fmla="*/ 263525 h 336550"/>
                <a:gd name="connsiteX13" fmla="*/ 133570 w 276791"/>
                <a:gd name="connsiteY13" fmla="*/ 270164 h 336550"/>
                <a:gd name="connsiteX14" fmla="*/ 133570 w 276791"/>
                <a:gd name="connsiteY14" fmla="*/ 306012 h 336550"/>
                <a:gd name="connsiteX15" fmla="*/ 104647 w 276791"/>
                <a:gd name="connsiteY15" fmla="*/ 335222 h 336550"/>
                <a:gd name="connsiteX16" fmla="*/ 100703 w 276791"/>
                <a:gd name="connsiteY16" fmla="*/ 336550 h 336550"/>
                <a:gd name="connsiteX17" fmla="*/ 96759 w 276791"/>
                <a:gd name="connsiteY17" fmla="*/ 335222 h 336550"/>
                <a:gd name="connsiteX18" fmla="*/ 67836 w 276791"/>
                <a:gd name="connsiteY18" fmla="*/ 306012 h 336550"/>
                <a:gd name="connsiteX19" fmla="*/ 67836 w 276791"/>
                <a:gd name="connsiteY19" fmla="*/ 270164 h 336550"/>
                <a:gd name="connsiteX20" fmla="*/ 82298 w 276791"/>
                <a:gd name="connsiteY20" fmla="*/ 263525 h 336550"/>
                <a:gd name="connsiteX21" fmla="*/ 192627 w 276791"/>
                <a:gd name="connsiteY21" fmla="*/ 192088 h 336550"/>
                <a:gd name="connsiteX22" fmla="*/ 180657 w 276791"/>
                <a:gd name="connsiteY22" fmla="*/ 197293 h 336550"/>
                <a:gd name="connsiteX23" fmla="*/ 180657 w 276791"/>
                <a:gd name="connsiteY23" fmla="*/ 232426 h 336550"/>
                <a:gd name="connsiteX24" fmla="*/ 220559 w 276791"/>
                <a:gd name="connsiteY24" fmla="*/ 271463 h 336550"/>
                <a:gd name="connsiteX25" fmla="*/ 260461 w 276791"/>
                <a:gd name="connsiteY25" fmla="*/ 232426 h 336550"/>
                <a:gd name="connsiteX26" fmla="*/ 259131 w 276791"/>
                <a:gd name="connsiteY26" fmla="*/ 197293 h 336550"/>
                <a:gd name="connsiteX27" fmla="*/ 248490 w 276791"/>
                <a:gd name="connsiteY27" fmla="*/ 192088 h 336550"/>
                <a:gd name="connsiteX28" fmla="*/ 224549 w 276791"/>
                <a:gd name="connsiteY28" fmla="*/ 203799 h 336550"/>
                <a:gd name="connsiteX29" fmla="*/ 216569 w 276791"/>
                <a:gd name="connsiteY29" fmla="*/ 203799 h 336550"/>
                <a:gd name="connsiteX30" fmla="*/ 192627 w 276791"/>
                <a:gd name="connsiteY30" fmla="*/ 192088 h 336550"/>
                <a:gd name="connsiteX31" fmla="*/ 193020 w 276791"/>
                <a:gd name="connsiteY31" fmla="*/ 180975 h 336550"/>
                <a:gd name="connsiteX32" fmla="*/ 220559 w 276791"/>
                <a:gd name="connsiteY32" fmla="*/ 191424 h 336550"/>
                <a:gd name="connsiteX33" fmla="*/ 248099 w 276791"/>
                <a:gd name="connsiteY33" fmla="*/ 180975 h 336550"/>
                <a:gd name="connsiteX34" fmla="*/ 266459 w 276791"/>
                <a:gd name="connsiteY34" fmla="*/ 188812 h 336550"/>
                <a:gd name="connsiteX35" fmla="*/ 266459 w 276791"/>
                <a:gd name="connsiteY35" fmla="*/ 238447 h 336550"/>
                <a:gd name="connsiteX36" fmla="*/ 224493 w 276791"/>
                <a:gd name="connsiteY36" fmla="*/ 282857 h 336550"/>
                <a:gd name="connsiteX37" fmla="*/ 220559 w 276791"/>
                <a:gd name="connsiteY37" fmla="*/ 284163 h 336550"/>
                <a:gd name="connsiteX38" fmla="*/ 216625 w 276791"/>
                <a:gd name="connsiteY38" fmla="*/ 282857 h 336550"/>
                <a:gd name="connsiteX39" fmla="*/ 173348 w 276791"/>
                <a:gd name="connsiteY39" fmla="*/ 238447 h 336550"/>
                <a:gd name="connsiteX40" fmla="*/ 174660 w 276791"/>
                <a:gd name="connsiteY40" fmla="*/ 188812 h 336550"/>
                <a:gd name="connsiteX41" fmla="*/ 193020 w 276791"/>
                <a:gd name="connsiteY41" fmla="*/ 180975 h 336550"/>
                <a:gd name="connsiteX42" fmla="*/ 58624 w 276791"/>
                <a:gd name="connsiteY42" fmla="*/ 11113 h 336550"/>
                <a:gd name="connsiteX43" fmla="*/ 27035 w 276791"/>
                <a:gd name="connsiteY43" fmla="*/ 22930 h 336550"/>
                <a:gd name="connsiteX44" fmla="*/ 27035 w 276791"/>
                <a:gd name="connsiteY44" fmla="*/ 101708 h 336550"/>
                <a:gd name="connsiteX45" fmla="*/ 108641 w 276791"/>
                <a:gd name="connsiteY45" fmla="*/ 185738 h 336550"/>
                <a:gd name="connsiteX46" fmla="*/ 191563 w 276791"/>
                <a:gd name="connsiteY46" fmla="*/ 101708 h 336550"/>
                <a:gd name="connsiteX47" fmla="*/ 191563 w 276791"/>
                <a:gd name="connsiteY47" fmla="*/ 22930 h 336550"/>
                <a:gd name="connsiteX48" fmla="*/ 159973 w 276791"/>
                <a:gd name="connsiteY48" fmla="*/ 11113 h 336550"/>
                <a:gd name="connsiteX49" fmla="*/ 112589 w 276791"/>
                <a:gd name="connsiteY49" fmla="*/ 30808 h 336550"/>
                <a:gd name="connsiteX50" fmla="*/ 106008 w 276791"/>
                <a:gd name="connsiteY50" fmla="*/ 30808 h 336550"/>
                <a:gd name="connsiteX51" fmla="*/ 58624 w 276791"/>
                <a:gd name="connsiteY51" fmla="*/ 11113 h 336550"/>
                <a:gd name="connsiteX52" fmla="*/ 58443 w 276791"/>
                <a:gd name="connsiteY52" fmla="*/ 0 h 336550"/>
                <a:gd name="connsiteX53" fmla="*/ 108772 w 276791"/>
                <a:gd name="connsiteY53" fmla="*/ 19712 h 336550"/>
                <a:gd name="connsiteX54" fmla="*/ 160424 w 276791"/>
                <a:gd name="connsiteY54" fmla="*/ 0 h 336550"/>
                <a:gd name="connsiteX55" fmla="*/ 198833 w 276791"/>
                <a:gd name="connsiteY55" fmla="*/ 15770 h 336550"/>
                <a:gd name="connsiteX56" fmla="*/ 200157 w 276791"/>
                <a:gd name="connsiteY56" fmla="*/ 109075 h 336550"/>
                <a:gd name="connsiteX57" fmla="*/ 112745 w 276791"/>
                <a:gd name="connsiteY57" fmla="*/ 197124 h 336550"/>
                <a:gd name="connsiteX58" fmla="*/ 108772 w 276791"/>
                <a:gd name="connsiteY58" fmla="*/ 198438 h 336550"/>
                <a:gd name="connsiteX59" fmla="*/ 106123 w 276791"/>
                <a:gd name="connsiteY59" fmla="*/ 197124 h 336550"/>
                <a:gd name="connsiteX60" fmla="*/ 18710 w 276791"/>
                <a:gd name="connsiteY60" fmla="*/ 109075 h 336550"/>
                <a:gd name="connsiteX61" fmla="*/ 20034 w 276791"/>
                <a:gd name="connsiteY61" fmla="*/ 15770 h 336550"/>
                <a:gd name="connsiteX62" fmla="*/ 58443 w 276791"/>
                <a:gd name="connsiteY62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276791" h="336550">
                  <a:moveTo>
                    <a:pt x="83137" y="274638"/>
                  </a:moveTo>
                  <a:cubicBezTo>
                    <a:pt x="80514" y="274638"/>
                    <a:pt x="77891" y="275933"/>
                    <a:pt x="76580" y="277228"/>
                  </a:cubicBezTo>
                  <a:cubicBezTo>
                    <a:pt x="71334" y="283704"/>
                    <a:pt x="71334" y="292769"/>
                    <a:pt x="76580" y="297949"/>
                  </a:cubicBezTo>
                  <a:cubicBezTo>
                    <a:pt x="101497" y="323851"/>
                    <a:pt x="101497" y="323851"/>
                    <a:pt x="101497" y="323851"/>
                  </a:cubicBezTo>
                  <a:cubicBezTo>
                    <a:pt x="126414" y="297949"/>
                    <a:pt x="126414" y="297949"/>
                    <a:pt x="126414" y="297949"/>
                  </a:cubicBezTo>
                  <a:cubicBezTo>
                    <a:pt x="131659" y="292769"/>
                    <a:pt x="131659" y="283704"/>
                    <a:pt x="126414" y="277228"/>
                  </a:cubicBezTo>
                  <a:cubicBezTo>
                    <a:pt x="125102" y="275933"/>
                    <a:pt x="122479" y="274638"/>
                    <a:pt x="119857" y="274638"/>
                  </a:cubicBezTo>
                  <a:cubicBezTo>
                    <a:pt x="115922" y="274638"/>
                    <a:pt x="109365" y="277228"/>
                    <a:pt x="105431" y="281113"/>
                  </a:cubicBezTo>
                  <a:cubicBezTo>
                    <a:pt x="102808" y="283704"/>
                    <a:pt x="100185" y="283704"/>
                    <a:pt x="97563" y="281113"/>
                  </a:cubicBezTo>
                  <a:cubicBezTo>
                    <a:pt x="93628" y="277228"/>
                    <a:pt x="87071" y="274638"/>
                    <a:pt x="83137" y="274638"/>
                  </a:cubicBezTo>
                  <a:close/>
                  <a:moveTo>
                    <a:pt x="82298" y="263525"/>
                  </a:moveTo>
                  <a:cubicBezTo>
                    <a:pt x="88871" y="263525"/>
                    <a:pt x="95445" y="266180"/>
                    <a:pt x="100703" y="270164"/>
                  </a:cubicBezTo>
                  <a:cubicBezTo>
                    <a:pt x="105962" y="266180"/>
                    <a:pt x="112535" y="263525"/>
                    <a:pt x="119108" y="263525"/>
                  </a:cubicBezTo>
                  <a:cubicBezTo>
                    <a:pt x="124367" y="263525"/>
                    <a:pt x="129626" y="266180"/>
                    <a:pt x="133570" y="270164"/>
                  </a:cubicBezTo>
                  <a:cubicBezTo>
                    <a:pt x="142772" y="279458"/>
                    <a:pt x="142772" y="295390"/>
                    <a:pt x="133570" y="306012"/>
                  </a:cubicBezTo>
                  <a:cubicBezTo>
                    <a:pt x="104647" y="335222"/>
                    <a:pt x="104647" y="335222"/>
                    <a:pt x="104647" y="335222"/>
                  </a:cubicBezTo>
                  <a:cubicBezTo>
                    <a:pt x="103333" y="336550"/>
                    <a:pt x="102018" y="336550"/>
                    <a:pt x="100703" y="336550"/>
                  </a:cubicBezTo>
                  <a:cubicBezTo>
                    <a:pt x="99389" y="336550"/>
                    <a:pt x="98074" y="336550"/>
                    <a:pt x="96759" y="335222"/>
                  </a:cubicBezTo>
                  <a:cubicBezTo>
                    <a:pt x="67836" y="306012"/>
                    <a:pt x="67836" y="306012"/>
                    <a:pt x="67836" y="306012"/>
                  </a:cubicBezTo>
                  <a:cubicBezTo>
                    <a:pt x="58634" y="295390"/>
                    <a:pt x="58634" y="279458"/>
                    <a:pt x="67836" y="270164"/>
                  </a:cubicBezTo>
                  <a:cubicBezTo>
                    <a:pt x="71781" y="266180"/>
                    <a:pt x="77039" y="263525"/>
                    <a:pt x="82298" y="263525"/>
                  </a:cubicBezTo>
                  <a:close/>
                  <a:moveTo>
                    <a:pt x="192627" y="192088"/>
                  </a:moveTo>
                  <a:cubicBezTo>
                    <a:pt x="188637" y="192088"/>
                    <a:pt x="184647" y="194690"/>
                    <a:pt x="180657" y="197293"/>
                  </a:cubicBezTo>
                  <a:cubicBezTo>
                    <a:pt x="171346" y="206401"/>
                    <a:pt x="171346" y="222016"/>
                    <a:pt x="180657" y="232426"/>
                  </a:cubicBezTo>
                  <a:cubicBezTo>
                    <a:pt x="220559" y="271463"/>
                    <a:pt x="220559" y="271463"/>
                    <a:pt x="220559" y="271463"/>
                  </a:cubicBezTo>
                  <a:cubicBezTo>
                    <a:pt x="260461" y="232426"/>
                    <a:pt x="260461" y="232426"/>
                    <a:pt x="260461" y="232426"/>
                  </a:cubicBezTo>
                  <a:cubicBezTo>
                    <a:pt x="269771" y="222016"/>
                    <a:pt x="269771" y="206401"/>
                    <a:pt x="259131" y="197293"/>
                  </a:cubicBezTo>
                  <a:cubicBezTo>
                    <a:pt x="256471" y="194690"/>
                    <a:pt x="252480" y="192088"/>
                    <a:pt x="248490" y="192088"/>
                  </a:cubicBezTo>
                  <a:cubicBezTo>
                    <a:pt x="240510" y="192088"/>
                    <a:pt x="231199" y="197293"/>
                    <a:pt x="224549" y="203799"/>
                  </a:cubicBezTo>
                  <a:cubicBezTo>
                    <a:pt x="221889" y="205100"/>
                    <a:pt x="219229" y="205100"/>
                    <a:pt x="216569" y="203799"/>
                  </a:cubicBezTo>
                  <a:cubicBezTo>
                    <a:pt x="209918" y="197293"/>
                    <a:pt x="200608" y="192088"/>
                    <a:pt x="192627" y="192088"/>
                  </a:cubicBezTo>
                  <a:close/>
                  <a:moveTo>
                    <a:pt x="193020" y="180975"/>
                  </a:moveTo>
                  <a:cubicBezTo>
                    <a:pt x="202199" y="180975"/>
                    <a:pt x="211379" y="184894"/>
                    <a:pt x="220559" y="191424"/>
                  </a:cubicBezTo>
                  <a:cubicBezTo>
                    <a:pt x="228428" y="184894"/>
                    <a:pt x="238919" y="180975"/>
                    <a:pt x="248099" y="180975"/>
                  </a:cubicBezTo>
                  <a:cubicBezTo>
                    <a:pt x="254656" y="180975"/>
                    <a:pt x="261213" y="183587"/>
                    <a:pt x="266459" y="188812"/>
                  </a:cubicBezTo>
                  <a:cubicBezTo>
                    <a:pt x="279573" y="203180"/>
                    <a:pt x="280884" y="225385"/>
                    <a:pt x="266459" y="238447"/>
                  </a:cubicBezTo>
                  <a:cubicBezTo>
                    <a:pt x="224493" y="282857"/>
                    <a:pt x="224493" y="282857"/>
                    <a:pt x="224493" y="282857"/>
                  </a:cubicBezTo>
                  <a:cubicBezTo>
                    <a:pt x="223182" y="282857"/>
                    <a:pt x="221871" y="284163"/>
                    <a:pt x="220559" y="284163"/>
                  </a:cubicBezTo>
                  <a:cubicBezTo>
                    <a:pt x="219248" y="284163"/>
                    <a:pt x="217936" y="282857"/>
                    <a:pt x="216625" y="282857"/>
                  </a:cubicBezTo>
                  <a:cubicBezTo>
                    <a:pt x="173348" y="238447"/>
                    <a:pt x="173348" y="238447"/>
                    <a:pt x="173348" y="238447"/>
                  </a:cubicBezTo>
                  <a:cubicBezTo>
                    <a:pt x="160234" y="225385"/>
                    <a:pt x="160234" y="203180"/>
                    <a:pt x="174660" y="188812"/>
                  </a:cubicBezTo>
                  <a:cubicBezTo>
                    <a:pt x="178594" y="183587"/>
                    <a:pt x="185151" y="180975"/>
                    <a:pt x="193020" y="180975"/>
                  </a:cubicBezTo>
                  <a:close/>
                  <a:moveTo>
                    <a:pt x="58624" y="11113"/>
                  </a:moveTo>
                  <a:cubicBezTo>
                    <a:pt x="46778" y="11113"/>
                    <a:pt x="34932" y="15052"/>
                    <a:pt x="27035" y="22930"/>
                  </a:cubicBezTo>
                  <a:cubicBezTo>
                    <a:pt x="5975" y="45250"/>
                    <a:pt x="4659" y="79387"/>
                    <a:pt x="27035" y="101708"/>
                  </a:cubicBezTo>
                  <a:cubicBezTo>
                    <a:pt x="108641" y="185738"/>
                    <a:pt x="108641" y="185738"/>
                    <a:pt x="108641" y="185738"/>
                  </a:cubicBezTo>
                  <a:cubicBezTo>
                    <a:pt x="191563" y="101708"/>
                    <a:pt x="191563" y="101708"/>
                    <a:pt x="191563" y="101708"/>
                  </a:cubicBezTo>
                  <a:cubicBezTo>
                    <a:pt x="212622" y="80700"/>
                    <a:pt x="212622" y="45250"/>
                    <a:pt x="191563" y="22930"/>
                  </a:cubicBezTo>
                  <a:cubicBezTo>
                    <a:pt x="182349" y="15052"/>
                    <a:pt x="171819" y="11113"/>
                    <a:pt x="159973" y="11113"/>
                  </a:cubicBezTo>
                  <a:cubicBezTo>
                    <a:pt x="144179" y="11113"/>
                    <a:pt x="125752" y="18991"/>
                    <a:pt x="112589" y="30808"/>
                  </a:cubicBezTo>
                  <a:cubicBezTo>
                    <a:pt x="111273" y="33433"/>
                    <a:pt x="107325" y="33433"/>
                    <a:pt x="106008" y="30808"/>
                  </a:cubicBezTo>
                  <a:cubicBezTo>
                    <a:pt x="91530" y="18991"/>
                    <a:pt x="74419" y="11113"/>
                    <a:pt x="58624" y="11113"/>
                  </a:cubicBezTo>
                  <a:close/>
                  <a:moveTo>
                    <a:pt x="58443" y="0"/>
                  </a:moveTo>
                  <a:cubicBezTo>
                    <a:pt x="75661" y="0"/>
                    <a:pt x="94203" y="7885"/>
                    <a:pt x="108772" y="19712"/>
                  </a:cubicBezTo>
                  <a:cubicBezTo>
                    <a:pt x="124665" y="7885"/>
                    <a:pt x="143207" y="0"/>
                    <a:pt x="160424" y="0"/>
                  </a:cubicBezTo>
                  <a:cubicBezTo>
                    <a:pt x="174993" y="0"/>
                    <a:pt x="188237" y="5257"/>
                    <a:pt x="198833" y="15770"/>
                  </a:cubicBezTo>
                  <a:cubicBezTo>
                    <a:pt x="225321" y="40739"/>
                    <a:pt x="225321" y="82792"/>
                    <a:pt x="200157" y="109075"/>
                  </a:cubicBezTo>
                  <a:cubicBezTo>
                    <a:pt x="112745" y="197124"/>
                    <a:pt x="112745" y="197124"/>
                    <a:pt x="112745" y="197124"/>
                  </a:cubicBezTo>
                  <a:cubicBezTo>
                    <a:pt x="111420" y="197124"/>
                    <a:pt x="110096" y="198438"/>
                    <a:pt x="108772" y="198438"/>
                  </a:cubicBezTo>
                  <a:cubicBezTo>
                    <a:pt x="107447" y="198438"/>
                    <a:pt x="106123" y="197124"/>
                    <a:pt x="106123" y="197124"/>
                  </a:cubicBezTo>
                  <a:cubicBezTo>
                    <a:pt x="18710" y="109075"/>
                    <a:pt x="18710" y="109075"/>
                    <a:pt x="18710" y="109075"/>
                  </a:cubicBezTo>
                  <a:cubicBezTo>
                    <a:pt x="-6454" y="82792"/>
                    <a:pt x="-6454" y="40739"/>
                    <a:pt x="20034" y="15770"/>
                  </a:cubicBezTo>
                  <a:cubicBezTo>
                    <a:pt x="29305" y="5257"/>
                    <a:pt x="42550" y="0"/>
                    <a:pt x="58443" y="0"/>
                  </a:cubicBezTo>
                  <a:close/>
                </a:path>
              </a:pathLst>
            </a:custGeom>
            <a:solidFill>
              <a:srgbClr val="EB476F"/>
            </a:solidFill>
            <a:ln>
              <a:noFill/>
            </a:ln>
          </p:spPr>
          <p:txBody>
            <a:bodyPr/>
            <a:lstStyle/>
            <a:p>
              <a:endParaRPr lang="zh-CN" altLang="en-US" sz="2000"/>
            </a:p>
          </p:txBody>
        </p:sp>
      </p:grpSp>
      <p:sp>
        <p:nvSpPr>
          <p:cNvPr id="44" name="矩形 43"/>
          <p:cNvSpPr/>
          <p:nvPr/>
        </p:nvSpPr>
        <p:spPr>
          <a:xfrm>
            <a:off x="5311034" y="4939795"/>
            <a:ext cx="1760035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管理资源吧</a:t>
            </a:r>
            <a:endParaRPr lang="zh-CN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3779237" y="1350241"/>
            <a:ext cx="1446230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400" b="1" i="1" dirty="0">
                <a:ln w="28575">
                  <a:solidFill>
                    <a:schemeClr val="bg1"/>
                  </a:solidFill>
                </a:ln>
                <a:solidFill>
                  <a:srgbClr val="EB47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gneto" panose="04030805050802020D02" pitchFamily="82" charset="0"/>
              </a:rPr>
              <a:t>5</a:t>
            </a:r>
            <a:endParaRPr lang="zh-CN" altLang="en-US" sz="14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14000">
        <p:checker/>
      </p:transition>
    </mc:Choice>
    <mc:Fallback>
      <p:transition spd="slow" advTm="14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32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32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7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7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32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8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32" presetClass="emph" presetSubtype="0" repeatCount="indefinite" fill="hold" nodeType="withEffect">
                                  <p:stCondLst>
                                    <p:cond delay="3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9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9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38" presetClass="entr" presetSubtype="0" accel="5000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000"/>
                            </p:stCondLst>
                            <p:childTnLst>
                              <p:par>
                                <p:cTn id="1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10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3" dur="50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000"/>
                            </p:stCondLst>
                            <p:childTnLst>
                              <p:par>
                                <p:cTn id="1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500"/>
                            </p:stCondLst>
                            <p:childTnLst>
                              <p:par>
                                <p:cTn id="131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32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3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6000"/>
                            </p:stCondLst>
                            <p:childTnLst>
                              <p:par>
                                <p:cTn id="13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6500"/>
                            </p:stCondLst>
                            <p:childTnLst>
                              <p:par>
                                <p:cTn id="14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9600"/>
                            </p:stCondLst>
                            <p:childTnLst>
                              <p:par>
                                <p:cTn id="1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0100"/>
                            </p:stCondLst>
                            <p:childTnLst>
                              <p:par>
                                <p:cTn id="15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11100"/>
                            </p:stCondLst>
                            <p:childTnLst>
                              <p:par>
                                <p:cTn id="16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8" grpId="0" animBg="1"/>
      <p:bldP spid="19" grpId="0"/>
      <p:bldP spid="27" grpId="0"/>
      <p:bldP spid="28" grpId="0"/>
      <p:bldP spid="42" grpId="0" animBg="1"/>
      <p:bldP spid="42" grpId="1" animBg="1"/>
      <p:bldP spid="44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45086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235202" y="302341"/>
            <a:ext cx="11662883" cy="6305288"/>
          </a:xfrm>
          <a:prstGeom prst="rect">
            <a:avLst/>
          </a:prstGeom>
          <a:solidFill>
            <a:schemeClr val="bg1"/>
          </a:solidFill>
          <a:ln w="101600">
            <a:solidFill>
              <a:srgbClr val="F6BC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6" name="KSO_Shape"/>
          <p:cNvSpPr/>
          <p:nvPr>
            <p:custDataLst>
              <p:tags r:id="rId2"/>
            </p:custDataLst>
          </p:nvPr>
        </p:nvSpPr>
        <p:spPr>
          <a:xfrm>
            <a:off x="6268716" y="1778784"/>
            <a:ext cx="614878" cy="560262"/>
          </a:xfrm>
          <a:prstGeom prst="heart">
            <a:avLst/>
          </a:prstGeom>
          <a:noFill/>
          <a:ln w="25400">
            <a:solidFill>
              <a:srgbClr val="FFB7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9" name="KSO_Shape"/>
          <p:cNvSpPr/>
          <p:nvPr>
            <p:custDataLst>
              <p:tags r:id="rId3"/>
            </p:custDataLst>
          </p:nvPr>
        </p:nvSpPr>
        <p:spPr>
          <a:xfrm>
            <a:off x="6268716" y="2737219"/>
            <a:ext cx="614878" cy="560262"/>
          </a:xfrm>
          <a:prstGeom prst="heart">
            <a:avLst/>
          </a:prstGeom>
          <a:noFill/>
          <a:ln w="25400">
            <a:solidFill>
              <a:srgbClr val="FFB7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1" name="KSO_Shape"/>
          <p:cNvSpPr/>
          <p:nvPr>
            <p:custDataLst>
              <p:tags r:id="rId4"/>
            </p:custDataLst>
          </p:nvPr>
        </p:nvSpPr>
        <p:spPr>
          <a:xfrm>
            <a:off x="6268716" y="3697416"/>
            <a:ext cx="614878" cy="558499"/>
          </a:xfrm>
          <a:prstGeom prst="heart">
            <a:avLst/>
          </a:prstGeom>
          <a:noFill/>
          <a:ln w="25400">
            <a:solidFill>
              <a:srgbClr val="FFB7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3" name="KSO_Shape"/>
          <p:cNvSpPr/>
          <p:nvPr>
            <p:custDataLst>
              <p:tags r:id="rId5"/>
            </p:custDataLst>
          </p:nvPr>
        </p:nvSpPr>
        <p:spPr>
          <a:xfrm>
            <a:off x="6268716" y="4655851"/>
            <a:ext cx="614878" cy="560262"/>
          </a:xfrm>
          <a:prstGeom prst="heart">
            <a:avLst/>
          </a:prstGeom>
          <a:noFill/>
          <a:ln w="25400">
            <a:solidFill>
              <a:srgbClr val="FFB7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082" name="文本框 44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424475" y="1636075"/>
            <a:ext cx="4797460" cy="773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点击此处添加标题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083" name="文本框 45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424475" y="2592748"/>
            <a:ext cx="4797460" cy="775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/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点击此处添加标题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084" name="文本框 46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7424475" y="3551184"/>
            <a:ext cx="4797460" cy="773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/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点击此处添加标题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085" name="文本框 47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424475" y="4507857"/>
            <a:ext cx="4797460" cy="773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/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点击此处添加标题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0" name="椭圆 49"/>
          <p:cNvSpPr/>
          <p:nvPr>
            <p:custDataLst>
              <p:tags r:id="rId10"/>
            </p:custDataLst>
          </p:nvPr>
        </p:nvSpPr>
        <p:spPr>
          <a:xfrm>
            <a:off x="2755002" y="4323500"/>
            <a:ext cx="317143" cy="301457"/>
          </a:xfrm>
          <a:prstGeom prst="heart">
            <a:avLst/>
          </a:prstGeom>
          <a:gradFill flip="none" rotWithShape="1">
            <a:gsLst>
              <a:gs pos="0">
                <a:srgbClr val="F6BCC6"/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51" name="矩形 50"/>
          <p:cNvSpPr/>
          <p:nvPr>
            <p:custDataLst>
              <p:tags r:id="rId11"/>
            </p:custDataLst>
          </p:nvPr>
        </p:nvSpPr>
        <p:spPr>
          <a:xfrm rot="21021193">
            <a:off x="4180269" y="4064437"/>
            <a:ext cx="229515" cy="229515"/>
          </a:xfrm>
          <a:prstGeom prst="heart">
            <a:avLst/>
          </a:prstGeom>
          <a:solidFill>
            <a:srgbClr val="EB47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350" kern="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54" name="矩形 53"/>
          <p:cNvSpPr/>
          <p:nvPr>
            <p:custDataLst>
              <p:tags r:id="rId12"/>
            </p:custDataLst>
          </p:nvPr>
        </p:nvSpPr>
        <p:spPr>
          <a:xfrm rot="900000">
            <a:off x="4600570" y="4188609"/>
            <a:ext cx="178419" cy="194542"/>
          </a:xfrm>
          <a:prstGeom prst="heart">
            <a:avLst/>
          </a:prstGeom>
          <a:solidFill>
            <a:srgbClr val="F6BCC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35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5" name="矩形 54"/>
          <p:cNvSpPr/>
          <p:nvPr>
            <p:custDataLst>
              <p:tags r:id="rId13"/>
            </p:custDataLst>
          </p:nvPr>
        </p:nvSpPr>
        <p:spPr>
          <a:xfrm rot="1632393">
            <a:off x="888450" y="4268529"/>
            <a:ext cx="179143" cy="179143"/>
          </a:xfrm>
          <a:prstGeom prst="heart">
            <a:avLst/>
          </a:prstGeom>
          <a:solidFill>
            <a:srgbClr val="EB47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35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6" name="矩形 55"/>
          <p:cNvSpPr/>
          <p:nvPr>
            <p:custDataLst>
              <p:tags r:id="rId14"/>
            </p:custDataLst>
          </p:nvPr>
        </p:nvSpPr>
        <p:spPr>
          <a:xfrm rot="19632393">
            <a:off x="3639672" y="4109877"/>
            <a:ext cx="179347" cy="179347"/>
          </a:xfrm>
          <a:prstGeom prst="heart">
            <a:avLst/>
          </a:prstGeom>
          <a:solidFill>
            <a:srgbClr val="E88CA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35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7" name="矩形 56"/>
          <p:cNvSpPr/>
          <p:nvPr>
            <p:custDataLst>
              <p:tags r:id="rId15"/>
            </p:custDataLst>
          </p:nvPr>
        </p:nvSpPr>
        <p:spPr>
          <a:xfrm>
            <a:off x="582867" y="3933502"/>
            <a:ext cx="99002" cy="99002"/>
          </a:xfrm>
          <a:prstGeom prst="heart">
            <a:avLst/>
          </a:prstGeom>
          <a:solidFill>
            <a:srgbClr val="EB47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350" kern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58" name="矩形 57"/>
          <p:cNvSpPr/>
          <p:nvPr>
            <p:custDataLst>
              <p:tags r:id="rId16"/>
            </p:custDataLst>
          </p:nvPr>
        </p:nvSpPr>
        <p:spPr>
          <a:xfrm rot="20673998">
            <a:off x="5570148" y="4249184"/>
            <a:ext cx="235504" cy="235504"/>
          </a:xfrm>
          <a:prstGeom prst="heart">
            <a:avLst/>
          </a:prstGeom>
          <a:solidFill>
            <a:srgbClr val="EB47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35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9" name="矩形 58"/>
          <p:cNvSpPr/>
          <p:nvPr>
            <p:custDataLst>
              <p:tags r:id="rId17"/>
            </p:custDataLst>
          </p:nvPr>
        </p:nvSpPr>
        <p:spPr>
          <a:xfrm>
            <a:off x="4110611" y="4434893"/>
            <a:ext cx="99002" cy="99002"/>
          </a:xfrm>
          <a:prstGeom prst="heart">
            <a:avLst/>
          </a:prstGeom>
          <a:solidFill>
            <a:srgbClr val="EB47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35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0" name="矩形 59"/>
          <p:cNvSpPr/>
          <p:nvPr>
            <p:custDataLst>
              <p:tags r:id="rId18"/>
            </p:custDataLst>
          </p:nvPr>
        </p:nvSpPr>
        <p:spPr>
          <a:xfrm rot="762483">
            <a:off x="1631955" y="4248621"/>
            <a:ext cx="218960" cy="218960"/>
          </a:xfrm>
          <a:prstGeom prst="heart">
            <a:avLst/>
          </a:prstGeom>
          <a:solidFill>
            <a:srgbClr val="E88CA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35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1" name="矩形 60"/>
          <p:cNvSpPr/>
          <p:nvPr>
            <p:custDataLst>
              <p:tags r:id="rId19"/>
            </p:custDataLst>
          </p:nvPr>
        </p:nvSpPr>
        <p:spPr>
          <a:xfrm rot="18900000">
            <a:off x="5150674" y="3990102"/>
            <a:ext cx="102711" cy="111992"/>
          </a:xfrm>
          <a:prstGeom prst="heart">
            <a:avLst/>
          </a:prstGeom>
          <a:solidFill>
            <a:srgbClr val="E88CA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350" kern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62" name="矩形 61"/>
          <p:cNvSpPr/>
          <p:nvPr>
            <p:custDataLst>
              <p:tags r:id="rId20"/>
            </p:custDataLst>
          </p:nvPr>
        </p:nvSpPr>
        <p:spPr>
          <a:xfrm rot="900000">
            <a:off x="2808681" y="4187867"/>
            <a:ext cx="141717" cy="154525"/>
          </a:xfrm>
          <a:prstGeom prst="heart">
            <a:avLst/>
          </a:prstGeom>
          <a:solidFill>
            <a:srgbClr val="F6BCC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35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3" name="矩形 62"/>
          <p:cNvSpPr/>
          <p:nvPr>
            <p:custDataLst>
              <p:tags r:id="rId21"/>
            </p:custDataLst>
          </p:nvPr>
        </p:nvSpPr>
        <p:spPr>
          <a:xfrm rot="1800000">
            <a:off x="1561049" y="3958479"/>
            <a:ext cx="99002" cy="99002"/>
          </a:xfrm>
          <a:prstGeom prst="heart">
            <a:avLst/>
          </a:prstGeom>
          <a:solidFill>
            <a:srgbClr val="EB47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6600" kern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64" name="椭圆 63"/>
          <p:cNvSpPr/>
          <p:nvPr>
            <p:custDataLst>
              <p:tags r:id="rId22"/>
            </p:custDataLst>
          </p:nvPr>
        </p:nvSpPr>
        <p:spPr>
          <a:xfrm>
            <a:off x="1149057" y="4187426"/>
            <a:ext cx="348597" cy="387471"/>
          </a:xfrm>
          <a:prstGeom prst="heart">
            <a:avLst/>
          </a:prstGeom>
          <a:gradFill flip="none" rotWithShape="1">
            <a:gsLst>
              <a:gs pos="0">
                <a:srgbClr val="F6BCC6"/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65" name="椭圆 64"/>
          <p:cNvSpPr/>
          <p:nvPr>
            <p:custDataLst>
              <p:tags r:id="rId23"/>
            </p:custDataLst>
          </p:nvPr>
        </p:nvSpPr>
        <p:spPr>
          <a:xfrm>
            <a:off x="1936865" y="3970189"/>
            <a:ext cx="348597" cy="387471"/>
          </a:xfrm>
          <a:prstGeom prst="heart">
            <a:avLst/>
          </a:prstGeom>
          <a:gradFill flip="none" rotWithShape="1">
            <a:gsLst>
              <a:gs pos="0">
                <a:srgbClr val="F6BCC6"/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66" name="椭圆 65"/>
          <p:cNvSpPr/>
          <p:nvPr>
            <p:custDataLst>
              <p:tags r:id="rId24"/>
            </p:custDataLst>
          </p:nvPr>
        </p:nvSpPr>
        <p:spPr>
          <a:xfrm>
            <a:off x="3278100" y="3704802"/>
            <a:ext cx="415017" cy="486519"/>
          </a:xfrm>
          <a:prstGeom prst="heart">
            <a:avLst/>
          </a:prstGeom>
          <a:gradFill flip="none" rotWithShape="1">
            <a:gsLst>
              <a:gs pos="0">
                <a:srgbClr val="E88CA1"/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67" name="椭圆 66"/>
          <p:cNvSpPr/>
          <p:nvPr>
            <p:custDataLst>
              <p:tags r:id="rId25"/>
            </p:custDataLst>
          </p:nvPr>
        </p:nvSpPr>
        <p:spPr>
          <a:xfrm>
            <a:off x="4626827" y="4395296"/>
            <a:ext cx="348597" cy="387471"/>
          </a:xfrm>
          <a:prstGeom prst="heart">
            <a:avLst/>
          </a:prstGeom>
          <a:gradFill flip="none" rotWithShape="1">
            <a:gsLst>
              <a:gs pos="0">
                <a:srgbClr val="F6BCC6"/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2" name="组合 1"/>
          <p:cNvGrpSpPr/>
          <p:nvPr/>
        </p:nvGrpSpPr>
        <p:grpSpPr>
          <a:xfrm>
            <a:off x="2510044" y="1778942"/>
            <a:ext cx="1973517" cy="1798561"/>
            <a:chOff x="2510044" y="1778942"/>
            <a:chExt cx="1973517" cy="1798561"/>
          </a:xfrm>
        </p:grpSpPr>
        <p:sp>
          <p:nvSpPr>
            <p:cNvPr id="52" name="KSO_Shape"/>
            <p:cNvSpPr/>
            <p:nvPr>
              <p:custDataLst>
                <p:tags r:id="rId26"/>
              </p:custDataLst>
            </p:nvPr>
          </p:nvSpPr>
          <p:spPr>
            <a:xfrm flipH="1">
              <a:off x="2510044" y="1778942"/>
              <a:ext cx="1973517" cy="1798561"/>
            </a:xfrm>
            <a:prstGeom prst="heart">
              <a:avLst/>
            </a:prstGeom>
            <a:noFill/>
            <a:ln w="25400">
              <a:solidFill>
                <a:srgbClr val="FFB7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4800" dirty="0">
                <a:solidFill>
                  <a:srgbClr val="EB476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3211412" y="2267631"/>
              <a:ext cx="492443" cy="1131079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pPr algn="ctr">
                <a:defRPr/>
              </a:pPr>
              <a:r>
                <a:rPr lang="en-US" altLang="zh-CN" sz="2000" b="1" dirty="0">
                  <a:solidFill>
                    <a:srgbClr val="EB476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CONTENTS</a:t>
              </a:r>
              <a:endParaRPr lang="zh-CN" altLang="en-US" sz="2000" b="1" dirty="0">
                <a:solidFill>
                  <a:srgbClr val="EB476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3" name="KSO_Shape"/>
          <p:cNvSpPr/>
          <p:nvPr>
            <p:custDataLst>
              <p:tags r:id="rId27"/>
            </p:custDataLst>
          </p:nvPr>
        </p:nvSpPr>
        <p:spPr>
          <a:xfrm rot="20677348" flipH="1">
            <a:off x="1420423" y="1778248"/>
            <a:ext cx="1974691" cy="1798815"/>
          </a:xfrm>
          <a:prstGeom prst="heart">
            <a:avLst/>
          </a:prstGeom>
          <a:solidFill>
            <a:srgbClr val="EB47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3600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zh-CN" altLang="en-US" sz="4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目录</a:t>
            </a:r>
            <a:endParaRPr lang="en-US" altLang="zh-CN" sz="4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5" name="PA_组合 4"/>
          <p:cNvGrpSpPr/>
          <p:nvPr>
            <p:custDataLst>
              <p:tags r:id="rId28"/>
            </p:custDataLst>
          </p:nvPr>
        </p:nvGrpSpPr>
        <p:grpSpPr>
          <a:xfrm>
            <a:off x="6330415" y="1707655"/>
            <a:ext cx="954846" cy="1595001"/>
            <a:chOff x="6330415" y="1707655"/>
            <a:chExt cx="954846" cy="1595001"/>
          </a:xfrm>
        </p:grpSpPr>
        <p:sp>
          <p:nvSpPr>
            <p:cNvPr id="3" name="任意多边形: 形状 2"/>
            <p:cNvSpPr/>
            <p:nvPr/>
          </p:nvSpPr>
          <p:spPr>
            <a:xfrm>
              <a:off x="6330415" y="1707655"/>
              <a:ext cx="954846" cy="1595001"/>
            </a:xfrm>
            <a:custGeom>
              <a:avLst/>
              <a:gdLst/>
              <a:ahLst/>
              <a:cxnLst/>
              <a:rect l="0" t="0" r="0" b="0"/>
              <a:pathLst>
                <a:path w="954846" h="1595001">
                  <a:moveTo>
                    <a:pt x="0" y="0"/>
                  </a:moveTo>
                  <a:lnTo>
                    <a:pt x="954845" y="0"/>
                  </a:lnTo>
                  <a:lnTo>
                    <a:pt x="954845" y="1595000"/>
                  </a:lnTo>
                  <a:lnTo>
                    <a:pt x="0" y="1595000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PA_KSO_Shape"/>
            <p:cNvSpPr/>
            <p:nvPr>
              <p:custDataLst>
                <p:tags r:id="rId29"/>
              </p:custDataLst>
            </p:nvPr>
          </p:nvSpPr>
          <p:spPr>
            <a:xfrm rot="922652">
              <a:off x="6607979" y="1779065"/>
              <a:ext cx="614103" cy="559408"/>
            </a:xfrm>
            <a:prstGeom prst="heart">
              <a:avLst/>
            </a:prstGeom>
            <a:solidFill>
              <a:srgbClr val="FF53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r>
                <a:rPr lang="en-US" altLang="zh-CN" sz="1600" b="1">
                  <a:solidFill>
                    <a:srgbClr val="FFFFFF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01</a:t>
              </a:r>
              <a:endParaRPr lang="zh-CN" altLang="en-US" sz="1600" b="1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9" name="PA_组合 8"/>
          <p:cNvGrpSpPr/>
          <p:nvPr>
            <p:custDataLst>
              <p:tags r:id="rId30"/>
            </p:custDataLst>
          </p:nvPr>
        </p:nvGrpSpPr>
        <p:grpSpPr>
          <a:xfrm>
            <a:off x="6330415" y="2666642"/>
            <a:ext cx="954846" cy="1499347"/>
            <a:chOff x="6330415" y="2666642"/>
            <a:chExt cx="954846" cy="1499347"/>
          </a:xfrm>
        </p:grpSpPr>
        <p:sp>
          <p:nvSpPr>
            <p:cNvPr id="6" name="任意多边形: 形状 5"/>
            <p:cNvSpPr/>
            <p:nvPr/>
          </p:nvSpPr>
          <p:spPr>
            <a:xfrm>
              <a:off x="6330415" y="2666642"/>
              <a:ext cx="954846" cy="1499347"/>
            </a:xfrm>
            <a:custGeom>
              <a:avLst/>
              <a:gdLst/>
              <a:ahLst/>
              <a:cxnLst/>
              <a:rect l="0" t="0" r="0" b="0"/>
              <a:pathLst>
                <a:path w="954846" h="1499347">
                  <a:moveTo>
                    <a:pt x="0" y="0"/>
                  </a:moveTo>
                  <a:lnTo>
                    <a:pt x="954845" y="0"/>
                  </a:lnTo>
                  <a:lnTo>
                    <a:pt x="954845" y="1499346"/>
                  </a:lnTo>
                  <a:lnTo>
                    <a:pt x="0" y="1499346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PA_KSO_Shape"/>
            <p:cNvSpPr/>
            <p:nvPr>
              <p:custDataLst>
                <p:tags r:id="rId31"/>
              </p:custDataLst>
            </p:nvPr>
          </p:nvSpPr>
          <p:spPr>
            <a:xfrm rot="922652">
              <a:off x="6607979" y="2738052"/>
              <a:ext cx="614103" cy="559408"/>
            </a:xfrm>
            <a:prstGeom prst="heart">
              <a:avLst/>
            </a:prstGeom>
            <a:solidFill>
              <a:srgbClr val="FF53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r>
                <a:rPr lang="en-US" altLang="zh-CN" sz="1600" b="1" dirty="0">
                  <a:solidFill>
                    <a:srgbClr val="FFFFFF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02</a:t>
              </a:r>
              <a:endParaRPr lang="zh-CN" altLang="en-US" sz="1600" b="1" dirty="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11" name="PA_组合 10"/>
          <p:cNvGrpSpPr/>
          <p:nvPr>
            <p:custDataLst>
              <p:tags r:id="rId32"/>
            </p:custDataLst>
          </p:nvPr>
        </p:nvGrpSpPr>
        <p:grpSpPr>
          <a:xfrm>
            <a:off x="6361041" y="3625630"/>
            <a:ext cx="924220" cy="1435578"/>
            <a:chOff x="6361041" y="3625630"/>
            <a:chExt cx="924220" cy="1435578"/>
          </a:xfrm>
        </p:grpSpPr>
        <p:sp>
          <p:nvSpPr>
            <p:cNvPr id="10" name="任意多边形: 形状 9"/>
            <p:cNvSpPr/>
            <p:nvPr/>
          </p:nvSpPr>
          <p:spPr>
            <a:xfrm>
              <a:off x="6361041" y="3625630"/>
              <a:ext cx="924220" cy="1435578"/>
            </a:xfrm>
            <a:custGeom>
              <a:avLst/>
              <a:gdLst/>
              <a:ahLst/>
              <a:cxnLst/>
              <a:rect l="0" t="0" r="0" b="0"/>
              <a:pathLst>
                <a:path w="924220" h="1435578">
                  <a:moveTo>
                    <a:pt x="0" y="0"/>
                  </a:moveTo>
                  <a:lnTo>
                    <a:pt x="924219" y="0"/>
                  </a:lnTo>
                  <a:lnTo>
                    <a:pt x="924219" y="1435577"/>
                  </a:lnTo>
                  <a:lnTo>
                    <a:pt x="0" y="1435577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PA_KSO_Shape"/>
            <p:cNvSpPr/>
            <p:nvPr>
              <p:custDataLst>
                <p:tags r:id="rId33"/>
              </p:custDataLst>
            </p:nvPr>
          </p:nvSpPr>
          <p:spPr>
            <a:xfrm rot="922652">
              <a:off x="6607979" y="3697040"/>
              <a:ext cx="614103" cy="559408"/>
            </a:xfrm>
            <a:prstGeom prst="heart">
              <a:avLst/>
            </a:prstGeom>
            <a:solidFill>
              <a:srgbClr val="FF53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r>
                <a:rPr lang="en-US" altLang="zh-CN" sz="1600" b="1" dirty="0">
                  <a:solidFill>
                    <a:srgbClr val="FFFFFF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03</a:t>
              </a:r>
              <a:endParaRPr lang="zh-CN" altLang="en-US" sz="1600" b="1" dirty="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13" name="PA_组合 12"/>
          <p:cNvGrpSpPr/>
          <p:nvPr>
            <p:custDataLst>
              <p:tags r:id="rId34"/>
            </p:custDataLst>
          </p:nvPr>
        </p:nvGrpSpPr>
        <p:grpSpPr>
          <a:xfrm>
            <a:off x="6330415" y="4584618"/>
            <a:ext cx="954846" cy="1339924"/>
            <a:chOff x="6330415" y="4584618"/>
            <a:chExt cx="954846" cy="1339924"/>
          </a:xfrm>
        </p:grpSpPr>
        <p:sp>
          <p:nvSpPr>
            <p:cNvPr id="12" name="任意多边形: 形状 11"/>
            <p:cNvSpPr/>
            <p:nvPr/>
          </p:nvSpPr>
          <p:spPr>
            <a:xfrm>
              <a:off x="6330415" y="4584618"/>
              <a:ext cx="954846" cy="1339924"/>
            </a:xfrm>
            <a:custGeom>
              <a:avLst/>
              <a:gdLst/>
              <a:ahLst/>
              <a:cxnLst/>
              <a:rect l="0" t="0" r="0" b="0"/>
              <a:pathLst>
                <a:path w="954846" h="1339924">
                  <a:moveTo>
                    <a:pt x="0" y="0"/>
                  </a:moveTo>
                  <a:lnTo>
                    <a:pt x="954845" y="0"/>
                  </a:lnTo>
                  <a:lnTo>
                    <a:pt x="954845" y="1339923"/>
                  </a:lnTo>
                  <a:lnTo>
                    <a:pt x="0" y="1339923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PA_KSO_Shape"/>
            <p:cNvSpPr/>
            <p:nvPr>
              <p:custDataLst>
                <p:tags r:id="rId35"/>
              </p:custDataLst>
            </p:nvPr>
          </p:nvSpPr>
          <p:spPr>
            <a:xfrm rot="922652">
              <a:off x="6607979" y="4656028"/>
              <a:ext cx="614103" cy="559408"/>
            </a:xfrm>
            <a:prstGeom prst="heart">
              <a:avLst/>
            </a:prstGeom>
            <a:solidFill>
              <a:srgbClr val="FF53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r>
                <a:rPr lang="en-US" altLang="zh-CN" sz="1600" b="1" dirty="0">
                  <a:solidFill>
                    <a:srgbClr val="FFFFFF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04</a:t>
              </a:r>
              <a:endParaRPr lang="zh-CN" altLang="en-US" sz="1600" b="1" dirty="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</p:spTree>
    <p:custDataLst>
      <p:tags r:id="rId3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11000">
        <p14:ripple/>
      </p:transition>
    </mc:Choice>
    <mc:Fallback>
      <p:transition spd="slow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500"/>
                            </p:stCondLst>
                            <p:childTnLst>
                              <p:par>
                                <p:cTn id="106" presetID="26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07" dur="5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8" dur="25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26" presetClass="emph" presetSubtype="0" repeatCount="indefinite" fill="hold" grpId="1" nodeType="withEffect">
                                  <p:stCondLst>
                                    <p:cond delay="2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10" dur="5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1" dur="25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26" presetClass="emph" presetSubtype="0" repeatCount="indefinite" fill="hold" grpId="1" nodeType="withEffect">
                                  <p:stCondLst>
                                    <p:cond delay="2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13" dur="5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4" dur="2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26" presetClass="emph" presetSubtype="0" repeatCount="indefinite" fill="hold" grpId="1" nodeType="withEffect">
                                  <p:stCondLst>
                                    <p:cond delay="2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16" dur="5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7" dur="25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8" presetID="26" presetClass="emph" presetSubtype="0" repeatCount="indefinite" fill="hold" grpId="1" nodeType="withEffect">
                                  <p:stCondLst>
                                    <p:cond delay="2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19" dur="500" tmFilter="0, 0; .2, .5; .8, .5; 1, 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0" dur="250" autoRev="1" fill="hold"/>
                                        <p:tgtEl>
                                          <p:spTgt spid="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1" presetID="26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22" dur="50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3" dur="250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26" presetClass="emph" presetSubtype="0" repeatCount="indefinite" fill="hold" grpId="1" nodeType="withEffect">
                                  <p:stCondLst>
                                    <p:cond delay="2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25" dur="500" tmFilter="0, 0; .2, .5; .8, .5; 1, 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6" dur="250" autoRev="1" fill="hold"/>
                                        <p:tgtEl>
                                          <p:spTgt spid="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7" presetID="26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28" dur="500" tmFilter="0, 0; .2, .5; .8, .5; 1, 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9" dur="250" autoRev="1" fill="hold"/>
                                        <p:tgtEl>
                                          <p:spTgt spid="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0" presetID="26" presetClass="emph" presetSubtype="0" repeatCount="indefinite" fill="hold" grpId="1" nodeType="withEffect">
                                  <p:stCondLst>
                                    <p:cond delay="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31" dur="500" tmFilter="0, 0; .2, .5; .8, .5; 1, 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2" dur="250" autoRev="1" fill="hold"/>
                                        <p:tgtEl>
                                          <p:spTgt spid="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26" presetClass="emph" presetSubtype="0" repeatCount="indefinite" fill="hold" grpId="1" nodeType="withEffect">
                                  <p:stCondLst>
                                    <p:cond delay="2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34" dur="500" tmFilter="0, 0; .2, .5; .8, .5; 1, 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5" dur="250" autoRev="1" fill="hold"/>
                                        <p:tgtEl>
                                          <p:spTgt spid="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6" presetID="26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37" dur="500" tmFilter="0, 0; .2, .5; .8, .5; 1, 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8" dur="250" autoRev="1" fill="hold"/>
                                        <p:tgtEl>
                                          <p:spTgt spid="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9" presetID="26" presetClass="emph" presetSubtype="0" repeatCount="indefinite" fill="hold" grpId="1" nodeType="withEffect">
                                  <p:stCondLst>
                                    <p:cond delay="2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40" dur="500" tmFilter="0, 0; .2, .5; .8, .5; 1, 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1" dur="250" autoRev="1" fill="hold"/>
                                        <p:tgtEl>
                                          <p:spTgt spid="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2" presetID="26" presetClass="emph" presetSubtype="0" repeatCount="indefinite" fill="hold" grpId="1" nodeType="withEffect">
                                  <p:stCondLst>
                                    <p:cond delay="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43" dur="500" tmFilter="0, 0; .2, .5; .8, .5; 1, 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4" dur="250" autoRev="1" fill="hold"/>
                                        <p:tgtEl>
                                          <p:spTgt spid="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5" presetID="26" presetClass="emph" presetSubtype="0" repeatCount="indefinite" fill="hold" grpId="1" nodeType="withEffect">
                                  <p:stCondLst>
                                    <p:cond delay="2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46" dur="500" tmFilter="0, 0; .2, .5; .8, .5; 1, 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7" dur="250" autoRev="1" fill="hold"/>
                                        <p:tgtEl>
                                          <p:spTgt spid="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8" presetID="26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49" dur="500" tmFilter="0, 0; .2, .5; .8, .5; 1, 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0" dur="250" autoRev="1" fill="hold"/>
                                        <p:tgtEl>
                                          <p:spTgt spid="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1" presetID="26" presetClass="emph" presetSubtype="0" repeatCount="indefinite" fill="hold" grpId="1" nodeType="withEffect">
                                  <p:stCondLst>
                                    <p:cond delay="2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52" dur="500" tmFilter="0, 0; .2, .5; .8, .5; 1, 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3" dur="250" autoRev="1" fill="hold"/>
                                        <p:tgtEl>
                                          <p:spTgt spid="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4" presetID="3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9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3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9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3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9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3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9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5000"/>
                            </p:stCondLst>
                            <p:childTnLst>
                              <p:par>
                                <p:cTn id="1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5500"/>
                            </p:stCondLst>
                            <p:childTnLst>
                              <p:par>
                                <p:cTn id="18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6000"/>
                            </p:stCondLst>
                            <p:childTnLst>
                              <p:par>
                                <p:cTn id="19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6500"/>
                            </p:stCondLst>
                            <p:childTnLst>
                              <p:par>
                                <p:cTn id="19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7000"/>
                            </p:stCondLst>
                            <p:childTnLst>
                              <p:par>
                                <p:cTn id="20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7500"/>
                            </p:stCondLst>
                            <p:childTnLst>
                              <p:par>
                                <p:cTn id="20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9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0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8000"/>
                            </p:stCondLst>
                            <p:childTnLst>
                              <p:par>
                                <p:cTn id="2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8500"/>
                            </p:stCondLst>
                            <p:childTnLst>
                              <p:par>
                                <p:cTn id="2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0" dur="55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1" dur="55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36" grpId="0" animBg="1"/>
      <p:bldP spid="39" grpId="0" animBg="1"/>
      <p:bldP spid="41" grpId="0" animBg="1"/>
      <p:bldP spid="43" grpId="0" animBg="1"/>
      <p:bldP spid="3082" grpId="0"/>
      <p:bldP spid="3083" grpId="0"/>
      <p:bldP spid="3084" grpId="0"/>
      <p:bldP spid="3085" grpId="0"/>
      <p:bldP spid="50" grpId="0" animBg="1"/>
      <p:bldP spid="50" grpId="1" animBg="1"/>
      <p:bldP spid="51" grpId="0" animBg="1"/>
      <p:bldP spid="51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5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45086"/>
          </a:xfrm>
          <a:prstGeom prst="rect">
            <a:avLst/>
          </a:prstGeom>
        </p:spPr>
      </p:pic>
      <p:sp>
        <p:nvSpPr>
          <p:cNvPr id="33" name="矩形 32"/>
          <p:cNvSpPr/>
          <p:nvPr/>
        </p:nvSpPr>
        <p:spPr>
          <a:xfrm>
            <a:off x="235202" y="302341"/>
            <a:ext cx="11662883" cy="6305288"/>
          </a:xfrm>
          <a:prstGeom prst="rect">
            <a:avLst/>
          </a:prstGeom>
          <a:solidFill>
            <a:schemeClr val="bg1"/>
          </a:solidFill>
          <a:ln w="101600">
            <a:solidFill>
              <a:srgbClr val="F6BC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KSO_Shape"/>
          <p:cNvSpPr/>
          <p:nvPr>
            <p:custDataLst>
              <p:tags r:id="rId2"/>
            </p:custDataLst>
          </p:nvPr>
        </p:nvSpPr>
        <p:spPr>
          <a:xfrm flipH="1">
            <a:off x="5694207" y="884555"/>
            <a:ext cx="1326373" cy="1208788"/>
          </a:xfrm>
          <a:prstGeom prst="heart">
            <a:avLst/>
          </a:prstGeom>
          <a:noFill/>
          <a:ln w="25400">
            <a:solidFill>
              <a:srgbClr val="FFB7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KSO_Shape"/>
          <p:cNvSpPr/>
          <p:nvPr>
            <p:custDataLst>
              <p:tags r:id="rId3"/>
            </p:custDataLst>
          </p:nvPr>
        </p:nvSpPr>
        <p:spPr>
          <a:xfrm rot="20677348" flipH="1">
            <a:off x="4961888" y="884089"/>
            <a:ext cx="1327162" cy="1208959"/>
          </a:xfrm>
          <a:prstGeom prst="heart">
            <a:avLst/>
          </a:prstGeom>
          <a:solidFill>
            <a:srgbClr val="EB47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3600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40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01</a:t>
            </a:r>
            <a:endParaRPr lang="zh-CN" altLang="en-US" sz="40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282863" y="2178899"/>
            <a:ext cx="3626275" cy="724485"/>
            <a:chOff x="393059" y="2981328"/>
            <a:chExt cx="3308326" cy="660963"/>
          </a:xfrm>
        </p:grpSpPr>
        <p:sp>
          <p:nvSpPr>
            <p:cNvPr id="15" name="椭圆 49"/>
            <p:cNvSpPr/>
            <p:nvPr>
              <p:custDataLst>
                <p:tags r:id="rId4"/>
              </p:custDataLst>
            </p:nvPr>
          </p:nvSpPr>
          <p:spPr>
            <a:xfrm>
              <a:off x="1830854" y="3360688"/>
              <a:ext cx="194459" cy="184841"/>
            </a:xfrm>
            <a:prstGeom prst="heart">
              <a:avLst/>
            </a:prstGeom>
            <a:gradFill flip="none" rotWithShape="1">
              <a:gsLst>
                <a:gs pos="0">
                  <a:srgbClr val="F6BCC6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6" name="矩形 50"/>
            <p:cNvSpPr/>
            <p:nvPr>
              <p:custDataLst>
                <p:tags r:id="rId5"/>
              </p:custDataLst>
            </p:nvPr>
          </p:nvSpPr>
          <p:spPr>
            <a:xfrm rot="21021193">
              <a:off x="2704768" y="3201841"/>
              <a:ext cx="140729" cy="140729"/>
            </a:xfrm>
            <a:prstGeom prst="heart">
              <a:avLst/>
            </a:prstGeom>
            <a:solidFill>
              <a:srgbClr val="EB47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 dirty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7" name="矩形 53"/>
            <p:cNvSpPr/>
            <p:nvPr>
              <p:custDataLst>
                <p:tags r:id="rId6"/>
              </p:custDataLst>
            </p:nvPr>
          </p:nvSpPr>
          <p:spPr>
            <a:xfrm rot="900000">
              <a:off x="2962479" y="3277978"/>
              <a:ext cx="109399" cy="119285"/>
            </a:xfrm>
            <a:prstGeom prst="heart">
              <a:avLst/>
            </a:prstGeom>
            <a:solidFill>
              <a:srgbClr val="F6BCC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8" name="矩形 54"/>
            <p:cNvSpPr/>
            <p:nvPr>
              <p:custDataLst>
                <p:tags r:id="rId7"/>
              </p:custDataLst>
            </p:nvPr>
          </p:nvSpPr>
          <p:spPr>
            <a:xfrm rot="1632393">
              <a:off x="686363" y="3326982"/>
              <a:ext cx="109843" cy="109843"/>
            </a:xfrm>
            <a:prstGeom prst="heart">
              <a:avLst/>
            </a:prstGeom>
            <a:solidFill>
              <a:srgbClr val="EB47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9" name="矩形 55"/>
            <p:cNvSpPr/>
            <p:nvPr>
              <p:custDataLst>
                <p:tags r:id="rId8"/>
              </p:custDataLst>
            </p:nvPr>
          </p:nvSpPr>
          <p:spPr>
            <a:xfrm rot="19632393">
              <a:off x="2373297" y="3229703"/>
              <a:ext cx="109968" cy="109968"/>
            </a:xfrm>
            <a:prstGeom prst="heart">
              <a:avLst/>
            </a:prstGeom>
            <a:solidFill>
              <a:srgbClr val="E88CA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0" name="矩形 56"/>
            <p:cNvSpPr/>
            <p:nvPr>
              <p:custDataLst>
                <p:tags r:id="rId9"/>
              </p:custDataLst>
            </p:nvPr>
          </p:nvSpPr>
          <p:spPr>
            <a:xfrm>
              <a:off x="393059" y="3320182"/>
              <a:ext cx="144046" cy="87128"/>
            </a:xfrm>
            <a:prstGeom prst="heart">
              <a:avLst/>
            </a:prstGeom>
            <a:solidFill>
              <a:srgbClr val="EB47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21" name="矩形 57"/>
            <p:cNvSpPr/>
            <p:nvPr>
              <p:custDataLst>
                <p:tags r:id="rId10"/>
              </p:custDataLst>
            </p:nvPr>
          </p:nvSpPr>
          <p:spPr>
            <a:xfrm rot="20673998">
              <a:off x="3556984" y="3315120"/>
              <a:ext cx="144401" cy="144401"/>
            </a:xfrm>
            <a:prstGeom prst="heart">
              <a:avLst/>
            </a:prstGeom>
            <a:solidFill>
              <a:srgbClr val="EB47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2" name="矩形 58"/>
            <p:cNvSpPr/>
            <p:nvPr>
              <p:custDataLst>
                <p:tags r:id="rId11"/>
              </p:custDataLst>
            </p:nvPr>
          </p:nvSpPr>
          <p:spPr>
            <a:xfrm>
              <a:off x="2662057" y="3428989"/>
              <a:ext cx="60704" cy="60704"/>
            </a:xfrm>
            <a:prstGeom prst="heart">
              <a:avLst/>
            </a:prstGeom>
            <a:solidFill>
              <a:srgbClr val="EB47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3" name="矩形 59"/>
            <p:cNvSpPr/>
            <p:nvPr>
              <p:custDataLst>
                <p:tags r:id="rId12"/>
              </p:custDataLst>
            </p:nvPr>
          </p:nvSpPr>
          <p:spPr>
            <a:xfrm rot="762483">
              <a:off x="1142249" y="3314775"/>
              <a:ext cx="134257" cy="134257"/>
            </a:xfrm>
            <a:prstGeom prst="heart">
              <a:avLst/>
            </a:prstGeom>
            <a:solidFill>
              <a:srgbClr val="E88CA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4" name="矩形 60"/>
            <p:cNvSpPr/>
            <p:nvPr>
              <p:custDataLst>
                <p:tags r:id="rId13"/>
              </p:custDataLst>
            </p:nvPr>
          </p:nvSpPr>
          <p:spPr>
            <a:xfrm rot="18900000">
              <a:off x="3299780" y="3156262"/>
              <a:ext cx="62978" cy="68669"/>
            </a:xfrm>
            <a:prstGeom prst="heart">
              <a:avLst/>
            </a:prstGeom>
            <a:solidFill>
              <a:srgbClr val="E88CA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25" name="矩形 61"/>
            <p:cNvSpPr/>
            <p:nvPr>
              <p:custDataLst>
                <p:tags r:id="rId14"/>
              </p:custDataLst>
            </p:nvPr>
          </p:nvSpPr>
          <p:spPr>
            <a:xfrm rot="900000">
              <a:off x="1863768" y="3277523"/>
              <a:ext cx="86895" cy="94748"/>
            </a:xfrm>
            <a:prstGeom prst="heart">
              <a:avLst/>
            </a:prstGeom>
            <a:solidFill>
              <a:srgbClr val="F6BCC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6" name="矩形 62"/>
            <p:cNvSpPr/>
            <p:nvPr>
              <p:custDataLst>
                <p:tags r:id="rId15"/>
              </p:custDataLst>
            </p:nvPr>
          </p:nvSpPr>
          <p:spPr>
            <a:xfrm rot="1800000">
              <a:off x="1098772" y="3136872"/>
              <a:ext cx="60704" cy="60704"/>
            </a:xfrm>
            <a:prstGeom prst="heart">
              <a:avLst/>
            </a:prstGeom>
            <a:solidFill>
              <a:srgbClr val="EB47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6600" kern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27" name="椭圆 63"/>
            <p:cNvSpPr/>
            <p:nvPr>
              <p:custDataLst>
                <p:tags r:id="rId16"/>
              </p:custDataLst>
            </p:nvPr>
          </p:nvSpPr>
          <p:spPr>
            <a:xfrm>
              <a:off x="846156" y="3277253"/>
              <a:ext cx="213745" cy="237581"/>
            </a:xfrm>
            <a:prstGeom prst="heart">
              <a:avLst/>
            </a:prstGeom>
            <a:gradFill flip="none" rotWithShape="1">
              <a:gsLst>
                <a:gs pos="0">
                  <a:srgbClr val="F6BCC6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8" name="椭圆 64"/>
            <p:cNvSpPr/>
            <p:nvPr>
              <p:custDataLst>
                <p:tags r:id="rId17"/>
              </p:custDataLst>
            </p:nvPr>
          </p:nvSpPr>
          <p:spPr>
            <a:xfrm>
              <a:off x="1329207" y="3144052"/>
              <a:ext cx="213745" cy="237581"/>
            </a:xfrm>
            <a:prstGeom prst="heart">
              <a:avLst/>
            </a:prstGeom>
            <a:gradFill flip="none" rotWithShape="1">
              <a:gsLst>
                <a:gs pos="0">
                  <a:srgbClr val="F6BCC6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9" name="椭圆 65"/>
            <p:cNvSpPr/>
            <p:nvPr>
              <p:custDataLst>
                <p:tags r:id="rId18"/>
              </p:custDataLst>
            </p:nvPr>
          </p:nvSpPr>
          <p:spPr>
            <a:xfrm>
              <a:off x="2151596" y="2981328"/>
              <a:ext cx="254471" cy="298313"/>
            </a:xfrm>
            <a:prstGeom prst="heart">
              <a:avLst/>
            </a:prstGeom>
            <a:gradFill flip="none" rotWithShape="1">
              <a:gsLst>
                <a:gs pos="0">
                  <a:srgbClr val="E88CA1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30" name="椭圆 66"/>
            <p:cNvSpPr/>
            <p:nvPr>
              <p:custDataLst>
                <p:tags r:id="rId19"/>
              </p:custDataLst>
            </p:nvPr>
          </p:nvSpPr>
          <p:spPr>
            <a:xfrm>
              <a:off x="2978579" y="3404710"/>
              <a:ext cx="213745" cy="237581"/>
            </a:xfrm>
            <a:prstGeom prst="heart">
              <a:avLst/>
            </a:prstGeom>
            <a:gradFill flip="none" rotWithShape="1">
              <a:gsLst>
                <a:gs pos="0">
                  <a:srgbClr val="F6BCC6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3" name="矩形 2"/>
          <p:cNvSpPr/>
          <p:nvPr/>
        </p:nvSpPr>
        <p:spPr>
          <a:xfrm>
            <a:off x="2994470" y="3017684"/>
            <a:ext cx="6203060" cy="1276788"/>
          </a:xfrm>
          <a:prstGeom prst="rect">
            <a:avLst/>
          </a:prstGeom>
          <a:noFill/>
          <a:ln>
            <a:solidFill>
              <a:srgbClr val="EB47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3802877" y="3118140"/>
            <a:ext cx="469872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点击此处添加标题</a:t>
            </a:r>
            <a:endParaRPr lang="zh-CN" altLang="en-US" sz="4400" dirty="0">
              <a:solidFill>
                <a:schemeClr val="tx1">
                  <a:lumMod val="65000"/>
                  <a:lumOff val="3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802877" y="3773534"/>
            <a:ext cx="47062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rgbClr val="E88C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add the title of the you need here</a:t>
            </a:r>
            <a:endParaRPr lang="zh-CN" altLang="en-US" dirty="0">
              <a:solidFill>
                <a:srgbClr val="E88C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7000">
        <p15:prstTrans prst="origami"/>
      </p:transition>
    </mc:Choice>
    <mc:Fallback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1429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3" grpId="0" animBg="1"/>
      <p:bldP spid="34" grpId="0"/>
      <p:bldP spid="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MH_Other_9"/>
          <p:cNvSpPr/>
          <p:nvPr>
            <p:custDataLst>
              <p:tags r:id="rId1"/>
            </p:custDataLst>
          </p:nvPr>
        </p:nvSpPr>
        <p:spPr>
          <a:xfrm rot="18906473">
            <a:off x="10737365" y="5615068"/>
            <a:ext cx="1697299" cy="1378879"/>
          </a:xfrm>
          <a:prstGeom prst="heart">
            <a:avLst/>
          </a:prstGeom>
          <a:solidFill>
            <a:srgbClr val="FFE1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825573" y="2343150"/>
            <a:ext cx="1808162" cy="3844925"/>
            <a:chOff x="825573" y="2343150"/>
            <a:chExt cx="1808162" cy="3844925"/>
          </a:xfrm>
        </p:grpSpPr>
        <p:sp>
          <p:nvSpPr>
            <p:cNvPr id="1034" name="MH_Other_1"/>
            <p:cNvSpPr/>
            <p:nvPr>
              <p:custDataLst>
                <p:tags r:id="rId2"/>
              </p:custDataLst>
            </p:nvPr>
          </p:nvSpPr>
          <p:spPr>
            <a:xfrm>
              <a:off x="1663774" y="3762375"/>
              <a:ext cx="166687" cy="2425700"/>
            </a:xfrm>
            <a:custGeom>
              <a:avLst/>
              <a:gdLst>
                <a:gd name="connsiteX0" fmla="*/ 28093 w 103593"/>
                <a:gd name="connsiteY0" fmla="*/ 0 h 1447800"/>
                <a:gd name="connsiteX1" fmla="*/ 2693 w 103593"/>
                <a:gd name="connsiteY1" fmla="*/ 190500 h 1447800"/>
                <a:gd name="connsiteX2" fmla="*/ 85243 w 103593"/>
                <a:gd name="connsiteY2" fmla="*/ 466725 h 1447800"/>
                <a:gd name="connsiteX3" fmla="*/ 97943 w 103593"/>
                <a:gd name="connsiteY3" fmla="*/ 806450 h 1447800"/>
                <a:gd name="connsiteX4" fmla="*/ 12218 w 103593"/>
                <a:gd name="connsiteY4" fmla="*/ 1155700 h 1447800"/>
                <a:gd name="connsiteX5" fmla="*/ 15393 w 103593"/>
                <a:gd name="connsiteY5" fmla="*/ 144780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593" h="1447800">
                  <a:moveTo>
                    <a:pt x="28093" y="0"/>
                  </a:moveTo>
                  <a:cubicBezTo>
                    <a:pt x="10630" y="56356"/>
                    <a:pt x="-6832" y="112713"/>
                    <a:pt x="2693" y="190500"/>
                  </a:cubicBezTo>
                  <a:cubicBezTo>
                    <a:pt x="12218" y="268287"/>
                    <a:pt x="69368" y="364067"/>
                    <a:pt x="85243" y="466725"/>
                  </a:cubicBezTo>
                  <a:cubicBezTo>
                    <a:pt x="101118" y="569383"/>
                    <a:pt x="110114" y="691621"/>
                    <a:pt x="97943" y="806450"/>
                  </a:cubicBezTo>
                  <a:cubicBezTo>
                    <a:pt x="85772" y="921279"/>
                    <a:pt x="25976" y="1048808"/>
                    <a:pt x="12218" y="1155700"/>
                  </a:cubicBezTo>
                  <a:cubicBezTo>
                    <a:pt x="-1540" y="1262592"/>
                    <a:pt x="6926" y="1355196"/>
                    <a:pt x="15393" y="1447800"/>
                  </a:cubicBezTo>
                </a:path>
              </a:pathLst>
            </a:custGeom>
            <a:noFill/>
            <a:ln>
              <a:solidFill>
                <a:srgbClr val="FFAB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077" name="MH_SubTitle_1"/>
            <p:cNvSpPr/>
            <p:nvPr>
              <p:custDataLst>
                <p:tags r:id="rId3"/>
              </p:custDataLst>
            </p:nvPr>
          </p:nvSpPr>
          <p:spPr bwMode="auto">
            <a:xfrm>
              <a:off x="825573" y="2343150"/>
              <a:ext cx="1808162" cy="1460500"/>
            </a:xfrm>
            <a:custGeom>
              <a:avLst/>
              <a:gdLst>
                <a:gd name="T0" fmla="*/ 2147483646 w 310"/>
                <a:gd name="T1" fmla="*/ 0 h 250"/>
                <a:gd name="T2" fmla="*/ 2147483646 w 310"/>
                <a:gd name="T3" fmla="*/ 2147483646 h 250"/>
                <a:gd name="T4" fmla="*/ 2147483646 w 310"/>
                <a:gd name="T5" fmla="*/ 2147483646 h 250"/>
                <a:gd name="T6" fmla="*/ 2147483646 w 310"/>
                <a:gd name="T7" fmla="*/ 2147483646 h 250"/>
                <a:gd name="T8" fmla="*/ 2147483646 w 310"/>
                <a:gd name="T9" fmla="*/ 2147483646 h 250"/>
                <a:gd name="T10" fmla="*/ 2147483646 w 310"/>
                <a:gd name="T11" fmla="*/ 2147483646 h 250"/>
                <a:gd name="T12" fmla="*/ 2147483646 w 310"/>
                <a:gd name="T13" fmla="*/ 2147483646 h 250"/>
                <a:gd name="T14" fmla="*/ 2147483646 w 310"/>
                <a:gd name="T15" fmla="*/ 2147483646 h 250"/>
                <a:gd name="T16" fmla="*/ 2147483646 w 310"/>
                <a:gd name="T17" fmla="*/ 2147483646 h 250"/>
                <a:gd name="T18" fmla="*/ 2147483646 w 310"/>
                <a:gd name="T19" fmla="*/ 2147483646 h 250"/>
                <a:gd name="T20" fmla="*/ 2147483646 w 310"/>
                <a:gd name="T21" fmla="*/ 0 h 2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10"/>
                <a:gd name="T34" fmla="*/ 0 h 250"/>
                <a:gd name="T35" fmla="*/ 310 w 310"/>
                <a:gd name="T36" fmla="*/ 250 h 25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10" h="250">
                  <a:moveTo>
                    <a:pt x="97" y="0"/>
                  </a:moveTo>
                  <a:cubicBezTo>
                    <a:pt x="43" y="0"/>
                    <a:pt x="0" y="97"/>
                    <a:pt x="50" y="158"/>
                  </a:cubicBezTo>
                  <a:cubicBezTo>
                    <a:pt x="79" y="194"/>
                    <a:pt x="121" y="216"/>
                    <a:pt x="151" y="250"/>
                  </a:cubicBezTo>
                  <a:cubicBezTo>
                    <a:pt x="151" y="250"/>
                    <a:pt x="151" y="250"/>
                    <a:pt x="151" y="250"/>
                  </a:cubicBezTo>
                  <a:cubicBezTo>
                    <a:pt x="152" y="249"/>
                    <a:pt x="153" y="248"/>
                    <a:pt x="154" y="247"/>
                  </a:cubicBezTo>
                  <a:cubicBezTo>
                    <a:pt x="154" y="246"/>
                    <a:pt x="155" y="245"/>
                    <a:pt x="155" y="245"/>
                  </a:cubicBezTo>
                  <a:cubicBezTo>
                    <a:pt x="155" y="245"/>
                    <a:pt x="155" y="245"/>
                    <a:pt x="155" y="245"/>
                  </a:cubicBezTo>
                  <a:cubicBezTo>
                    <a:pt x="185" y="211"/>
                    <a:pt x="225" y="187"/>
                    <a:pt x="255" y="153"/>
                  </a:cubicBezTo>
                  <a:cubicBezTo>
                    <a:pt x="310" y="91"/>
                    <a:pt x="261" y="3"/>
                    <a:pt x="205" y="3"/>
                  </a:cubicBezTo>
                  <a:cubicBezTo>
                    <a:pt x="186" y="3"/>
                    <a:pt x="168" y="12"/>
                    <a:pt x="151" y="35"/>
                  </a:cubicBezTo>
                  <a:cubicBezTo>
                    <a:pt x="134" y="10"/>
                    <a:pt x="115" y="0"/>
                    <a:pt x="97" y="0"/>
                  </a:cubicBezTo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770260" y="2708275"/>
            <a:ext cx="1695450" cy="3233738"/>
            <a:chOff x="2770260" y="2708275"/>
            <a:chExt cx="1695450" cy="3233738"/>
          </a:xfrm>
        </p:grpSpPr>
        <p:sp>
          <p:nvSpPr>
            <p:cNvPr id="1038" name="MH_Other_3"/>
            <p:cNvSpPr/>
            <p:nvPr>
              <p:custDataLst>
                <p:tags r:id="rId4"/>
              </p:custDataLst>
            </p:nvPr>
          </p:nvSpPr>
          <p:spPr>
            <a:xfrm>
              <a:off x="3435423" y="3967163"/>
              <a:ext cx="222250" cy="1974850"/>
            </a:xfrm>
            <a:custGeom>
              <a:avLst/>
              <a:gdLst>
                <a:gd name="connsiteX0" fmla="*/ 41275 w 92720"/>
                <a:gd name="connsiteY0" fmla="*/ 0 h 1181100"/>
                <a:gd name="connsiteX1" fmla="*/ 82550 w 92720"/>
                <a:gd name="connsiteY1" fmla="*/ 127000 h 1181100"/>
                <a:gd name="connsiteX2" fmla="*/ 85725 w 92720"/>
                <a:gd name="connsiteY2" fmla="*/ 273050 h 1181100"/>
                <a:gd name="connsiteX3" fmla="*/ 0 w 92720"/>
                <a:gd name="connsiteY3" fmla="*/ 523875 h 1181100"/>
                <a:gd name="connsiteX4" fmla="*/ 85725 w 92720"/>
                <a:gd name="connsiteY4" fmla="*/ 857250 h 1181100"/>
                <a:gd name="connsiteX5" fmla="*/ 73025 w 92720"/>
                <a:gd name="connsiteY5" fmla="*/ 118110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720" h="1181100">
                  <a:moveTo>
                    <a:pt x="41275" y="0"/>
                  </a:moveTo>
                  <a:cubicBezTo>
                    <a:pt x="58208" y="40746"/>
                    <a:pt x="75142" y="81492"/>
                    <a:pt x="82550" y="127000"/>
                  </a:cubicBezTo>
                  <a:cubicBezTo>
                    <a:pt x="89958" y="172508"/>
                    <a:pt x="99483" y="206904"/>
                    <a:pt x="85725" y="273050"/>
                  </a:cubicBezTo>
                  <a:cubicBezTo>
                    <a:pt x="71967" y="339196"/>
                    <a:pt x="0" y="426508"/>
                    <a:pt x="0" y="523875"/>
                  </a:cubicBezTo>
                  <a:cubicBezTo>
                    <a:pt x="0" y="621242"/>
                    <a:pt x="73554" y="747713"/>
                    <a:pt x="85725" y="857250"/>
                  </a:cubicBezTo>
                  <a:cubicBezTo>
                    <a:pt x="97896" y="966787"/>
                    <a:pt x="85460" y="1073943"/>
                    <a:pt x="73025" y="1181100"/>
                  </a:cubicBezTo>
                </a:path>
              </a:pathLst>
            </a:custGeom>
            <a:noFill/>
            <a:ln>
              <a:solidFill>
                <a:srgbClr val="FFAB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079" name="MH_SubTitle_3"/>
            <p:cNvSpPr/>
            <p:nvPr>
              <p:custDataLst>
                <p:tags r:id="rId5"/>
              </p:custDataLst>
            </p:nvPr>
          </p:nvSpPr>
          <p:spPr bwMode="auto">
            <a:xfrm>
              <a:off x="2770260" y="2708275"/>
              <a:ext cx="1695450" cy="1373188"/>
            </a:xfrm>
            <a:custGeom>
              <a:avLst/>
              <a:gdLst>
                <a:gd name="T0" fmla="*/ 2147483646 w 250"/>
                <a:gd name="T1" fmla="*/ 0 h 202"/>
                <a:gd name="T2" fmla="*/ 2147483646 w 250"/>
                <a:gd name="T3" fmla="*/ 2147483646 h 202"/>
                <a:gd name="T4" fmla="*/ 2147483646 w 250"/>
                <a:gd name="T5" fmla="*/ 2147483646 h 202"/>
                <a:gd name="T6" fmla="*/ 2147483646 w 250"/>
                <a:gd name="T7" fmla="*/ 2147483646 h 202"/>
                <a:gd name="T8" fmla="*/ 2147483646 w 250"/>
                <a:gd name="T9" fmla="*/ 2147483646 h 202"/>
                <a:gd name="T10" fmla="*/ 2147483646 w 250"/>
                <a:gd name="T11" fmla="*/ 2147483646 h 202"/>
                <a:gd name="T12" fmla="*/ 2147483646 w 250"/>
                <a:gd name="T13" fmla="*/ 2147483646 h 202"/>
                <a:gd name="T14" fmla="*/ 2147483646 w 250"/>
                <a:gd name="T15" fmla="*/ 2147483646 h 202"/>
                <a:gd name="T16" fmla="*/ 2147483646 w 250"/>
                <a:gd name="T17" fmla="*/ 2147483646 h 202"/>
                <a:gd name="T18" fmla="*/ 2147483646 w 250"/>
                <a:gd name="T19" fmla="*/ 2147483646 h 202"/>
                <a:gd name="T20" fmla="*/ 2147483646 w 250"/>
                <a:gd name="T21" fmla="*/ 2147483646 h 202"/>
                <a:gd name="T22" fmla="*/ 2147483646 w 250"/>
                <a:gd name="T23" fmla="*/ 0 h 2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50"/>
                <a:gd name="T37" fmla="*/ 0 h 202"/>
                <a:gd name="T38" fmla="*/ 250 w 250"/>
                <a:gd name="T39" fmla="*/ 202 h 20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50" h="202">
                  <a:moveTo>
                    <a:pt x="78" y="0"/>
                  </a:moveTo>
                  <a:cubicBezTo>
                    <a:pt x="34" y="0"/>
                    <a:pt x="0" y="78"/>
                    <a:pt x="40" y="128"/>
                  </a:cubicBezTo>
                  <a:cubicBezTo>
                    <a:pt x="64" y="156"/>
                    <a:pt x="97" y="174"/>
                    <a:pt x="121" y="202"/>
                  </a:cubicBezTo>
                  <a:cubicBezTo>
                    <a:pt x="122" y="202"/>
                    <a:pt x="122" y="202"/>
                    <a:pt x="122" y="202"/>
                  </a:cubicBezTo>
                  <a:cubicBezTo>
                    <a:pt x="122" y="202"/>
                    <a:pt x="122" y="201"/>
                    <a:pt x="122" y="201"/>
                  </a:cubicBezTo>
                  <a:cubicBezTo>
                    <a:pt x="122" y="201"/>
                    <a:pt x="122" y="201"/>
                    <a:pt x="122" y="201"/>
                  </a:cubicBezTo>
                  <a:cubicBezTo>
                    <a:pt x="122" y="200"/>
                    <a:pt x="122" y="200"/>
                    <a:pt x="122" y="200"/>
                  </a:cubicBezTo>
                  <a:cubicBezTo>
                    <a:pt x="122" y="200"/>
                    <a:pt x="122" y="200"/>
                    <a:pt x="122" y="201"/>
                  </a:cubicBezTo>
                  <a:cubicBezTo>
                    <a:pt x="147" y="171"/>
                    <a:pt x="181" y="152"/>
                    <a:pt x="206" y="123"/>
                  </a:cubicBezTo>
                  <a:cubicBezTo>
                    <a:pt x="250" y="73"/>
                    <a:pt x="210" y="2"/>
                    <a:pt x="165" y="2"/>
                  </a:cubicBezTo>
                  <a:cubicBezTo>
                    <a:pt x="150" y="2"/>
                    <a:pt x="135" y="10"/>
                    <a:pt x="122" y="28"/>
                  </a:cubicBezTo>
                  <a:cubicBezTo>
                    <a:pt x="108" y="8"/>
                    <a:pt x="93" y="0"/>
                    <a:pt x="78" y="0"/>
                  </a:cubicBezTo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80" name="MH_Other_4"/>
          <p:cNvSpPr/>
          <p:nvPr>
            <p:custDataLst>
              <p:tags r:id="rId6"/>
            </p:custDataLst>
          </p:nvPr>
        </p:nvSpPr>
        <p:spPr bwMode="auto">
          <a:xfrm>
            <a:off x="1922536" y="4443413"/>
            <a:ext cx="4763" cy="12700"/>
          </a:xfrm>
          <a:custGeom>
            <a:avLst/>
            <a:gdLst>
              <a:gd name="T0" fmla="*/ 2147483646 w 1"/>
              <a:gd name="T1" fmla="*/ 0 h 2"/>
              <a:gd name="T2" fmla="*/ 0 w 1"/>
              <a:gd name="T3" fmla="*/ 2147483646 h 2"/>
              <a:gd name="T4" fmla="*/ 2147483646 w 1"/>
              <a:gd name="T5" fmla="*/ 0 h 2"/>
              <a:gd name="T6" fmla="*/ 2147483646 w 1"/>
              <a:gd name="T7" fmla="*/ 0 h 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" h="2">
                <a:moveTo>
                  <a:pt x="1" y="0"/>
                </a:moveTo>
                <a:cubicBezTo>
                  <a:pt x="1" y="0"/>
                  <a:pt x="0" y="1"/>
                  <a:pt x="0" y="2"/>
                </a:cubicBezTo>
                <a:cubicBezTo>
                  <a:pt x="0" y="1"/>
                  <a:pt x="1" y="1"/>
                  <a:pt x="1" y="0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rgbClr val="EE1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1970160" y="3706813"/>
            <a:ext cx="1341438" cy="2635250"/>
            <a:chOff x="1970160" y="3706813"/>
            <a:chExt cx="1341438" cy="2635250"/>
          </a:xfrm>
        </p:grpSpPr>
        <p:sp>
          <p:nvSpPr>
            <p:cNvPr id="1036" name="MH_Other_2"/>
            <p:cNvSpPr/>
            <p:nvPr>
              <p:custDataLst>
                <p:tags r:id="rId7"/>
              </p:custDataLst>
            </p:nvPr>
          </p:nvSpPr>
          <p:spPr>
            <a:xfrm>
              <a:off x="2570235" y="4733925"/>
              <a:ext cx="177800" cy="1608138"/>
            </a:xfrm>
            <a:custGeom>
              <a:avLst/>
              <a:gdLst>
                <a:gd name="connsiteX0" fmla="*/ 44450 w 114419"/>
                <a:gd name="connsiteY0" fmla="*/ 0 h 1038225"/>
                <a:gd name="connsiteX1" fmla="*/ 6350 w 114419"/>
                <a:gd name="connsiteY1" fmla="*/ 168275 h 1038225"/>
                <a:gd name="connsiteX2" fmla="*/ 57150 w 114419"/>
                <a:gd name="connsiteY2" fmla="*/ 327025 h 1038225"/>
                <a:gd name="connsiteX3" fmla="*/ 114300 w 114419"/>
                <a:gd name="connsiteY3" fmla="*/ 549275 h 1038225"/>
                <a:gd name="connsiteX4" fmla="*/ 41275 w 114419"/>
                <a:gd name="connsiteY4" fmla="*/ 847725 h 1038225"/>
                <a:gd name="connsiteX5" fmla="*/ 0 w 114419"/>
                <a:gd name="connsiteY5" fmla="*/ 1038225 h 1038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419" h="1038225">
                  <a:moveTo>
                    <a:pt x="44450" y="0"/>
                  </a:moveTo>
                  <a:cubicBezTo>
                    <a:pt x="24341" y="56885"/>
                    <a:pt x="4233" y="113771"/>
                    <a:pt x="6350" y="168275"/>
                  </a:cubicBezTo>
                  <a:cubicBezTo>
                    <a:pt x="8467" y="222779"/>
                    <a:pt x="39158" y="263525"/>
                    <a:pt x="57150" y="327025"/>
                  </a:cubicBezTo>
                  <a:cubicBezTo>
                    <a:pt x="75142" y="390525"/>
                    <a:pt x="116946" y="462492"/>
                    <a:pt x="114300" y="549275"/>
                  </a:cubicBezTo>
                  <a:cubicBezTo>
                    <a:pt x="111654" y="636058"/>
                    <a:pt x="60325" y="766233"/>
                    <a:pt x="41275" y="847725"/>
                  </a:cubicBezTo>
                  <a:cubicBezTo>
                    <a:pt x="22225" y="929217"/>
                    <a:pt x="1587" y="982663"/>
                    <a:pt x="0" y="1038225"/>
                  </a:cubicBezTo>
                </a:path>
              </a:pathLst>
            </a:custGeom>
            <a:noFill/>
            <a:ln>
              <a:solidFill>
                <a:srgbClr val="FFAB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081" name="MH_SubTitle_2"/>
            <p:cNvSpPr/>
            <p:nvPr>
              <p:custDataLst>
                <p:tags r:id="rId8"/>
              </p:custDataLst>
            </p:nvPr>
          </p:nvSpPr>
          <p:spPr bwMode="auto">
            <a:xfrm>
              <a:off x="1970160" y="3706813"/>
              <a:ext cx="1341438" cy="1085850"/>
            </a:xfrm>
            <a:custGeom>
              <a:avLst/>
              <a:gdLst>
                <a:gd name="T0" fmla="*/ 2147483646 w 230"/>
                <a:gd name="T1" fmla="*/ 0 h 186"/>
                <a:gd name="T2" fmla="*/ 2147483646 w 230"/>
                <a:gd name="T3" fmla="*/ 2147483646 h 186"/>
                <a:gd name="T4" fmla="*/ 2147483646 w 230"/>
                <a:gd name="T5" fmla="*/ 2147483646 h 186"/>
                <a:gd name="T6" fmla="*/ 2147483646 w 230"/>
                <a:gd name="T7" fmla="*/ 2147483646 h 186"/>
                <a:gd name="T8" fmla="*/ 2147483646 w 230"/>
                <a:gd name="T9" fmla="*/ 2147483646 h 186"/>
                <a:gd name="T10" fmla="*/ 2147483646 w 230"/>
                <a:gd name="T11" fmla="*/ 2147483646 h 186"/>
                <a:gd name="T12" fmla="*/ 2147483646 w 230"/>
                <a:gd name="T13" fmla="*/ 2147483646 h 186"/>
                <a:gd name="T14" fmla="*/ 2147483646 w 230"/>
                <a:gd name="T15" fmla="*/ 2147483646 h 186"/>
                <a:gd name="T16" fmla="*/ 2147483646 w 230"/>
                <a:gd name="T17" fmla="*/ 0 h 1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0"/>
                <a:gd name="T28" fmla="*/ 0 h 186"/>
                <a:gd name="T29" fmla="*/ 230 w 230"/>
                <a:gd name="T30" fmla="*/ 186 h 18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0" h="186">
                  <a:moveTo>
                    <a:pt x="72" y="0"/>
                  </a:moveTo>
                  <a:cubicBezTo>
                    <a:pt x="31" y="0"/>
                    <a:pt x="0" y="72"/>
                    <a:pt x="37" y="118"/>
                  </a:cubicBezTo>
                  <a:cubicBezTo>
                    <a:pt x="59" y="144"/>
                    <a:pt x="89" y="161"/>
                    <a:pt x="112" y="186"/>
                  </a:cubicBezTo>
                  <a:cubicBezTo>
                    <a:pt x="112" y="186"/>
                    <a:pt x="112" y="186"/>
                    <a:pt x="112" y="186"/>
                  </a:cubicBezTo>
                  <a:cubicBezTo>
                    <a:pt x="112" y="186"/>
                    <a:pt x="112" y="186"/>
                    <a:pt x="112" y="186"/>
                  </a:cubicBezTo>
                  <a:cubicBezTo>
                    <a:pt x="135" y="158"/>
                    <a:pt x="166" y="140"/>
                    <a:pt x="190" y="114"/>
                  </a:cubicBezTo>
                  <a:cubicBezTo>
                    <a:pt x="230" y="67"/>
                    <a:pt x="194" y="2"/>
                    <a:pt x="152" y="2"/>
                  </a:cubicBezTo>
                  <a:cubicBezTo>
                    <a:pt x="138" y="2"/>
                    <a:pt x="124" y="9"/>
                    <a:pt x="112" y="26"/>
                  </a:cubicBezTo>
                  <a:cubicBezTo>
                    <a:pt x="99" y="8"/>
                    <a:pt x="85" y="0"/>
                    <a:pt x="72" y="0"/>
                  </a:cubicBezTo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82" name="MH_Other_5"/>
          <p:cNvSpPr/>
          <p:nvPr>
            <p:custDataLst>
              <p:tags r:id="rId9"/>
            </p:custDataLst>
          </p:nvPr>
        </p:nvSpPr>
        <p:spPr bwMode="auto">
          <a:xfrm>
            <a:off x="2633735" y="5307013"/>
            <a:ext cx="0" cy="0"/>
          </a:xfrm>
          <a:custGeom>
            <a:avLst/>
            <a:gdLst>
              <a:gd name="T0" fmla="*/ 0 60000 65536"/>
              <a:gd name="T1" fmla="*/ 0 60000 65536"/>
              <a:gd name="T2" fmla="*/ 0 60000 65536"/>
              <a:gd name="T3" fmla="*/ 0 60000 65536"/>
              <a:gd name="T4" fmla="*/ 0 60000 65536"/>
              <a:gd name="T5" fmla="*/ 0 60000 65536"/>
            </a:gdLst>
            <a:ahLst/>
            <a:cxnLst>
              <a:cxn ang="T0">
                <a:pos x="0" y="0"/>
              </a:cxn>
              <a:cxn ang="T1">
                <a:pos x="0" y="0"/>
              </a:cxn>
              <a:cxn ang="T2">
                <a:pos x="0" y="0"/>
              </a:cxn>
              <a:cxn ang="T3">
                <a:pos x="0" y="0"/>
              </a:cxn>
              <a:cxn ang="T4">
                <a:pos x="0" y="0"/>
              </a:cxn>
              <a:cxn ang="T5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F48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3760860" y="4106864"/>
            <a:ext cx="1187450" cy="2081212"/>
            <a:chOff x="3760860" y="4106864"/>
            <a:chExt cx="1187450" cy="2081212"/>
          </a:xfrm>
        </p:grpSpPr>
        <p:sp>
          <p:nvSpPr>
            <p:cNvPr id="1037" name="MH_Other_6"/>
            <p:cNvSpPr/>
            <p:nvPr>
              <p:custDataLst>
                <p:tags r:id="rId10"/>
              </p:custDataLst>
            </p:nvPr>
          </p:nvSpPr>
          <p:spPr>
            <a:xfrm>
              <a:off x="4192661" y="5010151"/>
              <a:ext cx="207963" cy="1177925"/>
            </a:xfrm>
            <a:custGeom>
              <a:avLst/>
              <a:gdLst>
                <a:gd name="connsiteX0" fmla="*/ 85757 w 119298"/>
                <a:gd name="connsiteY0" fmla="*/ 0 h 742950"/>
                <a:gd name="connsiteX1" fmla="*/ 117507 w 119298"/>
                <a:gd name="connsiteY1" fmla="*/ 187325 h 742950"/>
                <a:gd name="connsiteX2" fmla="*/ 38132 w 119298"/>
                <a:gd name="connsiteY2" fmla="*/ 339725 h 742950"/>
                <a:gd name="connsiteX3" fmla="*/ 32 w 119298"/>
                <a:gd name="connsiteY3" fmla="*/ 476250 h 742950"/>
                <a:gd name="connsiteX4" fmla="*/ 31782 w 119298"/>
                <a:gd name="connsiteY4" fmla="*/ 641350 h 742950"/>
                <a:gd name="connsiteX5" fmla="*/ 47657 w 119298"/>
                <a:gd name="connsiteY5" fmla="*/ 742950 h 742950"/>
                <a:gd name="connsiteX0-1" fmla="*/ 73609 w 118265"/>
                <a:gd name="connsiteY0-2" fmla="*/ 0 h 696489"/>
                <a:gd name="connsiteX1-3" fmla="*/ 117507 w 118265"/>
                <a:gd name="connsiteY1-4" fmla="*/ 140864 h 696489"/>
                <a:gd name="connsiteX2-5" fmla="*/ 38132 w 118265"/>
                <a:gd name="connsiteY2-6" fmla="*/ 293264 h 696489"/>
                <a:gd name="connsiteX3-7" fmla="*/ 32 w 118265"/>
                <a:gd name="connsiteY3-8" fmla="*/ 429789 h 696489"/>
                <a:gd name="connsiteX4-9" fmla="*/ 31782 w 118265"/>
                <a:gd name="connsiteY4-10" fmla="*/ 594889 h 696489"/>
                <a:gd name="connsiteX5-11" fmla="*/ 47657 w 118265"/>
                <a:gd name="connsiteY5-12" fmla="*/ 696489 h 69648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118265" h="696489">
                  <a:moveTo>
                    <a:pt x="73609" y="0"/>
                  </a:moveTo>
                  <a:cubicBezTo>
                    <a:pt x="93452" y="65352"/>
                    <a:pt x="123420" y="91987"/>
                    <a:pt x="117507" y="140864"/>
                  </a:cubicBezTo>
                  <a:cubicBezTo>
                    <a:pt x="111594" y="189741"/>
                    <a:pt x="57711" y="245110"/>
                    <a:pt x="38132" y="293264"/>
                  </a:cubicBezTo>
                  <a:cubicBezTo>
                    <a:pt x="18553" y="341418"/>
                    <a:pt x="1090" y="379518"/>
                    <a:pt x="32" y="429789"/>
                  </a:cubicBezTo>
                  <a:cubicBezTo>
                    <a:pt x="-1026" y="480060"/>
                    <a:pt x="23845" y="550439"/>
                    <a:pt x="31782" y="594889"/>
                  </a:cubicBezTo>
                  <a:cubicBezTo>
                    <a:pt x="39719" y="639339"/>
                    <a:pt x="43688" y="667914"/>
                    <a:pt x="47657" y="696489"/>
                  </a:cubicBezTo>
                </a:path>
              </a:pathLst>
            </a:custGeom>
            <a:noFill/>
            <a:ln>
              <a:solidFill>
                <a:srgbClr val="FFAB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084" name="MH_SubTitle_4"/>
            <p:cNvSpPr/>
            <p:nvPr>
              <p:custDataLst>
                <p:tags r:id="rId11"/>
              </p:custDataLst>
            </p:nvPr>
          </p:nvSpPr>
          <p:spPr bwMode="auto">
            <a:xfrm>
              <a:off x="3760860" y="4106864"/>
              <a:ext cx="1187450" cy="962025"/>
            </a:xfrm>
            <a:custGeom>
              <a:avLst/>
              <a:gdLst>
                <a:gd name="T0" fmla="*/ 2147483646 w 131"/>
                <a:gd name="T1" fmla="*/ 0 h 106"/>
                <a:gd name="T2" fmla="*/ 2147483646 w 131"/>
                <a:gd name="T3" fmla="*/ 2147483646 h 106"/>
                <a:gd name="T4" fmla="*/ 2147483646 w 131"/>
                <a:gd name="T5" fmla="*/ 2147483646 h 106"/>
                <a:gd name="T6" fmla="*/ 2147483646 w 131"/>
                <a:gd name="T7" fmla="*/ 2147483646 h 106"/>
                <a:gd name="T8" fmla="*/ 2147483646 w 131"/>
                <a:gd name="T9" fmla="*/ 2147483646 h 106"/>
                <a:gd name="T10" fmla="*/ 2147483646 w 131"/>
                <a:gd name="T11" fmla="*/ 2147483646 h 106"/>
                <a:gd name="T12" fmla="*/ 2147483646 w 131"/>
                <a:gd name="T13" fmla="*/ 2147483646 h 106"/>
                <a:gd name="T14" fmla="*/ 2147483646 w 131"/>
                <a:gd name="T15" fmla="*/ 0 h 1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1"/>
                <a:gd name="T25" fmla="*/ 0 h 106"/>
                <a:gd name="T26" fmla="*/ 131 w 131"/>
                <a:gd name="T27" fmla="*/ 106 h 10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1" h="106">
                  <a:moveTo>
                    <a:pt x="41" y="0"/>
                  </a:moveTo>
                  <a:cubicBezTo>
                    <a:pt x="18" y="0"/>
                    <a:pt x="0" y="41"/>
                    <a:pt x="21" y="67"/>
                  </a:cubicBezTo>
                  <a:cubicBezTo>
                    <a:pt x="33" y="82"/>
                    <a:pt x="51" y="91"/>
                    <a:pt x="64" y="106"/>
                  </a:cubicBezTo>
                  <a:cubicBezTo>
                    <a:pt x="64" y="106"/>
                    <a:pt x="64" y="106"/>
                    <a:pt x="64" y="106"/>
                  </a:cubicBezTo>
                  <a:cubicBezTo>
                    <a:pt x="77" y="90"/>
                    <a:pt x="94" y="80"/>
                    <a:pt x="108" y="65"/>
                  </a:cubicBezTo>
                  <a:cubicBezTo>
                    <a:pt x="131" y="38"/>
                    <a:pt x="110" y="1"/>
                    <a:pt x="86" y="1"/>
                  </a:cubicBezTo>
                  <a:cubicBezTo>
                    <a:pt x="79" y="1"/>
                    <a:pt x="71" y="5"/>
                    <a:pt x="64" y="15"/>
                  </a:cubicBezTo>
                  <a:cubicBezTo>
                    <a:pt x="56" y="4"/>
                    <a:pt x="48" y="0"/>
                    <a:pt x="41" y="0"/>
                  </a:cubicBezTo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87333" y="18606"/>
            <a:ext cx="727067" cy="948820"/>
            <a:chOff x="6758143" y="1150870"/>
            <a:chExt cx="1534116" cy="2002017"/>
          </a:xfrm>
        </p:grpSpPr>
        <p:sp>
          <p:nvSpPr>
            <p:cNvPr id="15" name="valentines-hearts_70134"/>
            <p:cNvSpPr>
              <a:spLocks noChangeAspect="1"/>
            </p:cNvSpPr>
            <p:nvPr/>
          </p:nvSpPr>
          <p:spPr bwMode="auto">
            <a:xfrm rot="1782665" flipH="1">
              <a:off x="7385997" y="1150870"/>
              <a:ext cx="581778" cy="707384"/>
            </a:xfrm>
            <a:custGeom>
              <a:avLst/>
              <a:gdLst>
                <a:gd name="connsiteX0" fmla="*/ 83137 w 276791"/>
                <a:gd name="connsiteY0" fmla="*/ 274638 h 336550"/>
                <a:gd name="connsiteX1" fmla="*/ 76580 w 276791"/>
                <a:gd name="connsiteY1" fmla="*/ 277228 h 336550"/>
                <a:gd name="connsiteX2" fmla="*/ 76580 w 276791"/>
                <a:gd name="connsiteY2" fmla="*/ 297949 h 336550"/>
                <a:gd name="connsiteX3" fmla="*/ 101497 w 276791"/>
                <a:gd name="connsiteY3" fmla="*/ 323851 h 336550"/>
                <a:gd name="connsiteX4" fmla="*/ 126414 w 276791"/>
                <a:gd name="connsiteY4" fmla="*/ 297949 h 336550"/>
                <a:gd name="connsiteX5" fmla="*/ 126414 w 276791"/>
                <a:gd name="connsiteY5" fmla="*/ 277228 h 336550"/>
                <a:gd name="connsiteX6" fmla="*/ 119857 w 276791"/>
                <a:gd name="connsiteY6" fmla="*/ 274638 h 336550"/>
                <a:gd name="connsiteX7" fmla="*/ 105431 w 276791"/>
                <a:gd name="connsiteY7" fmla="*/ 281113 h 336550"/>
                <a:gd name="connsiteX8" fmla="*/ 97563 w 276791"/>
                <a:gd name="connsiteY8" fmla="*/ 281113 h 336550"/>
                <a:gd name="connsiteX9" fmla="*/ 83137 w 276791"/>
                <a:gd name="connsiteY9" fmla="*/ 274638 h 336550"/>
                <a:gd name="connsiteX10" fmla="*/ 82298 w 276791"/>
                <a:gd name="connsiteY10" fmla="*/ 263525 h 336550"/>
                <a:gd name="connsiteX11" fmla="*/ 100703 w 276791"/>
                <a:gd name="connsiteY11" fmla="*/ 270164 h 336550"/>
                <a:gd name="connsiteX12" fmla="*/ 119108 w 276791"/>
                <a:gd name="connsiteY12" fmla="*/ 263525 h 336550"/>
                <a:gd name="connsiteX13" fmla="*/ 133570 w 276791"/>
                <a:gd name="connsiteY13" fmla="*/ 270164 h 336550"/>
                <a:gd name="connsiteX14" fmla="*/ 133570 w 276791"/>
                <a:gd name="connsiteY14" fmla="*/ 306012 h 336550"/>
                <a:gd name="connsiteX15" fmla="*/ 104647 w 276791"/>
                <a:gd name="connsiteY15" fmla="*/ 335222 h 336550"/>
                <a:gd name="connsiteX16" fmla="*/ 100703 w 276791"/>
                <a:gd name="connsiteY16" fmla="*/ 336550 h 336550"/>
                <a:gd name="connsiteX17" fmla="*/ 96759 w 276791"/>
                <a:gd name="connsiteY17" fmla="*/ 335222 h 336550"/>
                <a:gd name="connsiteX18" fmla="*/ 67836 w 276791"/>
                <a:gd name="connsiteY18" fmla="*/ 306012 h 336550"/>
                <a:gd name="connsiteX19" fmla="*/ 67836 w 276791"/>
                <a:gd name="connsiteY19" fmla="*/ 270164 h 336550"/>
                <a:gd name="connsiteX20" fmla="*/ 82298 w 276791"/>
                <a:gd name="connsiteY20" fmla="*/ 263525 h 336550"/>
                <a:gd name="connsiteX21" fmla="*/ 192627 w 276791"/>
                <a:gd name="connsiteY21" fmla="*/ 192088 h 336550"/>
                <a:gd name="connsiteX22" fmla="*/ 180657 w 276791"/>
                <a:gd name="connsiteY22" fmla="*/ 197293 h 336550"/>
                <a:gd name="connsiteX23" fmla="*/ 180657 w 276791"/>
                <a:gd name="connsiteY23" fmla="*/ 232426 h 336550"/>
                <a:gd name="connsiteX24" fmla="*/ 220559 w 276791"/>
                <a:gd name="connsiteY24" fmla="*/ 271463 h 336550"/>
                <a:gd name="connsiteX25" fmla="*/ 260461 w 276791"/>
                <a:gd name="connsiteY25" fmla="*/ 232426 h 336550"/>
                <a:gd name="connsiteX26" fmla="*/ 259131 w 276791"/>
                <a:gd name="connsiteY26" fmla="*/ 197293 h 336550"/>
                <a:gd name="connsiteX27" fmla="*/ 248490 w 276791"/>
                <a:gd name="connsiteY27" fmla="*/ 192088 h 336550"/>
                <a:gd name="connsiteX28" fmla="*/ 224549 w 276791"/>
                <a:gd name="connsiteY28" fmla="*/ 203799 h 336550"/>
                <a:gd name="connsiteX29" fmla="*/ 216569 w 276791"/>
                <a:gd name="connsiteY29" fmla="*/ 203799 h 336550"/>
                <a:gd name="connsiteX30" fmla="*/ 192627 w 276791"/>
                <a:gd name="connsiteY30" fmla="*/ 192088 h 336550"/>
                <a:gd name="connsiteX31" fmla="*/ 193020 w 276791"/>
                <a:gd name="connsiteY31" fmla="*/ 180975 h 336550"/>
                <a:gd name="connsiteX32" fmla="*/ 220559 w 276791"/>
                <a:gd name="connsiteY32" fmla="*/ 191424 h 336550"/>
                <a:gd name="connsiteX33" fmla="*/ 248099 w 276791"/>
                <a:gd name="connsiteY33" fmla="*/ 180975 h 336550"/>
                <a:gd name="connsiteX34" fmla="*/ 266459 w 276791"/>
                <a:gd name="connsiteY34" fmla="*/ 188812 h 336550"/>
                <a:gd name="connsiteX35" fmla="*/ 266459 w 276791"/>
                <a:gd name="connsiteY35" fmla="*/ 238447 h 336550"/>
                <a:gd name="connsiteX36" fmla="*/ 224493 w 276791"/>
                <a:gd name="connsiteY36" fmla="*/ 282857 h 336550"/>
                <a:gd name="connsiteX37" fmla="*/ 220559 w 276791"/>
                <a:gd name="connsiteY37" fmla="*/ 284163 h 336550"/>
                <a:gd name="connsiteX38" fmla="*/ 216625 w 276791"/>
                <a:gd name="connsiteY38" fmla="*/ 282857 h 336550"/>
                <a:gd name="connsiteX39" fmla="*/ 173348 w 276791"/>
                <a:gd name="connsiteY39" fmla="*/ 238447 h 336550"/>
                <a:gd name="connsiteX40" fmla="*/ 174660 w 276791"/>
                <a:gd name="connsiteY40" fmla="*/ 188812 h 336550"/>
                <a:gd name="connsiteX41" fmla="*/ 193020 w 276791"/>
                <a:gd name="connsiteY41" fmla="*/ 180975 h 336550"/>
                <a:gd name="connsiteX42" fmla="*/ 58624 w 276791"/>
                <a:gd name="connsiteY42" fmla="*/ 11113 h 336550"/>
                <a:gd name="connsiteX43" fmla="*/ 27035 w 276791"/>
                <a:gd name="connsiteY43" fmla="*/ 22930 h 336550"/>
                <a:gd name="connsiteX44" fmla="*/ 27035 w 276791"/>
                <a:gd name="connsiteY44" fmla="*/ 101708 h 336550"/>
                <a:gd name="connsiteX45" fmla="*/ 108641 w 276791"/>
                <a:gd name="connsiteY45" fmla="*/ 185738 h 336550"/>
                <a:gd name="connsiteX46" fmla="*/ 191563 w 276791"/>
                <a:gd name="connsiteY46" fmla="*/ 101708 h 336550"/>
                <a:gd name="connsiteX47" fmla="*/ 191563 w 276791"/>
                <a:gd name="connsiteY47" fmla="*/ 22930 h 336550"/>
                <a:gd name="connsiteX48" fmla="*/ 159973 w 276791"/>
                <a:gd name="connsiteY48" fmla="*/ 11113 h 336550"/>
                <a:gd name="connsiteX49" fmla="*/ 112589 w 276791"/>
                <a:gd name="connsiteY49" fmla="*/ 30808 h 336550"/>
                <a:gd name="connsiteX50" fmla="*/ 106008 w 276791"/>
                <a:gd name="connsiteY50" fmla="*/ 30808 h 336550"/>
                <a:gd name="connsiteX51" fmla="*/ 58624 w 276791"/>
                <a:gd name="connsiteY51" fmla="*/ 11113 h 336550"/>
                <a:gd name="connsiteX52" fmla="*/ 58443 w 276791"/>
                <a:gd name="connsiteY52" fmla="*/ 0 h 336550"/>
                <a:gd name="connsiteX53" fmla="*/ 108772 w 276791"/>
                <a:gd name="connsiteY53" fmla="*/ 19712 h 336550"/>
                <a:gd name="connsiteX54" fmla="*/ 160424 w 276791"/>
                <a:gd name="connsiteY54" fmla="*/ 0 h 336550"/>
                <a:gd name="connsiteX55" fmla="*/ 198833 w 276791"/>
                <a:gd name="connsiteY55" fmla="*/ 15770 h 336550"/>
                <a:gd name="connsiteX56" fmla="*/ 200157 w 276791"/>
                <a:gd name="connsiteY56" fmla="*/ 109075 h 336550"/>
                <a:gd name="connsiteX57" fmla="*/ 112745 w 276791"/>
                <a:gd name="connsiteY57" fmla="*/ 197124 h 336550"/>
                <a:gd name="connsiteX58" fmla="*/ 108772 w 276791"/>
                <a:gd name="connsiteY58" fmla="*/ 198438 h 336550"/>
                <a:gd name="connsiteX59" fmla="*/ 106123 w 276791"/>
                <a:gd name="connsiteY59" fmla="*/ 197124 h 336550"/>
                <a:gd name="connsiteX60" fmla="*/ 18710 w 276791"/>
                <a:gd name="connsiteY60" fmla="*/ 109075 h 336550"/>
                <a:gd name="connsiteX61" fmla="*/ 20034 w 276791"/>
                <a:gd name="connsiteY61" fmla="*/ 15770 h 336550"/>
                <a:gd name="connsiteX62" fmla="*/ 58443 w 276791"/>
                <a:gd name="connsiteY62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276791" h="336550">
                  <a:moveTo>
                    <a:pt x="83137" y="274638"/>
                  </a:moveTo>
                  <a:cubicBezTo>
                    <a:pt x="80514" y="274638"/>
                    <a:pt x="77891" y="275933"/>
                    <a:pt x="76580" y="277228"/>
                  </a:cubicBezTo>
                  <a:cubicBezTo>
                    <a:pt x="71334" y="283704"/>
                    <a:pt x="71334" y="292769"/>
                    <a:pt x="76580" y="297949"/>
                  </a:cubicBezTo>
                  <a:cubicBezTo>
                    <a:pt x="101497" y="323851"/>
                    <a:pt x="101497" y="323851"/>
                    <a:pt x="101497" y="323851"/>
                  </a:cubicBezTo>
                  <a:cubicBezTo>
                    <a:pt x="126414" y="297949"/>
                    <a:pt x="126414" y="297949"/>
                    <a:pt x="126414" y="297949"/>
                  </a:cubicBezTo>
                  <a:cubicBezTo>
                    <a:pt x="131659" y="292769"/>
                    <a:pt x="131659" y="283704"/>
                    <a:pt x="126414" y="277228"/>
                  </a:cubicBezTo>
                  <a:cubicBezTo>
                    <a:pt x="125102" y="275933"/>
                    <a:pt x="122479" y="274638"/>
                    <a:pt x="119857" y="274638"/>
                  </a:cubicBezTo>
                  <a:cubicBezTo>
                    <a:pt x="115922" y="274638"/>
                    <a:pt x="109365" y="277228"/>
                    <a:pt x="105431" y="281113"/>
                  </a:cubicBezTo>
                  <a:cubicBezTo>
                    <a:pt x="102808" y="283704"/>
                    <a:pt x="100185" y="283704"/>
                    <a:pt x="97563" y="281113"/>
                  </a:cubicBezTo>
                  <a:cubicBezTo>
                    <a:pt x="93628" y="277228"/>
                    <a:pt x="87071" y="274638"/>
                    <a:pt x="83137" y="274638"/>
                  </a:cubicBezTo>
                  <a:close/>
                  <a:moveTo>
                    <a:pt x="82298" y="263525"/>
                  </a:moveTo>
                  <a:cubicBezTo>
                    <a:pt x="88871" y="263525"/>
                    <a:pt x="95445" y="266180"/>
                    <a:pt x="100703" y="270164"/>
                  </a:cubicBezTo>
                  <a:cubicBezTo>
                    <a:pt x="105962" y="266180"/>
                    <a:pt x="112535" y="263525"/>
                    <a:pt x="119108" y="263525"/>
                  </a:cubicBezTo>
                  <a:cubicBezTo>
                    <a:pt x="124367" y="263525"/>
                    <a:pt x="129626" y="266180"/>
                    <a:pt x="133570" y="270164"/>
                  </a:cubicBezTo>
                  <a:cubicBezTo>
                    <a:pt x="142772" y="279458"/>
                    <a:pt x="142772" y="295390"/>
                    <a:pt x="133570" y="306012"/>
                  </a:cubicBezTo>
                  <a:cubicBezTo>
                    <a:pt x="104647" y="335222"/>
                    <a:pt x="104647" y="335222"/>
                    <a:pt x="104647" y="335222"/>
                  </a:cubicBezTo>
                  <a:cubicBezTo>
                    <a:pt x="103333" y="336550"/>
                    <a:pt x="102018" y="336550"/>
                    <a:pt x="100703" y="336550"/>
                  </a:cubicBezTo>
                  <a:cubicBezTo>
                    <a:pt x="99389" y="336550"/>
                    <a:pt x="98074" y="336550"/>
                    <a:pt x="96759" y="335222"/>
                  </a:cubicBezTo>
                  <a:cubicBezTo>
                    <a:pt x="67836" y="306012"/>
                    <a:pt x="67836" y="306012"/>
                    <a:pt x="67836" y="306012"/>
                  </a:cubicBezTo>
                  <a:cubicBezTo>
                    <a:pt x="58634" y="295390"/>
                    <a:pt x="58634" y="279458"/>
                    <a:pt x="67836" y="270164"/>
                  </a:cubicBezTo>
                  <a:cubicBezTo>
                    <a:pt x="71781" y="266180"/>
                    <a:pt x="77039" y="263525"/>
                    <a:pt x="82298" y="263525"/>
                  </a:cubicBezTo>
                  <a:close/>
                  <a:moveTo>
                    <a:pt x="192627" y="192088"/>
                  </a:moveTo>
                  <a:cubicBezTo>
                    <a:pt x="188637" y="192088"/>
                    <a:pt x="184647" y="194690"/>
                    <a:pt x="180657" y="197293"/>
                  </a:cubicBezTo>
                  <a:cubicBezTo>
                    <a:pt x="171346" y="206401"/>
                    <a:pt x="171346" y="222016"/>
                    <a:pt x="180657" y="232426"/>
                  </a:cubicBezTo>
                  <a:cubicBezTo>
                    <a:pt x="220559" y="271463"/>
                    <a:pt x="220559" y="271463"/>
                    <a:pt x="220559" y="271463"/>
                  </a:cubicBezTo>
                  <a:cubicBezTo>
                    <a:pt x="260461" y="232426"/>
                    <a:pt x="260461" y="232426"/>
                    <a:pt x="260461" y="232426"/>
                  </a:cubicBezTo>
                  <a:cubicBezTo>
                    <a:pt x="269771" y="222016"/>
                    <a:pt x="269771" y="206401"/>
                    <a:pt x="259131" y="197293"/>
                  </a:cubicBezTo>
                  <a:cubicBezTo>
                    <a:pt x="256471" y="194690"/>
                    <a:pt x="252480" y="192088"/>
                    <a:pt x="248490" y="192088"/>
                  </a:cubicBezTo>
                  <a:cubicBezTo>
                    <a:pt x="240510" y="192088"/>
                    <a:pt x="231199" y="197293"/>
                    <a:pt x="224549" y="203799"/>
                  </a:cubicBezTo>
                  <a:cubicBezTo>
                    <a:pt x="221889" y="205100"/>
                    <a:pt x="219229" y="205100"/>
                    <a:pt x="216569" y="203799"/>
                  </a:cubicBezTo>
                  <a:cubicBezTo>
                    <a:pt x="209918" y="197293"/>
                    <a:pt x="200608" y="192088"/>
                    <a:pt x="192627" y="192088"/>
                  </a:cubicBezTo>
                  <a:close/>
                  <a:moveTo>
                    <a:pt x="193020" y="180975"/>
                  </a:moveTo>
                  <a:cubicBezTo>
                    <a:pt x="202199" y="180975"/>
                    <a:pt x="211379" y="184894"/>
                    <a:pt x="220559" y="191424"/>
                  </a:cubicBezTo>
                  <a:cubicBezTo>
                    <a:pt x="228428" y="184894"/>
                    <a:pt x="238919" y="180975"/>
                    <a:pt x="248099" y="180975"/>
                  </a:cubicBezTo>
                  <a:cubicBezTo>
                    <a:pt x="254656" y="180975"/>
                    <a:pt x="261213" y="183587"/>
                    <a:pt x="266459" y="188812"/>
                  </a:cubicBezTo>
                  <a:cubicBezTo>
                    <a:pt x="279573" y="203180"/>
                    <a:pt x="280884" y="225385"/>
                    <a:pt x="266459" y="238447"/>
                  </a:cubicBezTo>
                  <a:cubicBezTo>
                    <a:pt x="224493" y="282857"/>
                    <a:pt x="224493" y="282857"/>
                    <a:pt x="224493" y="282857"/>
                  </a:cubicBezTo>
                  <a:cubicBezTo>
                    <a:pt x="223182" y="282857"/>
                    <a:pt x="221871" y="284163"/>
                    <a:pt x="220559" y="284163"/>
                  </a:cubicBezTo>
                  <a:cubicBezTo>
                    <a:pt x="219248" y="284163"/>
                    <a:pt x="217936" y="282857"/>
                    <a:pt x="216625" y="282857"/>
                  </a:cubicBezTo>
                  <a:cubicBezTo>
                    <a:pt x="173348" y="238447"/>
                    <a:pt x="173348" y="238447"/>
                    <a:pt x="173348" y="238447"/>
                  </a:cubicBezTo>
                  <a:cubicBezTo>
                    <a:pt x="160234" y="225385"/>
                    <a:pt x="160234" y="203180"/>
                    <a:pt x="174660" y="188812"/>
                  </a:cubicBezTo>
                  <a:cubicBezTo>
                    <a:pt x="178594" y="183587"/>
                    <a:pt x="185151" y="180975"/>
                    <a:pt x="193020" y="180975"/>
                  </a:cubicBezTo>
                  <a:close/>
                  <a:moveTo>
                    <a:pt x="58624" y="11113"/>
                  </a:moveTo>
                  <a:cubicBezTo>
                    <a:pt x="46778" y="11113"/>
                    <a:pt x="34932" y="15052"/>
                    <a:pt x="27035" y="22930"/>
                  </a:cubicBezTo>
                  <a:cubicBezTo>
                    <a:pt x="5975" y="45250"/>
                    <a:pt x="4659" y="79387"/>
                    <a:pt x="27035" y="101708"/>
                  </a:cubicBezTo>
                  <a:cubicBezTo>
                    <a:pt x="108641" y="185738"/>
                    <a:pt x="108641" y="185738"/>
                    <a:pt x="108641" y="185738"/>
                  </a:cubicBezTo>
                  <a:cubicBezTo>
                    <a:pt x="191563" y="101708"/>
                    <a:pt x="191563" y="101708"/>
                    <a:pt x="191563" y="101708"/>
                  </a:cubicBezTo>
                  <a:cubicBezTo>
                    <a:pt x="212622" y="80700"/>
                    <a:pt x="212622" y="45250"/>
                    <a:pt x="191563" y="22930"/>
                  </a:cubicBezTo>
                  <a:cubicBezTo>
                    <a:pt x="182349" y="15052"/>
                    <a:pt x="171819" y="11113"/>
                    <a:pt x="159973" y="11113"/>
                  </a:cubicBezTo>
                  <a:cubicBezTo>
                    <a:pt x="144179" y="11113"/>
                    <a:pt x="125752" y="18991"/>
                    <a:pt x="112589" y="30808"/>
                  </a:cubicBezTo>
                  <a:cubicBezTo>
                    <a:pt x="111273" y="33433"/>
                    <a:pt x="107325" y="33433"/>
                    <a:pt x="106008" y="30808"/>
                  </a:cubicBezTo>
                  <a:cubicBezTo>
                    <a:pt x="91530" y="18991"/>
                    <a:pt x="74419" y="11113"/>
                    <a:pt x="58624" y="11113"/>
                  </a:cubicBezTo>
                  <a:close/>
                  <a:moveTo>
                    <a:pt x="58443" y="0"/>
                  </a:moveTo>
                  <a:cubicBezTo>
                    <a:pt x="75661" y="0"/>
                    <a:pt x="94203" y="7885"/>
                    <a:pt x="108772" y="19712"/>
                  </a:cubicBezTo>
                  <a:cubicBezTo>
                    <a:pt x="124665" y="7885"/>
                    <a:pt x="143207" y="0"/>
                    <a:pt x="160424" y="0"/>
                  </a:cubicBezTo>
                  <a:cubicBezTo>
                    <a:pt x="174993" y="0"/>
                    <a:pt x="188237" y="5257"/>
                    <a:pt x="198833" y="15770"/>
                  </a:cubicBezTo>
                  <a:cubicBezTo>
                    <a:pt x="225321" y="40739"/>
                    <a:pt x="225321" y="82792"/>
                    <a:pt x="200157" y="109075"/>
                  </a:cubicBezTo>
                  <a:cubicBezTo>
                    <a:pt x="112745" y="197124"/>
                    <a:pt x="112745" y="197124"/>
                    <a:pt x="112745" y="197124"/>
                  </a:cubicBezTo>
                  <a:cubicBezTo>
                    <a:pt x="111420" y="197124"/>
                    <a:pt x="110096" y="198438"/>
                    <a:pt x="108772" y="198438"/>
                  </a:cubicBezTo>
                  <a:cubicBezTo>
                    <a:pt x="107447" y="198438"/>
                    <a:pt x="106123" y="197124"/>
                    <a:pt x="106123" y="197124"/>
                  </a:cubicBezTo>
                  <a:cubicBezTo>
                    <a:pt x="18710" y="109075"/>
                    <a:pt x="18710" y="109075"/>
                    <a:pt x="18710" y="109075"/>
                  </a:cubicBezTo>
                  <a:cubicBezTo>
                    <a:pt x="-6454" y="82792"/>
                    <a:pt x="-6454" y="40739"/>
                    <a:pt x="20034" y="15770"/>
                  </a:cubicBezTo>
                  <a:cubicBezTo>
                    <a:pt x="29305" y="5257"/>
                    <a:pt x="42550" y="0"/>
                    <a:pt x="58443" y="0"/>
                  </a:cubicBezTo>
                  <a:close/>
                </a:path>
              </a:pathLst>
            </a:custGeom>
            <a:solidFill>
              <a:srgbClr val="EB476F"/>
            </a:solidFill>
            <a:ln>
              <a:noFill/>
            </a:ln>
          </p:spPr>
          <p:txBody>
            <a:bodyPr/>
            <a:lstStyle/>
            <a:p>
              <a:endParaRPr lang="zh-CN" altLang="en-US" sz="2000"/>
            </a:p>
          </p:txBody>
        </p:sp>
        <p:sp>
          <p:nvSpPr>
            <p:cNvPr id="16" name="KSO_Shape"/>
            <p:cNvSpPr/>
            <p:nvPr>
              <p:custDataLst>
                <p:tags r:id="rId12"/>
              </p:custDataLst>
            </p:nvPr>
          </p:nvSpPr>
          <p:spPr>
            <a:xfrm flipH="1">
              <a:off x="6758143" y="1755407"/>
              <a:ext cx="1534116" cy="1397480"/>
            </a:xfrm>
            <a:prstGeom prst="heart">
              <a:avLst/>
            </a:prstGeom>
            <a:solidFill>
              <a:srgbClr val="EB476F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36000" bIns="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320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10673341" y="6008142"/>
            <a:ext cx="16710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b="1" i="1" dirty="0">
                <a:ln w="28575">
                  <a:solidFill>
                    <a:schemeClr val="bg1"/>
                  </a:solidFill>
                </a:ln>
                <a:solidFill>
                  <a:srgbClr val="EB47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gneto" panose="04030805050802020D02" pitchFamily="82" charset="0"/>
              </a:rPr>
              <a:t>520</a:t>
            </a:r>
            <a:endParaRPr lang="zh-CN" altLang="en-US" sz="4400" b="1" i="1" dirty="0">
              <a:ln w="28575">
                <a:solidFill>
                  <a:schemeClr val="bg1"/>
                </a:solidFill>
              </a:ln>
              <a:solidFill>
                <a:srgbClr val="EB476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gneto" panose="04030805050802020D02" pitchFamily="82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058175" y="235740"/>
            <a:ext cx="451712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b="1" dirty="0">
                <a:solidFill>
                  <a:srgbClr val="EB476F"/>
                </a:solidFill>
                <a:latin typeface="+mj-ea"/>
                <a:ea typeface="+mj-ea"/>
              </a:rPr>
              <a:t>点击此处添加标题</a:t>
            </a:r>
            <a:endParaRPr lang="zh-CN" altLang="en-US" sz="2800" b="1" dirty="0">
              <a:solidFill>
                <a:srgbClr val="EB476F"/>
              </a:solidFill>
              <a:latin typeface="+mj-ea"/>
              <a:ea typeface="+mj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058175" y="698500"/>
            <a:ext cx="52727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cs typeface="Arial" panose="020B0604020202020204" pitchFamily="34" charset="0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  <a:cs typeface="Arial" panose="020B0604020202020204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6668686" y="3169975"/>
            <a:ext cx="584971" cy="586864"/>
            <a:chOff x="4393723" y="2355144"/>
            <a:chExt cx="512043" cy="513700"/>
          </a:xfrm>
        </p:grpSpPr>
        <p:sp>
          <p:nvSpPr>
            <p:cNvPr id="34" name="MH_Other_1"/>
            <p:cNvSpPr/>
            <p:nvPr>
              <p:custDataLst>
                <p:tags r:id="rId13"/>
              </p:custDataLst>
            </p:nvPr>
          </p:nvSpPr>
          <p:spPr>
            <a:xfrm>
              <a:off x="4393723" y="2355144"/>
              <a:ext cx="512043" cy="513700"/>
            </a:xfrm>
            <a:prstGeom prst="ellipse">
              <a:avLst/>
            </a:prstGeom>
            <a:solidFill>
              <a:srgbClr val="F6BC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  <p:sp>
          <p:nvSpPr>
            <p:cNvPr id="35" name="MH_Other_2"/>
            <p:cNvSpPr/>
            <p:nvPr>
              <p:custDataLst>
                <p:tags r:id="rId14"/>
              </p:custDataLst>
            </p:nvPr>
          </p:nvSpPr>
          <p:spPr>
            <a:xfrm>
              <a:off x="4511377" y="2487712"/>
              <a:ext cx="276734" cy="248565"/>
            </a:xfrm>
            <a:custGeom>
              <a:avLst/>
              <a:gdLst>
                <a:gd name="connsiteX0" fmla="*/ 0 w 264714"/>
                <a:gd name="connsiteY0" fmla="*/ 50792 h 238243"/>
                <a:gd name="connsiteX1" fmla="*/ 2265 w 264714"/>
                <a:gd name="connsiteY1" fmla="*/ 50792 h 238243"/>
                <a:gd name="connsiteX2" fmla="*/ 32565 w 264714"/>
                <a:gd name="connsiteY2" fmla="*/ 171993 h 238243"/>
                <a:gd name="connsiteX3" fmla="*/ 232151 w 264714"/>
                <a:gd name="connsiteY3" fmla="*/ 171993 h 238243"/>
                <a:gd name="connsiteX4" fmla="*/ 262451 w 264714"/>
                <a:gd name="connsiteY4" fmla="*/ 50792 h 238243"/>
                <a:gd name="connsiteX5" fmla="*/ 264714 w 264714"/>
                <a:gd name="connsiteY5" fmla="*/ 50792 h 238243"/>
                <a:gd name="connsiteX6" fmla="*/ 264714 w 264714"/>
                <a:gd name="connsiteY6" fmla="*/ 238243 h 238243"/>
                <a:gd name="connsiteX7" fmla="*/ 0 w 264714"/>
                <a:gd name="connsiteY7" fmla="*/ 238243 h 238243"/>
                <a:gd name="connsiteX8" fmla="*/ 26472 w 264714"/>
                <a:gd name="connsiteY8" fmla="*/ 0 h 238243"/>
                <a:gd name="connsiteX9" fmla="*/ 238243 w 264714"/>
                <a:gd name="connsiteY9" fmla="*/ 0 h 238243"/>
                <a:gd name="connsiteX10" fmla="*/ 205154 w 264714"/>
                <a:gd name="connsiteY10" fmla="*/ 132357 h 238243"/>
                <a:gd name="connsiteX11" fmla="*/ 59561 w 264714"/>
                <a:gd name="connsiteY11" fmla="*/ 132357 h 238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4714" h="238243">
                  <a:moveTo>
                    <a:pt x="0" y="50792"/>
                  </a:moveTo>
                  <a:lnTo>
                    <a:pt x="2265" y="50792"/>
                  </a:lnTo>
                  <a:lnTo>
                    <a:pt x="32565" y="171993"/>
                  </a:lnTo>
                  <a:lnTo>
                    <a:pt x="232151" y="171993"/>
                  </a:lnTo>
                  <a:lnTo>
                    <a:pt x="262451" y="50792"/>
                  </a:lnTo>
                  <a:lnTo>
                    <a:pt x="264714" y="50792"/>
                  </a:lnTo>
                  <a:lnTo>
                    <a:pt x="264714" y="238243"/>
                  </a:lnTo>
                  <a:lnTo>
                    <a:pt x="0" y="238243"/>
                  </a:lnTo>
                  <a:close/>
                  <a:moveTo>
                    <a:pt x="26472" y="0"/>
                  </a:moveTo>
                  <a:lnTo>
                    <a:pt x="238243" y="0"/>
                  </a:lnTo>
                  <a:lnTo>
                    <a:pt x="205154" y="132357"/>
                  </a:lnTo>
                  <a:lnTo>
                    <a:pt x="59561" y="1323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6668686" y="2291443"/>
            <a:ext cx="584971" cy="584971"/>
            <a:chOff x="4393723" y="1659164"/>
            <a:chExt cx="512043" cy="512043"/>
          </a:xfrm>
        </p:grpSpPr>
        <p:sp>
          <p:nvSpPr>
            <p:cNvPr id="37" name="MH_Other_3"/>
            <p:cNvSpPr/>
            <p:nvPr>
              <p:custDataLst>
                <p:tags r:id="rId15"/>
              </p:custDataLst>
            </p:nvPr>
          </p:nvSpPr>
          <p:spPr>
            <a:xfrm>
              <a:off x="4393723" y="1659164"/>
              <a:ext cx="512043" cy="512043"/>
            </a:xfrm>
            <a:prstGeom prst="ellipse">
              <a:avLst/>
            </a:prstGeom>
            <a:solidFill>
              <a:srgbClr val="F6BC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  <p:pic>
          <p:nvPicPr>
            <p:cNvPr id="38" name="MH_Other_4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20"/>
            <a:stretch>
              <a:fillRect/>
            </a:stretch>
          </p:blipFill>
          <p:spPr bwMode="auto">
            <a:xfrm>
              <a:off x="4476578" y="1776818"/>
              <a:ext cx="344676" cy="2767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9" name="组合 38"/>
          <p:cNvGrpSpPr/>
          <p:nvPr/>
        </p:nvGrpSpPr>
        <p:grpSpPr>
          <a:xfrm>
            <a:off x="6668686" y="4928931"/>
            <a:ext cx="584971" cy="586864"/>
            <a:chOff x="4393723" y="3748761"/>
            <a:chExt cx="512043" cy="513700"/>
          </a:xfrm>
        </p:grpSpPr>
        <p:sp>
          <p:nvSpPr>
            <p:cNvPr id="40" name="MH_Other_5"/>
            <p:cNvSpPr/>
            <p:nvPr>
              <p:custDataLst>
                <p:tags r:id="rId18"/>
              </p:custDataLst>
            </p:nvPr>
          </p:nvSpPr>
          <p:spPr>
            <a:xfrm>
              <a:off x="4393723" y="3748761"/>
              <a:ext cx="512043" cy="513700"/>
            </a:xfrm>
            <a:prstGeom prst="ellipse">
              <a:avLst/>
            </a:prstGeom>
            <a:solidFill>
              <a:srgbClr val="F6BC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 dirty="0"/>
            </a:p>
          </p:txBody>
        </p:sp>
        <p:pic>
          <p:nvPicPr>
            <p:cNvPr id="41" name="MH_Other_6"/>
            <p:cNvPicPr>
              <a:picLocks noChangeAspect="1"/>
            </p:cNvPicPr>
            <p:nvPr>
              <p:custDataLst>
                <p:tags r:id="rId19"/>
              </p:custDataLst>
            </p:nvPr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80" t="13547" r="24422" b="28755"/>
            <a:stretch>
              <a:fillRect/>
            </a:stretch>
          </p:blipFill>
          <p:spPr bwMode="auto">
            <a:xfrm>
              <a:off x="4511377" y="3853158"/>
              <a:ext cx="276734" cy="3049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2" name="组合 41"/>
          <p:cNvGrpSpPr/>
          <p:nvPr/>
        </p:nvGrpSpPr>
        <p:grpSpPr>
          <a:xfrm>
            <a:off x="6668686" y="4050399"/>
            <a:ext cx="584971" cy="584970"/>
            <a:chOff x="4393723" y="3052782"/>
            <a:chExt cx="512043" cy="512042"/>
          </a:xfrm>
        </p:grpSpPr>
        <p:sp>
          <p:nvSpPr>
            <p:cNvPr id="43" name="MH_Other_7"/>
            <p:cNvSpPr/>
            <p:nvPr>
              <p:custDataLst>
                <p:tags r:id="rId21"/>
              </p:custDataLst>
            </p:nvPr>
          </p:nvSpPr>
          <p:spPr>
            <a:xfrm>
              <a:off x="4393723" y="3052782"/>
              <a:ext cx="512043" cy="512042"/>
            </a:xfrm>
            <a:prstGeom prst="ellipse">
              <a:avLst/>
            </a:prstGeom>
            <a:solidFill>
              <a:srgbClr val="F6BC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  <p:sp>
          <p:nvSpPr>
            <p:cNvPr id="44" name="MH_Other_8"/>
            <p:cNvSpPr/>
            <p:nvPr>
              <p:custDataLst>
                <p:tags r:id="rId22"/>
              </p:custDataLst>
            </p:nvPr>
          </p:nvSpPr>
          <p:spPr>
            <a:xfrm>
              <a:off x="4509720" y="3193635"/>
              <a:ext cx="280050" cy="230336"/>
            </a:xfrm>
            <a:custGeom>
              <a:avLst/>
              <a:gdLst>
                <a:gd name="connsiteX0" fmla="*/ 226044 w 267903"/>
                <a:gd name="connsiteY0" fmla="*/ 31075 h 219795"/>
                <a:gd name="connsiteX1" fmla="*/ 242835 w 267903"/>
                <a:gd name="connsiteY1" fmla="*/ 31075 h 219795"/>
                <a:gd name="connsiteX2" fmla="*/ 267903 w 267903"/>
                <a:gd name="connsiteY2" fmla="*/ 56143 h 219795"/>
                <a:gd name="connsiteX3" fmla="*/ 267903 w 267903"/>
                <a:gd name="connsiteY3" fmla="*/ 118810 h 219795"/>
                <a:gd name="connsiteX4" fmla="*/ 267903 w 267903"/>
                <a:gd name="connsiteY4" fmla="*/ 156410 h 219795"/>
                <a:gd name="connsiteX5" fmla="*/ 242835 w 267903"/>
                <a:gd name="connsiteY5" fmla="*/ 181478 h 219795"/>
                <a:gd name="connsiteX6" fmla="*/ 223253 w 267903"/>
                <a:gd name="connsiteY6" fmla="*/ 181478 h 219795"/>
                <a:gd name="connsiteX7" fmla="*/ 174775 w 267903"/>
                <a:gd name="connsiteY7" fmla="*/ 219795 h 219795"/>
                <a:gd name="connsiteX8" fmla="*/ 156277 w 267903"/>
                <a:gd name="connsiteY8" fmla="*/ 181478 h 219795"/>
                <a:gd name="connsiteX9" fmla="*/ 25068 w 267903"/>
                <a:gd name="connsiteY9" fmla="*/ 181478 h 219795"/>
                <a:gd name="connsiteX10" fmla="*/ 0 w 267903"/>
                <a:gd name="connsiteY10" fmla="*/ 156410 h 219795"/>
                <a:gd name="connsiteX11" fmla="*/ 0 w 267903"/>
                <a:gd name="connsiteY11" fmla="*/ 138206 h 219795"/>
                <a:gd name="connsiteX12" fmla="*/ 419 w 267903"/>
                <a:gd name="connsiteY12" fmla="*/ 138379 h 219795"/>
                <a:gd name="connsiteX13" fmla="*/ 202343 w 267903"/>
                <a:gd name="connsiteY13" fmla="*/ 138379 h 219795"/>
                <a:gd name="connsiteX14" fmla="*/ 226044 w 267903"/>
                <a:gd name="connsiteY14" fmla="*/ 114678 h 219795"/>
                <a:gd name="connsiteX15" fmla="*/ 19087 w 267903"/>
                <a:gd name="connsiteY15" fmla="*/ 0 h 219795"/>
                <a:gd name="connsiteX16" fmla="*/ 181703 w 267903"/>
                <a:gd name="connsiteY16" fmla="*/ 0 h 219795"/>
                <a:gd name="connsiteX17" fmla="*/ 200790 w 267903"/>
                <a:gd name="connsiteY17" fmla="*/ 19087 h 219795"/>
                <a:gd name="connsiteX18" fmla="*/ 200790 w 267903"/>
                <a:gd name="connsiteY18" fmla="*/ 95432 h 219795"/>
                <a:gd name="connsiteX19" fmla="*/ 181703 w 267903"/>
                <a:gd name="connsiteY19" fmla="*/ 114519 h 219795"/>
                <a:gd name="connsiteX20" fmla="*/ 19087 w 267903"/>
                <a:gd name="connsiteY20" fmla="*/ 114519 h 219795"/>
                <a:gd name="connsiteX21" fmla="*/ 0 w 267903"/>
                <a:gd name="connsiteY21" fmla="*/ 95432 h 219795"/>
                <a:gd name="connsiteX22" fmla="*/ 0 w 267903"/>
                <a:gd name="connsiteY22" fmla="*/ 19087 h 219795"/>
                <a:gd name="connsiteX23" fmla="*/ 19087 w 267903"/>
                <a:gd name="connsiteY23" fmla="*/ 0 h 219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67903" h="219795">
                  <a:moveTo>
                    <a:pt x="226044" y="31075"/>
                  </a:moveTo>
                  <a:lnTo>
                    <a:pt x="242835" y="31075"/>
                  </a:lnTo>
                  <a:cubicBezTo>
                    <a:pt x="256680" y="31075"/>
                    <a:pt x="267903" y="42298"/>
                    <a:pt x="267903" y="56143"/>
                  </a:cubicBezTo>
                  <a:lnTo>
                    <a:pt x="267903" y="118810"/>
                  </a:lnTo>
                  <a:lnTo>
                    <a:pt x="267903" y="156410"/>
                  </a:lnTo>
                  <a:cubicBezTo>
                    <a:pt x="267903" y="170255"/>
                    <a:pt x="256680" y="181478"/>
                    <a:pt x="242835" y="181478"/>
                  </a:cubicBezTo>
                  <a:lnTo>
                    <a:pt x="223253" y="181478"/>
                  </a:lnTo>
                  <a:lnTo>
                    <a:pt x="174775" y="219795"/>
                  </a:lnTo>
                  <a:lnTo>
                    <a:pt x="156277" y="181478"/>
                  </a:lnTo>
                  <a:lnTo>
                    <a:pt x="25068" y="181478"/>
                  </a:lnTo>
                  <a:cubicBezTo>
                    <a:pt x="11223" y="181478"/>
                    <a:pt x="0" y="170255"/>
                    <a:pt x="0" y="156410"/>
                  </a:cubicBezTo>
                  <a:lnTo>
                    <a:pt x="0" y="138206"/>
                  </a:lnTo>
                  <a:lnTo>
                    <a:pt x="419" y="138379"/>
                  </a:lnTo>
                  <a:lnTo>
                    <a:pt x="202343" y="138379"/>
                  </a:lnTo>
                  <a:cubicBezTo>
                    <a:pt x="215433" y="138379"/>
                    <a:pt x="226044" y="127768"/>
                    <a:pt x="226044" y="114678"/>
                  </a:cubicBezTo>
                  <a:close/>
                  <a:moveTo>
                    <a:pt x="19087" y="0"/>
                  </a:moveTo>
                  <a:lnTo>
                    <a:pt x="181703" y="0"/>
                  </a:lnTo>
                  <a:cubicBezTo>
                    <a:pt x="192244" y="0"/>
                    <a:pt x="200790" y="8546"/>
                    <a:pt x="200790" y="19087"/>
                  </a:cubicBezTo>
                  <a:lnTo>
                    <a:pt x="200790" y="95432"/>
                  </a:lnTo>
                  <a:cubicBezTo>
                    <a:pt x="200790" y="105973"/>
                    <a:pt x="192244" y="114519"/>
                    <a:pt x="181703" y="114519"/>
                  </a:cubicBezTo>
                  <a:lnTo>
                    <a:pt x="19087" y="114519"/>
                  </a:lnTo>
                  <a:cubicBezTo>
                    <a:pt x="8546" y="114519"/>
                    <a:pt x="0" y="105973"/>
                    <a:pt x="0" y="95432"/>
                  </a:cubicBezTo>
                  <a:lnTo>
                    <a:pt x="0" y="19087"/>
                  </a:lnTo>
                  <a:cubicBezTo>
                    <a:pt x="0" y="8546"/>
                    <a:pt x="8546" y="0"/>
                    <a:pt x="19087" y="0"/>
                  </a:cubicBezTo>
                  <a:close/>
                </a:path>
              </a:pathLst>
            </a:custGeom>
            <a:solidFill>
              <a:srgbClr val="FFFFFF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</p:grpSp>
      <p:sp>
        <p:nvSpPr>
          <p:cNvPr id="45" name="矩形 44"/>
          <p:cNvSpPr/>
          <p:nvPr/>
        </p:nvSpPr>
        <p:spPr>
          <a:xfrm>
            <a:off x="7433077" y="2369953"/>
            <a:ext cx="3628697" cy="527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2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7433077" y="3208523"/>
            <a:ext cx="3628697" cy="527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2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7433077" y="4080404"/>
            <a:ext cx="3628697" cy="527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2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7433077" y="4958652"/>
            <a:ext cx="3628697" cy="527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2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</p:spTree>
    <p:custDataLst>
      <p:tags r:id="rId2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500">
        <p:random/>
      </p:transition>
    </mc:Choice>
    <mc:Fallback>
      <p:transition spd="slow" advTm="10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"/>
                            </p:stCondLst>
                            <p:childTnLst>
                              <p:par>
                                <p:cTn id="2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688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187"/>
                            </p:stCondLst>
                            <p:childTnLst>
                              <p:par>
                                <p:cTn id="3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75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187"/>
                            </p:stCondLst>
                            <p:childTnLst>
                              <p:par>
                                <p:cTn id="4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75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187"/>
                            </p:stCondLst>
                            <p:childTnLst>
                              <p:par>
                                <p:cTn id="4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687"/>
                            </p:stCondLst>
                            <p:childTnLst>
                              <p:par>
                                <p:cTn id="5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75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687"/>
                            </p:stCondLst>
                            <p:childTnLst>
                              <p:par>
                                <p:cTn id="6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75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687"/>
                            </p:stCondLst>
                            <p:childTnLst>
                              <p:par>
                                <p:cTn id="6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187"/>
                            </p:stCondLst>
                            <p:childTnLst>
                              <p:par>
                                <p:cTn id="7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75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187"/>
                            </p:stCondLst>
                            <p:childTnLst>
                              <p:par>
                                <p:cTn id="7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75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187"/>
                            </p:stCondLst>
                            <p:childTnLst>
                              <p:par>
                                <p:cTn id="8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687"/>
                            </p:stCondLst>
                            <p:childTnLst>
                              <p:par>
                                <p:cTn id="9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75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687"/>
                            </p:stCondLst>
                            <p:childTnLst>
                              <p:par>
                                <p:cTn id="9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75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1687"/>
                            </p:stCondLst>
                            <p:childTnLst>
                              <p:par>
                                <p:cTn id="10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4" grpId="0"/>
      <p:bldP spid="23" grpId="0"/>
      <p:bldP spid="24" grpId="0"/>
      <p:bldP spid="45" grpId="0"/>
      <p:bldP spid="46" grpId="0"/>
      <p:bldP spid="47" grpId="0"/>
      <p:bldP spid="4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7" name="MH_SubTitle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927756" y="1359158"/>
            <a:ext cx="3302870" cy="717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000" dirty="0">
                <a:solidFill>
                  <a:srgbClr val="FF537C"/>
                </a:solidFill>
                <a:latin typeface="+mn-ea"/>
                <a:ea typeface="+mn-ea"/>
              </a:rPr>
              <a:t>2017</a:t>
            </a:r>
            <a:r>
              <a:rPr lang="zh-CN" altLang="en-US" sz="4000" dirty="0">
                <a:solidFill>
                  <a:srgbClr val="FF537C"/>
                </a:solidFill>
                <a:latin typeface="+mn-ea"/>
                <a:ea typeface="+mn-ea"/>
              </a:rPr>
              <a:t>年</a:t>
            </a:r>
            <a:r>
              <a:rPr lang="en-US" altLang="zh-CN" sz="4000" dirty="0">
                <a:solidFill>
                  <a:srgbClr val="FF537C"/>
                </a:solidFill>
                <a:latin typeface="+mn-ea"/>
                <a:ea typeface="+mn-ea"/>
              </a:rPr>
              <a:t>x</a:t>
            </a:r>
            <a:r>
              <a:rPr lang="zh-CN" altLang="en-US" sz="4000" dirty="0">
                <a:solidFill>
                  <a:srgbClr val="FF537C"/>
                </a:solidFill>
                <a:latin typeface="+mn-ea"/>
                <a:ea typeface="+mn-ea"/>
              </a:rPr>
              <a:t>月</a:t>
            </a:r>
            <a:r>
              <a:rPr lang="en-US" altLang="zh-CN" sz="4000" dirty="0">
                <a:solidFill>
                  <a:srgbClr val="FF537C"/>
                </a:solidFill>
                <a:latin typeface="+mn-ea"/>
                <a:ea typeface="+mn-ea"/>
              </a:rPr>
              <a:t>x</a:t>
            </a:r>
            <a:r>
              <a:rPr lang="zh-CN" altLang="en-US" sz="4000" dirty="0">
                <a:solidFill>
                  <a:srgbClr val="FF537C"/>
                </a:solidFill>
                <a:latin typeface="+mn-ea"/>
                <a:ea typeface="+mn-ea"/>
              </a:rPr>
              <a:t>日</a:t>
            </a:r>
            <a:endParaRPr lang="zh-CN" altLang="en-US" sz="4000" dirty="0">
              <a:solidFill>
                <a:srgbClr val="FF537C"/>
              </a:solidFill>
              <a:latin typeface="+mn-ea"/>
              <a:ea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123238" y="228600"/>
            <a:ext cx="3541409" cy="4476809"/>
            <a:chOff x="7291388" y="119064"/>
            <a:chExt cx="3341688" cy="4224336"/>
          </a:xfrm>
        </p:grpSpPr>
        <p:sp>
          <p:nvSpPr>
            <p:cNvPr id="3076" name="MH_Other_1"/>
            <p:cNvSpPr/>
            <p:nvPr>
              <p:custDataLst>
                <p:tags r:id="rId2"/>
              </p:custDataLst>
            </p:nvPr>
          </p:nvSpPr>
          <p:spPr bwMode="auto">
            <a:xfrm>
              <a:off x="8886826" y="2774950"/>
              <a:ext cx="123825" cy="1263650"/>
            </a:xfrm>
            <a:custGeom>
              <a:avLst/>
              <a:gdLst>
                <a:gd name="T0" fmla="*/ 0 w 78"/>
                <a:gd name="T1" fmla="*/ 2147483646 h 796"/>
                <a:gd name="T2" fmla="*/ 2147483646 w 78"/>
                <a:gd name="T3" fmla="*/ 0 h 796"/>
                <a:gd name="T4" fmla="*/ 2147483646 w 78"/>
                <a:gd name="T5" fmla="*/ 2147483646 h 796"/>
                <a:gd name="T6" fmla="*/ 2147483646 w 78"/>
                <a:gd name="T7" fmla="*/ 2147483646 h 796"/>
                <a:gd name="T8" fmla="*/ 0 w 78"/>
                <a:gd name="T9" fmla="*/ 2147483646 h 7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8" h="796">
                  <a:moveTo>
                    <a:pt x="0" y="4"/>
                  </a:moveTo>
                  <a:lnTo>
                    <a:pt x="7" y="0"/>
                  </a:lnTo>
                  <a:lnTo>
                    <a:pt x="78" y="796"/>
                  </a:lnTo>
                  <a:lnTo>
                    <a:pt x="74" y="796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7" name="MH_Other_2"/>
            <p:cNvSpPr/>
            <p:nvPr>
              <p:custDataLst>
                <p:tags r:id="rId3"/>
              </p:custDataLst>
            </p:nvPr>
          </p:nvSpPr>
          <p:spPr bwMode="auto">
            <a:xfrm>
              <a:off x="8520113" y="1577976"/>
              <a:ext cx="495300" cy="2455863"/>
            </a:xfrm>
            <a:custGeom>
              <a:avLst/>
              <a:gdLst>
                <a:gd name="T0" fmla="*/ 0 w 312"/>
                <a:gd name="T1" fmla="*/ 0 h 1547"/>
                <a:gd name="T2" fmla="*/ 2147483646 w 312"/>
                <a:gd name="T3" fmla="*/ 0 h 1547"/>
                <a:gd name="T4" fmla="*/ 2147483646 w 312"/>
                <a:gd name="T5" fmla="*/ 2147483646 h 1547"/>
                <a:gd name="T6" fmla="*/ 2147483646 w 312"/>
                <a:gd name="T7" fmla="*/ 2147483646 h 1547"/>
                <a:gd name="T8" fmla="*/ 0 w 312"/>
                <a:gd name="T9" fmla="*/ 0 h 15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2" h="1547">
                  <a:moveTo>
                    <a:pt x="0" y="0"/>
                  </a:moveTo>
                  <a:lnTo>
                    <a:pt x="3" y="0"/>
                  </a:lnTo>
                  <a:lnTo>
                    <a:pt x="312" y="1543"/>
                  </a:lnTo>
                  <a:lnTo>
                    <a:pt x="309" y="1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8" name="MH_Other_3"/>
            <p:cNvSpPr/>
            <p:nvPr>
              <p:custDataLst>
                <p:tags r:id="rId4"/>
              </p:custDataLst>
            </p:nvPr>
          </p:nvSpPr>
          <p:spPr bwMode="auto">
            <a:xfrm>
              <a:off x="8993189" y="1909764"/>
              <a:ext cx="598487" cy="2073275"/>
            </a:xfrm>
            <a:custGeom>
              <a:avLst/>
              <a:gdLst>
                <a:gd name="T0" fmla="*/ 2147483646 w 377"/>
                <a:gd name="T1" fmla="*/ 0 h 1306"/>
                <a:gd name="T2" fmla="*/ 2147483646 w 377"/>
                <a:gd name="T3" fmla="*/ 0 h 1306"/>
                <a:gd name="T4" fmla="*/ 2147483646 w 377"/>
                <a:gd name="T5" fmla="*/ 2147483646 h 1306"/>
                <a:gd name="T6" fmla="*/ 0 w 377"/>
                <a:gd name="T7" fmla="*/ 2147483646 h 1306"/>
                <a:gd name="T8" fmla="*/ 2147483646 w 377"/>
                <a:gd name="T9" fmla="*/ 0 h 13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77" h="1306">
                  <a:moveTo>
                    <a:pt x="369" y="0"/>
                  </a:moveTo>
                  <a:lnTo>
                    <a:pt x="377" y="0"/>
                  </a:lnTo>
                  <a:lnTo>
                    <a:pt x="7" y="1306"/>
                  </a:lnTo>
                  <a:lnTo>
                    <a:pt x="0" y="1302"/>
                  </a:lnTo>
                  <a:lnTo>
                    <a:pt x="369" y="0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9" name="MH_Other_4"/>
            <p:cNvSpPr/>
            <p:nvPr>
              <p:custDataLst>
                <p:tags r:id="rId5"/>
              </p:custDataLst>
            </p:nvPr>
          </p:nvSpPr>
          <p:spPr bwMode="auto">
            <a:xfrm>
              <a:off x="8807451" y="2701926"/>
              <a:ext cx="174625" cy="157163"/>
            </a:xfrm>
            <a:custGeom>
              <a:avLst/>
              <a:gdLst>
                <a:gd name="T0" fmla="*/ 2147483646 w 31"/>
                <a:gd name="T1" fmla="*/ 2147483646 h 28"/>
                <a:gd name="T2" fmla="*/ 2147483646 w 31"/>
                <a:gd name="T3" fmla="*/ 0 h 28"/>
                <a:gd name="T4" fmla="*/ 2147483646 w 31"/>
                <a:gd name="T5" fmla="*/ 2147483646 h 28"/>
                <a:gd name="T6" fmla="*/ 2147483646 w 31"/>
                <a:gd name="T7" fmla="*/ 2147483646 h 28"/>
                <a:gd name="T8" fmla="*/ 2147483646 w 31"/>
                <a:gd name="T9" fmla="*/ 2147483646 h 28"/>
                <a:gd name="T10" fmla="*/ 2147483646 w 31"/>
                <a:gd name="T11" fmla="*/ 2147483646 h 28"/>
                <a:gd name="T12" fmla="*/ 0 w 31"/>
                <a:gd name="T13" fmla="*/ 2147483646 h 28"/>
                <a:gd name="T14" fmla="*/ 2147483646 w 31"/>
                <a:gd name="T15" fmla="*/ 2147483646 h 28"/>
                <a:gd name="T16" fmla="*/ 2147483646 w 31"/>
                <a:gd name="T17" fmla="*/ 2147483646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1" h="28">
                  <a:moveTo>
                    <a:pt x="5" y="1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16" y="10"/>
                    <a:pt x="22" y="15"/>
                  </a:cubicBezTo>
                  <a:cubicBezTo>
                    <a:pt x="28" y="20"/>
                    <a:pt x="31" y="21"/>
                    <a:pt x="31" y="21"/>
                  </a:cubicBezTo>
                  <a:cubicBezTo>
                    <a:pt x="31" y="21"/>
                    <a:pt x="26" y="27"/>
                    <a:pt x="21" y="25"/>
                  </a:cubicBezTo>
                  <a:cubicBezTo>
                    <a:pt x="16" y="23"/>
                    <a:pt x="12" y="22"/>
                    <a:pt x="9" y="25"/>
                  </a:cubicBezTo>
                  <a:cubicBezTo>
                    <a:pt x="5" y="28"/>
                    <a:pt x="0" y="28"/>
                    <a:pt x="0" y="28"/>
                  </a:cubicBezTo>
                  <a:cubicBezTo>
                    <a:pt x="0" y="28"/>
                    <a:pt x="5" y="24"/>
                    <a:pt x="6" y="20"/>
                  </a:cubicBezTo>
                  <a:cubicBezTo>
                    <a:pt x="8" y="16"/>
                    <a:pt x="9" y="6"/>
                    <a:pt x="5" y="1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0" name="MH_Other_5"/>
            <p:cNvSpPr/>
            <p:nvPr>
              <p:custDataLst>
                <p:tags r:id="rId6"/>
              </p:custDataLst>
            </p:nvPr>
          </p:nvSpPr>
          <p:spPr bwMode="auto">
            <a:xfrm>
              <a:off x="7877175" y="1544638"/>
              <a:ext cx="1893888" cy="1212850"/>
            </a:xfrm>
            <a:custGeom>
              <a:avLst/>
              <a:gdLst>
                <a:gd name="T0" fmla="*/ 2147483646 w 336"/>
                <a:gd name="T1" fmla="*/ 2147483646 h 216"/>
                <a:gd name="T2" fmla="*/ 2147483646 w 336"/>
                <a:gd name="T3" fmla="*/ 2147483646 h 216"/>
                <a:gd name="T4" fmla="*/ 2147483646 w 336"/>
                <a:gd name="T5" fmla="*/ 2147483646 h 216"/>
                <a:gd name="T6" fmla="*/ 2147483646 w 336"/>
                <a:gd name="T7" fmla="*/ 2147483646 h 216"/>
                <a:gd name="T8" fmla="*/ 2147483646 w 336"/>
                <a:gd name="T9" fmla="*/ 2147483646 h 2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6" h="216">
                  <a:moveTo>
                    <a:pt x="170" y="100"/>
                  </a:moveTo>
                  <a:cubicBezTo>
                    <a:pt x="122" y="9"/>
                    <a:pt x="0" y="129"/>
                    <a:pt x="140" y="197"/>
                  </a:cubicBezTo>
                  <a:cubicBezTo>
                    <a:pt x="180" y="216"/>
                    <a:pt x="179" y="216"/>
                    <a:pt x="179" y="216"/>
                  </a:cubicBezTo>
                  <a:cubicBezTo>
                    <a:pt x="179" y="216"/>
                    <a:pt x="217" y="189"/>
                    <a:pt x="226" y="182"/>
                  </a:cubicBezTo>
                  <a:cubicBezTo>
                    <a:pt x="336" y="103"/>
                    <a:pt x="210" y="0"/>
                    <a:pt x="170" y="100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1" name="MH_Other_6"/>
            <p:cNvSpPr/>
            <p:nvPr>
              <p:custDataLst>
                <p:tags r:id="rId7"/>
              </p:custDataLst>
            </p:nvPr>
          </p:nvSpPr>
          <p:spPr bwMode="auto">
            <a:xfrm>
              <a:off x="8323264" y="1730375"/>
              <a:ext cx="1069975" cy="820738"/>
            </a:xfrm>
            <a:custGeom>
              <a:avLst/>
              <a:gdLst>
                <a:gd name="T0" fmla="*/ 2147483646 w 190"/>
                <a:gd name="T1" fmla="*/ 2147483646 h 146"/>
                <a:gd name="T2" fmla="*/ 2147483646 w 190"/>
                <a:gd name="T3" fmla="*/ 2147483646 h 146"/>
                <a:gd name="T4" fmla="*/ 2147483646 w 190"/>
                <a:gd name="T5" fmla="*/ 2147483646 h 146"/>
                <a:gd name="T6" fmla="*/ 2147483646 w 190"/>
                <a:gd name="T7" fmla="*/ 2147483646 h 146"/>
                <a:gd name="T8" fmla="*/ 2147483646 w 190"/>
                <a:gd name="T9" fmla="*/ 2147483646 h 1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0" h="146">
                  <a:moveTo>
                    <a:pt x="168" y="92"/>
                  </a:moveTo>
                  <a:cubicBezTo>
                    <a:pt x="190" y="39"/>
                    <a:pt x="119" y="8"/>
                    <a:pt x="92" y="75"/>
                  </a:cubicBezTo>
                  <a:cubicBezTo>
                    <a:pt x="64" y="21"/>
                    <a:pt x="0" y="50"/>
                    <a:pt x="12" y="91"/>
                  </a:cubicBezTo>
                  <a:cubicBezTo>
                    <a:pt x="15" y="102"/>
                    <a:pt x="21" y="109"/>
                    <a:pt x="31" y="114"/>
                  </a:cubicBezTo>
                  <a:cubicBezTo>
                    <a:pt x="96" y="146"/>
                    <a:pt x="123" y="0"/>
                    <a:pt x="168" y="92"/>
                  </a:cubicBez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2" name="MH_Other_7"/>
            <p:cNvSpPr/>
            <p:nvPr>
              <p:custDataLst>
                <p:tags r:id="rId8"/>
              </p:custDataLst>
            </p:nvPr>
          </p:nvSpPr>
          <p:spPr bwMode="auto">
            <a:xfrm>
              <a:off x="8840789" y="2735264"/>
              <a:ext cx="85725" cy="22225"/>
            </a:xfrm>
            <a:custGeom>
              <a:avLst/>
              <a:gdLst>
                <a:gd name="T0" fmla="*/ 2147483646 w 15"/>
                <a:gd name="T1" fmla="*/ 2147483646 h 4"/>
                <a:gd name="T2" fmla="*/ 2147483646 w 15"/>
                <a:gd name="T3" fmla="*/ 0 h 4"/>
                <a:gd name="T4" fmla="*/ 2147483646 w 15"/>
                <a:gd name="T5" fmla="*/ 2147483646 h 4"/>
                <a:gd name="T6" fmla="*/ 2147483646 w 15"/>
                <a:gd name="T7" fmla="*/ 2147483646 h 4"/>
                <a:gd name="T8" fmla="*/ 2147483646 w 15"/>
                <a:gd name="T9" fmla="*/ 2147483646 h 4"/>
                <a:gd name="T10" fmla="*/ 2147483646 w 15"/>
                <a:gd name="T11" fmla="*/ 2147483646 h 4"/>
                <a:gd name="T12" fmla="*/ 0 w 15"/>
                <a:gd name="T13" fmla="*/ 2147483646 h 4"/>
                <a:gd name="T14" fmla="*/ 2147483646 w 15"/>
                <a:gd name="T15" fmla="*/ 2147483646 h 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5" h="4">
                  <a:moveTo>
                    <a:pt x="2" y="1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5" y="0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2"/>
                    <a:pt x="15" y="2"/>
                    <a:pt x="14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1"/>
                    <a:pt x="2" y="1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3" name="MH_Other_8"/>
            <p:cNvSpPr/>
            <p:nvPr>
              <p:custDataLst>
                <p:tags r:id="rId9"/>
              </p:custDataLst>
            </p:nvPr>
          </p:nvSpPr>
          <p:spPr bwMode="auto">
            <a:xfrm>
              <a:off x="9461501" y="1931989"/>
              <a:ext cx="180975" cy="185737"/>
            </a:xfrm>
            <a:custGeom>
              <a:avLst/>
              <a:gdLst>
                <a:gd name="T0" fmla="*/ 2147483646 w 32"/>
                <a:gd name="T1" fmla="*/ 0 h 33"/>
                <a:gd name="T2" fmla="*/ 2147483646 w 32"/>
                <a:gd name="T3" fmla="*/ 2147483646 h 33"/>
                <a:gd name="T4" fmla="*/ 2147483646 w 32"/>
                <a:gd name="T5" fmla="*/ 2147483646 h 33"/>
                <a:gd name="T6" fmla="*/ 2147483646 w 32"/>
                <a:gd name="T7" fmla="*/ 2147483646 h 33"/>
                <a:gd name="T8" fmla="*/ 2147483646 w 32"/>
                <a:gd name="T9" fmla="*/ 2147483646 h 33"/>
                <a:gd name="T10" fmla="*/ 2147483646 w 32"/>
                <a:gd name="T11" fmla="*/ 2147483646 h 33"/>
                <a:gd name="T12" fmla="*/ 0 w 32"/>
                <a:gd name="T13" fmla="*/ 2147483646 h 33"/>
                <a:gd name="T14" fmla="*/ 2147483646 w 32"/>
                <a:gd name="T15" fmla="*/ 2147483646 h 33"/>
                <a:gd name="T16" fmla="*/ 2147483646 w 32"/>
                <a:gd name="T17" fmla="*/ 0 h 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2" h="33">
                  <a:moveTo>
                    <a:pt x="15" y="0"/>
                  </a:moveTo>
                  <a:cubicBezTo>
                    <a:pt x="32" y="6"/>
                    <a:pt x="32" y="6"/>
                    <a:pt x="32" y="6"/>
                  </a:cubicBezTo>
                  <a:cubicBezTo>
                    <a:pt x="32" y="6"/>
                    <a:pt x="22" y="13"/>
                    <a:pt x="25" y="20"/>
                  </a:cubicBezTo>
                  <a:cubicBezTo>
                    <a:pt x="28" y="27"/>
                    <a:pt x="30" y="29"/>
                    <a:pt x="30" y="29"/>
                  </a:cubicBezTo>
                  <a:cubicBezTo>
                    <a:pt x="30" y="29"/>
                    <a:pt x="24" y="33"/>
                    <a:pt x="20" y="29"/>
                  </a:cubicBezTo>
                  <a:cubicBezTo>
                    <a:pt x="16" y="25"/>
                    <a:pt x="12" y="23"/>
                    <a:pt x="8" y="24"/>
                  </a:cubicBezTo>
                  <a:cubicBezTo>
                    <a:pt x="4" y="26"/>
                    <a:pt x="0" y="23"/>
                    <a:pt x="0" y="23"/>
                  </a:cubicBezTo>
                  <a:cubicBezTo>
                    <a:pt x="0" y="23"/>
                    <a:pt x="6" y="21"/>
                    <a:pt x="9" y="18"/>
                  </a:cubicBezTo>
                  <a:cubicBezTo>
                    <a:pt x="12" y="15"/>
                    <a:pt x="16" y="7"/>
                    <a:pt x="15" y="0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4" name="MH_Other_9"/>
            <p:cNvSpPr/>
            <p:nvPr>
              <p:custDataLst>
                <p:tags r:id="rId10"/>
              </p:custDataLst>
            </p:nvPr>
          </p:nvSpPr>
          <p:spPr bwMode="auto">
            <a:xfrm>
              <a:off x="8840789" y="809625"/>
              <a:ext cx="1792287" cy="1195388"/>
            </a:xfrm>
            <a:custGeom>
              <a:avLst/>
              <a:gdLst>
                <a:gd name="T0" fmla="*/ 2147483646 w 318"/>
                <a:gd name="T1" fmla="*/ 2147483646 h 213"/>
                <a:gd name="T2" fmla="*/ 2147483646 w 318"/>
                <a:gd name="T3" fmla="*/ 2147483646 h 213"/>
                <a:gd name="T4" fmla="*/ 2147483646 w 318"/>
                <a:gd name="T5" fmla="*/ 2147483646 h 213"/>
                <a:gd name="T6" fmla="*/ 2147483646 w 318"/>
                <a:gd name="T7" fmla="*/ 2147483646 h 213"/>
                <a:gd name="T8" fmla="*/ 2147483646 w 318"/>
                <a:gd name="T9" fmla="*/ 2147483646 h 2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8" h="213">
                  <a:moveTo>
                    <a:pt x="167" y="102"/>
                  </a:moveTo>
                  <a:cubicBezTo>
                    <a:pt x="158" y="0"/>
                    <a:pt x="0" y="61"/>
                    <a:pt x="101" y="180"/>
                  </a:cubicBezTo>
                  <a:cubicBezTo>
                    <a:pt x="130" y="213"/>
                    <a:pt x="130" y="212"/>
                    <a:pt x="130" y="212"/>
                  </a:cubicBezTo>
                  <a:cubicBezTo>
                    <a:pt x="130" y="212"/>
                    <a:pt x="175" y="202"/>
                    <a:pt x="186" y="200"/>
                  </a:cubicBezTo>
                  <a:cubicBezTo>
                    <a:pt x="318" y="170"/>
                    <a:pt x="243" y="27"/>
                    <a:pt x="167" y="102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5" name="MH_Other_10"/>
            <p:cNvSpPr/>
            <p:nvPr>
              <p:custDataLst>
                <p:tags r:id="rId11"/>
              </p:custDataLst>
            </p:nvPr>
          </p:nvSpPr>
          <p:spPr bwMode="auto">
            <a:xfrm>
              <a:off x="9315450" y="1084264"/>
              <a:ext cx="1041400" cy="719137"/>
            </a:xfrm>
            <a:custGeom>
              <a:avLst/>
              <a:gdLst>
                <a:gd name="T0" fmla="*/ 2147483646 w 185"/>
                <a:gd name="T1" fmla="*/ 2147483646 h 128"/>
                <a:gd name="T2" fmla="*/ 2147483646 w 185"/>
                <a:gd name="T3" fmla="*/ 2147483646 h 128"/>
                <a:gd name="T4" fmla="*/ 2147483646 w 185"/>
                <a:gd name="T5" fmla="*/ 2147483646 h 128"/>
                <a:gd name="T6" fmla="*/ 2147483646 w 185"/>
                <a:gd name="T7" fmla="*/ 2147483646 h 128"/>
                <a:gd name="T8" fmla="*/ 2147483646 w 185"/>
                <a:gd name="T9" fmla="*/ 2147483646 h 1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5" h="128">
                  <a:moveTo>
                    <a:pt x="144" y="107"/>
                  </a:moveTo>
                  <a:cubicBezTo>
                    <a:pt x="185" y="66"/>
                    <a:pt x="132" y="10"/>
                    <a:pt x="81" y="61"/>
                  </a:cubicBezTo>
                  <a:cubicBezTo>
                    <a:pt x="76" y="0"/>
                    <a:pt x="6" y="2"/>
                    <a:pt x="1" y="44"/>
                  </a:cubicBezTo>
                  <a:cubicBezTo>
                    <a:pt x="0" y="55"/>
                    <a:pt x="2" y="64"/>
                    <a:pt x="9" y="72"/>
                  </a:cubicBezTo>
                  <a:cubicBezTo>
                    <a:pt x="56" y="128"/>
                    <a:pt x="139" y="5"/>
                    <a:pt x="144" y="107"/>
                  </a:cubicBez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6" name="MH_Other_11"/>
            <p:cNvSpPr/>
            <p:nvPr>
              <p:custDataLst>
                <p:tags r:id="rId12"/>
              </p:custDataLst>
            </p:nvPr>
          </p:nvSpPr>
          <p:spPr bwMode="auto">
            <a:xfrm>
              <a:off x="9534526" y="1971675"/>
              <a:ext cx="79375" cy="39688"/>
            </a:xfrm>
            <a:custGeom>
              <a:avLst/>
              <a:gdLst>
                <a:gd name="T0" fmla="*/ 2147483646 w 14"/>
                <a:gd name="T1" fmla="*/ 0 h 7"/>
                <a:gd name="T2" fmla="*/ 2147483646 w 14"/>
                <a:gd name="T3" fmla="*/ 2147483646 h 7"/>
                <a:gd name="T4" fmla="*/ 2147483646 w 14"/>
                <a:gd name="T5" fmla="*/ 2147483646 h 7"/>
                <a:gd name="T6" fmla="*/ 2147483646 w 14"/>
                <a:gd name="T7" fmla="*/ 2147483646 h 7"/>
                <a:gd name="T8" fmla="*/ 2147483646 w 14"/>
                <a:gd name="T9" fmla="*/ 2147483646 h 7"/>
                <a:gd name="T10" fmla="*/ 0 w 14"/>
                <a:gd name="T11" fmla="*/ 2147483646 h 7"/>
                <a:gd name="T12" fmla="*/ 2147483646 w 14"/>
                <a:gd name="T13" fmla="*/ 0 h 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" h="7">
                  <a:moveTo>
                    <a:pt x="2" y="0"/>
                  </a:move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5"/>
                    <a:pt x="14" y="5"/>
                  </a:cubicBezTo>
                  <a:cubicBezTo>
                    <a:pt x="14" y="6"/>
                    <a:pt x="13" y="7"/>
                    <a:pt x="12" y="6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7" name="MH_Other_12"/>
            <p:cNvSpPr/>
            <p:nvPr>
              <p:custDataLst>
                <p:tags r:id="rId13"/>
              </p:custDataLst>
            </p:nvPr>
          </p:nvSpPr>
          <p:spPr bwMode="auto">
            <a:xfrm>
              <a:off x="8429626" y="1528763"/>
              <a:ext cx="214313" cy="195262"/>
            </a:xfrm>
            <a:custGeom>
              <a:avLst/>
              <a:gdLst>
                <a:gd name="T0" fmla="*/ 2147483646 w 38"/>
                <a:gd name="T1" fmla="*/ 2147483646 h 35"/>
                <a:gd name="T2" fmla="*/ 2147483646 w 38"/>
                <a:gd name="T3" fmla="*/ 0 h 35"/>
                <a:gd name="T4" fmla="*/ 2147483646 w 38"/>
                <a:gd name="T5" fmla="*/ 2147483646 h 35"/>
                <a:gd name="T6" fmla="*/ 2147483646 w 38"/>
                <a:gd name="T7" fmla="*/ 2147483646 h 35"/>
                <a:gd name="T8" fmla="*/ 2147483646 w 38"/>
                <a:gd name="T9" fmla="*/ 2147483646 h 35"/>
                <a:gd name="T10" fmla="*/ 2147483646 w 38"/>
                <a:gd name="T11" fmla="*/ 2147483646 h 35"/>
                <a:gd name="T12" fmla="*/ 0 w 38"/>
                <a:gd name="T13" fmla="*/ 2147483646 h 35"/>
                <a:gd name="T14" fmla="*/ 2147483646 w 38"/>
                <a:gd name="T15" fmla="*/ 2147483646 h 35"/>
                <a:gd name="T16" fmla="*/ 2147483646 w 38"/>
                <a:gd name="T17" fmla="*/ 2147483646 h 3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8" h="35">
                  <a:moveTo>
                    <a:pt x="6" y="1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0" y="12"/>
                    <a:pt x="27" y="18"/>
                  </a:cubicBezTo>
                  <a:cubicBezTo>
                    <a:pt x="34" y="24"/>
                    <a:pt x="38" y="26"/>
                    <a:pt x="38" y="26"/>
                  </a:cubicBezTo>
                  <a:cubicBezTo>
                    <a:pt x="38" y="26"/>
                    <a:pt x="32" y="33"/>
                    <a:pt x="26" y="31"/>
                  </a:cubicBezTo>
                  <a:cubicBezTo>
                    <a:pt x="19" y="29"/>
                    <a:pt x="15" y="28"/>
                    <a:pt x="11" y="31"/>
                  </a:cubicBezTo>
                  <a:cubicBezTo>
                    <a:pt x="7" y="35"/>
                    <a:pt x="0" y="34"/>
                    <a:pt x="0" y="34"/>
                  </a:cubicBezTo>
                  <a:cubicBezTo>
                    <a:pt x="0" y="34"/>
                    <a:pt x="6" y="29"/>
                    <a:pt x="8" y="24"/>
                  </a:cubicBezTo>
                  <a:cubicBezTo>
                    <a:pt x="10" y="19"/>
                    <a:pt x="11" y="8"/>
                    <a:pt x="6" y="1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8" name="MH_Other_13"/>
            <p:cNvSpPr/>
            <p:nvPr>
              <p:custDataLst>
                <p:tags r:id="rId14"/>
              </p:custDataLst>
            </p:nvPr>
          </p:nvSpPr>
          <p:spPr bwMode="auto">
            <a:xfrm>
              <a:off x="7291388" y="119064"/>
              <a:ext cx="2311400" cy="1482725"/>
            </a:xfrm>
            <a:custGeom>
              <a:avLst/>
              <a:gdLst>
                <a:gd name="T0" fmla="*/ 2147483646 w 410"/>
                <a:gd name="T1" fmla="*/ 2147483646 h 264"/>
                <a:gd name="T2" fmla="*/ 2147483646 w 410"/>
                <a:gd name="T3" fmla="*/ 2147483646 h 264"/>
                <a:gd name="T4" fmla="*/ 2147483646 w 410"/>
                <a:gd name="T5" fmla="*/ 2147483646 h 264"/>
                <a:gd name="T6" fmla="*/ 2147483646 w 410"/>
                <a:gd name="T7" fmla="*/ 2147483646 h 264"/>
                <a:gd name="T8" fmla="*/ 2147483646 w 410"/>
                <a:gd name="T9" fmla="*/ 2147483646 h 2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0" h="264">
                  <a:moveTo>
                    <a:pt x="207" y="121"/>
                  </a:moveTo>
                  <a:cubicBezTo>
                    <a:pt x="147" y="11"/>
                    <a:pt x="0" y="158"/>
                    <a:pt x="171" y="241"/>
                  </a:cubicBezTo>
                  <a:cubicBezTo>
                    <a:pt x="220" y="264"/>
                    <a:pt x="220" y="263"/>
                    <a:pt x="220" y="263"/>
                  </a:cubicBezTo>
                  <a:cubicBezTo>
                    <a:pt x="220" y="263"/>
                    <a:pt x="265" y="230"/>
                    <a:pt x="276" y="221"/>
                  </a:cubicBezTo>
                  <a:cubicBezTo>
                    <a:pt x="410" y="124"/>
                    <a:pt x="255" y="0"/>
                    <a:pt x="207" y="121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9" name="MH_Other_14"/>
            <p:cNvSpPr/>
            <p:nvPr>
              <p:custDataLst>
                <p:tags r:id="rId15"/>
              </p:custDataLst>
            </p:nvPr>
          </p:nvSpPr>
          <p:spPr bwMode="auto">
            <a:xfrm>
              <a:off x="7832726" y="342900"/>
              <a:ext cx="1306513" cy="1004888"/>
            </a:xfrm>
            <a:custGeom>
              <a:avLst/>
              <a:gdLst>
                <a:gd name="T0" fmla="*/ 2147483646 w 232"/>
                <a:gd name="T1" fmla="*/ 2147483646 h 179"/>
                <a:gd name="T2" fmla="*/ 2147483646 w 232"/>
                <a:gd name="T3" fmla="*/ 2147483646 h 179"/>
                <a:gd name="T4" fmla="*/ 2147483646 w 232"/>
                <a:gd name="T5" fmla="*/ 2147483646 h 179"/>
                <a:gd name="T6" fmla="*/ 2147483646 w 232"/>
                <a:gd name="T7" fmla="*/ 2147483646 h 179"/>
                <a:gd name="T8" fmla="*/ 2147483646 w 232"/>
                <a:gd name="T9" fmla="*/ 2147483646 h 1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2" h="179">
                  <a:moveTo>
                    <a:pt x="206" y="112"/>
                  </a:moveTo>
                  <a:cubicBezTo>
                    <a:pt x="232" y="46"/>
                    <a:pt x="145" y="10"/>
                    <a:pt x="113" y="91"/>
                  </a:cubicBezTo>
                  <a:cubicBezTo>
                    <a:pt x="78" y="26"/>
                    <a:pt x="0" y="62"/>
                    <a:pt x="15" y="112"/>
                  </a:cubicBezTo>
                  <a:cubicBezTo>
                    <a:pt x="19" y="125"/>
                    <a:pt x="26" y="133"/>
                    <a:pt x="38" y="139"/>
                  </a:cubicBezTo>
                  <a:cubicBezTo>
                    <a:pt x="118" y="179"/>
                    <a:pt x="150" y="0"/>
                    <a:pt x="206" y="112"/>
                  </a:cubicBez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0" name="MH_Other_15"/>
            <p:cNvSpPr/>
            <p:nvPr>
              <p:custDataLst>
                <p:tags r:id="rId16"/>
              </p:custDataLst>
            </p:nvPr>
          </p:nvSpPr>
          <p:spPr bwMode="auto">
            <a:xfrm>
              <a:off x="8474075" y="1566864"/>
              <a:ext cx="101600" cy="28575"/>
            </a:xfrm>
            <a:custGeom>
              <a:avLst/>
              <a:gdLst>
                <a:gd name="T0" fmla="*/ 2147483646 w 18"/>
                <a:gd name="T1" fmla="*/ 2147483646 h 5"/>
                <a:gd name="T2" fmla="*/ 2147483646 w 18"/>
                <a:gd name="T3" fmla="*/ 0 h 5"/>
                <a:gd name="T4" fmla="*/ 2147483646 w 18"/>
                <a:gd name="T5" fmla="*/ 2147483646 h 5"/>
                <a:gd name="T6" fmla="*/ 2147483646 w 18"/>
                <a:gd name="T7" fmla="*/ 2147483646 h 5"/>
                <a:gd name="T8" fmla="*/ 2147483646 w 18"/>
                <a:gd name="T9" fmla="*/ 2147483646 h 5"/>
                <a:gd name="T10" fmla="*/ 0 w 18"/>
                <a:gd name="T11" fmla="*/ 2147483646 h 5"/>
                <a:gd name="T12" fmla="*/ 2147483646 w 18"/>
                <a:gd name="T13" fmla="*/ 2147483646 h 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8" h="5">
                  <a:moveTo>
                    <a:pt x="2" y="1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8" y="1"/>
                    <a:pt x="18" y="2"/>
                  </a:cubicBezTo>
                  <a:cubicBezTo>
                    <a:pt x="18" y="3"/>
                    <a:pt x="17" y="4"/>
                    <a:pt x="16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2"/>
                    <a:pt x="0" y="2"/>
                    <a:pt x="2" y="1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1" name="MH_Other_16"/>
            <p:cNvSpPr/>
            <p:nvPr>
              <p:custDataLst>
                <p:tags r:id="rId17"/>
              </p:custDataLst>
            </p:nvPr>
          </p:nvSpPr>
          <p:spPr bwMode="auto">
            <a:xfrm>
              <a:off x="7793038" y="657226"/>
              <a:ext cx="501650" cy="741363"/>
            </a:xfrm>
            <a:custGeom>
              <a:avLst/>
              <a:gdLst>
                <a:gd name="T0" fmla="*/ 2147483646 w 89"/>
                <a:gd name="T1" fmla="*/ 2147483646 h 132"/>
                <a:gd name="T2" fmla="*/ 2147483646 w 89"/>
                <a:gd name="T3" fmla="*/ 2147483646 h 132"/>
                <a:gd name="T4" fmla="*/ 2147483646 w 89"/>
                <a:gd name="T5" fmla="*/ 2147483646 h 132"/>
                <a:gd name="T6" fmla="*/ 2147483646 w 89"/>
                <a:gd name="T7" fmla="*/ 2147483646 h 1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9" h="132">
                  <a:moveTo>
                    <a:pt x="51" y="8"/>
                  </a:moveTo>
                  <a:cubicBezTo>
                    <a:pt x="16" y="23"/>
                    <a:pt x="0" y="88"/>
                    <a:pt x="89" y="132"/>
                  </a:cubicBezTo>
                  <a:cubicBezTo>
                    <a:pt x="26" y="91"/>
                    <a:pt x="30" y="42"/>
                    <a:pt x="59" y="25"/>
                  </a:cubicBezTo>
                  <a:cubicBezTo>
                    <a:pt x="81" y="12"/>
                    <a:pt x="71" y="0"/>
                    <a:pt x="51" y="8"/>
                  </a:cubicBezTo>
                  <a:close/>
                </a:path>
              </a:pathLst>
            </a:custGeom>
            <a:solidFill>
              <a:srgbClr val="FFFFFF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2" name="MH_Other_17"/>
            <p:cNvSpPr/>
            <p:nvPr>
              <p:custDataLst>
                <p:tags r:id="rId18"/>
              </p:custDataLst>
            </p:nvPr>
          </p:nvSpPr>
          <p:spPr bwMode="auto">
            <a:xfrm>
              <a:off x="9174164" y="1185863"/>
              <a:ext cx="479425" cy="588962"/>
            </a:xfrm>
            <a:custGeom>
              <a:avLst/>
              <a:gdLst>
                <a:gd name="T0" fmla="*/ 2147483646 w 85"/>
                <a:gd name="T1" fmla="*/ 2147483646 h 105"/>
                <a:gd name="T2" fmla="*/ 2147483646 w 85"/>
                <a:gd name="T3" fmla="*/ 2147483646 h 105"/>
                <a:gd name="T4" fmla="*/ 2147483646 w 85"/>
                <a:gd name="T5" fmla="*/ 2147483646 h 105"/>
                <a:gd name="T6" fmla="*/ 2147483646 w 85"/>
                <a:gd name="T7" fmla="*/ 2147483646 h 10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5" h="105">
                  <a:moveTo>
                    <a:pt x="65" y="1"/>
                  </a:moveTo>
                  <a:cubicBezTo>
                    <a:pt x="33" y="0"/>
                    <a:pt x="0" y="43"/>
                    <a:pt x="49" y="105"/>
                  </a:cubicBezTo>
                  <a:cubicBezTo>
                    <a:pt x="18" y="53"/>
                    <a:pt x="38" y="19"/>
                    <a:pt x="64" y="16"/>
                  </a:cubicBezTo>
                  <a:cubicBezTo>
                    <a:pt x="85" y="14"/>
                    <a:pt x="82" y="2"/>
                    <a:pt x="65" y="1"/>
                  </a:cubicBezTo>
                  <a:close/>
                </a:path>
              </a:pathLst>
            </a:custGeom>
            <a:solidFill>
              <a:srgbClr val="FFFFFF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3" name="MH_Other_18"/>
            <p:cNvSpPr/>
            <p:nvPr>
              <p:custDataLst>
                <p:tags r:id="rId19"/>
              </p:custDataLst>
            </p:nvPr>
          </p:nvSpPr>
          <p:spPr bwMode="auto">
            <a:xfrm>
              <a:off x="8288338" y="1978025"/>
              <a:ext cx="417512" cy="628650"/>
            </a:xfrm>
            <a:custGeom>
              <a:avLst/>
              <a:gdLst>
                <a:gd name="T0" fmla="*/ 2147483646 w 74"/>
                <a:gd name="T1" fmla="*/ 2147483646 h 112"/>
                <a:gd name="T2" fmla="*/ 2147483646 w 74"/>
                <a:gd name="T3" fmla="*/ 2147483646 h 112"/>
                <a:gd name="T4" fmla="*/ 2147483646 w 74"/>
                <a:gd name="T5" fmla="*/ 2147483646 h 112"/>
                <a:gd name="T6" fmla="*/ 2147483646 w 74"/>
                <a:gd name="T7" fmla="*/ 2147483646 h 11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4" h="112">
                  <a:moveTo>
                    <a:pt x="43" y="7"/>
                  </a:moveTo>
                  <a:cubicBezTo>
                    <a:pt x="13" y="20"/>
                    <a:pt x="0" y="75"/>
                    <a:pt x="74" y="112"/>
                  </a:cubicBezTo>
                  <a:cubicBezTo>
                    <a:pt x="22" y="77"/>
                    <a:pt x="25" y="36"/>
                    <a:pt x="49" y="22"/>
                  </a:cubicBezTo>
                  <a:cubicBezTo>
                    <a:pt x="68" y="11"/>
                    <a:pt x="59" y="0"/>
                    <a:pt x="43" y="7"/>
                  </a:cubicBezTo>
                  <a:close/>
                </a:path>
              </a:pathLst>
            </a:custGeom>
            <a:solidFill>
              <a:srgbClr val="FFFFFF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MH_Other_20"/>
            <p:cNvSpPr txBox="1"/>
            <p:nvPr>
              <p:custDataLst>
                <p:tags r:id="rId20"/>
              </p:custDataLst>
            </p:nvPr>
          </p:nvSpPr>
          <p:spPr>
            <a:xfrm rot="423950">
              <a:off x="8310563" y="3873500"/>
              <a:ext cx="1536700" cy="469900"/>
            </a:xfrm>
            <a:custGeom>
              <a:avLst/>
              <a:gdLst/>
              <a:ahLst/>
              <a:cxnLst/>
              <a:rect l="l" t="t" r="r" b="b"/>
              <a:pathLst>
                <a:path w="1955749" h="598018">
                  <a:moveTo>
                    <a:pt x="1809302" y="208483"/>
                  </a:moveTo>
                  <a:cubicBezTo>
                    <a:pt x="1776165" y="208483"/>
                    <a:pt x="1752817" y="223261"/>
                    <a:pt x="1739258" y="252817"/>
                  </a:cubicBezTo>
                  <a:cubicBezTo>
                    <a:pt x="1725699" y="282373"/>
                    <a:pt x="1718920" y="328250"/>
                    <a:pt x="1718920" y="390449"/>
                  </a:cubicBezTo>
                  <a:lnTo>
                    <a:pt x="1876196" y="390449"/>
                  </a:lnTo>
                  <a:cubicBezTo>
                    <a:pt x="1876196" y="331336"/>
                    <a:pt x="1870924" y="286231"/>
                    <a:pt x="1860380" y="255132"/>
                  </a:cubicBezTo>
                  <a:cubicBezTo>
                    <a:pt x="1849836" y="224033"/>
                    <a:pt x="1832810" y="208483"/>
                    <a:pt x="1809302" y="208483"/>
                  </a:cubicBezTo>
                  <a:close/>
                  <a:moveTo>
                    <a:pt x="1797558" y="199339"/>
                  </a:moveTo>
                  <a:cubicBezTo>
                    <a:pt x="1837182" y="199339"/>
                    <a:pt x="1870100" y="210922"/>
                    <a:pt x="1896313" y="234086"/>
                  </a:cubicBezTo>
                  <a:cubicBezTo>
                    <a:pt x="1934718" y="268224"/>
                    <a:pt x="1953920" y="324002"/>
                    <a:pt x="1953920" y="401422"/>
                  </a:cubicBezTo>
                  <a:lnTo>
                    <a:pt x="1718920" y="401422"/>
                  </a:lnTo>
                  <a:cubicBezTo>
                    <a:pt x="1718920" y="466972"/>
                    <a:pt x="1726692" y="514450"/>
                    <a:pt x="1742237" y="543854"/>
                  </a:cubicBezTo>
                  <a:cubicBezTo>
                    <a:pt x="1757782" y="573257"/>
                    <a:pt x="1781404" y="587959"/>
                    <a:pt x="1813103" y="587959"/>
                  </a:cubicBezTo>
                  <a:cubicBezTo>
                    <a:pt x="1846630" y="587959"/>
                    <a:pt x="1876197" y="576610"/>
                    <a:pt x="1901799" y="553912"/>
                  </a:cubicBezTo>
                  <a:cubicBezTo>
                    <a:pt x="1932889" y="526309"/>
                    <a:pt x="1948434" y="488889"/>
                    <a:pt x="1948434" y="441655"/>
                  </a:cubicBezTo>
                  <a:lnTo>
                    <a:pt x="1955749" y="441655"/>
                  </a:lnTo>
                  <a:cubicBezTo>
                    <a:pt x="1955749" y="487375"/>
                    <a:pt x="1941119" y="524865"/>
                    <a:pt x="1911858" y="554127"/>
                  </a:cubicBezTo>
                  <a:cubicBezTo>
                    <a:pt x="1882597" y="583387"/>
                    <a:pt x="1843583" y="598017"/>
                    <a:pt x="1794815" y="598017"/>
                  </a:cubicBezTo>
                  <a:cubicBezTo>
                    <a:pt x="1753972" y="598017"/>
                    <a:pt x="1716786" y="582473"/>
                    <a:pt x="1683258" y="551383"/>
                  </a:cubicBezTo>
                  <a:cubicBezTo>
                    <a:pt x="1643633" y="514807"/>
                    <a:pt x="1623822" y="466954"/>
                    <a:pt x="1623822" y="407822"/>
                  </a:cubicBezTo>
                  <a:cubicBezTo>
                    <a:pt x="1623822" y="343815"/>
                    <a:pt x="1643329" y="291694"/>
                    <a:pt x="1682343" y="251460"/>
                  </a:cubicBezTo>
                  <a:cubicBezTo>
                    <a:pt x="1716481" y="216713"/>
                    <a:pt x="1754886" y="199339"/>
                    <a:pt x="1797558" y="199339"/>
                  </a:cubicBezTo>
                  <a:close/>
                  <a:moveTo>
                    <a:pt x="1144676" y="199339"/>
                  </a:moveTo>
                  <a:lnTo>
                    <a:pt x="1354074" y="199339"/>
                  </a:lnTo>
                  <a:lnTo>
                    <a:pt x="1354074" y="208483"/>
                  </a:lnTo>
                  <a:cubicBezTo>
                    <a:pt x="1340053" y="208483"/>
                    <a:pt x="1325880" y="208635"/>
                    <a:pt x="1311554" y="208940"/>
                  </a:cubicBezTo>
                  <a:cubicBezTo>
                    <a:pt x="1297228" y="209245"/>
                    <a:pt x="1290066" y="213069"/>
                    <a:pt x="1290066" y="220413"/>
                  </a:cubicBezTo>
                  <a:lnTo>
                    <a:pt x="1295552" y="238758"/>
                  </a:lnTo>
                  <a:lnTo>
                    <a:pt x="1382420" y="474573"/>
                  </a:lnTo>
                  <a:lnTo>
                    <a:pt x="1443828" y="294737"/>
                  </a:lnTo>
                  <a:cubicBezTo>
                    <a:pt x="1451048" y="273325"/>
                    <a:pt x="1454658" y="256808"/>
                    <a:pt x="1454658" y="245188"/>
                  </a:cubicBezTo>
                  <a:cubicBezTo>
                    <a:pt x="1454658" y="220718"/>
                    <a:pt x="1434236" y="208483"/>
                    <a:pt x="1393393" y="208483"/>
                  </a:cubicBezTo>
                  <a:lnTo>
                    <a:pt x="1393393" y="199339"/>
                  </a:lnTo>
                  <a:lnTo>
                    <a:pt x="1547927" y="199339"/>
                  </a:lnTo>
                  <a:lnTo>
                    <a:pt x="1547927" y="208483"/>
                  </a:lnTo>
                  <a:cubicBezTo>
                    <a:pt x="1524657" y="208483"/>
                    <a:pt x="1506590" y="214136"/>
                    <a:pt x="1493727" y="225443"/>
                  </a:cubicBezTo>
                  <a:cubicBezTo>
                    <a:pt x="1480863" y="236749"/>
                    <a:pt x="1466469" y="265009"/>
                    <a:pt x="1450543" y="310224"/>
                  </a:cubicBezTo>
                  <a:lnTo>
                    <a:pt x="1353160" y="594360"/>
                  </a:lnTo>
                  <a:lnTo>
                    <a:pt x="1335786" y="594360"/>
                  </a:lnTo>
                  <a:lnTo>
                    <a:pt x="1207770" y="242402"/>
                  </a:lnTo>
                  <a:cubicBezTo>
                    <a:pt x="1202284" y="228343"/>
                    <a:pt x="1198930" y="220094"/>
                    <a:pt x="1197711" y="217656"/>
                  </a:cubicBezTo>
                  <a:cubicBezTo>
                    <a:pt x="1194054" y="211541"/>
                    <a:pt x="1183386" y="208483"/>
                    <a:pt x="1165707" y="208483"/>
                  </a:cubicBezTo>
                  <a:lnTo>
                    <a:pt x="1144676" y="208483"/>
                  </a:lnTo>
                  <a:close/>
                  <a:moveTo>
                    <a:pt x="876910" y="207569"/>
                  </a:moveTo>
                  <a:cubicBezTo>
                    <a:pt x="843991" y="207569"/>
                    <a:pt x="820521" y="222809"/>
                    <a:pt x="806500" y="253289"/>
                  </a:cubicBezTo>
                  <a:cubicBezTo>
                    <a:pt x="792480" y="283769"/>
                    <a:pt x="785469" y="331927"/>
                    <a:pt x="785469" y="397764"/>
                  </a:cubicBezTo>
                  <a:cubicBezTo>
                    <a:pt x="785470" y="464820"/>
                    <a:pt x="791718" y="513588"/>
                    <a:pt x="804215" y="544068"/>
                  </a:cubicBezTo>
                  <a:cubicBezTo>
                    <a:pt x="816711" y="574548"/>
                    <a:pt x="840943" y="589788"/>
                    <a:pt x="876910" y="589788"/>
                  </a:cubicBezTo>
                  <a:cubicBezTo>
                    <a:pt x="909828" y="589788"/>
                    <a:pt x="933297" y="574243"/>
                    <a:pt x="947318" y="543154"/>
                  </a:cubicBezTo>
                  <a:cubicBezTo>
                    <a:pt x="961339" y="512064"/>
                    <a:pt x="968349" y="463601"/>
                    <a:pt x="968349" y="397764"/>
                  </a:cubicBezTo>
                  <a:cubicBezTo>
                    <a:pt x="968350" y="330098"/>
                    <a:pt x="962558" y="282550"/>
                    <a:pt x="950976" y="255118"/>
                  </a:cubicBezTo>
                  <a:cubicBezTo>
                    <a:pt x="937564" y="223418"/>
                    <a:pt x="912876" y="207569"/>
                    <a:pt x="876910" y="207569"/>
                  </a:cubicBezTo>
                  <a:close/>
                  <a:moveTo>
                    <a:pt x="876910" y="199339"/>
                  </a:moveTo>
                  <a:cubicBezTo>
                    <a:pt x="923849" y="199339"/>
                    <a:pt x="965301" y="215798"/>
                    <a:pt x="1001268" y="248717"/>
                  </a:cubicBezTo>
                  <a:cubicBezTo>
                    <a:pt x="1042721" y="286512"/>
                    <a:pt x="1063447" y="336194"/>
                    <a:pt x="1063447" y="397764"/>
                  </a:cubicBezTo>
                  <a:cubicBezTo>
                    <a:pt x="1063447" y="456895"/>
                    <a:pt x="1043025" y="505968"/>
                    <a:pt x="1002182" y="544982"/>
                  </a:cubicBezTo>
                  <a:cubicBezTo>
                    <a:pt x="964996" y="580339"/>
                    <a:pt x="923239" y="598018"/>
                    <a:pt x="876910" y="598018"/>
                  </a:cubicBezTo>
                  <a:cubicBezTo>
                    <a:pt x="829360" y="598018"/>
                    <a:pt x="787907" y="581558"/>
                    <a:pt x="752551" y="548640"/>
                  </a:cubicBezTo>
                  <a:cubicBezTo>
                    <a:pt x="711098" y="510235"/>
                    <a:pt x="690372" y="459943"/>
                    <a:pt x="690372" y="397764"/>
                  </a:cubicBezTo>
                  <a:cubicBezTo>
                    <a:pt x="690372" y="338633"/>
                    <a:pt x="710794" y="289865"/>
                    <a:pt x="751637" y="251460"/>
                  </a:cubicBezTo>
                  <a:cubicBezTo>
                    <a:pt x="788822" y="216713"/>
                    <a:pt x="830580" y="199339"/>
                    <a:pt x="876910" y="199339"/>
                  </a:cubicBezTo>
                  <a:close/>
                  <a:moveTo>
                    <a:pt x="0" y="0"/>
                  </a:moveTo>
                  <a:lnTo>
                    <a:pt x="375819" y="0"/>
                  </a:lnTo>
                  <a:lnTo>
                    <a:pt x="375818" y="8230"/>
                  </a:lnTo>
                  <a:cubicBezTo>
                    <a:pt x="341681" y="8230"/>
                    <a:pt x="315011" y="9146"/>
                    <a:pt x="295808" y="10980"/>
                  </a:cubicBezTo>
                  <a:cubicBezTo>
                    <a:pt x="276606" y="12813"/>
                    <a:pt x="263042" y="15259"/>
                    <a:pt x="255117" y="18316"/>
                  </a:cubicBezTo>
                  <a:cubicBezTo>
                    <a:pt x="247193" y="21374"/>
                    <a:pt x="242621" y="24127"/>
                    <a:pt x="241402" y="26575"/>
                  </a:cubicBezTo>
                  <a:cubicBezTo>
                    <a:pt x="238354" y="32080"/>
                    <a:pt x="236830" y="43091"/>
                    <a:pt x="236829" y="59607"/>
                  </a:cubicBezTo>
                  <a:lnTo>
                    <a:pt x="236830" y="528366"/>
                  </a:lnTo>
                  <a:cubicBezTo>
                    <a:pt x="236830" y="546101"/>
                    <a:pt x="238044" y="557412"/>
                    <a:pt x="240473" y="562299"/>
                  </a:cubicBezTo>
                  <a:cubicBezTo>
                    <a:pt x="241692" y="564747"/>
                    <a:pt x="245340" y="567195"/>
                    <a:pt x="251417" y="569643"/>
                  </a:cubicBezTo>
                  <a:cubicBezTo>
                    <a:pt x="272096" y="575758"/>
                    <a:pt x="307972" y="578815"/>
                    <a:pt x="359045" y="578815"/>
                  </a:cubicBezTo>
                  <a:cubicBezTo>
                    <a:pt x="432606" y="578815"/>
                    <a:pt x="488844" y="556336"/>
                    <a:pt x="527759" y="511378"/>
                  </a:cubicBezTo>
                  <a:cubicBezTo>
                    <a:pt x="566673" y="466420"/>
                    <a:pt x="586131" y="398374"/>
                    <a:pt x="586130" y="307238"/>
                  </a:cubicBezTo>
                  <a:lnTo>
                    <a:pt x="598017" y="307238"/>
                  </a:lnTo>
                  <a:lnTo>
                    <a:pt x="598018" y="589788"/>
                  </a:lnTo>
                  <a:lnTo>
                    <a:pt x="0" y="589788"/>
                  </a:lnTo>
                  <a:lnTo>
                    <a:pt x="0" y="580644"/>
                  </a:lnTo>
                  <a:cubicBezTo>
                    <a:pt x="26822" y="580644"/>
                    <a:pt x="49682" y="579727"/>
                    <a:pt x="68580" y="577894"/>
                  </a:cubicBezTo>
                  <a:cubicBezTo>
                    <a:pt x="87478" y="576060"/>
                    <a:pt x="100431" y="573767"/>
                    <a:pt x="107442" y="571014"/>
                  </a:cubicBezTo>
                  <a:cubicBezTo>
                    <a:pt x="114452" y="568261"/>
                    <a:pt x="119024" y="564897"/>
                    <a:pt x="121158" y="560920"/>
                  </a:cubicBezTo>
                  <a:cubicBezTo>
                    <a:pt x="123291" y="556944"/>
                    <a:pt x="124358" y="546397"/>
                    <a:pt x="124358" y="529280"/>
                  </a:cubicBezTo>
                  <a:lnTo>
                    <a:pt x="124358" y="59593"/>
                  </a:lnTo>
                  <a:cubicBezTo>
                    <a:pt x="124358" y="41867"/>
                    <a:pt x="123139" y="30861"/>
                    <a:pt x="120700" y="26575"/>
                  </a:cubicBezTo>
                  <a:cubicBezTo>
                    <a:pt x="119482" y="24127"/>
                    <a:pt x="115366" y="21681"/>
                    <a:pt x="108356" y="19238"/>
                  </a:cubicBezTo>
                  <a:cubicBezTo>
                    <a:pt x="101346" y="16795"/>
                    <a:pt x="87630" y="14349"/>
                    <a:pt x="67208" y="11901"/>
                  </a:cubicBezTo>
                  <a:cubicBezTo>
                    <a:pt x="46787" y="9453"/>
                    <a:pt x="24384" y="8230"/>
                    <a:pt x="0" y="8230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ffectLst/>
          </p:spPr>
          <p:txBody>
            <a:bodyPr/>
            <a:lstStyle/>
            <a:p>
              <a:pPr algn="ctr">
                <a:defRPr/>
              </a:pPr>
              <a:endParaRPr lang="zh-CN" altLang="en-US" sz="7200" spc="500">
                <a:solidFill>
                  <a:srgbClr val="FF537C"/>
                </a:solidFill>
                <a:latin typeface="Modern No. 20" panose="02070704070505020303" pitchFamily="18" charset="0"/>
                <a:ea typeface="隶书" panose="02010509060101010101" pitchFamily="49" charset="-122"/>
                <a:cs typeface="Miriam" panose="020B0502050101010101" pitchFamily="34" charset="-79"/>
              </a:endParaRPr>
            </a:p>
          </p:txBody>
        </p:sp>
      </p:grpSp>
      <p:sp>
        <p:nvSpPr>
          <p:cNvPr id="6" name="MH_Picture_1"/>
          <p:cNvSpPr/>
          <p:nvPr>
            <p:custDataLst>
              <p:tags r:id="rId21"/>
            </p:custDataLst>
          </p:nvPr>
        </p:nvSpPr>
        <p:spPr>
          <a:xfrm>
            <a:off x="1770743" y="1331914"/>
            <a:ext cx="1806429" cy="1155082"/>
          </a:xfrm>
          <a:prstGeom prst="rect">
            <a:avLst/>
          </a:prstGeom>
          <a:blipFill dpi="0" rotWithShape="1"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MH_Picture_3"/>
          <p:cNvSpPr/>
          <p:nvPr>
            <p:custDataLst>
              <p:tags r:id="rId23"/>
            </p:custDataLst>
          </p:nvPr>
        </p:nvSpPr>
        <p:spPr>
          <a:xfrm>
            <a:off x="2167457" y="5447167"/>
            <a:ext cx="1804585" cy="1155082"/>
          </a:xfrm>
          <a:prstGeom prst="rect">
            <a:avLst/>
          </a:prstGeom>
          <a:blipFill dpi="0" rotWithShape="1"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72" name="MH_Other_19"/>
          <p:cNvCxnSpPr/>
          <p:nvPr>
            <p:custDataLst>
              <p:tags r:id="rId24"/>
            </p:custDataLst>
          </p:nvPr>
        </p:nvCxnSpPr>
        <p:spPr>
          <a:xfrm>
            <a:off x="3927756" y="1971246"/>
            <a:ext cx="3301025" cy="0"/>
          </a:xfrm>
          <a:prstGeom prst="line">
            <a:avLst/>
          </a:prstGeom>
          <a:ln w="19050">
            <a:solidFill>
              <a:srgbClr val="FF7D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98" name="MH_Text_1"/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4147333" y="5466479"/>
            <a:ext cx="5182172" cy="1155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点击此处添加文字描述，文字颜色、大小、字体可根据需求进行更改。点击此处添加文字描述，文字颜色、大小、字体可根据需求进行更改。</a:t>
            </a:r>
            <a:endParaRPr lang="zh-CN" altLang="en-US" sz="1600" dirty="0">
              <a:latin typeface="+mn-ea"/>
              <a:ea typeface="+mn-ea"/>
            </a:endParaRPr>
          </a:p>
        </p:txBody>
      </p:sp>
      <p:sp>
        <p:nvSpPr>
          <p:cNvPr id="28" name="MH_Other_9"/>
          <p:cNvSpPr/>
          <p:nvPr>
            <p:custDataLst>
              <p:tags r:id="rId26"/>
            </p:custDataLst>
          </p:nvPr>
        </p:nvSpPr>
        <p:spPr>
          <a:xfrm rot="18906473">
            <a:off x="10737365" y="5615068"/>
            <a:ext cx="1697299" cy="1378879"/>
          </a:xfrm>
          <a:prstGeom prst="heart">
            <a:avLst/>
          </a:prstGeom>
          <a:solidFill>
            <a:srgbClr val="FFE1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187333" y="18606"/>
            <a:ext cx="727067" cy="948820"/>
            <a:chOff x="6758143" y="1150870"/>
            <a:chExt cx="1534116" cy="2002017"/>
          </a:xfrm>
        </p:grpSpPr>
        <p:sp>
          <p:nvSpPr>
            <p:cNvPr id="30" name="valentines-hearts_70134"/>
            <p:cNvSpPr>
              <a:spLocks noChangeAspect="1"/>
            </p:cNvSpPr>
            <p:nvPr/>
          </p:nvSpPr>
          <p:spPr bwMode="auto">
            <a:xfrm rot="1782665" flipH="1">
              <a:off x="7385997" y="1150870"/>
              <a:ext cx="581778" cy="707384"/>
            </a:xfrm>
            <a:custGeom>
              <a:avLst/>
              <a:gdLst>
                <a:gd name="connsiteX0" fmla="*/ 83137 w 276791"/>
                <a:gd name="connsiteY0" fmla="*/ 274638 h 336550"/>
                <a:gd name="connsiteX1" fmla="*/ 76580 w 276791"/>
                <a:gd name="connsiteY1" fmla="*/ 277228 h 336550"/>
                <a:gd name="connsiteX2" fmla="*/ 76580 w 276791"/>
                <a:gd name="connsiteY2" fmla="*/ 297949 h 336550"/>
                <a:gd name="connsiteX3" fmla="*/ 101497 w 276791"/>
                <a:gd name="connsiteY3" fmla="*/ 323851 h 336550"/>
                <a:gd name="connsiteX4" fmla="*/ 126414 w 276791"/>
                <a:gd name="connsiteY4" fmla="*/ 297949 h 336550"/>
                <a:gd name="connsiteX5" fmla="*/ 126414 w 276791"/>
                <a:gd name="connsiteY5" fmla="*/ 277228 h 336550"/>
                <a:gd name="connsiteX6" fmla="*/ 119857 w 276791"/>
                <a:gd name="connsiteY6" fmla="*/ 274638 h 336550"/>
                <a:gd name="connsiteX7" fmla="*/ 105431 w 276791"/>
                <a:gd name="connsiteY7" fmla="*/ 281113 h 336550"/>
                <a:gd name="connsiteX8" fmla="*/ 97563 w 276791"/>
                <a:gd name="connsiteY8" fmla="*/ 281113 h 336550"/>
                <a:gd name="connsiteX9" fmla="*/ 83137 w 276791"/>
                <a:gd name="connsiteY9" fmla="*/ 274638 h 336550"/>
                <a:gd name="connsiteX10" fmla="*/ 82298 w 276791"/>
                <a:gd name="connsiteY10" fmla="*/ 263525 h 336550"/>
                <a:gd name="connsiteX11" fmla="*/ 100703 w 276791"/>
                <a:gd name="connsiteY11" fmla="*/ 270164 h 336550"/>
                <a:gd name="connsiteX12" fmla="*/ 119108 w 276791"/>
                <a:gd name="connsiteY12" fmla="*/ 263525 h 336550"/>
                <a:gd name="connsiteX13" fmla="*/ 133570 w 276791"/>
                <a:gd name="connsiteY13" fmla="*/ 270164 h 336550"/>
                <a:gd name="connsiteX14" fmla="*/ 133570 w 276791"/>
                <a:gd name="connsiteY14" fmla="*/ 306012 h 336550"/>
                <a:gd name="connsiteX15" fmla="*/ 104647 w 276791"/>
                <a:gd name="connsiteY15" fmla="*/ 335222 h 336550"/>
                <a:gd name="connsiteX16" fmla="*/ 100703 w 276791"/>
                <a:gd name="connsiteY16" fmla="*/ 336550 h 336550"/>
                <a:gd name="connsiteX17" fmla="*/ 96759 w 276791"/>
                <a:gd name="connsiteY17" fmla="*/ 335222 h 336550"/>
                <a:gd name="connsiteX18" fmla="*/ 67836 w 276791"/>
                <a:gd name="connsiteY18" fmla="*/ 306012 h 336550"/>
                <a:gd name="connsiteX19" fmla="*/ 67836 w 276791"/>
                <a:gd name="connsiteY19" fmla="*/ 270164 h 336550"/>
                <a:gd name="connsiteX20" fmla="*/ 82298 w 276791"/>
                <a:gd name="connsiteY20" fmla="*/ 263525 h 336550"/>
                <a:gd name="connsiteX21" fmla="*/ 192627 w 276791"/>
                <a:gd name="connsiteY21" fmla="*/ 192088 h 336550"/>
                <a:gd name="connsiteX22" fmla="*/ 180657 w 276791"/>
                <a:gd name="connsiteY22" fmla="*/ 197293 h 336550"/>
                <a:gd name="connsiteX23" fmla="*/ 180657 w 276791"/>
                <a:gd name="connsiteY23" fmla="*/ 232426 h 336550"/>
                <a:gd name="connsiteX24" fmla="*/ 220559 w 276791"/>
                <a:gd name="connsiteY24" fmla="*/ 271463 h 336550"/>
                <a:gd name="connsiteX25" fmla="*/ 260461 w 276791"/>
                <a:gd name="connsiteY25" fmla="*/ 232426 h 336550"/>
                <a:gd name="connsiteX26" fmla="*/ 259131 w 276791"/>
                <a:gd name="connsiteY26" fmla="*/ 197293 h 336550"/>
                <a:gd name="connsiteX27" fmla="*/ 248490 w 276791"/>
                <a:gd name="connsiteY27" fmla="*/ 192088 h 336550"/>
                <a:gd name="connsiteX28" fmla="*/ 224549 w 276791"/>
                <a:gd name="connsiteY28" fmla="*/ 203799 h 336550"/>
                <a:gd name="connsiteX29" fmla="*/ 216569 w 276791"/>
                <a:gd name="connsiteY29" fmla="*/ 203799 h 336550"/>
                <a:gd name="connsiteX30" fmla="*/ 192627 w 276791"/>
                <a:gd name="connsiteY30" fmla="*/ 192088 h 336550"/>
                <a:gd name="connsiteX31" fmla="*/ 193020 w 276791"/>
                <a:gd name="connsiteY31" fmla="*/ 180975 h 336550"/>
                <a:gd name="connsiteX32" fmla="*/ 220559 w 276791"/>
                <a:gd name="connsiteY32" fmla="*/ 191424 h 336550"/>
                <a:gd name="connsiteX33" fmla="*/ 248099 w 276791"/>
                <a:gd name="connsiteY33" fmla="*/ 180975 h 336550"/>
                <a:gd name="connsiteX34" fmla="*/ 266459 w 276791"/>
                <a:gd name="connsiteY34" fmla="*/ 188812 h 336550"/>
                <a:gd name="connsiteX35" fmla="*/ 266459 w 276791"/>
                <a:gd name="connsiteY35" fmla="*/ 238447 h 336550"/>
                <a:gd name="connsiteX36" fmla="*/ 224493 w 276791"/>
                <a:gd name="connsiteY36" fmla="*/ 282857 h 336550"/>
                <a:gd name="connsiteX37" fmla="*/ 220559 w 276791"/>
                <a:gd name="connsiteY37" fmla="*/ 284163 h 336550"/>
                <a:gd name="connsiteX38" fmla="*/ 216625 w 276791"/>
                <a:gd name="connsiteY38" fmla="*/ 282857 h 336550"/>
                <a:gd name="connsiteX39" fmla="*/ 173348 w 276791"/>
                <a:gd name="connsiteY39" fmla="*/ 238447 h 336550"/>
                <a:gd name="connsiteX40" fmla="*/ 174660 w 276791"/>
                <a:gd name="connsiteY40" fmla="*/ 188812 h 336550"/>
                <a:gd name="connsiteX41" fmla="*/ 193020 w 276791"/>
                <a:gd name="connsiteY41" fmla="*/ 180975 h 336550"/>
                <a:gd name="connsiteX42" fmla="*/ 58624 w 276791"/>
                <a:gd name="connsiteY42" fmla="*/ 11113 h 336550"/>
                <a:gd name="connsiteX43" fmla="*/ 27035 w 276791"/>
                <a:gd name="connsiteY43" fmla="*/ 22930 h 336550"/>
                <a:gd name="connsiteX44" fmla="*/ 27035 w 276791"/>
                <a:gd name="connsiteY44" fmla="*/ 101708 h 336550"/>
                <a:gd name="connsiteX45" fmla="*/ 108641 w 276791"/>
                <a:gd name="connsiteY45" fmla="*/ 185738 h 336550"/>
                <a:gd name="connsiteX46" fmla="*/ 191563 w 276791"/>
                <a:gd name="connsiteY46" fmla="*/ 101708 h 336550"/>
                <a:gd name="connsiteX47" fmla="*/ 191563 w 276791"/>
                <a:gd name="connsiteY47" fmla="*/ 22930 h 336550"/>
                <a:gd name="connsiteX48" fmla="*/ 159973 w 276791"/>
                <a:gd name="connsiteY48" fmla="*/ 11113 h 336550"/>
                <a:gd name="connsiteX49" fmla="*/ 112589 w 276791"/>
                <a:gd name="connsiteY49" fmla="*/ 30808 h 336550"/>
                <a:gd name="connsiteX50" fmla="*/ 106008 w 276791"/>
                <a:gd name="connsiteY50" fmla="*/ 30808 h 336550"/>
                <a:gd name="connsiteX51" fmla="*/ 58624 w 276791"/>
                <a:gd name="connsiteY51" fmla="*/ 11113 h 336550"/>
                <a:gd name="connsiteX52" fmla="*/ 58443 w 276791"/>
                <a:gd name="connsiteY52" fmla="*/ 0 h 336550"/>
                <a:gd name="connsiteX53" fmla="*/ 108772 w 276791"/>
                <a:gd name="connsiteY53" fmla="*/ 19712 h 336550"/>
                <a:gd name="connsiteX54" fmla="*/ 160424 w 276791"/>
                <a:gd name="connsiteY54" fmla="*/ 0 h 336550"/>
                <a:gd name="connsiteX55" fmla="*/ 198833 w 276791"/>
                <a:gd name="connsiteY55" fmla="*/ 15770 h 336550"/>
                <a:gd name="connsiteX56" fmla="*/ 200157 w 276791"/>
                <a:gd name="connsiteY56" fmla="*/ 109075 h 336550"/>
                <a:gd name="connsiteX57" fmla="*/ 112745 w 276791"/>
                <a:gd name="connsiteY57" fmla="*/ 197124 h 336550"/>
                <a:gd name="connsiteX58" fmla="*/ 108772 w 276791"/>
                <a:gd name="connsiteY58" fmla="*/ 198438 h 336550"/>
                <a:gd name="connsiteX59" fmla="*/ 106123 w 276791"/>
                <a:gd name="connsiteY59" fmla="*/ 197124 h 336550"/>
                <a:gd name="connsiteX60" fmla="*/ 18710 w 276791"/>
                <a:gd name="connsiteY60" fmla="*/ 109075 h 336550"/>
                <a:gd name="connsiteX61" fmla="*/ 20034 w 276791"/>
                <a:gd name="connsiteY61" fmla="*/ 15770 h 336550"/>
                <a:gd name="connsiteX62" fmla="*/ 58443 w 276791"/>
                <a:gd name="connsiteY62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276791" h="336550">
                  <a:moveTo>
                    <a:pt x="83137" y="274638"/>
                  </a:moveTo>
                  <a:cubicBezTo>
                    <a:pt x="80514" y="274638"/>
                    <a:pt x="77891" y="275933"/>
                    <a:pt x="76580" y="277228"/>
                  </a:cubicBezTo>
                  <a:cubicBezTo>
                    <a:pt x="71334" y="283704"/>
                    <a:pt x="71334" y="292769"/>
                    <a:pt x="76580" y="297949"/>
                  </a:cubicBezTo>
                  <a:cubicBezTo>
                    <a:pt x="101497" y="323851"/>
                    <a:pt x="101497" y="323851"/>
                    <a:pt x="101497" y="323851"/>
                  </a:cubicBezTo>
                  <a:cubicBezTo>
                    <a:pt x="126414" y="297949"/>
                    <a:pt x="126414" y="297949"/>
                    <a:pt x="126414" y="297949"/>
                  </a:cubicBezTo>
                  <a:cubicBezTo>
                    <a:pt x="131659" y="292769"/>
                    <a:pt x="131659" y="283704"/>
                    <a:pt x="126414" y="277228"/>
                  </a:cubicBezTo>
                  <a:cubicBezTo>
                    <a:pt x="125102" y="275933"/>
                    <a:pt x="122479" y="274638"/>
                    <a:pt x="119857" y="274638"/>
                  </a:cubicBezTo>
                  <a:cubicBezTo>
                    <a:pt x="115922" y="274638"/>
                    <a:pt x="109365" y="277228"/>
                    <a:pt x="105431" y="281113"/>
                  </a:cubicBezTo>
                  <a:cubicBezTo>
                    <a:pt x="102808" y="283704"/>
                    <a:pt x="100185" y="283704"/>
                    <a:pt x="97563" y="281113"/>
                  </a:cubicBezTo>
                  <a:cubicBezTo>
                    <a:pt x="93628" y="277228"/>
                    <a:pt x="87071" y="274638"/>
                    <a:pt x="83137" y="274638"/>
                  </a:cubicBezTo>
                  <a:close/>
                  <a:moveTo>
                    <a:pt x="82298" y="263525"/>
                  </a:moveTo>
                  <a:cubicBezTo>
                    <a:pt x="88871" y="263525"/>
                    <a:pt x="95445" y="266180"/>
                    <a:pt x="100703" y="270164"/>
                  </a:cubicBezTo>
                  <a:cubicBezTo>
                    <a:pt x="105962" y="266180"/>
                    <a:pt x="112535" y="263525"/>
                    <a:pt x="119108" y="263525"/>
                  </a:cubicBezTo>
                  <a:cubicBezTo>
                    <a:pt x="124367" y="263525"/>
                    <a:pt x="129626" y="266180"/>
                    <a:pt x="133570" y="270164"/>
                  </a:cubicBezTo>
                  <a:cubicBezTo>
                    <a:pt x="142772" y="279458"/>
                    <a:pt x="142772" y="295390"/>
                    <a:pt x="133570" y="306012"/>
                  </a:cubicBezTo>
                  <a:cubicBezTo>
                    <a:pt x="104647" y="335222"/>
                    <a:pt x="104647" y="335222"/>
                    <a:pt x="104647" y="335222"/>
                  </a:cubicBezTo>
                  <a:cubicBezTo>
                    <a:pt x="103333" y="336550"/>
                    <a:pt x="102018" y="336550"/>
                    <a:pt x="100703" y="336550"/>
                  </a:cubicBezTo>
                  <a:cubicBezTo>
                    <a:pt x="99389" y="336550"/>
                    <a:pt x="98074" y="336550"/>
                    <a:pt x="96759" y="335222"/>
                  </a:cubicBezTo>
                  <a:cubicBezTo>
                    <a:pt x="67836" y="306012"/>
                    <a:pt x="67836" y="306012"/>
                    <a:pt x="67836" y="306012"/>
                  </a:cubicBezTo>
                  <a:cubicBezTo>
                    <a:pt x="58634" y="295390"/>
                    <a:pt x="58634" y="279458"/>
                    <a:pt x="67836" y="270164"/>
                  </a:cubicBezTo>
                  <a:cubicBezTo>
                    <a:pt x="71781" y="266180"/>
                    <a:pt x="77039" y="263525"/>
                    <a:pt x="82298" y="263525"/>
                  </a:cubicBezTo>
                  <a:close/>
                  <a:moveTo>
                    <a:pt x="192627" y="192088"/>
                  </a:moveTo>
                  <a:cubicBezTo>
                    <a:pt x="188637" y="192088"/>
                    <a:pt x="184647" y="194690"/>
                    <a:pt x="180657" y="197293"/>
                  </a:cubicBezTo>
                  <a:cubicBezTo>
                    <a:pt x="171346" y="206401"/>
                    <a:pt x="171346" y="222016"/>
                    <a:pt x="180657" y="232426"/>
                  </a:cubicBezTo>
                  <a:cubicBezTo>
                    <a:pt x="220559" y="271463"/>
                    <a:pt x="220559" y="271463"/>
                    <a:pt x="220559" y="271463"/>
                  </a:cubicBezTo>
                  <a:cubicBezTo>
                    <a:pt x="260461" y="232426"/>
                    <a:pt x="260461" y="232426"/>
                    <a:pt x="260461" y="232426"/>
                  </a:cubicBezTo>
                  <a:cubicBezTo>
                    <a:pt x="269771" y="222016"/>
                    <a:pt x="269771" y="206401"/>
                    <a:pt x="259131" y="197293"/>
                  </a:cubicBezTo>
                  <a:cubicBezTo>
                    <a:pt x="256471" y="194690"/>
                    <a:pt x="252480" y="192088"/>
                    <a:pt x="248490" y="192088"/>
                  </a:cubicBezTo>
                  <a:cubicBezTo>
                    <a:pt x="240510" y="192088"/>
                    <a:pt x="231199" y="197293"/>
                    <a:pt x="224549" y="203799"/>
                  </a:cubicBezTo>
                  <a:cubicBezTo>
                    <a:pt x="221889" y="205100"/>
                    <a:pt x="219229" y="205100"/>
                    <a:pt x="216569" y="203799"/>
                  </a:cubicBezTo>
                  <a:cubicBezTo>
                    <a:pt x="209918" y="197293"/>
                    <a:pt x="200608" y="192088"/>
                    <a:pt x="192627" y="192088"/>
                  </a:cubicBezTo>
                  <a:close/>
                  <a:moveTo>
                    <a:pt x="193020" y="180975"/>
                  </a:moveTo>
                  <a:cubicBezTo>
                    <a:pt x="202199" y="180975"/>
                    <a:pt x="211379" y="184894"/>
                    <a:pt x="220559" y="191424"/>
                  </a:cubicBezTo>
                  <a:cubicBezTo>
                    <a:pt x="228428" y="184894"/>
                    <a:pt x="238919" y="180975"/>
                    <a:pt x="248099" y="180975"/>
                  </a:cubicBezTo>
                  <a:cubicBezTo>
                    <a:pt x="254656" y="180975"/>
                    <a:pt x="261213" y="183587"/>
                    <a:pt x="266459" y="188812"/>
                  </a:cubicBezTo>
                  <a:cubicBezTo>
                    <a:pt x="279573" y="203180"/>
                    <a:pt x="280884" y="225385"/>
                    <a:pt x="266459" y="238447"/>
                  </a:cubicBezTo>
                  <a:cubicBezTo>
                    <a:pt x="224493" y="282857"/>
                    <a:pt x="224493" y="282857"/>
                    <a:pt x="224493" y="282857"/>
                  </a:cubicBezTo>
                  <a:cubicBezTo>
                    <a:pt x="223182" y="282857"/>
                    <a:pt x="221871" y="284163"/>
                    <a:pt x="220559" y="284163"/>
                  </a:cubicBezTo>
                  <a:cubicBezTo>
                    <a:pt x="219248" y="284163"/>
                    <a:pt x="217936" y="282857"/>
                    <a:pt x="216625" y="282857"/>
                  </a:cubicBezTo>
                  <a:cubicBezTo>
                    <a:pt x="173348" y="238447"/>
                    <a:pt x="173348" y="238447"/>
                    <a:pt x="173348" y="238447"/>
                  </a:cubicBezTo>
                  <a:cubicBezTo>
                    <a:pt x="160234" y="225385"/>
                    <a:pt x="160234" y="203180"/>
                    <a:pt x="174660" y="188812"/>
                  </a:cubicBezTo>
                  <a:cubicBezTo>
                    <a:pt x="178594" y="183587"/>
                    <a:pt x="185151" y="180975"/>
                    <a:pt x="193020" y="180975"/>
                  </a:cubicBezTo>
                  <a:close/>
                  <a:moveTo>
                    <a:pt x="58624" y="11113"/>
                  </a:moveTo>
                  <a:cubicBezTo>
                    <a:pt x="46778" y="11113"/>
                    <a:pt x="34932" y="15052"/>
                    <a:pt x="27035" y="22930"/>
                  </a:cubicBezTo>
                  <a:cubicBezTo>
                    <a:pt x="5975" y="45250"/>
                    <a:pt x="4659" y="79387"/>
                    <a:pt x="27035" y="101708"/>
                  </a:cubicBezTo>
                  <a:cubicBezTo>
                    <a:pt x="108641" y="185738"/>
                    <a:pt x="108641" y="185738"/>
                    <a:pt x="108641" y="185738"/>
                  </a:cubicBezTo>
                  <a:cubicBezTo>
                    <a:pt x="191563" y="101708"/>
                    <a:pt x="191563" y="101708"/>
                    <a:pt x="191563" y="101708"/>
                  </a:cubicBezTo>
                  <a:cubicBezTo>
                    <a:pt x="212622" y="80700"/>
                    <a:pt x="212622" y="45250"/>
                    <a:pt x="191563" y="22930"/>
                  </a:cubicBezTo>
                  <a:cubicBezTo>
                    <a:pt x="182349" y="15052"/>
                    <a:pt x="171819" y="11113"/>
                    <a:pt x="159973" y="11113"/>
                  </a:cubicBezTo>
                  <a:cubicBezTo>
                    <a:pt x="144179" y="11113"/>
                    <a:pt x="125752" y="18991"/>
                    <a:pt x="112589" y="30808"/>
                  </a:cubicBezTo>
                  <a:cubicBezTo>
                    <a:pt x="111273" y="33433"/>
                    <a:pt x="107325" y="33433"/>
                    <a:pt x="106008" y="30808"/>
                  </a:cubicBezTo>
                  <a:cubicBezTo>
                    <a:pt x="91530" y="18991"/>
                    <a:pt x="74419" y="11113"/>
                    <a:pt x="58624" y="11113"/>
                  </a:cubicBezTo>
                  <a:close/>
                  <a:moveTo>
                    <a:pt x="58443" y="0"/>
                  </a:moveTo>
                  <a:cubicBezTo>
                    <a:pt x="75661" y="0"/>
                    <a:pt x="94203" y="7885"/>
                    <a:pt x="108772" y="19712"/>
                  </a:cubicBezTo>
                  <a:cubicBezTo>
                    <a:pt x="124665" y="7885"/>
                    <a:pt x="143207" y="0"/>
                    <a:pt x="160424" y="0"/>
                  </a:cubicBezTo>
                  <a:cubicBezTo>
                    <a:pt x="174993" y="0"/>
                    <a:pt x="188237" y="5257"/>
                    <a:pt x="198833" y="15770"/>
                  </a:cubicBezTo>
                  <a:cubicBezTo>
                    <a:pt x="225321" y="40739"/>
                    <a:pt x="225321" y="82792"/>
                    <a:pt x="200157" y="109075"/>
                  </a:cubicBezTo>
                  <a:cubicBezTo>
                    <a:pt x="112745" y="197124"/>
                    <a:pt x="112745" y="197124"/>
                    <a:pt x="112745" y="197124"/>
                  </a:cubicBezTo>
                  <a:cubicBezTo>
                    <a:pt x="111420" y="197124"/>
                    <a:pt x="110096" y="198438"/>
                    <a:pt x="108772" y="198438"/>
                  </a:cubicBezTo>
                  <a:cubicBezTo>
                    <a:pt x="107447" y="198438"/>
                    <a:pt x="106123" y="197124"/>
                    <a:pt x="106123" y="197124"/>
                  </a:cubicBezTo>
                  <a:cubicBezTo>
                    <a:pt x="18710" y="109075"/>
                    <a:pt x="18710" y="109075"/>
                    <a:pt x="18710" y="109075"/>
                  </a:cubicBezTo>
                  <a:cubicBezTo>
                    <a:pt x="-6454" y="82792"/>
                    <a:pt x="-6454" y="40739"/>
                    <a:pt x="20034" y="15770"/>
                  </a:cubicBezTo>
                  <a:cubicBezTo>
                    <a:pt x="29305" y="5257"/>
                    <a:pt x="42550" y="0"/>
                    <a:pt x="58443" y="0"/>
                  </a:cubicBezTo>
                  <a:close/>
                </a:path>
              </a:pathLst>
            </a:custGeom>
            <a:solidFill>
              <a:srgbClr val="EB476F"/>
            </a:solidFill>
            <a:ln>
              <a:noFill/>
            </a:ln>
          </p:spPr>
          <p:txBody>
            <a:bodyPr/>
            <a:lstStyle/>
            <a:p>
              <a:endParaRPr lang="zh-CN" altLang="en-US" sz="2000"/>
            </a:p>
          </p:txBody>
        </p:sp>
        <p:sp>
          <p:nvSpPr>
            <p:cNvPr id="31" name="KSO_Shape"/>
            <p:cNvSpPr/>
            <p:nvPr>
              <p:custDataLst>
                <p:tags r:id="rId27"/>
              </p:custDataLst>
            </p:nvPr>
          </p:nvSpPr>
          <p:spPr>
            <a:xfrm flipH="1">
              <a:off x="6758143" y="1755407"/>
              <a:ext cx="1534116" cy="1397480"/>
            </a:xfrm>
            <a:prstGeom prst="heart">
              <a:avLst/>
            </a:prstGeom>
            <a:solidFill>
              <a:srgbClr val="EB476F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36000" bIns="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320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10673341" y="6008142"/>
            <a:ext cx="16710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b="1" i="1" dirty="0">
                <a:ln w="28575">
                  <a:solidFill>
                    <a:schemeClr val="bg1"/>
                  </a:solidFill>
                </a:ln>
                <a:solidFill>
                  <a:srgbClr val="EB47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gneto" panose="04030805050802020D02" pitchFamily="82" charset="0"/>
              </a:rPr>
              <a:t>520</a:t>
            </a:r>
            <a:endParaRPr lang="zh-CN" altLang="en-US" sz="4400" b="1" i="1" dirty="0">
              <a:ln w="28575">
                <a:solidFill>
                  <a:schemeClr val="bg1"/>
                </a:solidFill>
              </a:ln>
              <a:solidFill>
                <a:srgbClr val="EB476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gneto" panose="04030805050802020D02" pitchFamily="82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058175" y="235740"/>
            <a:ext cx="451712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b="1" dirty="0">
                <a:solidFill>
                  <a:srgbClr val="EB476F"/>
                </a:solidFill>
                <a:latin typeface="+mj-ea"/>
                <a:ea typeface="+mj-ea"/>
              </a:rPr>
              <a:t>点击此处添加标题</a:t>
            </a:r>
            <a:endParaRPr lang="zh-CN" altLang="en-US" sz="2800" b="1" dirty="0">
              <a:solidFill>
                <a:srgbClr val="EB476F"/>
              </a:solidFill>
              <a:latin typeface="+mj-ea"/>
              <a:ea typeface="+mj-ea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058175" y="698500"/>
            <a:ext cx="52727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cs typeface="Arial" panose="020B0604020202020204" pitchFamily="34" charset="0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  <a:cs typeface="Arial" panose="020B0604020202020204" pitchFamily="34" charset="0"/>
            </a:endParaRPr>
          </a:p>
        </p:txBody>
      </p:sp>
      <p:sp>
        <p:nvSpPr>
          <p:cNvPr id="7" name="MH_Picture_2"/>
          <p:cNvSpPr/>
          <p:nvPr>
            <p:custDataLst>
              <p:tags r:id="rId28"/>
            </p:custDataLst>
          </p:nvPr>
        </p:nvSpPr>
        <p:spPr>
          <a:xfrm>
            <a:off x="2955349" y="2714852"/>
            <a:ext cx="4016953" cy="2428255"/>
          </a:xfrm>
          <a:prstGeom prst="rect">
            <a:avLst/>
          </a:prstGeom>
          <a:blipFill dpi="0" rotWithShape="1"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174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3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8800">
        <p:random/>
      </p:transition>
    </mc:Choice>
    <mc:Fallback>
      <p:transition spd="slow" advTm="88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"/>
                            </p:stCondLst>
                            <p:childTnLst>
                              <p:par>
                                <p:cTn id="2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688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187"/>
                            </p:stCondLst>
                            <p:childTnLst>
                              <p:par>
                                <p:cTn id="34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187"/>
                            </p:stCondLst>
                            <p:childTnLst>
                              <p:par>
                                <p:cTn id="43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187"/>
                            </p:stCondLst>
                            <p:childTnLst>
                              <p:par>
                                <p:cTn id="49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25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187"/>
                            </p:stCondLst>
                            <p:childTnLst>
                              <p:par>
                                <p:cTn id="57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187"/>
                            </p:stCondLst>
                            <p:childTnLst>
                              <p:par>
                                <p:cTn id="7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7" grpId="0"/>
      <p:bldP spid="6" grpId="0" animBg="1"/>
      <p:bldP spid="62" grpId="0" animBg="1"/>
      <p:bldP spid="3098" grpId="0"/>
      <p:bldP spid="28" grpId="0" animBg="1"/>
      <p:bldP spid="32" grpId="0"/>
      <p:bldP spid="34" grpId="0"/>
      <p:bldP spid="35" grpId="0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5" name="MH_Other_4"/>
          <p:cNvSpPr/>
          <p:nvPr>
            <p:custDataLst>
              <p:tags r:id="rId1"/>
            </p:custDataLst>
          </p:nvPr>
        </p:nvSpPr>
        <p:spPr>
          <a:xfrm>
            <a:off x="0" y="3933445"/>
            <a:ext cx="12192000" cy="121715"/>
          </a:xfrm>
          <a:prstGeom prst="rect">
            <a:avLst/>
          </a:prstGeom>
          <a:solidFill>
            <a:srgbClr val="FFC1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460333" y="4119845"/>
            <a:ext cx="2082621" cy="1305375"/>
            <a:chOff x="2460333" y="4026645"/>
            <a:chExt cx="2082621" cy="1305375"/>
          </a:xfrm>
        </p:grpSpPr>
        <p:sp>
          <p:nvSpPr>
            <p:cNvPr id="14" name="矩形 13"/>
            <p:cNvSpPr/>
            <p:nvPr/>
          </p:nvSpPr>
          <p:spPr>
            <a:xfrm>
              <a:off x="2568771" y="4504293"/>
              <a:ext cx="1865743" cy="82772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点击此处添加文字描述，文字颜色、大小、字体可根据需求进行更改。</a:t>
              </a:r>
              <a:endParaRPr lang="zh-CN" altLang="en-US" sz="1100" dirty="0"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460333" y="4026645"/>
              <a:ext cx="2082621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点击此处添加文字</a:t>
              </a:r>
              <a:endPara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092938" y="4119845"/>
            <a:ext cx="2082621" cy="1305375"/>
            <a:chOff x="2460333" y="4026645"/>
            <a:chExt cx="2082621" cy="1305375"/>
          </a:xfrm>
        </p:grpSpPr>
        <p:sp>
          <p:nvSpPr>
            <p:cNvPr id="18" name="矩形 17"/>
            <p:cNvSpPr/>
            <p:nvPr/>
          </p:nvSpPr>
          <p:spPr>
            <a:xfrm>
              <a:off x="2568771" y="4504293"/>
              <a:ext cx="1865743" cy="82772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点击此处添加文字描述，文字颜色、大小、字体可根据需求进行更改。</a:t>
              </a:r>
              <a:endParaRPr lang="zh-CN" altLang="en-US" sz="1100" dirty="0"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2460333" y="4026645"/>
              <a:ext cx="2082621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点击此处添加文字</a:t>
              </a:r>
              <a:endPara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704272" y="4119845"/>
            <a:ext cx="2082621" cy="1305375"/>
            <a:chOff x="2460333" y="4026645"/>
            <a:chExt cx="2082621" cy="1305375"/>
          </a:xfrm>
        </p:grpSpPr>
        <p:sp>
          <p:nvSpPr>
            <p:cNvPr id="21" name="矩形 20"/>
            <p:cNvSpPr/>
            <p:nvPr/>
          </p:nvSpPr>
          <p:spPr>
            <a:xfrm>
              <a:off x="2568771" y="4504293"/>
              <a:ext cx="1865743" cy="82772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点击此处添加文字描述，文字颜色、大小、字体可根据需求进行更改。</a:t>
              </a:r>
              <a:endParaRPr lang="zh-CN" altLang="en-US" sz="1100" dirty="0"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2460333" y="4026645"/>
              <a:ext cx="2082621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点击此处添加文字</a:t>
              </a:r>
              <a:endPara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</p:grpSp>
      <p:sp>
        <p:nvSpPr>
          <p:cNvPr id="31" name="MH_Other_9"/>
          <p:cNvSpPr/>
          <p:nvPr>
            <p:custDataLst>
              <p:tags r:id="rId2"/>
            </p:custDataLst>
          </p:nvPr>
        </p:nvSpPr>
        <p:spPr>
          <a:xfrm rot="18906473">
            <a:off x="10737365" y="5615068"/>
            <a:ext cx="1697299" cy="1378879"/>
          </a:xfrm>
          <a:prstGeom prst="heart">
            <a:avLst/>
          </a:prstGeom>
          <a:solidFill>
            <a:srgbClr val="FFE1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187333" y="18606"/>
            <a:ext cx="727067" cy="948820"/>
            <a:chOff x="6758143" y="1150870"/>
            <a:chExt cx="1534116" cy="2002017"/>
          </a:xfrm>
        </p:grpSpPr>
        <p:sp>
          <p:nvSpPr>
            <p:cNvPr id="33" name="valentines-hearts_70134"/>
            <p:cNvSpPr>
              <a:spLocks noChangeAspect="1"/>
            </p:cNvSpPr>
            <p:nvPr/>
          </p:nvSpPr>
          <p:spPr bwMode="auto">
            <a:xfrm rot="1782665" flipH="1">
              <a:off x="7385997" y="1150870"/>
              <a:ext cx="581778" cy="707384"/>
            </a:xfrm>
            <a:custGeom>
              <a:avLst/>
              <a:gdLst>
                <a:gd name="connsiteX0" fmla="*/ 83137 w 276791"/>
                <a:gd name="connsiteY0" fmla="*/ 274638 h 336550"/>
                <a:gd name="connsiteX1" fmla="*/ 76580 w 276791"/>
                <a:gd name="connsiteY1" fmla="*/ 277228 h 336550"/>
                <a:gd name="connsiteX2" fmla="*/ 76580 w 276791"/>
                <a:gd name="connsiteY2" fmla="*/ 297949 h 336550"/>
                <a:gd name="connsiteX3" fmla="*/ 101497 w 276791"/>
                <a:gd name="connsiteY3" fmla="*/ 323851 h 336550"/>
                <a:gd name="connsiteX4" fmla="*/ 126414 w 276791"/>
                <a:gd name="connsiteY4" fmla="*/ 297949 h 336550"/>
                <a:gd name="connsiteX5" fmla="*/ 126414 w 276791"/>
                <a:gd name="connsiteY5" fmla="*/ 277228 h 336550"/>
                <a:gd name="connsiteX6" fmla="*/ 119857 w 276791"/>
                <a:gd name="connsiteY6" fmla="*/ 274638 h 336550"/>
                <a:gd name="connsiteX7" fmla="*/ 105431 w 276791"/>
                <a:gd name="connsiteY7" fmla="*/ 281113 h 336550"/>
                <a:gd name="connsiteX8" fmla="*/ 97563 w 276791"/>
                <a:gd name="connsiteY8" fmla="*/ 281113 h 336550"/>
                <a:gd name="connsiteX9" fmla="*/ 83137 w 276791"/>
                <a:gd name="connsiteY9" fmla="*/ 274638 h 336550"/>
                <a:gd name="connsiteX10" fmla="*/ 82298 w 276791"/>
                <a:gd name="connsiteY10" fmla="*/ 263525 h 336550"/>
                <a:gd name="connsiteX11" fmla="*/ 100703 w 276791"/>
                <a:gd name="connsiteY11" fmla="*/ 270164 h 336550"/>
                <a:gd name="connsiteX12" fmla="*/ 119108 w 276791"/>
                <a:gd name="connsiteY12" fmla="*/ 263525 h 336550"/>
                <a:gd name="connsiteX13" fmla="*/ 133570 w 276791"/>
                <a:gd name="connsiteY13" fmla="*/ 270164 h 336550"/>
                <a:gd name="connsiteX14" fmla="*/ 133570 w 276791"/>
                <a:gd name="connsiteY14" fmla="*/ 306012 h 336550"/>
                <a:gd name="connsiteX15" fmla="*/ 104647 w 276791"/>
                <a:gd name="connsiteY15" fmla="*/ 335222 h 336550"/>
                <a:gd name="connsiteX16" fmla="*/ 100703 w 276791"/>
                <a:gd name="connsiteY16" fmla="*/ 336550 h 336550"/>
                <a:gd name="connsiteX17" fmla="*/ 96759 w 276791"/>
                <a:gd name="connsiteY17" fmla="*/ 335222 h 336550"/>
                <a:gd name="connsiteX18" fmla="*/ 67836 w 276791"/>
                <a:gd name="connsiteY18" fmla="*/ 306012 h 336550"/>
                <a:gd name="connsiteX19" fmla="*/ 67836 w 276791"/>
                <a:gd name="connsiteY19" fmla="*/ 270164 h 336550"/>
                <a:gd name="connsiteX20" fmla="*/ 82298 w 276791"/>
                <a:gd name="connsiteY20" fmla="*/ 263525 h 336550"/>
                <a:gd name="connsiteX21" fmla="*/ 192627 w 276791"/>
                <a:gd name="connsiteY21" fmla="*/ 192088 h 336550"/>
                <a:gd name="connsiteX22" fmla="*/ 180657 w 276791"/>
                <a:gd name="connsiteY22" fmla="*/ 197293 h 336550"/>
                <a:gd name="connsiteX23" fmla="*/ 180657 w 276791"/>
                <a:gd name="connsiteY23" fmla="*/ 232426 h 336550"/>
                <a:gd name="connsiteX24" fmla="*/ 220559 w 276791"/>
                <a:gd name="connsiteY24" fmla="*/ 271463 h 336550"/>
                <a:gd name="connsiteX25" fmla="*/ 260461 w 276791"/>
                <a:gd name="connsiteY25" fmla="*/ 232426 h 336550"/>
                <a:gd name="connsiteX26" fmla="*/ 259131 w 276791"/>
                <a:gd name="connsiteY26" fmla="*/ 197293 h 336550"/>
                <a:gd name="connsiteX27" fmla="*/ 248490 w 276791"/>
                <a:gd name="connsiteY27" fmla="*/ 192088 h 336550"/>
                <a:gd name="connsiteX28" fmla="*/ 224549 w 276791"/>
                <a:gd name="connsiteY28" fmla="*/ 203799 h 336550"/>
                <a:gd name="connsiteX29" fmla="*/ 216569 w 276791"/>
                <a:gd name="connsiteY29" fmla="*/ 203799 h 336550"/>
                <a:gd name="connsiteX30" fmla="*/ 192627 w 276791"/>
                <a:gd name="connsiteY30" fmla="*/ 192088 h 336550"/>
                <a:gd name="connsiteX31" fmla="*/ 193020 w 276791"/>
                <a:gd name="connsiteY31" fmla="*/ 180975 h 336550"/>
                <a:gd name="connsiteX32" fmla="*/ 220559 w 276791"/>
                <a:gd name="connsiteY32" fmla="*/ 191424 h 336550"/>
                <a:gd name="connsiteX33" fmla="*/ 248099 w 276791"/>
                <a:gd name="connsiteY33" fmla="*/ 180975 h 336550"/>
                <a:gd name="connsiteX34" fmla="*/ 266459 w 276791"/>
                <a:gd name="connsiteY34" fmla="*/ 188812 h 336550"/>
                <a:gd name="connsiteX35" fmla="*/ 266459 w 276791"/>
                <a:gd name="connsiteY35" fmla="*/ 238447 h 336550"/>
                <a:gd name="connsiteX36" fmla="*/ 224493 w 276791"/>
                <a:gd name="connsiteY36" fmla="*/ 282857 h 336550"/>
                <a:gd name="connsiteX37" fmla="*/ 220559 w 276791"/>
                <a:gd name="connsiteY37" fmla="*/ 284163 h 336550"/>
                <a:gd name="connsiteX38" fmla="*/ 216625 w 276791"/>
                <a:gd name="connsiteY38" fmla="*/ 282857 h 336550"/>
                <a:gd name="connsiteX39" fmla="*/ 173348 w 276791"/>
                <a:gd name="connsiteY39" fmla="*/ 238447 h 336550"/>
                <a:gd name="connsiteX40" fmla="*/ 174660 w 276791"/>
                <a:gd name="connsiteY40" fmla="*/ 188812 h 336550"/>
                <a:gd name="connsiteX41" fmla="*/ 193020 w 276791"/>
                <a:gd name="connsiteY41" fmla="*/ 180975 h 336550"/>
                <a:gd name="connsiteX42" fmla="*/ 58624 w 276791"/>
                <a:gd name="connsiteY42" fmla="*/ 11113 h 336550"/>
                <a:gd name="connsiteX43" fmla="*/ 27035 w 276791"/>
                <a:gd name="connsiteY43" fmla="*/ 22930 h 336550"/>
                <a:gd name="connsiteX44" fmla="*/ 27035 w 276791"/>
                <a:gd name="connsiteY44" fmla="*/ 101708 h 336550"/>
                <a:gd name="connsiteX45" fmla="*/ 108641 w 276791"/>
                <a:gd name="connsiteY45" fmla="*/ 185738 h 336550"/>
                <a:gd name="connsiteX46" fmla="*/ 191563 w 276791"/>
                <a:gd name="connsiteY46" fmla="*/ 101708 h 336550"/>
                <a:gd name="connsiteX47" fmla="*/ 191563 w 276791"/>
                <a:gd name="connsiteY47" fmla="*/ 22930 h 336550"/>
                <a:gd name="connsiteX48" fmla="*/ 159973 w 276791"/>
                <a:gd name="connsiteY48" fmla="*/ 11113 h 336550"/>
                <a:gd name="connsiteX49" fmla="*/ 112589 w 276791"/>
                <a:gd name="connsiteY49" fmla="*/ 30808 h 336550"/>
                <a:gd name="connsiteX50" fmla="*/ 106008 w 276791"/>
                <a:gd name="connsiteY50" fmla="*/ 30808 h 336550"/>
                <a:gd name="connsiteX51" fmla="*/ 58624 w 276791"/>
                <a:gd name="connsiteY51" fmla="*/ 11113 h 336550"/>
                <a:gd name="connsiteX52" fmla="*/ 58443 w 276791"/>
                <a:gd name="connsiteY52" fmla="*/ 0 h 336550"/>
                <a:gd name="connsiteX53" fmla="*/ 108772 w 276791"/>
                <a:gd name="connsiteY53" fmla="*/ 19712 h 336550"/>
                <a:gd name="connsiteX54" fmla="*/ 160424 w 276791"/>
                <a:gd name="connsiteY54" fmla="*/ 0 h 336550"/>
                <a:gd name="connsiteX55" fmla="*/ 198833 w 276791"/>
                <a:gd name="connsiteY55" fmla="*/ 15770 h 336550"/>
                <a:gd name="connsiteX56" fmla="*/ 200157 w 276791"/>
                <a:gd name="connsiteY56" fmla="*/ 109075 h 336550"/>
                <a:gd name="connsiteX57" fmla="*/ 112745 w 276791"/>
                <a:gd name="connsiteY57" fmla="*/ 197124 h 336550"/>
                <a:gd name="connsiteX58" fmla="*/ 108772 w 276791"/>
                <a:gd name="connsiteY58" fmla="*/ 198438 h 336550"/>
                <a:gd name="connsiteX59" fmla="*/ 106123 w 276791"/>
                <a:gd name="connsiteY59" fmla="*/ 197124 h 336550"/>
                <a:gd name="connsiteX60" fmla="*/ 18710 w 276791"/>
                <a:gd name="connsiteY60" fmla="*/ 109075 h 336550"/>
                <a:gd name="connsiteX61" fmla="*/ 20034 w 276791"/>
                <a:gd name="connsiteY61" fmla="*/ 15770 h 336550"/>
                <a:gd name="connsiteX62" fmla="*/ 58443 w 276791"/>
                <a:gd name="connsiteY62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276791" h="336550">
                  <a:moveTo>
                    <a:pt x="83137" y="274638"/>
                  </a:moveTo>
                  <a:cubicBezTo>
                    <a:pt x="80514" y="274638"/>
                    <a:pt x="77891" y="275933"/>
                    <a:pt x="76580" y="277228"/>
                  </a:cubicBezTo>
                  <a:cubicBezTo>
                    <a:pt x="71334" y="283704"/>
                    <a:pt x="71334" y="292769"/>
                    <a:pt x="76580" y="297949"/>
                  </a:cubicBezTo>
                  <a:cubicBezTo>
                    <a:pt x="101497" y="323851"/>
                    <a:pt x="101497" y="323851"/>
                    <a:pt x="101497" y="323851"/>
                  </a:cubicBezTo>
                  <a:cubicBezTo>
                    <a:pt x="126414" y="297949"/>
                    <a:pt x="126414" y="297949"/>
                    <a:pt x="126414" y="297949"/>
                  </a:cubicBezTo>
                  <a:cubicBezTo>
                    <a:pt x="131659" y="292769"/>
                    <a:pt x="131659" y="283704"/>
                    <a:pt x="126414" y="277228"/>
                  </a:cubicBezTo>
                  <a:cubicBezTo>
                    <a:pt x="125102" y="275933"/>
                    <a:pt x="122479" y="274638"/>
                    <a:pt x="119857" y="274638"/>
                  </a:cubicBezTo>
                  <a:cubicBezTo>
                    <a:pt x="115922" y="274638"/>
                    <a:pt x="109365" y="277228"/>
                    <a:pt x="105431" y="281113"/>
                  </a:cubicBezTo>
                  <a:cubicBezTo>
                    <a:pt x="102808" y="283704"/>
                    <a:pt x="100185" y="283704"/>
                    <a:pt x="97563" y="281113"/>
                  </a:cubicBezTo>
                  <a:cubicBezTo>
                    <a:pt x="93628" y="277228"/>
                    <a:pt x="87071" y="274638"/>
                    <a:pt x="83137" y="274638"/>
                  </a:cubicBezTo>
                  <a:close/>
                  <a:moveTo>
                    <a:pt x="82298" y="263525"/>
                  </a:moveTo>
                  <a:cubicBezTo>
                    <a:pt x="88871" y="263525"/>
                    <a:pt x="95445" y="266180"/>
                    <a:pt x="100703" y="270164"/>
                  </a:cubicBezTo>
                  <a:cubicBezTo>
                    <a:pt x="105962" y="266180"/>
                    <a:pt x="112535" y="263525"/>
                    <a:pt x="119108" y="263525"/>
                  </a:cubicBezTo>
                  <a:cubicBezTo>
                    <a:pt x="124367" y="263525"/>
                    <a:pt x="129626" y="266180"/>
                    <a:pt x="133570" y="270164"/>
                  </a:cubicBezTo>
                  <a:cubicBezTo>
                    <a:pt x="142772" y="279458"/>
                    <a:pt x="142772" y="295390"/>
                    <a:pt x="133570" y="306012"/>
                  </a:cubicBezTo>
                  <a:cubicBezTo>
                    <a:pt x="104647" y="335222"/>
                    <a:pt x="104647" y="335222"/>
                    <a:pt x="104647" y="335222"/>
                  </a:cubicBezTo>
                  <a:cubicBezTo>
                    <a:pt x="103333" y="336550"/>
                    <a:pt x="102018" y="336550"/>
                    <a:pt x="100703" y="336550"/>
                  </a:cubicBezTo>
                  <a:cubicBezTo>
                    <a:pt x="99389" y="336550"/>
                    <a:pt x="98074" y="336550"/>
                    <a:pt x="96759" y="335222"/>
                  </a:cubicBezTo>
                  <a:cubicBezTo>
                    <a:pt x="67836" y="306012"/>
                    <a:pt x="67836" y="306012"/>
                    <a:pt x="67836" y="306012"/>
                  </a:cubicBezTo>
                  <a:cubicBezTo>
                    <a:pt x="58634" y="295390"/>
                    <a:pt x="58634" y="279458"/>
                    <a:pt x="67836" y="270164"/>
                  </a:cubicBezTo>
                  <a:cubicBezTo>
                    <a:pt x="71781" y="266180"/>
                    <a:pt x="77039" y="263525"/>
                    <a:pt x="82298" y="263525"/>
                  </a:cubicBezTo>
                  <a:close/>
                  <a:moveTo>
                    <a:pt x="192627" y="192088"/>
                  </a:moveTo>
                  <a:cubicBezTo>
                    <a:pt x="188637" y="192088"/>
                    <a:pt x="184647" y="194690"/>
                    <a:pt x="180657" y="197293"/>
                  </a:cubicBezTo>
                  <a:cubicBezTo>
                    <a:pt x="171346" y="206401"/>
                    <a:pt x="171346" y="222016"/>
                    <a:pt x="180657" y="232426"/>
                  </a:cubicBezTo>
                  <a:cubicBezTo>
                    <a:pt x="220559" y="271463"/>
                    <a:pt x="220559" y="271463"/>
                    <a:pt x="220559" y="271463"/>
                  </a:cubicBezTo>
                  <a:cubicBezTo>
                    <a:pt x="260461" y="232426"/>
                    <a:pt x="260461" y="232426"/>
                    <a:pt x="260461" y="232426"/>
                  </a:cubicBezTo>
                  <a:cubicBezTo>
                    <a:pt x="269771" y="222016"/>
                    <a:pt x="269771" y="206401"/>
                    <a:pt x="259131" y="197293"/>
                  </a:cubicBezTo>
                  <a:cubicBezTo>
                    <a:pt x="256471" y="194690"/>
                    <a:pt x="252480" y="192088"/>
                    <a:pt x="248490" y="192088"/>
                  </a:cubicBezTo>
                  <a:cubicBezTo>
                    <a:pt x="240510" y="192088"/>
                    <a:pt x="231199" y="197293"/>
                    <a:pt x="224549" y="203799"/>
                  </a:cubicBezTo>
                  <a:cubicBezTo>
                    <a:pt x="221889" y="205100"/>
                    <a:pt x="219229" y="205100"/>
                    <a:pt x="216569" y="203799"/>
                  </a:cubicBezTo>
                  <a:cubicBezTo>
                    <a:pt x="209918" y="197293"/>
                    <a:pt x="200608" y="192088"/>
                    <a:pt x="192627" y="192088"/>
                  </a:cubicBezTo>
                  <a:close/>
                  <a:moveTo>
                    <a:pt x="193020" y="180975"/>
                  </a:moveTo>
                  <a:cubicBezTo>
                    <a:pt x="202199" y="180975"/>
                    <a:pt x="211379" y="184894"/>
                    <a:pt x="220559" y="191424"/>
                  </a:cubicBezTo>
                  <a:cubicBezTo>
                    <a:pt x="228428" y="184894"/>
                    <a:pt x="238919" y="180975"/>
                    <a:pt x="248099" y="180975"/>
                  </a:cubicBezTo>
                  <a:cubicBezTo>
                    <a:pt x="254656" y="180975"/>
                    <a:pt x="261213" y="183587"/>
                    <a:pt x="266459" y="188812"/>
                  </a:cubicBezTo>
                  <a:cubicBezTo>
                    <a:pt x="279573" y="203180"/>
                    <a:pt x="280884" y="225385"/>
                    <a:pt x="266459" y="238447"/>
                  </a:cubicBezTo>
                  <a:cubicBezTo>
                    <a:pt x="224493" y="282857"/>
                    <a:pt x="224493" y="282857"/>
                    <a:pt x="224493" y="282857"/>
                  </a:cubicBezTo>
                  <a:cubicBezTo>
                    <a:pt x="223182" y="282857"/>
                    <a:pt x="221871" y="284163"/>
                    <a:pt x="220559" y="284163"/>
                  </a:cubicBezTo>
                  <a:cubicBezTo>
                    <a:pt x="219248" y="284163"/>
                    <a:pt x="217936" y="282857"/>
                    <a:pt x="216625" y="282857"/>
                  </a:cubicBezTo>
                  <a:cubicBezTo>
                    <a:pt x="173348" y="238447"/>
                    <a:pt x="173348" y="238447"/>
                    <a:pt x="173348" y="238447"/>
                  </a:cubicBezTo>
                  <a:cubicBezTo>
                    <a:pt x="160234" y="225385"/>
                    <a:pt x="160234" y="203180"/>
                    <a:pt x="174660" y="188812"/>
                  </a:cubicBezTo>
                  <a:cubicBezTo>
                    <a:pt x="178594" y="183587"/>
                    <a:pt x="185151" y="180975"/>
                    <a:pt x="193020" y="180975"/>
                  </a:cubicBezTo>
                  <a:close/>
                  <a:moveTo>
                    <a:pt x="58624" y="11113"/>
                  </a:moveTo>
                  <a:cubicBezTo>
                    <a:pt x="46778" y="11113"/>
                    <a:pt x="34932" y="15052"/>
                    <a:pt x="27035" y="22930"/>
                  </a:cubicBezTo>
                  <a:cubicBezTo>
                    <a:pt x="5975" y="45250"/>
                    <a:pt x="4659" y="79387"/>
                    <a:pt x="27035" y="101708"/>
                  </a:cubicBezTo>
                  <a:cubicBezTo>
                    <a:pt x="108641" y="185738"/>
                    <a:pt x="108641" y="185738"/>
                    <a:pt x="108641" y="185738"/>
                  </a:cubicBezTo>
                  <a:cubicBezTo>
                    <a:pt x="191563" y="101708"/>
                    <a:pt x="191563" y="101708"/>
                    <a:pt x="191563" y="101708"/>
                  </a:cubicBezTo>
                  <a:cubicBezTo>
                    <a:pt x="212622" y="80700"/>
                    <a:pt x="212622" y="45250"/>
                    <a:pt x="191563" y="22930"/>
                  </a:cubicBezTo>
                  <a:cubicBezTo>
                    <a:pt x="182349" y="15052"/>
                    <a:pt x="171819" y="11113"/>
                    <a:pt x="159973" y="11113"/>
                  </a:cubicBezTo>
                  <a:cubicBezTo>
                    <a:pt x="144179" y="11113"/>
                    <a:pt x="125752" y="18991"/>
                    <a:pt x="112589" y="30808"/>
                  </a:cubicBezTo>
                  <a:cubicBezTo>
                    <a:pt x="111273" y="33433"/>
                    <a:pt x="107325" y="33433"/>
                    <a:pt x="106008" y="30808"/>
                  </a:cubicBezTo>
                  <a:cubicBezTo>
                    <a:pt x="91530" y="18991"/>
                    <a:pt x="74419" y="11113"/>
                    <a:pt x="58624" y="11113"/>
                  </a:cubicBezTo>
                  <a:close/>
                  <a:moveTo>
                    <a:pt x="58443" y="0"/>
                  </a:moveTo>
                  <a:cubicBezTo>
                    <a:pt x="75661" y="0"/>
                    <a:pt x="94203" y="7885"/>
                    <a:pt x="108772" y="19712"/>
                  </a:cubicBezTo>
                  <a:cubicBezTo>
                    <a:pt x="124665" y="7885"/>
                    <a:pt x="143207" y="0"/>
                    <a:pt x="160424" y="0"/>
                  </a:cubicBezTo>
                  <a:cubicBezTo>
                    <a:pt x="174993" y="0"/>
                    <a:pt x="188237" y="5257"/>
                    <a:pt x="198833" y="15770"/>
                  </a:cubicBezTo>
                  <a:cubicBezTo>
                    <a:pt x="225321" y="40739"/>
                    <a:pt x="225321" y="82792"/>
                    <a:pt x="200157" y="109075"/>
                  </a:cubicBezTo>
                  <a:cubicBezTo>
                    <a:pt x="112745" y="197124"/>
                    <a:pt x="112745" y="197124"/>
                    <a:pt x="112745" y="197124"/>
                  </a:cubicBezTo>
                  <a:cubicBezTo>
                    <a:pt x="111420" y="197124"/>
                    <a:pt x="110096" y="198438"/>
                    <a:pt x="108772" y="198438"/>
                  </a:cubicBezTo>
                  <a:cubicBezTo>
                    <a:pt x="107447" y="198438"/>
                    <a:pt x="106123" y="197124"/>
                    <a:pt x="106123" y="197124"/>
                  </a:cubicBezTo>
                  <a:cubicBezTo>
                    <a:pt x="18710" y="109075"/>
                    <a:pt x="18710" y="109075"/>
                    <a:pt x="18710" y="109075"/>
                  </a:cubicBezTo>
                  <a:cubicBezTo>
                    <a:pt x="-6454" y="82792"/>
                    <a:pt x="-6454" y="40739"/>
                    <a:pt x="20034" y="15770"/>
                  </a:cubicBezTo>
                  <a:cubicBezTo>
                    <a:pt x="29305" y="5257"/>
                    <a:pt x="42550" y="0"/>
                    <a:pt x="58443" y="0"/>
                  </a:cubicBezTo>
                  <a:close/>
                </a:path>
              </a:pathLst>
            </a:custGeom>
            <a:solidFill>
              <a:srgbClr val="EB476F"/>
            </a:solidFill>
            <a:ln>
              <a:noFill/>
            </a:ln>
          </p:spPr>
          <p:txBody>
            <a:bodyPr/>
            <a:lstStyle/>
            <a:p>
              <a:endParaRPr lang="zh-CN" altLang="en-US" sz="2000"/>
            </a:p>
          </p:txBody>
        </p:sp>
        <p:sp>
          <p:nvSpPr>
            <p:cNvPr id="34" name="KSO_Shape"/>
            <p:cNvSpPr/>
            <p:nvPr>
              <p:custDataLst>
                <p:tags r:id="rId3"/>
              </p:custDataLst>
            </p:nvPr>
          </p:nvSpPr>
          <p:spPr>
            <a:xfrm flipH="1">
              <a:off x="6758143" y="1755407"/>
              <a:ext cx="1534116" cy="1397480"/>
            </a:xfrm>
            <a:prstGeom prst="heart">
              <a:avLst/>
            </a:prstGeom>
            <a:solidFill>
              <a:srgbClr val="EB476F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36000" bIns="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320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10673341" y="6008142"/>
            <a:ext cx="16710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b="1" i="1" dirty="0">
                <a:ln w="28575">
                  <a:solidFill>
                    <a:schemeClr val="bg1"/>
                  </a:solidFill>
                </a:ln>
                <a:solidFill>
                  <a:srgbClr val="EB47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gneto" panose="04030805050802020D02" pitchFamily="82" charset="0"/>
              </a:rPr>
              <a:t>520</a:t>
            </a:r>
            <a:endParaRPr lang="zh-CN" altLang="en-US" sz="4400" b="1" i="1" dirty="0">
              <a:ln w="28575">
                <a:solidFill>
                  <a:schemeClr val="bg1"/>
                </a:solidFill>
              </a:ln>
              <a:solidFill>
                <a:srgbClr val="EB476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gneto" panose="04030805050802020D02" pitchFamily="82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058175" y="235740"/>
            <a:ext cx="451712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b="1" dirty="0">
                <a:solidFill>
                  <a:srgbClr val="EB476F"/>
                </a:solidFill>
                <a:latin typeface="+mj-ea"/>
                <a:ea typeface="+mj-ea"/>
              </a:rPr>
              <a:t>点击此处添加标题</a:t>
            </a:r>
            <a:endParaRPr lang="zh-CN" altLang="en-US" sz="2800" b="1" dirty="0">
              <a:solidFill>
                <a:srgbClr val="EB476F"/>
              </a:solidFill>
              <a:latin typeface="+mj-ea"/>
              <a:ea typeface="+mj-ea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058175" y="698500"/>
            <a:ext cx="52727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cs typeface="Arial" panose="020B0604020202020204" pitchFamily="34" charset="0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  <a:cs typeface="Arial" panose="020B0604020202020204" pitchFamily="34" charset="0"/>
            </a:endParaRPr>
          </a:p>
        </p:txBody>
      </p:sp>
      <p:grpSp>
        <p:nvGrpSpPr>
          <p:cNvPr id="3" name="PA_组合 2"/>
          <p:cNvGrpSpPr/>
          <p:nvPr>
            <p:custDataLst>
              <p:tags r:id="rId4"/>
            </p:custDataLst>
          </p:nvPr>
        </p:nvGrpSpPr>
        <p:grpSpPr>
          <a:xfrm>
            <a:off x="2568773" y="2004199"/>
            <a:ext cx="1944334" cy="3794962"/>
            <a:chOff x="2568773" y="2004199"/>
            <a:chExt cx="1944334" cy="3794962"/>
          </a:xfrm>
        </p:grpSpPr>
        <p:sp>
          <p:nvSpPr>
            <p:cNvPr id="2" name="任意多边形: 形状 1"/>
            <p:cNvSpPr/>
            <p:nvPr/>
          </p:nvSpPr>
          <p:spPr>
            <a:xfrm>
              <a:off x="2568773" y="2004199"/>
              <a:ext cx="1944334" cy="3794962"/>
            </a:xfrm>
            <a:custGeom>
              <a:avLst/>
              <a:gdLst/>
              <a:ahLst/>
              <a:cxnLst/>
              <a:rect l="0" t="0" r="0" b="0"/>
              <a:pathLst>
                <a:path w="1944334" h="3794962">
                  <a:moveTo>
                    <a:pt x="0" y="0"/>
                  </a:moveTo>
                  <a:lnTo>
                    <a:pt x="1944333" y="0"/>
                  </a:lnTo>
                  <a:lnTo>
                    <a:pt x="1944333" y="3794961"/>
                  </a:lnTo>
                  <a:lnTo>
                    <a:pt x="0" y="3794961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2" name="PA_MH_Other_3"/>
            <p:cNvSpPr/>
            <p:nvPr>
              <p:custDataLst>
                <p:tags r:id="rId5"/>
              </p:custDataLst>
            </p:nvPr>
          </p:nvSpPr>
          <p:spPr bwMode="auto">
            <a:xfrm>
              <a:off x="2568773" y="2004199"/>
              <a:ext cx="1918933" cy="1864561"/>
            </a:xfrm>
            <a:custGeom>
              <a:avLst/>
              <a:gdLst>
                <a:gd name="T0" fmla="*/ 1300686 w 4656"/>
                <a:gd name="T1" fmla="*/ 3684 h 4524"/>
                <a:gd name="T2" fmla="*/ 1211082 w 4656"/>
                <a:gd name="T3" fmla="*/ 23332 h 4524"/>
                <a:gd name="T4" fmla="*/ 1130071 w 4656"/>
                <a:gd name="T5" fmla="*/ 57715 h 4524"/>
                <a:gd name="T6" fmla="*/ 1056424 w 4656"/>
                <a:gd name="T7" fmla="*/ 106425 h 4524"/>
                <a:gd name="T8" fmla="*/ 991369 w 4656"/>
                <a:gd name="T9" fmla="*/ 167006 h 4524"/>
                <a:gd name="T10" fmla="*/ 943090 w 4656"/>
                <a:gd name="T11" fmla="*/ 200980 h 4524"/>
                <a:gd name="T12" fmla="*/ 882126 w 4656"/>
                <a:gd name="T13" fmla="*/ 135488 h 4524"/>
                <a:gd name="T14" fmla="*/ 812571 w 4656"/>
                <a:gd name="T15" fmla="*/ 80638 h 4524"/>
                <a:gd name="T16" fmla="*/ 735242 w 4656"/>
                <a:gd name="T17" fmla="*/ 38886 h 4524"/>
                <a:gd name="T18" fmla="*/ 650139 w 4656"/>
                <a:gd name="T19" fmla="*/ 11461 h 4524"/>
                <a:gd name="T20" fmla="*/ 556443 w 4656"/>
                <a:gd name="T21" fmla="*/ 0 h 4524"/>
                <a:gd name="T22" fmla="*/ 484842 w 4656"/>
                <a:gd name="T23" fmla="*/ 2456 h 4524"/>
                <a:gd name="T24" fmla="*/ 405467 w 4656"/>
                <a:gd name="T25" fmla="*/ 17192 h 4524"/>
                <a:gd name="T26" fmla="*/ 329774 w 4656"/>
                <a:gd name="T27" fmla="*/ 42161 h 4524"/>
                <a:gd name="T28" fmla="*/ 259810 w 4656"/>
                <a:gd name="T29" fmla="*/ 78182 h 4524"/>
                <a:gd name="T30" fmla="*/ 196392 w 4656"/>
                <a:gd name="T31" fmla="*/ 123617 h 4524"/>
                <a:gd name="T32" fmla="*/ 140338 w 4656"/>
                <a:gd name="T33" fmla="*/ 176830 h 4524"/>
                <a:gd name="T34" fmla="*/ 92059 w 4656"/>
                <a:gd name="T35" fmla="*/ 238229 h 4524"/>
                <a:gd name="T36" fmla="*/ 52780 w 4656"/>
                <a:gd name="T37" fmla="*/ 306177 h 4524"/>
                <a:gd name="T38" fmla="*/ 23731 w 4656"/>
                <a:gd name="T39" fmla="*/ 379856 h 4524"/>
                <a:gd name="T40" fmla="*/ 6137 w 4656"/>
                <a:gd name="T41" fmla="*/ 458447 h 4524"/>
                <a:gd name="T42" fmla="*/ 0 w 4656"/>
                <a:gd name="T43" fmla="*/ 540722 h 4524"/>
                <a:gd name="T44" fmla="*/ 12274 w 4656"/>
                <a:gd name="T45" fmla="*/ 663930 h 4524"/>
                <a:gd name="T46" fmla="*/ 56053 w 4656"/>
                <a:gd name="T47" fmla="*/ 798189 h 4524"/>
                <a:gd name="T48" fmla="*/ 126836 w 4656"/>
                <a:gd name="T49" fmla="*/ 919760 h 4524"/>
                <a:gd name="T50" fmla="*/ 219304 w 4656"/>
                <a:gd name="T51" fmla="*/ 1028641 h 4524"/>
                <a:gd name="T52" fmla="*/ 326910 w 4656"/>
                <a:gd name="T53" fmla="*/ 1126061 h 4524"/>
                <a:gd name="T54" fmla="*/ 461930 w 4656"/>
                <a:gd name="T55" fmla="*/ 1230439 h 4524"/>
                <a:gd name="T56" fmla="*/ 608405 w 4656"/>
                <a:gd name="T57" fmla="*/ 1357331 h 4524"/>
                <a:gd name="T58" fmla="*/ 732787 w 4656"/>
                <a:gd name="T59" fmla="*/ 1485041 h 4524"/>
                <a:gd name="T60" fmla="*/ 842439 w 4656"/>
                <a:gd name="T61" fmla="*/ 1625850 h 4524"/>
                <a:gd name="T62" fmla="*/ 925087 w 4656"/>
                <a:gd name="T63" fmla="*/ 1775255 h 4524"/>
                <a:gd name="T64" fmla="*/ 952500 w 4656"/>
                <a:gd name="T65" fmla="*/ 1851799 h 4524"/>
                <a:gd name="T66" fmla="*/ 990960 w 4656"/>
                <a:gd name="T67" fmla="*/ 1749467 h 4524"/>
                <a:gd name="T68" fmla="*/ 1078927 w 4656"/>
                <a:gd name="T69" fmla="*/ 1601700 h 4524"/>
                <a:gd name="T70" fmla="*/ 1192262 w 4656"/>
                <a:gd name="T71" fmla="*/ 1462528 h 4524"/>
                <a:gd name="T72" fmla="*/ 1317461 w 4656"/>
                <a:gd name="T73" fmla="*/ 1337274 h 4524"/>
                <a:gd name="T74" fmla="*/ 1482349 w 4656"/>
                <a:gd name="T75" fmla="*/ 1199330 h 4524"/>
                <a:gd name="T76" fmla="*/ 1596910 w 4656"/>
                <a:gd name="T77" fmla="*/ 1110506 h 4524"/>
                <a:gd name="T78" fmla="*/ 1702062 w 4656"/>
                <a:gd name="T79" fmla="*/ 1011040 h 4524"/>
                <a:gd name="T80" fmla="*/ 1791256 w 4656"/>
                <a:gd name="T81" fmla="*/ 900521 h 4524"/>
                <a:gd name="T82" fmla="*/ 1858357 w 4656"/>
                <a:gd name="T83" fmla="*/ 776904 h 4524"/>
                <a:gd name="T84" fmla="*/ 1896817 w 4656"/>
                <a:gd name="T85" fmla="*/ 639779 h 4524"/>
                <a:gd name="T86" fmla="*/ 1905000 w 4656"/>
                <a:gd name="T87" fmla="*/ 526805 h 4524"/>
                <a:gd name="T88" fmla="*/ 1896408 w 4656"/>
                <a:gd name="T89" fmla="*/ 444939 h 4524"/>
                <a:gd name="T90" fmla="*/ 1876769 w 4656"/>
                <a:gd name="T91" fmla="*/ 367167 h 4524"/>
                <a:gd name="T92" fmla="*/ 1846082 w 4656"/>
                <a:gd name="T93" fmla="*/ 294307 h 4524"/>
                <a:gd name="T94" fmla="*/ 1805168 w 4656"/>
                <a:gd name="T95" fmla="*/ 227586 h 4524"/>
                <a:gd name="T96" fmla="*/ 1755660 w 4656"/>
                <a:gd name="T97" fmla="*/ 167415 h 4524"/>
                <a:gd name="T98" fmla="*/ 1698380 w 4656"/>
                <a:gd name="T99" fmla="*/ 115021 h 4524"/>
                <a:gd name="T100" fmla="*/ 1633734 w 4656"/>
                <a:gd name="T101" fmla="*/ 71632 h 4524"/>
                <a:gd name="T102" fmla="*/ 1562951 w 4656"/>
                <a:gd name="T103" fmla="*/ 37249 h 4524"/>
                <a:gd name="T104" fmla="*/ 1486849 w 4656"/>
                <a:gd name="T105" fmla="*/ 13917 h 4524"/>
                <a:gd name="T106" fmla="*/ 1406247 w 4656"/>
                <a:gd name="T107" fmla="*/ 1637 h 452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4656" h="4524">
                  <a:moveTo>
                    <a:pt x="3336" y="0"/>
                  </a:moveTo>
                  <a:lnTo>
                    <a:pt x="3336" y="0"/>
                  </a:lnTo>
                  <a:lnTo>
                    <a:pt x="3295" y="0"/>
                  </a:lnTo>
                  <a:lnTo>
                    <a:pt x="3256" y="3"/>
                  </a:lnTo>
                  <a:lnTo>
                    <a:pt x="3217" y="5"/>
                  </a:lnTo>
                  <a:lnTo>
                    <a:pt x="3179" y="9"/>
                  </a:lnTo>
                  <a:lnTo>
                    <a:pt x="3142" y="14"/>
                  </a:lnTo>
                  <a:lnTo>
                    <a:pt x="3103" y="21"/>
                  </a:lnTo>
                  <a:lnTo>
                    <a:pt x="3068" y="28"/>
                  </a:lnTo>
                  <a:lnTo>
                    <a:pt x="3031" y="37"/>
                  </a:lnTo>
                  <a:lnTo>
                    <a:pt x="2995" y="46"/>
                  </a:lnTo>
                  <a:lnTo>
                    <a:pt x="2960" y="57"/>
                  </a:lnTo>
                  <a:lnTo>
                    <a:pt x="2926" y="68"/>
                  </a:lnTo>
                  <a:lnTo>
                    <a:pt x="2892" y="81"/>
                  </a:lnTo>
                  <a:lnTo>
                    <a:pt x="2859" y="95"/>
                  </a:lnTo>
                  <a:lnTo>
                    <a:pt x="2825" y="110"/>
                  </a:lnTo>
                  <a:lnTo>
                    <a:pt x="2793" y="125"/>
                  </a:lnTo>
                  <a:lnTo>
                    <a:pt x="2762" y="141"/>
                  </a:lnTo>
                  <a:lnTo>
                    <a:pt x="2730" y="160"/>
                  </a:lnTo>
                  <a:lnTo>
                    <a:pt x="2699" y="177"/>
                  </a:lnTo>
                  <a:lnTo>
                    <a:pt x="2669" y="197"/>
                  </a:lnTo>
                  <a:lnTo>
                    <a:pt x="2640" y="217"/>
                  </a:lnTo>
                  <a:lnTo>
                    <a:pt x="2610" y="238"/>
                  </a:lnTo>
                  <a:lnTo>
                    <a:pt x="2582" y="260"/>
                  </a:lnTo>
                  <a:lnTo>
                    <a:pt x="2555" y="282"/>
                  </a:lnTo>
                  <a:lnTo>
                    <a:pt x="2527" y="306"/>
                  </a:lnTo>
                  <a:lnTo>
                    <a:pt x="2500" y="331"/>
                  </a:lnTo>
                  <a:lnTo>
                    <a:pt x="2474" y="355"/>
                  </a:lnTo>
                  <a:lnTo>
                    <a:pt x="2448" y="381"/>
                  </a:lnTo>
                  <a:lnTo>
                    <a:pt x="2423" y="408"/>
                  </a:lnTo>
                  <a:lnTo>
                    <a:pt x="2399" y="435"/>
                  </a:lnTo>
                  <a:lnTo>
                    <a:pt x="2375" y="462"/>
                  </a:lnTo>
                  <a:lnTo>
                    <a:pt x="2351" y="491"/>
                  </a:lnTo>
                  <a:lnTo>
                    <a:pt x="2328" y="520"/>
                  </a:lnTo>
                  <a:lnTo>
                    <a:pt x="2305" y="491"/>
                  </a:lnTo>
                  <a:lnTo>
                    <a:pt x="2282" y="462"/>
                  </a:lnTo>
                  <a:lnTo>
                    <a:pt x="2258" y="435"/>
                  </a:lnTo>
                  <a:lnTo>
                    <a:pt x="2232" y="408"/>
                  </a:lnTo>
                  <a:lnTo>
                    <a:pt x="2208" y="381"/>
                  </a:lnTo>
                  <a:lnTo>
                    <a:pt x="2182" y="355"/>
                  </a:lnTo>
                  <a:lnTo>
                    <a:pt x="2156" y="331"/>
                  </a:lnTo>
                  <a:lnTo>
                    <a:pt x="2129" y="306"/>
                  </a:lnTo>
                  <a:lnTo>
                    <a:pt x="2102" y="282"/>
                  </a:lnTo>
                  <a:lnTo>
                    <a:pt x="2074" y="260"/>
                  </a:lnTo>
                  <a:lnTo>
                    <a:pt x="2045" y="238"/>
                  </a:lnTo>
                  <a:lnTo>
                    <a:pt x="2016" y="217"/>
                  </a:lnTo>
                  <a:lnTo>
                    <a:pt x="1986" y="197"/>
                  </a:lnTo>
                  <a:lnTo>
                    <a:pt x="1956" y="177"/>
                  </a:lnTo>
                  <a:lnTo>
                    <a:pt x="1925" y="160"/>
                  </a:lnTo>
                  <a:lnTo>
                    <a:pt x="1894" y="141"/>
                  </a:lnTo>
                  <a:lnTo>
                    <a:pt x="1863" y="125"/>
                  </a:lnTo>
                  <a:lnTo>
                    <a:pt x="1830" y="110"/>
                  </a:lnTo>
                  <a:lnTo>
                    <a:pt x="1797" y="95"/>
                  </a:lnTo>
                  <a:lnTo>
                    <a:pt x="1763" y="81"/>
                  </a:lnTo>
                  <a:lnTo>
                    <a:pt x="1730" y="68"/>
                  </a:lnTo>
                  <a:lnTo>
                    <a:pt x="1695" y="57"/>
                  </a:lnTo>
                  <a:lnTo>
                    <a:pt x="1661" y="46"/>
                  </a:lnTo>
                  <a:lnTo>
                    <a:pt x="1625" y="37"/>
                  </a:lnTo>
                  <a:lnTo>
                    <a:pt x="1589" y="28"/>
                  </a:lnTo>
                  <a:lnTo>
                    <a:pt x="1552" y="21"/>
                  </a:lnTo>
                  <a:lnTo>
                    <a:pt x="1515" y="14"/>
                  </a:lnTo>
                  <a:lnTo>
                    <a:pt x="1477" y="9"/>
                  </a:lnTo>
                  <a:lnTo>
                    <a:pt x="1439" y="5"/>
                  </a:lnTo>
                  <a:lnTo>
                    <a:pt x="1400" y="3"/>
                  </a:lnTo>
                  <a:lnTo>
                    <a:pt x="1360" y="0"/>
                  </a:lnTo>
                  <a:lnTo>
                    <a:pt x="1320" y="0"/>
                  </a:lnTo>
                  <a:lnTo>
                    <a:pt x="1286" y="0"/>
                  </a:lnTo>
                  <a:lnTo>
                    <a:pt x="1253" y="1"/>
                  </a:lnTo>
                  <a:lnTo>
                    <a:pt x="1218" y="4"/>
                  </a:lnTo>
                  <a:lnTo>
                    <a:pt x="1185" y="6"/>
                  </a:lnTo>
                  <a:lnTo>
                    <a:pt x="1152" y="11"/>
                  </a:lnTo>
                  <a:lnTo>
                    <a:pt x="1119" y="15"/>
                  </a:lnTo>
                  <a:lnTo>
                    <a:pt x="1087" y="20"/>
                  </a:lnTo>
                  <a:lnTo>
                    <a:pt x="1054" y="27"/>
                  </a:lnTo>
                  <a:lnTo>
                    <a:pt x="1022" y="34"/>
                  </a:lnTo>
                  <a:lnTo>
                    <a:pt x="991" y="42"/>
                  </a:lnTo>
                  <a:lnTo>
                    <a:pt x="958" y="50"/>
                  </a:lnTo>
                  <a:lnTo>
                    <a:pt x="927" y="59"/>
                  </a:lnTo>
                  <a:lnTo>
                    <a:pt x="897" y="70"/>
                  </a:lnTo>
                  <a:lnTo>
                    <a:pt x="866" y="80"/>
                  </a:lnTo>
                  <a:lnTo>
                    <a:pt x="836" y="91"/>
                  </a:lnTo>
                  <a:lnTo>
                    <a:pt x="806" y="103"/>
                  </a:lnTo>
                  <a:lnTo>
                    <a:pt x="777" y="117"/>
                  </a:lnTo>
                  <a:lnTo>
                    <a:pt x="748" y="130"/>
                  </a:lnTo>
                  <a:lnTo>
                    <a:pt x="719" y="145"/>
                  </a:lnTo>
                  <a:lnTo>
                    <a:pt x="690" y="158"/>
                  </a:lnTo>
                  <a:lnTo>
                    <a:pt x="663" y="175"/>
                  </a:lnTo>
                  <a:lnTo>
                    <a:pt x="635" y="191"/>
                  </a:lnTo>
                  <a:lnTo>
                    <a:pt x="608" y="208"/>
                  </a:lnTo>
                  <a:lnTo>
                    <a:pt x="582" y="225"/>
                  </a:lnTo>
                  <a:lnTo>
                    <a:pt x="555" y="243"/>
                  </a:lnTo>
                  <a:lnTo>
                    <a:pt x="530" y="262"/>
                  </a:lnTo>
                  <a:lnTo>
                    <a:pt x="504" y="281"/>
                  </a:lnTo>
                  <a:lnTo>
                    <a:pt x="480" y="302"/>
                  </a:lnTo>
                  <a:lnTo>
                    <a:pt x="456" y="321"/>
                  </a:lnTo>
                  <a:lnTo>
                    <a:pt x="432" y="343"/>
                  </a:lnTo>
                  <a:lnTo>
                    <a:pt x="408" y="364"/>
                  </a:lnTo>
                  <a:lnTo>
                    <a:pt x="387" y="386"/>
                  </a:lnTo>
                  <a:lnTo>
                    <a:pt x="365" y="409"/>
                  </a:lnTo>
                  <a:lnTo>
                    <a:pt x="343" y="432"/>
                  </a:lnTo>
                  <a:lnTo>
                    <a:pt x="322" y="457"/>
                  </a:lnTo>
                  <a:lnTo>
                    <a:pt x="301" y="481"/>
                  </a:lnTo>
                  <a:lnTo>
                    <a:pt x="281" y="505"/>
                  </a:lnTo>
                  <a:lnTo>
                    <a:pt x="262" y="530"/>
                  </a:lnTo>
                  <a:lnTo>
                    <a:pt x="243" y="556"/>
                  </a:lnTo>
                  <a:lnTo>
                    <a:pt x="225" y="582"/>
                  </a:lnTo>
                  <a:lnTo>
                    <a:pt x="207" y="609"/>
                  </a:lnTo>
                  <a:lnTo>
                    <a:pt x="190" y="636"/>
                  </a:lnTo>
                  <a:lnTo>
                    <a:pt x="174" y="663"/>
                  </a:lnTo>
                  <a:lnTo>
                    <a:pt x="159" y="691"/>
                  </a:lnTo>
                  <a:lnTo>
                    <a:pt x="144" y="719"/>
                  </a:lnTo>
                  <a:lnTo>
                    <a:pt x="129" y="748"/>
                  </a:lnTo>
                  <a:lnTo>
                    <a:pt x="116" y="777"/>
                  </a:lnTo>
                  <a:lnTo>
                    <a:pt x="104" y="807"/>
                  </a:lnTo>
                  <a:lnTo>
                    <a:pt x="91" y="837"/>
                  </a:lnTo>
                  <a:lnTo>
                    <a:pt x="79" y="867"/>
                  </a:lnTo>
                  <a:lnTo>
                    <a:pt x="69" y="897"/>
                  </a:lnTo>
                  <a:lnTo>
                    <a:pt x="58" y="928"/>
                  </a:lnTo>
                  <a:lnTo>
                    <a:pt x="49" y="959"/>
                  </a:lnTo>
                  <a:lnTo>
                    <a:pt x="41" y="990"/>
                  </a:lnTo>
                  <a:lnTo>
                    <a:pt x="33" y="1023"/>
                  </a:lnTo>
                  <a:lnTo>
                    <a:pt x="26" y="1055"/>
                  </a:lnTo>
                  <a:lnTo>
                    <a:pt x="20" y="1087"/>
                  </a:lnTo>
                  <a:lnTo>
                    <a:pt x="15" y="1120"/>
                  </a:lnTo>
                  <a:lnTo>
                    <a:pt x="10" y="1153"/>
                  </a:lnTo>
                  <a:lnTo>
                    <a:pt x="6" y="1185"/>
                  </a:lnTo>
                  <a:lnTo>
                    <a:pt x="3" y="1219"/>
                  </a:lnTo>
                  <a:lnTo>
                    <a:pt x="1" y="1252"/>
                  </a:lnTo>
                  <a:lnTo>
                    <a:pt x="0" y="1287"/>
                  </a:lnTo>
                  <a:lnTo>
                    <a:pt x="0" y="1321"/>
                  </a:lnTo>
                  <a:lnTo>
                    <a:pt x="1" y="1383"/>
                  </a:lnTo>
                  <a:lnTo>
                    <a:pt x="4" y="1444"/>
                  </a:lnTo>
                  <a:lnTo>
                    <a:pt x="10" y="1504"/>
                  </a:lnTo>
                  <a:lnTo>
                    <a:pt x="18" y="1563"/>
                  </a:lnTo>
                  <a:lnTo>
                    <a:pt x="30" y="1622"/>
                  </a:lnTo>
                  <a:lnTo>
                    <a:pt x="42" y="1679"/>
                  </a:lnTo>
                  <a:lnTo>
                    <a:pt x="57" y="1735"/>
                  </a:lnTo>
                  <a:lnTo>
                    <a:pt x="75" y="1791"/>
                  </a:lnTo>
                  <a:lnTo>
                    <a:pt x="93" y="1845"/>
                  </a:lnTo>
                  <a:lnTo>
                    <a:pt x="114" y="1898"/>
                  </a:lnTo>
                  <a:lnTo>
                    <a:pt x="137" y="1950"/>
                  </a:lnTo>
                  <a:lnTo>
                    <a:pt x="161" y="2002"/>
                  </a:lnTo>
                  <a:lnTo>
                    <a:pt x="188" y="2053"/>
                  </a:lnTo>
                  <a:lnTo>
                    <a:pt x="217" y="2103"/>
                  </a:lnTo>
                  <a:lnTo>
                    <a:pt x="246" y="2151"/>
                  </a:lnTo>
                  <a:lnTo>
                    <a:pt x="278" y="2200"/>
                  </a:lnTo>
                  <a:lnTo>
                    <a:pt x="310" y="2247"/>
                  </a:lnTo>
                  <a:lnTo>
                    <a:pt x="345" y="2293"/>
                  </a:lnTo>
                  <a:lnTo>
                    <a:pt x="380" y="2338"/>
                  </a:lnTo>
                  <a:lnTo>
                    <a:pt x="417" y="2383"/>
                  </a:lnTo>
                  <a:lnTo>
                    <a:pt x="456" y="2427"/>
                  </a:lnTo>
                  <a:lnTo>
                    <a:pt x="495" y="2470"/>
                  </a:lnTo>
                  <a:lnTo>
                    <a:pt x="536" y="2513"/>
                  </a:lnTo>
                  <a:lnTo>
                    <a:pt x="577" y="2554"/>
                  </a:lnTo>
                  <a:lnTo>
                    <a:pt x="620" y="2595"/>
                  </a:lnTo>
                  <a:lnTo>
                    <a:pt x="663" y="2635"/>
                  </a:lnTo>
                  <a:lnTo>
                    <a:pt x="708" y="2675"/>
                  </a:lnTo>
                  <a:lnTo>
                    <a:pt x="753" y="2713"/>
                  </a:lnTo>
                  <a:lnTo>
                    <a:pt x="799" y="2751"/>
                  </a:lnTo>
                  <a:lnTo>
                    <a:pt x="845" y="2788"/>
                  </a:lnTo>
                  <a:lnTo>
                    <a:pt x="892" y="2825"/>
                  </a:lnTo>
                  <a:lnTo>
                    <a:pt x="940" y="2861"/>
                  </a:lnTo>
                  <a:lnTo>
                    <a:pt x="1032" y="2930"/>
                  </a:lnTo>
                  <a:lnTo>
                    <a:pt x="1129" y="3006"/>
                  </a:lnTo>
                  <a:lnTo>
                    <a:pt x="1229" y="3087"/>
                  </a:lnTo>
                  <a:lnTo>
                    <a:pt x="1279" y="3131"/>
                  </a:lnTo>
                  <a:lnTo>
                    <a:pt x="1331" y="3175"/>
                  </a:lnTo>
                  <a:lnTo>
                    <a:pt x="1383" y="3221"/>
                  </a:lnTo>
                  <a:lnTo>
                    <a:pt x="1435" y="3267"/>
                  </a:lnTo>
                  <a:lnTo>
                    <a:pt x="1487" y="3316"/>
                  </a:lnTo>
                  <a:lnTo>
                    <a:pt x="1539" y="3365"/>
                  </a:lnTo>
                  <a:lnTo>
                    <a:pt x="1590" y="3415"/>
                  </a:lnTo>
                  <a:lnTo>
                    <a:pt x="1642" y="3467"/>
                  </a:lnTo>
                  <a:lnTo>
                    <a:pt x="1692" y="3520"/>
                  </a:lnTo>
                  <a:lnTo>
                    <a:pt x="1743" y="3573"/>
                  </a:lnTo>
                  <a:lnTo>
                    <a:pt x="1791" y="3628"/>
                  </a:lnTo>
                  <a:lnTo>
                    <a:pt x="1840" y="3683"/>
                  </a:lnTo>
                  <a:lnTo>
                    <a:pt x="1886" y="3740"/>
                  </a:lnTo>
                  <a:lnTo>
                    <a:pt x="1932" y="3796"/>
                  </a:lnTo>
                  <a:lnTo>
                    <a:pt x="1976" y="3854"/>
                  </a:lnTo>
                  <a:lnTo>
                    <a:pt x="2019" y="3913"/>
                  </a:lnTo>
                  <a:lnTo>
                    <a:pt x="2059" y="3972"/>
                  </a:lnTo>
                  <a:lnTo>
                    <a:pt x="2098" y="4031"/>
                  </a:lnTo>
                  <a:lnTo>
                    <a:pt x="2135" y="4091"/>
                  </a:lnTo>
                  <a:lnTo>
                    <a:pt x="2171" y="4152"/>
                  </a:lnTo>
                  <a:lnTo>
                    <a:pt x="2204" y="4213"/>
                  </a:lnTo>
                  <a:lnTo>
                    <a:pt x="2234" y="4274"/>
                  </a:lnTo>
                  <a:lnTo>
                    <a:pt x="2261" y="4337"/>
                  </a:lnTo>
                  <a:lnTo>
                    <a:pt x="2287" y="4399"/>
                  </a:lnTo>
                  <a:lnTo>
                    <a:pt x="2298" y="4430"/>
                  </a:lnTo>
                  <a:lnTo>
                    <a:pt x="2309" y="4462"/>
                  </a:lnTo>
                  <a:lnTo>
                    <a:pt x="2319" y="4493"/>
                  </a:lnTo>
                  <a:lnTo>
                    <a:pt x="2328" y="4524"/>
                  </a:lnTo>
                  <a:lnTo>
                    <a:pt x="2338" y="4493"/>
                  </a:lnTo>
                  <a:lnTo>
                    <a:pt x="2347" y="4462"/>
                  </a:lnTo>
                  <a:lnTo>
                    <a:pt x="2358" y="4430"/>
                  </a:lnTo>
                  <a:lnTo>
                    <a:pt x="2369" y="4399"/>
                  </a:lnTo>
                  <a:lnTo>
                    <a:pt x="2394" y="4337"/>
                  </a:lnTo>
                  <a:lnTo>
                    <a:pt x="2422" y="4274"/>
                  </a:lnTo>
                  <a:lnTo>
                    <a:pt x="2452" y="4213"/>
                  </a:lnTo>
                  <a:lnTo>
                    <a:pt x="2484" y="4152"/>
                  </a:lnTo>
                  <a:lnTo>
                    <a:pt x="2520" y="4091"/>
                  </a:lnTo>
                  <a:lnTo>
                    <a:pt x="2557" y="4031"/>
                  </a:lnTo>
                  <a:lnTo>
                    <a:pt x="2596" y="3972"/>
                  </a:lnTo>
                  <a:lnTo>
                    <a:pt x="2637" y="3913"/>
                  </a:lnTo>
                  <a:lnTo>
                    <a:pt x="2680" y="3854"/>
                  </a:lnTo>
                  <a:lnTo>
                    <a:pt x="2723" y="3796"/>
                  </a:lnTo>
                  <a:lnTo>
                    <a:pt x="2770" y="3740"/>
                  </a:lnTo>
                  <a:lnTo>
                    <a:pt x="2817" y="3683"/>
                  </a:lnTo>
                  <a:lnTo>
                    <a:pt x="2864" y="3628"/>
                  </a:lnTo>
                  <a:lnTo>
                    <a:pt x="2914" y="3573"/>
                  </a:lnTo>
                  <a:lnTo>
                    <a:pt x="2964" y="3520"/>
                  </a:lnTo>
                  <a:lnTo>
                    <a:pt x="3015" y="3467"/>
                  </a:lnTo>
                  <a:lnTo>
                    <a:pt x="3065" y="3415"/>
                  </a:lnTo>
                  <a:lnTo>
                    <a:pt x="3117" y="3365"/>
                  </a:lnTo>
                  <a:lnTo>
                    <a:pt x="3168" y="3316"/>
                  </a:lnTo>
                  <a:lnTo>
                    <a:pt x="3220" y="3267"/>
                  </a:lnTo>
                  <a:lnTo>
                    <a:pt x="3272" y="3221"/>
                  </a:lnTo>
                  <a:lnTo>
                    <a:pt x="3324" y="3175"/>
                  </a:lnTo>
                  <a:lnTo>
                    <a:pt x="3376" y="3131"/>
                  </a:lnTo>
                  <a:lnTo>
                    <a:pt x="3427" y="3087"/>
                  </a:lnTo>
                  <a:lnTo>
                    <a:pt x="3527" y="3006"/>
                  </a:lnTo>
                  <a:lnTo>
                    <a:pt x="3623" y="2930"/>
                  </a:lnTo>
                  <a:lnTo>
                    <a:pt x="3716" y="2861"/>
                  </a:lnTo>
                  <a:lnTo>
                    <a:pt x="3763" y="2825"/>
                  </a:lnTo>
                  <a:lnTo>
                    <a:pt x="3810" y="2788"/>
                  </a:lnTo>
                  <a:lnTo>
                    <a:pt x="3858" y="2751"/>
                  </a:lnTo>
                  <a:lnTo>
                    <a:pt x="3903" y="2713"/>
                  </a:lnTo>
                  <a:lnTo>
                    <a:pt x="3948" y="2675"/>
                  </a:lnTo>
                  <a:lnTo>
                    <a:pt x="3993" y="2635"/>
                  </a:lnTo>
                  <a:lnTo>
                    <a:pt x="4037" y="2595"/>
                  </a:lnTo>
                  <a:lnTo>
                    <a:pt x="4078" y="2554"/>
                  </a:lnTo>
                  <a:lnTo>
                    <a:pt x="4120" y="2513"/>
                  </a:lnTo>
                  <a:lnTo>
                    <a:pt x="4160" y="2470"/>
                  </a:lnTo>
                  <a:lnTo>
                    <a:pt x="4201" y="2427"/>
                  </a:lnTo>
                  <a:lnTo>
                    <a:pt x="4239" y="2383"/>
                  </a:lnTo>
                  <a:lnTo>
                    <a:pt x="4276" y="2338"/>
                  </a:lnTo>
                  <a:lnTo>
                    <a:pt x="4311" y="2293"/>
                  </a:lnTo>
                  <a:lnTo>
                    <a:pt x="4345" y="2247"/>
                  </a:lnTo>
                  <a:lnTo>
                    <a:pt x="4378" y="2200"/>
                  </a:lnTo>
                  <a:lnTo>
                    <a:pt x="4410" y="2151"/>
                  </a:lnTo>
                  <a:lnTo>
                    <a:pt x="4439" y="2103"/>
                  </a:lnTo>
                  <a:lnTo>
                    <a:pt x="4468" y="2053"/>
                  </a:lnTo>
                  <a:lnTo>
                    <a:pt x="4494" y="2002"/>
                  </a:lnTo>
                  <a:lnTo>
                    <a:pt x="4519" y="1950"/>
                  </a:lnTo>
                  <a:lnTo>
                    <a:pt x="4542" y="1898"/>
                  </a:lnTo>
                  <a:lnTo>
                    <a:pt x="4562" y="1845"/>
                  </a:lnTo>
                  <a:lnTo>
                    <a:pt x="4581" y="1791"/>
                  </a:lnTo>
                  <a:lnTo>
                    <a:pt x="4598" y="1735"/>
                  </a:lnTo>
                  <a:lnTo>
                    <a:pt x="4613" y="1679"/>
                  </a:lnTo>
                  <a:lnTo>
                    <a:pt x="4626" y="1622"/>
                  </a:lnTo>
                  <a:lnTo>
                    <a:pt x="4636" y="1563"/>
                  </a:lnTo>
                  <a:lnTo>
                    <a:pt x="4646" y="1504"/>
                  </a:lnTo>
                  <a:lnTo>
                    <a:pt x="4651" y="1444"/>
                  </a:lnTo>
                  <a:lnTo>
                    <a:pt x="4655" y="1383"/>
                  </a:lnTo>
                  <a:lnTo>
                    <a:pt x="4656" y="1321"/>
                  </a:lnTo>
                  <a:lnTo>
                    <a:pt x="4656" y="1287"/>
                  </a:lnTo>
                  <a:lnTo>
                    <a:pt x="4655" y="1252"/>
                  </a:lnTo>
                  <a:lnTo>
                    <a:pt x="4653" y="1219"/>
                  </a:lnTo>
                  <a:lnTo>
                    <a:pt x="4649" y="1185"/>
                  </a:lnTo>
                  <a:lnTo>
                    <a:pt x="4646" y="1153"/>
                  </a:lnTo>
                  <a:lnTo>
                    <a:pt x="4641" y="1120"/>
                  </a:lnTo>
                  <a:lnTo>
                    <a:pt x="4635" y="1087"/>
                  </a:lnTo>
                  <a:lnTo>
                    <a:pt x="4629" y="1055"/>
                  </a:lnTo>
                  <a:lnTo>
                    <a:pt x="4623" y="1023"/>
                  </a:lnTo>
                  <a:lnTo>
                    <a:pt x="4614" y="990"/>
                  </a:lnTo>
                  <a:lnTo>
                    <a:pt x="4606" y="959"/>
                  </a:lnTo>
                  <a:lnTo>
                    <a:pt x="4597" y="928"/>
                  </a:lnTo>
                  <a:lnTo>
                    <a:pt x="4587" y="897"/>
                  </a:lnTo>
                  <a:lnTo>
                    <a:pt x="4576" y="867"/>
                  </a:lnTo>
                  <a:lnTo>
                    <a:pt x="4565" y="837"/>
                  </a:lnTo>
                  <a:lnTo>
                    <a:pt x="4552" y="807"/>
                  </a:lnTo>
                  <a:lnTo>
                    <a:pt x="4539" y="777"/>
                  </a:lnTo>
                  <a:lnTo>
                    <a:pt x="4527" y="748"/>
                  </a:lnTo>
                  <a:lnTo>
                    <a:pt x="4512" y="719"/>
                  </a:lnTo>
                  <a:lnTo>
                    <a:pt x="4497" y="691"/>
                  </a:lnTo>
                  <a:lnTo>
                    <a:pt x="4482" y="663"/>
                  </a:lnTo>
                  <a:lnTo>
                    <a:pt x="4465" y="636"/>
                  </a:lnTo>
                  <a:lnTo>
                    <a:pt x="4448" y="609"/>
                  </a:lnTo>
                  <a:lnTo>
                    <a:pt x="4431" y="582"/>
                  </a:lnTo>
                  <a:lnTo>
                    <a:pt x="4412" y="556"/>
                  </a:lnTo>
                  <a:lnTo>
                    <a:pt x="4394" y="530"/>
                  </a:lnTo>
                  <a:lnTo>
                    <a:pt x="4374" y="505"/>
                  </a:lnTo>
                  <a:lnTo>
                    <a:pt x="4355" y="481"/>
                  </a:lnTo>
                  <a:lnTo>
                    <a:pt x="4334" y="457"/>
                  </a:lnTo>
                  <a:lnTo>
                    <a:pt x="4313" y="432"/>
                  </a:lnTo>
                  <a:lnTo>
                    <a:pt x="4291" y="409"/>
                  </a:lnTo>
                  <a:lnTo>
                    <a:pt x="4269" y="386"/>
                  </a:lnTo>
                  <a:lnTo>
                    <a:pt x="4247" y="364"/>
                  </a:lnTo>
                  <a:lnTo>
                    <a:pt x="4224" y="343"/>
                  </a:lnTo>
                  <a:lnTo>
                    <a:pt x="4200" y="321"/>
                  </a:lnTo>
                  <a:lnTo>
                    <a:pt x="4175" y="302"/>
                  </a:lnTo>
                  <a:lnTo>
                    <a:pt x="4151" y="281"/>
                  </a:lnTo>
                  <a:lnTo>
                    <a:pt x="4126" y="262"/>
                  </a:lnTo>
                  <a:lnTo>
                    <a:pt x="4100" y="243"/>
                  </a:lnTo>
                  <a:lnTo>
                    <a:pt x="4074" y="225"/>
                  </a:lnTo>
                  <a:lnTo>
                    <a:pt x="4047" y="208"/>
                  </a:lnTo>
                  <a:lnTo>
                    <a:pt x="4021" y="191"/>
                  </a:lnTo>
                  <a:lnTo>
                    <a:pt x="3993" y="175"/>
                  </a:lnTo>
                  <a:lnTo>
                    <a:pt x="3965" y="158"/>
                  </a:lnTo>
                  <a:lnTo>
                    <a:pt x="3936" y="145"/>
                  </a:lnTo>
                  <a:lnTo>
                    <a:pt x="3907" y="130"/>
                  </a:lnTo>
                  <a:lnTo>
                    <a:pt x="3879" y="117"/>
                  </a:lnTo>
                  <a:lnTo>
                    <a:pt x="3850" y="103"/>
                  </a:lnTo>
                  <a:lnTo>
                    <a:pt x="3820" y="91"/>
                  </a:lnTo>
                  <a:lnTo>
                    <a:pt x="3790" y="80"/>
                  </a:lnTo>
                  <a:lnTo>
                    <a:pt x="3758" y="70"/>
                  </a:lnTo>
                  <a:lnTo>
                    <a:pt x="3728" y="59"/>
                  </a:lnTo>
                  <a:lnTo>
                    <a:pt x="3697" y="50"/>
                  </a:lnTo>
                  <a:lnTo>
                    <a:pt x="3665" y="42"/>
                  </a:lnTo>
                  <a:lnTo>
                    <a:pt x="3634" y="34"/>
                  </a:lnTo>
                  <a:lnTo>
                    <a:pt x="3601" y="27"/>
                  </a:lnTo>
                  <a:lnTo>
                    <a:pt x="3569" y="20"/>
                  </a:lnTo>
                  <a:lnTo>
                    <a:pt x="3537" y="15"/>
                  </a:lnTo>
                  <a:lnTo>
                    <a:pt x="3503" y="11"/>
                  </a:lnTo>
                  <a:lnTo>
                    <a:pt x="3470" y="6"/>
                  </a:lnTo>
                  <a:lnTo>
                    <a:pt x="3437" y="4"/>
                  </a:lnTo>
                  <a:lnTo>
                    <a:pt x="3403" y="1"/>
                  </a:lnTo>
                  <a:lnTo>
                    <a:pt x="3369" y="0"/>
                  </a:lnTo>
                  <a:lnTo>
                    <a:pt x="3336" y="0"/>
                  </a:lnTo>
                  <a:close/>
                </a:path>
              </a:pathLst>
            </a:custGeom>
            <a:solidFill>
              <a:srgbClr val="FFC1D0"/>
            </a:solidFill>
            <a:ln>
              <a:noFill/>
            </a:ln>
          </p:spPr>
          <p:txBody>
            <a:bodyPr lIns="0" tIns="0" rIns="0" bIns="36000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240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7" name="PA_组合 6"/>
          <p:cNvGrpSpPr/>
          <p:nvPr>
            <p:custDataLst>
              <p:tags r:id="rId6"/>
            </p:custDataLst>
          </p:nvPr>
        </p:nvGrpSpPr>
        <p:grpSpPr>
          <a:xfrm>
            <a:off x="2568773" y="2097399"/>
            <a:ext cx="1944334" cy="3845762"/>
            <a:chOff x="2568773" y="2097399"/>
            <a:chExt cx="1944334" cy="3845762"/>
          </a:xfrm>
        </p:grpSpPr>
        <p:sp>
          <p:nvSpPr>
            <p:cNvPr id="4" name="任意多边形: 形状 3"/>
            <p:cNvSpPr/>
            <p:nvPr/>
          </p:nvSpPr>
          <p:spPr>
            <a:xfrm>
              <a:off x="2568773" y="2097399"/>
              <a:ext cx="1944334" cy="3845762"/>
            </a:xfrm>
            <a:custGeom>
              <a:avLst/>
              <a:gdLst/>
              <a:ahLst/>
              <a:cxnLst/>
              <a:rect l="0" t="0" r="0" b="0"/>
              <a:pathLst>
                <a:path w="1944334" h="3845762">
                  <a:moveTo>
                    <a:pt x="0" y="0"/>
                  </a:moveTo>
                  <a:lnTo>
                    <a:pt x="1944333" y="0"/>
                  </a:lnTo>
                  <a:lnTo>
                    <a:pt x="1944333" y="3845761"/>
                  </a:lnTo>
                  <a:lnTo>
                    <a:pt x="0" y="3845761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8" name="PA_MH_SubTitle_1"/>
            <p:cNvSpPr/>
            <p:nvPr>
              <p:custDataLst>
                <p:tags r:id="rId7"/>
              </p:custDataLst>
            </p:nvPr>
          </p:nvSpPr>
          <p:spPr bwMode="auto">
            <a:xfrm>
              <a:off x="2568773" y="2097399"/>
              <a:ext cx="1918933" cy="1864561"/>
            </a:xfrm>
            <a:custGeom>
              <a:avLst/>
              <a:gdLst>
                <a:gd name="T0" fmla="*/ 1300686 w 4656"/>
                <a:gd name="T1" fmla="*/ 3684 h 4524"/>
                <a:gd name="T2" fmla="*/ 1211082 w 4656"/>
                <a:gd name="T3" fmla="*/ 23332 h 4524"/>
                <a:gd name="T4" fmla="*/ 1130071 w 4656"/>
                <a:gd name="T5" fmla="*/ 57715 h 4524"/>
                <a:gd name="T6" fmla="*/ 1056424 w 4656"/>
                <a:gd name="T7" fmla="*/ 106425 h 4524"/>
                <a:gd name="T8" fmla="*/ 991369 w 4656"/>
                <a:gd name="T9" fmla="*/ 167006 h 4524"/>
                <a:gd name="T10" fmla="*/ 943090 w 4656"/>
                <a:gd name="T11" fmla="*/ 200980 h 4524"/>
                <a:gd name="T12" fmla="*/ 882126 w 4656"/>
                <a:gd name="T13" fmla="*/ 135488 h 4524"/>
                <a:gd name="T14" fmla="*/ 812571 w 4656"/>
                <a:gd name="T15" fmla="*/ 80638 h 4524"/>
                <a:gd name="T16" fmla="*/ 735242 w 4656"/>
                <a:gd name="T17" fmla="*/ 38886 h 4524"/>
                <a:gd name="T18" fmla="*/ 650139 w 4656"/>
                <a:gd name="T19" fmla="*/ 11461 h 4524"/>
                <a:gd name="T20" fmla="*/ 556443 w 4656"/>
                <a:gd name="T21" fmla="*/ 0 h 4524"/>
                <a:gd name="T22" fmla="*/ 484842 w 4656"/>
                <a:gd name="T23" fmla="*/ 2456 h 4524"/>
                <a:gd name="T24" fmla="*/ 405467 w 4656"/>
                <a:gd name="T25" fmla="*/ 17192 h 4524"/>
                <a:gd name="T26" fmla="*/ 329774 w 4656"/>
                <a:gd name="T27" fmla="*/ 42161 h 4524"/>
                <a:gd name="T28" fmla="*/ 259810 w 4656"/>
                <a:gd name="T29" fmla="*/ 78182 h 4524"/>
                <a:gd name="T30" fmla="*/ 196392 w 4656"/>
                <a:gd name="T31" fmla="*/ 123617 h 4524"/>
                <a:gd name="T32" fmla="*/ 140338 w 4656"/>
                <a:gd name="T33" fmla="*/ 176830 h 4524"/>
                <a:gd name="T34" fmla="*/ 92059 w 4656"/>
                <a:gd name="T35" fmla="*/ 238229 h 4524"/>
                <a:gd name="T36" fmla="*/ 52780 w 4656"/>
                <a:gd name="T37" fmla="*/ 306177 h 4524"/>
                <a:gd name="T38" fmla="*/ 23731 w 4656"/>
                <a:gd name="T39" fmla="*/ 379856 h 4524"/>
                <a:gd name="T40" fmla="*/ 6137 w 4656"/>
                <a:gd name="T41" fmla="*/ 458447 h 4524"/>
                <a:gd name="T42" fmla="*/ 0 w 4656"/>
                <a:gd name="T43" fmla="*/ 540722 h 4524"/>
                <a:gd name="T44" fmla="*/ 12274 w 4656"/>
                <a:gd name="T45" fmla="*/ 663930 h 4524"/>
                <a:gd name="T46" fmla="*/ 56053 w 4656"/>
                <a:gd name="T47" fmla="*/ 798189 h 4524"/>
                <a:gd name="T48" fmla="*/ 126836 w 4656"/>
                <a:gd name="T49" fmla="*/ 919760 h 4524"/>
                <a:gd name="T50" fmla="*/ 219304 w 4656"/>
                <a:gd name="T51" fmla="*/ 1028641 h 4524"/>
                <a:gd name="T52" fmla="*/ 326910 w 4656"/>
                <a:gd name="T53" fmla="*/ 1126061 h 4524"/>
                <a:gd name="T54" fmla="*/ 461930 w 4656"/>
                <a:gd name="T55" fmla="*/ 1230439 h 4524"/>
                <a:gd name="T56" fmla="*/ 608405 w 4656"/>
                <a:gd name="T57" fmla="*/ 1357331 h 4524"/>
                <a:gd name="T58" fmla="*/ 732787 w 4656"/>
                <a:gd name="T59" fmla="*/ 1485041 h 4524"/>
                <a:gd name="T60" fmla="*/ 842439 w 4656"/>
                <a:gd name="T61" fmla="*/ 1625850 h 4524"/>
                <a:gd name="T62" fmla="*/ 925087 w 4656"/>
                <a:gd name="T63" fmla="*/ 1775255 h 4524"/>
                <a:gd name="T64" fmla="*/ 952500 w 4656"/>
                <a:gd name="T65" fmla="*/ 1851799 h 4524"/>
                <a:gd name="T66" fmla="*/ 990960 w 4656"/>
                <a:gd name="T67" fmla="*/ 1749467 h 4524"/>
                <a:gd name="T68" fmla="*/ 1078927 w 4656"/>
                <a:gd name="T69" fmla="*/ 1601700 h 4524"/>
                <a:gd name="T70" fmla="*/ 1192262 w 4656"/>
                <a:gd name="T71" fmla="*/ 1462528 h 4524"/>
                <a:gd name="T72" fmla="*/ 1317461 w 4656"/>
                <a:gd name="T73" fmla="*/ 1337274 h 4524"/>
                <a:gd name="T74" fmla="*/ 1482349 w 4656"/>
                <a:gd name="T75" fmla="*/ 1199330 h 4524"/>
                <a:gd name="T76" fmla="*/ 1596910 w 4656"/>
                <a:gd name="T77" fmla="*/ 1110506 h 4524"/>
                <a:gd name="T78" fmla="*/ 1702062 w 4656"/>
                <a:gd name="T79" fmla="*/ 1011040 h 4524"/>
                <a:gd name="T80" fmla="*/ 1791256 w 4656"/>
                <a:gd name="T81" fmla="*/ 900521 h 4524"/>
                <a:gd name="T82" fmla="*/ 1858357 w 4656"/>
                <a:gd name="T83" fmla="*/ 776904 h 4524"/>
                <a:gd name="T84" fmla="*/ 1896817 w 4656"/>
                <a:gd name="T85" fmla="*/ 639779 h 4524"/>
                <a:gd name="T86" fmla="*/ 1905000 w 4656"/>
                <a:gd name="T87" fmla="*/ 526805 h 4524"/>
                <a:gd name="T88" fmla="*/ 1896408 w 4656"/>
                <a:gd name="T89" fmla="*/ 444939 h 4524"/>
                <a:gd name="T90" fmla="*/ 1876769 w 4656"/>
                <a:gd name="T91" fmla="*/ 367167 h 4524"/>
                <a:gd name="T92" fmla="*/ 1846082 w 4656"/>
                <a:gd name="T93" fmla="*/ 294307 h 4524"/>
                <a:gd name="T94" fmla="*/ 1805168 w 4656"/>
                <a:gd name="T95" fmla="*/ 227586 h 4524"/>
                <a:gd name="T96" fmla="*/ 1755660 w 4656"/>
                <a:gd name="T97" fmla="*/ 167415 h 4524"/>
                <a:gd name="T98" fmla="*/ 1698380 w 4656"/>
                <a:gd name="T99" fmla="*/ 115021 h 4524"/>
                <a:gd name="T100" fmla="*/ 1633734 w 4656"/>
                <a:gd name="T101" fmla="*/ 71632 h 4524"/>
                <a:gd name="T102" fmla="*/ 1562951 w 4656"/>
                <a:gd name="T103" fmla="*/ 37249 h 4524"/>
                <a:gd name="T104" fmla="*/ 1486849 w 4656"/>
                <a:gd name="T105" fmla="*/ 13917 h 4524"/>
                <a:gd name="T106" fmla="*/ 1406247 w 4656"/>
                <a:gd name="T107" fmla="*/ 1637 h 452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4656" h="4524">
                  <a:moveTo>
                    <a:pt x="3336" y="0"/>
                  </a:moveTo>
                  <a:lnTo>
                    <a:pt x="3336" y="0"/>
                  </a:lnTo>
                  <a:lnTo>
                    <a:pt x="3295" y="0"/>
                  </a:lnTo>
                  <a:lnTo>
                    <a:pt x="3256" y="3"/>
                  </a:lnTo>
                  <a:lnTo>
                    <a:pt x="3217" y="5"/>
                  </a:lnTo>
                  <a:lnTo>
                    <a:pt x="3179" y="9"/>
                  </a:lnTo>
                  <a:lnTo>
                    <a:pt x="3142" y="14"/>
                  </a:lnTo>
                  <a:lnTo>
                    <a:pt x="3103" y="21"/>
                  </a:lnTo>
                  <a:lnTo>
                    <a:pt x="3068" y="28"/>
                  </a:lnTo>
                  <a:lnTo>
                    <a:pt x="3031" y="37"/>
                  </a:lnTo>
                  <a:lnTo>
                    <a:pt x="2995" y="46"/>
                  </a:lnTo>
                  <a:lnTo>
                    <a:pt x="2960" y="57"/>
                  </a:lnTo>
                  <a:lnTo>
                    <a:pt x="2926" y="68"/>
                  </a:lnTo>
                  <a:lnTo>
                    <a:pt x="2892" y="81"/>
                  </a:lnTo>
                  <a:lnTo>
                    <a:pt x="2859" y="95"/>
                  </a:lnTo>
                  <a:lnTo>
                    <a:pt x="2825" y="110"/>
                  </a:lnTo>
                  <a:lnTo>
                    <a:pt x="2793" y="125"/>
                  </a:lnTo>
                  <a:lnTo>
                    <a:pt x="2762" y="141"/>
                  </a:lnTo>
                  <a:lnTo>
                    <a:pt x="2730" y="160"/>
                  </a:lnTo>
                  <a:lnTo>
                    <a:pt x="2699" y="177"/>
                  </a:lnTo>
                  <a:lnTo>
                    <a:pt x="2669" y="197"/>
                  </a:lnTo>
                  <a:lnTo>
                    <a:pt x="2640" y="217"/>
                  </a:lnTo>
                  <a:lnTo>
                    <a:pt x="2610" y="238"/>
                  </a:lnTo>
                  <a:lnTo>
                    <a:pt x="2582" y="260"/>
                  </a:lnTo>
                  <a:lnTo>
                    <a:pt x="2555" y="282"/>
                  </a:lnTo>
                  <a:lnTo>
                    <a:pt x="2527" y="306"/>
                  </a:lnTo>
                  <a:lnTo>
                    <a:pt x="2500" y="331"/>
                  </a:lnTo>
                  <a:lnTo>
                    <a:pt x="2474" y="355"/>
                  </a:lnTo>
                  <a:lnTo>
                    <a:pt x="2448" y="381"/>
                  </a:lnTo>
                  <a:lnTo>
                    <a:pt x="2423" y="408"/>
                  </a:lnTo>
                  <a:lnTo>
                    <a:pt x="2399" y="435"/>
                  </a:lnTo>
                  <a:lnTo>
                    <a:pt x="2375" y="462"/>
                  </a:lnTo>
                  <a:lnTo>
                    <a:pt x="2351" y="491"/>
                  </a:lnTo>
                  <a:lnTo>
                    <a:pt x="2328" y="520"/>
                  </a:lnTo>
                  <a:lnTo>
                    <a:pt x="2305" y="491"/>
                  </a:lnTo>
                  <a:lnTo>
                    <a:pt x="2282" y="462"/>
                  </a:lnTo>
                  <a:lnTo>
                    <a:pt x="2258" y="435"/>
                  </a:lnTo>
                  <a:lnTo>
                    <a:pt x="2232" y="408"/>
                  </a:lnTo>
                  <a:lnTo>
                    <a:pt x="2208" y="381"/>
                  </a:lnTo>
                  <a:lnTo>
                    <a:pt x="2182" y="355"/>
                  </a:lnTo>
                  <a:lnTo>
                    <a:pt x="2156" y="331"/>
                  </a:lnTo>
                  <a:lnTo>
                    <a:pt x="2129" y="306"/>
                  </a:lnTo>
                  <a:lnTo>
                    <a:pt x="2102" y="282"/>
                  </a:lnTo>
                  <a:lnTo>
                    <a:pt x="2074" y="260"/>
                  </a:lnTo>
                  <a:lnTo>
                    <a:pt x="2045" y="238"/>
                  </a:lnTo>
                  <a:lnTo>
                    <a:pt x="2016" y="217"/>
                  </a:lnTo>
                  <a:lnTo>
                    <a:pt x="1986" y="197"/>
                  </a:lnTo>
                  <a:lnTo>
                    <a:pt x="1956" y="177"/>
                  </a:lnTo>
                  <a:lnTo>
                    <a:pt x="1925" y="160"/>
                  </a:lnTo>
                  <a:lnTo>
                    <a:pt x="1894" y="141"/>
                  </a:lnTo>
                  <a:lnTo>
                    <a:pt x="1863" y="125"/>
                  </a:lnTo>
                  <a:lnTo>
                    <a:pt x="1830" y="110"/>
                  </a:lnTo>
                  <a:lnTo>
                    <a:pt x="1797" y="95"/>
                  </a:lnTo>
                  <a:lnTo>
                    <a:pt x="1763" y="81"/>
                  </a:lnTo>
                  <a:lnTo>
                    <a:pt x="1730" y="68"/>
                  </a:lnTo>
                  <a:lnTo>
                    <a:pt x="1695" y="57"/>
                  </a:lnTo>
                  <a:lnTo>
                    <a:pt x="1661" y="46"/>
                  </a:lnTo>
                  <a:lnTo>
                    <a:pt x="1625" y="37"/>
                  </a:lnTo>
                  <a:lnTo>
                    <a:pt x="1589" y="28"/>
                  </a:lnTo>
                  <a:lnTo>
                    <a:pt x="1552" y="21"/>
                  </a:lnTo>
                  <a:lnTo>
                    <a:pt x="1515" y="14"/>
                  </a:lnTo>
                  <a:lnTo>
                    <a:pt x="1477" y="9"/>
                  </a:lnTo>
                  <a:lnTo>
                    <a:pt x="1439" y="5"/>
                  </a:lnTo>
                  <a:lnTo>
                    <a:pt x="1400" y="3"/>
                  </a:lnTo>
                  <a:lnTo>
                    <a:pt x="1360" y="0"/>
                  </a:lnTo>
                  <a:lnTo>
                    <a:pt x="1320" y="0"/>
                  </a:lnTo>
                  <a:lnTo>
                    <a:pt x="1286" y="0"/>
                  </a:lnTo>
                  <a:lnTo>
                    <a:pt x="1253" y="1"/>
                  </a:lnTo>
                  <a:lnTo>
                    <a:pt x="1218" y="4"/>
                  </a:lnTo>
                  <a:lnTo>
                    <a:pt x="1185" y="6"/>
                  </a:lnTo>
                  <a:lnTo>
                    <a:pt x="1152" y="11"/>
                  </a:lnTo>
                  <a:lnTo>
                    <a:pt x="1119" y="15"/>
                  </a:lnTo>
                  <a:lnTo>
                    <a:pt x="1087" y="20"/>
                  </a:lnTo>
                  <a:lnTo>
                    <a:pt x="1054" y="27"/>
                  </a:lnTo>
                  <a:lnTo>
                    <a:pt x="1022" y="34"/>
                  </a:lnTo>
                  <a:lnTo>
                    <a:pt x="991" y="42"/>
                  </a:lnTo>
                  <a:lnTo>
                    <a:pt x="958" y="50"/>
                  </a:lnTo>
                  <a:lnTo>
                    <a:pt x="927" y="59"/>
                  </a:lnTo>
                  <a:lnTo>
                    <a:pt x="897" y="70"/>
                  </a:lnTo>
                  <a:lnTo>
                    <a:pt x="866" y="80"/>
                  </a:lnTo>
                  <a:lnTo>
                    <a:pt x="836" y="91"/>
                  </a:lnTo>
                  <a:lnTo>
                    <a:pt x="806" y="103"/>
                  </a:lnTo>
                  <a:lnTo>
                    <a:pt x="777" y="117"/>
                  </a:lnTo>
                  <a:lnTo>
                    <a:pt x="748" y="130"/>
                  </a:lnTo>
                  <a:lnTo>
                    <a:pt x="719" y="145"/>
                  </a:lnTo>
                  <a:lnTo>
                    <a:pt x="690" y="158"/>
                  </a:lnTo>
                  <a:lnTo>
                    <a:pt x="663" y="175"/>
                  </a:lnTo>
                  <a:lnTo>
                    <a:pt x="635" y="191"/>
                  </a:lnTo>
                  <a:lnTo>
                    <a:pt x="608" y="208"/>
                  </a:lnTo>
                  <a:lnTo>
                    <a:pt x="582" y="225"/>
                  </a:lnTo>
                  <a:lnTo>
                    <a:pt x="555" y="243"/>
                  </a:lnTo>
                  <a:lnTo>
                    <a:pt x="530" y="262"/>
                  </a:lnTo>
                  <a:lnTo>
                    <a:pt x="504" y="281"/>
                  </a:lnTo>
                  <a:lnTo>
                    <a:pt x="480" y="302"/>
                  </a:lnTo>
                  <a:lnTo>
                    <a:pt x="456" y="321"/>
                  </a:lnTo>
                  <a:lnTo>
                    <a:pt x="432" y="343"/>
                  </a:lnTo>
                  <a:lnTo>
                    <a:pt x="408" y="364"/>
                  </a:lnTo>
                  <a:lnTo>
                    <a:pt x="387" y="386"/>
                  </a:lnTo>
                  <a:lnTo>
                    <a:pt x="365" y="409"/>
                  </a:lnTo>
                  <a:lnTo>
                    <a:pt x="343" y="432"/>
                  </a:lnTo>
                  <a:lnTo>
                    <a:pt x="322" y="457"/>
                  </a:lnTo>
                  <a:lnTo>
                    <a:pt x="301" y="481"/>
                  </a:lnTo>
                  <a:lnTo>
                    <a:pt x="281" y="505"/>
                  </a:lnTo>
                  <a:lnTo>
                    <a:pt x="262" y="530"/>
                  </a:lnTo>
                  <a:lnTo>
                    <a:pt x="243" y="556"/>
                  </a:lnTo>
                  <a:lnTo>
                    <a:pt x="225" y="582"/>
                  </a:lnTo>
                  <a:lnTo>
                    <a:pt x="207" y="609"/>
                  </a:lnTo>
                  <a:lnTo>
                    <a:pt x="190" y="636"/>
                  </a:lnTo>
                  <a:lnTo>
                    <a:pt x="174" y="663"/>
                  </a:lnTo>
                  <a:lnTo>
                    <a:pt x="159" y="691"/>
                  </a:lnTo>
                  <a:lnTo>
                    <a:pt x="144" y="719"/>
                  </a:lnTo>
                  <a:lnTo>
                    <a:pt x="129" y="748"/>
                  </a:lnTo>
                  <a:lnTo>
                    <a:pt x="116" y="777"/>
                  </a:lnTo>
                  <a:lnTo>
                    <a:pt x="104" y="807"/>
                  </a:lnTo>
                  <a:lnTo>
                    <a:pt x="91" y="837"/>
                  </a:lnTo>
                  <a:lnTo>
                    <a:pt x="79" y="867"/>
                  </a:lnTo>
                  <a:lnTo>
                    <a:pt x="69" y="897"/>
                  </a:lnTo>
                  <a:lnTo>
                    <a:pt x="58" y="928"/>
                  </a:lnTo>
                  <a:lnTo>
                    <a:pt x="49" y="959"/>
                  </a:lnTo>
                  <a:lnTo>
                    <a:pt x="41" y="990"/>
                  </a:lnTo>
                  <a:lnTo>
                    <a:pt x="33" y="1023"/>
                  </a:lnTo>
                  <a:lnTo>
                    <a:pt x="26" y="1055"/>
                  </a:lnTo>
                  <a:lnTo>
                    <a:pt x="20" y="1087"/>
                  </a:lnTo>
                  <a:lnTo>
                    <a:pt x="15" y="1120"/>
                  </a:lnTo>
                  <a:lnTo>
                    <a:pt x="10" y="1153"/>
                  </a:lnTo>
                  <a:lnTo>
                    <a:pt x="6" y="1185"/>
                  </a:lnTo>
                  <a:lnTo>
                    <a:pt x="3" y="1219"/>
                  </a:lnTo>
                  <a:lnTo>
                    <a:pt x="1" y="1252"/>
                  </a:lnTo>
                  <a:lnTo>
                    <a:pt x="0" y="1287"/>
                  </a:lnTo>
                  <a:lnTo>
                    <a:pt x="0" y="1321"/>
                  </a:lnTo>
                  <a:lnTo>
                    <a:pt x="1" y="1383"/>
                  </a:lnTo>
                  <a:lnTo>
                    <a:pt x="4" y="1444"/>
                  </a:lnTo>
                  <a:lnTo>
                    <a:pt x="10" y="1504"/>
                  </a:lnTo>
                  <a:lnTo>
                    <a:pt x="18" y="1563"/>
                  </a:lnTo>
                  <a:lnTo>
                    <a:pt x="30" y="1622"/>
                  </a:lnTo>
                  <a:lnTo>
                    <a:pt x="42" y="1679"/>
                  </a:lnTo>
                  <a:lnTo>
                    <a:pt x="57" y="1735"/>
                  </a:lnTo>
                  <a:lnTo>
                    <a:pt x="75" y="1791"/>
                  </a:lnTo>
                  <a:lnTo>
                    <a:pt x="93" y="1845"/>
                  </a:lnTo>
                  <a:lnTo>
                    <a:pt x="114" y="1898"/>
                  </a:lnTo>
                  <a:lnTo>
                    <a:pt x="137" y="1950"/>
                  </a:lnTo>
                  <a:lnTo>
                    <a:pt x="161" y="2002"/>
                  </a:lnTo>
                  <a:lnTo>
                    <a:pt x="188" y="2053"/>
                  </a:lnTo>
                  <a:lnTo>
                    <a:pt x="217" y="2103"/>
                  </a:lnTo>
                  <a:lnTo>
                    <a:pt x="246" y="2151"/>
                  </a:lnTo>
                  <a:lnTo>
                    <a:pt x="278" y="2200"/>
                  </a:lnTo>
                  <a:lnTo>
                    <a:pt x="310" y="2247"/>
                  </a:lnTo>
                  <a:lnTo>
                    <a:pt x="345" y="2293"/>
                  </a:lnTo>
                  <a:lnTo>
                    <a:pt x="380" y="2338"/>
                  </a:lnTo>
                  <a:lnTo>
                    <a:pt x="417" y="2383"/>
                  </a:lnTo>
                  <a:lnTo>
                    <a:pt x="456" y="2427"/>
                  </a:lnTo>
                  <a:lnTo>
                    <a:pt x="495" y="2470"/>
                  </a:lnTo>
                  <a:lnTo>
                    <a:pt x="536" y="2513"/>
                  </a:lnTo>
                  <a:lnTo>
                    <a:pt x="577" y="2554"/>
                  </a:lnTo>
                  <a:lnTo>
                    <a:pt x="620" y="2595"/>
                  </a:lnTo>
                  <a:lnTo>
                    <a:pt x="663" y="2635"/>
                  </a:lnTo>
                  <a:lnTo>
                    <a:pt x="708" y="2675"/>
                  </a:lnTo>
                  <a:lnTo>
                    <a:pt x="753" y="2713"/>
                  </a:lnTo>
                  <a:lnTo>
                    <a:pt x="799" y="2751"/>
                  </a:lnTo>
                  <a:lnTo>
                    <a:pt x="845" y="2788"/>
                  </a:lnTo>
                  <a:lnTo>
                    <a:pt x="892" y="2825"/>
                  </a:lnTo>
                  <a:lnTo>
                    <a:pt x="940" y="2861"/>
                  </a:lnTo>
                  <a:lnTo>
                    <a:pt x="1032" y="2930"/>
                  </a:lnTo>
                  <a:lnTo>
                    <a:pt x="1129" y="3006"/>
                  </a:lnTo>
                  <a:lnTo>
                    <a:pt x="1229" y="3087"/>
                  </a:lnTo>
                  <a:lnTo>
                    <a:pt x="1279" y="3131"/>
                  </a:lnTo>
                  <a:lnTo>
                    <a:pt x="1331" y="3175"/>
                  </a:lnTo>
                  <a:lnTo>
                    <a:pt x="1383" y="3221"/>
                  </a:lnTo>
                  <a:lnTo>
                    <a:pt x="1435" y="3267"/>
                  </a:lnTo>
                  <a:lnTo>
                    <a:pt x="1487" y="3316"/>
                  </a:lnTo>
                  <a:lnTo>
                    <a:pt x="1539" y="3365"/>
                  </a:lnTo>
                  <a:lnTo>
                    <a:pt x="1590" y="3415"/>
                  </a:lnTo>
                  <a:lnTo>
                    <a:pt x="1642" y="3467"/>
                  </a:lnTo>
                  <a:lnTo>
                    <a:pt x="1692" y="3520"/>
                  </a:lnTo>
                  <a:lnTo>
                    <a:pt x="1743" y="3573"/>
                  </a:lnTo>
                  <a:lnTo>
                    <a:pt x="1791" y="3628"/>
                  </a:lnTo>
                  <a:lnTo>
                    <a:pt x="1840" y="3683"/>
                  </a:lnTo>
                  <a:lnTo>
                    <a:pt x="1886" y="3740"/>
                  </a:lnTo>
                  <a:lnTo>
                    <a:pt x="1932" y="3796"/>
                  </a:lnTo>
                  <a:lnTo>
                    <a:pt x="1976" y="3854"/>
                  </a:lnTo>
                  <a:lnTo>
                    <a:pt x="2019" y="3913"/>
                  </a:lnTo>
                  <a:lnTo>
                    <a:pt x="2059" y="3972"/>
                  </a:lnTo>
                  <a:lnTo>
                    <a:pt x="2098" y="4031"/>
                  </a:lnTo>
                  <a:lnTo>
                    <a:pt x="2135" y="4091"/>
                  </a:lnTo>
                  <a:lnTo>
                    <a:pt x="2171" y="4152"/>
                  </a:lnTo>
                  <a:lnTo>
                    <a:pt x="2204" y="4213"/>
                  </a:lnTo>
                  <a:lnTo>
                    <a:pt x="2234" y="4274"/>
                  </a:lnTo>
                  <a:lnTo>
                    <a:pt x="2261" y="4337"/>
                  </a:lnTo>
                  <a:lnTo>
                    <a:pt x="2287" y="4399"/>
                  </a:lnTo>
                  <a:lnTo>
                    <a:pt x="2298" y="4430"/>
                  </a:lnTo>
                  <a:lnTo>
                    <a:pt x="2309" y="4462"/>
                  </a:lnTo>
                  <a:lnTo>
                    <a:pt x="2319" y="4493"/>
                  </a:lnTo>
                  <a:lnTo>
                    <a:pt x="2328" y="4524"/>
                  </a:lnTo>
                  <a:lnTo>
                    <a:pt x="2338" y="4493"/>
                  </a:lnTo>
                  <a:lnTo>
                    <a:pt x="2347" y="4462"/>
                  </a:lnTo>
                  <a:lnTo>
                    <a:pt x="2358" y="4430"/>
                  </a:lnTo>
                  <a:lnTo>
                    <a:pt x="2369" y="4399"/>
                  </a:lnTo>
                  <a:lnTo>
                    <a:pt x="2394" y="4337"/>
                  </a:lnTo>
                  <a:lnTo>
                    <a:pt x="2422" y="4274"/>
                  </a:lnTo>
                  <a:lnTo>
                    <a:pt x="2452" y="4213"/>
                  </a:lnTo>
                  <a:lnTo>
                    <a:pt x="2484" y="4152"/>
                  </a:lnTo>
                  <a:lnTo>
                    <a:pt x="2520" y="4091"/>
                  </a:lnTo>
                  <a:lnTo>
                    <a:pt x="2557" y="4031"/>
                  </a:lnTo>
                  <a:lnTo>
                    <a:pt x="2596" y="3972"/>
                  </a:lnTo>
                  <a:lnTo>
                    <a:pt x="2637" y="3913"/>
                  </a:lnTo>
                  <a:lnTo>
                    <a:pt x="2680" y="3854"/>
                  </a:lnTo>
                  <a:lnTo>
                    <a:pt x="2723" y="3796"/>
                  </a:lnTo>
                  <a:lnTo>
                    <a:pt x="2770" y="3740"/>
                  </a:lnTo>
                  <a:lnTo>
                    <a:pt x="2817" y="3683"/>
                  </a:lnTo>
                  <a:lnTo>
                    <a:pt x="2864" y="3628"/>
                  </a:lnTo>
                  <a:lnTo>
                    <a:pt x="2914" y="3573"/>
                  </a:lnTo>
                  <a:lnTo>
                    <a:pt x="2964" y="3520"/>
                  </a:lnTo>
                  <a:lnTo>
                    <a:pt x="3015" y="3467"/>
                  </a:lnTo>
                  <a:lnTo>
                    <a:pt x="3065" y="3415"/>
                  </a:lnTo>
                  <a:lnTo>
                    <a:pt x="3117" y="3365"/>
                  </a:lnTo>
                  <a:lnTo>
                    <a:pt x="3168" y="3316"/>
                  </a:lnTo>
                  <a:lnTo>
                    <a:pt x="3220" y="3267"/>
                  </a:lnTo>
                  <a:lnTo>
                    <a:pt x="3272" y="3221"/>
                  </a:lnTo>
                  <a:lnTo>
                    <a:pt x="3324" y="3175"/>
                  </a:lnTo>
                  <a:lnTo>
                    <a:pt x="3376" y="3131"/>
                  </a:lnTo>
                  <a:lnTo>
                    <a:pt x="3427" y="3087"/>
                  </a:lnTo>
                  <a:lnTo>
                    <a:pt x="3527" y="3006"/>
                  </a:lnTo>
                  <a:lnTo>
                    <a:pt x="3623" y="2930"/>
                  </a:lnTo>
                  <a:lnTo>
                    <a:pt x="3716" y="2861"/>
                  </a:lnTo>
                  <a:lnTo>
                    <a:pt x="3763" y="2825"/>
                  </a:lnTo>
                  <a:lnTo>
                    <a:pt x="3810" y="2788"/>
                  </a:lnTo>
                  <a:lnTo>
                    <a:pt x="3858" y="2751"/>
                  </a:lnTo>
                  <a:lnTo>
                    <a:pt x="3903" y="2713"/>
                  </a:lnTo>
                  <a:lnTo>
                    <a:pt x="3948" y="2675"/>
                  </a:lnTo>
                  <a:lnTo>
                    <a:pt x="3993" y="2635"/>
                  </a:lnTo>
                  <a:lnTo>
                    <a:pt x="4037" y="2595"/>
                  </a:lnTo>
                  <a:lnTo>
                    <a:pt x="4078" y="2554"/>
                  </a:lnTo>
                  <a:lnTo>
                    <a:pt x="4120" y="2513"/>
                  </a:lnTo>
                  <a:lnTo>
                    <a:pt x="4160" y="2470"/>
                  </a:lnTo>
                  <a:lnTo>
                    <a:pt x="4201" y="2427"/>
                  </a:lnTo>
                  <a:lnTo>
                    <a:pt x="4239" y="2383"/>
                  </a:lnTo>
                  <a:lnTo>
                    <a:pt x="4276" y="2338"/>
                  </a:lnTo>
                  <a:lnTo>
                    <a:pt x="4311" y="2293"/>
                  </a:lnTo>
                  <a:lnTo>
                    <a:pt x="4345" y="2247"/>
                  </a:lnTo>
                  <a:lnTo>
                    <a:pt x="4378" y="2200"/>
                  </a:lnTo>
                  <a:lnTo>
                    <a:pt x="4410" y="2151"/>
                  </a:lnTo>
                  <a:lnTo>
                    <a:pt x="4439" y="2103"/>
                  </a:lnTo>
                  <a:lnTo>
                    <a:pt x="4468" y="2053"/>
                  </a:lnTo>
                  <a:lnTo>
                    <a:pt x="4494" y="2002"/>
                  </a:lnTo>
                  <a:lnTo>
                    <a:pt x="4519" y="1950"/>
                  </a:lnTo>
                  <a:lnTo>
                    <a:pt x="4542" y="1898"/>
                  </a:lnTo>
                  <a:lnTo>
                    <a:pt x="4562" y="1845"/>
                  </a:lnTo>
                  <a:lnTo>
                    <a:pt x="4581" y="1791"/>
                  </a:lnTo>
                  <a:lnTo>
                    <a:pt x="4598" y="1735"/>
                  </a:lnTo>
                  <a:lnTo>
                    <a:pt x="4613" y="1679"/>
                  </a:lnTo>
                  <a:lnTo>
                    <a:pt x="4626" y="1622"/>
                  </a:lnTo>
                  <a:lnTo>
                    <a:pt x="4636" y="1563"/>
                  </a:lnTo>
                  <a:lnTo>
                    <a:pt x="4646" y="1504"/>
                  </a:lnTo>
                  <a:lnTo>
                    <a:pt x="4651" y="1444"/>
                  </a:lnTo>
                  <a:lnTo>
                    <a:pt x="4655" y="1383"/>
                  </a:lnTo>
                  <a:lnTo>
                    <a:pt x="4656" y="1321"/>
                  </a:lnTo>
                  <a:lnTo>
                    <a:pt x="4656" y="1287"/>
                  </a:lnTo>
                  <a:lnTo>
                    <a:pt x="4655" y="1252"/>
                  </a:lnTo>
                  <a:lnTo>
                    <a:pt x="4653" y="1219"/>
                  </a:lnTo>
                  <a:lnTo>
                    <a:pt x="4649" y="1185"/>
                  </a:lnTo>
                  <a:lnTo>
                    <a:pt x="4646" y="1153"/>
                  </a:lnTo>
                  <a:lnTo>
                    <a:pt x="4641" y="1120"/>
                  </a:lnTo>
                  <a:lnTo>
                    <a:pt x="4635" y="1087"/>
                  </a:lnTo>
                  <a:lnTo>
                    <a:pt x="4629" y="1055"/>
                  </a:lnTo>
                  <a:lnTo>
                    <a:pt x="4623" y="1023"/>
                  </a:lnTo>
                  <a:lnTo>
                    <a:pt x="4614" y="990"/>
                  </a:lnTo>
                  <a:lnTo>
                    <a:pt x="4606" y="959"/>
                  </a:lnTo>
                  <a:lnTo>
                    <a:pt x="4597" y="928"/>
                  </a:lnTo>
                  <a:lnTo>
                    <a:pt x="4587" y="897"/>
                  </a:lnTo>
                  <a:lnTo>
                    <a:pt x="4576" y="867"/>
                  </a:lnTo>
                  <a:lnTo>
                    <a:pt x="4565" y="837"/>
                  </a:lnTo>
                  <a:lnTo>
                    <a:pt x="4552" y="807"/>
                  </a:lnTo>
                  <a:lnTo>
                    <a:pt x="4539" y="777"/>
                  </a:lnTo>
                  <a:lnTo>
                    <a:pt x="4527" y="748"/>
                  </a:lnTo>
                  <a:lnTo>
                    <a:pt x="4512" y="719"/>
                  </a:lnTo>
                  <a:lnTo>
                    <a:pt x="4497" y="691"/>
                  </a:lnTo>
                  <a:lnTo>
                    <a:pt x="4482" y="663"/>
                  </a:lnTo>
                  <a:lnTo>
                    <a:pt x="4465" y="636"/>
                  </a:lnTo>
                  <a:lnTo>
                    <a:pt x="4448" y="609"/>
                  </a:lnTo>
                  <a:lnTo>
                    <a:pt x="4431" y="582"/>
                  </a:lnTo>
                  <a:lnTo>
                    <a:pt x="4412" y="556"/>
                  </a:lnTo>
                  <a:lnTo>
                    <a:pt x="4394" y="530"/>
                  </a:lnTo>
                  <a:lnTo>
                    <a:pt x="4374" y="505"/>
                  </a:lnTo>
                  <a:lnTo>
                    <a:pt x="4355" y="481"/>
                  </a:lnTo>
                  <a:lnTo>
                    <a:pt x="4334" y="457"/>
                  </a:lnTo>
                  <a:lnTo>
                    <a:pt x="4313" y="432"/>
                  </a:lnTo>
                  <a:lnTo>
                    <a:pt x="4291" y="409"/>
                  </a:lnTo>
                  <a:lnTo>
                    <a:pt x="4269" y="386"/>
                  </a:lnTo>
                  <a:lnTo>
                    <a:pt x="4247" y="364"/>
                  </a:lnTo>
                  <a:lnTo>
                    <a:pt x="4224" y="343"/>
                  </a:lnTo>
                  <a:lnTo>
                    <a:pt x="4200" y="321"/>
                  </a:lnTo>
                  <a:lnTo>
                    <a:pt x="4175" y="302"/>
                  </a:lnTo>
                  <a:lnTo>
                    <a:pt x="4151" y="281"/>
                  </a:lnTo>
                  <a:lnTo>
                    <a:pt x="4126" y="262"/>
                  </a:lnTo>
                  <a:lnTo>
                    <a:pt x="4100" y="243"/>
                  </a:lnTo>
                  <a:lnTo>
                    <a:pt x="4074" y="225"/>
                  </a:lnTo>
                  <a:lnTo>
                    <a:pt x="4047" y="208"/>
                  </a:lnTo>
                  <a:lnTo>
                    <a:pt x="4021" y="191"/>
                  </a:lnTo>
                  <a:lnTo>
                    <a:pt x="3993" y="175"/>
                  </a:lnTo>
                  <a:lnTo>
                    <a:pt x="3965" y="158"/>
                  </a:lnTo>
                  <a:lnTo>
                    <a:pt x="3936" y="145"/>
                  </a:lnTo>
                  <a:lnTo>
                    <a:pt x="3907" y="130"/>
                  </a:lnTo>
                  <a:lnTo>
                    <a:pt x="3879" y="117"/>
                  </a:lnTo>
                  <a:lnTo>
                    <a:pt x="3850" y="103"/>
                  </a:lnTo>
                  <a:lnTo>
                    <a:pt x="3820" y="91"/>
                  </a:lnTo>
                  <a:lnTo>
                    <a:pt x="3790" y="80"/>
                  </a:lnTo>
                  <a:lnTo>
                    <a:pt x="3758" y="70"/>
                  </a:lnTo>
                  <a:lnTo>
                    <a:pt x="3728" y="59"/>
                  </a:lnTo>
                  <a:lnTo>
                    <a:pt x="3697" y="50"/>
                  </a:lnTo>
                  <a:lnTo>
                    <a:pt x="3665" y="42"/>
                  </a:lnTo>
                  <a:lnTo>
                    <a:pt x="3634" y="34"/>
                  </a:lnTo>
                  <a:lnTo>
                    <a:pt x="3601" y="27"/>
                  </a:lnTo>
                  <a:lnTo>
                    <a:pt x="3569" y="20"/>
                  </a:lnTo>
                  <a:lnTo>
                    <a:pt x="3537" y="15"/>
                  </a:lnTo>
                  <a:lnTo>
                    <a:pt x="3503" y="11"/>
                  </a:lnTo>
                  <a:lnTo>
                    <a:pt x="3470" y="6"/>
                  </a:lnTo>
                  <a:lnTo>
                    <a:pt x="3437" y="4"/>
                  </a:lnTo>
                  <a:lnTo>
                    <a:pt x="3403" y="1"/>
                  </a:lnTo>
                  <a:lnTo>
                    <a:pt x="3369" y="0"/>
                  </a:lnTo>
                  <a:lnTo>
                    <a:pt x="3336" y="0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</p:spPr>
          <p:txBody>
            <a:bodyPr lIns="0" tIns="0" rIns="0" bIns="36000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r>
                <a:rPr lang="zh-CN" altLang="en-US" sz="2000" dirty="0">
                  <a:solidFill>
                    <a:srgbClr val="FFFFFF"/>
                  </a:solidFill>
                  <a:latin typeface="+mn-ea"/>
                </a:rPr>
                <a:t>点击添加文本</a:t>
              </a:r>
              <a:endParaRPr lang="zh-CN" altLang="en-US" sz="2000" dirty="0">
                <a:solidFill>
                  <a:srgbClr val="FFFFFF"/>
                </a:solidFill>
                <a:latin typeface="+mn-ea"/>
              </a:endParaRPr>
            </a:p>
          </p:txBody>
        </p:sp>
      </p:grpSp>
      <p:grpSp>
        <p:nvGrpSpPr>
          <p:cNvPr id="9" name="PA_组合 8"/>
          <p:cNvGrpSpPr/>
          <p:nvPr>
            <p:custDataLst>
              <p:tags r:id="rId8"/>
            </p:custDataLst>
          </p:nvPr>
        </p:nvGrpSpPr>
        <p:grpSpPr>
          <a:xfrm>
            <a:off x="5174783" y="2004199"/>
            <a:ext cx="1995134" cy="3693362"/>
            <a:chOff x="5174783" y="2004199"/>
            <a:chExt cx="1995134" cy="3693362"/>
          </a:xfrm>
        </p:grpSpPr>
        <p:sp>
          <p:nvSpPr>
            <p:cNvPr id="8" name="任意多边形: 形状 7"/>
            <p:cNvSpPr/>
            <p:nvPr/>
          </p:nvSpPr>
          <p:spPr>
            <a:xfrm>
              <a:off x="5174783" y="2004199"/>
              <a:ext cx="1995134" cy="3693362"/>
            </a:xfrm>
            <a:custGeom>
              <a:avLst/>
              <a:gdLst/>
              <a:ahLst/>
              <a:cxnLst/>
              <a:rect l="0" t="0" r="0" b="0"/>
              <a:pathLst>
                <a:path w="1995134" h="3693362">
                  <a:moveTo>
                    <a:pt x="0" y="0"/>
                  </a:moveTo>
                  <a:lnTo>
                    <a:pt x="1995133" y="0"/>
                  </a:lnTo>
                  <a:lnTo>
                    <a:pt x="1995133" y="3693361"/>
                  </a:lnTo>
                  <a:lnTo>
                    <a:pt x="0" y="3693361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1" name="PA_MH_Other_2"/>
            <p:cNvSpPr/>
            <p:nvPr>
              <p:custDataLst>
                <p:tags r:id="rId9"/>
              </p:custDataLst>
            </p:nvPr>
          </p:nvSpPr>
          <p:spPr bwMode="auto">
            <a:xfrm>
              <a:off x="5174783" y="2004199"/>
              <a:ext cx="1918933" cy="1864561"/>
            </a:xfrm>
            <a:custGeom>
              <a:avLst/>
              <a:gdLst>
                <a:gd name="T0" fmla="*/ 1300686 w 4656"/>
                <a:gd name="T1" fmla="*/ 3684 h 4524"/>
                <a:gd name="T2" fmla="*/ 1211082 w 4656"/>
                <a:gd name="T3" fmla="*/ 23332 h 4524"/>
                <a:gd name="T4" fmla="*/ 1130071 w 4656"/>
                <a:gd name="T5" fmla="*/ 57715 h 4524"/>
                <a:gd name="T6" fmla="*/ 1056424 w 4656"/>
                <a:gd name="T7" fmla="*/ 106425 h 4524"/>
                <a:gd name="T8" fmla="*/ 991369 w 4656"/>
                <a:gd name="T9" fmla="*/ 167006 h 4524"/>
                <a:gd name="T10" fmla="*/ 943090 w 4656"/>
                <a:gd name="T11" fmla="*/ 200980 h 4524"/>
                <a:gd name="T12" fmla="*/ 882126 w 4656"/>
                <a:gd name="T13" fmla="*/ 135488 h 4524"/>
                <a:gd name="T14" fmla="*/ 812571 w 4656"/>
                <a:gd name="T15" fmla="*/ 80638 h 4524"/>
                <a:gd name="T16" fmla="*/ 735242 w 4656"/>
                <a:gd name="T17" fmla="*/ 38886 h 4524"/>
                <a:gd name="T18" fmla="*/ 650139 w 4656"/>
                <a:gd name="T19" fmla="*/ 11461 h 4524"/>
                <a:gd name="T20" fmla="*/ 556443 w 4656"/>
                <a:gd name="T21" fmla="*/ 0 h 4524"/>
                <a:gd name="T22" fmla="*/ 484842 w 4656"/>
                <a:gd name="T23" fmla="*/ 2456 h 4524"/>
                <a:gd name="T24" fmla="*/ 405467 w 4656"/>
                <a:gd name="T25" fmla="*/ 17192 h 4524"/>
                <a:gd name="T26" fmla="*/ 329774 w 4656"/>
                <a:gd name="T27" fmla="*/ 42161 h 4524"/>
                <a:gd name="T28" fmla="*/ 259810 w 4656"/>
                <a:gd name="T29" fmla="*/ 78182 h 4524"/>
                <a:gd name="T30" fmla="*/ 196392 w 4656"/>
                <a:gd name="T31" fmla="*/ 123617 h 4524"/>
                <a:gd name="T32" fmla="*/ 140338 w 4656"/>
                <a:gd name="T33" fmla="*/ 176830 h 4524"/>
                <a:gd name="T34" fmla="*/ 92059 w 4656"/>
                <a:gd name="T35" fmla="*/ 238229 h 4524"/>
                <a:gd name="T36" fmla="*/ 52780 w 4656"/>
                <a:gd name="T37" fmla="*/ 306177 h 4524"/>
                <a:gd name="T38" fmla="*/ 23731 w 4656"/>
                <a:gd name="T39" fmla="*/ 379856 h 4524"/>
                <a:gd name="T40" fmla="*/ 6137 w 4656"/>
                <a:gd name="T41" fmla="*/ 458447 h 4524"/>
                <a:gd name="T42" fmla="*/ 0 w 4656"/>
                <a:gd name="T43" fmla="*/ 540722 h 4524"/>
                <a:gd name="T44" fmla="*/ 12274 w 4656"/>
                <a:gd name="T45" fmla="*/ 663930 h 4524"/>
                <a:gd name="T46" fmla="*/ 56053 w 4656"/>
                <a:gd name="T47" fmla="*/ 798189 h 4524"/>
                <a:gd name="T48" fmla="*/ 126836 w 4656"/>
                <a:gd name="T49" fmla="*/ 919760 h 4524"/>
                <a:gd name="T50" fmla="*/ 219304 w 4656"/>
                <a:gd name="T51" fmla="*/ 1028641 h 4524"/>
                <a:gd name="T52" fmla="*/ 326910 w 4656"/>
                <a:gd name="T53" fmla="*/ 1126061 h 4524"/>
                <a:gd name="T54" fmla="*/ 461930 w 4656"/>
                <a:gd name="T55" fmla="*/ 1230439 h 4524"/>
                <a:gd name="T56" fmla="*/ 608405 w 4656"/>
                <a:gd name="T57" fmla="*/ 1357331 h 4524"/>
                <a:gd name="T58" fmla="*/ 732787 w 4656"/>
                <a:gd name="T59" fmla="*/ 1485041 h 4524"/>
                <a:gd name="T60" fmla="*/ 842439 w 4656"/>
                <a:gd name="T61" fmla="*/ 1625850 h 4524"/>
                <a:gd name="T62" fmla="*/ 925087 w 4656"/>
                <a:gd name="T63" fmla="*/ 1775255 h 4524"/>
                <a:gd name="T64" fmla="*/ 952500 w 4656"/>
                <a:gd name="T65" fmla="*/ 1851799 h 4524"/>
                <a:gd name="T66" fmla="*/ 990960 w 4656"/>
                <a:gd name="T67" fmla="*/ 1749467 h 4524"/>
                <a:gd name="T68" fmla="*/ 1078927 w 4656"/>
                <a:gd name="T69" fmla="*/ 1601700 h 4524"/>
                <a:gd name="T70" fmla="*/ 1192262 w 4656"/>
                <a:gd name="T71" fmla="*/ 1462528 h 4524"/>
                <a:gd name="T72" fmla="*/ 1317461 w 4656"/>
                <a:gd name="T73" fmla="*/ 1337274 h 4524"/>
                <a:gd name="T74" fmla="*/ 1482349 w 4656"/>
                <a:gd name="T75" fmla="*/ 1199330 h 4524"/>
                <a:gd name="T76" fmla="*/ 1596910 w 4656"/>
                <a:gd name="T77" fmla="*/ 1110506 h 4524"/>
                <a:gd name="T78" fmla="*/ 1702062 w 4656"/>
                <a:gd name="T79" fmla="*/ 1011040 h 4524"/>
                <a:gd name="T80" fmla="*/ 1791256 w 4656"/>
                <a:gd name="T81" fmla="*/ 900521 h 4524"/>
                <a:gd name="T82" fmla="*/ 1858357 w 4656"/>
                <a:gd name="T83" fmla="*/ 776904 h 4524"/>
                <a:gd name="T84" fmla="*/ 1896817 w 4656"/>
                <a:gd name="T85" fmla="*/ 639779 h 4524"/>
                <a:gd name="T86" fmla="*/ 1905000 w 4656"/>
                <a:gd name="T87" fmla="*/ 526805 h 4524"/>
                <a:gd name="T88" fmla="*/ 1896408 w 4656"/>
                <a:gd name="T89" fmla="*/ 444939 h 4524"/>
                <a:gd name="T90" fmla="*/ 1876769 w 4656"/>
                <a:gd name="T91" fmla="*/ 367167 h 4524"/>
                <a:gd name="T92" fmla="*/ 1846082 w 4656"/>
                <a:gd name="T93" fmla="*/ 294307 h 4524"/>
                <a:gd name="T94" fmla="*/ 1805168 w 4656"/>
                <a:gd name="T95" fmla="*/ 227586 h 4524"/>
                <a:gd name="T96" fmla="*/ 1755660 w 4656"/>
                <a:gd name="T97" fmla="*/ 167415 h 4524"/>
                <a:gd name="T98" fmla="*/ 1698380 w 4656"/>
                <a:gd name="T99" fmla="*/ 115021 h 4524"/>
                <a:gd name="T100" fmla="*/ 1633734 w 4656"/>
                <a:gd name="T101" fmla="*/ 71632 h 4524"/>
                <a:gd name="T102" fmla="*/ 1562951 w 4656"/>
                <a:gd name="T103" fmla="*/ 37249 h 4524"/>
                <a:gd name="T104" fmla="*/ 1486849 w 4656"/>
                <a:gd name="T105" fmla="*/ 13917 h 4524"/>
                <a:gd name="T106" fmla="*/ 1406247 w 4656"/>
                <a:gd name="T107" fmla="*/ 1637 h 452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4656" h="4524">
                  <a:moveTo>
                    <a:pt x="3336" y="0"/>
                  </a:moveTo>
                  <a:lnTo>
                    <a:pt x="3336" y="0"/>
                  </a:lnTo>
                  <a:lnTo>
                    <a:pt x="3295" y="0"/>
                  </a:lnTo>
                  <a:lnTo>
                    <a:pt x="3256" y="3"/>
                  </a:lnTo>
                  <a:lnTo>
                    <a:pt x="3217" y="5"/>
                  </a:lnTo>
                  <a:lnTo>
                    <a:pt x="3179" y="9"/>
                  </a:lnTo>
                  <a:lnTo>
                    <a:pt x="3142" y="14"/>
                  </a:lnTo>
                  <a:lnTo>
                    <a:pt x="3103" y="21"/>
                  </a:lnTo>
                  <a:lnTo>
                    <a:pt x="3068" y="28"/>
                  </a:lnTo>
                  <a:lnTo>
                    <a:pt x="3031" y="37"/>
                  </a:lnTo>
                  <a:lnTo>
                    <a:pt x="2995" y="46"/>
                  </a:lnTo>
                  <a:lnTo>
                    <a:pt x="2960" y="57"/>
                  </a:lnTo>
                  <a:lnTo>
                    <a:pt x="2926" y="68"/>
                  </a:lnTo>
                  <a:lnTo>
                    <a:pt x="2892" y="81"/>
                  </a:lnTo>
                  <a:lnTo>
                    <a:pt x="2859" y="95"/>
                  </a:lnTo>
                  <a:lnTo>
                    <a:pt x="2825" y="110"/>
                  </a:lnTo>
                  <a:lnTo>
                    <a:pt x="2793" y="125"/>
                  </a:lnTo>
                  <a:lnTo>
                    <a:pt x="2762" y="141"/>
                  </a:lnTo>
                  <a:lnTo>
                    <a:pt x="2730" y="160"/>
                  </a:lnTo>
                  <a:lnTo>
                    <a:pt x="2699" y="177"/>
                  </a:lnTo>
                  <a:lnTo>
                    <a:pt x="2669" y="197"/>
                  </a:lnTo>
                  <a:lnTo>
                    <a:pt x="2640" y="217"/>
                  </a:lnTo>
                  <a:lnTo>
                    <a:pt x="2610" y="238"/>
                  </a:lnTo>
                  <a:lnTo>
                    <a:pt x="2582" y="260"/>
                  </a:lnTo>
                  <a:lnTo>
                    <a:pt x="2555" y="282"/>
                  </a:lnTo>
                  <a:lnTo>
                    <a:pt x="2527" y="306"/>
                  </a:lnTo>
                  <a:lnTo>
                    <a:pt x="2500" y="331"/>
                  </a:lnTo>
                  <a:lnTo>
                    <a:pt x="2474" y="355"/>
                  </a:lnTo>
                  <a:lnTo>
                    <a:pt x="2448" y="381"/>
                  </a:lnTo>
                  <a:lnTo>
                    <a:pt x="2423" y="408"/>
                  </a:lnTo>
                  <a:lnTo>
                    <a:pt x="2399" y="435"/>
                  </a:lnTo>
                  <a:lnTo>
                    <a:pt x="2375" y="462"/>
                  </a:lnTo>
                  <a:lnTo>
                    <a:pt x="2351" y="491"/>
                  </a:lnTo>
                  <a:lnTo>
                    <a:pt x="2328" y="520"/>
                  </a:lnTo>
                  <a:lnTo>
                    <a:pt x="2305" y="491"/>
                  </a:lnTo>
                  <a:lnTo>
                    <a:pt x="2282" y="462"/>
                  </a:lnTo>
                  <a:lnTo>
                    <a:pt x="2258" y="435"/>
                  </a:lnTo>
                  <a:lnTo>
                    <a:pt x="2232" y="408"/>
                  </a:lnTo>
                  <a:lnTo>
                    <a:pt x="2208" y="381"/>
                  </a:lnTo>
                  <a:lnTo>
                    <a:pt x="2182" y="355"/>
                  </a:lnTo>
                  <a:lnTo>
                    <a:pt x="2156" y="331"/>
                  </a:lnTo>
                  <a:lnTo>
                    <a:pt x="2129" y="306"/>
                  </a:lnTo>
                  <a:lnTo>
                    <a:pt x="2102" y="282"/>
                  </a:lnTo>
                  <a:lnTo>
                    <a:pt x="2074" y="260"/>
                  </a:lnTo>
                  <a:lnTo>
                    <a:pt x="2045" y="238"/>
                  </a:lnTo>
                  <a:lnTo>
                    <a:pt x="2016" y="217"/>
                  </a:lnTo>
                  <a:lnTo>
                    <a:pt x="1986" y="197"/>
                  </a:lnTo>
                  <a:lnTo>
                    <a:pt x="1956" y="177"/>
                  </a:lnTo>
                  <a:lnTo>
                    <a:pt x="1925" y="160"/>
                  </a:lnTo>
                  <a:lnTo>
                    <a:pt x="1894" y="141"/>
                  </a:lnTo>
                  <a:lnTo>
                    <a:pt x="1863" y="125"/>
                  </a:lnTo>
                  <a:lnTo>
                    <a:pt x="1830" y="110"/>
                  </a:lnTo>
                  <a:lnTo>
                    <a:pt x="1797" y="95"/>
                  </a:lnTo>
                  <a:lnTo>
                    <a:pt x="1763" y="81"/>
                  </a:lnTo>
                  <a:lnTo>
                    <a:pt x="1730" y="68"/>
                  </a:lnTo>
                  <a:lnTo>
                    <a:pt x="1695" y="57"/>
                  </a:lnTo>
                  <a:lnTo>
                    <a:pt x="1661" y="46"/>
                  </a:lnTo>
                  <a:lnTo>
                    <a:pt x="1625" y="37"/>
                  </a:lnTo>
                  <a:lnTo>
                    <a:pt x="1589" y="28"/>
                  </a:lnTo>
                  <a:lnTo>
                    <a:pt x="1552" y="21"/>
                  </a:lnTo>
                  <a:lnTo>
                    <a:pt x="1515" y="14"/>
                  </a:lnTo>
                  <a:lnTo>
                    <a:pt x="1477" y="9"/>
                  </a:lnTo>
                  <a:lnTo>
                    <a:pt x="1439" y="5"/>
                  </a:lnTo>
                  <a:lnTo>
                    <a:pt x="1400" y="3"/>
                  </a:lnTo>
                  <a:lnTo>
                    <a:pt x="1360" y="0"/>
                  </a:lnTo>
                  <a:lnTo>
                    <a:pt x="1320" y="0"/>
                  </a:lnTo>
                  <a:lnTo>
                    <a:pt x="1286" y="0"/>
                  </a:lnTo>
                  <a:lnTo>
                    <a:pt x="1253" y="1"/>
                  </a:lnTo>
                  <a:lnTo>
                    <a:pt x="1218" y="4"/>
                  </a:lnTo>
                  <a:lnTo>
                    <a:pt x="1185" y="6"/>
                  </a:lnTo>
                  <a:lnTo>
                    <a:pt x="1152" y="11"/>
                  </a:lnTo>
                  <a:lnTo>
                    <a:pt x="1119" y="15"/>
                  </a:lnTo>
                  <a:lnTo>
                    <a:pt x="1087" y="20"/>
                  </a:lnTo>
                  <a:lnTo>
                    <a:pt x="1054" y="27"/>
                  </a:lnTo>
                  <a:lnTo>
                    <a:pt x="1022" y="34"/>
                  </a:lnTo>
                  <a:lnTo>
                    <a:pt x="991" y="42"/>
                  </a:lnTo>
                  <a:lnTo>
                    <a:pt x="958" y="50"/>
                  </a:lnTo>
                  <a:lnTo>
                    <a:pt x="927" y="59"/>
                  </a:lnTo>
                  <a:lnTo>
                    <a:pt x="897" y="70"/>
                  </a:lnTo>
                  <a:lnTo>
                    <a:pt x="866" y="80"/>
                  </a:lnTo>
                  <a:lnTo>
                    <a:pt x="836" y="91"/>
                  </a:lnTo>
                  <a:lnTo>
                    <a:pt x="806" y="103"/>
                  </a:lnTo>
                  <a:lnTo>
                    <a:pt x="777" y="117"/>
                  </a:lnTo>
                  <a:lnTo>
                    <a:pt x="748" y="130"/>
                  </a:lnTo>
                  <a:lnTo>
                    <a:pt x="719" y="145"/>
                  </a:lnTo>
                  <a:lnTo>
                    <a:pt x="690" y="158"/>
                  </a:lnTo>
                  <a:lnTo>
                    <a:pt x="663" y="175"/>
                  </a:lnTo>
                  <a:lnTo>
                    <a:pt x="635" y="191"/>
                  </a:lnTo>
                  <a:lnTo>
                    <a:pt x="608" y="208"/>
                  </a:lnTo>
                  <a:lnTo>
                    <a:pt x="582" y="225"/>
                  </a:lnTo>
                  <a:lnTo>
                    <a:pt x="555" y="243"/>
                  </a:lnTo>
                  <a:lnTo>
                    <a:pt x="530" y="262"/>
                  </a:lnTo>
                  <a:lnTo>
                    <a:pt x="504" y="281"/>
                  </a:lnTo>
                  <a:lnTo>
                    <a:pt x="480" y="302"/>
                  </a:lnTo>
                  <a:lnTo>
                    <a:pt x="456" y="321"/>
                  </a:lnTo>
                  <a:lnTo>
                    <a:pt x="432" y="343"/>
                  </a:lnTo>
                  <a:lnTo>
                    <a:pt x="408" y="364"/>
                  </a:lnTo>
                  <a:lnTo>
                    <a:pt x="387" y="386"/>
                  </a:lnTo>
                  <a:lnTo>
                    <a:pt x="365" y="409"/>
                  </a:lnTo>
                  <a:lnTo>
                    <a:pt x="343" y="432"/>
                  </a:lnTo>
                  <a:lnTo>
                    <a:pt x="322" y="457"/>
                  </a:lnTo>
                  <a:lnTo>
                    <a:pt x="301" y="481"/>
                  </a:lnTo>
                  <a:lnTo>
                    <a:pt x="281" y="505"/>
                  </a:lnTo>
                  <a:lnTo>
                    <a:pt x="262" y="530"/>
                  </a:lnTo>
                  <a:lnTo>
                    <a:pt x="243" y="556"/>
                  </a:lnTo>
                  <a:lnTo>
                    <a:pt x="225" y="582"/>
                  </a:lnTo>
                  <a:lnTo>
                    <a:pt x="207" y="609"/>
                  </a:lnTo>
                  <a:lnTo>
                    <a:pt x="190" y="636"/>
                  </a:lnTo>
                  <a:lnTo>
                    <a:pt x="174" y="663"/>
                  </a:lnTo>
                  <a:lnTo>
                    <a:pt x="159" y="691"/>
                  </a:lnTo>
                  <a:lnTo>
                    <a:pt x="144" y="719"/>
                  </a:lnTo>
                  <a:lnTo>
                    <a:pt x="129" y="748"/>
                  </a:lnTo>
                  <a:lnTo>
                    <a:pt x="116" y="777"/>
                  </a:lnTo>
                  <a:lnTo>
                    <a:pt x="104" y="807"/>
                  </a:lnTo>
                  <a:lnTo>
                    <a:pt x="91" y="837"/>
                  </a:lnTo>
                  <a:lnTo>
                    <a:pt x="79" y="867"/>
                  </a:lnTo>
                  <a:lnTo>
                    <a:pt x="69" y="897"/>
                  </a:lnTo>
                  <a:lnTo>
                    <a:pt x="58" y="928"/>
                  </a:lnTo>
                  <a:lnTo>
                    <a:pt x="49" y="959"/>
                  </a:lnTo>
                  <a:lnTo>
                    <a:pt x="41" y="990"/>
                  </a:lnTo>
                  <a:lnTo>
                    <a:pt x="33" y="1023"/>
                  </a:lnTo>
                  <a:lnTo>
                    <a:pt x="26" y="1055"/>
                  </a:lnTo>
                  <a:lnTo>
                    <a:pt x="20" y="1087"/>
                  </a:lnTo>
                  <a:lnTo>
                    <a:pt x="15" y="1120"/>
                  </a:lnTo>
                  <a:lnTo>
                    <a:pt x="10" y="1153"/>
                  </a:lnTo>
                  <a:lnTo>
                    <a:pt x="6" y="1185"/>
                  </a:lnTo>
                  <a:lnTo>
                    <a:pt x="3" y="1219"/>
                  </a:lnTo>
                  <a:lnTo>
                    <a:pt x="1" y="1252"/>
                  </a:lnTo>
                  <a:lnTo>
                    <a:pt x="0" y="1287"/>
                  </a:lnTo>
                  <a:lnTo>
                    <a:pt x="0" y="1321"/>
                  </a:lnTo>
                  <a:lnTo>
                    <a:pt x="1" y="1383"/>
                  </a:lnTo>
                  <a:lnTo>
                    <a:pt x="4" y="1444"/>
                  </a:lnTo>
                  <a:lnTo>
                    <a:pt x="10" y="1504"/>
                  </a:lnTo>
                  <a:lnTo>
                    <a:pt x="18" y="1563"/>
                  </a:lnTo>
                  <a:lnTo>
                    <a:pt x="30" y="1622"/>
                  </a:lnTo>
                  <a:lnTo>
                    <a:pt x="42" y="1679"/>
                  </a:lnTo>
                  <a:lnTo>
                    <a:pt x="57" y="1735"/>
                  </a:lnTo>
                  <a:lnTo>
                    <a:pt x="75" y="1791"/>
                  </a:lnTo>
                  <a:lnTo>
                    <a:pt x="93" y="1845"/>
                  </a:lnTo>
                  <a:lnTo>
                    <a:pt x="114" y="1898"/>
                  </a:lnTo>
                  <a:lnTo>
                    <a:pt x="137" y="1950"/>
                  </a:lnTo>
                  <a:lnTo>
                    <a:pt x="161" y="2002"/>
                  </a:lnTo>
                  <a:lnTo>
                    <a:pt x="188" y="2053"/>
                  </a:lnTo>
                  <a:lnTo>
                    <a:pt x="217" y="2103"/>
                  </a:lnTo>
                  <a:lnTo>
                    <a:pt x="246" y="2151"/>
                  </a:lnTo>
                  <a:lnTo>
                    <a:pt x="278" y="2200"/>
                  </a:lnTo>
                  <a:lnTo>
                    <a:pt x="310" y="2247"/>
                  </a:lnTo>
                  <a:lnTo>
                    <a:pt x="345" y="2293"/>
                  </a:lnTo>
                  <a:lnTo>
                    <a:pt x="380" y="2338"/>
                  </a:lnTo>
                  <a:lnTo>
                    <a:pt x="417" y="2383"/>
                  </a:lnTo>
                  <a:lnTo>
                    <a:pt x="456" y="2427"/>
                  </a:lnTo>
                  <a:lnTo>
                    <a:pt x="495" y="2470"/>
                  </a:lnTo>
                  <a:lnTo>
                    <a:pt x="536" y="2513"/>
                  </a:lnTo>
                  <a:lnTo>
                    <a:pt x="577" y="2554"/>
                  </a:lnTo>
                  <a:lnTo>
                    <a:pt x="620" y="2595"/>
                  </a:lnTo>
                  <a:lnTo>
                    <a:pt x="663" y="2635"/>
                  </a:lnTo>
                  <a:lnTo>
                    <a:pt x="708" y="2675"/>
                  </a:lnTo>
                  <a:lnTo>
                    <a:pt x="753" y="2713"/>
                  </a:lnTo>
                  <a:lnTo>
                    <a:pt x="799" y="2751"/>
                  </a:lnTo>
                  <a:lnTo>
                    <a:pt x="845" y="2788"/>
                  </a:lnTo>
                  <a:lnTo>
                    <a:pt x="892" y="2825"/>
                  </a:lnTo>
                  <a:lnTo>
                    <a:pt x="940" y="2861"/>
                  </a:lnTo>
                  <a:lnTo>
                    <a:pt x="1032" y="2930"/>
                  </a:lnTo>
                  <a:lnTo>
                    <a:pt x="1129" y="3006"/>
                  </a:lnTo>
                  <a:lnTo>
                    <a:pt x="1229" y="3087"/>
                  </a:lnTo>
                  <a:lnTo>
                    <a:pt x="1279" y="3131"/>
                  </a:lnTo>
                  <a:lnTo>
                    <a:pt x="1331" y="3175"/>
                  </a:lnTo>
                  <a:lnTo>
                    <a:pt x="1383" y="3221"/>
                  </a:lnTo>
                  <a:lnTo>
                    <a:pt x="1435" y="3267"/>
                  </a:lnTo>
                  <a:lnTo>
                    <a:pt x="1487" y="3316"/>
                  </a:lnTo>
                  <a:lnTo>
                    <a:pt x="1539" y="3365"/>
                  </a:lnTo>
                  <a:lnTo>
                    <a:pt x="1590" y="3415"/>
                  </a:lnTo>
                  <a:lnTo>
                    <a:pt x="1642" y="3467"/>
                  </a:lnTo>
                  <a:lnTo>
                    <a:pt x="1692" y="3520"/>
                  </a:lnTo>
                  <a:lnTo>
                    <a:pt x="1743" y="3573"/>
                  </a:lnTo>
                  <a:lnTo>
                    <a:pt x="1791" y="3628"/>
                  </a:lnTo>
                  <a:lnTo>
                    <a:pt x="1840" y="3683"/>
                  </a:lnTo>
                  <a:lnTo>
                    <a:pt x="1886" y="3740"/>
                  </a:lnTo>
                  <a:lnTo>
                    <a:pt x="1932" y="3796"/>
                  </a:lnTo>
                  <a:lnTo>
                    <a:pt x="1976" y="3854"/>
                  </a:lnTo>
                  <a:lnTo>
                    <a:pt x="2019" y="3913"/>
                  </a:lnTo>
                  <a:lnTo>
                    <a:pt x="2059" y="3972"/>
                  </a:lnTo>
                  <a:lnTo>
                    <a:pt x="2098" y="4031"/>
                  </a:lnTo>
                  <a:lnTo>
                    <a:pt x="2135" y="4091"/>
                  </a:lnTo>
                  <a:lnTo>
                    <a:pt x="2171" y="4152"/>
                  </a:lnTo>
                  <a:lnTo>
                    <a:pt x="2204" y="4213"/>
                  </a:lnTo>
                  <a:lnTo>
                    <a:pt x="2234" y="4274"/>
                  </a:lnTo>
                  <a:lnTo>
                    <a:pt x="2261" y="4337"/>
                  </a:lnTo>
                  <a:lnTo>
                    <a:pt x="2287" y="4399"/>
                  </a:lnTo>
                  <a:lnTo>
                    <a:pt x="2298" y="4430"/>
                  </a:lnTo>
                  <a:lnTo>
                    <a:pt x="2309" y="4462"/>
                  </a:lnTo>
                  <a:lnTo>
                    <a:pt x="2319" y="4493"/>
                  </a:lnTo>
                  <a:lnTo>
                    <a:pt x="2328" y="4524"/>
                  </a:lnTo>
                  <a:lnTo>
                    <a:pt x="2338" y="4493"/>
                  </a:lnTo>
                  <a:lnTo>
                    <a:pt x="2347" y="4462"/>
                  </a:lnTo>
                  <a:lnTo>
                    <a:pt x="2358" y="4430"/>
                  </a:lnTo>
                  <a:lnTo>
                    <a:pt x="2369" y="4399"/>
                  </a:lnTo>
                  <a:lnTo>
                    <a:pt x="2394" y="4337"/>
                  </a:lnTo>
                  <a:lnTo>
                    <a:pt x="2422" y="4274"/>
                  </a:lnTo>
                  <a:lnTo>
                    <a:pt x="2452" y="4213"/>
                  </a:lnTo>
                  <a:lnTo>
                    <a:pt x="2484" y="4152"/>
                  </a:lnTo>
                  <a:lnTo>
                    <a:pt x="2520" y="4091"/>
                  </a:lnTo>
                  <a:lnTo>
                    <a:pt x="2557" y="4031"/>
                  </a:lnTo>
                  <a:lnTo>
                    <a:pt x="2596" y="3972"/>
                  </a:lnTo>
                  <a:lnTo>
                    <a:pt x="2637" y="3913"/>
                  </a:lnTo>
                  <a:lnTo>
                    <a:pt x="2680" y="3854"/>
                  </a:lnTo>
                  <a:lnTo>
                    <a:pt x="2723" y="3796"/>
                  </a:lnTo>
                  <a:lnTo>
                    <a:pt x="2770" y="3740"/>
                  </a:lnTo>
                  <a:lnTo>
                    <a:pt x="2817" y="3683"/>
                  </a:lnTo>
                  <a:lnTo>
                    <a:pt x="2864" y="3628"/>
                  </a:lnTo>
                  <a:lnTo>
                    <a:pt x="2914" y="3573"/>
                  </a:lnTo>
                  <a:lnTo>
                    <a:pt x="2964" y="3520"/>
                  </a:lnTo>
                  <a:lnTo>
                    <a:pt x="3015" y="3467"/>
                  </a:lnTo>
                  <a:lnTo>
                    <a:pt x="3065" y="3415"/>
                  </a:lnTo>
                  <a:lnTo>
                    <a:pt x="3117" y="3365"/>
                  </a:lnTo>
                  <a:lnTo>
                    <a:pt x="3168" y="3316"/>
                  </a:lnTo>
                  <a:lnTo>
                    <a:pt x="3220" y="3267"/>
                  </a:lnTo>
                  <a:lnTo>
                    <a:pt x="3272" y="3221"/>
                  </a:lnTo>
                  <a:lnTo>
                    <a:pt x="3324" y="3175"/>
                  </a:lnTo>
                  <a:lnTo>
                    <a:pt x="3376" y="3131"/>
                  </a:lnTo>
                  <a:lnTo>
                    <a:pt x="3427" y="3087"/>
                  </a:lnTo>
                  <a:lnTo>
                    <a:pt x="3527" y="3006"/>
                  </a:lnTo>
                  <a:lnTo>
                    <a:pt x="3623" y="2930"/>
                  </a:lnTo>
                  <a:lnTo>
                    <a:pt x="3716" y="2861"/>
                  </a:lnTo>
                  <a:lnTo>
                    <a:pt x="3763" y="2825"/>
                  </a:lnTo>
                  <a:lnTo>
                    <a:pt x="3810" y="2788"/>
                  </a:lnTo>
                  <a:lnTo>
                    <a:pt x="3858" y="2751"/>
                  </a:lnTo>
                  <a:lnTo>
                    <a:pt x="3903" y="2713"/>
                  </a:lnTo>
                  <a:lnTo>
                    <a:pt x="3948" y="2675"/>
                  </a:lnTo>
                  <a:lnTo>
                    <a:pt x="3993" y="2635"/>
                  </a:lnTo>
                  <a:lnTo>
                    <a:pt x="4037" y="2595"/>
                  </a:lnTo>
                  <a:lnTo>
                    <a:pt x="4078" y="2554"/>
                  </a:lnTo>
                  <a:lnTo>
                    <a:pt x="4120" y="2513"/>
                  </a:lnTo>
                  <a:lnTo>
                    <a:pt x="4160" y="2470"/>
                  </a:lnTo>
                  <a:lnTo>
                    <a:pt x="4201" y="2427"/>
                  </a:lnTo>
                  <a:lnTo>
                    <a:pt x="4239" y="2383"/>
                  </a:lnTo>
                  <a:lnTo>
                    <a:pt x="4276" y="2338"/>
                  </a:lnTo>
                  <a:lnTo>
                    <a:pt x="4311" y="2293"/>
                  </a:lnTo>
                  <a:lnTo>
                    <a:pt x="4345" y="2247"/>
                  </a:lnTo>
                  <a:lnTo>
                    <a:pt x="4378" y="2200"/>
                  </a:lnTo>
                  <a:lnTo>
                    <a:pt x="4410" y="2151"/>
                  </a:lnTo>
                  <a:lnTo>
                    <a:pt x="4439" y="2103"/>
                  </a:lnTo>
                  <a:lnTo>
                    <a:pt x="4468" y="2053"/>
                  </a:lnTo>
                  <a:lnTo>
                    <a:pt x="4494" y="2002"/>
                  </a:lnTo>
                  <a:lnTo>
                    <a:pt x="4519" y="1950"/>
                  </a:lnTo>
                  <a:lnTo>
                    <a:pt x="4542" y="1898"/>
                  </a:lnTo>
                  <a:lnTo>
                    <a:pt x="4562" y="1845"/>
                  </a:lnTo>
                  <a:lnTo>
                    <a:pt x="4581" y="1791"/>
                  </a:lnTo>
                  <a:lnTo>
                    <a:pt x="4598" y="1735"/>
                  </a:lnTo>
                  <a:lnTo>
                    <a:pt x="4613" y="1679"/>
                  </a:lnTo>
                  <a:lnTo>
                    <a:pt x="4626" y="1622"/>
                  </a:lnTo>
                  <a:lnTo>
                    <a:pt x="4636" y="1563"/>
                  </a:lnTo>
                  <a:lnTo>
                    <a:pt x="4646" y="1504"/>
                  </a:lnTo>
                  <a:lnTo>
                    <a:pt x="4651" y="1444"/>
                  </a:lnTo>
                  <a:lnTo>
                    <a:pt x="4655" y="1383"/>
                  </a:lnTo>
                  <a:lnTo>
                    <a:pt x="4656" y="1321"/>
                  </a:lnTo>
                  <a:lnTo>
                    <a:pt x="4656" y="1287"/>
                  </a:lnTo>
                  <a:lnTo>
                    <a:pt x="4655" y="1252"/>
                  </a:lnTo>
                  <a:lnTo>
                    <a:pt x="4653" y="1219"/>
                  </a:lnTo>
                  <a:lnTo>
                    <a:pt x="4649" y="1185"/>
                  </a:lnTo>
                  <a:lnTo>
                    <a:pt x="4646" y="1153"/>
                  </a:lnTo>
                  <a:lnTo>
                    <a:pt x="4641" y="1120"/>
                  </a:lnTo>
                  <a:lnTo>
                    <a:pt x="4635" y="1087"/>
                  </a:lnTo>
                  <a:lnTo>
                    <a:pt x="4629" y="1055"/>
                  </a:lnTo>
                  <a:lnTo>
                    <a:pt x="4623" y="1023"/>
                  </a:lnTo>
                  <a:lnTo>
                    <a:pt x="4614" y="990"/>
                  </a:lnTo>
                  <a:lnTo>
                    <a:pt x="4606" y="959"/>
                  </a:lnTo>
                  <a:lnTo>
                    <a:pt x="4597" y="928"/>
                  </a:lnTo>
                  <a:lnTo>
                    <a:pt x="4587" y="897"/>
                  </a:lnTo>
                  <a:lnTo>
                    <a:pt x="4576" y="867"/>
                  </a:lnTo>
                  <a:lnTo>
                    <a:pt x="4565" y="837"/>
                  </a:lnTo>
                  <a:lnTo>
                    <a:pt x="4552" y="807"/>
                  </a:lnTo>
                  <a:lnTo>
                    <a:pt x="4539" y="777"/>
                  </a:lnTo>
                  <a:lnTo>
                    <a:pt x="4527" y="748"/>
                  </a:lnTo>
                  <a:lnTo>
                    <a:pt x="4512" y="719"/>
                  </a:lnTo>
                  <a:lnTo>
                    <a:pt x="4497" y="691"/>
                  </a:lnTo>
                  <a:lnTo>
                    <a:pt x="4482" y="663"/>
                  </a:lnTo>
                  <a:lnTo>
                    <a:pt x="4465" y="636"/>
                  </a:lnTo>
                  <a:lnTo>
                    <a:pt x="4448" y="609"/>
                  </a:lnTo>
                  <a:lnTo>
                    <a:pt x="4431" y="582"/>
                  </a:lnTo>
                  <a:lnTo>
                    <a:pt x="4412" y="556"/>
                  </a:lnTo>
                  <a:lnTo>
                    <a:pt x="4394" y="530"/>
                  </a:lnTo>
                  <a:lnTo>
                    <a:pt x="4374" y="505"/>
                  </a:lnTo>
                  <a:lnTo>
                    <a:pt x="4355" y="481"/>
                  </a:lnTo>
                  <a:lnTo>
                    <a:pt x="4334" y="457"/>
                  </a:lnTo>
                  <a:lnTo>
                    <a:pt x="4313" y="432"/>
                  </a:lnTo>
                  <a:lnTo>
                    <a:pt x="4291" y="409"/>
                  </a:lnTo>
                  <a:lnTo>
                    <a:pt x="4269" y="386"/>
                  </a:lnTo>
                  <a:lnTo>
                    <a:pt x="4247" y="364"/>
                  </a:lnTo>
                  <a:lnTo>
                    <a:pt x="4224" y="343"/>
                  </a:lnTo>
                  <a:lnTo>
                    <a:pt x="4200" y="321"/>
                  </a:lnTo>
                  <a:lnTo>
                    <a:pt x="4175" y="302"/>
                  </a:lnTo>
                  <a:lnTo>
                    <a:pt x="4151" y="281"/>
                  </a:lnTo>
                  <a:lnTo>
                    <a:pt x="4126" y="262"/>
                  </a:lnTo>
                  <a:lnTo>
                    <a:pt x="4100" y="243"/>
                  </a:lnTo>
                  <a:lnTo>
                    <a:pt x="4074" y="225"/>
                  </a:lnTo>
                  <a:lnTo>
                    <a:pt x="4047" y="208"/>
                  </a:lnTo>
                  <a:lnTo>
                    <a:pt x="4021" y="191"/>
                  </a:lnTo>
                  <a:lnTo>
                    <a:pt x="3993" y="175"/>
                  </a:lnTo>
                  <a:lnTo>
                    <a:pt x="3965" y="158"/>
                  </a:lnTo>
                  <a:lnTo>
                    <a:pt x="3936" y="145"/>
                  </a:lnTo>
                  <a:lnTo>
                    <a:pt x="3907" y="130"/>
                  </a:lnTo>
                  <a:lnTo>
                    <a:pt x="3879" y="117"/>
                  </a:lnTo>
                  <a:lnTo>
                    <a:pt x="3850" y="103"/>
                  </a:lnTo>
                  <a:lnTo>
                    <a:pt x="3820" y="91"/>
                  </a:lnTo>
                  <a:lnTo>
                    <a:pt x="3790" y="80"/>
                  </a:lnTo>
                  <a:lnTo>
                    <a:pt x="3758" y="70"/>
                  </a:lnTo>
                  <a:lnTo>
                    <a:pt x="3728" y="59"/>
                  </a:lnTo>
                  <a:lnTo>
                    <a:pt x="3697" y="50"/>
                  </a:lnTo>
                  <a:lnTo>
                    <a:pt x="3665" y="42"/>
                  </a:lnTo>
                  <a:lnTo>
                    <a:pt x="3634" y="34"/>
                  </a:lnTo>
                  <a:lnTo>
                    <a:pt x="3601" y="27"/>
                  </a:lnTo>
                  <a:lnTo>
                    <a:pt x="3569" y="20"/>
                  </a:lnTo>
                  <a:lnTo>
                    <a:pt x="3537" y="15"/>
                  </a:lnTo>
                  <a:lnTo>
                    <a:pt x="3503" y="11"/>
                  </a:lnTo>
                  <a:lnTo>
                    <a:pt x="3470" y="6"/>
                  </a:lnTo>
                  <a:lnTo>
                    <a:pt x="3437" y="4"/>
                  </a:lnTo>
                  <a:lnTo>
                    <a:pt x="3403" y="1"/>
                  </a:lnTo>
                  <a:lnTo>
                    <a:pt x="3369" y="0"/>
                  </a:lnTo>
                  <a:lnTo>
                    <a:pt x="3336" y="0"/>
                  </a:lnTo>
                  <a:close/>
                </a:path>
              </a:pathLst>
            </a:custGeom>
            <a:solidFill>
              <a:srgbClr val="FFC1D0"/>
            </a:solidFill>
            <a:ln>
              <a:noFill/>
            </a:ln>
          </p:spPr>
          <p:txBody>
            <a:bodyPr lIns="0" tIns="0" rIns="0" bIns="36000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240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1" name="PA_组合 10"/>
          <p:cNvGrpSpPr/>
          <p:nvPr>
            <p:custDataLst>
              <p:tags r:id="rId10"/>
            </p:custDataLst>
          </p:nvPr>
        </p:nvGrpSpPr>
        <p:grpSpPr>
          <a:xfrm>
            <a:off x="5174783" y="2097399"/>
            <a:ext cx="1918934" cy="3744162"/>
            <a:chOff x="5174783" y="2097399"/>
            <a:chExt cx="1918934" cy="3744162"/>
          </a:xfrm>
        </p:grpSpPr>
        <p:sp>
          <p:nvSpPr>
            <p:cNvPr id="10" name="任意多边形: 形状 9"/>
            <p:cNvSpPr/>
            <p:nvPr/>
          </p:nvSpPr>
          <p:spPr>
            <a:xfrm>
              <a:off x="5174783" y="2097399"/>
              <a:ext cx="1918934" cy="3744162"/>
            </a:xfrm>
            <a:custGeom>
              <a:avLst/>
              <a:gdLst/>
              <a:ahLst/>
              <a:cxnLst/>
              <a:rect l="0" t="0" r="0" b="0"/>
              <a:pathLst>
                <a:path w="1918934" h="3744162">
                  <a:moveTo>
                    <a:pt x="0" y="0"/>
                  </a:moveTo>
                  <a:lnTo>
                    <a:pt x="1918933" y="0"/>
                  </a:lnTo>
                  <a:lnTo>
                    <a:pt x="1918933" y="3744161"/>
                  </a:lnTo>
                  <a:lnTo>
                    <a:pt x="0" y="3744161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7" name="PA_MH_SubTitle_2"/>
            <p:cNvSpPr/>
            <p:nvPr>
              <p:custDataLst>
                <p:tags r:id="rId11"/>
              </p:custDataLst>
            </p:nvPr>
          </p:nvSpPr>
          <p:spPr bwMode="auto">
            <a:xfrm>
              <a:off x="5174783" y="2097399"/>
              <a:ext cx="1918933" cy="1864561"/>
            </a:xfrm>
            <a:custGeom>
              <a:avLst/>
              <a:gdLst>
                <a:gd name="T0" fmla="*/ 1300686 w 4656"/>
                <a:gd name="T1" fmla="*/ 3684 h 4524"/>
                <a:gd name="T2" fmla="*/ 1211082 w 4656"/>
                <a:gd name="T3" fmla="*/ 23332 h 4524"/>
                <a:gd name="T4" fmla="*/ 1130071 w 4656"/>
                <a:gd name="T5" fmla="*/ 57715 h 4524"/>
                <a:gd name="T6" fmla="*/ 1056424 w 4656"/>
                <a:gd name="T7" fmla="*/ 106425 h 4524"/>
                <a:gd name="T8" fmla="*/ 991369 w 4656"/>
                <a:gd name="T9" fmla="*/ 167006 h 4524"/>
                <a:gd name="T10" fmla="*/ 943090 w 4656"/>
                <a:gd name="T11" fmla="*/ 200980 h 4524"/>
                <a:gd name="T12" fmla="*/ 882126 w 4656"/>
                <a:gd name="T13" fmla="*/ 135488 h 4524"/>
                <a:gd name="T14" fmla="*/ 812571 w 4656"/>
                <a:gd name="T15" fmla="*/ 80638 h 4524"/>
                <a:gd name="T16" fmla="*/ 735242 w 4656"/>
                <a:gd name="T17" fmla="*/ 38886 h 4524"/>
                <a:gd name="T18" fmla="*/ 650139 w 4656"/>
                <a:gd name="T19" fmla="*/ 11461 h 4524"/>
                <a:gd name="T20" fmla="*/ 556443 w 4656"/>
                <a:gd name="T21" fmla="*/ 0 h 4524"/>
                <a:gd name="T22" fmla="*/ 484842 w 4656"/>
                <a:gd name="T23" fmla="*/ 2456 h 4524"/>
                <a:gd name="T24" fmla="*/ 405467 w 4656"/>
                <a:gd name="T25" fmla="*/ 17192 h 4524"/>
                <a:gd name="T26" fmla="*/ 329774 w 4656"/>
                <a:gd name="T27" fmla="*/ 42161 h 4524"/>
                <a:gd name="T28" fmla="*/ 259810 w 4656"/>
                <a:gd name="T29" fmla="*/ 78182 h 4524"/>
                <a:gd name="T30" fmla="*/ 196392 w 4656"/>
                <a:gd name="T31" fmla="*/ 123617 h 4524"/>
                <a:gd name="T32" fmla="*/ 140338 w 4656"/>
                <a:gd name="T33" fmla="*/ 176830 h 4524"/>
                <a:gd name="T34" fmla="*/ 92059 w 4656"/>
                <a:gd name="T35" fmla="*/ 238229 h 4524"/>
                <a:gd name="T36" fmla="*/ 52780 w 4656"/>
                <a:gd name="T37" fmla="*/ 306177 h 4524"/>
                <a:gd name="T38" fmla="*/ 23731 w 4656"/>
                <a:gd name="T39" fmla="*/ 379856 h 4524"/>
                <a:gd name="T40" fmla="*/ 6137 w 4656"/>
                <a:gd name="T41" fmla="*/ 458447 h 4524"/>
                <a:gd name="T42" fmla="*/ 0 w 4656"/>
                <a:gd name="T43" fmla="*/ 540722 h 4524"/>
                <a:gd name="T44" fmla="*/ 12274 w 4656"/>
                <a:gd name="T45" fmla="*/ 663930 h 4524"/>
                <a:gd name="T46" fmla="*/ 56053 w 4656"/>
                <a:gd name="T47" fmla="*/ 798189 h 4524"/>
                <a:gd name="T48" fmla="*/ 126836 w 4656"/>
                <a:gd name="T49" fmla="*/ 919760 h 4524"/>
                <a:gd name="T50" fmla="*/ 219304 w 4656"/>
                <a:gd name="T51" fmla="*/ 1028641 h 4524"/>
                <a:gd name="T52" fmla="*/ 326910 w 4656"/>
                <a:gd name="T53" fmla="*/ 1126061 h 4524"/>
                <a:gd name="T54" fmla="*/ 461930 w 4656"/>
                <a:gd name="T55" fmla="*/ 1230439 h 4524"/>
                <a:gd name="T56" fmla="*/ 608405 w 4656"/>
                <a:gd name="T57" fmla="*/ 1357331 h 4524"/>
                <a:gd name="T58" fmla="*/ 732787 w 4656"/>
                <a:gd name="T59" fmla="*/ 1485041 h 4524"/>
                <a:gd name="T60" fmla="*/ 842439 w 4656"/>
                <a:gd name="T61" fmla="*/ 1625850 h 4524"/>
                <a:gd name="T62" fmla="*/ 925087 w 4656"/>
                <a:gd name="T63" fmla="*/ 1775255 h 4524"/>
                <a:gd name="T64" fmla="*/ 952500 w 4656"/>
                <a:gd name="T65" fmla="*/ 1851799 h 4524"/>
                <a:gd name="T66" fmla="*/ 990960 w 4656"/>
                <a:gd name="T67" fmla="*/ 1749467 h 4524"/>
                <a:gd name="T68" fmla="*/ 1078927 w 4656"/>
                <a:gd name="T69" fmla="*/ 1601700 h 4524"/>
                <a:gd name="T70" fmla="*/ 1192262 w 4656"/>
                <a:gd name="T71" fmla="*/ 1462528 h 4524"/>
                <a:gd name="T72" fmla="*/ 1317461 w 4656"/>
                <a:gd name="T73" fmla="*/ 1337274 h 4524"/>
                <a:gd name="T74" fmla="*/ 1482349 w 4656"/>
                <a:gd name="T75" fmla="*/ 1199330 h 4524"/>
                <a:gd name="T76" fmla="*/ 1596910 w 4656"/>
                <a:gd name="T77" fmla="*/ 1110506 h 4524"/>
                <a:gd name="T78" fmla="*/ 1702062 w 4656"/>
                <a:gd name="T79" fmla="*/ 1011040 h 4524"/>
                <a:gd name="T80" fmla="*/ 1791256 w 4656"/>
                <a:gd name="T81" fmla="*/ 900521 h 4524"/>
                <a:gd name="T82" fmla="*/ 1858357 w 4656"/>
                <a:gd name="T83" fmla="*/ 776904 h 4524"/>
                <a:gd name="T84" fmla="*/ 1896817 w 4656"/>
                <a:gd name="T85" fmla="*/ 639779 h 4524"/>
                <a:gd name="T86" fmla="*/ 1905000 w 4656"/>
                <a:gd name="T87" fmla="*/ 526805 h 4524"/>
                <a:gd name="T88" fmla="*/ 1896408 w 4656"/>
                <a:gd name="T89" fmla="*/ 444939 h 4524"/>
                <a:gd name="T90" fmla="*/ 1876769 w 4656"/>
                <a:gd name="T91" fmla="*/ 367167 h 4524"/>
                <a:gd name="T92" fmla="*/ 1846082 w 4656"/>
                <a:gd name="T93" fmla="*/ 294307 h 4524"/>
                <a:gd name="T94" fmla="*/ 1805168 w 4656"/>
                <a:gd name="T95" fmla="*/ 227586 h 4524"/>
                <a:gd name="T96" fmla="*/ 1755660 w 4656"/>
                <a:gd name="T97" fmla="*/ 167415 h 4524"/>
                <a:gd name="T98" fmla="*/ 1698380 w 4656"/>
                <a:gd name="T99" fmla="*/ 115021 h 4524"/>
                <a:gd name="T100" fmla="*/ 1633734 w 4656"/>
                <a:gd name="T101" fmla="*/ 71632 h 4524"/>
                <a:gd name="T102" fmla="*/ 1562951 w 4656"/>
                <a:gd name="T103" fmla="*/ 37249 h 4524"/>
                <a:gd name="T104" fmla="*/ 1486849 w 4656"/>
                <a:gd name="T105" fmla="*/ 13917 h 4524"/>
                <a:gd name="T106" fmla="*/ 1406247 w 4656"/>
                <a:gd name="T107" fmla="*/ 1637 h 452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4656" h="4524">
                  <a:moveTo>
                    <a:pt x="3336" y="0"/>
                  </a:moveTo>
                  <a:lnTo>
                    <a:pt x="3336" y="0"/>
                  </a:lnTo>
                  <a:lnTo>
                    <a:pt x="3295" y="0"/>
                  </a:lnTo>
                  <a:lnTo>
                    <a:pt x="3256" y="3"/>
                  </a:lnTo>
                  <a:lnTo>
                    <a:pt x="3217" y="5"/>
                  </a:lnTo>
                  <a:lnTo>
                    <a:pt x="3179" y="9"/>
                  </a:lnTo>
                  <a:lnTo>
                    <a:pt x="3142" y="14"/>
                  </a:lnTo>
                  <a:lnTo>
                    <a:pt x="3103" y="21"/>
                  </a:lnTo>
                  <a:lnTo>
                    <a:pt x="3068" y="28"/>
                  </a:lnTo>
                  <a:lnTo>
                    <a:pt x="3031" y="37"/>
                  </a:lnTo>
                  <a:lnTo>
                    <a:pt x="2995" y="46"/>
                  </a:lnTo>
                  <a:lnTo>
                    <a:pt x="2960" y="57"/>
                  </a:lnTo>
                  <a:lnTo>
                    <a:pt x="2926" y="68"/>
                  </a:lnTo>
                  <a:lnTo>
                    <a:pt x="2892" y="81"/>
                  </a:lnTo>
                  <a:lnTo>
                    <a:pt x="2859" y="95"/>
                  </a:lnTo>
                  <a:lnTo>
                    <a:pt x="2825" y="110"/>
                  </a:lnTo>
                  <a:lnTo>
                    <a:pt x="2793" y="125"/>
                  </a:lnTo>
                  <a:lnTo>
                    <a:pt x="2762" y="141"/>
                  </a:lnTo>
                  <a:lnTo>
                    <a:pt x="2730" y="160"/>
                  </a:lnTo>
                  <a:lnTo>
                    <a:pt x="2699" y="177"/>
                  </a:lnTo>
                  <a:lnTo>
                    <a:pt x="2669" y="197"/>
                  </a:lnTo>
                  <a:lnTo>
                    <a:pt x="2640" y="217"/>
                  </a:lnTo>
                  <a:lnTo>
                    <a:pt x="2610" y="238"/>
                  </a:lnTo>
                  <a:lnTo>
                    <a:pt x="2582" y="260"/>
                  </a:lnTo>
                  <a:lnTo>
                    <a:pt x="2555" y="282"/>
                  </a:lnTo>
                  <a:lnTo>
                    <a:pt x="2527" y="306"/>
                  </a:lnTo>
                  <a:lnTo>
                    <a:pt x="2500" y="331"/>
                  </a:lnTo>
                  <a:lnTo>
                    <a:pt x="2474" y="355"/>
                  </a:lnTo>
                  <a:lnTo>
                    <a:pt x="2448" y="381"/>
                  </a:lnTo>
                  <a:lnTo>
                    <a:pt x="2423" y="408"/>
                  </a:lnTo>
                  <a:lnTo>
                    <a:pt x="2399" y="435"/>
                  </a:lnTo>
                  <a:lnTo>
                    <a:pt x="2375" y="462"/>
                  </a:lnTo>
                  <a:lnTo>
                    <a:pt x="2351" y="491"/>
                  </a:lnTo>
                  <a:lnTo>
                    <a:pt x="2328" y="520"/>
                  </a:lnTo>
                  <a:lnTo>
                    <a:pt x="2305" y="491"/>
                  </a:lnTo>
                  <a:lnTo>
                    <a:pt x="2282" y="462"/>
                  </a:lnTo>
                  <a:lnTo>
                    <a:pt x="2258" y="435"/>
                  </a:lnTo>
                  <a:lnTo>
                    <a:pt x="2232" y="408"/>
                  </a:lnTo>
                  <a:lnTo>
                    <a:pt x="2208" y="381"/>
                  </a:lnTo>
                  <a:lnTo>
                    <a:pt x="2182" y="355"/>
                  </a:lnTo>
                  <a:lnTo>
                    <a:pt x="2156" y="331"/>
                  </a:lnTo>
                  <a:lnTo>
                    <a:pt x="2129" y="306"/>
                  </a:lnTo>
                  <a:lnTo>
                    <a:pt x="2102" y="282"/>
                  </a:lnTo>
                  <a:lnTo>
                    <a:pt x="2074" y="260"/>
                  </a:lnTo>
                  <a:lnTo>
                    <a:pt x="2045" y="238"/>
                  </a:lnTo>
                  <a:lnTo>
                    <a:pt x="2016" y="217"/>
                  </a:lnTo>
                  <a:lnTo>
                    <a:pt x="1986" y="197"/>
                  </a:lnTo>
                  <a:lnTo>
                    <a:pt x="1956" y="177"/>
                  </a:lnTo>
                  <a:lnTo>
                    <a:pt x="1925" y="160"/>
                  </a:lnTo>
                  <a:lnTo>
                    <a:pt x="1894" y="141"/>
                  </a:lnTo>
                  <a:lnTo>
                    <a:pt x="1863" y="125"/>
                  </a:lnTo>
                  <a:lnTo>
                    <a:pt x="1830" y="110"/>
                  </a:lnTo>
                  <a:lnTo>
                    <a:pt x="1797" y="95"/>
                  </a:lnTo>
                  <a:lnTo>
                    <a:pt x="1763" y="81"/>
                  </a:lnTo>
                  <a:lnTo>
                    <a:pt x="1730" y="68"/>
                  </a:lnTo>
                  <a:lnTo>
                    <a:pt x="1695" y="57"/>
                  </a:lnTo>
                  <a:lnTo>
                    <a:pt x="1661" y="46"/>
                  </a:lnTo>
                  <a:lnTo>
                    <a:pt x="1625" y="37"/>
                  </a:lnTo>
                  <a:lnTo>
                    <a:pt x="1589" y="28"/>
                  </a:lnTo>
                  <a:lnTo>
                    <a:pt x="1552" y="21"/>
                  </a:lnTo>
                  <a:lnTo>
                    <a:pt x="1515" y="14"/>
                  </a:lnTo>
                  <a:lnTo>
                    <a:pt x="1477" y="9"/>
                  </a:lnTo>
                  <a:lnTo>
                    <a:pt x="1439" y="5"/>
                  </a:lnTo>
                  <a:lnTo>
                    <a:pt x="1400" y="3"/>
                  </a:lnTo>
                  <a:lnTo>
                    <a:pt x="1360" y="0"/>
                  </a:lnTo>
                  <a:lnTo>
                    <a:pt x="1320" y="0"/>
                  </a:lnTo>
                  <a:lnTo>
                    <a:pt x="1286" y="0"/>
                  </a:lnTo>
                  <a:lnTo>
                    <a:pt x="1253" y="1"/>
                  </a:lnTo>
                  <a:lnTo>
                    <a:pt x="1218" y="4"/>
                  </a:lnTo>
                  <a:lnTo>
                    <a:pt x="1185" y="6"/>
                  </a:lnTo>
                  <a:lnTo>
                    <a:pt x="1152" y="11"/>
                  </a:lnTo>
                  <a:lnTo>
                    <a:pt x="1119" y="15"/>
                  </a:lnTo>
                  <a:lnTo>
                    <a:pt x="1087" y="20"/>
                  </a:lnTo>
                  <a:lnTo>
                    <a:pt x="1054" y="27"/>
                  </a:lnTo>
                  <a:lnTo>
                    <a:pt x="1022" y="34"/>
                  </a:lnTo>
                  <a:lnTo>
                    <a:pt x="991" y="42"/>
                  </a:lnTo>
                  <a:lnTo>
                    <a:pt x="958" y="50"/>
                  </a:lnTo>
                  <a:lnTo>
                    <a:pt x="927" y="59"/>
                  </a:lnTo>
                  <a:lnTo>
                    <a:pt x="897" y="70"/>
                  </a:lnTo>
                  <a:lnTo>
                    <a:pt x="866" y="80"/>
                  </a:lnTo>
                  <a:lnTo>
                    <a:pt x="836" y="91"/>
                  </a:lnTo>
                  <a:lnTo>
                    <a:pt x="806" y="103"/>
                  </a:lnTo>
                  <a:lnTo>
                    <a:pt x="777" y="117"/>
                  </a:lnTo>
                  <a:lnTo>
                    <a:pt x="748" y="130"/>
                  </a:lnTo>
                  <a:lnTo>
                    <a:pt x="719" y="145"/>
                  </a:lnTo>
                  <a:lnTo>
                    <a:pt x="690" y="158"/>
                  </a:lnTo>
                  <a:lnTo>
                    <a:pt x="663" y="175"/>
                  </a:lnTo>
                  <a:lnTo>
                    <a:pt x="635" y="191"/>
                  </a:lnTo>
                  <a:lnTo>
                    <a:pt x="608" y="208"/>
                  </a:lnTo>
                  <a:lnTo>
                    <a:pt x="582" y="225"/>
                  </a:lnTo>
                  <a:lnTo>
                    <a:pt x="555" y="243"/>
                  </a:lnTo>
                  <a:lnTo>
                    <a:pt x="530" y="262"/>
                  </a:lnTo>
                  <a:lnTo>
                    <a:pt x="504" y="281"/>
                  </a:lnTo>
                  <a:lnTo>
                    <a:pt x="480" y="302"/>
                  </a:lnTo>
                  <a:lnTo>
                    <a:pt x="456" y="321"/>
                  </a:lnTo>
                  <a:lnTo>
                    <a:pt x="432" y="343"/>
                  </a:lnTo>
                  <a:lnTo>
                    <a:pt x="408" y="364"/>
                  </a:lnTo>
                  <a:lnTo>
                    <a:pt x="387" y="386"/>
                  </a:lnTo>
                  <a:lnTo>
                    <a:pt x="365" y="409"/>
                  </a:lnTo>
                  <a:lnTo>
                    <a:pt x="343" y="432"/>
                  </a:lnTo>
                  <a:lnTo>
                    <a:pt x="322" y="457"/>
                  </a:lnTo>
                  <a:lnTo>
                    <a:pt x="301" y="481"/>
                  </a:lnTo>
                  <a:lnTo>
                    <a:pt x="281" y="505"/>
                  </a:lnTo>
                  <a:lnTo>
                    <a:pt x="262" y="530"/>
                  </a:lnTo>
                  <a:lnTo>
                    <a:pt x="243" y="556"/>
                  </a:lnTo>
                  <a:lnTo>
                    <a:pt x="225" y="582"/>
                  </a:lnTo>
                  <a:lnTo>
                    <a:pt x="207" y="609"/>
                  </a:lnTo>
                  <a:lnTo>
                    <a:pt x="190" y="636"/>
                  </a:lnTo>
                  <a:lnTo>
                    <a:pt x="174" y="663"/>
                  </a:lnTo>
                  <a:lnTo>
                    <a:pt x="159" y="691"/>
                  </a:lnTo>
                  <a:lnTo>
                    <a:pt x="144" y="719"/>
                  </a:lnTo>
                  <a:lnTo>
                    <a:pt x="129" y="748"/>
                  </a:lnTo>
                  <a:lnTo>
                    <a:pt x="116" y="777"/>
                  </a:lnTo>
                  <a:lnTo>
                    <a:pt x="104" y="807"/>
                  </a:lnTo>
                  <a:lnTo>
                    <a:pt x="91" y="837"/>
                  </a:lnTo>
                  <a:lnTo>
                    <a:pt x="79" y="867"/>
                  </a:lnTo>
                  <a:lnTo>
                    <a:pt x="69" y="897"/>
                  </a:lnTo>
                  <a:lnTo>
                    <a:pt x="58" y="928"/>
                  </a:lnTo>
                  <a:lnTo>
                    <a:pt x="49" y="959"/>
                  </a:lnTo>
                  <a:lnTo>
                    <a:pt x="41" y="990"/>
                  </a:lnTo>
                  <a:lnTo>
                    <a:pt x="33" y="1023"/>
                  </a:lnTo>
                  <a:lnTo>
                    <a:pt x="26" y="1055"/>
                  </a:lnTo>
                  <a:lnTo>
                    <a:pt x="20" y="1087"/>
                  </a:lnTo>
                  <a:lnTo>
                    <a:pt x="15" y="1120"/>
                  </a:lnTo>
                  <a:lnTo>
                    <a:pt x="10" y="1153"/>
                  </a:lnTo>
                  <a:lnTo>
                    <a:pt x="6" y="1185"/>
                  </a:lnTo>
                  <a:lnTo>
                    <a:pt x="3" y="1219"/>
                  </a:lnTo>
                  <a:lnTo>
                    <a:pt x="1" y="1252"/>
                  </a:lnTo>
                  <a:lnTo>
                    <a:pt x="0" y="1287"/>
                  </a:lnTo>
                  <a:lnTo>
                    <a:pt x="0" y="1321"/>
                  </a:lnTo>
                  <a:lnTo>
                    <a:pt x="1" y="1383"/>
                  </a:lnTo>
                  <a:lnTo>
                    <a:pt x="4" y="1444"/>
                  </a:lnTo>
                  <a:lnTo>
                    <a:pt x="10" y="1504"/>
                  </a:lnTo>
                  <a:lnTo>
                    <a:pt x="18" y="1563"/>
                  </a:lnTo>
                  <a:lnTo>
                    <a:pt x="30" y="1622"/>
                  </a:lnTo>
                  <a:lnTo>
                    <a:pt x="42" y="1679"/>
                  </a:lnTo>
                  <a:lnTo>
                    <a:pt x="57" y="1735"/>
                  </a:lnTo>
                  <a:lnTo>
                    <a:pt x="75" y="1791"/>
                  </a:lnTo>
                  <a:lnTo>
                    <a:pt x="93" y="1845"/>
                  </a:lnTo>
                  <a:lnTo>
                    <a:pt x="114" y="1898"/>
                  </a:lnTo>
                  <a:lnTo>
                    <a:pt x="137" y="1950"/>
                  </a:lnTo>
                  <a:lnTo>
                    <a:pt x="161" y="2002"/>
                  </a:lnTo>
                  <a:lnTo>
                    <a:pt x="188" y="2053"/>
                  </a:lnTo>
                  <a:lnTo>
                    <a:pt x="217" y="2103"/>
                  </a:lnTo>
                  <a:lnTo>
                    <a:pt x="246" y="2151"/>
                  </a:lnTo>
                  <a:lnTo>
                    <a:pt x="278" y="2200"/>
                  </a:lnTo>
                  <a:lnTo>
                    <a:pt x="310" y="2247"/>
                  </a:lnTo>
                  <a:lnTo>
                    <a:pt x="345" y="2293"/>
                  </a:lnTo>
                  <a:lnTo>
                    <a:pt x="380" y="2338"/>
                  </a:lnTo>
                  <a:lnTo>
                    <a:pt x="417" y="2383"/>
                  </a:lnTo>
                  <a:lnTo>
                    <a:pt x="456" y="2427"/>
                  </a:lnTo>
                  <a:lnTo>
                    <a:pt x="495" y="2470"/>
                  </a:lnTo>
                  <a:lnTo>
                    <a:pt x="536" y="2513"/>
                  </a:lnTo>
                  <a:lnTo>
                    <a:pt x="577" y="2554"/>
                  </a:lnTo>
                  <a:lnTo>
                    <a:pt x="620" y="2595"/>
                  </a:lnTo>
                  <a:lnTo>
                    <a:pt x="663" y="2635"/>
                  </a:lnTo>
                  <a:lnTo>
                    <a:pt x="708" y="2675"/>
                  </a:lnTo>
                  <a:lnTo>
                    <a:pt x="753" y="2713"/>
                  </a:lnTo>
                  <a:lnTo>
                    <a:pt x="799" y="2751"/>
                  </a:lnTo>
                  <a:lnTo>
                    <a:pt x="845" y="2788"/>
                  </a:lnTo>
                  <a:lnTo>
                    <a:pt x="892" y="2825"/>
                  </a:lnTo>
                  <a:lnTo>
                    <a:pt x="940" y="2861"/>
                  </a:lnTo>
                  <a:lnTo>
                    <a:pt x="1032" y="2930"/>
                  </a:lnTo>
                  <a:lnTo>
                    <a:pt x="1129" y="3006"/>
                  </a:lnTo>
                  <a:lnTo>
                    <a:pt x="1229" y="3087"/>
                  </a:lnTo>
                  <a:lnTo>
                    <a:pt x="1279" y="3131"/>
                  </a:lnTo>
                  <a:lnTo>
                    <a:pt x="1331" y="3175"/>
                  </a:lnTo>
                  <a:lnTo>
                    <a:pt x="1383" y="3221"/>
                  </a:lnTo>
                  <a:lnTo>
                    <a:pt x="1435" y="3267"/>
                  </a:lnTo>
                  <a:lnTo>
                    <a:pt x="1487" y="3316"/>
                  </a:lnTo>
                  <a:lnTo>
                    <a:pt x="1539" y="3365"/>
                  </a:lnTo>
                  <a:lnTo>
                    <a:pt x="1590" y="3415"/>
                  </a:lnTo>
                  <a:lnTo>
                    <a:pt x="1642" y="3467"/>
                  </a:lnTo>
                  <a:lnTo>
                    <a:pt x="1692" y="3520"/>
                  </a:lnTo>
                  <a:lnTo>
                    <a:pt x="1743" y="3573"/>
                  </a:lnTo>
                  <a:lnTo>
                    <a:pt x="1791" y="3628"/>
                  </a:lnTo>
                  <a:lnTo>
                    <a:pt x="1840" y="3683"/>
                  </a:lnTo>
                  <a:lnTo>
                    <a:pt x="1886" y="3740"/>
                  </a:lnTo>
                  <a:lnTo>
                    <a:pt x="1932" y="3796"/>
                  </a:lnTo>
                  <a:lnTo>
                    <a:pt x="1976" y="3854"/>
                  </a:lnTo>
                  <a:lnTo>
                    <a:pt x="2019" y="3913"/>
                  </a:lnTo>
                  <a:lnTo>
                    <a:pt x="2059" y="3972"/>
                  </a:lnTo>
                  <a:lnTo>
                    <a:pt x="2098" y="4031"/>
                  </a:lnTo>
                  <a:lnTo>
                    <a:pt x="2135" y="4091"/>
                  </a:lnTo>
                  <a:lnTo>
                    <a:pt x="2171" y="4152"/>
                  </a:lnTo>
                  <a:lnTo>
                    <a:pt x="2204" y="4213"/>
                  </a:lnTo>
                  <a:lnTo>
                    <a:pt x="2234" y="4274"/>
                  </a:lnTo>
                  <a:lnTo>
                    <a:pt x="2261" y="4337"/>
                  </a:lnTo>
                  <a:lnTo>
                    <a:pt x="2287" y="4399"/>
                  </a:lnTo>
                  <a:lnTo>
                    <a:pt x="2298" y="4430"/>
                  </a:lnTo>
                  <a:lnTo>
                    <a:pt x="2309" y="4462"/>
                  </a:lnTo>
                  <a:lnTo>
                    <a:pt x="2319" y="4493"/>
                  </a:lnTo>
                  <a:lnTo>
                    <a:pt x="2328" y="4524"/>
                  </a:lnTo>
                  <a:lnTo>
                    <a:pt x="2338" y="4493"/>
                  </a:lnTo>
                  <a:lnTo>
                    <a:pt x="2347" y="4462"/>
                  </a:lnTo>
                  <a:lnTo>
                    <a:pt x="2358" y="4430"/>
                  </a:lnTo>
                  <a:lnTo>
                    <a:pt x="2369" y="4399"/>
                  </a:lnTo>
                  <a:lnTo>
                    <a:pt x="2394" y="4337"/>
                  </a:lnTo>
                  <a:lnTo>
                    <a:pt x="2422" y="4274"/>
                  </a:lnTo>
                  <a:lnTo>
                    <a:pt x="2452" y="4213"/>
                  </a:lnTo>
                  <a:lnTo>
                    <a:pt x="2484" y="4152"/>
                  </a:lnTo>
                  <a:lnTo>
                    <a:pt x="2520" y="4091"/>
                  </a:lnTo>
                  <a:lnTo>
                    <a:pt x="2557" y="4031"/>
                  </a:lnTo>
                  <a:lnTo>
                    <a:pt x="2596" y="3972"/>
                  </a:lnTo>
                  <a:lnTo>
                    <a:pt x="2637" y="3913"/>
                  </a:lnTo>
                  <a:lnTo>
                    <a:pt x="2680" y="3854"/>
                  </a:lnTo>
                  <a:lnTo>
                    <a:pt x="2723" y="3796"/>
                  </a:lnTo>
                  <a:lnTo>
                    <a:pt x="2770" y="3740"/>
                  </a:lnTo>
                  <a:lnTo>
                    <a:pt x="2817" y="3683"/>
                  </a:lnTo>
                  <a:lnTo>
                    <a:pt x="2864" y="3628"/>
                  </a:lnTo>
                  <a:lnTo>
                    <a:pt x="2914" y="3573"/>
                  </a:lnTo>
                  <a:lnTo>
                    <a:pt x="2964" y="3520"/>
                  </a:lnTo>
                  <a:lnTo>
                    <a:pt x="3015" y="3467"/>
                  </a:lnTo>
                  <a:lnTo>
                    <a:pt x="3065" y="3415"/>
                  </a:lnTo>
                  <a:lnTo>
                    <a:pt x="3117" y="3365"/>
                  </a:lnTo>
                  <a:lnTo>
                    <a:pt x="3168" y="3316"/>
                  </a:lnTo>
                  <a:lnTo>
                    <a:pt x="3220" y="3267"/>
                  </a:lnTo>
                  <a:lnTo>
                    <a:pt x="3272" y="3221"/>
                  </a:lnTo>
                  <a:lnTo>
                    <a:pt x="3324" y="3175"/>
                  </a:lnTo>
                  <a:lnTo>
                    <a:pt x="3376" y="3131"/>
                  </a:lnTo>
                  <a:lnTo>
                    <a:pt x="3427" y="3087"/>
                  </a:lnTo>
                  <a:lnTo>
                    <a:pt x="3527" y="3006"/>
                  </a:lnTo>
                  <a:lnTo>
                    <a:pt x="3623" y="2930"/>
                  </a:lnTo>
                  <a:lnTo>
                    <a:pt x="3716" y="2861"/>
                  </a:lnTo>
                  <a:lnTo>
                    <a:pt x="3763" y="2825"/>
                  </a:lnTo>
                  <a:lnTo>
                    <a:pt x="3810" y="2788"/>
                  </a:lnTo>
                  <a:lnTo>
                    <a:pt x="3858" y="2751"/>
                  </a:lnTo>
                  <a:lnTo>
                    <a:pt x="3903" y="2713"/>
                  </a:lnTo>
                  <a:lnTo>
                    <a:pt x="3948" y="2675"/>
                  </a:lnTo>
                  <a:lnTo>
                    <a:pt x="3993" y="2635"/>
                  </a:lnTo>
                  <a:lnTo>
                    <a:pt x="4037" y="2595"/>
                  </a:lnTo>
                  <a:lnTo>
                    <a:pt x="4078" y="2554"/>
                  </a:lnTo>
                  <a:lnTo>
                    <a:pt x="4120" y="2513"/>
                  </a:lnTo>
                  <a:lnTo>
                    <a:pt x="4160" y="2470"/>
                  </a:lnTo>
                  <a:lnTo>
                    <a:pt x="4201" y="2427"/>
                  </a:lnTo>
                  <a:lnTo>
                    <a:pt x="4239" y="2383"/>
                  </a:lnTo>
                  <a:lnTo>
                    <a:pt x="4276" y="2338"/>
                  </a:lnTo>
                  <a:lnTo>
                    <a:pt x="4311" y="2293"/>
                  </a:lnTo>
                  <a:lnTo>
                    <a:pt x="4345" y="2247"/>
                  </a:lnTo>
                  <a:lnTo>
                    <a:pt x="4378" y="2200"/>
                  </a:lnTo>
                  <a:lnTo>
                    <a:pt x="4410" y="2151"/>
                  </a:lnTo>
                  <a:lnTo>
                    <a:pt x="4439" y="2103"/>
                  </a:lnTo>
                  <a:lnTo>
                    <a:pt x="4468" y="2053"/>
                  </a:lnTo>
                  <a:lnTo>
                    <a:pt x="4494" y="2002"/>
                  </a:lnTo>
                  <a:lnTo>
                    <a:pt x="4519" y="1950"/>
                  </a:lnTo>
                  <a:lnTo>
                    <a:pt x="4542" y="1898"/>
                  </a:lnTo>
                  <a:lnTo>
                    <a:pt x="4562" y="1845"/>
                  </a:lnTo>
                  <a:lnTo>
                    <a:pt x="4581" y="1791"/>
                  </a:lnTo>
                  <a:lnTo>
                    <a:pt x="4598" y="1735"/>
                  </a:lnTo>
                  <a:lnTo>
                    <a:pt x="4613" y="1679"/>
                  </a:lnTo>
                  <a:lnTo>
                    <a:pt x="4626" y="1622"/>
                  </a:lnTo>
                  <a:lnTo>
                    <a:pt x="4636" y="1563"/>
                  </a:lnTo>
                  <a:lnTo>
                    <a:pt x="4646" y="1504"/>
                  </a:lnTo>
                  <a:lnTo>
                    <a:pt x="4651" y="1444"/>
                  </a:lnTo>
                  <a:lnTo>
                    <a:pt x="4655" y="1383"/>
                  </a:lnTo>
                  <a:lnTo>
                    <a:pt x="4656" y="1321"/>
                  </a:lnTo>
                  <a:lnTo>
                    <a:pt x="4656" y="1287"/>
                  </a:lnTo>
                  <a:lnTo>
                    <a:pt x="4655" y="1252"/>
                  </a:lnTo>
                  <a:lnTo>
                    <a:pt x="4653" y="1219"/>
                  </a:lnTo>
                  <a:lnTo>
                    <a:pt x="4649" y="1185"/>
                  </a:lnTo>
                  <a:lnTo>
                    <a:pt x="4646" y="1153"/>
                  </a:lnTo>
                  <a:lnTo>
                    <a:pt x="4641" y="1120"/>
                  </a:lnTo>
                  <a:lnTo>
                    <a:pt x="4635" y="1087"/>
                  </a:lnTo>
                  <a:lnTo>
                    <a:pt x="4629" y="1055"/>
                  </a:lnTo>
                  <a:lnTo>
                    <a:pt x="4623" y="1023"/>
                  </a:lnTo>
                  <a:lnTo>
                    <a:pt x="4614" y="990"/>
                  </a:lnTo>
                  <a:lnTo>
                    <a:pt x="4606" y="959"/>
                  </a:lnTo>
                  <a:lnTo>
                    <a:pt x="4597" y="928"/>
                  </a:lnTo>
                  <a:lnTo>
                    <a:pt x="4587" y="897"/>
                  </a:lnTo>
                  <a:lnTo>
                    <a:pt x="4576" y="867"/>
                  </a:lnTo>
                  <a:lnTo>
                    <a:pt x="4565" y="837"/>
                  </a:lnTo>
                  <a:lnTo>
                    <a:pt x="4552" y="807"/>
                  </a:lnTo>
                  <a:lnTo>
                    <a:pt x="4539" y="777"/>
                  </a:lnTo>
                  <a:lnTo>
                    <a:pt x="4527" y="748"/>
                  </a:lnTo>
                  <a:lnTo>
                    <a:pt x="4512" y="719"/>
                  </a:lnTo>
                  <a:lnTo>
                    <a:pt x="4497" y="691"/>
                  </a:lnTo>
                  <a:lnTo>
                    <a:pt x="4482" y="663"/>
                  </a:lnTo>
                  <a:lnTo>
                    <a:pt x="4465" y="636"/>
                  </a:lnTo>
                  <a:lnTo>
                    <a:pt x="4448" y="609"/>
                  </a:lnTo>
                  <a:lnTo>
                    <a:pt x="4431" y="582"/>
                  </a:lnTo>
                  <a:lnTo>
                    <a:pt x="4412" y="556"/>
                  </a:lnTo>
                  <a:lnTo>
                    <a:pt x="4394" y="530"/>
                  </a:lnTo>
                  <a:lnTo>
                    <a:pt x="4374" y="505"/>
                  </a:lnTo>
                  <a:lnTo>
                    <a:pt x="4355" y="481"/>
                  </a:lnTo>
                  <a:lnTo>
                    <a:pt x="4334" y="457"/>
                  </a:lnTo>
                  <a:lnTo>
                    <a:pt x="4313" y="432"/>
                  </a:lnTo>
                  <a:lnTo>
                    <a:pt x="4291" y="409"/>
                  </a:lnTo>
                  <a:lnTo>
                    <a:pt x="4269" y="386"/>
                  </a:lnTo>
                  <a:lnTo>
                    <a:pt x="4247" y="364"/>
                  </a:lnTo>
                  <a:lnTo>
                    <a:pt x="4224" y="343"/>
                  </a:lnTo>
                  <a:lnTo>
                    <a:pt x="4200" y="321"/>
                  </a:lnTo>
                  <a:lnTo>
                    <a:pt x="4175" y="302"/>
                  </a:lnTo>
                  <a:lnTo>
                    <a:pt x="4151" y="281"/>
                  </a:lnTo>
                  <a:lnTo>
                    <a:pt x="4126" y="262"/>
                  </a:lnTo>
                  <a:lnTo>
                    <a:pt x="4100" y="243"/>
                  </a:lnTo>
                  <a:lnTo>
                    <a:pt x="4074" y="225"/>
                  </a:lnTo>
                  <a:lnTo>
                    <a:pt x="4047" y="208"/>
                  </a:lnTo>
                  <a:lnTo>
                    <a:pt x="4021" y="191"/>
                  </a:lnTo>
                  <a:lnTo>
                    <a:pt x="3993" y="175"/>
                  </a:lnTo>
                  <a:lnTo>
                    <a:pt x="3965" y="158"/>
                  </a:lnTo>
                  <a:lnTo>
                    <a:pt x="3936" y="145"/>
                  </a:lnTo>
                  <a:lnTo>
                    <a:pt x="3907" y="130"/>
                  </a:lnTo>
                  <a:lnTo>
                    <a:pt x="3879" y="117"/>
                  </a:lnTo>
                  <a:lnTo>
                    <a:pt x="3850" y="103"/>
                  </a:lnTo>
                  <a:lnTo>
                    <a:pt x="3820" y="91"/>
                  </a:lnTo>
                  <a:lnTo>
                    <a:pt x="3790" y="80"/>
                  </a:lnTo>
                  <a:lnTo>
                    <a:pt x="3758" y="70"/>
                  </a:lnTo>
                  <a:lnTo>
                    <a:pt x="3728" y="59"/>
                  </a:lnTo>
                  <a:lnTo>
                    <a:pt x="3697" y="50"/>
                  </a:lnTo>
                  <a:lnTo>
                    <a:pt x="3665" y="42"/>
                  </a:lnTo>
                  <a:lnTo>
                    <a:pt x="3634" y="34"/>
                  </a:lnTo>
                  <a:lnTo>
                    <a:pt x="3601" y="27"/>
                  </a:lnTo>
                  <a:lnTo>
                    <a:pt x="3569" y="20"/>
                  </a:lnTo>
                  <a:lnTo>
                    <a:pt x="3537" y="15"/>
                  </a:lnTo>
                  <a:lnTo>
                    <a:pt x="3503" y="11"/>
                  </a:lnTo>
                  <a:lnTo>
                    <a:pt x="3470" y="6"/>
                  </a:lnTo>
                  <a:lnTo>
                    <a:pt x="3437" y="4"/>
                  </a:lnTo>
                  <a:lnTo>
                    <a:pt x="3403" y="1"/>
                  </a:lnTo>
                  <a:lnTo>
                    <a:pt x="3369" y="0"/>
                  </a:lnTo>
                  <a:lnTo>
                    <a:pt x="3336" y="0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</p:spPr>
          <p:txBody>
            <a:bodyPr lIns="0" tIns="0" rIns="0" bIns="36000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lvl="0" algn="ctr">
                <a:defRPr/>
              </a:pPr>
              <a:r>
                <a:rPr lang="zh-CN" altLang="en-US" sz="2000" dirty="0">
                  <a:solidFill>
                    <a:srgbClr val="FFFFFF"/>
                  </a:solidFill>
                  <a:latin typeface="方正喵呜体" panose="02010600010101010101" charset="-122"/>
                </a:rPr>
                <a:t>点击添加文本</a:t>
              </a:r>
              <a:endParaRPr lang="zh-CN" altLang="en-US" sz="2000" dirty="0">
                <a:solidFill>
                  <a:srgbClr val="FFFFFF"/>
                </a:solidFill>
                <a:latin typeface="方正喵呜体" panose="02010600010101010101" charset="-122"/>
              </a:endParaRPr>
            </a:p>
          </p:txBody>
        </p:sp>
      </p:grpSp>
      <p:grpSp>
        <p:nvGrpSpPr>
          <p:cNvPr id="13" name="PA_组合 12"/>
          <p:cNvGrpSpPr/>
          <p:nvPr>
            <p:custDataLst>
              <p:tags r:id="rId12"/>
            </p:custDataLst>
          </p:nvPr>
        </p:nvGrpSpPr>
        <p:grpSpPr>
          <a:xfrm>
            <a:off x="7780793" y="2004199"/>
            <a:ext cx="1918934" cy="3769562"/>
            <a:chOff x="7780793" y="2004199"/>
            <a:chExt cx="1918934" cy="3769562"/>
          </a:xfrm>
        </p:grpSpPr>
        <p:sp>
          <p:nvSpPr>
            <p:cNvPr id="12" name="任意多边形: 形状 11"/>
            <p:cNvSpPr/>
            <p:nvPr/>
          </p:nvSpPr>
          <p:spPr>
            <a:xfrm>
              <a:off x="7780793" y="2004199"/>
              <a:ext cx="1918934" cy="3769562"/>
            </a:xfrm>
            <a:custGeom>
              <a:avLst/>
              <a:gdLst/>
              <a:ahLst/>
              <a:cxnLst/>
              <a:rect l="0" t="0" r="0" b="0"/>
              <a:pathLst>
                <a:path w="1918934" h="3769562">
                  <a:moveTo>
                    <a:pt x="0" y="0"/>
                  </a:moveTo>
                  <a:lnTo>
                    <a:pt x="1918933" y="0"/>
                  </a:lnTo>
                  <a:lnTo>
                    <a:pt x="1918933" y="3769561"/>
                  </a:lnTo>
                  <a:lnTo>
                    <a:pt x="0" y="3769561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0" name="PA_MH_Other_1"/>
            <p:cNvSpPr/>
            <p:nvPr>
              <p:custDataLst>
                <p:tags r:id="rId13"/>
              </p:custDataLst>
            </p:nvPr>
          </p:nvSpPr>
          <p:spPr bwMode="auto">
            <a:xfrm>
              <a:off x="7780794" y="2004199"/>
              <a:ext cx="1918933" cy="1864561"/>
            </a:xfrm>
            <a:custGeom>
              <a:avLst/>
              <a:gdLst>
                <a:gd name="T0" fmla="*/ 1300686 w 4656"/>
                <a:gd name="T1" fmla="*/ 3684 h 4524"/>
                <a:gd name="T2" fmla="*/ 1211082 w 4656"/>
                <a:gd name="T3" fmla="*/ 23332 h 4524"/>
                <a:gd name="T4" fmla="*/ 1130071 w 4656"/>
                <a:gd name="T5" fmla="*/ 57715 h 4524"/>
                <a:gd name="T6" fmla="*/ 1056424 w 4656"/>
                <a:gd name="T7" fmla="*/ 106425 h 4524"/>
                <a:gd name="T8" fmla="*/ 991369 w 4656"/>
                <a:gd name="T9" fmla="*/ 167006 h 4524"/>
                <a:gd name="T10" fmla="*/ 943090 w 4656"/>
                <a:gd name="T11" fmla="*/ 200980 h 4524"/>
                <a:gd name="T12" fmla="*/ 882126 w 4656"/>
                <a:gd name="T13" fmla="*/ 135488 h 4524"/>
                <a:gd name="T14" fmla="*/ 812571 w 4656"/>
                <a:gd name="T15" fmla="*/ 80638 h 4524"/>
                <a:gd name="T16" fmla="*/ 735242 w 4656"/>
                <a:gd name="T17" fmla="*/ 38886 h 4524"/>
                <a:gd name="T18" fmla="*/ 650139 w 4656"/>
                <a:gd name="T19" fmla="*/ 11461 h 4524"/>
                <a:gd name="T20" fmla="*/ 556443 w 4656"/>
                <a:gd name="T21" fmla="*/ 0 h 4524"/>
                <a:gd name="T22" fmla="*/ 484842 w 4656"/>
                <a:gd name="T23" fmla="*/ 2456 h 4524"/>
                <a:gd name="T24" fmla="*/ 405467 w 4656"/>
                <a:gd name="T25" fmla="*/ 17192 h 4524"/>
                <a:gd name="T26" fmla="*/ 329774 w 4656"/>
                <a:gd name="T27" fmla="*/ 42161 h 4524"/>
                <a:gd name="T28" fmla="*/ 259810 w 4656"/>
                <a:gd name="T29" fmla="*/ 78182 h 4524"/>
                <a:gd name="T30" fmla="*/ 196392 w 4656"/>
                <a:gd name="T31" fmla="*/ 123617 h 4524"/>
                <a:gd name="T32" fmla="*/ 140338 w 4656"/>
                <a:gd name="T33" fmla="*/ 176830 h 4524"/>
                <a:gd name="T34" fmla="*/ 92059 w 4656"/>
                <a:gd name="T35" fmla="*/ 238229 h 4524"/>
                <a:gd name="T36" fmla="*/ 52780 w 4656"/>
                <a:gd name="T37" fmla="*/ 306177 h 4524"/>
                <a:gd name="T38" fmla="*/ 23731 w 4656"/>
                <a:gd name="T39" fmla="*/ 379856 h 4524"/>
                <a:gd name="T40" fmla="*/ 6137 w 4656"/>
                <a:gd name="T41" fmla="*/ 458447 h 4524"/>
                <a:gd name="T42" fmla="*/ 0 w 4656"/>
                <a:gd name="T43" fmla="*/ 540722 h 4524"/>
                <a:gd name="T44" fmla="*/ 12274 w 4656"/>
                <a:gd name="T45" fmla="*/ 663930 h 4524"/>
                <a:gd name="T46" fmla="*/ 56053 w 4656"/>
                <a:gd name="T47" fmla="*/ 798189 h 4524"/>
                <a:gd name="T48" fmla="*/ 126836 w 4656"/>
                <a:gd name="T49" fmla="*/ 919760 h 4524"/>
                <a:gd name="T50" fmla="*/ 219304 w 4656"/>
                <a:gd name="T51" fmla="*/ 1028641 h 4524"/>
                <a:gd name="T52" fmla="*/ 326910 w 4656"/>
                <a:gd name="T53" fmla="*/ 1126061 h 4524"/>
                <a:gd name="T54" fmla="*/ 461930 w 4656"/>
                <a:gd name="T55" fmla="*/ 1230439 h 4524"/>
                <a:gd name="T56" fmla="*/ 608405 w 4656"/>
                <a:gd name="T57" fmla="*/ 1357331 h 4524"/>
                <a:gd name="T58" fmla="*/ 732787 w 4656"/>
                <a:gd name="T59" fmla="*/ 1485041 h 4524"/>
                <a:gd name="T60" fmla="*/ 842439 w 4656"/>
                <a:gd name="T61" fmla="*/ 1625850 h 4524"/>
                <a:gd name="T62" fmla="*/ 925087 w 4656"/>
                <a:gd name="T63" fmla="*/ 1775255 h 4524"/>
                <a:gd name="T64" fmla="*/ 952500 w 4656"/>
                <a:gd name="T65" fmla="*/ 1851799 h 4524"/>
                <a:gd name="T66" fmla="*/ 990960 w 4656"/>
                <a:gd name="T67" fmla="*/ 1749467 h 4524"/>
                <a:gd name="T68" fmla="*/ 1078927 w 4656"/>
                <a:gd name="T69" fmla="*/ 1601700 h 4524"/>
                <a:gd name="T70" fmla="*/ 1192262 w 4656"/>
                <a:gd name="T71" fmla="*/ 1462528 h 4524"/>
                <a:gd name="T72" fmla="*/ 1317461 w 4656"/>
                <a:gd name="T73" fmla="*/ 1337274 h 4524"/>
                <a:gd name="T74" fmla="*/ 1482349 w 4656"/>
                <a:gd name="T75" fmla="*/ 1199330 h 4524"/>
                <a:gd name="T76" fmla="*/ 1596910 w 4656"/>
                <a:gd name="T77" fmla="*/ 1110506 h 4524"/>
                <a:gd name="T78" fmla="*/ 1702062 w 4656"/>
                <a:gd name="T79" fmla="*/ 1011040 h 4524"/>
                <a:gd name="T80" fmla="*/ 1791256 w 4656"/>
                <a:gd name="T81" fmla="*/ 900521 h 4524"/>
                <a:gd name="T82" fmla="*/ 1858357 w 4656"/>
                <a:gd name="T83" fmla="*/ 776904 h 4524"/>
                <a:gd name="T84" fmla="*/ 1896817 w 4656"/>
                <a:gd name="T85" fmla="*/ 639779 h 4524"/>
                <a:gd name="T86" fmla="*/ 1905000 w 4656"/>
                <a:gd name="T87" fmla="*/ 526805 h 4524"/>
                <a:gd name="T88" fmla="*/ 1896408 w 4656"/>
                <a:gd name="T89" fmla="*/ 444939 h 4524"/>
                <a:gd name="T90" fmla="*/ 1876769 w 4656"/>
                <a:gd name="T91" fmla="*/ 367167 h 4524"/>
                <a:gd name="T92" fmla="*/ 1846082 w 4656"/>
                <a:gd name="T93" fmla="*/ 294307 h 4524"/>
                <a:gd name="T94" fmla="*/ 1805168 w 4656"/>
                <a:gd name="T95" fmla="*/ 227586 h 4524"/>
                <a:gd name="T96" fmla="*/ 1755660 w 4656"/>
                <a:gd name="T97" fmla="*/ 167415 h 4524"/>
                <a:gd name="T98" fmla="*/ 1698380 w 4656"/>
                <a:gd name="T99" fmla="*/ 115021 h 4524"/>
                <a:gd name="T100" fmla="*/ 1633734 w 4656"/>
                <a:gd name="T101" fmla="*/ 71632 h 4524"/>
                <a:gd name="T102" fmla="*/ 1562951 w 4656"/>
                <a:gd name="T103" fmla="*/ 37249 h 4524"/>
                <a:gd name="T104" fmla="*/ 1486849 w 4656"/>
                <a:gd name="T105" fmla="*/ 13917 h 4524"/>
                <a:gd name="T106" fmla="*/ 1406247 w 4656"/>
                <a:gd name="T107" fmla="*/ 1637 h 452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4656" h="4524">
                  <a:moveTo>
                    <a:pt x="3336" y="0"/>
                  </a:moveTo>
                  <a:lnTo>
                    <a:pt x="3336" y="0"/>
                  </a:lnTo>
                  <a:lnTo>
                    <a:pt x="3295" y="0"/>
                  </a:lnTo>
                  <a:lnTo>
                    <a:pt x="3256" y="3"/>
                  </a:lnTo>
                  <a:lnTo>
                    <a:pt x="3217" y="5"/>
                  </a:lnTo>
                  <a:lnTo>
                    <a:pt x="3179" y="9"/>
                  </a:lnTo>
                  <a:lnTo>
                    <a:pt x="3142" y="14"/>
                  </a:lnTo>
                  <a:lnTo>
                    <a:pt x="3103" y="21"/>
                  </a:lnTo>
                  <a:lnTo>
                    <a:pt x="3068" y="28"/>
                  </a:lnTo>
                  <a:lnTo>
                    <a:pt x="3031" y="37"/>
                  </a:lnTo>
                  <a:lnTo>
                    <a:pt x="2995" y="46"/>
                  </a:lnTo>
                  <a:lnTo>
                    <a:pt x="2960" y="57"/>
                  </a:lnTo>
                  <a:lnTo>
                    <a:pt x="2926" y="68"/>
                  </a:lnTo>
                  <a:lnTo>
                    <a:pt x="2892" y="81"/>
                  </a:lnTo>
                  <a:lnTo>
                    <a:pt x="2859" y="95"/>
                  </a:lnTo>
                  <a:lnTo>
                    <a:pt x="2825" y="110"/>
                  </a:lnTo>
                  <a:lnTo>
                    <a:pt x="2793" y="125"/>
                  </a:lnTo>
                  <a:lnTo>
                    <a:pt x="2762" y="141"/>
                  </a:lnTo>
                  <a:lnTo>
                    <a:pt x="2730" y="160"/>
                  </a:lnTo>
                  <a:lnTo>
                    <a:pt x="2699" y="177"/>
                  </a:lnTo>
                  <a:lnTo>
                    <a:pt x="2669" y="197"/>
                  </a:lnTo>
                  <a:lnTo>
                    <a:pt x="2640" y="217"/>
                  </a:lnTo>
                  <a:lnTo>
                    <a:pt x="2610" y="238"/>
                  </a:lnTo>
                  <a:lnTo>
                    <a:pt x="2582" y="260"/>
                  </a:lnTo>
                  <a:lnTo>
                    <a:pt x="2555" y="282"/>
                  </a:lnTo>
                  <a:lnTo>
                    <a:pt x="2527" y="306"/>
                  </a:lnTo>
                  <a:lnTo>
                    <a:pt x="2500" y="331"/>
                  </a:lnTo>
                  <a:lnTo>
                    <a:pt x="2474" y="355"/>
                  </a:lnTo>
                  <a:lnTo>
                    <a:pt x="2448" y="381"/>
                  </a:lnTo>
                  <a:lnTo>
                    <a:pt x="2423" y="408"/>
                  </a:lnTo>
                  <a:lnTo>
                    <a:pt x="2399" y="435"/>
                  </a:lnTo>
                  <a:lnTo>
                    <a:pt x="2375" y="462"/>
                  </a:lnTo>
                  <a:lnTo>
                    <a:pt x="2351" y="491"/>
                  </a:lnTo>
                  <a:lnTo>
                    <a:pt x="2328" y="520"/>
                  </a:lnTo>
                  <a:lnTo>
                    <a:pt x="2305" y="491"/>
                  </a:lnTo>
                  <a:lnTo>
                    <a:pt x="2282" y="462"/>
                  </a:lnTo>
                  <a:lnTo>
                    <a:pt x="2258" y="435"/>
                  </a:lnTo>
                  <a:lnTo>
                    <a:pt x="2232" y="408"/>
                  </a:lnTo>
                  <a:lnTo>
                    <a:pt x="2208" y="381"/>
                  </a:lnTo>
                  <a:lnTo>
                    <a:pt x="2182" y="355"/>
                  </a:lnTo>
                  <a:lnTo>
                    <a:pt x="2156" y="331"/>
                  </a:lnTo>
                  <a:lnTo>
                    <a:pt x="2129" y="306"/>
                  </a:lnTo>
                  <a:lnTo>
                    <a:pt x="2102" y="282"/>
                  </a:lnTo>
                  <a:lnTo>
                    <a:pt x="2074" y="260"/>
                  </a:lnTo>
                  <a:lnTo>
                    <a:pt x="2045" y="238"/>
                  </a:lnTo>
                  <a:lnTo>
                    <a:pt x="2016" y="217"/>
                  </a:lnTo>
                  <a:lnTo>
                    <a:pt x="1986" y="197"/>
                  </a:lnTo>
                  <a:lnTo>
                    <a:pt x="1956" y="177"/>
                  </a:lnTo>
                  <a:lnTo>
                    <a:pt x="1925" y="160"/>
                  </a:lnTo>
                  <a:lnTo>
                    <a:pt x="1894" y="141"/>
                  </a:lnTo>
                  <a:lnTo>
                    <a:pt x="1863" y="125"/>
                  </a:lnTo>
                  <a:lnTo>
                    <a:pt x="1830" y="110"/>
                  </a:lnTo>
                  <a:lnTo>
                    <a:pt x="1797" y="95"/>
                  </a:lnTo>
                  <a:lnTo>
                    <a:pt x="1763" y="81"/>
                  </a:lnTo>
                  <a:lnTo>
                    <a:pt x="1730" y="68"/>
                  </a:lnTo>
                  <a:lnTo>
                    <a:pt x="1695" y="57"/>
                  </a:lnTo>
                  <a:lnTo>
                    <a:pt x="1661" y="46"/>
                  </a:lnTo>
                  <a:lnTo>
                    <a:pt x="1625" y="37"/>
                  </a:lnTo>
                  <a:lnTo>
                    <a:pt x="1589" y="28"/>
                  </a:lnTo>
                  <a:lnTo>
                    <a:pt x="1552" y="21"/>
                  </a:lnTo>
                  <a:lnTo>
                    <a:pt x="1515" y="14"/>
                  </a:lnTo>
                  <a:lnTo>
                    <a:pt x="1477" y="9"/>
                  </a:lnTo>
                  <a:lnTo>
                    <a:pt x="1439" y="5"/>
                  </a:lnTo>
                  <a:lnTo>
                    <a:pt x="1400" y="3"/>
                  </a:lnTo>
                  <a:lnTo>
                    <a:pt x="1360" y="0"/>
                  </a:lnTo>
                  <a:lnTo>
                    <a:pt x="1320" y="0"/>
                  </a:lnTo>
                  <a:lnTo>
                    <a:pt x="1286" y="0"/>
                  </a:lnTo>
                  <a:lnTo>
                    <a:pt x="1253" y="1"/>
                  </a:lnTo>
                  <a:lnTo>
                    <a:pt x="1218" y="4"/>
                  </a:lnTo>
                  <a:lnTo>
                    <a:pt x="1185" y="6"/>
                  </a:lnTo>
                  <a:lnTo>
                    <a:pt x="1152" y="11"/>
                  </a:lnTo>
                  <a:lnTo>
                    <a:pt x="1119" y="15"/>
                  </a:lnTo>
                  <a:lnTo>
                    <a:pt x="1087" y="20"/>
                  </a:lnTo>
                  <a:lnTo>
                    <a:pt x="1054" y="27"/>
                  </a:lnTo>
                  <a:lnTo>
                    <a:pt x="1022" y="34"/>
                  </a:lnTo>
                  <a:lnTo>
                    <a:pt x="991" y="42"/>
                  </a:lnTo>
                  <a:lnTo>
                    <a:pt x="958" y="50"/>
                  </a:lnTo>
                  <a:lnTo>
                    <a:pt x="927" y="59"/>
                  </a:lnTo>
                  <a:lnTo>
                    <a:pt x="897" y="70"/>
                  </a:lnTo>
                  <a:lnTo>
                    <a:pt x="866" y="80"/>
                  </a:lnTo>
                  <a:lnTo>
                    <a:pt x="836" y="91"/>
                  </a:lnTo>
                  <a:lnTo>
                    <a:pt x="806" y="103"/>
                  </a:lnTo>
                  <a:lnTo>
                    <a:pt x="777" y="117"/>
                  </a:lnTo>
                  <a:lnTo>
                    <a:pt x="748" y="130"/>
                  </a:lnTo>
                  <a:lnTo>
                    <a:pt x="719" y="145"/>
                  </a:lnTo>
                  <a:lnTo>
                    <a:pt x="690" y="158"/>
                  </a:lnTo>
                  <a:lnTo>
                    <a:pt x="663" y="175"/>
                  </a:lnTo>
                  <a:lnTo>
                    <a:pt x="635" y="191"/>
                  </a:lnTo>
                  <a:lnTo>
                    <a:pt x="608" y="208"/>
                  </a:lnTo>
                  <a:lnTo>
                    <a:pt x="582" y="225"/>
                  </a:lnTo>
                  <a:lnTo>
                    <a:pt x="555" y="243"/>
                  </a:lnTo>
                  <a:lnTo>
                    <a:pt x="530" y="262"/>
                  </a:lnTo>
                  <a:lnTo>
                    <a:pt x="504" y="281"/>
                  </a:lnTo>
                  <a:lnTo>
                    <a:pt x="480" y="302"/>
                  </a:lnTo>
                  <a:lnTo>
                    <a:pt x="456" y="321"/>
                  </a:lnTo>
                  <a:lnTo>
                    <a:pt x="432" y="343"/>
                  </a:lnTo>
                  <a:lnTo>
                    <a:pt x="408" y="364"/>
                  </a:lnTo>
                  <a:lnTo>
                    <a:pt x="387" y="386"/>
                  </a:lnTo>
                  <a:lnTo>
                    <a:pt x="365" y="409"/>
                  </a:lnTo>
                  <a:lnTo>
                    <a:pt x="343" y="432"/>
                  </a:lnTo>
                  <a:lnTo>
                    <a:pt x="322" y="457"/>
                  </a:lnTo>
                  <a:lnTo>
                    <a:pt x="301" y="481"/>
                  </a:lnTo>
                  <a:lnTo>
                    <a:pt x="281" y="505"/>
                  </a:lnTo>
                  <a:lnTo>
                    <a:pt x="262" y="530"/>
                  </a:lnTo>
                  <a:lnTo>
                    <a:pt x="243" y="556"/>
                  </a:lnTo>
                  <a:lnTo>
                    <a:pt x="225" y="582"/>
                  </a:lnTo>
                  <a:lnTo>
                    <a:pt x="207" y="609"/>
                  </a:lnTo>
                  <a:lnTo>
                    <a:pt x="190" y="636"/>
                  </a:lnTo>
                  <a:lnTo>
                    <a:pt x="174" y="663"/>
                  </a:lnTo>
                  <a:lnTo>
                    <a:pt x="159" y="691"/>
                  </a:lnTo>
                  <a:lnTo>
                    <a:pt x="144" y="719"/>
                  </a:lnTo>
                  <a:lnTo>
                    <a:pt x="129" y="748"/>
                  </a:lnTo>
                  <a:lnTo>
                    <a:pt x="116" y="777"/>
                  </a:lnTo>
                  <a:lnTo>
                    <a:pt x="104" y="807"/>
                  </a:lnTo>
                  <a:lnTo>
                    <a:pt x="91" y="837"/>
                  </a:lnTo>
                  <a:lnTo>
                    <a:pt x="79" y="867"/>
                  </a:lnTo>
                  <a:lnTo>
                    <a:pt x="69" y="897"/>
                  </a:lnTo>
                  <a:lnTo>
                    <a:pt x="58" y="928"/>
                  </a:lnTo>
                  <a:lnTo>
                    <a:pt x="49" y="959"/>
                  </a:lnTo>
                  <a:lnTo>
                    <a:pt x="41" y="990"/>
                  </a:lnTo>
                  <a:lnTo>
                    <a:pt x="33" y="1023"/>
                  </a:lnTo>
                  <a:lnTo>
                    <a:pt x="26" y="1055"/>
                  </a:lnTo>
                  <a:lnTo>
                    <a:pt x="20" y="1087"/>
                  </a:lnTo>
                  <a:lnTo>
                    <a:pt x="15" y="1120"/>
                  </a:lnTo>
                  <a:lnTo>
                    <a:pt x="10" y="1153"/>
                  </a:lnTo>
                  <a:lnTo>
                    <a:pt x="6" y="1185"/>
                  </a:lnTo>
                  <a:lnTo>
                    <a:pt x="3" y="1219"/>
                  </a:lnTo>
                  <a:lnTo>
                    <a:pt x="1" y="1252"/>
                  </a:lnTo>
                  <a:lnTo>
                    <a:pt x="0" y="1287"/>
                  </a:lnTo>
                  <a:lnTo>
                    <a:pt x="0" y="1321"/>
                  </a:lnTo>
                  <a:lnTo>
                    <a:pt x="1" y="1383"/>
                  </a:lnTo>
                  <a:lnTo>
                    <a:pt x="4" y="1444"/>
                  </a:lnTo>
                  <a:lnTo>
                    <a:pt x="10" y="1504"/>
                  </a:lnTo>
                  <a:lnTo>
                    <a:pt x="18" y="1563"/>
                  </a:lnTo>
                  <a:lnTo>
                    <a:pt x="30" y="1622"/>
                  </a:lnTo>
                  <a:lnTo>
                    <a:pt x="42" y="1679"/>
                  </a:lnTo>
                  <a:lnTo>
                    <a:pt x="57" y="1735"/>
                  </a:lnTo>
                  <a:lnTo>
                    <a:pt x="75" y="1791"/>
                  </a:lnTo>
                  <a:lnTo>
                    <a:pt x="93" y="1845"/>
                  </a:lnTo>
                  <a:lnTo>
                    <a:pt x="114" y="1898"/>
                  </a:lnTo>
                  <a:lnTo>
                    <a:pt x="137" y="1950"/>
                  </a:lnTo>
                  <a:lnTo>
                    <a:pt x="161" y="2002"/>
                  </a:lnTo>
                  <a:lnTo>
                    <a:pt x="188" y="2053"/>
                  </a:lnTo>
                  <a:lnTo>
                    <a:pt x="217" y="2103"/>
                  </a:lnTo>
                  <a:lnTo>
                    <a:pt x="246" y="2151"/>
                  </a:lnTo>
                  <a:lnTo>
                    <a:pt x="278" y="2200"/>
                  </a:lnTo>
                  <a:lnTo>
                    <a:pt x="310" y="2247"/>
                  </a:lnTo>
                  <a:lnTo>
                    <a:pt x="345" y="2293"/>
                  </a:lnTo>
                  <a:lnTo>
                    <a:pt x="380" y="2338"/>
                  </a:lnTo>
                  <a:lnTo>
                    <a:pt x="417" y="2383"/>
                  </a:lnTo>
                  <a:lnTo>
                    <a:pt x="456" y="2427"/>
                  </a:lnTo>
                  <a:lnTo>
                    <a:pt x="495" y="2470"/>
                  </a:lnTo>
                  <a:lnTo>
                    <a:pt x="536" y="2513"/>
                  </a:lnTo>
                  <a:lnTo>
                    <a:pt x="577" y="2554"/>
                  </a:lnTo>
                  <a:lnTo>
                    <a:pt x="620" y="2595"/>
                  </a:lnTo>
                  <a:lnTo>
                    <a:pt x="663" y="2635"/>
                  </a:lnTo>
                  <a:lnTo>
                    <a:pt x="708" y="2675"/>
                  </a:lnTo>
                  <a:lnTo>
                    <a:pt x="753" y="2713"/>
                  </a:lnTo>
                  <a:lnTo>
                    <a:pt x="799" y="2751"/>
                  </a:lnTo>
                  <a:lnTo>
                    <a:pt x="845" y="2788"/>
                  </a:lnTo>
                  <a:lnTo>
                    <a:pt x="892" y="2825"/>
                  </a:lnTo>
                  <a:lnTo>
                    <a:pt x="940" y="2861"/>
                  </a:lnTo>
                  <a:lnTo>
                    <a:pt x="1032" y="2930"/>
                  </a:lnTo>
                  <a:lnTo>
                    <a:pt x="1129" y="3006"/>
                  </a:lnTo>
                  <a:lnTo>
                    <a:pt x="1229" y="3087"/>
                  </a:lnTo>
                  <a:lnTo>
                    <a:pt x="1279" y="3131"/>
                  </a:lnTo>
                  <a:lnTo>
                    <a:pt x="1331" y="3175"/>
                  </a:lnTo>
                  <a:lnTo>
                    <a:pt x="1383" y="3221"/>
                  </a:lnTo>
                  <a:lnTo>
                    <a:pt x="1435" y="3267"/>
                  </a:lnTo>
                  <a:lnTo>
                    <a:pt x="1487" y="3316"/>
                  </a:lnTo>
                  <a:lnTo>
                    <a:pt x="1539" y="3365"/>
                  </a:lnTo>
                  <a:lnTo>
                    <a:pt x="1590" y="3415"/>
                  </a:lnTo>
                  <a:lnTo>
                    <a:pt x="1642" y="3467"/>
                  </a:lnTo>
                  <a:lnTo>
                    <a:pt x="1692" y="3520"/>
                  </a:lnTo>
                  <a:lnTo>
                    <a:pt x="1743" y="3573"/>
                  </a:lnTo>
                  <a:lnTo>
                    <a:pt x="1791" y="3628"/>
                  </a:lnTo>
                  <a:lnTo>
                    <a:pt x="1840" y="3683"/>
                  </a:lnTo>
                  <a:lnTo>
                    <a:pt x="1886" y="3740"/>
                  </a:lnTo>
                  <a:lnTo>
                    <a:pt x="1932" y="3796"/>
                  </a:lnTo>
                  <a:lnTo>
                    <a:pt x="1976" y="3854"/>
                  </a:lnTo>
                  <a:lnTo>
                    <a:pt x="2019" y="3913"/>
                  </a:lnTo>
                  <a:lnTo>
                    <a:pt x="2059" y="3972"/>
                  </a:lnTo>
                  <a:lnTo>
                    <a:pt x="2098" y="4031"/>
                  </a:lnTo>
                  <a:lnTo>
                    <a:pt x="2135" y="4091"/>
                  </a:lnTo>
                  <a:lnTo>
                    <a:pt x="2171" y="4152"/>
                  </a:lnTo>
                  <a:lnTo>
                    <a:pt x="2204" y="4213"/>
                  </a:lnTo>
                  <a:lnTo>
                    <a:pt x="2234" y="4274"/>
                  </a:lnTo>
                  <a:lnTo>
                    <a:pt x="2261" y="4337"/>
                  </a:lnTo>
                  <a:lnTo>
                    <a:pt x="2287" y="4399"/>
                  </a:lnTo>
                  <a:lnTo>
                    <a:pt x="2298" y="4430"/>
                  </a:lnTo>
                  <a:lnTo>
                    <a:pt x="2309" y="4462"/>
                  </a:lnTo>
                  <a:lnTo>
                    <a:pt x="2319" y="4493"/>
                  </a:lnTo>
                  <a:lnTo>
                    <a:pt x="2328" y="4524"/>
                  </a:lnTo>
                  <a:lnTo>
                    <a:pt x="2338" y="4493"/>
                  </a:lnTo>
                  <a:lnTo>
                    <a:pt x="2347" y="4462"/>
                  </a:lnTo>
                  <a:lnTo>
                    <a:pt x="2358" y="4430"/>
                  </a:lnTo>
                  <a:lnTo>
                    <a:pt x="2369" y="4399"/>
                  </a:lnTo>
                  <a:lnTo>
                    <a:pt x="2394" y="4337"/>
                  </a:lnTo>
                  <a:lnTo>
                    <a:pt x="2422" y="4274"/>
                  </a:lnTo>
                  <a:lnTo>
                    <a:pt x="2452" y="4213"/>
                  </a:lnTo>
                  <a:lnTo>
                    <a:pt x="2484" y="4152"/>
                  </a:lnTo>
                  <a:lnTo>
                    <a:pt x="2520" y="4091"/>
                  </a:lnTo>
                  <a:lnTo>
                    <a:pt x="2557" y="4031"/>
                  </a:lnTo>
                  <a:lnTo>
                    <a:pt x="2596" y="3972"/>
                  </a:lnTo>
                  <a:lnTo>
                    <a:pt x="2637" y="3913"/>
                  </a:lnTo>
                  <a:lnTo>
                    <a:pt x="2680" y="3854"/>
                  </a:lnTo>
                  <a:lnTo>
                    <a:pt x="2723" y="3796"/>
                  </a:lnTo>
                  <a:lnTo>
                    <a:pt x="2770" y="3740"/>
                  </a:lnTo>
                  <a:lnTo>
                    <a:pt x="2817" y="3683"/>
                  </a:lnTo>
                  <a:lnTo>
                    <a:pt x="2864" y="3628"/>
                  </a:lnTo>
                  <a:lnTo>
                    <a:pt x="2914" y="3573"/>
                  </a:lnTo>
                  <a:lnTo>
                    <a:pt x="2964" y="3520"/>
                  </a:lnTo>
                  <a:lnTo>
                    <a:pt x="3015" y="3467"/>
                  </a:lnTo>
                  <a:lnTo>
                    <a:pt x="3065" y="3415"/>
                  </a:lnTo>
                  <a:lnTo>
                    <a:pt x="3117" y="3365"/>
                  </a:lnTo>
                  <a:lnTo>
                    <a:pt x="3168" y="3316"/>
                  </a:lnTo>
                  <a:lnTo>
                    <a:pt x="3220" y="3267"/>
                  </a:lnTo>
                  <a:lnTo>
                    <a:pt x="3272" y="3221"/>
                  </a:lnTo>
                  <a:lnTo>
                    <a:pt x="3324" y="3175"/>
                  </a:lnTo>
                  <a:lnTo>
                    <a:pt x="3376" y="3131"/>
                  </a:lnTo>
                  <a:lnTo>
                    <a:pt x="3427" y="3087"/>
                  </a:lnTo>
                  <a:lnTo>
                    <a:pt x="3527" y="3006"/>
                  </a:lnTo>
                  <a:lnTo>
                    <a:pt x="3623" y="2930"/>
                  </a:lnTo>
                  <a:lnTo>
                    <a:pt x="3716" y="2861"/>
                  </a:lnTo>
                  <a:lnTo>
                    <a:pt x="3763" y="2825"/>
                  </a:lnTo>
                  <a:lnTo>
                    <a:pt x="3810" y="2788"/>
                  </a:lnTo>
                  <a:lnTo>
                    <a:pt x="3858" y="2751"/>
                  </a:lnTo>
                  <a:lnTo>
                    <a:pt x="3903" y="2713"/>
                  </a:lnTo>
                  <a:lnTo>
                    <a:pt x="3948" y="2675"/>
                  </a:lnTo>
                  <a:lnTo>
                    <a:pt x="3993" y="2635"/>
                  </a:lnTo>
                  <a:lnTo>
                    <a:pt x="4037" y="2595"/>
                  </a:lnTo>
                  <a:lnTo>
                    <a:pt x="4078" y="2554"/>
                  </a:lnTo>
                  <a:lnTo>
                    <a:pt x="4120" y="2513"/>
                  </a:lnTo>
                  <a:lnTo>
                    <a:pt x="4160" y="2470"/>
                  </a:lnTo>
                  <a:lnTo>
                    <a:pt x="4201" y="2427"/>
                  </a:lnTo>
                  <a:lnTo>
                    <a:pt x="4239" y="2383"/>
                  </a:lnTo>
                  <a:lnTo>
                    <a:pt x="4276" y="2338"/>
                  </a:lnTo>
                  <a:lnTo>
                    <a:pt x="4311" y="2293"/>
                  </a:lnTo>
                  <a:lnTo>
                    <a:pt x="4345" y="2247"/>
                  </a:lnTo>
                  <a:lnTo>
                    <a:pt x="4378" y="2200"/>
                  </a:lnTo>
                  <a:lnTo>
                    <a:pt x="4410" y="2151"/>
                  </a:lnTo>
                  <a:lnTo>
                    <a:pt x="4439" y="2103"/>
                  </a:lnTo>
                  <a:lnTo>
                    <a:pt x="4468" y="2053"/>
                  </a:lnTo>
                  <a:lnTo>
                    <a:pt x="4494" y="2002"/>
                  </a:lnTo>
                  <a:lnTo>
                    <a:pt x="4519" y="1950"/>
                  </a:lnTo>
                  <a:lnTo>
                    <a:pt x="4542" y="1898"/>
                  </a:lnTo>
                  <a:lnTo>
                    <a:pt x="4562" y="1845"/>
                  </a:lnTo>
                  <a:lnTo>
                    <a:pt x="4581" y="1791"/>
                  </a:lnTo>
                  <a:lnTo>
                    <a:pt x="4598" y="1735"/>
                  </a:lnTo>
                  <a:lnTo>
                    <a:pt x="4613" y="1679"/>
                  </a:lnTo>
                  <a:lnTo>
                    <a:pt x="4626" y="1622"/>
                  </a:lnTo>
                  <a:lnTo>
                    <a:pt x="4636" y="1563"/>
                  </a:lnTo>
                  <a:lnTo>
                    <a:pt x="4646" y="1504"/>
                  </a:lnTo>
                  <a:lnTo>
                    <a:pt x="4651" y="1444"/>
                  </a:lnTo>
                  <a:lnTo>
                    <a:pt x="4655" y="1383"/>
                  </a:lnTo>
                  <a:lnTo>
                    <a:pt x="4656" y="1321"/>
                  </a:lnTo>
                  <a:lnTo>
                    <a:pt x="4656" y="1287"/>
                  </a:lnTo>
                  <a:lnTo>
                    <a:pt x="4655" y="1252"/>
                  </a:lnTo>
                  <a:lnTo>
                    <a:pt x="4653" y="1219"/>
                  </a:lnTo>
                  <a:lnTo>
                    <a:pt x="4649" y="1185"/>
                  </a:lnTo>
                  <a:lnTo>
                    <a:pt x="4646" y="1153"/>
                  </a:lnTo>
                  <a:lnTo>
                    <a:pt x="4641" y="1120"/>
                  </a:lnTo>
                  <a:lnTo>
                    <a:pt x="4635" y="1087"/>
                  </a:lnTo>
                  <a:lnTo>
                    <a:pt x="4629" y="1055"/>
                  </a:lnTo>
                  <a:lnTo>
                    <a:pt x="4623" y="1023"/>
                  </a:lnTo>
                  <a:lnTo>
                    <a:pt x="4614" y="990"/>
                  </a:lnTo>
                  <a:lnTo>
                    <a:pt x="4606" y="959"/>
                  </a:lnTo>
                  <a:lnTo>
                    <a:pt x="4597" y="928"/>
                  </a:lnTo>
                  <a:lnTo>
                    <a:pt x="4587" y="897"/>
                  </a:lnTo>
                  <a:lnTo>
                    <a:pt x="4576" y="867"/>
                  </a:lnTo>
                  <a:lnTo>
                    <a:pt x="4565" y="837"/>
                  </a:lnTo>
                  <a:lnTo>
                    <a:pt x="4552" y="807"/>
                  </a:lnTo>
                  <a:lnTo>
                    <a:pt x="4539" y="777"/>
                  </a:lnTo>
                  <a:lnTo>
                    <a:pt x="4527" y="748"/>
                  </a:lnTo>
                  <a:lnTo>
                    <a:pt x="4512" y="719"/>
                  </a:lnTo>
                  <a:lnTo>
                    <a:pt x="4497" y="691"/>
                  </a:lnTo>
                  <a:lnTo>
                    <a:pt x="4482" y="663"/>
                  </a:lnTo>
                  <a:lnTo>
                    <a:pt x="4465" y="636"/>
                  </a:lnTo>
                  <a:lnTo>
                    <a:pt x="4448" y="609"/>
                  </a:lnTo>
                  <a:lnTo>
                    <a:pt x="4431" y="582"/>
                  </a:lnTo>
                  <a:lnTo>
                    <a:pt x="4412" y="556"/>
                  </a:lnTo>
                  <a:lnTo>
                    <a:pt x="4394" y="530"/>
                  </a:lnTo>
                  <a:lnTo>
                    <a:pt x="4374" y="505"/>
                  </a:lnTo>
                  <a:lnTo>
                    <a:pt x="4355" y="481"/>
                  </a:lnTo>
                  <a:lnTo>
                    <a:pt x="4334" y="457"/>
                  </a:lnTo>
                  <a:lnTo>
                    <a:pt x="4313" y="432"/>
                  </a:lnTo>
                  <a:lnTo>
                    <a:pt x="4291" y="409"/>
                  </a:lnTo>
                  <a:lnTo>
                    <a:pt x="4269" y="386"/>
                  </a:lnTo>
                  <a:lnTo>
                    <a:pt x="4247" y="364"/>
                  </a:lnTo>
                  <a:lnTo>
                    <a:pt x="4224" y="343"/>
                  </a:lnTo>
                  <a:lnTo>
                    <a:pt x="4200" y="321"/>
                  </a:lnTo>
                  <a:lnTo>
                    <a:pt x="4175" y="302"/>
                  </a:lnTo>
                  <a:lnTo>
                    <a:pt x="4151" y="281"/>
                  </a:lnTo>
                  <a:lnTo>
                    <a:pt x="4126" y="262"/>
                  </a:lnTo>
                  <a:lnTo>
                    <a:pt x="4100" y="243"/>
                  </a:lnTo>
                  <a:lnTo>
                    <a:pt x="4074" y="225"/>
                  </a:lnTo>
                  <a:lnTo>
                    <a:pt x="4047" y="208"/>
                  </a:lnTo>
                  <a:lnTo>
                    <a:pt x="4021" y="191"/>
                  </a:lnTo>
                  <a:lnTo>
                    <a:pt x="3993" y="175"/>
                  </a:lnTo>
                  <a:lnTo>
                    <a:pt x="3965" y="158"/>
                  </a:lnTo>
                  <a:lnTo>
                    <a:pt x="3936" y="145"/>
                  </a:lnTo>
                  <a:lnTo>
                    <a:pt x="3907" y="130"/>
                  </a:lnTo>
                  <a:lnTo>
                    <a:pt x="3879" y="117"/>
                  </a:lnTo>
                  <a:lnTo>
                    <a:pt x="3850" y="103"/>
                  </a:lnTo>
                  <a:lnTo>
                    <a:pt x="3820" y="91"/>
                  </a:lnTo>
                  <a:lnTo>
                    <a:pt x="3790" y="80"/>
                  </a:lnTo>
                  <a:lnTo>
                    <a:pt x="3758" y="70"/>
                  </a:lnTo>
                  <a:lnTo>
                    <a:pt x="3728" y="59"/>
                  </a:lnTo>
                  <a:lnTo>
                    <a:pt x="3697" y="50"/>
                  </a:lnTo>
                  <a:lnTo>
                    <a:pt x="3665" y="42"/>
                  </a:lnTo>
                  <a:lnTo>
                    <a:pt x="3634" y="34"/>
                  </a:lnTo>
                  <a:lnTo>
                    <a:pt x="3601" y="27"/>
                  </a:lnTo>
                  <a:lnTo>
                    <a:pt x="3569" y="20"/>
                  </a:lnTo>
                  <a:lnTo>
                    <a:pt x="3537" y="15"/>
                  </a:lnTo>
                  <a:lnTo>
                    <a:pt x="3503" y="11"/>
                  </a:lnTo>
                  <a:lnTo>
                    <a:pt x="3470" y="6"/>
                  </a:lnTo>
                  <a:lnTo>
                    <a:pt x="3437" y="4"/>
                  </a:lnTo>
                  <a:lnTo>
                    <a:pt x="3403" y="1"/>
                  </a:lnTo>
                  <a:lnTo>
                    <a:pt x="3369" y="0"/>
                  </a:lnTo>
                  <a:lnTo>
                    <a:pt x="3336" y="0"/>
                  </a:lnTo>
                  <a:close/>
                </a:path>
              </a:pathLst>
            </a:custGeom>
            <a:solidFill>
              <a:srgbClr val="FFC1D0"/>
            </a:solidFill>
            <a:ln>
              <a:noFill/>
            </a:ln>
          </p:spPr>
          <p:txBody>
            <a:bodyPr lIns="0" tIns="0" rIns="0" bIns="36000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240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6" name="PA_组合 15"/>
          <p:cNvGrpSpPr/>
          <p:nvPr>
            <p:custDataLst>
              <p:tags r:id="rId14"/>
            </p:custDataLst>
          </p:nvPr>
        </p:nvGrpSpPr>
        <p:grpSpPr>
          <a:xfrm>
            <a:off x="7780794" y="2097399"/>
            <a:ext cx="1944334" cy="3794962"/>
            <a:chOff x="7780794" y="2097399"/>
            <a:chExt cx="1944334" cy="3794962"/>
          </a:xfrm>
        </p:grpSpPr>
        <p:sp>
          <p:nvSpPr>
            <p:cNvPr id="15" name="任意多边形: 形状 14"/>
            <p:cNvSpPr/>
            <p:nvPr/>
          </p:nvSpPr>
          <p:spPr>
            <a:xfrm>
              <a:off x="7780794" y="2097399"/>
              <a:ext cx="1944334" cy="3794962"/>
            </a:xfrm>
            <a:custGeom>
              <a:avLst/>
              <a:gdLst/>
              <a:ahLst/>
              <a:cxnLst/>
              <a:rect l="0" t="0" r="0" b="0"/>
              <a:pathLst>
                <a:path w="1944334" h="3794962">
                  <a:moveTo>
                    <a:pt x="0" y="0"/>
                  </a:moveTo>
                  <a:lnTo>
                    <a:pt x="1944333" y="0"/>
                  </a:lnTo>
                  <a:lnTo>
                    <a:pt x="1944333" y="3794961"/>
                  </a:lnTo>
                  <a:lnTo>
                    <a:pt x="0" y="3794961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6" name="PA_MH_SubTitle_3"/>
            <p:cNvSpPr/>
            <p:nvPr>
              <p:custDataLst>
                <p:tags r:id="rId15"/>
              </p:custDataLst>
            </p:nvPr>
          </p:nvSpPr>
          <p:spPr bwMode="auto">
            <a:xfrm>
              <a:off x="7780794" y="2097399"/>
              <a:ext cx="1918933" cy="1864561"/>
            </a:xfrm>
            <a:custGeom>
              <a:avLst/>
              <a:gdLst>
                <a:gd name="T0" fmla="*/ 1300686 w 4656"/>
                <a:gd name="T1" fmla="*/ 3684 h 4524"/>
                <a:gd name="T2" fmla="*/ 1211082 w 4656"/>
                <a:gd name="T3" fmla="*/ 23332 h 4524"/>
                <a:gd name="T4" fmla="*/ 1130071 w 4656"/>
                <a:gd name="T5" fmla="*/ 57715 h 4524"/>
                <a:gd name="T6" fmla="*/ 1056424 w 4656"/>
                <a:gd name="T7" fmla="*/ 106425 h 4524"/>
                <a:gd name="T8" fmla="*/ 991369 w 4656"/>
                <a:gd name="T9" fmla="*/ 167006 h 4524"/>
                <a:gd name="T10" fmla="*/ 943090 w 4656"/>
                <a:gd name="T11" fmla="*/ 200980 h 4524"/>
                <a:gd name="T12" fmla="*/ 882126 w 4656"/>
                <a:gd name="T13" fmla="*/ 135488 h 4524"/>
                <a:gd name="T14" fmla="*/ 812571 w 4656"/>
                <a:gd name="T15" fmla="*/ 80638 h 4524"/>
                <a:gd name="T16" fmla="*/ 735242 w 4656"/>
                <a:gd name="T17" fmla="*/ 38886 h 4524"/>
                <a:gd name="T18" fmla="*/ 650139 w 4656"/>
                <a:gd name="T19" fmla="*/ 11461 h 4524"/>
                <a:gd name="T20" fmla="*/ 556443 w 4656"/>
                <a:gd name="T21" fmla="*/ 0 h 4524"/>
                <a:gd name="T22" fmla="*/ 484842 w 4656"/>
                <a:gd name="T23" fmla="*/ 2456 h 4524"/>
                <a:gd name="T24" fmla="*/ 405467 w 4656"/>
                <a:gd name="T25" fmla="*/ 17192 h 4524"/>
                <a:gd name="T26" fmla="*/ 329774 w 4656"/>
                <a:gd name="T27" fmla="*/ 42161 h 4524"/>
                <a:gd name="T28" fmla="*/ 259810 w 4656"/>
                <a:gd name="T29" fmla="*/ 78182 h 4524"/>
                <a:gd name="T30" fmla="*/ 196392 w 4656"/>
                <a:gd name="T31" fmla="*/ 123617 h 4524"/>
                <a:gd name="T32" fmla="*/ 140338 w 4656"/>
                <a:gd name="T33" fmla="*/ 176830 h 4524"/>
                <a:gd name="T34" fmla="*/ 92059 w 4656"/>
                <a:gd name="T35" fmla="*/ 238229 h 4524"/>
                <a:gd name="T36" fmla="*/ 52780 w 4656"/>
                <a:gd name="T37" fmla="*/ 306177 h 4524"/>
                <a:gd name="T38" fmla="*/ 23731 w 4656"/>
                <a:gd name="T39" fmla="*/ 379856 h 4524"/>
                <a:gd name="T40" fmla="*/ 6137 w 4656"/>
                <a:gd name="T41" fmla="*/ 458447 h 4524"/>
                <a:gd name="T42" fmla="*/ 0 w 4656"/>
                <a:gd name="T43" fmla="*/ 540722 h 4524"/>
                <a:gd name="T44" fmla="*/ 12274 w 4656"/>
                <a:gd name="T45" fmla="*/ 663930 h 4524"/>
                <a:gd name="T46" fmla="*/ 56053 w 4656"/>
                <a:gd name="T47" fmla="*/ 798189 h 4524"/>
                <a:gd name="T48" fmla="*/ 126836 w 4656"/>
                <a:gd name="T49" fmla="*/ 919760 h 4524"/>
                <a:gd name="T50" fmla="*/ 219304 w 4656"/>
                <a:gd name="T51" fmla="*/ 1028641 h 4524"/>
                <a:gd name="T52" fmla="*/ 326910 w 4656"/>
                <a:gd name="T53" fmla="*/ 1126061 h 4524"/>
                <a:gd name="T54" fmla="*/ 461930 w 4656"/>
                <a:gd name="T55" fmla="*/ 1230439 h 4524"/>
                <a:gd name="T56" fmla="*/ 608405 w 4656"/>
                <a:gd name="T57" fmla="*/ 1357331 h 4524"/>
                <a:gd name="T58" fmla="*/ 732787 w 4656"/>
                <a:gd name="T59" fmla="*/ 1485041 h 4524"/>
                <a:gd name="T60" fmla="*/ 842439 w 4656"/>
                <a:gd name="T61" fmla="*/ 1625850 h 4524"/>
                <a:gd name="T62" fmla="*/ 925087 w 4656"/>
                <a:gd name="T63" fmla="*/ 1775255 h 4524"/>
                <a:gd name="T64" fmla="*/ 952500 w 4656"/>
                <a:gd name="T65" fmla="*/ 1851799 h 4524"/>
                <a:gd name="T66" fmla="*/ 990960 w 4656"/>
                <a:gd name="T67" fmla="*/ 1749467 h 4524"/>
                <a:gd name="T68" fmla="*/ 1078927 w 4656"/>
                <a:gd name="T69" fmla="*/ 1601700 h 4524"/>
                <a:gd name="T70" fmla="*/ 1192262 w 4656"/>
                <a:gd name="T71" fmla="*/ 1462528 h 4524"/>
                <a:gd name="T72" fmla="*/ 1317461 w 4656"/>
                <a:gd name="T73" fmla="*/ 1337274 h 4524"/>
                <a:gd name="T74" fmla="*/ 1482349 w 4656"/>
                <a:gd name="T75" fmla="*/ 1199330 h 4524"/>
                <a:gd name="T76" fmla="*/ 1596910 w 4656"/>
                <a:gd name="T77" fmla="*/ 1110506 h 4524"/>
                <a:gd name="T78" fmla="*/ 1702062 w 4656"/>
                <a:gd name="T79" fmla="*/ 1011040 h 4524"/>
                <a:gd name="T80" fmla="*/ 1791256 w 4656"/>
                <a:gd name="T81" fmla="*/ 900521 h 4524"/>
                <a:gd name="T82" fmla="*/ 1858357 w 4656"/>
                <a:gd name="T83" fmla="*/ 776904 h 4524"/>
                <a:gd name="T84" fmla="*/ 1896817 w 4656"/>
                <a:gd name="T85" fmla="*/ 639779 h 4524"/>
                <a:gd name="T86" fmla="*/ 1905000 w 4656"/>
                <a:gd name="T87" fmla="*/ 526805 h 4524"/>
                <a:gd name="T88" fmla="*/ 1896408 w 4656"/>
                <a:gd name="T89" fmla="*/ 444939 h 4524"/>
                <a:gd name="T90" fmla="*/ 1876769 w 4656"/>
                <a:gd name="T91" fmla="*/ 367167 h 4524"/>
                <a:gd name="T92" fmla="*/ 1846082 w 4656"/>
                <a:gd name="T93" fmla="*/ 294307 h 4524"/>
                <a:gd name="T94" fmla="*/ 1805168 w 4656"/>
                <a:gd name="T95" fmla="*/ 227586 h 4524"/>
                <a:gd name="T96" fmla="*/ 1755660 w 4656"/>
                <a:gd name="T97" fmla="*/ 167415 h 4524"/>
                <a:gd name="T98" fmla="*/ 1698380 w 4656"/>
                <a:gd name="T99" fmla="*/ 115021 h 4524"/>
                <a:gd name="T100" fmla="*/ 1633734 w 4656"/>
                <a:gd name="T101" fmla="*/ 71632 h 4524"/>
                <a:gd name="T102" fmla="*/ 1562951 w 4656"/>
                <a:gd name="T103" fmla="*/ 37249 h 4524"/>
                <a:gd name="T104" fmla="*/ 1486849 w 4656"/>
                <a:gd name="T105" fmla="*/ 13917 h 4524"/>
                <a:gd name="T106" fmla="*/ 1406247 w 4656"/>
                <a:gd name="T107" fmla="*/ 1637 h 452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4656" h="4524">
                  <a:moveTo>
                    <a:pt x="3336" y="0"/>
                  </a:moveTo>
                  <a:lnTo>
                    <a:pt x="3336" y="0"/>
                  </a:lnTo>
                  <a:lnTo>
                    <a:pt x="3295" y="0"/>
                  </a:lnTo>
                  <a:lnTo>
                    <a:pt x="3256" y="3"/>
                  </a:lnTo>
                  <a:lnTo>
                    <a:pt x="3217" y="5"/>
                  </a:lnTo>
                  <a:lnTo>
                    <a:pt x="3179" y="9"/>
                  </a:lnTo>
                  <a:lnTo>
                    <a:pt x="3142" y="14"/>
                  </a:lnTo>
                  <a:lnTo>
                    <a:pt x="3103" y="21"/>
                  </a:lnTo>
                  <a:lnTo>
                    <a:pt x="3068" y="28"/>
                  </a:lnTo>
                  <a:lnTo>
                    <a:pt x="3031" y="37"/>
                  </a:lnTo>
                  <a:lnTo>
                    <a:pt x="2995" y="46"/>
                  </a:lnTo>
                  <a:lnTo>
                    <a:pt x="2960" y="57"/>
                  </a:lnTo>
                  <a:lnTo>
                    <a:pt x="2926" y="68"/>
                  </a:lnTo>
                  <a:lnTo>
                    <a:pt x="2892" y="81"/>
                  </a:lnTo>
                  <a:lnTo>
                    <a:pt x="2859" y="95"/>
                  </a:lnTo>
                  <a:lnTo>
                    <a:pt x="2825" y="110"/>
                  </a:lnTo>
                  <a:lnTo>
                    <a:pt x="2793" y="125"/>
                  </a:lnTo>
                  <a:lnTo>
                    <a:pt x="2762" y="141"/>
                  </a:lnTo>
                  <a:lnTo>
                    <a:pt x="2730" y="160"/>
                  </a:lnTo>
                  <a:lnTo>
                    <a:pt x="2699" y="177"/>
                  </a:lnTo>
                  <a:lnTo>
                    <a:pt x="2669" y="197"/>
                  </a:lnTo>
                  <a:lnTo>
                    <a:pt x="2640" y="217"/>
                  </a:lnTo>
                  <a:lnTo>
                    <a:pt x="2610" y="238"/>
                  </a:lnTo>
                  <a:lnTo>
                    <a:pt x="2582" y="260"/>
                  </a:lnTo>
                  <a:lnTo>
                    <a:pt x="2555" y="282"/>
                  </a:lnTo>
                  <a:lnTo>
                    <a:pt x="2527" y="306"/>
                  </a:lnTo>
                  <a:lnTo>
                    <a:pt x="2500" y="331"/>
                  </a:lnTo>
                  <a:lnTo>
                    <a:pt x="2474" y="355"/>
                  </a:lnTo>
                  <a:lnTo>
                    <a:pt x="2448" y="381"/>
                  </a:lnTo>
                  <a:lnTo>
                    <a:pt x="2423" y="408"/>
                  </a:lnTo>
                  <a:lnTo>
                    <a:pt x="2399" y="435"/>
                  </a:lnTo>
                  <a:lnTo>
                    <a:pt x="2375" y="462"/>
                  </a:lnTo>
                  <a:lnTo>
                    <a:pt x="2351" y="491"/>
                  </a:lnTo>
                  <a:lnTo>
                    <a:pt x="2328" y="520"/>
                  </a:lnTo>
                  <a:lnTo>
                    <a:pt x="2305" y="491"/>
                  </a:lnTo>
                  <a:lnTo>
                    <a:pt x="2282" y="462"/>
                  </a:lnTo>
                  <a:lnTo>
                    <a:pt x="2258" y="435"/>
                  </a:lnTo>
                  <a:lnTo>
                    <a:pt x="2232" y="408"/>
                  </a:lnTo>
                  <a:lnTo>
                    <a:pt x="2208" y="381"/>
                  </a:lnTo>
                  <a:lnTo>
                    <a:pt x="2182" y="355"/>
                  </a:lnTo>
                  <a:lnTo>
                    <a:pt x="2156" y="331"/>
                  </a:lnTo>
                  <a:lnTo>
                    <a:pt x="2129" y="306"/>
                  </a:lnTo>
                  <a:lnTo>
                    <a:pt x="2102" y="282"/>
                  </a:lnTo>
                  <a:lnTo>
                    <a:pt x="2074" y="260"/>
                  </a:lnTo>
                  <a:lnTo>
                    <a:pt x="2045" y="238"/>
                  </a:lnTo>
                  <a:lnTo>
                    <a:pt x="2016" y="217"/>
                  </a:lnTo>
                  <a:lnTo>
                    <a:pt x="1986" y="197"/>
                  </a:lnTo>
                  <a:lnTo>
                    <a:pt x="1956" y="177"/>
                  </a:lnTo>
                  <a:lnTo>
                    <a:pt x="1925" y="160"/>
                  </a:lnTo>
                  <a:lnTo>
                    <a:pt x="1894" y="141"/>
                  </a:lnTo>
                  <a:lnTo>
                    <a:pt x="1863" y="125"/>
                  </a:lnTo>
                  <a:lnTo>
                    <a:pt x="1830" y="110"/>
                  </a:lnTo>
                  <a:lnTo>
                    <a:pt x="1797" y="95"/>
                  </a:lnTo>
                  <a:lnTo>
                    <a:pt x="1763" y="81"/>
                  </a:lnTo>
                  <a:lnTo>
                    <a:pt x="1730" y="68"/>
                  </a:lnTo>
                  <a:lnTo>
                    <a:pt x="1695" y="57"/>
                  </a:lnTo>
                  <a:lnTo>
                    <a:pt x="1661" y="46"/>
                  </a:lnTo>
                  <a:lnTo>
                    <a:pt x="1625" y="37"/>
                  </a:lnTo>
                  <a:lnTo>
                    <a:pt x="1589" y="28"/>
                  </a:lnTo>
                  <a:lnTo>
                    <a:pt x="1552" y="21"/>
                  </a:lnTo>
                  <a:lnTo>
                    <a:pt x="1515" y="14"/>
                  </a:lnTo>
                  <a:lnTo>
                    <a:pt x="1477" y="9"/>
                  </a:lnTo>
                  <a:lnTo>
                    <a:pt x="1439" y="5"/>
                  </a:lnTo>
                  <a:lnTo>
                    <a:pt x="1400" y="3"/>
                  </a:lnTo>
                  <a:lnTo>
                    <a:pt x="1360" y="0"/>
                  </a:lnTo>
                  <a:lnTo>
                    <a:pt x="1320" y="0"/>
                  </a:lnTo>
                  <a:lnTo>
                    <a:pt x="1286" y="0"/>
                  </a:lnTo>
                  <a:lnTo>
                    <a:pt x="1253" y="1"/>
                  </a:lnTo>
                  <a:lnTo>
                    <a:pt x="1218" y="4"/>
                  </a:lnTo>
                  <a:lnTo>
                    <a:pt x="1185" y="6"/>
                  </a:lnTo>
                  <a:lnTo>
                    <a:pt x="1152" y="11"/>
                  </a:lnTo>
                  <a:lnTo>
                    <a:pt x="1119" y="15"/>
                  </a:lnTo>
                  <a:lnTo>
                    <a:pt x="1087" y="20"/>
                  </a:lnTo>
                  <a:lnTo>
                    <a:pt x="1054" y="27"/>
                  </a:lnTo>
                  <a:lnTo>
                    <a:pt x="1022" y="34"/>
                  </a:lnTo>
                  <a:lnTo>
                    <a:pt x="991" y="42"/>
                  </a:lnTo>
                  <a:lnTo>
                    <a:pt x="958" y="50"/>
                  </a:lnTo>
                  <a:lnTo>
                    <a:pt x="927" y="59"/>
                  </a:lnTo>
                  <a:lnTo>
                    <a:pt x="897" y="70"/>
                  </a:lnTo>
                  <a:lnTo>
                    <a:pt x="866" y="80"/>
                  </a:lnTo>
                  <a:lnTo>
                    <a:pt x="836" y="91"/>
                  </a:lnTo>
                  <a:lnTo>
                    <a:pt x="806" y="103"/>
                  </a:lnTo>
                  <a:lnTo>
                    <a:pt x="777" y="117"/>
                  </a:lnTo>
                  <a:lnTo>
                    <a:pt x="748" y="130"/>
                  </a:lnTo>
                  <a:lnTo>
                    <a:pt x="719" y="145"/>
                  </a:lnTo>
                  <a:lnTo>
                    <a:pt x="690" y="158"/>
                  </a:lnTo>
                  <a:lnTo>
                    <a:pt x="663" y="175"/>
                  </a:lnTo>
                  <a:lnTo>
                    <a:pt x="635" y="191"/>
                  </a:lnTo>
                  <a:lnTo>
                    <a:pt x="608" y="208"/>
                  </a:lnTo>
                  <a:lnTo>
                    <a:pt x="582" y="225"/>
                  </a:lnTo>
                  <a:lnTo>
                    <a:pt x="555" y="243"/>
                  </a:lnTo>
                  <a:lnTo>
                    <a:pt x="530" y="262"/>
                  </a:lnTo>
                  <a:lnTo>
                    <a:pt x="504" y="281"/>
                  </a:lnTo>
                  <a:lnTo>
                    <a:pt x="480" y="302"/>
                  </a:lnTo>
                  <a:lnTo>
                    <a:pt x="456" y="321"/>
                  </a:lnTo>
                  <a:lnTo>
                    <a:pt x="432" y="343"/>
                  </a:lnTo>
                  <a:lnTo>
                    <a:pt x="408" y="364"/>
                  </a:lnTo>
                  <a:lnTo>
                    <a:pt x="387" y="386"/>
                  </a:lnTo>
                  <a:lnTo>
                    <a:pt x="365" y="409"/>
                  </a:lnTo>
                  <a:lnTo>
                    <a:pt x="343" y="432"/>
                  </a:lnTo>
                  <a:lnTo>
                    <a:pt x="322" y="457"/>
                  </a:lnTo>
                  <a:lnTo>
                    <a:pt x="301" y="481"/>
                  </a:lnTo>
                  <a:lnTo>
                    <a:pt x="281" y="505"/>
                  </a:lnTo>
                  <a:lnTo>
                    <a:pt x="262" y="530"/>
                  </a:lnTo>
                  <a:lnTo>
                    <a:pt x="243" y="556"/>
                  </a:lnTo>
                  <a:lnTo>
                    <a:pt x="225" y="582"/>
                  </a:lnTo>
                  <a:lnTo>
                    <a:pt x="207" y="609"/>
                  </a:lnTo>
                  <a:lnTo>
                    <a:pt x="190" y="636"/>
                  </a:lnTo>
                  <a:lnTo>
                    <a:pt x="174" y="663"/>
                  </a:lnTo>
                  <a:lnTo>
                    <a:pt x="159" y="691"/>
                  </a:lnTo>
                  <a:lnTo>
                    <a:pt x="144" y="719"/>
                  </a:lnTo>
                  <a:lnTo>
                    <a:pt x="129" y="748"/>
                  </a:lnTo>
                  <a:lnTo>
                    <a:pt x="116" y="777"/>
                  </a:lnTo>
                  <a:lnTo>
                    <a:pt x="104" y="807"/>
                  </a:lnTo>
                  <a:lnTo>
                    <a:pt x="91" y="837"/>
                  </a:lnTo>
                  <a:lnTo>
                    <a:pt x="79" y="867"/>
                  </a:lnTo>
                  <a:lnTo>
                    <a:pt x="69" y="897"/>
                  </a:lnTo>
                  <a:lnTo>
                    <a:pt x="58" y="928"/>
                  </a:lnTo>
                  <a:lnTo>
                    <a:pt x="49" y="959"/>
                  </a:lnTo>
                  <a:lnTo>
                    <a:pt x="41" y="990"/>
                  </a:lnTo>
                  <a:lnTo>
                    <a:pt x="33" y="1023"/>
                  </a:lnTo>
                  <a:lnTo>
                    <a:pt x="26" y="1055"/>
                  </a:lnTo>
                  <a:lnTo>
                    <a:pt x="20" y="1087"/>
                  </a:lnTo>
                  <a:lnTo>
                    <a:pt x="15" y="1120"/>
                  </a:lnTo>
                  <a:lnTo>
                    <a:pt x="10" y="1153"/>
                  </a:lnTo>
                  <a:lnTo>
                    <a:pt x="6" y="1185"/>
                  </a:lnTo>
                  <a:lnTo>
                    <a:pt x="3" y="1219"/>
                  </a:lnTo>
                  <a:lnTo>
                    <a:pt x="1" y="1252"/>
                  </a:lnTo>
                  <a:lnTo>
                    <a:pt x="0" y="1287"/>
                  </a:lnTo>
                  <a:lnTo>
                    <a:pt x="0" y="1321"/>
                  </a:lnTo>
                  <a:lnTo>
                    <a:pt x="1" y="1383"/>
                  </a:lnTo>
                  <a:lnTo>
                    <a:pt x="4" y="1444"/>
                  </a:lnTo>
                  <a:lnTo>
                    <a:pt x="10" y="1504"/>
                  </a:lnTo>
                  <a:lnTo>
                    <a:pt x="18" y="1563"/>
                  </a:lnTo>
                  <a:lnTo>
                    <a:pt x="30" y="1622"/>
                  </a:lnTo>
                  <a:lnTo>
                    <a:pt x="42" y="1679"/>
                  </a:lnTo>
                  <a:lnTo>
                    <a:pt x="57" y="1735"/>
                  </a:lnTo>
                  <a:lnTo>
                    <a:pt x="75" y="1791"/>
                  </a:lnTo>
                  <a:lnTo>
                    <a:pt x="93" y="1845"/>
                  </a:lnTo>
                  <a:lnTo>
                    <a:pt x="114" y="1898"/>
                  </a:lnTo>
                  <a:lnTo>
                    <a:pt x="137" y="1950"/>
                  </a:lnTo>
                  <a:lnTo>
                    <a:pt x="161" y="2002"/>
                  </a:lnTo>
                  <a:lnTo>
                    <a:pt x="188" y="2053"/>
                  </a:lnTo>
                  <a:lnTo>
                    <a:pt x="217" y="2103"/>
                  </a:lnTo>
                  <a:lnTo>
                    <a:pt x="246" y="2151"/>
                  </a:lnTo>
                  <a:lnTo>
                    <a:pt x="278" y="2200"/>
                  </a:lnTo>
                  <a:lnTo>
                    <a:pt x="310" y="2247"/>
                  </a:lnTo>
                  <a:lnTo>
                    <a:pt x="345" y="2293"/>
                  </a:lnTo>
                  <a:lnTo>
                    <a:pt x="380" y="2338"/>
                  </a:lnTo>
                  <a:lnTo>
                    <a:pt x="417" y="2383"/>
                  </a:lnTo>
                  <a:lnTo>
                    <a:pt x="456" y="2427"/>
                  </a:lnTo>
                  <a:lnTo>
                    <a:pt x="495" y="2470"/>
                  </a:lnTo>
                  <a:lnTo>
                    <a:pt x="536" y="2513"/>
                  </a:lnTo>
                  <a:lnTo>
                    <a:pt x="577" y="2554"/>
                  </a:lnTo>
                  <a:lnTo>
                    <a:pt x="620" y="2595"/>
                  </a:lnTo>
                  <a:lnTo>
                    <a:pt x="663" y="2635"/>
                  </a:lnTo>
                  <a:lnTo>
                    <a:pt x="708" y="2675"/>
                  </a:lnTo>
                  <a:lnTo>
                    <a:pt x="753" y="2713"/>
                  </a:lnTo>
                  <a:lnTo>
                    <a:pt x="799" y="2751"/>
                  </a:lnTo>
                  <a:lnTo>
                    <a:pt x="845" y="2788"/>
                  </a:lnTo>
                  <a:lnTo>
                    <a:pt x="892" y="2825"/>
                  </a:lnTo>
                  <a:lnTo>
                    <a:pt x="940" y="2861"/>
                  </a:lnTo>
                  <a:lnTo>
                    <a:pt x="1032" y="2930"/>
                  </a:lnTo>
                  <a:lnTo>
                    <a:pt x="1129" y="3006"/>
                  </a:lnTo>
                  <a:lnTo>
                    <a:pt x="1229" y="3087"/>
                  </a:lnTo>
                  <a:lnTo>
                    <a:pt x="1279" y="3131"/>
                  </a:lnTo>
                  <a:lnTo>
                    <a:pt x="1331" y="3175"/>
                  </a:lnTo>
                  <a:lnTo>
                    <a:pt x="1383" y="3221"/>
                  </a:lnTo>
                  <a:lnTo>
                    <a:pt x="1435" y="3267"/>
                  </a:lnTo>
                  <a:lnTo>
                    <a:pt x="1487" y="3316"/>
                  </a:lnTo>
                  <a:lnTo>
                    <a:pt x="1539" y="3365"/>
                  </a:lnTo>
                  <a:lnTo>
                    <a:pt x="1590" y="3415"/>
                  </a:lnTo>
                  <a:lnTo>
                    <a:pt x="1642" y="3467"/>
                  </a:lnTo>
                  <a:lnTo>
                    <a:pt x="1692" y="3520"/>
                  </a:lnTo>
                  <a:lnTo>
                    <a:pt x="1743" y="3573"/>
                  </a:lnTo>
                  <a:lnTo>
                    <a:pt x="1791" y="3628"/>
                  </a:lnTo>
                  <a:lnTo>
                    <a:pt x="1840" y="3683"/>
                  </a:lnTo>
                  <a:lnTo>
                    <a:pt x="1886" y="3740"/>
                  </a:lnTo>
                  <a:lnTo>
                    <a:pt x="1932" y="3796"/>
                  </a:lnTo>
                  <a:lnTo>
                    <a:pt x="1976" y="3854"/>
                  </a:lnTo>
                  <a:lnTo>
                    <a:pt x="2019" y="3913"/>
                  </a:lnTo>
                  <a:lnTo>
                    <a:pt x="2059" y="3972"/>
                  </a:lnTo>
                  <a:lnTo>
                    <a:pt x="2098" y="4031"/>
                  </a:lnTo>
                  <a:lnTo>
                    <a:pt x="2135" y="4091"/>
                  </a:lnTo>
                  <a:lnTo>
                    <a:pt x="2171" y="4152"/>
                  </a:lnTo>
                  <a:lnTo>
                    <a:pt x="2204" y="4213"/>
                  </a:lnTo>
                  <a:lnTo>
                    <a:pt x="2234" y="4274"/>
                  </a:lnTo>
                  <a:lnTo>
                    <a:pt x="2261" y="4337"/>
                  </a:lnTo>
                  <a:lnTo>
                    <a:pt x="2287" y="4399"/>
                  </a:lnTo>
                  <a:lnTo>
                    <a:pt x="2298" y="4430"/>
                  </a:lnTo>
                  <a:lnTo>
                    <a:pt x="2309" y="4462"/>
                  </a:lnTo>
                  <a:lnTo>
                    <a:pt x="2319" y="4493"/>
                  </a:lnTo>
                  <a:lnTo>
                    <a:pt x="2328" y="4524"/>
                  </a:lnTo>
                  <a:lnTo>
                    <a:pt x="2338" y="4493"/>
                  </a:lnTo>
                  <a:lnTo>
                    <a:pt x="2347" y="4462"/>
                  </a:lnTo>
                  <a:lnTo>
                    <a:pt x="2358" y="4430"/>
                  </a:lnTo>
                  <a:lnTo>
                    <a:pt x="2369" y="4399"/>
                  </a:lnTo>
                  <a:lnTo>
                    <a:pt x="2394" y="4337"/>
                  </a:lnTo>
                  <a:lnTo>
                    <a:pt x="2422" y="4274"/>
                  </a:lnTo>
                  <a:lnTo>
                    <a:pt x="2452" y="4213"/>
                  </a:lnTo>
                  <a:lnTo>
                    <a:pt x="2484" y="4152"/>
                  </a:lnTo>
                  <a:lnTo>
                    <a:pt x="2520" y="4091"/>
                  </a:lnTo>
                  <a:lnTo>
                    <a:pt x="2557" y="4031"/>
                  </a:lnTo>
                  <a:lnTo>
                    <a:pt x="2596" y="3972"/>
                  </a:lnTo>
                  <a:lnTo>
                    <a:pt x="2637" y="3913"/>
                  </a:lnTo>
                  <a:lnTo>
                    <a:pt x="2680" y="3854"/>
                  </a:lnTo>
                  <a:lnTo>
                    <a:pt x="2723" y="3796"/>
                  </a:lnTo>
                  <a:lnTo>
                    <a:pt x="2770" y="3740"/>
                  </a:lnTo>
                  <a:lnTo>
                    <a:pt x="2817" y="3683"/>
                  </a:lnTo>
                  <a:lnTo>
                    <a:pt x="2864" y="3628"/>
                  </a:lnTo>
                  <a:lnTo>
                    <a:pt x="2914" y="3573"/>
                  </a:lnTo>
                  <a:lnTo>
                    <a:pt x="2964" y="3520"/>
                  </a:lnTo>
                  <a:lnTo>
                    <a:pt x="3015" y="3467"/>
                  </a:lnTo>
                  <a:lnTo>
                    <a:pt x="3065" y="3415"/>
                  </a:lnTo>
                  <a:lnTo>
                    <a:pt x="3117" y="3365"/>
                  </a:lnTo>
                  <a:lnTo>
                    <a:pt x="3168" y="3316"/>
                  </a:lnTo>
                  <a:lnTo>
                    <a:pt x="3220" y="3267"/>
                  </a:lnTo>
                  <a:lnTo>
                    <a:pt x="3272" y="3221"/>
                  </a:lnTo>
                  <a:lnTo>
                    <a:pt x="3324" y="3175"/>
                  </a:lnTo>
                  <a:lnTo>
                    <a:pt x="3376" y="3131"/>
                  </a:lnTo>
                  <a:lnTo>
                    <a:pt x="3427" y="3087"/>
                  </a:lnTo>
                  <a:lnTo>
                    <a:pt x="3527" y="3006"/>
                  </a:lnTo>
                  <a:lnTo>
                    <a:pt x="3623" y="2930"/>
                  </a:lnTo>
                  <a:lnTo>
                    <a:pt x="3716" y="2861"/>
                  </a:lnTo>
                  <a:lnTo>
                    <a:pt x="3763" y="2825"/>
                  </a:lnTo>
                  <a:lnTo>
                    <a:pt x="3810" y="2788"/>
                  </a:lnTo>
                  <a:lnTo>
                    <a:pt x="3858" y="2751"/>
                  </a:lnTo>
                  <a:lnTo>
                    <a:pt x="3903" y="2713"/>
                  </a:lnTo>
                  <a:lnTo>
                    <a:pt x="3948" y="2675"/>
                  </a:lnTo>
                  <a:lnTo>
                    <a:pt x="3993" y="2635"/>
                  </a:lnTo>
                  <a:lnTo>
                    <a:pt x="4037" y="2595"/>
                  </a:lnTo>
                  <a:lnTo>
                    <a:pt x="4078" y="2554"/>
                  </a:lnTo>
                  <a:lnTo>
                    <a:pt x="4120" y="2513"/>
                  </a:lnTo>
                  <a:lnTo>
                    <a:pt x="4160" y="2470"/>
                  </a:lnTo>
                  <a:lnTo>
                    <a:pt x="4201" y="2427"/>
                  </a:lnTo>
                  <a:lnTo>
                    <a:pt x="4239" y="2383"/>
                  </a:lnTo>
                  <a:lnTo>
                    <a:pt x="4276" y="2338"/>
                  </a:lnTo>
                  <a:lnTo>
                    <a:pt x="4311" y="2293"/>
                  </a:lnTo>
                  <a:lnTo>
                    <a:pt x="4345" y="2247"/>
                  </a:lnTo>
                  <a:lnTo>
                    <a:pt x="4378" y="2200"/>
                  </a:lnTo>
                  <a:lnTo>
                    <a:pt x="4410" y="2151"/>
                  </a:lnTo>
                  <a:lnTo>
                    <a:pt x="4439" y="2103"/>
                  </a:lnTo>
                  <a:lnTo>
                    <a:pt x="4468" y="2053"/>
                  </a:lnTo>
                  <a:lnTo>
                    <a:pt x="4494" y="2002"/>
                  </a:lnTo>
                  <a:lnTo>
                    <a:pt x="4519" y="1950"/>
                  </a:lnTo>
                  <a:lnTo>
                    <a:pt x="4542" y="1898"/>
                  </a:lnTo>
                  <a:lnTo>
                    <a:pt x="4562" y="1845"/>
                  </a:lnTo>
                  <a:lnTo>
                    <a:pt x="4581" y="1791"/>
                  </a:lnTo>
                  <a:lnTo>
                    <a:pt x="4598" y="1735"/>
                  </a:lnTo>
                  <a:lnTo>
                    <a:pt x="4613" y="1679"/>
                  </a:lnTo>
                  <a:lnTo>
                    <a:pt x="4626" y="1622"/>
                  </a:lnTo>
                  <a:lnTo>
                    <a:pt x="4636" y="1563"/>
                  </a:lnTo>
                  <a:lnTo>
                    <a:pt x="4646" y="1504"/>
                  </a:lnTo>
                  <a:lnTo>
                    <a:pt x="4651" y="1444"/>
                  </a:lnTo>
                  <a:lnTo>
                    <a:pt x="4655" y="1383"/>
                  </a:lnTo>
                  <a:lnTo>
                    <a:pt x="4656" y="1321"/>
                  </a:lnTo>
                  <a:lnTo>
                    <a:pt x="4656" y="1287"/>
                  </a:lnTo>
                  <a:lnTo>
                    <a:pt x="4655" y="1252"/>
                  </a:lnTo>
                  <a:lnTo>
                    <a:pt x="4653" y="1219"/>
                  </a:lnTo>
                  <a:lnTo>
                    <a:pt x="4649" y="1185"/>
                  </a:lnTo>
                  <a:lnTo>
                    <a:pt x="4646" y="1153"/>
                  </a:lnTo>
                  <a:lnTo>
                    <a:pt x="4641" y="1120"/>
                  </a:lnTo>
                  <a:lnTo>
                    <a:pt x="4635" y="1087"/>
                  </a:lnTo>
                  <a:lnTo>
                    <a:pt x="4629" y="1055"/>
                  </a:lnTo>
                  <a:lnTo>
                    <a:pt x="4623" y="1023"/>
                  </a:lnTo>
                  <a:lnTo>
                    <a:pt x="4614" y="990"/>
                  </a:lnTo>
                  <a:lnTo>
                    <a:pt x="4606" y="959"/>
                  </a:lnTo>
                  <a:lnTo>
                    <a:pt x="4597" y="928"/>
                  </a:lnTo>
                  <a:lnTo>
                    <a:pt x="4587" y="897"/>
                  </a:lnTo>
                  <a:lnTo>
                    <a:pt x="4576" y="867"/>
                  </a:lnTo>
                  <a:lnTo>
                    <a:pt x="4565" y="837"/>
                  </a:lnTo>
                  <a:lnTo>
                    <a:pt x="4552" y="807"/>
                  </a:lnTo>
                  <a:lnTo>
                    <a:pt x="4539" y="777"/>
                  </a:lnTo>
                  <a:lnTo>
                    <a:pt x="4527" y="748"/>
                  </a:lnTo>
                  <a:lnTo>
                    <a:pt x="4512" y="719"/>
                  </a:lnTo>
                  <a:lnTo>
                    <a:pt x="4497" y="691"/>
                  </a:lnTo>
                  <a:lnTo>
                    <a:pt x="4482" y="663"/>
                  </a:lnTo>
                  <a:lnTo>
                    <a:pt x="4465" y="636"/>
                  </a:lnTo>
                  <a:lnTo>
                    <a:pt x="4448" y="609"/>
                  </a:lnTo>
                  <a:lnTo>
                    <a:pt x="4431" y="582"/>
                  </a:lnTo>
                  <a:lnTo>
                    <a:pt x="4412" y="556"/>
                  </a:lnTo>
                  <a:lnTo>
                    <a:pt x="4394" y="530"/>
                  </a:lnTo>
                  <a:lnTo>
                    <a:pt x="4374" y="505"/>
                  </a:lnTo>
                  <a:lnTo>
                    <a:pt x="4355" y="481"/>
                  </a:lnTo>
                  <a:lnTo>
                    <a:pt x="4334" y="457"/>
                  </a:lnTo>
                  <a:lnTo>
                    <a:pt x="4313" y="432"/>
                  </a:lnTo>
                  <a:lnTo>
                    <a:pt x="4291" y="409"/>
                  </a:lnTo>
                  <a:lnTo>
                    <a:pt x="4269" y="386"/>
                  </a:lnTo>
                  <a:lnTo>
                    <a:pt x="4247" y="364"/>
                  </a:lnTo>
                  <a:lnTo>
                    <a:pt x="4224" y="343"/>
                  </a:lnTo>
                  <a:lnTo>
                    <a:pt x="4200" y="321"/>
                  </a:lnTo>
                  <a:lnTo>
                    <a:pt x="4175" y="302"/>
                  </a:lnTo>
                  <a:lnTo>
                    <a:pt x="4151" y="281"/>
                  </a:lnTo>
                  <a:lnTo>
                    <a:pt x="4126" y="262"/>
                  </a:lnTo>
                  <a:lnTo>
                    <a:pt x="4100" y="243"/>
                  </a:lnTo>
                  <a:lnTo>
                    <a:pt x="4074" y="225"/>
                  </a:lnTo>
                  <a:lnTo>
                    <a:pt x="4047" y="208"/>
                  </a:lnTo>
                  <a:lnTo>
                    <a:pt x="4021" y="191"/>
                  </a:lnTo>
                  <a:lnTo>
                    <a:pt x="3993" y="175"/>
                  </a:lnTo>
                  <a:lnTo>
                    <a:pt x="3965" y="158"/>
                  </a:lnTo>
                  <a:lnTo>
                    <a:pt x="3936" y="145"/>
                  </a:lnTo>
                  <a:lnTo>
                    <a:pt x="3907" y="130"/>
                  </a:lnTo>
                  <a:lnTo>
                    <a:pt x="3879" y="117"/>
                  </a:lnTo>
                  <a:lnTo>
                    <a:pt x="3850" y="103"/>
                  </a:lnTo>
                  <a:lnTo>
                    <a:pt x="3820" y="91"/>
                  </a:lnTo>
                  <a:lnTo>
                    <a:pt x="3790" y="80"/>
                  </a:lnTo>
                  <a:lnTo>
                    <a:pt x="3758" y="70"/>
                  </a:lnTo>
                  <a:lnTo>
                    <a:pt x="3728" y="59"/>
                  </a:lnTo>
                  <a:lnTo>
                    <a:pt x="3697" y="50"/>
                  </a:lnTo>
                  <a:lnTo>
                    <a:pt x="3665" y="42"/>
                  </a:lnTo>
                  <a:lnTo>
                    <a:pt x="3634" y="34"/>
                  </a:lnTo>
                  <a:lnTo>
                    <a:pt x="3601" y="27"/>
                  </a:lnTo>
                  <a:lnTo>
                    <a:pt x="3569" y="20"/>
                  </a:lnTo>
                  <a:lnTo>
                    <a:pt x="3537" y="15"/>
                  </a:lnTo>
                  <a:lnTo>
                    <a:pt x="3503" y="11"/>
                  </a:lnTo>
                  <a:lnTo>
                    <a:pt x="3470" y="6"/>
                  </a:lnTo>
                  <a:lnTo>
                    <a:pt x="3437" y="4"/>
                  </a:lnTo>
                  <a:lnTo>
                    <a:pt x="3403" y="1"/>
                  </a:lnTo>
                  <a:lnTo>
                    <a:pt x="3369" y="0"/>
                  </a:lnTo>
                  <a:lnTo>
                    <a:pt x="3336" y="0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</p:spPr>
          <p:txBody>
            <a:bodyPr lIns="0" tIns="0" rIns="0" bIns="36000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lvl="0" algn="ctr">
                <a:defRPr/>
              </a:pPr>
              <a:r>
                <a:rPr lang="zh-CN" altLang="en-US" sz="2000" dirty="0">
                  <a:solidFill>
                    <a:srgbClr val="FFFFFF"/>
                  </a:solidFill>
                  <a:latin typeface="方正喵呜体" panose="02010600010101010101" charset="-122"/>
                </a:rPr>
                <a:t>点击添加文本</a:t>
              </a:r>
              <a:endParaRPr lang="zh-CN" altLang="en-US" sz="2000" dirty="0">
                <a:solidFill>
                  <a:srgbClr val="FFFFFF"/>
                </a:solidFill>
                <a:latin typeface="方正喵呜体" panose="02010600010101010101" charset="-122"/>
              </a:endParaRPr>
            </a:p>
          </p:txBody>
        </p:sp>
      </p:grpSp>
    </p:spTree>
    <p:custDataLst>
      <p:tags r:id="rId1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8800">
        <p:random/>
      </p:transition>
    </mc:Choice>
    <mc:Fallback>
      <p:transition spd="slow" advTm="88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"/>
                            </p:stCondLst>
                            <p:childTnLst>
                              <p:par>
                                <p:cTn id="2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688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187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687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187"/>
                            </p:stCondLst>
                            <p:childTnLst>
                              <p:par>
                                <p:cTn id="5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187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687"/>
                            </p:stCondLst>
                            <p:childTnLst>
                              <p:par>
                                <p:cTn id="6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687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187"/>
                            </p:stCondLst>
                            <p:childTnLst>
                              <p:par>
                                <p:cTn id="8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95" grpId="0" animBg="1"/>
      <p:bldP spid="31" grpId="0" animBg="1"/>
      <p:bldP spid="35" grpId="0"/>
      <p:bldP spid="36" grpId="0"/>
      <p:bldP spid="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任意多边形: 形状 64"/>
          <p:cNvSpPr/>
          <p:nvPr/>
        </p:nvSpPr>
        <p:spPr>
          <a:xfrm>
            <a:off x="-287337" y="2762988"/>
            <a:ext cx="12839700" cy="2058068"/>
          </a:xfrm>
          <a:custGeom>
            <a:avLst/>
            <a:gdLst>
              <a:gd name="connsiteX0" fmla="*/ 0 w 12839700"/>
              <a:gd name="connsiteY0" fmla="*/ 588858 h 2058068"/>
              <a:gd name="connsiteX1" fmla="*/ 1657350 w 12839700"/>
              <a:gd name="connsiteY1" fmla="*/ 74508 h 2058068"/>
              <a:gd name="connsiteX2" fmla="*/ 4114800 w 12839700"/>
              <a:gd name="connsiteY2" fmla="*/ 2017608 h 2058068"/>
              <a:gd name="connsiteX3" fmla="*/ 7010400 w 12839700"/>
              <a:gd name="connsiteY3" fmla="*/ 455508 h 2058068"/>
              <a:gd name="connsiteX4" fmla="*/ 9639300 w 12839700"/>
              <a:gd name="connsiteY4" fmla="*/ 2055708 h 2058068"/>
              <a:gd name="connsiteX5" fmla="*/ 12839700 w 12839700"/>
              <a:gd name="connsiteY5" fmla="*/ 741258 h 2058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39700" h="2058068">
                <a:moveTo>
                  <a:pt x="0" y="588858"/>
                </a:moveTo>
                <a:cubicBezTo>
                  <a:pt x="485775" y="212620"/>
                  <a:pt x="971550" y="-163617"/>
                  <a:pt x="1657350" y="74508"/>
                </a:cubicBezTo>
                <a:cubicBezTo>
                  <a:pt x="2343150" y="312633"/>
                  <a:pt x="3222625" y="1954108"/>
                  <a:pt x="4114800" y="2017608"/>
                </a:cubicBezTo>
                <a:cubicBezTo>
                  <a:pt x="5006975" y="2081108"/>
                  <a:pt x="6089650" y="449158"/>
                  <a:pt x="7010400" y="455508"/>
                </a:cubicBezTo>
                <a:cubicBezTo>
                  <a:pt x="7931150" y="461858"/>
                  <a:pt x="8667750" y="2008083"/>
                  <a:pt x="9639300" y="2055708"/>
                </a:cubicBezTo>
                <a:cubicBezTo>
                  <a:pt x="10610850" y="2103333"/>
                  <a:pt x="11725275" y="1422295"/>
                  <a:pt x="12839700" y="741258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604807" y="1530559"/>
            <a:ext cx="1181100" cy="1427070"/>
            <a:chOff x="3821114" y="1374776"/>
            <a:chExt cx="4192587" cy="5065712"/>
          </a:xfrm>
        </p:grpSpPr>
        <p:sp>
          <p:nvSpPr>
            <p:cNvPr id="9" name="Freeform 11"/>
            <p:cNvSpPr/>
            <p:nvPr>
              <p:custDataLst>
                <p:tags r:id="rId1"/>
              </p:custDataLst>
            </p:nvPr>
          </p:nvSpPr>
          <p:spPr bwMode="auto">
            <a:xfrm>
              <a:off x="4348163" y="3560763"/>
              <a:ext cx="963612" cy="1992312"/>
            </a:xfrm>
            <a:custGeom>
              <a:avLst/>
              <a:gdLst>
                <a:gd name="T0" fmla="*/ 0 w 607"/>
                <a:gd name="T1" fmla="*/ 28575 h 1255"/>
                <a:gd name="T2" fmla="*/ 66675 w 607"/>
                <a:gd name="T3" fmla="*/ 0 h 1255"/>
                <a:gd name="T4" fmla="*/ 963613 w 607"/>
                <a:gd name="T5" fmla="*/ 1965325 h 1255"/>
                <a:gd name="T6" fmla="*/ 898525 w 607"/>
                <a:gd name="T7" fmla="*/ 1992313 h 1255"/>
                <a:gd name="T8" fmla="*/ 0 w 607"/>
                <a:gd name="T9" fmla="*/ 28575 h 1255"/>
                <a:gd name="T10" fmla="*/ 0 w 607"/>
                <a:gd name="T11" fmla="*/ 28575 h 12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7" h="1255">
                  <a:moveTo>
                    <a:pt x="0" y="18"/>
                  </a:moveTo>
                  <a:lnTo>
                    <a:pt x="42" y="0"/>
                  </a:lnTo>
                  <a:lnTo>
                    <a:pt x="607" y="1238"/>
                  </a:lnTo>
                  <a:lnTo>
                    <a:pt x="566" y="1255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Freeform 12"/>
            <p:cNvSpPr/>
            <p:nvPr>
              <p:custDataLst>
                <p:tags r:id="rId2"/>
              </p:custDataLst>
            </p:nvPr>
          </p:nvSpPr>
          <p:spPr bwMode="auto">
            <a:xfrm>
              <a:off x="6672263" y="3514725"/>
              <a:ext cx="925512" cy="2038350"/>
            </a:xfrm>
            <a:custGeom>
              <a:avLst/>
              <a:gdLst>
                <a:gd name="T0" fmla="*/ 0 w 583"/>
                <a:gd name="T1" fmla="*/ 2011363 h 1284"/>
                <a:gd name="T2" fmla="*/ 858838 w 583"/>
                <a:gd name="T3" fmla="*/ 0 h 1284"/>
                <a:gd name="T4" fmla="*/ 925513 w 583"/>
                <a:gd name="T5" fmla="*/ 26988 h 1284"/>
                <a:gd name="T6" fmla="*/ 65088 w 583"/>
                <a:gd name="T7" fmla="*/ 2038350 h 1284"/>
                <a:gd name="T8" fmla="*/ 0 w 583"/>
                <a:gd name="T9" fmla="*/ 2011363 h 1284"/>
                <a:gd name="T10" fmla="*/ 0 w 583"/>
                <a:gd name="T11" fmla="*/ 2011363 h 12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83" h="1284">
                  <a:moveTo>
                    <a:pt x="0" y="1267"/>
                  </a:moveTo>
                  <a:lnTo>
                    <a:pt x="541" y="0"/>
                  </a:lnTo>
                  <a:lnTo>
                    <a:pt x="583" y="17"/>
                  </a:lnTo>
                  <a:lnTo>
                    <a:pt x="41" y="1284"/>
                  </a:lnTo>
                  <a:lnTo>
                    <a:pt x="0" y="1267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Freeform 13"/>
            <p:cNvSpPr/>
            <p:nvPr>
              <p:custDataLst>
                <p:tags r:id="rId3"/>
              </p:custDataLst>
            </p:nvPr>
          </p:nvSpPr>
          <p:spPr bwMode="auto">
            <a:xfrm>
              <a:off x="5407025" y="4344989"/>
              <a:ext cx="311150" cy="1284287"/>
            </a:xfrm>
            <a:custGeom>
              <a:avLst/>
              <a:gdLst>
                <a:gd name="T0" fmla="*/ 0 w 196"/>
                <a:gd name="T1" fmla="*/ 9525 h 809"/>
                <a:gd name="T2" fmla="*/ 65088 w 196"/>
                <a:gd name="T3" fmla="*/ 0 h 809"/>
                <a:gd name="T4" fmla="*/ 311150 w 196"/>
                <a:gd name="T5" fmla="*/ 1274763 h 809"/>
                <a:gd name="T6" fmla="*/ 234950 w 196"/>
                <a:gd name="T7" fmla="*/ 1284288 h 809"/>
                <a:gd name="T8" fmla="*/ 0 w 196"/>
                <a:gd name="T9" fmla="*/ 9525 h 809"/>
                <a:gd name="T10" fmla="*/ 0 w 196"/>
                <a:gd name="T11" fmla="*/ 9525 h 8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6" h="809">
                  <a:moveTo>
                    <a:pt x="0" y="6"/>
                  </a:moveTo>
                  <a:lnTo>
                    <a:pt x="41" y="0"/>
                  </a:lnTo>
                  <a:lnTo>
                    <a:pt x="196" y="803"/>
                  </a:lnTo>
                  <a:lnTo>
                    <a:pt x="148" y="809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Freeform 14"/>
            <p:cNvSpPr/>
            <p:nvPr>
              <p:custDataLst>
                <p:tags r:id="rId4"/>
              </p:custDataLst>
            </p:nvPr>
          </p:nvSpPr>
          <p:spPr bwMode="auto">
            <a:xfrm>
              <a:off x="6265863" y="4297363"/>
              <a:ext cx="273050" cy="1331912"/>
            </a:xfrm>
            <a:custGeom>
              <a:avLst/>
              <a:gdLst>
                <a:gd name="T0" fmla="*/ 0 w 172"/>
                <a:gd name="T1" fmla="*/ 1322388 h 839"/>
                <a:gd name="T2" fmla="*/ 207963 w 172"/>
                <a:gd name="T3" fmla="*/ 0 h 839"/>
                <a:gd name="T4" fmla="*/ 273050 w 172"/>
                <a:gd name="T5" fmla="*/ 9525 h 839"/>
                <a:gd name="T6" fmla="*/ 76200 w 172"/>
                <a:gd name="T7" fmla="*/ 1331913 h 839"/>
                <a:gd name="T8" fmla="*/ 0 w 172"/>
                <a:gd name="T9" fmla="*/ 1322388 h 839"/>
                <a:gd name="T10" fmla="*/ 0 w 172"/>
                <a:gd name="T11" fmla="*/ 1322388 h 83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" h="839">
                  <a:moveTo>
                    <a:pt x="0" y="833"/>
                  </a:moveTo>
                  <a:lnTo>
                    <a:pt x="131" y="0"/>
                  </a:lnTo>
                  <a:lnTo>
                    <a:pt x="172" y="6"/>
                  </a:lnTo>
                  <a:lnTo>
                    <a:pt x="48" y="839"/>
                  </a:lnTo>
                  <a:lnTo>
                    <a:pt x="0" y="833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Freeform 19"/>
            <p:cNvSpPr/>
            <p:nvPr>
              <p:custDataLst>
                <p:tags r:id="rId5"/>
              </p:custDataLst>
            </p:nvPr>
          </p:nvSpPr>
          <p:spPr bwMode="auto">
            <a:xfrm>
              <a:off x="4972051" y="5430838"/>
              <a:ext cx="2124075" cy="1009650"/>
            </a:xfrm>
            <a:custGeom>
              <a:avLst/>
              <a:gdLst>
                <a:gd name="T0" fmla="*/ 169926 w 225"/>
                <a:gd name="T1" fmla="*/ 198156 h 107"/>
                <a:gd name="T2" fmla="*/ 339852 w 225"/>
                <a:gd name="T3" fmla="*/ 877546 h 107"/>
                <a:gd name="T4" fmla="*/ 1689820 w 225"/>
                <a:gd name="T5" fmla="*/ 896418 h 107"/>
                <a:gd name="T6" fmla="*/ 1859746 w 225"/>
                <a:gd name="T7" fmla="*/ 179284 h 107"/>
                <a:gd name="T8" fmla="*/ 169926 w 225"/>
                <a:gd name="T9" fmla="*/ 198156 h 1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5" h="107">
                  <a:moveTo>
                    <a:pt x="18" y="21"/>
                  </a:moveTo>
                  <a:cubicBezTo>
                    <a:pt x="18" y="21"/>
                    <a:pt x="0" y="91"/>
                    <a:pt x="36" y="93"/>
                  </a:cubicBezTo>
                  <a:cubicBezTo>
                    <a:pt x="36" y="93"/>
                    <a:pt x="131" y="107"/>
                    <a:pt x="179" y="95"/>
                  </a:cubicBezTo>
                  <a:cubicBezTo>
                    <a:pt x="179" y="95"/>
                    <a:pt x="225" y="93"/>
                    <a:pt x="197" y="19"/>
                  </a:cubicBezTo>
                  <a:cubicBezTo>
                    <a:pt x="197" y="19"/>
                    <a:pt x="30" y="0"/>
                    <a:pt x="18" y="21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144000" rIns="0" bIns="0" anchor="ctr"/>
            <a:lstStyle/>
            <a:p>
              <a:endParaRPr lang="zh-CN" altLang="en-US"/>
            </a:p>
          </p:txBody>
        </p:sp>
        <p:sp>
          <p:nvSpPr>
            <p:cNvPr id="14" name="Freeform 20"/>
            <p:cNvSpPr/>
            <p:nvPr>
              <p:custDataLst>
                <p:tags r:id="rId6"/>
              </p:custDataLst>
            </p:nvPr>
          </p:nvSpPr>
          <p:spPr bwMode="auto">
            <a:xfrm>
              <a:off x="5010151" y="5430839"/>
              <a:ext cx="1935163" cy="320675"/>
            </a:xfrm>
            <a:custGeom>
              <a:avLst/>
              <a:gdLst>
                <a:gd name="T0" fmla="*/ 226556 w 205"/>
                <a:gd name="T1" fmla="*/ 18863 h 34"/>
                <a:gd name="T2" fmla="*/ 1821885 w 205"/>
                <a:gd name="T3" fmla="*/ 132043 h 34"/>
                <a:gd name="T4" fmla="*/ 1736927 w 205"/>
                <a:gd name="T5" fmla="*/ 292380 h 34"/>
                <a:gd name="T6" fmla="*/ 217116 w 205"/>
                <a:gd name="T7" fmla="*/ 216927 h 34"/>
                <a:gd name="T8" fmla="*/ 226556 w 205"/>
                <a:gd name="T9" fmla="*/ 18863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5" h="34">
                  <a:moveTo>
                    <a:pt x="24" y="2"/>
                  </a:moveTo>
                  <a:cubicBezTo>
                    <a:pt x="24" y="2"/>
                    <a:pt x="181" y="0"/>
                    <a:pt x="193" y="14"/>
                  </a:cubicBezTo>
                  <a:cubicBezTo>
                    <a:pt x="205" y="28"/>
                    <a:pt x="199" y="29"/>
                    <a:pt x="184" y="31"/>
                  </a:cubicBezTo>
                  <a:cubicBezTo>
                    <a:pt x="160" y="34"/>
                    <a:pt x="23" y="23"/>
                    <a:pt x="23" y="23"/>
                  </a:cubicBezTo>
                  <a:cubicBezTo>
                    <a:pt x="23" y="23"/>
                    <a:pt x="0" y="23"/>
                    <a:pt x="24" y="2"/>
                  </a:cubicBezTo>
                  <a:close/>
                </a:path>
              </a:pathLst>
            </a:custGeom>
            <a:solidFill>
              <a:srgbClr val="C9F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21"/>
            <p:cNvSpPr>
              <a:spLocks noEditPoints="1"/>
            </p:cNvSpPr>
            <p:nvPr>
              <p:custDataLst>
                <p:tags r:id="rId7"/>
              </p:custDataLst>
            </p:nvPr>
          </p:nvSpPr>
          <p:spPr bwMode="auto">
            <a:xfrm>
              <a:off x="5113338" y="5421313"/>
              <a:ext cx="1803400" cy="330200"/>
            </a:xfrm>
            <a:custGeom>
              <a:avLst/>
              <a:gdLst>
                <a:gd name="T0" fmla="*/ 113303 w 191"/>
                <a:gd name="T1" fmla="*/ 245291 h 35"/>
                <a:gd name="T2" fmla="*/ 56651 w 191"/>
                <a:gd name="T3" fmla="*/ 245291 h 35"/>
                <a:gd name="T4" fmla="*/ 0 w 191"/>
                <a:gd name="T5" fmla="*/ 169817 h 35"/>
                <a:gd name="T6" fmla="*/ 113303 w 191"/>
                <a:gd name="T7" fmla="*/ 9434 h 35"/>
                <a:gd name="T8" fmla="*/ 113303 w 191"/>
                <a:gd name="T9" fmla="*/ 0 h 35"/>
                <a:gd name="T10" fmla="*/ 122745 w 191"/>
                <a:gd name="T11" fmla="*/ 0 h 35"/>
                <a:gd name="T12" fmla="*/ 283257 w 191"/>
                <a:gd name="T13" fmla="*/ 0 h 35"/>
                <a:gd name="T14" fmla="*/ 1510702 w 191"/>
                <a:gd name="T15" fmla="*/ 56606 h 35"/>
                <a:gd name="T16" fmla="*/ 1737307 w 191"/>
                <a:gd name="T17" fmla="*/ 122646 h 35"/>
                <a:gd name="T18" fmla="*/ 1803400 w 191"/>
                <a:gd name="T19" fmla="*/ 245291 h 35"/>
                <a:gd name="T20" fmla="*/ 1746749 w 191"/>
                <a:gd name="T21" fmla="*/ 311331 h 35"/>
                <a:gd name="T22" fmla="*/ 1633446 w 191"/>
                <a:gd name="T23" fmla="*/ 330200 h 35"/>
                <a:gd name="T24" fmla="*/ 1520143 w 191"/>
                <a:gd name="T25" fmla="*/ 330200 h 35"/>
                <a:gd name="T26" fmla="*/ 113303 w 191"/>
                <a:gd name="T27" fmla="*/ 245291 h 35"/>
                <a:gd name="T28" fmla="*/ 47209 w 191"/>
                <a:gd name="T29" fmla="*/ 169817 h 35"/>
                <a:gd name="T30" fmla="*/ 47209 w 191"/>
                <a:gd name="T31" fmla="*/ 169817 h 35"/>
                <a:gd name="T32" fmla="*/ 75535 w 191"/>
                <a:gd name="T33" fmla="*/ 188686 h 35"/>
                <a:gd name="T34" fmla="*/ 113303 w 191"/>
                <a:gd name="T35" fmla="*/ 198120 h 35"/>
                <a:gd name="T36" fmla="*/ 1520143 w 191"/>
                <a:gd name="T37" fmla="*/ 283029 h 35"/>
                <a:gd name="T38" fmla="*/ 1633446 w 191"/>
                <a:gd name="T39" fmla="*/ 273594 h 35"/>
                <a:gd name="T40" fmla="*/ 1727865 w 191"/>
                <a:gd name="T41" fmla="*/ 254726 h 35"/>
                <a:gd name="T42" fmla="*/ 1756191 w 191"/>
                <a:gd name="T43" fmla="*/ 245291 h 35"/>
                <a:gd name="T44" fmla="*/ 1699539 w 191"/>
                <a:gd name="T45" fmla="*/ 160383 h 35"/>
                <a:gd name="T46" fmla="*/ 1501260 w 191"/>
                <a:gd name="T47" fmla="*/ 103777 h 35"/>
                <a:gd name="T48" fmla="*/ 1104701 w 191"/>
                <a:gd name="T49" fmla="*/ 75474 h 35"/>
                <a:gd name="T50" fmla="*/ 283257 w 191"/>
                <a:gd name="T51" fmla="*/ 56606 h 35"/>
                <a:gd name="T52" fmla="*/ 132186 w 191"/>
                <a:gd name="T53" fmla="*/ 56606 h 35"/>
                <a:gd name="T54" fmla="*/ 47209 w 191"/>
                <a:gd name="T55" fmla="*/ 169817 h 35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91" h="35">
                  <a:moveTo>
                    <a:pt x="12" y="26"/>
                  </a:moveTo>
                  <a:cubicBezTo>
                    <a:pt x="12" y="26"/>
                    <a:pt x="9" y="26"/>
                    <a:pt x="6" y="26"/>
                  </a:cubicBezTo>
                  <a:cubicBezTo>
                    <a:pt x="4" y="25"/>
                    <a:pt x="0" y="23"/>
                    <a:pt x="0" y="18"/>
                  </a:cubicBezTo>
                  <a:cubicBezTo>
                    <a:pt x="0" y="13"/>
                    <a:pt x="3" y="8"/>
                    <a:pt x="12" y="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9" y="0"/>
                    <a:pt x="30" y="0"/>
                  </a:cubicBezTo>
                  <a:cubicBezTo>
                    <a:pt x="60" y="0"/>
                    <a:pt x="125" y="1"/>
                    <a:pt x="160" y="6"/>
                  </a:cubicBezTo>
                  <a:cubicBezTo>
                    <a:pt x="172" y="7"/>
                    <a:pt x="180" y="9"/>
                    <a:pt x="184" y="13"/>
                  </a:cubicBezTo>
                  <a:cubicBezTo>
                    <a:pt x="188" y="18"/>
                    <a:pt x="190" y="22"/>
                    <a:pt x="191" y="26"/>
                  </a:cubicBezTo>
                  <a:cubicBezTo>
                    <a:pt x="191" y="30"/>
                    <a:pt x="188" y="32"/>
                    <a:pt x="185" y="33"/>
                  </a:cubicBezTo>
                  <a:cubicBezTo>
                    <a:pt x="182" y="34"/>
                    <a:pt x="178" y="34"/>
                    <a:pt x="173" y="35"/>
                  </a:cubicBezTo>
                  <a:cubicBezTo>
                    <a:pt x="170" y="35"/>
                    <a:pt x="166" y="35"/>
                    <a:pt x="161" y="35"/>
                  </a:cubicBezTo>
                  <a:cubicBezTo>
                    <a:pt x="121" y="35"/>
                    <a:pt x="12" y="26"/>
                    <a:pt x="12" y="26"/>
                  </a:cubicBezTo>
                  <a:close/>
                  <a:moveTo>
                    <a:pt x="5" y="18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9"/>
                    <a:pt x="8" y="20"/>
                  </a:cubicBezTo>
                  <a:cubicBezTo>
                    <a:pt x="10" y="21"/>
                    <a:pt x="12" y="21"/>
                    <a:pt x="12" y="21"/>
                  </a:cubicBezTo>
                  <a:cubicBezTo>
                    <a:pt x="12" y="21"/>
                    <a:pt x="121" y="30"/>
                    <a:pt x="161" y="30"/>
                  </a:cubicBezTo>
                  <a:cubicBezTo>
                    <a:pt x="166" y="30"/>
                    <a:pt x="170" y="30"/>
                    <a:pt x="173" y="29"/>
                  </a:cubicBezTo>
                  <a:cubicBezTo>
                    <a:pt x="177" y="29"/>
                    <a:pt x="181" y="28"/>
                    <a:pt x="183" y="27"/>
                  </a:cubicBezTo>
                  <a:cubicBezTo>
                    <a:pt x="186" y="26"/>
                    <a:pt x="186" y="26"/>
                    <a:pt x="186" y="26"/>
                  </a:cubicBezTo>
                  <a:cubicBezTo>
                    <a:pt x="186" y="25"/>
                    <a:pt x="184" y="22"/>
                    <a:pt x="180" y="17"/>
                  </a:cubicBezTo>
                  <a:cubicBezTo>
                    <a:pt x="179" y="15"/>
                    <a:pt x="171" y="13"/>
                    <a:pt x="159" y="11"/>
                  </a:cubicBezTo>
                  <a:cubicBezTo>
                    <a:pt x="148" y="10"/>
                    <a:pt x="133" y="8"/>
                    <a:pt x="117" y="8"/>
                  </a:cubicBezTo>
                  <a:cubicBezTo>
                    <a:pt x="85" y="6"/>
                    <a:pt x="50" y="6"/>
                    <a:pt x="30" y="6"/>
                  </a:cubicBezTo>
                  <a:cubicBezTo>
                    <a:pt x="22" y="6"/>
                    <a:pt x="16" y="6"/>
                    <a:pt x="14" y="6"/>
                  </a:cubicBezTo>
                  <a:cubicBezTo>
                    <a:pt x="6" y="12"/>
                    <a:pt x="5" y="17"/>
                    <a:pt x="5" y="18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35"/>
            <p:cNvSpPr/>
            <p:nvPr>
              <p:custDataLst>
                <p:tags r:id="rId8"/>
              </p:custDataLst>
            </p:nvPr>
          </p:nvSpPr>
          <p:spPr bwMode="auto">
            <a:xfrm>
              <a:off x="3821114" y="1374776"/>
              <a:ext cx="4192587" cy="3540125"/>
            </a:xfrm>
            <a:custGeom>
              <a:avLst/>
              <a:gdLst>
                <a:gd name="T0" fmla="*/ 169 w 639"/>
                <a:gd name="T1" fmla="*/ 413 h 539"/>
                <a:gd name="T2" fmla="*/ 67 w 639"/>
                <a:gd name="T3" fmla="*/ 327 h 539"/>
                <a:gd name="T4" fmla="*/ 4 w 639"/>
                <a:gd name="T5" fmla="*/ 165 h 539"/>
                <a:gd name="T6" fmla="*/ 73 w 639"/>
                <a:gd name="T7" fmla="*/ 33 h 539"/>
                <a:gd name="T8" fmla="*/ 167 w 639"/>
                <a:gd name="T9" fmla="*/ 0 h 539"/>
                <a:gd name="T10" fmla="*/ 322 w 639"/>
                <a:gd name="T11" fmla="*/ 113 h 539"/>
                <a:gd name="T12" fmla="*/ 474 w 639"/>
                <a:gd name="T13" fmla="*/ 8 h 539"/>
                <a:gd name="T14" fmla="*/ 574 w 639"/>
                <a:gd name="T15" fmla="*/ 46 h 539"/>
                <a:gd name="T16" fmla="*/ 637 w 639"/>
                <a:gd name="T17" fmla="*/ 182 h 539"/>
                <a:gd name="T18" fmla="*/ 568 w 639"/>
                <a:gd name="T19" fmla="*/ 339 h 539"/>
                <a:gd name="T20" fmla="*/ 463 w 639"/>
                <a:gd name="T21" fmla="*/ 420 h 539"/>
                <a:gd name="T22" fmla="*/ 315 w 639"/>
                <a:gd name="T23" fmla="*/ 539 h 539"/>
                <a:gd name="T24" fmla="*/ 169 w 639"/>
                <a:gd name="T25" fmla="*/ 413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539">
                  <a:moveTo>
                    <a:pt x="169" y="413"/>
                  </a:moveTo>
                  <a:cubicBezTo>
                    <a:pt x="136" y="388"/>
                    <a:pt x="101" y="363"/>
                    <a:pt x="67" y="327"/>
                  </a:cubicBezTo>
                  <a:cubicBezTo>
                    <a:pt x="23" y="281"/>
                    <a:pt x="0" y="223"/>
                    <a:pt x="4" y="165"/>
                  </a:cubicBezTo>
                  <a:cubicBezTo>
                    <a:pt x="8" y="112"/>
                    <a:pt x="33" y="64"/>
                    <a:pt x="73" y="33"/>
                  </a:cubicBezTo>
                  <a:cubicBezTo>
                    <a:pt x="101" y="11"/>
                    <a:pt x="134" y="0"/>
                    <a:pt x="167" y="0"/>
                  </a:cubicBezTo>
                  <a:cubicBezTo>
                    <a:pt x="237" y="0"/>
                    <a:pt x="297" y="46"/>
                    <a:pt x="322" y="113"/>
                  </a:cubicBezTo>
                  <a:cubicBezTo>
                    <a:pt x="348" y="50"/>
                    <a:pt x="407" y="8"/>
                    <a:pt x="474" y="8"/>
                  </a:cubicBezTo>
                  <a:cubicBezTo>
                    <a:pt x="510" y="8"/>
                    <a:pt x="545" y="21"/>
                    <a:pt x="574" y="46"/>
                  </a:cubicBezTo>
                  <a:cubicBezTo>
                    <a:pt x="613" y="79"/>
                    <a:pt x="636" y="129"/>
                    <a:pt x="637" y="182"/>
                  </a:cubicBezTo>
                  <a:cubicBezTo>
                    <a:pt x="639" y="239"/>
                    <a:pt x="614" y="295"/>
                    <a:pt x="568" y="339"/>
                  </a:cubicBezTo>
                  <a:cubicBezTo>
                    <a:pt x="532" y="373"/>
                    <a:pt x="497" y="397"/>
                    <a:pt x="463" y="420"/>
                  </a:cubicBezTo>
                  <a:cubicBezTo>
                    <a:pt x="412" y="454"/>
                    <a:pt x="315" y="539"/>
                    <a:pt x="315" y="539"/>
                  </a:cubicBezTo>
                  <a:cubicBezTo>
                    <a:pt x="315" y="539"/>
                    <a:pt x="219" y="450"/>
                    <a:pt x="169" y="413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defRPr/>
              </a:pPr>
              <a:endParaRPr lang="zh-CN" altLang="en-US" sz="5400">
                <a:solidFill>
                  <a:srgbClr val="FFFFFF"/>
                </a:solidFill>
                <a:effectLst>
                  <a:outerShdw blurRad="25400" dist="127000" dir="5400000" algn="t" rotWithShape="0">
                    <a:prstClr val="black">
                      <a:alpha val="26000"/>
                    </a:prstClr>
                  </a:outerShdw>
                </a:effectLst>
                <a:latin typeface="DarkBox" panose="02000500000000000000" pitchFamily="2" charset="0"/>
                <a:ea typeface="华文隶书" panose="02010800040101010101" pitchFamily="2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242684" y="3427872"/>
            <a:ext cx="1181100" cy="1427070"/>
            <a:chOff x="3821114" y="1374776"/>
            <a:chExt cx="4192587" cy="5065712"/>
          </a:xfrm>
        </p:grpSpPr>
        <p:sp>
          <p:nvSpPr>
            <p:cNvPr id="36" name="Freeform 11"/>
            <p:cNvSpPr/>
            <p:nvPr>
              <p:custDataLst>
                <p:tags r:id="rId9"/>
              </p:custDataLst>
            </p:nvPr>
          </p:nvSpPr>
          <p:spPr bwMode="auto">
            <a:xfrm>
              <a:off x="4348163" y="3560763"/>
              <a:ext cx="963612" cy="1992312"/>
            </a:xfrm>
            <a:custGeom>
              <a:avLst/>
              <a:gdLst>
                <a:gd name="T0" fmla="*/ 0 w 607"/>
                <a:gd name="T1" fmla="*/ 28575 h 1255"/>
                <a:gd name="T2" fmla="*/ 66675 w 607"/>
                <a:gd name="T3" fmla="*/ 0 h 1255"/>
                <a:gd name="T4" fmla="*/ 963613 w 607"/>
                <a:gd name="T5" fmla="*/ 1965325 h 1255"/>
                <a:gd name="T6" fmla="*/ 898525 w 607"/>
                <a:gd name="T7" fmla="*/ 1992313 h 1255"/>
                <a:gd name="T8" fmla="*/ 0 w 607"/>
                <a:gd name="T9" fmla="*/ 28575 h 1255"/>
                <a:gd name="T10" fmla="*/ 0 w 607"/>
                <a:gd name="T11" fmla="*/ 28575 h 12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7" h="1255">
                  <a:moveTo>
                    <a:pt x="0" y="18"/>
                  </a:moveTo>
                  <a:lnTo>
                    <a:pt x="42" y="0"/>
                  </a:lnTo>
                  <a:lnTo>
                    <a:pt x="607" y="1238"/>
                  </a:lnTo>
                  <a:lnTo>
                    <a:pt x="566" y="1255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Freeform 12"/>
            <p:cNvSpPr/>
            <p:nvPr>
              <p:custDataLst>
                <p:tags r:id="rId10"/>
              </p:custDataLst>
            </p:nvPr>
          </p:nvSpPr>
          <p:spPr bwMode="auto">
            <a:xfrm>
              <a:off x="6672263" y="3514725"/>
              <a:ext cx="925512" cy="2038350"/>
            </a:xfrm>
            <a:custGeom>
              <a:avLst/>
              <a:gdLst>
                <a:gd name="T0" fmla="*/ 0 w 583"/>
                <a:gd name="T1" fmla="*/ 2011363 h 1284"/>
                <a:gd name="T2" fmla="*/ 858838 w 583"/>
                <a:gd name="T3" fmla="*/ 0 h 1284"/>
                <a:gd name="T4" fmla="*/ 925513 w 583"/>
                <a:gd name="T5" fmla="*/ 26988 h 1284"/>
                <a:gd name="T6" fmla="*/ 65088 w 583"/>
                <a:gd name="T7" fmla="*/ 2038350 h 1284"/>
                <a:gd name="T8" fmla="*/ 0 w 583"/>
                <a:gd name="T9" fmla="*/ 2011363 h 1284"/>
                <a:gd name="T10" fmla="*/ 0 w 583"/>
                <a:gd name="T11" fmla="*/ 2011363 h 12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83" h="1284">
                  <a:moveTo>
                    <a:pt x="0" y="1267"/>
                  </a:moveTo>
                  <a:lnTo>
                    <a:pt x="541" y="0"/>
                  </a:lnTo>
                  <a:lnTo>
                    <a:pt x="583" y="17"/>
                  </a:lnTo>
                  <a:lnTo>
                    <a:pt x="41" y="1284"/>
                  </a:lnTo>
                  <a:lnTo>
                    <a:pt x="0" y="1267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Freeform 13"/>
            <p:cNvSpPr/>
            <p:nvPr>
              <p:custDataLst>
                <p:tags r:id="rId11"/>
              </p:custDataLst>
            </p:nvPr>
          </p:nvSpPr>
          <p:spPr bwMode="auto">
            <a:xfrm>
              <a:off x="5407025" y="4344989"/>
              <a:ext cx="311150" cy="1284287"/>
            </a:xfrm>
            <a:custGeom>
              <a:avLst/>
              <a:gdLst>
                <a:gd name="T0" fmla="*/ 0 w 196"/>
                <a:gd name="T1" fmla="*/ 9525 h 809"/>
                <a:gd name="T2" fmla="*/ 65088 w 196"/>
                <a:gd name="T3" fmla="*/ 0 h 809"/>
                <a:gd name="T4" fmla="*/ 311150 w 196"/>
                <a:gd name="T5" fmla="*/ 1274763 h 809"/>
                <a:gd name="T6" fmla="*/ 234950 w 196"/>
                <a:gd name="T7" fmla="*/ 1284288 h 809"/>
                <a:gd name="T8" fmla="*/ 0 w 196"/>
                <a:gd name="T9" fmla="*/ 9525 h 809"/>
                <a:gd name="T10" fmla="*/ 0 w 196"/>
                <a:gd name="T11" fmla="*/ 9525 h 8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6" h="809">
                  <a:moveTo>
                    <a:pt x="0" y="6"/>
                  </a:moveTo>
                  <a:lnTo>
                    <a:pt x="41" y="0"/>
                  </a:lnTo>
                  <a:lnTo>
                    <a:pt x="196" y="803"/>
                  </a:lnTo>
                  <a:lnTo>
                    <a:pt x="148" y="809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Freeform 14"/>
            <p:cNvSpPr/>
            <p:nvPr>
              <p:custDataLst>
                <p:tags r:id="rId12"/>
              </p:custDataLst>
            </p:nvPr>
          </p:nvSpPr>
          <p:spPr bwMode="auto">
            <a:xfrm>
              <a:off x="6265863" y="4297363"/>
              <a:ext cx="273050" cy="1331912"/>
            </a:xfrm>
            <a:custGeom>
              <a:avLst/>
              <a:gdLst>
                <a:gd name="T0" fmla="*/ 0 w 172"/>
                <a:gd name="T1" fmla="*/ 1322388 h 839"/>
                <a:gd name="T2" fmla="*/ 207963 w 172"/>
                <a:gd name="T3" fmla="*/ 0 h 839"/>
                <a:gd name="T4" fmla="*/ 273050 w 172"/>
                <a:gd name="T5" fmla="*/ 9525 h 839"/>
                <a:gd name="T6" fmla="*/ 76200 w 172"/>
                <a:gd name="T7" fmla="*/ 1331913 h 839"/>
                <a:gd name="T8" fmla="*/ 0 w 172"/>
                <a:gd name="T9" fmla="*/ 1322388 h 839"/>
                <a:gd name="T10" fmla="*/ 0 w 172"/>
                <a:gd name="T11" fmla="*/ 1322388 h 83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" h="839">
                  <a:moveTo>
                    <a:pt x="0" y="833"/>
                  </a:moveTo>
                  <a:lnTo>
                    <a:pt x="131" y="0"/>
                  </a:lnTo>
                  <a:lnTo>
                    <a:pt x="172" y="6"/>
                  </a:lnTo>
                  <a:lnTo>
                    <a:pt x="48" y="839"/>
                  </a:lnTo>
                  <a:lnTo>
                    <a:pt x="0" y="833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Freeform 19"/>
            <p:cNvSpPr/>
            <p:nvPr>
              <p:custDataLst>
                <p:tags r:id="rId13"/>
              </p:custDataLst>
            </p:nvPr>
          </p:nvSpPr>
          <p:spPr bwMode="auto">
            <a:xfrm>
              <a:off x="4972051" y="5430838"/>
              <a:ext cx="2124075" cy="1009650"/>
            </a:xfrm>
            <a:custGeom>
              <a:avLst/>
              <a:gdLst>
                <a:gd name="T0" fmla="*/ 169926 w 225"/>
                <a:gd name="T1" fmla="*/ 198156 h 107"/>
                <a:gd name="T2" fmla="*/ 339852 w 225"/>
                <a:gd name="T3" fmla="*/ 877546 h 107"/>
                <a:gd name="T4" fmla="*/ 1689820 w 225"/>
                <a:gd name="T5" fmla="*/ 896418 h 107"/>
                <a:gd name="T6" fmla="*/ 1859746 w 225"/>
                <a:gd name="T7" fmla="*/ 179284 h 107"/>
                <a:gd name="T8" fmla="*/ 169926 w 225"/>
                <a:gd name="T9" fmla="*/ 198156 h 1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5" h="107">
                  <a:moveTo>
                    <a:pt x="18" y="21"/>
                  </a:moveTo>
                  <a:cubicBezTo>
                    <a:pt x="18" y="21"/>
                    <a:pt x="0" y="91"/>
                    <a:pt x="36" y="93"/>
                  </a:cubicBezTo>
                  <a:cubicBezTo>
                    <a:pt x="36" y="93"/>
                    <a:pt x="131" y="107"/>
                    <a:pt x="179" y="95"/>
                  </a:cubicBezTo>
                  <a:cubicBezTo>
                    <a:pt x="179" y="95"/>
                    <a:pt x="225" y="93"/>
                    <a:pt x="197" y="19"/>
                  </a:cubicBezTo>
                  <a:cubicBezTo>
                    <a:pt x="197" y="19"/>
                    <a:pt x="30" y="0"/>
                    <a:pt x="18" y="21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144000" rIns="0" bIns="0" anchor="ctr"/>
            <a:lstStyle/>
            <a:p>
              <a:endParaRPr lang="zh-CN" altLang="en-US"/>
            </a:p>
          </p:txBody>
        </p:sp>
        <p:sp>
          <p:nvSpPr>
            <p:cNvPr id="41" name="Freeform 20"/>
            <p:cNvSpPr/>
            <p:nvPr>
              <p:custDataLst>
                <p:tags r:id="rId14"/>
              </p:custDataLst>
            </p:nvPr>
          </p:nvSpPr>
          <p:spPr bwMode="auto">
            <a:xfrm>
              <a:off x="5010151" y="5430839"/>
              <a:ext cx="1935163" cy="320675"/>
            </a:xfrm>
            <a:custGeom>
              <a:avLst/>
              <a:gdLst>
                <a:gd name="T0" fmla="*/ 226556 w 205"/>
                <a:gd name="T1" fmla="*/ 18863 h 34"/>
                <a:gd name="T2" fmla="*/ 1821885 w 205"/>
                <a:gd name="T3" fmla="*/ 132043 h 34"/>
                <a:gd name="T4" fmla="*/ 1736927 w 205"/>
                <a:gd name="T5" fmla="*/ 292380 h 34"/>
                <a:gd name="T6" fmla="*/ 217116 w 205"/>
                <a:gd name="T7" fmla="*/ 216927 h 34"/>
                <a:gd name="T8" fmla="*/ 226556 w 205"/>
                <a:gd name="T9" fmla="*/ 18863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5" h="34">
                  <a:moveTo>
                    <a:pt x="24" y="2"/>
                  </a:moveTo>
                  <a:cubicBezTo>
                    <a:pt x="24" y="2"/>
                    <a:pt x="181" y="0"/>
                    <a:pt x="193" y="14"/>
                  </a:cubicBezTo>
                  <a:cubicBezTo>
                    <a:pt x="205" y="28"/>
                    <a:pt x="199" y="29"/>
                    <a:pt x="184" y="31"/>
                  </a:cubicBezTo>
                  <a:cubicBezTo>
                    <a:pt x="160" y="34"/>
                    <a:pt x="23" y="23"/>
                    <a:pt x="23" y="23"/>
                  </a:cubicBezTo>
                  <a:cubicBezTo>
                    <a:pt x="23" y="23"/>
                    <a:pt x="0" y="23"/>
                    <a:pt x="24" y="2"/>
                  </a:cubicBezTo>
                  <a:close/>
                </a:path>
              </a:pathLst>
            </a:custGeom>
            <a:solidFill>
              <a:srgbClr val="C9F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Freeform 21"/>
            <p:cNvSpPr>
              <a:spLocks noEditPoints="1"/>
            </p:cNvSpPr>
            <p:nvPr>
              <p:custDataLst>
                <p:tags r:id="rId15"/>
              </p:custDataLst>
            </p:nvPr>
          </p:nvSpPr>
          <p:spPr bwMode="auto">
            <a:xfrm>
              <a:off x="5113338" y="5421313"/>
              <a:ext cx="1803400" cy="330200"/>
            </a:xfrm>
            <a:custGeom>
              <a:avLst/>
              <a:gdLst>
                <a:gd name="T0" fmla="*/ 113303 w 191"/>
                <a:gd name="T1" fmla="*/ 245291 h 35"/>
                <a:gd name="T2" fmla="*/ 56651 w 191"/>
                <a:gd name="T3" fmla="*/ 245291 h 35"/>
                <a:gd name="T4" fmla="*/ 0 w 191"/>
                <a:gd name="T5" fmla="*/ 169817 h 35"/>
                <a:gd name="T6" fmla="*/ 113303 w 191"/>
                <a:gd name="T7" fmla="*/ 9434 h 35"/>
                <a:gd name="T8" fmla="*/ 113303 w 191"/>
                <a:gd name="T9" fmla="*/ 0 h 35"/>
                <a:gd name="T10" fmla="*/ 122745 w 191"/>
                <a:gd name="T11" fmla="*/ 0 h 35"/>
                <a:gd name="T12" fmla="*/ 283257 w 191"/>
                <a:gd name="T13" fmla="*/ 0 h 35"/>
                <a:gd name="T14" fmla="*/ 1510702 w 191"/>
                <a:gd name="T15" fmla="*/ 56606 h 35"/>
                <a:gd name="T16" fmla="*/ 1737307 w 191"/>
                <a:gd name="T17" fmla="*/ 122646 h 35"/>
                <a:gd name="T18" fmla="*/ 1803400 w 191"/>
                <a:gd name="T19" fmla="*/ 245291 h 35"/>
                <a:gd name="T20" fmla="*/ 1746749 w 191"/>
                <a:gd name="T21" fmla="*/ 311331 h 35"/>
                <a:gd name="T22" fmla="*/ 1633446 w 191"/>
                <a:gd name="T23" fmla="*/ 330200 h 35"/>
                <a:gd name="T24" fmla="*/ 1520143 w 191"/>
                <a:gd name="T25" fmla="*/ 330200 h 35"/>
                <a:gd name="T26" fmla="*/ 113303 w 191"/>
                <a:gd name="T27" fmla="*/ 245291 h 35"/>
                <a:gd name="T28" fmla="*/ 47209 w 191"/>
                <a:gd name="T29" fmla="*/ 169817 h 35"/>
                <a:gd name="T30" fmla="*/ 47209 w 191"/>
                <a:gd name="T31" fmla="*/ 169817 h 35"/>
                <a:gd name="T32" fmla="*/ 75535 w 191"/>
                <a:gd name="T33" fmla="*/ 188686 h 35"/>
                <a:gd name="T34" fmla="*/ 113303 w 191"/>
                <a:gd name="T35" fmla="*/ 198120 h 35"/>
                <a:gd name="T36" fmla="*/ 1520143 w 191"/>
                <a:gd name="T37" fmla="*/ 283029 h 35"/>
                <a:gd name="T38" fmla="*/ 1633446 w 191"/>
                <a:gd name="T39" fmla="*/ 273594 h 35"/>
                <a:gd name="T40" fmla="*/ 1727865 w 191"/>
                <a:gd name="T41" fmla="*/ 254726 h 35"/>
                <a:gd name="T42" fmla="*/ 1756191 w 191"/>
                <a:gd name="T43" fmla="*/ 245291 h 35"/>
                <a:gd name="T44" fmla="*/ 1699539 w 191"/>
                <a:gd name="T45" fmla="*/ 160383 h 35"/>
                <a:gd name="T46" fmla="*/ 1501260 w 191"/>
                <a:gd name="T47" fmla="*/ 103777 h 35"/>
                <a:gd name="T48" fmla="*/ 1104701 w 191"/>
                <a:gd name="T49" fmla="*/ 75474 h 35"/>
                <a:gd name="T50" fmla="*/ 283257 w 191"/>
                <a:gd name="T51" fmla="*/ 56606 h 35"/>
                <a:gd name="T52" fmla="*/ 132186 w 191"/>
                <a:gd name="T53" fmla="*/ 56606 h 35"/>
                <a:gd name="T54" fmla="*/ 47209 w 191"/>
                <a:gd name="T55" fmla="*/ 169817 h 35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91" h="35">
                  <a:moveTo>
                    <a:pt x="12" y="26"/>
                  </a:moveTo>
                  <a:cubicBezTo>
                    <a:pt x="12" y="26"/>
                    <a:pt x="9" y="26"/>
                    <a:pt x="6" y="26"/>
                  </a:cubicBezTo>
                  <a:cubicBezTo>
                    <a:pt x="4" y="25"/>
                    <a:pt x="0" y="23"/>
                    <a:pt x="0" y="18"/>
                  </a:cubicBezTo>
                  <a:cubicBezTo>
                    <a:pt x="0" y="13"/>
                    <a:pt x="3" y="8"/>
                    <a:pt x="12" y="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9" y="0"/>
                    <a:pt x="30" y="0"/>
                  </a:cubicBezTo>
                  <a:cubicBezTo>
                    <a:pt x="60" y="0"/>
                    <a:pt x="125" y="1"/>
                    <a:pt x="160" y="6"/>
                  </a:cubicBezTo>
                  <a:cubicBezTo>
                    <a:pt x="172" y="7"/>
                    <a:pt x="180" y="9"/>
                    <a:pt x="184" y="13"/>
                  </a:cubicBezTo>
                  <a:cubicBezTo>
                    <a:pt x="188" y="18"/>
                    <a:pt x="190" y="22"/>
                    <a:pt x="191" y="26"/>
                  </a:cubicBezTo>
                  <a:cubicBezTo>
                    <a:pt x="191" y="30"/>
                    <a:pt x="188" y="32"/>
                    <a:pt x="185" y="33"/>
                  </a:cubicBezTo>
                  <a:cubicBezTo>
                    <a:pt x="182" y="34"/>
                    <a:pt x="178" y="34"/>
                    <a:pt x="173" y="35"/>
                  </a:cubicBezTo>
                  <a:cubicBezTo>
                    <a:pt x="170" y="35"/>
                    <a:pt x="166" y="35"/>
                    <a:pt x="161" y="35"/>
                  </a:cubicBezTo>
                  <a:cubicBezTo>
                    <a:pt x="121" y="35"/>
                    <a:pt x="12" y="26"/>
                    <a:pt x="12" y="26"/>
                  </a:cubicBezTo>
                  <a:close/>
                  <a:moveTo>
                    <a:pt x="5" y="18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9"/>
                    <a:pt x="8" y="20"/>
                  </a:cubicBezTo>
                  <a:cubicBezTo>
                    <a:pt x="10" y="21"/>
                    <a:pt x="12" y="21"/>
                    <a:pt x="12" y="21"/>
                  </a:cubicBezTo>
                  <a:cubicBezTo>
                    <a:pt x="12" y="21"/>
                    <a:pt x="121" y="30"/>
                    <a:pt x="161" y="30"/>
                  </a:cubicBezTo>
                  <a:cubicBezTo>
                    <a:pt x="166" y="30"/>
                    <a:pt x="170" y="30"/>
                    <a:pt x="173" y="29"/>
                  </a:cubicBezTo>
                  <a:cubicBezTo>
                    <a:pt x="177" y="29"/>
                    <a:pt x="181" y="28"/>
                    <a:pt x="183" y="27"/>
                  </a:cubicBezTo>
                  <a:cubicBezTo>
                    <a:pt x="186" y="26"/>
                    <a:pt x="186" y="26"/>
                    <a:pt x="186" y="26"/>
                  </a:cubicBezTo>
                  <a:cubicBezTo>
                    <a:pt x="186" y="25"/>
                    <a:pt x="184" y="22"/>
                    <a:pt x="180" y="17"/>
                  </a:cubicBezTo>
                  <a:cubicBezTo>
                    <a:pt x="179" y="15"/>
                    <a:pt x="171" y="13"/>
                    <a:pt x="159" y="11"/>
                  </a:cubicBezTo>
                  <a:cubicBezTo>
                    <a:pt x="148" y="10"/>
                    <a:pt x="133" y="8"/>
                    <a:pt x="117" y="8"/>
                  </a:cubicBezTo>
                  <a:cubicBezTo>
                    <a:pt x="85" y="6"/>
                    <a:pt x="50" y="6"/>
                    <a:pt x="30" y="6"/>
                  </a:cubicBezTo>
                  <a:cubicBezTo>
                    <a:pt x="22" y="6"/>
                    <a:pt x="16" y="6"/>
                    <a:pt x="14" y="6"/>
                  </a:cubicBezTo>
                  <a:cubicBezTo>
                    <a:pt x="6" y="12"/>
                    <a:pt x="5" y="17"/>
                    <a:pt x="5" y="18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Freeform 35"/>
            <p:cNvSpPr/>
            <p:nvPr>
              <p:custDataLst>
                <p:tags r:id="rId16"/>
              </p:custDataLst>
            </p:nvPr>
          </p:nvSpPr>
          <p:spPr bwMode="auto">
            <a:xfrm>
              <a:off x="3821114" y="1374776"/>
              <a:ext cx="4192587" cy="3540125"/>
            </a:xfrm>
            <a:custGeom>
              <a:avLst/>
              <a:gdLst>
                <a:gd name="T0" fmla="*/ 169 w 639"/>
                <a:gd name="T1" fmla="*/ 413 h 539"/>
                <a:gd name="T2" fmla="*/ 67 w 639"/>
                <a:gd name="T3" fmla="*/ 327 h 539"/>
                <a:gd name="T4" fmla="*/ 4 w 639"/>
                <a:gd name="T5" fmla="*/ 165 h 539"/>
                <a:gd name="T6" fmla="*/ 73 w 639"/>
                <a:gd name="T7" fmla="*/ 33 h 539"/>
                <a:gd name="T8" fmla="*/ 167 w 639"/>
                <a:gd name="T9" fmla="*/ 0 h 539"/>
                <a:gd name="T10" fmla="*/ 322 w 639"/>
                <a:gd name="T11" fmla="*/ 113 h 539"/>
                <a:gd name="T12" fmla="*/ 474 w 639"/>
                <a:gd name="T13" fmla="*/ 8 h 539"/>
                <a:gd name="T14" fmla="*/ 574 w 639"/>
                <a:gd name="T15" fmla="*/ 46 h 539"/>
                <a:gd name="T16" fmla="*/ 637 w 639"/>
                <a:gd name="T17" fmla="*/ 182 h 539"/>
                <a:gd name="T18" fmla="*/ 568 w 639"/>
                <a:gd name="T19" fmla="*/ 339 h 539"/>
                <a:gd name="T20" fmla="*/ 463 w 639"/>
                <a:gd name="T21" fmla="*/ 420 h 539"/>
                <a:gd name="T22" fmla="*/ 315 w 639"/>
                <a:gd name="T23" fmla="*/ 539 h 539"/>
                <a:gd name="T24" fmla="*/ 169 w 639"/>
                <a:gd name="T25" fmla="*/ 413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539">
                  <a:moveTo>
                    <a:pt x="169" y="413"/>
                  </a:moveTo>
                  <a:cubicBezTo>
                    <a:pt x="136" y="388"/>
                    <a:pt x="101" y="363"/>
                    <a:pt x="67" y="327"/>
                  </a:cubicBezTo>
                  <a:cubicBezTo>
                    <a:pt x="23" y="281"/>
                    <a:pt x="0" y="223"/>
                    <a:pt x="4" y="165"/>
                  </a:cubicBezTo>
                  <a:cubicBezTo>
                    <a:pt x="8" y="112"/>
                    <a:pt x="33" y="64"/>
                    <a:pt x="73" y="33"/>
                  </a:cubicBezTo>
                  <a:cubicBezTo>
                    <a:pt x="101" y="11"/>
                    <a:pt x="134" y="0"/>
                    <a:pt x="167" y="0"/>
                  </a:cubicBezTo>
                  <a:cubicBezTo>
                    <a:pt x="237" y="0"/>
                    <a:pt x="297" y="46"/>
                    <a:pt x="322" y="113"/>
                  </a:cubicBezTo>
                  <a:cubicBezTo>
                    <a:pt x="348" y="50"/>
                    <a:pt x="407" y="8"/>
                    <a:pt x="474" y="8"/>
                  </a:cubicBezTo>
                  <a:cubicBezTo>
                    <a:pt x="510" y="8"/>
                    <a:pt x="545" y="21"/>
                    <a:pt x="574" y="46"/>
                  </a:cubicBezTo>
                  <a:cubicBezTo>
                    <a:pt x="613" y="79"/>
                    <a:pt x="636" y="129"/>
                    <a:pt x="637" y="182"/>
                  </a:cubicBezTo>
                  <a:cubicBezTo>
                    <a:pt x="639" y="239"/>
                    <a:pt x="614" y="295"/>
                    <a:pt x="568" y="339"/>
                  </a:cubicBezTo>
                  <a:cubicBezTo>
                    <a:pt x="532" y="373"/>
                    <a:pt x="497" y="397"/>
                    <a:pt x="463" y="420"/>
                  </a:cubicBezTo>
                  <a:cubicBezTo>
                    <a:pt x="412" y="454"/>
                    <a:pt x="315" y="539"/>
                    <a:pt x="315" y="539"/>
                  </a:cubicBezTo>
                  <a:cubicBezTo>
                    <a:pt x="315" y="539"/>
                    <a:pt x="219" y="450"/>
                    <a:pt x="169" y="413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defRPr/>
              </a:pPr>
              <a:endParaRPr lang="zh-CN" altLang="en-US" sz="5400">
                <a:solidFill>
                  <a:srgbClr val="FFFFFF"/>
                </a:solidFill>
                <a:effectLst>
                  <a:outerShdw blurRad="25400" dist="127000" dir="5400000" algn="t" rotWithShape="0">
                    <a:prstClr val="black">
                      <a:alpha val="26000"/>
                    </a:prstClr>
                  </a:outerShdw>
                </a:effectLst>
                <a:latin typeface="DarkBox" panose="02000500000000000000" pitchFamily="2" charset="0"/>
                <a:ea typeface="华文隶书" panose="02010800040101010101" pitchFamily="2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949708" y="1931886"/>
            <a:ext cx="1181100" cy="1427070"/>
            <a:chOff x="3821114" y="1374776"/>
            <a:chExt cx="4192587" cy="5065712"/>
          </a:xfrm>
        </p:grpSpPr>
        <p:sp>
          <p:nvSpPr>
            <p:cNvPr id="45" name="Freeform 11"/>
            <p:cNvSpPr/>
            <p:nvPr>
              <p:custDataLst>
                <p:tags r:id="rId17"/>
              </p:custDataLst>
            </p:nvPr>
          </p:nvSpPr>
          <p:spPr bwMode="auto">
            <a:xfrm>
              <a:off x="4348163" y="3560763"/>
              <a:ext cx="963612" cy="1992312"/>
            </a:xfrm>
            <a:custGeom>
              <a:avLst/>
              <a:gdLst>
                <a:gd name="T0" fmla="*/ 0 w 607"/>
                <a:gd name="T1" fmla="*/ 28575 h 1255"/>
                <a:gd name="T2" fmla="*/ 66675 w 607"/>
                <a:gd name="T3" fmla="*/ 0 h 1255"/>
                <a:gd name="T4" fmla="*/ 963613 w 607"/>
                <a:gd name="T5" fmla="*/ 1965325 h 1255"/>
                <a:gd name="T6" fmla="*/ 898525 w 607"/>
                <a:gd name="T7" fmla="*/ 1992313 h 1255"/>
                <a:gd name="T8" fmla="*/ 0 w 607"/>
                <a:gd name="T9" fmla="*/ 28575 h 1255"/>
                <a:gd name="T10" fmla="*/ 0 w 607"/>
                <a:gd name="T11" fmla="*/ 28575 h 12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7" h="1255">
                  <a:moveTo>
                    <a:pt x="0" y="18"/>
                  </a:moveTo>
                  <a:lnTo>
                    <a:pt x="42" y="0"/>
                  </a:lnTo>
                  <a:lnTo>
                    <a:pt x="607" y="1238"/>
                  </a:lnTo>
                  <a:lnTo>
                    <a:pt x="566" y="1255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Freeform 12"/>
            <p:cNvSpPr/>
            <p:nvPr>
              <p:custDataLst>
                <p:tags r:id="rId18"/>
              </p:custDataLst>
            </p:nvPr>
          </p:nvSpPr>
          <p:spPr bwMode="auto">
            <a:xfrm>
              <a:off x="6672263" y="3514725"/>
              <a:ext cx="925512" cy="2038350"/>
            </a:xfrm>
            <a:custGeom>
              <a:avLst/>
              <a:gdLst>
                <a:gd name="T0" fmla="*/ 0 w 583"/>
                <a:gd name="T1" fmla="*/ 2011363 h 1284"/>
                <a:gd name="T2" fmla="*/ 858838 w 583"/>
                <a:gd name="T3" fmla="*/ 0 h 1284"/>
                <a:gd name="T4" fmla="*/ 925513 w 583"/>
                <a:gd name="T5" fmla="*/ 26988 h 1284"/>
                <a:gd name="T6" fmla="*/ 65088 w 583"/>
                <a:gd name="T7" fmla="*/ 2038350 h 1284"/>
                <a:gd name="T8" fmla="*/ 0 w 583"/>
                <a:gd name="T9" fmla="*/ 2011363 h 1284"/>
                <a:gd name="T10" fmla="*/ 0 w 583"/>
                <a:gd name="T11" fmla="*/ 2011363 h 12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83" h="1284">
                  <a:moveTo>
                    <a:pt x="0" y="1267"/>
                  </a:moveTo>
                  <a:lnTo>
                    <a:pt x="541" y="0"/>
                  </a:lnTo>
                  <a:lnTo>
                    <a:pt x="583" y="17"/>
                  </a:lnTo>
                  <a:lnTo>
                    <a:pt x="41" y="1284"/>
                  </a:lnTo>
                  <a:lnTo>
                    <a:pt x="0" y="1267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" name="Freeform 13"/>
            <p:cNvSpPr/>
            <p:nvPr>
              <p:custDataLst>
                <p:tags r:id="rId19"/>
              </p:custDataLst>
            </p:nvPr>
          </p:nvSpPr>
          <p:spPr bwMode="auto">
            <a:xfrm>
              <a:off x="5407025" y="4344989"/>
              <a:ext cx="311150" cy="1284287"/>
            </a:xfrm>
            <a:custGeom>
              <a:avLst/>
              <a:gdLst>
                <a:gd name="T0" fmla="*/ 0 w 196"/>
                <a:gd name="T1" fmla="*/ 9525 h 809"/>
                <a:gd name="T2" fmla="*/ 65088 w 196"/>
                <a:gd name="T3" fmla="*/ 0 h 809"/>
                <a:gd name="T4" fmla="*/ 311150 w 196"/>
                <a:gd name="T5" fmla="*/ 1274763 h 809"/>
                <a:gd name="T6" fmla="*/ 234950 w 196"/>
                <a:gd name="T7" fmla="*/ 1284288 h 809"/>
                <a:gd name="T8" fmla="*/ 0 w 196"/>
                <a:gd name="T9" fmla="*/ 9525 h 809"/>
                <a:gd name="T10" fmla="*/ 0 w 196"/>
                <a:gd name="T11" fmla="*/ 9525 h 8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6" h="809">
                  <a:moveTo>
                    <a:pt x="0" y="6"/>
                  </a:moveTo>
                  <a:lnTo>
                    <a:pt x="41" y="0"/>
                  </a:lnTo>
                  <a:lnTo>
                    <a:pt x="196" y="803"/>
                  </a:lnTo>
                  <a:lnTo>
                    <a:pt x="148" y="809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Freeform 14"/>
            <p:cNvSpPr/>
            <p:nvPr>
              <p:custDataLst>
                <p:tags r:id="rId20"/>
              </p:custDataLst>
            </p:nvPr>
          </p:nvSpPr>
          <p:spPr bwMode="auto">
            <a:xfrm>
              <a:off x="6265863" y="4297363"/>
              <a:ext cx="273050" cy="1331912"/>
            </a:xfrm>
            <a:custGeom>
              <a:avLst/>
              <a:gdLst>
                <a:gd name="T0" fmla="*/ 0 w 172"/>
                <a:gd name="T1" fmla="*/ 1322388 h 839"/>
                <a:gd name="T2" fmla="*/ 207963 w 172"/>
                <a:gd name="T3" fmla="*/ 0 h 839"/>
                <a:gd name="T4" fmla="*/ 273050 w 172"/>
                <a:gd name="T5" fmla="*/ 9525 h 839"/>
                <a:gd name="T6" fmla="*/ 76200 w 172"/>
                <a:gd name="T7" fmla="*/ 1331913 h 839"/>
                <a:gd name="T8" fmla="*/ 0 w 172"/>
                <a:gd name="T9" fmla="*/ 1322388 h 839"/>
                <a:gd name="T10" fmla="*/ 0 w 172"/>
                <a:gd name="T11" fmla="*/ 1322388 h 83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" h="839">
                  <a:moveTo>
                    <a:pt x="0" y="833"/>
                  </a:moveTo>
                  <a:lnTo>
                    <a:pt x="131" y="0"/>
                  </a:lnTo>
                  <a:lnTo>
                    <a:pt x="172" y="6"/>
                  </a:lnTo>
                  <a:lnTo>
                    <a:pt x="48" y="839"/>
                  </a:lnTo>
                  <a:lnTo>
                    <a:pt x="0" y="833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" name="Freeform 19"/>
            <p:cNvSpPr/>
            <p:nvPr>
              <p:custDataLst>
                <p:tags r:id="rId21"/>
              </p:custDataLst>
            </p:nvPr>
          </p:nvSpPr>
          <p:spPr bwMode="auto">
            <a:xfrm>
              <a:off x="4972051" y="5430838"/>
              <a:ext cx="2124075" cy="1009650"/>
            </a:xfrm>
            <a:custGeom>
              <a:avLst/>
              <a:gdLst>
                <a:gd name="T0" fmla="*/ 169926 w 225"/>
                <a:gd name="T1" fmla="*/ 198156 h 107"/>
                <a:gd name="T2" fmla="*/ 339852 w 225"/>
                <a:gd name="T3" fmla="*/ 877546 h 107"/>
                <a:gd name="T4" fmla="*/ 1689820 w 225"/>
                <a:gd name="T5" fmla="*/ 896418 h 107"/>
                <a:gd name="T6" fmla="*/ 1859746 w 225"/>
                <a:gd name="T7" fmla="*/ 179284 h 107"/>
                <a:gd name="T8" fmla="*/ 169926 w 225"/>
                <a:gd name="T9" fmla="*/ 198156 h 1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5" h="107">
                  <a:moveTo>
                    <a:pt x="18" y="21"/>
                  </a:moveTo>
                  <a:cubicBezTo>
                    <a:pt x="18" y="21"/>
                    <a:pt x="0" y="91"/>
                    <a:pt x="36" y="93"/>
                  </a:cubicBezTo>
                  <a:cubicBezTo>
                    <a:pt x="36" y="93"/>
                    <a:pt x="131" y="107"/>
                    <a:pt x="179" y="95"/>
                  </a:cubicBezTo>
                  <a:cubicBezTo>
                    <a:pt x="179" y="95"/>
                    <a:pt x="225" y="93"/>
                    <a:pt x="197" y="19"/>
                  </a:cubicBezTo>
                  <a:cubicBezTo>
                    <a:pt x="197" y="19"/>
                    <a:pt x="30" y="0"/>
                    <a:pt x="18" y="21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144000" rIns="0" bIns="0" anchor="ctr"/>
            <a:lstStyle/>
            <a:p>
              <a:endParaRPr lang="zh-CN" altLang="en-US"/>
            </a:p>
          </p:txBody>
        </p:sp>
        <p:sp>
          <p:nvSpPr>
            <p:cNvPr id="50" name="Freeform 20"/>
            <p:cNvSpPr/>
            <p:nvPr>
              <p:custDataLst>
                <p:tags r:id="rId22"/>
              </p:custDataLst>
            </p:nvPr>
          </p:nvSpPr>
          <p:spPr bwMode="auto">
            <a:xfrm>
              <a:off x="5010151" y="5430839"/>
              <a:ext cx="1935163" cy="320675"/>
            </a:xfrm>
            <a:custGeom>
              <a:avLst/>
              <a:gdLst>
                <a:gd name="T0" fmla="*/ 226556 w 205"/>
                <a:gd name="T1" fmla="*/ 18863 h 34"/>
                <a:gd name="T2" fmla="*/ 1821885 w 205"/>
                <a:gd name="T3" fmla="*/ 132043 h 34"/>
                <a:gd name="T4" fmla="*/ 1736927 w 205"/>
                <a:gd name="T5" fmla="*/ 292380 h 34"/>
                <a:gd name="T6" fmla="*/ 217116 w 205"/>
                <a:gd name="T7" fmla="*/ 216927 h 34"/>
                <a:gd name="T8" fmla="*/ 226556 w 205"/>
                <a:gd name="T9" fmla="*/ 18863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5" h="34">
                  <a:moveTo>
                    <a:pt x="24" y="2"/>
                  </a:moveTo>
                  <a:cubicBezTo>
                    <a:pt x="24" y="2"/>
                    <a:pt x="181" y="0"/>
                    <a:pt x="193" y="14"/>
                  </a:cubicBezTo>
                  <a:cubicBezTo>
                    <a:pt x="205" y="28"/>
                    <a:pt x="199" y="29"/>
                    <a:pt x="184" y="31"/>
                  </a:cubicBezTo>
                  <a:cubicBezTo>
                    <a:pt x="160" y="34"/>
                    <a:pt x="23" y="23"/>
                    <a:pt x="23" y="23"/>
                  </a:cubicBezTo>
                  <a:cubicBezTo>
                    <a:pt x="23" y="23"/>
                    <a:pt x="0" y="23"/>
                    <a:pt x="24" y="2"/>
                  </a:cubicBezTo>
                  <a:close/>
                </a:path>
              </a:pathLst>
            </a:custGeom>
            <a:solidFill>
              <a:srgbClr val="C9F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" name="Freeform 21"/>
            <p:cNvSpPr>
              <a:spLocks noEditPoints="1"/>
            </p:cNvSpPr>
            <p:nvPr>
              <p:custDataLst>
                <p:tags r:id="rId23"/>
              </p:custDataLst>
            </p:nvPr>
          </p:nvSpPr>
          <p:spPr bwMode="auto">
            <a:xfrm>
              <a:off x="5113338" y="5421313"/>
              <a:ext cx="1803400" cy="330200"/>
            </a:xfrm>
            <a:custGeom>
              <a:avLst/>
              <a:gdLst>
                <a:gd name="T0" fmla="*/ 113303 w 191"/>
                <a:gd name="T1" fmla="*/ 245291 h 35"/>
                <a:gd name="T2" fmla="*/ 56651 w 191"/>
                <a:gd name="T3" fmla="*/ 245291 h 35"/>
                <a:gd name="T4" fmla="*/ 0 w 191"/>
                <a:gd name="T5" fmla="*/ 169817 h 35"/>
                <a:gd name="T6" fmla="*/ 113303 w 191"/>
                <a:gd name="T7" fmla="*/ 9434 h 35"/>
                <a:gd name="T8" fmla="*/ 113303 w 191"/>
                <a:gd name="T9" fmla="*/ 0 h 35"/>
                <a:gd name="T10" fmla="*/ 122745 w 191"/>
                <a:gd name="T11" fmla="*/ 0 h 35"/>
                <a:gd name="T12" fmla="*/ 283257 w 191"/>
                <a:gd name="T13" fmla="*/ 0 h 35"/>
                <a:gd name="T14" fmla="*/ 1510702 w 191"/>
                <a:gd name="T15" fmla="*/ 56606 h 35"/>
                <a:gd name="T16" fmla="*/ 1737307 w 191"/>
                <a:gd name="T17" fmla="*/ 122646 h 35"/>
                <a:gd name="T18" fmla="*/ 1803400 w 191"/>
                <a:gd name="T19" fmla="*/ 245291 h 35"/>
                <a:gd name="T20" fmla="*/ 1746749 w 191"/>
                <a:gd name="T21" fmla="*/ 311331 h 35"/>
                <a:gd name="T22" fmla="*/ 1633446 w 191"/>
                <a:gd name="T23" fmla="*/ 330200 h 35"/>
                <a:gd name="T24" fmla="*/ 1520143 w 191"/>
                <a:gd name="T25" fmla="*/ 330200 h 35"/>
                <a:gd name="T26" fmla="*/ 113303 w 191"/>
                <a:gd name="T27" fmla="*/ 245291 h 35"/>
                <a:gd name="T28" fmla="*/ 47209 w 191"/>
                <a:gd name="T29" fmla="*/ 169817 h 35"/>
                <a:gd name="T30" fmla="*/ 47209 w 191"/>
                <a:gd name="T31" fmla="*/ 169817 h 35"/>
                <a:gd name="T32" fmla="*/ 75535 w 191"/>
                <a:gd name="T33" fmla="*/ 188686 h 35"/>
                <a:gd name="T34" fmla="*/ 113303 w 191"/>
                <a:gd name="T35" fmla="*/ 198120 h 35"/>
                <a:gd name="T36" fmla="*/ 1520143 w 191"/>
                <a:gd name="T37" fmla="*/ 283029 h 35"/>
                <a:gd name="T38" fmla="*/ 1633446 w 191"/>
                <a:gd name="T39" fmla="*/ 273594 h 35"/>
                <a:gd name="T40" fmla="*/ 1727865 w 191"/>
                <a:gd name="T41" fmla="*/ 254726 h 35"/>
                <a:gd name="T42" fmla="*/ 1756191 w 191"/>
                <a:gd name="T43" fmla="*/ 245291 h 35"/>
                <a:gd name="T44" fmla="*/ 1699539 w 191"/>
                <a:gd name="T45" fmla="*/ 160383 h 35"/>
                <a:gd name="T46" fmla="*/ 1501260 w 191"/>
                <a:gd name="T47" fmla="*/ 103777 h 35"/>
                <a:gd name="T48" fmla="*/ 1104701 w 191"/>
                <a:gd name="T49" fmla="*/ 75474 h 35"/>
                <a:gd name="T50" fmla="*/ 283257 w 191"/>
                <a:gd name="T51" fmla="*/ 56606 h 35"/>
                <a:gd name="T52" fmla="*/ 132186 w 191"/>
                <a:gd name="T53" fmla="*/ 56606 h 35"/>
                <a:gd name="T54" fmla="*/ 47209 w 191"/>
                <a:gd name="T55" fmla="*/ 169817 h 35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91" h="35">
                  <a:moveTo>
                    <a:pt x="12" y="26"/>
                  </a:moveTo>
                  <a:cubicBezTo>
                    <a:pt x="12" y="26"/>
                    <a:pt x="9" y="26"/>
                    <a:pt x="6" y="26"/>
                  </a:cubicBezTo>
                  <a:cubicBezTo>
                    <a:pt x="4" y="25"/>
                    <a:pt x="0" y="23"/>
                    <a:pt x="0" y="18"/>
                  </a:cubicBezTo>
                  <a:cubicBezTo>
                    <a:pt x="0" y="13"/>
                    <a:pt x="3" y="8"/>
                    <a:pt x="12" y="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9" y="0"/>
                    <a:pt x="30" y="0"/>
                  </a:cubicBezTo>
                  <a:cubicBezTo>
                    <a:pt x="60" y="0"/>
                    <a:pt x="125" y="1"/>
                    <a:pt x="160" y="6"/>
                  </a:cubicBezTo>
                  <a:cubicBezTo>
                    <a:pt x="172" y="7"/>
                    <a:pt x="180" y="9"/>
                    <a:pt x="184" y="13"/>
                  </a:cubicBezTo>
                  <a:cubicBezTo>
                    <a:pt x="188" y="18"/>
                    <a:pt x="190" y="22"/>
                    <a:pt x="191" y="26"/>
                  </a:cubicBezTo>
                  <a:cubicBezTo>
                    <a:pt x="191" y="30"/>
                    <a:pt x="188" y="32"/>
                    <a:pt x="185" y="33"/>
                  </a:cubicBezTo>
                  <a:cubicBezTo>
                    <a:pt x="182" y="34"/>
                    <a:pt x="178" y="34"/>
                    <a:pt x="173" y="35"/>
                  </a:cubicBezTo>
                  <a:cubicBezTo>
                    <a:pt x="170" y="35"/>
                    <a:pt x="166" y="35"/>
                    <a:pt x="161" y="35"/>
                  </a:cubicBezTo>
                  <a:cubicBezTo>
                    <a:pt x="121" y="35"/>
                    <a:pt x="12" y="26"/>
                    <a:pt x="12" y="26"/>
                  </a:cubicBezTo>
                  <a:close/>
                  <a:moveTo>
                    <a:pt x="5" y="18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9"/>
                    <a:pt x="8" y="20"/>
                  </a:cubicBezTo>
                  <a:cubicBezTo>
                    <a:pt x="10" y="21"/>
                    <a:pt x="12" y="21"/>
                    <a:pt x="12" y="21"/>
                  </a:cubicBezTo>
                  <a:cubicBezTo>
                    <a:pt x="12" y="21"/>
                    <a:pt x="121" y="30"/>
                    <a:pt x="161" y="30"/>
                  </a:cubicBezTo>
                  <a:cubicBezTo>
                    <a:pt x="166" y="30"/>
                    <a:pt x="170" y="30"/>
                    <a:pt x="173" y="29"/>
                  </a:cubicBezTo>
                  <a:cubicBezTo>
                    <a:pt x="177" y="29"/>
                    <a:pt x="181" y="28"/>
                    <a:pt x="183" y="27"/>
                  </a:cubicBezTo>
                  <a:cubicBezTo>
                    <a:pt x="186" y="26"/>
                    <a:pt x="186" y="26"/>
                    <a:pt x="186" y="26"/>
                  </a:cubicBezTo>
                  <a:cubicBezTo>
                    <a:pt x="186" y="25"/>
                    <a:pt x="184" y="22"/>
                    <a:pt x="180" y="17"/>
                  </a:cubicBezTo>
                  <a:cubicBezTo>
                    <a:pt x="179" y="15"/>
                    <a:pt x="171" y="13"/>
                    <a:pt x="159" y="11"/>
                  </a:cubicBezTo>
                  <a:cubicBezTo>
                    <a:pt x="148" y="10"/>
                    <a:pt x="133" y="8"/>
                    <a:pt x="117" y="8"/>
                  </a:cubicBezTo>
                  <a:cubicBezTo>
                    <a:pt x="85" y="6"/>
                    <a:pt x="50" y="6"/>
                    <a:pt x="30" y="6"/>
                  </a:cubicBezTo>
                  <a:cubicBezTo>
                    <a:pt x="22" y="6"/>
                    <a:pt x="16" y="6"/>
                    <a:pt x="14" y="6"/>
                  </a:cubicBezTo>
                  <a:cubicBezTo>
                    <a:pt x="6" y="12"/>
                    <a:pt x="5" y="17"/>
                    <a:pt x="5" y="18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" name="Freeform 35"/>
            <p:cNvSpPr/>
            <p:nvPr>
              <p:custDataLst>
                <p:tags r:id="rId24"/>
              </p:custDataLst>
            </p:nvPr>
          </p:nvSpPr>
          <p:spPr bwMode="auto">
            <a:xfrm>
              <a:off x="3821114" y="1374776"/>
              <a:ext cx="4192587" cy="3540125"/>
            </a:xfrm>
            <a:custGeom>
              <a:avLst/>
              <a:gdLst>
                <a:gd name="T0" fmla="*/ 169 w 639"/>
                <a:gd name="T1" fmla="*/ 413 h 539"/>
                <a:gd name="T2" fmla="*/ 67 w 639"/>
                <a:gd name="T3" fmla="*/ 327 h 539"/>
                <a:gd name="T4" fmla="*/ 4 w 639"/>
                <a:gd name="T5" fmla="*/ 165 h 539"/>
                <a:gd name="T6" fmla="*/ 73 w 639"/>
                <a:gd name="T7" fmla="*/ 33 h 539"/>
                <a:gd name="T8" fmla="*/ 167 w 639"/>
                <a:gd name="T9" fmla="*/ 0 h 539"/>
                <a:gd name="T10" fmla="*/ 322 w 639"/>
                <a:gd name="T11" fmla="*/ 113 h 539"/>
                <a:gd name="T12" fmla="*/ 474 w 639"/>
                <a:gd name="T13" fmla="*/ 8 h 539"/>
                <a:gd name="T14" fmla="*/ 574 w 639"/>
                <a:gd name="T15" fmla="*/ 46 h 539"/>
                <a:gd name="T16" fmla="*/ 637 w 639"/>
                <a:gd name="T17" fmla="*/ 182 h 539"/>
                <a:gd name="T18" fmla="*/ 568 w 639"/>
                <a:gd name="T19" fmla="*/ 339 h 539"/>
                <a:gd name="T20" fmla="*/ 463 w 639"/>
                <a:gd name="T21" fmla="*/ 420 h 539"/>
                <a:gd name="T22" fmla="*/ 315 w 639"/>
                <a:gd name="T23" fmla="*/ 539 h 539"/>
                <a:gd name="T24" fmla="*/ 169 w 639"/>
                <a:gd name="T25" fmla="*/ 413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539">
                  <a:moveTo>
                    <a:pt x="169" y="413"/>
                  </a:moveTo>
                  <a:cubicBezTo>
                    <a:pt x="136" y="388"/>
                    <a:pt x="101" y="363"/>
                    <a:pt x="67" y="327"/>
                  </a:cubicBezTo>
                  <a:cubicBezTo>
                    <a:pt x="23" y="281"/>
                    <a:pt x="0" y="223"/>
                    <a:pt x="4" y="165"/>
                  </a:cubicBezTo>
                  <a:cubicBezTo>
                    <a:pt x="8" y="112"/>
                    <a:pt x="33" y="64"/>
                    <a:pt x="73" y="33"/>
                  </a:cubicBezTo>
                  <a:cubicBezTo>
                    <a:pt x="101" y="11"/>
                    <a:pt x="134" y="0"/>
                    <a:pt x="167" y="0"/>
                  </a:cubicBezTo>
                  <a:cubicBezTo>
                    <a:pt x="237" y="0"/>
                    <a:pt x="297" y="46"/>
                    <a:pt x="322" y="113"/>
                  </a:cubicBezTo>
                  <a:cubicBezTo>
                    <a:pt x="348" y="50"/>
                    <a:pt x="407" y="8"/>
                    <a:pt x="474" y="8"/>
                  </a:cubicBezTo>
                  <a:cubicBezTo>
                    <a:pt x="510" y="8"/>
                    <a:pt x="545" y="21"/>
                    <a:pt x="574" y="46"/>
                  </a:cubicBezTo>
                  <a:cubicBezTo>
                    <a:pt x="613" y="79"/>
                    <a:pt x="636" y="129"/>
                    <a:pt x="637" y="182"/>
                  </a:cubicBezTo>
                  <a:cubicBezTo>
                    <a:pt x="639" y="239"/>
                    <a:pt x="614" y="295"/>
                    <a:pt x="568" y="339"/>
                  </a:cubicBezTo>
                  <a:cubicBezTo>
                    <a:pt x="532" y="373"/>
                    <a:pt x="497" y="397"/>
                    <a:pt x="463" y="420"/>
                  </a:cubicBezTo>
                  <a:cubicBezTo>
                    <a:pt x="412" y="454"/>
                    <a:pt x="315" y="539"/>
                    <a:pt x="315" y="539"/>
                  </a:cubicBezTo>
                  <a:cubicBezTo>
                    <a:pt x="315" y="539"/>
                    <a:pt x="219" y="450"/>
                    <a:pt x="169" y="413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defRPr/>
              </a:pPr>
              <a:endParaRPr lang="zh-CN" altLang="en-US" sz="5400">
                <a:solidFill>
                  <a:srgbClr val="FFFFFF"/>
                </a:solidFill>
                <a:effectLst>
                  <a:outerShdw blurRad="25400" dist="127000" dir="5400000" algn="t" rotWithShape="0">
                    <a:prstClr val="black">
                      <a:alpha val="26000"/>
                    </a:prstClr>
                  </a:outerShdw>
                </a:effectLst>
                <a:latin typeface="DarkBox" panose="02000500000000000000" pitchFamily="2" charset="0"/>
                <a:ea typeface="华文隶书" panose="02010800040101010101" pitchFamily="2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8921953" y="3458973"/>
            <a:ext cx="1181100" cy="1427070"/>
            <a:chOff x="3821114" y="1374776"/>
            <a:chExt cx="4192587" cy="5065712"/>
          </a:xfrm>
        </p:grpSpPr>
        <p:sp>
          <p:nvSpPr>
            <p:cNvPr id="54" name="Freeform 11"/>
            <p:cNvSpPr/>
            <p:nvPr>
              <p:custDataLst>
                <p:tags r:id="rId25"/>
              </p:custDataLst>
            </p:nvPr>
          </p:nvSpPr>
          <p:spPr bwMode="auto">
            <a:xfrm>
              <a:off x="4348163" y="3560763"/>
              <a:ext cx="963612" cy="1992312"/>
            </a:xfrm>
            <a:custGeom>
              <a:avLst/>
              <a:gdLst>
                <a:gd name="T0" fmla="*/ 0 w 607"/>
                <a:gd name="T1" fmla="*/ 28575 h 1255"/>
                <a:gd name="T2" fmla="*/ 66675 w 607"/>
                <a:gd name="T3" fmla="*/ 0 h 1255"/>
                <a:gd name="T4" fmla="*/ 963613 w 607"/>
                <a:gd name="T5" fmla="*/ 1965325 h 1255"/>
                <a:gd name="T6" fmla="*/ 898525 w 607"/>
                <a:gd name="T7" fmla="*/ 1992313 h 1255"/>
                <a:gd name="T8" fmla="*/ 0 w 607"/>
                <a:gd name="T9" fmla="*/ 28575 h 1255"/>
                <a:gd name="T10" fmla="*/ 0 w 607"/>
                <a:gd name="T11" fmla="*/ 28575 h 12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7" h="1255">
                  <a:moveTo>
                    <a:pt x="0" y="18"/>
                  </a:moveTo>
                  <a:lnTo>
                    <a:pt x="42" y="0"/>
                  </a:lnTo>
                  <a:lnTo>
                    <a:pt x="607" y="1238"/>
                  </a:lnTo>
                  <a:lnTo>
                    <a:pt x="566" y="1255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Freeform 12"/>
            <p:cNvSpPr/>
            <p:nvPr>
              <p:custDataLst>
                <p:tags r:id="rId26"/>
              </p:custDataLst>
            </p:nvPr>
          </p:nvSpPr>
          <p:spPr bwMode="auto">
            <a:xfrm>
              <a:off x="6672263" y="3514725"/>
              <a:ext cx="925512" cy="2038350"/>
            </a:xfrm>
            <a:custGeom>
              <a:avLst/>
              <a:gdLst>
                <a:gd name="T0" fmla="*/ 0 w 583"/>
                <a:gd name="T1" fmla="*/ 2011363 h 1284"/>
                <a:gd name="T2" fmla="*/ 858838 w 583"/>
                <a:gd name="T3" fmla="*/ 0 h 1284"/>
                <a:gd name="T4" fmla="*/ 925513 w 583"/>
                <a:gd name="T5" fmla="*/ 26988 h 1284"/>
                <a:gd name="T6" fmla="*/ 65088 w 583"/>
                <a:gd name="T7" fmla="*/ 2038350 h 1284"/>
                <a:gd name="T8" fmla="*/ 0 w 583"/>
                <a:gd name="T9" fmla="*/ 2011363 h 1284"/>
                <a:gd name="T10" fmla="*/ 0 w 583"/>
                <a:gd name="T11" fmla="*/ 2011363 h 12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83" h="1284">
                  <a:moveTo>
                    <a:pt x="0" y="1267"/>
                  </a:moveTo>
                  <a:lnTo>
                    <a:pt x="541" y="0"/>
                  </a:lnTo>
                  <a:lnTo>
                    <a:pt x="583" y="17"/>
                  </a:lnTo>
                  <a:lnTo>
                    <a:pt x="41" y="1284"/>
                  </a:lnTo>
                  <a:lnTo>
                    <a:pt x="0" y="1267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Freeform 13"/>
            <p:cNvSpPr/>
            <p:nvPr>
              <p:custDataLst>
                <p:tags r:id="rId27"/>
              </p:custDataLst>
            </p:nvPr>
          </p:nvSpPr>
          <p:spPr bwMode="auto">
            <a:xfrm>
              <a:off x="5407025" y="4344989"/>
              <a:ext cx="311150" cy="1284287"/>
            </a:xfrm>
            <a:custGeom>
              <a:avLst/>
              <a:gdLst>
                <a:gd name="T0" fmla="*/ 0 w 196"/>
                <a:gd name="T1" fmla="*/ 9525 h 809"/>
                <a:gd name="T2" fmla="*/ 65088 w 196"/>
                <a:gd name="T3" fmla="*/ 0 h 809"/>
                <a:gd name="T4" fmla="*/ 311150 w 196"/>
                <a:gd name="T5" fmla="*/ 1274763 h 809"/>
                <a:gd name="T6" fmla="*/ 234950 w 196"/>
                <a:gd name="T7" fmla="*/ 1284288 h 809"/>
                <a:gd name="T8" fmla="*/ 0 w 196"/>
                <a:gd name="T9" fmla="*/ 9525 h 809"/>
                <a:gd name="T10" fmla="*/ 0 w 196"/>
                <a:gd name="T11" fmla="*/ 9525 h 8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6" h="809">
                  <a:moveTo>
                    <a:pt x="0" y="6"/>
                  </a:moveTo>
                  <a:lnTo>
                    <a:pt x="41" y="0"/>
                  </a:lnTo>
                  <a:lnTo>
                    <a:pt x="196" y="803"/>
                  </a:lnTo>
                  <a:lnTo>
                    <a:pt x="148" y="809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Freeform 14"/>
            <p:cNvSpPr/>
            <p:nvPr>
              <p:custDataLst>
                <p:tags r:id="rId28"/>
              </p:custDataLst>
            </p:nvPr>
          </p:nvSpPr>
          <p:spPr bwMode="auto">
            <a:xfrm>
              <a:off x="6265863" y="4297363"/>
              <a:ext cx="273050" cy="1331912"/>
            </a:xfrm>
            <a:custGeom>
              <a:avLst/>
              <a:gdLst>
                <a:gd name="T0" fmla="*/ 0 w 172"/>
                <a:gd name="T1" fmla="*/ 1322388 h 839"/>
                <a:gd name="T2" fmla="*/ 207963 w 172"/>
                <a:gd name="T3" fmla="*/ 0 h 839"/>
                <a:gd name="T4" fmla="*/ 273050 w 172"/>
                <a:gd name="T5" fmla="*/ 9525 h 839"/>
                <a:gd name="T6" fmla="*/ 76200 w 172"/>
                <a:gd name="T7" fmla="*/ 1331913 h 839"/>
                <a:gd name="T8" fmla="*/ 0 w 172"/>
                <a:gd name="T9" fmla="*/ 1322388 h 839"/>
                <a:gd name="T10" fmla="*/ 0 w 172"/>
                <a:gd name="T11" fmla="*/ 1322388 h 83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" h="839">
                  <a:moveTo>
                    <a:pt x="0" y="833"/>
                  </a:moveTo>
                  <a:lnTo>
                    <a:pt x="131" y="0"/>
                  </a:lnTo>
                  <a:lnTo>
                    <a:pt x="172" y="6"/>
                  </a:lnTo>
                  <a:lnTo>
                    <a:pt x="48" y="839"/>
                  </a:lnTo>
                  <a:lnTo>
                    <a:pt x="0" y="833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Freeform 19"/>
            <p:cNvSpPr/>
            <p:nvPr>
              <p:custDataLst>
                <p:tags r:id="rId29"/>
              </p:custDataLst>
            </p:nvPr>
          </p:nvSpPr>
          <p:spPr bwMode="auto">
            <a:xfrm>
              <a:off x="4972051" y="5430838"/>
              <a:ext cx="2124075" cy="1009650"/>
            </a:xfrm>
            <a:custGeom>
              <a:avLst/>
              <a:gdLst>
                <a:gd name="T0" fmla="*/ 169926 w 225"/>
                <a:gd name="T1" fmla="*/ 198156 h 107"/>
                <a:gd name="T2" fmla="*/ 339852 w 225"/>
                <a:gd name="T3" fmla="*/ 877546 h 107"/>
                <a:gd name="T4" fmla="*/ 1689820 w 225"/>
                <a:gd name="T5" fmla="*/ 896418 h 107"/>
                <a:gd name="T6" fmla="*/ 1859746 w 225"/>
                <a:gd name="T7" fmla="*/ 179284 h 107"/>
                <a:gd name="T8" fmla="*/ 169926 w 225"/>
                <a:gd name="T9" fmla="*/ 198156 h 1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5" h="107">
                  <a:moveTo>
                    <a:pt x="18" y="21"/>
                  </a:moveTo>
                  <a:cubicBezTo>
                    <a:pt x="18" y="21"/>
                    <a:pt x="0" y="91"/>
                    <a:pt x="36" y="93"/>
                  </a:cubicBezTo>
                  <a:cubicBezTo>
                    <a:pt x="36" y="93"/>
                    <a:pt x="131" y="107"/>
                    <a:pt x="179" y="95"/>
                  </a:cubicBezTo>
                  <a:cubicBezTo>
                    <a:pt x="179" y="95"/>
                    <a:pt x="225" y="93"/>
                    <a:pt x="197" y="19"/>
                  </a:cubicBezTo>
                  <a:cubicBezTo>
                    <a:pt x="197" y="19"/>
                    <a:pt x="30" y="0"/>
                    <a:pt x="18" y="21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144000" rIns="0" bIns="0" anchor="ctr"/>
            <a:lstStyle/>
            <a:p>
              <a:endParaRPr lang="zh-CN" altLang="en-US"/>
            </a:p>
          </p:txBody>
        </p:sp>
        <p:sp>
          <p:nvSpPr>
            <p:cNvPr id="59" name="Freeform 20"/>
            <p:cNvSpPr/>
            <p:nvPr>
              <p:custDataLst>
                <p:tags r:id="rId30"/>
              </p:custDataLst>
            </p:nvPr>
          </p:nvSpPr>
          <p:spPr bwMode="auto">
            <a:xfrm>
              <a:off x="5010151" y="5430839"/>
              <a:ext cx="1935163" cy="320675"/>
            </a:xfrm>
            <a:custGeom>
              <a:avLst/>
              <a:gdLst>
                <a:gd name="T0" fmla="*/ 226556 w 205"/>
                <a:gd name="T1" fmla="*/ 18863 h 34"/>
                <a:gd name="T2" fmla="*/ 1821885 w 205"/>
                <a:gd name="T3" fmla="*/ 132043 h 34"/>
                <a:gd name="T4" fmla="*/ 1736927 w 205"/>
                <a:gd name="T5" fmla="*/ 292380 h 34"/>
                <a:gd name="T6" fmla="*/ 217116 w 205"/>
                <a:gd name="T7" fmla="*/ 216927 h 34"/>
                <a:gd name="T8" fmla="*/ 226556 w 205"/>
                <a:gd name="T9" fmla="*/ 18863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5" h="34">
                  <a:moveTo>
                    <a:pt x="24" y="2"/>
                  </a:moveTo>
                  <a:cubicBezTo>
                    <a:pt x="24" y="2"/>
                    <a:pt x="181" y="0"/>
                    <a:pt x="193" y="14"/>
                  </a:cubicBezTo>
                  <a:cubicBezTo>
                    <a:pt x="205" y="28"/>
                    <a:pt x="199" y="29"/>
                    <a:pt x="184" y="31"/>
                  </a:cubicBezTo>
                  <a:cubicBezTo>
                    <a:pt x="160" y="34"/>
                    <a:pt x="23" y="23"/>
                    <a:pt x="23" y="23"/>
                  </a:cubicBezTo>
                  <a:cubicBezTo>
                    <a:pt x="23" y="23"/>
                    <a:pt x="0" y="23"/>
                    <a:pt x="24" y="2"/>
                  </a:cubicBezTo>
                  <a:close/>
                </a:path>
              </a:pathLst>
            </a:custGeom>
            <a:solidFill>
              <a:srgbClr val="C9F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Freeform 21"/>
            <p:cNvSpPr>
              <a:spLocks noEditPoints="1"/>
            </p:cNvSpPr>
            <p:nvPr>
              <p:custDataLst>
                <p:tags r:id="rId31"/>
              </p:custDataLst>
            </p:nvPr>
          </p:nvSpPr>
          <p:spPr bwMode="auto">
            <a:xfrm>
              <a:off x="5113338" y="5421313"/>
              <a:ext cx="1803400" cy="330200"/>
            </a:xfrm>
            <a:custGeom>
              <a:avLst/>
              <a:gdLst>
                <a:gd name="T0" fmla="*/ 113303 w 191"/>
                <a:gd name="T1" fmla="*/ 245291 h 35"/>
                <a:gd name="T2" fmla="*/ 56651 w 191"/>
                <a:gd name="T3" fmla="*/ 245291 h 35"/>
                <a:gd name="T4" fmla="*/ 0 w 191"/>
                <a:gd name="T5" fmla="*/ 169817 h 35"/>
                <a:gd name="T6" fmla="*/ 113303 w 191"/>
                <a:gd name="T7" fmla="*/ 9434 h 35"/>
                <a:gd name="T8" fmla="*/ 113303 w 191"/>
                <a:gd name="T9" fmla="*/ 0 h 35"/>
                <a:gd name="T10" fmla="*/ 122745 w 191"/>
                <a:gd name="T11" fmla="*/ 0 h 35"/>
                <a:gd name="T12" fmla="*/ 283257 w 191"/>
                <a:gd name="T13" fmla="*/ 0 h 35"/>
                <a:gd name="T14" fmla="*/ 1510702 w 191"/>
                <a:gd name="T15" fmla="*/ 56606 h 35"/>
                <a:gd name="T16" fmla="*/ 1737307 w 191"/>
                <a:gd name="T17" fmla="*/ 122646 h 35"/>
                <a:gd name="T18" fmla="*/ 1803400 w 191"/>
                <a:gd name="T19" fmla="*/ 245291 h 35"/>
                <a:gd name="T20" fmla="*/ 1746749 w 191"/>
                <a:gd name="T21" fmla="*/ 311331 h 35"/>
                <a:gd name="T22" fmla="*/ 1633446 w 191"/>
                <a:gd name="T23" fmla="*/ 330200 h 35"/>
                <a:gd name="T24" fmla="*/ 1520143 w 191"/>
                <a:gd name="T25" fmla="*/ 330200 h 35"/>
                <a:gd name="T26" fmla="*/ 113303 w 191"/>
                <a:gd name="T27" fmla="*/ 245291 h 35"/>
                <a:gd name="T28" fmla="*/ 47209 w 191"/>
                <a:gd name="T29" fmla="*/ 169817 h 35"/>
                <a:gd name="T30" fmla="*/ 47209 w 191"/>
                <a:gd name="T31" fmla="*/ 169817 h 35"/>
                <a:gd name="T32" fmla="*/ 75535 w 191"/>
                <a:gd name="T33" fmla="*/ 188686 h 35"/>
                <a:gd name="T34" fmla="*/ 113303 w 191"/>
                <a:gd name="T35" fmla="*/ 198120 h 35"/>
                <a:gd name="T36" fmla="*/ 1520143 w 191"/>
                <a:gd name="T37" fmla="*/ 283029 h 35"/>
                <a:gd name="T38" fmla="*/ 1633446 w 191"/>
                <a:gd name="T39" fmla="*/ 273594 h 35"/>
                <a:gd name="T40" fmla="*/ 1727865 w 191"/>
                <a:gd name="T41" fmla="*/ 254726 h 35"/>
                <a:gd name="T42" fmla="*/ 1756191 w 191"/>
                <a:gd name="T43" fmla="*/ 245291 h 35"/>
                <a:gd name="T44" fmla="*/ 1699539 w 191"/>
                <a:gd name="T45" fmla="*/ 160383 h 35"/>
                <a:gd name="T46" fmla="*/ 1501260 w 191"/>
                <a:gd name="T47" fmla="*/ 103777 h 35"/>
                <a:gd name="T48" fmla="*/ 1104701 w 191"/>
                <a:gd name="T49" fmla="*/ 75474 h 35"/>
                <a:gd name="T50" fmla="*/ 283257 w 191"/>
                <a:gd name="T51" fmla="*/ 56606 h 35"/>
                <a:gd name="T52" fmla="*/ 132186 w 191"/>
                <a:gd name="T53" fmla="*/ 56606 h 35"/>
                <a:gd name="T54" fmla="*/ 47209 w 191"/>
                <a:gd name="T55" fmla="*/ 169817 h 35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91" h="35">
                  <a:moveTo>
                    <a:pt x="12" y="26"/>
                  </a:moveTo>
                  <a:cubicBezTo>
                    <a:pt x="12" y="26"/>
                    <a:pt x="9" y="26"/>
                    <a:pt x="6" y="26"/>
                  </a:cubicBezTo>
                  <a:cubicBezTo>
                    <a:pt x="4" y="25"/>
                    <a:pt x="0" y="23"/>
                    <a:pt x="0" y="18"/>
                  </a:cubicBezTo>
                  <a:cubicBezTo>
                    <a:pt x="0" y="13"/>
                    <a:pt x="3" y="8"/>
                    <a:pt x="12" y="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9" y="0"/>
                    <a:pt x="30" y="0"/>
                  </a:cubicBezTo>
                  <a:cubicBezTo>
                    <a:pt x="60" y="0"/>
                    <a:pt x="125" y="1"/>
                    <a:pt x="160" y="6"/>
                  </a:cubicBezTo>
                  <a:cubicBezTo>
                    <a:pt x="172" y="7"/>
                    <a:pt x="180" y="9"/>
                    <a:pt x="184" y="13"/>
                  </a:cubicBezTo>
                  <a:cubicBezTo>
                    <a:pt x="188" y="18"/>
                    <a:pt x="190" y="22"/>
                    <a:pt x="191" y="26"/>
                  </a:cubicBezTo>
                  <a:cubicBezTo>
                    <a:pt x="191" y="30"/>
                    <a:pt x="188" y="32"/>
                    <a:pt x="185" y="33"/>
                  </a:cubicBezTo>
                  <a:cubicBezTo>
                    <a:pt x="182" y="34"/>
                    <a:pt x="178" y="34"/>
                    <a:pt x="173" y="35"/>
                  </a:cubicBezTo>
                  <a:cubicBezTo>
                    <a:pt x="170" y="35"/>
                    <a:pt x="166" y="35"/>
                    <a:pt x="161" y="35"/>
                  </a:cubicBezTo>
                  <a:cubicBezTo>
                    <a:pt x="121" y="35"/>
                    <a:pt x="12" y="26"/>
                    <a:pt x="12" y="26"/>
                  </a:cubicBezTo>
                  <a:close/>
                  <a:moveTo>
                    <a:pt x="5" y="18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9"/>
                    <a:pt x="8" y="20"/>
                  </a:cubicBezTo>
                  <a:cubicBezTo>
                    <a:pt x="10" y="21"/>
                    <a:pt x="12" y="21"/>
                    <a:pt x="12" y="21"/>
                  </a:cubicBezTo>
                  <a:cubicBezTo>
                    <a:pt x="12" y="21"/>
                    <a:pt x="121" y="30"/>
                    <a:pt x="161" y="30"/>
                  </a:cubicBezTo>
                  <a:cubicBezTo>
                    <a:pt x="166" y="30"/>
                    <a:pt x="170" y="30"/>
                    <a:pt x="173" y="29"/>
                  </a:cubicBezTo>
                  <a:cubicBezTo>
                    <a:pt x="177" y="29"/>
                    <a:pt x="181" y="28"/>
                    <a:pt x="183" y="27"/>
                  </a:cubicBezTo>
                  <a:cubicBezTo>
                    <a:pt x="186" y="26"/>
                    <a:pt x="186" y="26"/>
                    <a:pt x="186" y="26"/>
                  </a:cubicBezTo>
                  <a:cubicBezTo>
                    <a:pt x="186" y="25"/>
                    <a:pt x="184" y="22"/>
                    <a:pt x="180" y="17"/>
                  </a:cubicBezTo>
                  <a:cubicBezTo>
                    <a:pt x="179" y="15"/>
                    <a:pt x="171" y="13"/>
                    <a:pt x="159" y="11"/>
                  </a:cubicBezTo>
                  <a:cubicBezTo>
                    <a:pt x="148" y="10"/>
                    <a:pt x="133" y="8"/>
                    <a:pt x="117" y="8"/>
                  </a:cubicBezTo>
                  <a:cubicBezTo>
                    <a:pt x="85" y="6"/>
                    <a:pt x="50" y="6"/>
                    <a:pt x="30" y="6"/>
                  </a:cubicBezTo>
                  <a:cubicBezTo>
                    <a:pt x="22" y="6"/>
                    <a:pt x="16" y="6"/>
                    <a:pt x="14" y="6"/>
                  </a:cubicBezTo>
                  <a:cubicBezTo>
                    <a:pt x="6" y="12"/>
                    <a:pt x="5" y="17"/>
                    <a:pt x="5" y="18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Freeform 35"/>
            <p:cNvSpPr/>
            <p:nvPr>
              <p:custDataLst>
                <p:tags r:id="rId32"/>
              </p:custDataLst>
            </p:nvPr>
          </p:nvSpPr>
          <p:spPr bwMode="auto">
            <a:xfrm>
              <a:off x="3821114" y="1374776"/>
              <a:ext cx="4192587" cy="3540125"/>
            </a:xfrm>
            <a:custGeom>
              <a:avLst/>
              <a:gdLst>
                <a:gd name="T0" fmla="*/ 169 w 639"/>
                <a:gd name="T1" fmla="*/ 413 h 539"/>
                <a:gd name="T2" fmla="*/ 67 w 639"/>
                <a:gd name="T3" fmla="*/ 327 h 539"/>
                <a:gd name="T4" fmla="*/ 4 w 639"/>
                <a:gd name="T5" fmla="*/ 165 h 539"/>
                <a:gd name="T6" fmla="*/ 73 w 639"/>
                <a:gd name="T7" fmla="*/ 33 h 539"/>
                <a:gd name="T8" fmla="*/ 167 w 639"/>
                <a:gd name="T9" fmla="*/ 0 h 539"/>
                <a:gd name="T10" fmla="*/ 322 w 639"/>
                <a:gd name="T11" fmla="*/ 113 h 539"/>
                <a:gd name="T12" fmla="*/ 474 w 639"/>
                <a:gd name="T13" fmla="*/ 8 h 539"/>
                <a:gd name="T14" fmla="*/ 574 w 639"/>
                <a:gd name="T15" fmla="*/ 46 h 539"/>
                <a:gd name="T16" fmla="*/ 637 w 639"/>
                <a:gd name="T17" fmla="*/ 182 h 539"/>
                <a:gd name="T18" fmla="*/ 568 w 639"/>
                <a:gd name="T19" fmla="*/ 339 h 539"/>
                <a:gd name="T20" fmla="*/ 463 w 639"/>
                <a:gd name="T21" fmla="*/ 420 h 539"/>
                <a:gd name="T22" fmla="*/ 315 w 639"/>
                <a:gd name="T23" fmla="*/ 539 h 539"/>
                <a:gd name="T24" fmla="*/ 169 w 639"/>
                <a:gd name="T25" fmla="*/ 413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539">
                  <a:moveTo>
                    <a:pt x="169" y="413"/>
                  </a:moveTo>
                  <a:cubicBezTo>
                    <a:pt x="136" y="388"/>
                    <a:pt x="101" y="363"/>
                    <a:pt x="67" y="327"/>
                  </a:cubicBezTo>
                  <a:cubicBezTo>
                    <a:pt x="23" y="281"/>
                    <a:pt x="0" y="223"/>
                    <a:pt x="4" y="165"/>
                  </a:cubicBezTo>
                  <a:cubicBezTo>
                    <a:pt x="8" y="112"/>
                    <a:pt x="33" y="64"/>
                    <a:pt x="73" y="33"/>
                  </a:cubicBezTo>
                  <a:cubicBezTo>
                    <a:pt x="101" y="11"/>
                    <a:pt x="134" y="0"/>
                    <a:pt x="167" y="0"/>
                  </a:cubicBezTo>
                  <a:cubicBezTo>
                    <a:pt x="237" y="0"/>
                    <a:pt x="297" y="46"/>
                    <a:pt x="322" y="113"/>
                  </a:cubicBezTo>
                  <a:cubicBezTo>
                    <a:pt x="348" y="50"/>
                    <a:pt x="407" y="8"/>
                    <a:pt x="474" y="8"/>
                  </a:cubicBezTo>
                  <a:cubicBezTo>
                    <a:pt x="510" y="8"/>
                    <a:pt x="545" y="21"/>
                    <a:pt x="574" y="46"/>
                  </a:cubicBezTo>
                  <a:cubicBezTo>
                    <a:pt x="613" y="79"/>
                    <a:pt x="636" y="129"/>
                    <a:pt x="637" y="182"/>
                  </a:cubicBezTo>
                  <a:cubicBezTo>
                    <a:pt x="639" y="239"/>
                    <a:pt x="614" y="295"/>
                    <a:pt x="568" y="339"/>
                  </a:cubicBezTo>
                  <a:cubicBezTo>
                    <a:pt x="532" y="373"/>
                    <a:pt x="497" y="397"/>
                    <a:pt x="463" y="420"/>
                  </a:cubicBezTo>
                  <a:cubicBezTo>
                    <a:pt x="412" y="454"/>
                    <a:pt x="315" y="539"/>
                    <a:pt x="315" y="539"/>
                  </a:cubicBezTo>
                  <a:cubicBezTo>
                    <a:pt x="315" y="539"/>
                    <a:pt x="219" y="450"/>
                    <a:pt x="169" y="413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defRPr/>
              </a:pPr>
              <a:endParaRPr lang="zh-CN" altLang="en-US" sz="5400">
                <a:solidFill>
                  <a:srgbClr val="FFFFFF"/>
                </a:solidFill>
                <a:effectLst>
                  <a:outerShdw blurRad="25400" dist="127000" dir="5400000" algn="t" rotWithShape="0">
                    <a:prstClr val="black">
                      <a:alpha val="26000"/>
                    </a:prstClr>
                  </a:outerShdw>
                </a:effectLst>
                <a:latin typeface="DarkBox" panose="02000500000000000000" pitchFamily="2" charset="0"/>
                <a:ea typeface="华文隶书" panose="02010800040101010101" pitchFamily="2" charset="-122"/>
              </a:endParaRPr>
            </a:p>
          </p:txBody>
        </p:sp>
      </p:grpSp>
      <p:sp>
        <p:nvSpPr>
          <p:cNvPr id="66" name="MH_Other_9"/>
          <p:cNvSpPr/>
          <p:nvPr>
            <p:custDataLst>
              <p:tags r:id="rId33"/>
            </p:custDataLst>
          </p:nvPr>
        </p:nvSpPr>
        <p:spPr>
          <a:xfrm rot="18906473">
            <a:off x="10737365" y="5615068"/>
            <a:ext cx="1697299" cy="1378879"/>
          </a:xfrm>
          <a:prstGeom prst="heart">
            <a:avLst/>
          </a:prstGeom>
          <a:solidFill>
            <a:srgbClr val="FFE1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187333" y="18606"/>
            <a:ext cx="727067" cy="948820"/>
            <a:chOff x="6758143" y="1150870"/>
            <a:chExt cx="1534116" cy="2002017"/>
          </a:xfrm>
        </p:grpSpPr>
        <p:sp>
          <p:nvSpPr>
            <p:cNvPr id="68" name="valentines-hearts_70134"/>
            <p:cNvSpPr>
              <a:spLocks noChangeAspect="1"/>
            </p:cNvSpPr>
            <p:nvPr/>
          </p:nvSpPr>
          <p:spPr bwMode="auto">
            <a:xfrm rot="1782665" flipH="1">
              <a:off x="7385997" y="1150870"/>
              <a:ext cx="581778" cy="707384"/>
            </a:xfrm>
            <a:custGeom>
              <a:avLst/>
              <a:gdLst>
                <a:gd name="connsiteX0" fmla="*/ 83137 w 276791"/>
                <a:gd name="connsiteY0" fmla="*/ 274638 h 336550"/>
                <a:gd name="connsiteX1" fmla="*/ 76580 w 276791"/>
                <a:gd name="connsiteY1" fmla="*/ 277228 h 336550"/>
                <a:gd name="connsiteX2" fmla="*/ 76580 w 276791"/>
                <a:gd name="connsiteY2" fmla="*/ 297949 h 336550"/>
                <a:gd name="connsiteX3" fmla="*/ 101497 w 276791"/>
                <a:gd name="connsiteY3" fmla="*/ 323851 h 336550"/>
                <a:gd name="connsiteX4" fmla="*/ 126414 w 276791"/>
                <a:gd name="connsiteY4" fmla="*/ 297949 h 336550"/>
                <a:gd name="connsiteX5" fmla="*/ 126414 w 276791"/>
                <a:gd name="connsiteY5" fmla="*/ 277228 h 336550"/>
                <a:gd name="connsiteX6" fmla="*/ 119857 w 276791"/>
                <a:gd name="connsiteY6" fmla="*/ 274638 h 336550"/>
                <a:gd name="connsiteX7" fmla="*/ 105431 w 276791"/>
                <a:gd name="connsiteY7" fmla="*/ 281113 h 336550"/>
                <a:gd name="connsiteX8" fmla="*/ 97563 w 276791"/>
                <a:gd name="connsiteY8" fmla="*/ 281113 h 336550"/>
                <a:gd name="connsiteX9" fmla="*/ 83137 w 276791"/>
                <a:gd name="connsiteY9" fmla="*/ 274638 h 336550"/>
                <a:gd name="connsiteX10" fmla="*/ 82298 w 276791"/>
                <a:gd name="connsiteY10" fmla="*/ 263525 h 336550"/>
                <a:gd name="connsiteX11" fmla="*/ 100703 w 276791"/>
                <a:gd name="connsiteY11" fmla="*/ 270164 h 336550"/>
                <a:gd name="connsiteX12" fmla="*/ 119108 w 276791"/>
                <a:gd name="connsiteY12" fmla="*/ 263525 h 336550"/>
                <a:gd name="connsiteX13" fmla="*/ 133570 w 276791"/>
                <a:gd name="connsiteY13" fmla="*/ 270164 h 336550"/>
                <a:gd name="connsiteX14" fmla="*/ 133570 w 276791"/>
                <a:gd name="connsiteY14" fmla="*/ 306012 h 336550"/>
                <a:gd name="connsiteX15" fmla="*/ 104647 w 276791"/>
                <a:gd name="connsiteY15" fmla="*/ 335222 h 336550"/>
                <a:gd name="connsiteX16" fmla="*/ 100703 w 276791"/>
                <a:gd name="connsiteY16" fmla="*/ 336550 h 336550"/>
                <a:gd name="connsiteX17" fmla="*/ 96759 w 276791"/>
                <a:gd name="connsiteY17" fmla="*/ 335222 h 336550"/>
                <a:gd name="connsiteX18" fmla="*/ 67836 w 276791"/>
                <a:gd name="connsiteY18" fmla="*/ 306012 h 336550"/>
                <a:gd name="connsiteX19" fmla="*/ 67836 w 276791"/>
                <a:gd name="connsiteY19" fmla="*/ 270164 h 336550"/>
                <a:gd name="connsiteX20" fmla="*/ 82298 w 276791"/>
                <a:gd name="connsiteY20" fmla="*/ 263525 h 336550"/>
                <a:gd name="connsiteX21" fmla="*/ 192627 w 276791"/>
                <a:gd name="connsiteY21" fmla="*/ 192088 h 336550"/>
                <a:gd name="connsiteX22" fmla="*/ 180657 w 276791"/>
                <a:gd name="connsiteY22" fmla="*/ 197293 h 336550"/>
                <a:gd name="connsiteX23" fmla="*/ 180657 w 276791"/>
                <a:gd name="connsiteY23" fmla="*/ 232426 h 336550"/>
                <a:gd name="connsiteX24" fmla="*/ 220559 w 276791"/>
                <a:gd name="connsiteY24" fmla="*/ 271463 h 336550"/>
                <a:gd name="connsiteX25" fmla="*/ 260461 w 276791"/>
                <a:gd name="connsiteY25" fmla="*/ 232426 h 336550"/>
                <a:gd name="connsiteX26" fmla="*/ 259131 w 276791"/>
                <a:gd name="connsiteY26" fmla="*/ 197293 h 336550"/>
                <a:gd name="connsiteX27" fmla="*/ 248490 w 276791"/>
                <a:gd name="connsiteY27" fmla="*/ 192088 h 336550"/>
                <a:gd name="connsiteX28" fmla="*/ 224549 w 276791"/>
                <a:gd name="connsiteY28" fmla="*/ 203799 h 336550"/>
                <a:gd name="connsiteX29" fmla="*/ 216569 w 276791"/>
                <a:gd name="connsiteY29" fmla="*/ 203799 h 336550"/>
                <a:gd name="connsiteX30" fmla="*/ 192627 w 276791"/>
                <a:gd name="connsiteY30" fmla="*/ 192088 h 336550"/>
                <a:gd name="connsiteX31" fmla="*/ 193020 w 276791"/>
                <a:gd name="connsiteY31" fmla="*/ 180975 h 336550"/>
                <a:gd name="connsiteX32" fmla="*/ 220559 w 276791"/>
                <a:gd name="connsiteY32" fmla="*/ 191424 h 336550"/>
                <a:gd name="connsiteX33" fmla="*/ 248099 w 276791"/>
                <a:gd name="connsiteY33" fmla="*/ 180975 h 336550"/>
                <a:gd name="connsiteX34" fmla="*/ 266459 w 276791"/>
                <a:gd name="connsiteY34" fmla="*/ 188812 h 336550"/>
                <a:gd name="connsiteX35" fmla="*/ 266459 w 276791"/>
                <a:gd name="connsiteY35" fmla="*/ 238447 h 336550"/>
                <a:gd name="connsiteX36" fmla="*/ 224493 w 276791"/>
                <a:gd name="connsiteY36" fmla="*/ 282857 h 336550"/>
                <a:gd name="connsiteX37" fmla="*/ 220559 w 276791"/>
                <a:gd name="connsiteY37" fmla="*/ 284163 h 336550"/>
                <a:gd name="connsiteX38" fmla="*/ 216625 w 276791"/>
                <a:gd name="connsiteY38" fmla="*/ 282857 h 336550"/>
                <a:gd name="connsiteX39" fmla="*/ 173348 w 276791"/>
                <a:gd name="connsiteY39" fmla="*/ 238447 h 336550"/>
                <a:gd name="connsiteX40" fmla="*/ 174660 w 276791"/>
                <a:gd name="connsiteY40" fmla="*/ 188812 h 336550"/>
                <a:gd name="connsiteX41" fmla="*/ 193020 w 276791"/>
                <a:gd name="connsiteY41" fmla="*/ 180975 h 336550"/>
                <a:gd name="connsiteX42" fmla="*/ 58624 w 276791"/>
                <a:gd name="connsiteY42" fmla="*/ 11113 h 336550"/>
                <a:gd name="connsiteX43" fmla="*/ 27035 w 276791"/>
                <a:gd name="connsiteY43" fmla="*/ 22930 h 336550"/>
                <a:gd name="connsiteX44" fmla="*/ 27035 w 276791"/>
                <a:gd name="connsiteY44" fmla="*/ 101708 h 336550"/>
                <a:gd name="connsiteX45" fmla="*/ 108641 w 276791"/>
                <a:gd name="connsiteY45" fmla="*/ 185738 h 336550"/>
                <a:gd name="connsiteX46" fmla="*/ 191563 w 276791"/>
                <a:gd name="connsiteY46" fmla="*/ 101708 h 336550"/>
                <a:gd name="connsiteX47" fmla="*/ 191563 w 276791"/>
                <a:gd name="connsiteY47" fmla="*/ 22930 h 336550"/>
                <a:gd name="connsiteX48" fmla="*/ 159973 w 276791"/>
                <a:gd name="connsiteY48" fmla="*/ 11113 h 336550"/>
                <a:gd name="connsiteX49" fmla="*/ 112589 w 276791"/>
                <a:gd name="connsiteY49" fmla="*/ 30808 h 336550"/>
                <a:gd name="connsiteX50" fmla="*/ 106008 w 276791"/>
                <a:gd name="connsiteY50" fmla="*/ 30808 h 336550"/>
                <a:gd name="connsiteX51" fmla="*/ 58624 w 276791"/>
                <a:gd name="connsiteY51" fmla="*/ 11113 h 336550"/>
                <a:gd name="connsiteX52" fmla="*/ 58443 w 276791"/>
                <a:gd name="connsiteY52" fmla="*/ 0 h 336550"/>
                <a:gd name="connsiteX53" fmla="*/ 108772 w 276791"/>
                <a:gd name="connsiteY53" fmla="*/ 19712 h 336550"/>
                <a:gd name="connsiteX54" fmla="*/ 160424 w 276791"/>
                <a:gd name="connsiteY54" fmla="*/ 0 h 336550"/>
                <a:gd name="connsiteX55" fmla="*/ 198833 w 276791"/>
                <a:gd name="connsiteY55" fmla="*/ 15770 h 336550"/>
                <a:gd name="connsiteX56" fmla="*/ 200157 w 276791"/>
                <a:gd name="connsiteY56" fmla="*/ 109075 h 336550"/>
                <a:gd name="connsiteX57" fmla="*/ 112745 w 276791"/>
                <a:gd name="connsiteY57" fmla="*/ 197124 h 336550"/>
                <a:gd name="connsiteX58" fmla="*/ 108772 w 276791"/>
                <a:gd name="connsiteY58" fmla="*/ 198438 h 336550"/>
                <a:gd name="connsiteX59" fmla="*/ 106123 w 276791"/>
                <a:gd name="connsiteY59" fmla="*/ 197124 h 336550"/>
                <a:gd name="connsiteX60" fmla="*/ 18710 w 276791"/>
                <a:gd name="connsiteY60" fmla="*/ 109075 h 336550"/>
                <a:gd name="connsiteX61" fmla="*/ 20034 w 276791"/>
                <a:gd name="connsiteY61" fmla="*/ 15770 h 336550"/>
                <a:gd name="connsiteX62" fmla="*/ 58443 w 276791"/>
                <a:gd name="connsiteY62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276791" h="336550">
                  <a:moveTo>
                    <a:pt x="83137" y="274638"/>
                  </a:moveTo>
                  <a:cubicBezTo>
                    <a:pt x="80514" y="274638"/>
                    <a:pt x="77891" y="275933"/>
                    <a:pt x="76580" y="277228"/>
                  </a:cubicBezTo>
                  <a:cubicBezTo>
                    <a:pt x="71334" y="283704"/>
                    <a:pt x="71334" y="292769"/>
                    <a:pt x="76580" y="297949"/>
                  </a:cubicBezTo>
                  <a:cubicBezTo>
                    <a:pt x="101497" y="323851"/>
                    <a:pt x="101497" y="323851"/>
                    <a:pt x="101497" y="323851"/>
                  </a:cubicBezTo>
                  <a:cubicBezTo>
                    <a:pt x="126414" y="297949"/>
                    <a:pt x="126414" y="297949"/>
                    <a:pt x="126414" y="297949"/>
                  </a:cubicBezTo>
                  <a:cubicBezTo>
                    <a:pt x="131659" y="292769"/>
                    <a:pt x="131659" y="283704"/>
                    <a:pt x="126414" y="277228"/>
                  </a:cubicBezTo>
                  <a:cubicBezTo>
                    <a:pt x="125102" y="275933"/>
                    <a:pt x="122479" y="274638"/>
                    <a:pt x="119857" y="274638"/>
                  </a:cubicBezTo>
                  <a:cubicBezTo>
                    <a:pt x="115922" y="274638"/>
                    <a:pt x="109365" y="277228"/>
                    <a:pt x="105431" y="281113"/>
                  </a:cubicBezTo>
                  <a:cubicBezTo>
                    <a:pt x="102808" y="283704"/>
                    <a:pt x="100185" y="283704"/>
                    <a:pt x="97563" y="281113"/>
                  </a:cubicBezTo>
                  <a:cubicBezTo>
                    <a:pt x="93628" y="277228"/>
                    <a:pt x="87071" y="274638"/>
                    <a:pt x="83137" y="274638"/>
                  </a:cubicBezTo>
                  <a:close/>
                  <a:moveTo>
                    <a:pt x="82298" y="263525"/>
                  </a:moveTo>
                  <a:cubicBezTo>
                    <a:pt x="88871" y="263525"/>
                    <a:pt x="95445" y="266180"/>
                    <a:pt x="100703" y="270164"/>
                  </a:cubicBezTo>
                  <a:cubicBezTo>
                    <a:pt x="105962" y="266180"/>
                    <a:pt x="112535" y="263525"/>
                    <a:pt x="119108" y="263525"/>
                  </a:cubicBezTo>
                  <a:cubicBezTo>
                    <a:pt x="124367" y="263525"/>
                    <a:pt x="129626" y="266180"/>
                    <a:pt x="133570" y="270164"/>
                  </a:cubicBezTo>
                  <a:cubicBezTo>
                    <a:pt x="142772" y="279458"/>
                    <a:pt x="142772" y="295390"/>
                    <a:pt x="133570" y="306012"/>
                  </a:cubicBezTo>
                  <a:cubicBezTo>
                    <a:pt x="104647" y="335222"/>
                    <a:pt x="104647" y="335222"/>
                    <a:pt x="104647" y="335222"/>
                  </a:cubicBezTo>
                  <a:cubicBezTo>
                    <a:pt x="103333" y="336550"/>
                    <a:pt x="102018" y="336550"/>
                    <a:pt x="100703" y="336550"/>
                  </a:cubicBezTo>
                  <a:cubicBezTo>
                    <a:pt x="99389" y="336550"/>
                    <a:pt x="98074" y="336550"/>
                    <a:pt x="96759" y="335222"/>
                  </a:cubicBezTo>
                  <a:cubicBezTo>
                    <a:pt x="67836" y="306012"/>
                    <a:pt x="67836" y="306012"/>
                    <a:pt x="67836" y="306012"/>
                  </a:cubicBezTo>
                  <a:cubicBezTo>
                    <a:pt x="58634" y="295390"/>
                    <a:pt x="58634" y="279458"/>
                    <a:pt x="67836" y="270164"/>
                  </a:cubicBezTo>
                  <a:cubicBezTo>
                    <a:pt x="71781" y="266180"/>
                    <a:pt x="77039" y="263525"/>
                    <a:pt x="82298" y="263525"/>
                  </a:cubicBezTo>
                  <a:close/>
                  <a:moveTo>
                    <a:pt x="192627" y="192088"/>
                  </a:moveTo>
                  <a:cubicBezTo>
                    <a:pt x="188637" y="192088"/>
                    <a:pt x="184647" y="194690"/>
                    <a:pt x="180657" y="197293"/>
                  </a:cubicBezTo>
                  <a:cubicBezTo>
                    <a:pt x="171346" y="206401"/>
                    <a:pt x="171346" y="222016"/>
                    <a:pt x="180657" y="232426"/>
                  </a:cubicBezTo>
                  <a:cubicBezTo>
                    <a:pt x="220559" y="271463"/>
                    <a:pt x="220559" y="271463"/>
                    <a:pt x="220559" y="271463"/>
                  </a:cubicBezTo>
                  <a:cubicBezTo>
                    <a:pt x="260461" y="232426"/>
                    <a:pt x="260461" y="232426"/>
                    <a:pt x="260461" y="232426"/>
                  </a:cubicBezTo>
                  <a:cubicBezTo>
                    <a:pt x="269771" y="222016"/>
                    <a:pt x="269771" y="206401"/>
                    <a:pt x="259131" y="197293"/>
                  </a:cubicBezTo>
                  <a:cubicBezTo>
                    <a:pt x="256471" y="194690"/>
                    <a:pt x="252480" y="192088"/>
                    <a:pt x="248490" y="192088"/>
                  </a:cubicBezTo>
                  <a:cubicBezTo>
                    <a:pt x="240510" y="192088"/>
                    <a:pt x="231199" y="197293"/>
                    <a:pt x="224549" y="203799"/>
                  </a:cubicBezTo>
                  <a:cubicBezTo>
                    <a:pt x="221889" y="205100"/>
                    <a:pt x="219229" y="205100"/>
                    <a:pt x="216569" y="203799"/>
                  </a:cubicBezTo>
                  <a:cubicBezTo>
                    <a:pt x="209918" y="197293"/>
                    <a:pt x="200608" y="192088"/>
                    <a:pt x="192627" y="192088"/>
                  </a:cubicBezTo>
                  <a:close/>
                  <a:moveTo>
                    <a:pt x="193020" y="180975"/>
                  </a:moveTo>
                  <a:cubicBezTo>
                    <a:pt x="202199" y="180975"/>
                    <a:pt x="211379" y="184894"/>
                    <a:pt x="220559" y="191424"/>
                  </a:cubicBezTo>
                  <a:cubicBezTo>
                    <a:pt x="228428" y="184894"/>
                    <a:pt x="238919" y="180975"/>
                    <a:pt x="248099" y="180975"/>
                  </a:cubicBezTo>
                  <a:cubicBezTo>
                    <a:pt x="254656" y="180975"/>
                    <a:pt x="261213" y="183587"/>
                    <a:pt x="266459" y="188812"/>
                  </a:cubicBezTo>
                  <a:cubicBezTo>
                    <a:pt x="279573" y="203180"/>
                    <a:pt x="280884" y="225385"/>
                    <a:pt x="266459" y="238447"/>
                  </a:cubicBezTo>
                  <a:cubicBezTo>
                    <a:pt x="224493" y="282857"/>
                    <a:pt x="224493" y="282857"/>
                    <a:pt x="224493" y="282857"/>
                  </a:cubicBezTo>
                  <a:cubicBezTo>
                    <a:pt x="223182" y="282857"/>
                    <a:pt x="221871" y="284163"/>
                    <a:pt x="220559" y="284163"/>
                  </a:cubicBezTo>
                  <a:cubicBezTo>
                    <a:pt x="219248" y="284163"/>
                    <a:pt x="217936" y="282857"/>
                    <a:pt x="216625" y="282857"/>
                  </a:cubicBezTo>
                  <a:cubicBezTo>
                    <a:pt x="173348" y="238447"/>
                    <a:pt x="173348" y="238447"/>
                    <a:pt x="173348" y="238447"/>
                  </a:cubicBezTo>
                  <a:cubicBezTo>
                    <a:pt x="160234" y="225385"/>
                    <a:pt x="160234" y="203180"/>
                    <a:pt x="174660" y="188812"/>
                  </a:cubicBezTo>
                  <a:cubicBezTo>
                    <a:pt x="178594" y="183587"/>
                    <a:pt x="185151" y="180975"/>
                    <a:pt x="193020" y="180975"/>
                  </a:cubicBezTo>
                  <a:close/>
                  <a:moveTo>
                    <a:pt x="58624" y="11113"/>
                  </a:moveTo>
                  <a:cubicBezTo>
                    <a:pt x="46778" y="11113"/>
                    <a:pt x="34932" y="15052"/>
                    <a:pt x="27035" y="22930"/>
                  </a:cubicBezTo>
                  <a:cubicBezTo>
                    <a:pt x="5975" y="45250"/>
                    <a:pt x="4659" y="79387"/>
                    <a:pt x="27035" y="101708"/>
                  </a:cubicBezTo>
                  <a:cubicBezTo>
                    <a:pt x="108641" y="185738"/>
                    <a:pt x="108641" y="185738"/>
                    <a:pt x="108641" y="185738"/>
                  </a:cubicBezTo>
                  <a:cubicBezTo>
                    <a:pt x="191563" y="101708"/>
                    <a:pt x="191563" y="101708"/>
                    <a:pt x="191563" y="101708"/>
                  </a:cubicBezTo>
                  <a:cubicBezTo>
                    <a:pt x="212622" y="80700"/>
                    <a:pt x="212622" y="45250"/>
                    <a:pt x="191563" y="22930"/>
                  </a:cubicBezTo>
                  <a:cubicBezTo>
                    <a:pt x="182349" y="15052"/>
                    <a:pt x="171819" y="11113"/>
                    <a:pt x="159973" y="11113"/>
                  </a:cubicBezTo>
                  <a:cubicBezTo>
                    <a:pt x="144179" y="11113"/>
                    <a:pt x="125752" y="18991"/>
                    <a:pt x="112589" y="30808"/>
                  </a:cubicBezTo>
                  <a:cubicBezTo>
                    <a:pt x="111273" y="33433"/>
                    <a:pt x="107325" y="33433"/>
                    <a:pt x="106008" y="30808"/>
                  </a:cubicBezTo>
                  <a:cubicBezTo>
                    <a:pt x="91530" y="18991"/>
                    <a:pt x="74419" y="11113"/>
                    <a:pt x="58624" y="11113"/>
                  </a:cubicBezTo>
                  <a:close/>
                  <a:moveTo>
                    <a:pt x="58443" y="0"/>
                  </a:moveTo>
                  <a:cubicBezTo>
                    <a:pt x="75661" y="0"/>
                    <a:pt x="94203" y="7885"/>
                    <a:pt x="108772" y="19712"/>
                  </a:cubicBezTo>
                  <a:cubicBezTo>
                    <a:pt x="124665" y="7885"/>
                    <a:pt x="143207" y="0"/>
                    <a:pt x="160424" y="0"/>
                  </a:cubicBezTo>
                  <a:cubicBezTo>
                    <a:pt x="174993" y="0"/>
                    <a:pt x="188237" y="5257"/>
                    <a:pt x="198833" y="15770"/>
                  </a:cubicBezTo>
                  <a:cubicBezTo>
                    <a:pt x="225321" y="40739"/>
                    <a:pt x="225321" y="82792"/>
                    <a:pt x="200157" y="109075"/>
                  </a:cubicBezTo>
                  <a:cubicBezTo>
                    <a:pt x="112745" y="197124"/>
                    <a:pt x="112745" y="197124"/>
                    <a:pt x="112745" y="197124"/>
                  </a:cubicBezTo>
                  <a:cubicBezTo>
                    <a:pt x="111420" y="197124"/>
                    <a:pt x="110096" y="198438"/>
                    <a:pt x="108772" y="198438"/>
                  </a:cubicBezTo>
                  <a:cubicBezTo>
                    <a:pt x="107447" y="198438"/>
                    <a:pt x="106123" y="197124"/>
                    <a:pt x="106123" y="197124"/>
                  </a:cubicBezTo>
                  <a:cubicBezTo>
                    <a:pt x="18710" y="109075"/>
                    <a:pt x="18710" y="109075"/>
                    <a:pt x="18710" y="109075"/>
                  </a:cubicBezTo>
                  <a:cubicBezTo>
                    <a:pt x="-6454" y="82792"/>
                    <a:pt x="-6454" y="40739"/>
                    <a:pt x="20034" y="15770"/>
                  </a:cubicBezTo>
                  <a:cubicBezTo>
                    <a:pt x="29305" y="5257"/>
                    <a:pt x="42550" y="0"/>
                    <a:pt x="58443" y="0"/>
                  </a:cubicBezTo>
                  <a:close/>
                </a:path>
              </a:pathLst>
            </a:custGeom>
            <a:solidFill>
              <a:srgbClr val="EB476F"/>
            </a:solidFill>
            <a:ln>
              <a:noFill/>
            </a:ln>
          </p:spPr>
          <p:txBody>
            <a:bodyPr/>
            <a:lstStyle/>
            <a:p>
              <a:endParaRPr lang="zh-CN" altLang="en-US" sz="2000"/>
            </a:p>
          </p:txBody>
        </p:sp>
        <p:sp>
          <p:nvSpPr>
            <p:cNvPr id="69" name="KSO_Shape"/>
            <p:cNvSpPr/>
            <p:nvPr>
              <p:custDataLst>
                <p:tags r:id="rId34"/>
              </p:custDataLst>
            </p:nvPr>
          </p:nvSpPr>
          <p:spPr>
            <a:xfrm flipH="1">
              <a:off x="6758143" y="1755407"/>
              <a:ext cx="1534116" cy="1397480"/>
            </a:xfrm>
            <a:prstGeom prst="heart">
              <a:avLst/>
            </a:prstGeom>
            <a:solidFill>
              <a:srgbClr val="EB476F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36000" bIns="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320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70" name="矩形 69"/>
          <p:cNvSpPr/>
          <p:nvPr/>
        </p:nvSpPr>
        <p:spPr>
          <a:xfrm>
            <a:off x="10673341" y="6008142"/>
            <a:ext cx="16710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b="1" i="1" dirty="0">
                <a:ln w="28575">
                  <a:solidFill>
                    <a:schemeClr val="bg1"/>
                  </a:solidFill>
                </a:ln>
                <a:solidFill>
                  <a:srgbClr val="EB47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gneto" panose="04030805050802020D02" pitchFamily="82" charset="0"/>
              </a:rPr>
              <a:t>520</a:t>
            </a:r>
            <a:endParaRPr lang="zh-CN" altLang="en-US" sz="4400" b="1" i="1" dirty="0">
              <a:ln w="28575">
                <a:solidFill>
                  <a:schemeClr val="bg1"/>
                </a:solidFill>
              </a:ln>
              <a:solidFill>
                <a:srgbClr val="EB476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gneto" panose="04030805050802020D02" pitchFamily="82" charset="0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1058175" y="235740"/>
            <a:ext cx="451712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b="1" dirty="0">
                <a:solidFill>
                  <a:srgbClr val="EB476F"/>
                </a:solidFill>
                <a:latin typeface="+mj-ea"/>
                <a:ea typeface="+mj-ea"/>
              </a:rPr>
              <a:t>点击此处添加标题</a:t>
            </a:r>
            <a:endParaRPr lang="zh-CN" altLang="en-US" sz="2800" b="1" dirty="0">
              <a:solidFill>
                <a:srgbClr val="EB476F"/>
              </a:solidFill>
              <a:latin typeface="+mj-ea"/>
              <a:ea typeface="+mj-ea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1058175" y="698500"/>
            <a:ext cx="52727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cs typeface="Arial" panose="020B0604020202020204" pitchFamily="34" charset="0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  <a:cs typeface="Arial" panose="020B0604020202020204" pitchFamily="34" charset="0"/>
            </a:endParaRPr>
          </a:p>
        </p:txBody>
      </p:sp>
      <p:sp>
        <p:nvSpPr>
          <p:cNvPr id="73" name="TextBox 121"/>
          <p:cNvSpPr txBox="1"/>
          <p:nvPr/>
        </p:nvSpPr>
        <p:spPr>
          <a:xfrm>
            <a:off x="-287337" y="3181106"/>
            <a:ext cx="3066859" cy="411977"/>
          </a:xfrm>
          <a:prstGeom prst="rect">
            <a:avLst/>
          </a:prstGeom>
        </p:spPr>
        <p:txBody>
          <a:bodyPr vert="horz" wrap="none" lIns="0">
            <a:normAutofit/>
          </a:bodyPr>
          <a:lstStyle/>
          <a:p>
            <a:pPr algn="ctr"/>
            <a:r>
              <a:rPr lang="zh-CN" altLang="en-US" sz="1600" b="1" kern="900" dirty="0">
                <a:solidFill>
                  <a:schemeClr val="accent4"/>
                </a:solidFill>
              </a:rPr>
              <a:t>标题文本预设</a:t>
            </a:r>
            <a:endParaRPr lang="zh-CN" altLang="en-US" sz="1600" b="1" kern="900" dirty="0">
              <a:solidFill>
                <a:schemeClr val="accent4"/>
              </a:solidFill>
            </a:endParaRPr>
          </a:p>
        </p:txBody>
      </p:sp>
      <p:sp>
        <p:nvSpPr>
          <p:cNvPr id="74" name="TextBox 122"/>
          <p:cNvSpPr txBox="1"/>
          <p:nvPr/>
        </p:nvSpPr>
        <p:spPr>
          <a:xfrm>
            <a:off x="305519" y="3596548"/>
            <a:ext cx="1866182" cy="585430"/>
          </a:xfrm>
          <a:prstGeom prst="rect">
            <a:avLst/>
          </a:prstGeom>
        </p:spPr>
        <p:txBody>
          <a:bodyPr vert="horz" wrap="square" lIns="0">
            <a:normAutofit fontScale="92500" lnSpcReduction="20000"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</a:t>
            </a:r>
            <a:b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（建议使用主题字体）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5" name="TextBox 121"/>
          <p:cNvSpPr txBox="1"/>
          <p:nvPr/>
        </p:nvSpPr>
        <p:spPr>
          <a:xfrm>
            <a:off x="2243678" y="4967530"/>
            <a:ext cx="3066859" cy="411977"/>
          </a:xfrm>
          <a:prstGeom prst="rect">
            <a:avLst/>
          </a:prstGeom>
        </p:spPr>
        <p:txBody>
          <a:bodyPr vert="horz" wrap="none" lIns="0">
            <a:normAutofit/>
          </a:bodyPr>
          <a:lstStyle/>
          <a:p>
            <a:pPr algn="ctr"/>
            <a:r>
              <a:rPr lang="zh-CN" altLang="en-US" sz="1600" b="1" kern="900" dirty="0">
                <a:solidFill>
                  <a:schemeClr val="accent4"/>
                </a:solidFill>
              </a:rPr>
              <a:t>标题文本预设</a:t>
            </a:r>
            <a:endParaRPr lang="zh-CN" altLang="en-US" sz="1600" b="1" kern="900" dirty="0">
              <a:solidFill>
                <a:schemeClr val="accent4"/>
              </a:solidFill>
            </a:endParaRPr>
          </a:p>
        </p:txBody>
      </p:sp>
      <p:sp>
        <p:nvSpPr>
          <p:cNvPr id="76" name="TextBox 122"/>
          <p:cNvSpPr txBox="1"/>
          <p:nvPr/>
        </p:nvSpPr>
        <p:spPr>
          <a:xfrm>
            <a:off x="2836534" y="5382972"/>
            <a:ext cx="1866182" cy="585430"/>
          </a:xfrm>
          <a:prstGeom prst="rect">
            <a:avLst/>
          </a:prstGeom>
        </p:spPr>
        <p:txBody>
          <a:bodyPr vert="horz" wrap="square" lIns="0">
            <a:normAutofit fontScale="92500" lnSpcReduction="20000"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</a:t>
            </a:r>
            <a:b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（建议使用主题字体）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7" name="TextBox 121"/>
          <p:cNvSpPr txBox="1"/>
          <p:nvPr/>
        </p:nvSpPr>
        <p:spPr>
          <a:xfrm>
            <a:off x="5079700" y="3574240"/>
            <a:ext cx="3066859" cy="411977"/>
          </a:xfrm>
          <a:prstGeom prst="rect">
            <a:avLst/>
          </a:prstGeom>
        </p:spPr>
        <p:txBody>
          <a:bodyPr vert="horz" wrap="none" lIns="0">
            <a:normAutofit/>
          </a:bodyPr>
          <a:lstStyle/>
          <a:p>
            <a:pPr algn="ctr"/>
            <a:r>
              <a:rPr lang="zh-CN" altLang="en-US" sz="1600" b="1" kern="900" dirty="0">
                <a:solidFill>
                  <a:schemeClr val="accent4"/>
                </a:solidFill>
              </a:rPr>
              <a:t>标题文本预设</a:t>
            </a:r>
            <a:endParaRPr lang="zh-CN" altLang="en-US" sz="1600" b="1" kern="900" dirty="0">
              <a:solidFill>
                <a:schemeClr val="accent4"/>
              </a:solidFill>
            </a:endParaRPr>
          </a:p>
        </p:txBody>
      </p:sp>
      <p:sp>
        <p:nvSpPr>
          <p:cNvPr id="78" name="TextBox 122"/>
          <p:cNvSpPr txBox="1"/>
          <p:nvPr/>
        </p:nvSpPr>
        <p:spPr>
          <a:xfrm>
            <a:off x="5672556" y="3989682"/>
            <a:ext cx="1866182" cy="585430"/>
          </a:xfrm>
          <a:prstGeom prst="rect">
            <a:avLst/>
          </a:prstGeom>
        </p:spPr>
        <p:txBody>
          <a:bodyPr vert="horz" wrap="square" lIns="0">
            <a:normAutofit fontScale="92500" lnSpcReduction="20000"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</a:t>
            </a:r>
            <a:b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（建议使用主题字体）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9" name="TextBox 121"/>
          <p:cNvSpPr txBox="1"/>
          <p:nvPr/>
        </p:nvSpPr>
        <p:spPr>
          <a:xfrm>
            <a:off x="8004071" y="5024685"/>
            <a:ext cx="3066859" cy="411977"/>
          </a:xfrm>
          <a:prstGeom prst="rect">
            <a:avLst/>
          </a:prstGeom>
        </p:spPr>
        <p:txBody>
          <a:bodyPr vert="horz" wrap="none" lIns="0">
            <a:normAutofit/>
          </a:bodyPr>
          <a:lstStyle/>
          <a:p>
            <a:pPr algn="ctr"/>
            <a:r>
              <a:rPr lang="zh-CN" altLang="en-US" sz="1600" b="1" kern="900" dirty="0">
                <a:solidFill>
                  <a:schemeClr val="accent4"/>
                </a:solidFill>
              </a:rPr>
              <a:t>标题文本预设</a:t>
            </a:r>
            <a:endParaRPr lang="zh-CN" altLang="en-US" sz="1600" b="1" kern="900" dirty="0">
              <a:solidFill>
                <a:schemeClr val="accent4"/>
              </a:solidFill>
            </a:endParaRPr>
          </a:p>
        </p:txBody>
      </p:sp>
      <p:sp>
        <p:nvSpPr>
          <p:cNvPr id="80" name="TextBox 122"/>
          <p:cNvSpPr txBox="1"/>
          <p:nvPr/>
        </p:nvSpPr>
        <p:spPr>
          <a:xfrm>
            <a:off x="8596927" y="5440127"/>
            <a:ext cx="1866182" cy="585430"/>
          </a:xfrm>
          <a:prstGeom prst="rect">
            <a:avLst/>
          </a:prstGeom>
        </p:spPr>
        <p:txBody>
          <a:bodyPr vert="horz" wrap="square" lIns="0">
            <a:normAutofit fontScale="92500" lnSpcReduction="20000"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</a:t>
            </a:r>
            <a:b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（建议使用主题字体）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9000">
        <p:random/>
      </p:transition>
    </mc:Choice>
    <mc:Fallback>
      <p:transition spd="slow" advTm="9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"/>
                            </p:stCondLst>
                            <p:childTnLst>
                              <p:par>
                                <p:cTn id="2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688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187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187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187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187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187"/>
                            </p:stCondLst>
                            <p:childTnLst>
                              <p:par>
                                <p:cTn id="9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MH_Other_1"/>
          <p:cNvSpPr/>
          <p:nvPr>
            <p:custDataLst>
              <p:tags r:id="rId1"/>
            </p:custDataLst>
          </p:nvPr>
        </p:nvSpPr>
        <p:spPr>
          <a:xfrm>
            <a:off x="0" y="3903663"/>
            <a:ext cx="12192000" cy="177801"/>
          </a:xfrm>
          <a:prstGeom prst="rect">
            <a:avLst/>
          </a:prstGeom>
          <a:solidFill>
            <a:srgbClr val="FF7D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333500" y="1454392"/>
            <a:ext cx="3638549" cy="2509143"/>
            <a:chOff x="2495551" y="1948997"/>
            <a:chExt cx="2990850" cy="2103892"/>
          </a:xfrm>
        </p:grpSpPr>
        <p:sp>
          <p:nvSpPr>
            <p:cNvPr id="3076" name="MH_SubTitle_2"/>
            <p:cNvSpPr>
              <a:spLocks noEditPoints="1"/>
            </p:cNvSpPr>
            <p:nvPr>
              <p:custDataLst>
                <p:tags r:id="rId2"/>
              </p:custDataLst>
            </p:nvPr>
          </p:nvSpPr>
          <p:spPr bwMode="auto">
            <a:xfrm>
              <a:off x="4416426" y="2457451"/>
              <a:ext cx="1069975" cy="1057275"/>
            </a:xfrm>
            <a:custGeom>
              <a:avLst/>
              <a:gdLst>
                <a:gd name="T0" fmla="*/ 2147483646 w 113"/>
                <a:gd name="T1" fmla="*/ 2147483646 h 111"/>
                <a:gd name="T2" fmla="*/ 2147483646 w 113"/>
                <a:gd name="T3" fmla="*/ 2147483646 h 111"/>
                <a:gd name="T4" fmla="*/ 2147483646 w 113"/>
                <a:gd name="T5" fmla="*/ 2147483646 h 111"/>
                <a:gd name="T6" fmla="*/ 2147483646 w 113"/>
                <a:gd name="T7" fmla="*/ 2147483646 h 111"/>
                <a:gd name="T8" fmla="*/ 2147483646 w 113"/>
                <a:gd name="T9" fmla="*/ 2147483646 h 111"/>
                <a:gd name="T10" fmla="*/ 2147483646 w 113"/>
                <a:gd name="T11" fmla="*/ 2147483646 h 111"/>
                <a:gd name="T12" fmla="*/ 2147483646 w 113"/>
                <a:gd name="T13" fmla="*/ 2147483646 h 111"/>
                <a:gd name="T14" fmla="*/ 2147483646 w 113"/>
                <a:gd name="T15" fmla="*/ 2147483646 h 111"/>
                <a:gd name="T16" fmla="*/ 2147483646 w 113"/>
                <a:gd name="T17" fmla="*/ 2147483646 h 111"/>
                <a:gd name="T18" fmla="*/ 2147483646 w 113"/>
                <a:gd name="T19" fmla="*/ 2147483646 h 111"/>
                <a:gd name="T20" fmla="*/ 2147483646 w 113"/>
                <a:gd name="T21" fmla="*/ 2147483646 h 111"/>
                <a:gd name="T22" fmla="*/ 2147483646 w 113"/>
                <a:gd name="T23" fmla="*/ 2147483646 h 111"/>
                <a:gd name="T24" fmla="*/ 2147483646 w 113"/>
                <a:gd name="T25" fmla="*/ 2147483646 h 111"/>
                <a:gd name="T26" fmla="*/ 2147483646 w 113"/>
                <a:gd name="T27" fmla="*/ 2147483646 h 111"/>
                <a:gd name="T28" fmla="*/ 2147483646 w 113"/>
                <a:gd name="T29" fmla="*/ 2147483646 h 111"/>
                <a:gd name="T30" fmla="*/ 2147483646 w 113"/>
                <a:gd name="T31" fmla="*/ 2147483646 h 111"/>
                <a:gd name="T32" fmla="*/ 2147483646 w 113"/>
                <a:gd name="T33" fmla="*/ 0 h 111"/>
                <a:gd name="T34" fmla="*/ 2147483646 w 113"/>
                <a:gd name="T35" fmla="*/ 2147483646 h 111"/>
                <a:gd name="T36" fmla="*/ 2147483646 w 113"/>
                <a:gd name="T37" fmla="*/ 2147483646 h 111"/>
                <a:gd name="T38" fmla="*/ 2147483646 w 113"/>
                <a:gd name="T39" fmla="*/ 2147483646 h 111"/>
                <a:gd name="T40" fmla="*/ 2147483646 w 113"/>
                <a:gd name="T41" fmla="*/ 2147483646 h 111"/>
                <a:gd name="T42" fmla="*/ 2147483646 w 113"/>
                <a:gd name="T43" fmla="*/ 2147483646 h 111"/>
                <a:gd name="T44" fmla="*/ 2147483646 w 113"/>
                <a:gd name="T45" fmla="*/ 2147483646 h 111"/>
                <a:gd name="T46" fmla="*/ 2147483646 w 113"/>
                <a:gd name="T47" fmla="*/ 2147483646 h 111"/>
                <a:gd name="T48" fmla="*/ 2147483646 w 113"/>
                <a:gd name="T49" fmla="*/ 2147483646 h 111"/>
                <a:gd name="T50" fmla="*/ 2147483646 w 113"/>
                <a:gd name="T51" fmla="*/ 2147483646 h 111"/>
                <a:gd name="T52" fmla="*/ 2147483646 w 113"/>
                <a:gd name="T53" fmla="*/ 2147483646 h 111"/>
                <a:gd name="T54" fmla="*/ 2147483646 w 113"/>
                <a:gd name="T55" fmla="*/ 2147483646 h 111"/>
                <a:gd name="T56" fmla="*/ 2147483646 w 113"/>
                <a:gd name="T57" fmla="*/ 2147483646 h 111"/>
                <a:gd name="T58" fmla="*/ 2147483646 w 113"/>
                <a:gd name="T59" fmla="*/ 2147483646 h 111"/>
                <a:gd name="T60" fmla="*/ 2147483646 w 113"/>
                <a:gd name="T61" fmla="*/ 2147483646 h 111"/>
                <a:gd name="T62" fmla="*/ 2147483646 w 113"/>
                <a:gd name="T63" fmla="*/ 2147483646 h 111"/>
                <a:gd name="T64" fmla="*/ 2147483646 w 113"/>
                <a:gd name="T65" fmla="*/ 2147483646 h 111"/>
                <a:gd name="T66" fmla="*/ 2147483646 w 113"/>
                <a:gd name="T67" fmla="*/ 2147483646 h 111"/>
                <a:gd name="T68" fmla="*/ 2147483646 w 113"/>
                <a:gd name="T69" fmla="*/ 2147483646 h 111"/>
                <a:gd name="T70" fmla="*/ 2147483646 w 113"/>
                <a:gd name="T71" fmla="*/ 2147483646 h 111"/>
                <a:gd name="T72" fmla="*/ 2147483646 w 113"/>
                <a:gd name="T73" fmla="*/ 2147483646 h 111"/>
                <a:gd name="T74" fmla="*/ 2147483646 w 113"/>
                <a:gd name="T75" fmla="*/ 2147483646 h 111"/>
                <a:gd name="T76" fmla="*/ 2147483646 w 113"/>
                <a:gd name="T77" fmla="*/ 2147483646 h 111"/>
                <a:gd name="T78" fmla="*/ 2147483646 w 113"/>
                <a:gd name="T79" fmla="*/ 2147483646 h 111"/>
                <a:gd name="T80" fmla="*/ 2147483646 w 113"/>
                <a:gd name="T81" fmla="*/ 2147483646 h 111"/>
                <a:gd name="T82" fmla="*/ 0 w 113"/>
                <a:gd name="T83" fmla="*/ 2147483646 h 111"/>
                <a:gd name="T84" fmla="*/ 2147483646 w 113"/>
                <a:gd name="T85" fmla="*/ 2147483646 h 111"/>
                <a:gd name="T86" fmla="*/ 2147483646 w 113"/>
                <a:gd name="T87" fmla="*/ 2147483646 h 111"/>
                <a:gd name="T88" fmla="*/ 2147483646 w 113"/>
                <a:gd name="T89" fmla="*/ 2147483646 h 111"/>
                <a:gd name="T90" fmla="*/ 2147483646 w 113"/>
                <a:gd name="T91" fmla="*/ 2147483646 h 111"/>
                <a:gd name="T92" fmla="*/ 2147483646 w 113"/>
                <a:gd name="T93" fmla="*/ 2147483646 h 111"/>
                <a:gd name="T94" fmla="*/ 2147483646 w 113"/>
                <a:gd name="T95" fmla="*/ 2147483646 h 111"/>
                <a:gd name="T96" fmla="*/ 2147483646 w 113"/>
                <a:gd name="T97" fmla="*/ 2147483646 h 111"/>
                <a:gd name="T98" fmla="*/ 2147483646 w 113"/>
                <a:gd name="T99" fmla="*/ 2147483646 h 111"/>
                <a:gd name="T100" fmla="*/ 2147483646 w 113"/>
                <a:gd name="T101" fmla="*/ 2147483646 h 111"/>
                <a:gd name="T102" fmla="*/ 2147483646 w 113"/>
                <a:gd name="T103" fmla="*/ 2147483646 h 111"/>
                <a:gd name="T104" fmla="*/ 2147483646 w 113"/>
                <a:gd name="T105" fmla="*/ 2147483646 h 111"/>
                <a:gd name="T106" fmla="*/ 2147483646 w 113"/>
                <a:gd name="T107" fmla="*/ 2147483646 h 111"/>
                <a:gd name="T108" fmla="*/ 2147483646 w 113"/>
                <a:gd name="T109" fmla="*/ 2147483646 h 111"/>
                <a:gd name="T110" fmla="*/ 2147483646 w 113"/>
                <a:gd name="T111" fmla="*/ 2147483646 h 111"/>
                <a:gd name="T112" fmla="*/ 2147483646 w 113"/>
                <a:gd name="T113" fmla="*/ 2147483646 h 111"/>
                <a:gd name="T114" fmla="*/ 2147483646 w 113"/>
                <a:gd name="T115" fmla="*/ 2147483646 h 111"/>
                <a:gd name="T116" fmla="*/ 2147483646 w 113"/>
                <a:gd name="T117" fmla="*/ 2147483646 h 111"/>
                <a:gd name="T118" fmla="*/ 2147483646 w 113"/>
                <a:gd name="T119" fmla="*/ 2147483646 h 111"/>
                <a:gd name="T120" fmla="*/ 2147483646 w 113"/>
                <a:gd name="T121" fmla="*/ 2147483646 h 11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13"/>
                <a:gd name="T184" fmla="*/ 0 h 111"/>
                <a:gd name="T185" fmla="*/ 113 w 113"/>
                <a:gd name="T186" fmla="*/ 111 h 111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13" h="111">
                  <a:moveTo>
                    <a:pt x="92" y="77"/>
                  </a:moveTo>
                  <a:cubicBezTo>
                    <a:pt x="92" y="77"/>
                    <a:pt x="92" y="77"/>
                    <a:pt x="92" y="77"/>
                  </a:cubicBezTo>
                  <a:cubicBezTo>
                    <a:pt x="92" y="77"/>
                    <a:pt x="92" y="77"/>
                    <a:pt x="92" y="77"/>
                  </a:cubicBezTo>
                  <a:cubicBezTo>
                    <a:pt x="93" y="77"/>
                    <a:pt x="94" y="76"/>
                    <a:pt x="95" y="75"/>
                  </a:cubicBezTo>
                  <a:cubicBezTo>
                    <a:pt x="95" y="75"/>
                    <a:pt x="94" y="76"/>
                    <a:pt x="93" y="77"/>
                  </a:cubicBezTo>
                  <a:cubicBezTo>
                    <a:pt x="94" y="76"/>
                    <a:pt x="94" y="76"/>
                    <a:pt x="94" y="76"/>
                  </a:cubicBezTo>
                  <a:cubicBezTo>
                    <a:pt x="95" y="75"/>
                    <a:pt x="96" y="73"/>
                    <a:pt x="97" y="71"/>
                  </a:cubicBezTo>
                  <a:cubicBezTo>
                    <a:pt x="97" y="72"/>
                    <a:pt x="96" y="72"/>
                    <a:pt x="96" y="73"/>
                  </a:cubicBezTo>
                  <a:cubicBezTo>
                    <a:pt x="97" y="71"/>
                    <a:pt x="99" y="69"/>
                    <a:pt x="99" y="68"/>
                  </a:cubicBezTo>
                  <a:cubicBezTo>
                    <a:pt x="97" y="70"/>
                    <a:pt x="96" y="72"/>
                    <a:pt x="94" y="74"/>
                  </a:cubicBezTo>
                  <a:cubicBezTo>
                    <a:pt x="94" y="76"/>
                    <a:pt x="96" y="73"/>
                    <a:pt x="96" y="73"/>
                  </a:cubicBezTo>
                  <a:cubicBezTo>
                    <a:pt x="95" y="74"/>
                    <a:pt x="95" y="74"/>
                    <a:pt x="95" y="74"/>
                  </a:cubicBezTo>
                  <a:cubicBezTo>
                    <a:pt x="95" y="74"/>
                    <a:pt x="93" y="77"/>
                    <a:pt x="93" y="76"/>
                  </a:cubicBezTo>
                  <a:cubicBezTo>
                    <a:pt x="95" y="73"/>
                    <a:pt x="97" y="69"/>
                    <a:pt x="99" y="66"/>
                  </a:cubicBezTo>
                  <a:cubicBezTo>
                    <a:pt x="98" y="67"/>
                    <a:pt x="96" y="67"/>
                    <a:pt x="95" y="6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6" y="65"/>
                    <a:pt x="96" y="67"/>
                    <a:pt x="97" y="66"/>
                  </a:cubicBezTo>
                  <a:cubicBezTo>
                    <a:pt x="97" y="65"/>
                    <a:pt x="98" y="65"/>
                    <a:pt x="98" y="64"/>
                  </a:cubicBezTo>
                  <a:cubicBezTo>
                    <a:pt x="98" y="65"/>
                    <a:pt x="98" y="65"/>
                    <a:pt x="98" y="65"/>
                  </a:cubicBezTo>
                  <a:cubicBezTo>
                    <a:pt x="99" y="63"/>
                    <a:pt x="98" y="64"/>
                    <a:pt x="99" y="62"/>
                  </a:cubicBezTo>
                  <a:cubicBezTo>
                    <a:pt x="100" y="61"/>
                    <a:pt x="99" y="64"/>
                    <a:pt x="99" y="63"/>
                  </a:cubicBezTo>
                  <a:cubicBezTo>
                    <a:pt x="100" y="61"/>
                    <a:pt x="101" y="62"/>
                    <a:pt x="102" y="59"/>
                  </a:cubicBezTo>
                  <a:cubicBezTo>
                    <a:pt x="102" y="59"/>
                    <a:pt x="101" y="59"/>
                    <a:pt x="101" y="60"/>
                  </a:cubicBezTo>
                  <a:cubicBezTo>
                    <a:pt x="101" y="59"/>
                    <a:pt x="101" y="59"/>
                    <a:pt x="101" y="59"/>
                  </a:cubicBezTo>
                  <a:cubicBezTo>
                    <a:pt x="100" y="60"/>
                    <a:pt x="101" y="59"/>
                    <a:pt x="100" y="61"/>
                  </a:cubicBezTo>
                  <a:cubicBezTo>
                    <a:pt x="99" y="62"/>
                    <a:pt x="99" y="62"/>
                    <a:pt x="98" y="62"/>
                  </a:cubicBezTo>
                  <a:cubicBezTo>
                    <a:pt x="98" y="62"/>
                    <a:pt x="99" y="62"/>
                    <a:pt x="99" y="61"/>
                  </a:cubicBezTo>
                  <a:cubicBezTo>
                    <a:pt x="100" y="59"/>
                    <a:pt x="99" y="61"/>
                    <a:pt x="99" y="61"/>
                  </a:cubicBezTo>
                  <a:cubicBezTo>
                    <a:pt x="100" y="59"/>
                    <a:pt x="99" y="59"/>
                    <a:pt x="100" y="57"/>
                  </a:cubicBezTo>
                  <a:cubicBezTo>
                    <a:pt x="101" y="58"/>
                    <a:pt x="101" y="58"/>
                    <a:pt x="101" y="59"/>
                  </a:cubicBezTo>
                  <a:cubicBezTo>
                    <a:pt x="101" y="58"/>
                    <a:pt x="101" y="56"/>
                    <a:pt x="101" y="56"/>
                  </a:cubicBezTo>
                  <a:cubicBezTo>
                    <a:pt x="101" y="56"/>
                    <a:pt x="101" y="56"/>
                    <a:pt x="101" y="56"/>
                  </a:cubicBezTo>
                  <a:cubicBezTo>
                    <a:pt x="102" y="56"/>
                    <a:pt x="102" y="55"/>
                    <a:pt x="102" y="55"/>
                  </a:cubicBezTo>
                  <a:cubicBezTo>
                    <a:pt x="102" y="54"/>
                    <a:pt x="102" y="54"/>
                    <a:pt x="102" y="54"/>
                  </a:cubicBezTo>
                  <a:cubicBezTo>
                    <a:pt x="102" y="55"/>
                    <a:pt x="102" y="56"/>
                    <a:pt x="101" y="58"/>
                  </a:cubicBezTo>
                  <a:cubicBezTo>
                    <a:pt x="102" y="57"/>
                    <a:pt x="102" y="59"/>
                    <a:pt x="102" y="57"/>
                  </a:cubicBezTo>
                  <a:cubicBezTo>
                    <a:pt x="103" y="56"/>
                    <a:pt x="102" y="57"/>
                    <a:pt x="102" y="56"/>
                  </a:cubicBezTo>
                  <a:cubicBezTo>
                    <a:pt x="103" y="54"/>
                    <a:pt x="103" y="53"/>
                    <a:pt x="103" y="52"/>
                  </a:cubicBezTo>
                  <a:cubicBezTo>
                    <a:pt x="103" y="51"/>
                    <a:pt x="104" y="50"/>
                    <a:pt x="104" y="49"/>
                  </a:cubicBezTo>
                  <a:cubicBezTo>
                    <a:pt x="104" y="49"/>
                    <a:pt x="103" y="52"/>
                    <a:pt x="103" y="53"/>
                  </a:cubicBezTo>
                  <a:cubicBezTo>
                    <a:pt x="103" y="52"/>
                    <a:pt x="103" y="51"/>
                    <a:pt x="104" y="50"/>
                  </a:cubicBezTo>
                  <a:cubicBezTo>
                    <a:pt x="103" y="51"/>
                    <a:pt x="103" y="51"/>
                    <a:pt x="103" y="50"/>
                  </a:cubicBezTo>
                  <a:cubicBezTo>
                    <a:pt x="103" y="50"/>
                    <a:pt x="103" y="50"/>
                    <a:pt x="103" y="50"/>
                  </a:cubicBezTo>
                  <a:cubicBezTo>
                    <a:pt x="104" y="49"/>
                    <a:pt x="104" y="48"/>
                    <a:pt x="104" y="48"/>
                  </a:cubicBezTo>
                  <a:cubicBezTo>
                    <a:pt x="104" y="48"/>
                    <a:pt x="104" y="48"/>
                    <a:pt x="104" y="49"/>
                  </a:cubicBezTo>
                  <a:cubicBezTo>
                    <a:pt x="104" y="47"/>
                    <a:pt x="105" y="44"/>
                    <a:pt x="105" y="42"/>
                  </a:cubicBezTo>
                  <a:cubicBezTo>
                    <a:pt x="105" y="42"/>
                    <a:pt x="104" y="45"/>
                    <a:pt x="104" y="43"/>
                  </a:cubicBezTo>
                  <a:cubicBezTo>
                    <a:pt x="105" y="42"/>
                    <a:pt x="105" y="41"/>
                    <a:pt x="105" y="39"/>
                  </a:cubicBezTo>
                  <a:cubicBezTo>
                    <a:pt x="105" y="40"/>
                    <a:pt x="105" y="39"/>
                    <a:pt x="104" y="39"/>
                  </a:cubicBezTo>
                  <a:cubicBezTo>
                    <a:pt x="105" y="38"/>
                    <a:pt x="105" y="37"/>
                    <a:pt x="105" y="36"/>
                  </a:cubicBezTo>
                  <a:cubicBezTo>
                    <a:pt x="105" y="35"/>
                    <a:pt x="104" y="33"/>
                    <a:pt x="104" y="32"/>
                  </a:cubicBezTo>
                  <a:cubicBezTo>
                    <a:pt x="104" y="32"/>
                    <a:pt x="104" y="33"/>
                    <a:pt x="105" y="34"/>
                  </a:cubicBezTo>
                  <a:cubicBezTo>
                    <a:pt x="105" y="32"/>
                    <a:pt x="104" y="30"/>
                    <a:pt x="103" y="28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3" y="28"/>
                    <a:pt x="102" y="26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2" y="25"/>
                    <a:pt x="102" y="24"/>
                    <a:pt x="101" y="24"/>
                  </a:cubicBezTo>
                  <a:cubicBezTo>
                    <a:pt x="101" y="23"/>
                    <a:pt x="100" y="22"/>
                    <a:pt x="100" y="22"/>
                  </a:cubicBezTo>
                  <a:cubicBezTo>
                    <a:pt x="101" y="24"/>
                    <a:pt x="102" y="24"/>
                    <a:pt x="102" y="25"/>
                  </a:cubicBezTo>
                  <a:cubicBezTo>
                    <a:pt x="103" y="26"/>
                    <a:pt x="103" y="27"/>
                    <a:pt x="104" y="29"/>
                  </a:cubicBezTo>
                  <a:cubicBezTo>
                    <a:pt x="104" y="27"/>
                    <a:pt x="104" y="26"/>
                    <a:pt x="103" y="24"/>
                  </a:cubicBezTo>
                  <a:cubicBezTo>
                    <a:pt x="103" y="24"/>
                    <a:pt x="103" y="23"/>
                    <a:pt x="102" y="23"/>
                  </a:cubicBezTo>
                  <a:cubicBezTo>
                    <a:pt x="102" y="23"/>
                    <a:pt x="103" y="23"/>
                    <a:pt x="102" y="22"/>
                  </a:cubicBezTo>
                  <a:cubicBezTo>
                    <a:pt x="102" y="22"/>
                    <a:pt x="102" y="22"/>
                    <a:pt x="102" y="22"/>
                  </a:cubicBezTo>
                  <a:cubicBezTo>
                    <a:pt x="101" y="20"/>
                    <a:pt x="100" y="20"/>
                    <a:pt x="100" y="19"/>
                  </a:cubicBezTo>
                  <a:cubicBezTo>
                    <a:pt x="100" y="19"/>
                    <a:pt x="100" y="18"/>
                    <a:pt x="98" y="17"/>
                  </a:cubicBezTo>
                  <a:cubicBezTo>
                    <a:pt x="98" y="17"/>
                    <a:pt x="100" y="19"/>
                    <a:pt x="101" y="21"/>
                  </a:cubicBezTo>
                  <a:cubicBezTo>
                    <a:pt x="100" y="20"/>
                    <a:pt x="101" y="21"/>
                    <a:pt x="101" y="21"/>
                  </a:cubicBezTo>
                  <a:cubicBezTo>
                    <a:pt x="101" y="22"/>
                    <a:pt x="101" y="23"/>
                    <a:pt x="101" y="22"/>
                  </a:cubicBezTo>
                  <a:cubicBezTo>
                    <a:pt x="101" y="21"/>
                    <a:pt x="101" y="21"/>
                    <a:pt x="101" y="21"/>
                  </a:cubicBezTo>
                  <a:cubicBezTo>
                    <a:pt x="100" y="21"/>
                    <a:pt x="100" y="21"/>
                    <a:pt x="100" y="21"/>
                  </a:cubicBezTo>
                  <a:cubicBezTo>
                    <a:pt x="100" y="20"/>
                    <a:pt x="100" y="21"/>
                    <a:pt x="100" y="20"/>
                  </a:cubicBezTo>
                  <a:cubicBezTo>
                    <a:pt x="98" y="19"/>
                    <a:pt x="98" y="19"/>
                    <a:pt x="98" y="19"/>
                  </a:cubicBezTo>
                  <a:cubicBezTo>
                    <a:pt x="98" y="19"/>
                    <a:pt x="98" y="20"/>
                    <a:pt x="96" y="18"/>
                  </a:cubicBezTo>
                  <a:cubicBezTo>
                    <a:pt x="97" y="19"/>
                    <a:pt x="97" y="19"/>
                    <a:pt x="97" y="19"/>
                  </a:cubicBezTo>
                  <a:cubicBezTo>
                    <a:pt x="98" y="20"/>
                    <a:pt x="98" y="20"/>
                    <a:pt x="99" y="21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7" y="19"/>
                    <a:pt x="96" y="18"/>
                    <a:pt x="95" y="17"/>
                  </a:cubicBezTo>
                  <a:cubicBezTo>
                    <a:pt x="97" y="19"/>
                    <a:pt x="95" y="17"/>
                    <a:pt x="97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5" y="17"/>
                    <a:pt x="95" y="16"/>
                    <a:pt x="95" y="16"/>
                  </a:cubicBezTo>
                  <a:cubicBezTo>
                    <a:pt x="95" y="16"/>
                    <a:pt x="94" y="16"/>
                    <a:pt x="95" y="16"/>
                  </a:cubicBezTo>
                  <a:cubicBezTo>
                    <a:pt x="94" y="16"/>
                    <a:pt x="93" y="15"/>
                    <a:pt x="91" y="15"/>
                  </a:cubicBezTo>
                  <a:cubicBezTo>
                    <a:pt x="90" y="15"/>
                    <a:pt x="89" y="15"/>
                    <a:pt x="89" y="15"/>
                  </a:cubicBezTo>
                  <a:cubicBezTo>
                    <a:pt x="89" y="15"/>
                    <a:pt x="87" y="14"/>
                    <a:pt x="85" y="14"/>
                  </a:cubicBezTo>
                  <a:cubicBezTo>
                    <a:pt x="84" y="14"/>
                    <a:pt x="82" y="13"/>
                    <a:pt x="80" y="13"/>
                  </a:cubicBezTo>
                  <a:cubicBezTo>
                    <a:pt x="80" y="14"/>
                    <a:pt x="81" y="14"/>
                    <a:pt x="81" y="14"/>
                  </a:cubicBezTo>
                  <a:cubicBezTo>
                    <a:pt x="79" y="14"/>
                    <a:pt x="79" y="14"/>
                    <a:pt x="78" y="14"/>
                  </a:cubicBezTo>
                  <a:cubicBezTo>
                    <a:pt x="77" y="14"/>
                    <a:pt x="77" y="13"/>
                    <a:pt x="76" y="14"/>
                  </a:cubicBezTo>
                  <a:cubicBezTo>
                    <a:pt x="78" y="13"/>
                    <a:pt x="74" y="14"/>
                    <a:pt x="74" y="15"/>
                  </a:cubicBezTo>
                  <a:cubicBezTo>
                    <a:pt x="72" y="15"/>
                    <a:pt x="71" y="15"/>
                    <a:pt x="69" y="17"/>
                  </a:cubicBezTo>
                  <a:cubicBezTo>
                    <a:pt x="69" y="17"/>
                    <a:pt x="69" y="18"/>
                    <a:pt x="68" y="18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66" y="20"/>
                    <a:pt x="64" y="21"/>
                    <a:pt x="63" y="22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63" y="23"/>
                    <a:pt x="62" y="23"/>
                    <a:pt x="63" y="22"/>
                  </a:cubicBezTo>
                  <a:cubicBezTo>
                    <a:pt x="63" y="22"/>
                    <a:pt x="62" y="22"/>
                    <a:pt x="62" y="23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5" y="21"/>
                    <a:pt x="54" y="19"/>
                  </a:cubicBezTo>
                  <a:cubicBezTo>
                    <a:pt x="54" y="20"/>
                    <a:pt x="52" y="18"/>
                    <a:pt x="54" y="20"/>
                  </a:cubicBezTo>
                  <a:cubicBezTo>
                    <a:pt x="53" y="19"/>
                    <a:pt x="54" y="20"/>
                    <a:pt x="54" y="21"/>
                  </a:cubicBezTo>
                  <a:cubicBezTo>
                    <a:pt x="55" y="21"/>
                    <a:pt x="55" y="23"/>
                    <a:pt x="55" y="23"/>
                  </a:cubicBezTo>
                  <a:cubicBezTo>
                    <a:pt x="55" y="23"/>
                    <a:pt x="55" y="23"/>
                    <a:pt x="55" y="24"/>
                  </a:cubicBezTo>
                  <a:cubicBezTo>
                    <a:pt x="55" y="23"/>
                    <a:pt x="54" y="21"/>
                    <a:pt x="53" y="19"/>
                  </a:cubicBezTo>
                  <a:cubicBezTo>
                    <a:pt x="52" y="18"/>
                    <a:pt x="51" y="16"/>
                    <a:pt x="51" y="16"/>
                  </a:cubicBezTo>
                  <a:cubicBezTo>
                    <a:pt x="49" y="14"/>
                    <a:pt x="47" y="11"/>
                    <a:pt x="44" y="10"/>
                  </a:cubicBezTo>
                  <a:cubicBezTo>
                    <a:pt x="44" y="10"/>
                    <a:pt x="45" y="10"/>
                    <a:pt x="45" y="10"/>
                  </a:cubicBezTo>
                  <a:cubicBezTo>
                    <a:pt x="44" y="10"/>
                    <a:pt x="43" y="9"/>
                    <a:pt x="42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1" y="9"/>
                  </a:cubicBezTo>
                  <a:cubicBezTo>
                    <a:pt x="41" y="9"/>
                    <a:pt x="41" y="9"/>
                    <a:pt x="42" y="10"/>
                  </a:cubicBezTo>
                  <a:cubicBezTo>
                    <a:pt x="42" y="10"/>
                    <a:pt x="43" y="10"/>
                    <a:pt x="42" y="10"/>
                  </a:cubicBezTo>
                  <a:cubicBezTo>
                    <a:pt x="44" y="11"/>
                    <a:pt x="41" y="9"/>
                    <a:pt x="42" y="10"/>
                  </a:cubicBezTo>
                  <a:cubicBezTo>
                    <a:pt x="42" y="10"/>
                    <a:pt x="43" y="11"/>
                    <a:pt x="43" y="11"/>
                  </a:cubicBezTo>
                  <a:cubicBezTo>
                    <a:pt x="41" y="10"/>
                    <a:pt x="40" y="9"/>
                    <a:pt x="39" y="9"/>
                  </a:cubicBezTo>
                  <a:cubicBezTo>
                    <a:pt x="38" y="8"/>
                    <a:pt x="36" y="8"/>
                    <a:pt x="35" y="8"/>
                  </a:cubicBezTo>
                  <a:cubicBezTo>
                    <a:pt x="35" y="8"/>
                    <a:pt x="33" y="7"/>
                    <a:pt x="34" y="8"/>
                  </a:cubicBezTo>
                  <a:cubicBezTo>
                    <a:pt x="33" y="7"/>
                    <a:pt x="31" y="8"/>
                    <a:pt x="31" y="7"/>
                  </a:cubicBezTo>
                  <a:cubicBezTo>
                    <a:pt x="31" y="8"/>
                    <a:pt x="32" y="8"/>
                    <a:pt x="33" y="8"/>
                  </a:cubicBezTo>
                  <a:cubicBezTo>
                    <a:pt x="32" y="7"/>
                    <a:pt x="32" y="7"/>
                    <a:pt x="31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0" y="7"/>
                    <a:pt x="30" y="6"/>
                    <a:pt x="28" y="6"/>
                  </a:cubicBezTo>
                  <a:cubicBezTo>
                    <a:pt x="25" y="7"/>
                    <a:pt x="26" y="7"/>
                    <a:pt x="26" y="7"/>
                  </a:cubicBezTo>
                  <a:cubicBezTo>
                    <a:pt x="27" y="7"/>
                    <a:pt x="29" y="7"/>
                    <a:pt x="28" y="8"/>
                  </a:cubicBezTo>
                  <a:cubicBezTo>
                    <a:pt x="28" y="7"/>
                    <a:pt x="26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4" y="8"/>
                    <a:pt x="23" y="8"/>
                    <a:pt x="23" y="9"/>
                  </a:cubicBezTo>
                  <a:cubicBezTo>
                    <a:pt x="22" y="8"/>
                    <a:pt x="22" y="8"/>
                    <a:pt x="21" y="8"/>
                  </a:cubicBezTo>
                  <a:cubicBezTo>
                    <a:pt x="20" y="8"/>
                    <a:pt x="20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8" y="9"/>
                    <a:pt x="18" y="10"/>
                  </a:cubicBezTo>
                  <a:cubicBezTo>
                    <a:pt x="18" y="10"/>
                    <a:pt x="18" y="10"/>
                    <a:pt x="19" y="9"/>
                  </a:cubicBezTo>
                  <a:cubicBezTo>
                    <a:pt x="19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10"/>
                    <a:pt x="15" y="11"/>
                    <a:pt x="17" y="10"/>
                  </a:cubicBezTo>
                  <a:cubicBezTo>
                    <a:pt x="15" y="10"/>
                    <a:pt x="15" y="11"/>
                    <a:pt x="14" y="12"/>
                  </a:cubicBezTo>
                  <a:cubicBezTo>
                    <a:pt x="14" y="12"/>
                    <a:pt x="15" y="11"/>
                    <a:pt x="15" y="12"/>
                  </a:cubicBezTo>
                  <a:cubicBezTo>
                    <a:pt x="14" y="12"/>
                    <a:pt x="14" y="13"/>
                    <a:pt x="13" y="13"/>
                  </a:cubicBezTo>
                  <a:cubicBezTo>
                    <a:pt x="13" y="13"/>
                    <a:pt x="13" y="13"/>
                    <a:pt x="13" y="12"/>
                  </a:cubicBezTo>
                  <a:cubicBezTo>
                    <a:pt x="13" y="12"/>
                    <a:pt x="12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2" y="13"/>
                    <a:pt x="11" y="14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9" y="16"/>
                    <a:pt x="7" y="18"/>
                    <a:pt x="6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7"/>
                    <a:pt x="8" y="17"/>
                  </a:cubicBezTo>
                  <a:cubicBezTo>
                    <a:pt x="7" y="18"/>
                    <a:pt x="8" y="16"/>
                    <a:pt x="7" y="17"/>
                  </a:cubicBezTo>
                  <a:cubicBezTo>
                    <a:pt x="5" y="18"/>
                    <a:pt x="5" y="20"/>
                    <a:pt x="4" y="21"/>
                  </a:cubicBezTo>
                  <a:cubicBezTo>
                    <a:pt x="5" y="19"/>
                    <a:pt x="6" y="17"/>
                    <a:pt x="7" y="16"/>
                  </a:cubicBezTo>
                  <a:cubicBezTo>
                    <a:pt x="7" y="17"/>
                    <a:pt x="6" y="17"/>
                    <a:pt x="6" y="17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8" y="15"/>
                    <a:pt x="10" y="14"/>
                    <a:pt x="10" y="14"/>
                  </a:cubicBezTo>
                  <a:cubicBezTo>
                    <a:pt x="9" y="14"/>
                    <a:pt x="8" y="15"/>
                    <a:pt x="8" y="15"/>
                  </a:cubicBezTo>
                  <a:cubicBezTo>
                    <a:pt x="8" y="15"/>
                    <a:pt x="10" y="13"/>
                    <a:pt x="10" y="13"/>
                  </a:cubicBezTo>
                  <a:cubicBezTo>
                    <a:pt x="10" y="13"/>
                    <a:pt x="10" y="13"/>
                    <a:pt x="9" y="14"/>
                  </a:cubicBezTo>
                  <a:cubicBezTo>
                    <a:pt x="11" y="12"/>
                    <a:pt x="13" y="10"/>
                    <a:pt x="16" y="10"/>
                  </a:cubicBezTo>
                  <a:cubicBezTo>
                    <a:pt x="14" y="10"/>
                    <a:pt x="17" y="8"/>
                    <a:pt x="16" y="9"/>
                  </a:cubicBezTo>
                  <a:cubicBezTo>
                    <a:pt x="15" y="9"/>
                    <a:pt x="15" y="10"/>
                    <a:pt x="15" y="9"/>
                  </a:cubicBezTo>
                  <a:cubicBezTo>
                    <a:pt x="15" y="9"/>
                    <a:pt x="16" y="9"/>
                    <a:pt x="16" y="8"/>
                  </a:cubicBezTo>
                  <a:cubicBezTo>
                    <a:pt x="17" y="8"/>
                    <a:pt x="19" y="7"/>
                    <a:pt x="18" y="8"/>
                  </a:cubicBezTo>
                  <a:cubicBezTo>
                    <a:pt x="18" y="8"/>
                    <a:pt x="20" y="7"/>
                    <a:pt x="21" y="7"/>
                  </a:cubicBezTo>
                  <a:cubicBezTo>
                    <a:pt x="20" y="7"/>
                    <a:pt x="22" y="6"/>
                    <a:pt x="23" y="6"/>
                  </a:cubicBezTo>
                  <a:cubicBezTo>
                    <a:pt x="23" y="6"/>
                    <a:pt x="24" y="6"/>
                    <a:pt x="24" y="6"/>
                  </a:cubicBezTo>
                  <a:cubicBezTo>
                    <a:pt x="23" y="6"/>
                    <a:pt x="22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7"/>
                    <a:pt x="19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7" y="7"/>
                    <a:pt x="15" y="8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9"/>
                    <a:pt x="11" y="11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8" y="13"/>
                    <a:pt x="7" y="14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5" y="16"/>
                    <a:pt x="5" y="16"/>
                  </a:cubicBezTo>
                  <a:cubicBezTo>
                    <a:pt x="6" y="15"/>
                    <a:pt x="7" y="15"/>
                    <a:pt x="8" y="13"/>
                  </a:cubicBezTo>
                  <a:cubicBezTo>
                    <a:pt x="7" y="14"/>
                    <a:pt x="6" y="15"/>
                    <a:pt x="6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6"/>
                    <a:pt x="4" y="17"/>
                    <a:pt x="3" y="18"/>
                  </a:cubicBezTo>
                  <a:cubicBezTo>
                    <a:pt x="3" y="18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6" y="14"/>
                    <a:pt x="6" y="13"/>
                    <a:pt x="6" y="13"/>
                  </a:cubicBezTo>
                  <a:cubicBezTo>
                    <a:pt x="7" y="12"/>
                    <a:pt x="6" y="13"/>
                    <a:pt x="5" y="12"/>
                  </a:cubicBezTo>
                  <a:cubicBezTo>
                    <a:pt x="7" y="11"/>
                    <a:pt x="7" y="12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11" y="8"/>
                    <a:pt x="10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0" y="8"/>
                    <a:pt x="11" y="7"/>
                    <a:pt x="12" y="6"/>
                  </a:cubicBezTo>
                  <a:cubicBezTo>
                    <a:pt x="13" y="6"/>
                    <a:pt x="14" y="5"/>
                    <a:pt x="14" y="5"/>
                  </a:cubicBezTo>
                  <a:cubicBezTo>
                    <a:pt x="15" y="4"/>
                    <a:pt x="14" y="4"/>
                    <a:pt x="16" y="3"/>
                  </a:cubicBezTo>
                  <a:cubicBezTo>
                    <a:pt x="17" y="3"/>
                    <a:pt x="16" y="4"/>
                    <a:pt x="19" y="3"/>
                  </a:cubicBezTo>
                  <a:cubicBezTo>
                    <a:pt x="18" y="3"/>
                    <a:pt x="18" y="4"/>
                    <a:pt x="17" y="4"/>
                  </a:cubicBezTo>
                  <a:cubicBezTo>
                    <a:pt x="17" y="4"/>
                    <a:pt x="16" y="4"/>
                    <a:pt x="16" y="4"/>
                  </a:cubicBezTo>
                  <a:cubicBezTo>
                    <a:pt x="17" y="4"/>
                    <a:pt x="17" y="4"/>
                    <a:pt x="18" y="4"/>
                  </a:cubicBezTo>
                  <a:cubicBezTo>
                    <a:pt x="17" y="4"/>
                    <a:pt x="17" y="4"/>
                    <a:pt x="16" y="4"/>
                  </a:cubicBezTo>
                  <a:cubicBezTo>
                    <a:pt x="14" y="5"/>
                    <a:pt x="13" y="6"/>
                    <a:pt x="12" y="7"/>
                  </a:cubicBezTo>
                  <a:cubicBezTo>
                    <a:pt x="13" y="6"/>
                    <a:pt x="14" y="6"/>
                    <a:pt x="14" y="6"/>
                  </a:cubicBezTo>
                  <a:cubicBezTo>
                    <a:pt x="15" y="5"/>
                    <a:pt x="15" y="6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8" y="4"/>
                    <a:pt x="18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1" y="3"/>
                    <a:pt x="18" y="4"/>
                    <a:pt x="21" y="4"/>
                  </a:cubicBezTo>
                  <a:cubicBezTo>
                    <a:pt x="23" y="3"/>
                    <a:pt x="21" y="3"/>
                    <a:pt x="22" y="2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2"/>
                    <a:pt x="20" y="2"/>
                    <a:pt x="18" y="3"/>
                  </a:cubicBezTo>
                  <a:cubicBezTo>
                    <a:pt x="18" y="2"/>
                    <a:pt x="19" y="2"/>
                    <a:pt x="21" y="1"/>
                  </a:cubicBezTo>
                  <a:cubicBezTo>
                    <a:pt x="20" y="2"/>
                    <a:pt x="22" y="2"/>
                    <a:pt x="20" y="2"/>
                  </a:cubicBezTo>
                  <a:cubicBezTo>
                    <a:pt x="22" y="2"/>
                    <a:pt x="23" y="2"/>
                    <a:pt x="24" y="2"/>
                  </a:cubicBezTo>
                  <a:cubicBezTo>
                    <a:pt x="24" y="2"/>
                    <a:pt x="25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8" y="2"/>
                    <a:pt x="28" y="2"/>
                  </a:cubicBezTo>
                  <a:cubicBezTo>
                    <a:pt x="29" y="2"/>
                    <a:pt x="29" y="2"/>
                    <a:pt x="30" y="2"/>
                  </a:cubicBezTo>
                  <a:cubicBezTo>
                    <a:pt x="29" y="1"/>
                    <a:pt x="27" y="1"/>
                    <a:pt x="26" y="1"/>
                  </a:cubicBezTo>
                  <a:cubicBezTo>
                    <a:pt x="29" y="1"/>
                    <a:pt x="30" y="1"/>
                    <a:pt x="32" y="2"/>
                  </a:cubicBezTo>
                  <a:cubicBezTo>
                    <a:pt x="33" y="1"/>
                    <a:pt x="33" y="1"/>
                    <a:pt x="32" y="1"/>
                  </a:cubicBezTo>
                  <a:cubicBezTo>
                    <a:pt x="31" y="1"/>
                    <a:pt x="30" y="1"/>
                    <a:pt x="30" y="1"/>
                  </a:cubicBezTo>
                  <a:cubicBezTo>
                    <a:pt x="30" y="1"/>
                    <a:pt x="32" y="1"/>
                    <a:pt x="31" y="0"/>
                  </a:cubicBezTo>
                  <a:cubicBezTo>
                    <a:pt x="29" y="1"/>
                    <a:pt x="30" y="0"/>
                    <a:pt x="27" y="1"/>
                  </a:cubicBezTo>
                  <a:cubicBezTo>
                    <a:pt x="28" y="1"/>
                    <a:pt x="27" y="1"/>
                    <a:pt x="27" y="1"/>
                  </a:cubicBezTo>
                  <a:cubicBezTo>
                    <a:pt x="27" y="1"/>
                    <a:pt x="24" y="1"/>
                    <a:pt x="22" y="2"/>
                  </a:cubicBezTo>
                  <a:cubicBezTo>
                    <a:pt x="21" y="2"/>
                    <a:pt x="24" y="1"/>
                    <a:pt x="25" y="1"/>
                  </a:cubicBezTo>
                  <a:cubicBezTo>
                    <a:pt x="27" y="1"/>
                    <a:pt x="29" y="0"/>
                    <a:pt x="31" y="0"/>
                  </a:cubicBezTo>
                  <a:cubicBezTo>
                    <a:pt x="34" y="0"/>
                    <a:pt x="31" y="0"/>
                    <a:pt x="32" y="0"/>
                  </a:cubicBezTo>
                  <a:cubicBezTo>
                    <a:pt x="34" y="0"/>
                    <a:pt x="33" y="0"/>
                    <a:pt x="33" y="0"/>
                  </a:cubicBezTo>
                  <a:cubicBezTo>
                    <a:pt x="35" y="1"/>
                    <a:pt x="36" y="1"/>
                    <a:pt x="37" y="1"/>
                  </a:cubicBezTo>
                  <a:cubicBezTo>
                    <a:pt x="38" y="1"/>
                    <a:pt x="38" y="1"/>
                    <a:pt x="40" y="1"/>
                  </a:cubicBezTo>
                  <a:cubicBezTo>
                    <a:pt x="41" y="2"/>
                    <a:pt x="42" y="2"/>
                    <a:pt x="44" y="3"/>
                  </a:cubicBezTo>
                  <a:cubicBezTo>
                    <a:pt x="46" y="4"/>
                    <a:pt x="48" y="5"/>
                    <a:pt x="49" y="6"/>
                  </a:cubicBezTo>
                  <a:cubicBezTo>
                    <a:pt x="49" y="5"/>
                    <a:pt x="49" y="6"/>
                    <a:pt x="50" y="6"/>
                  </a:cubicBezTo>
                  <a:cubicBezTo>
                    <a:pt x="51" y="7"/>
                    <a:pt x="50" y="7"/>
                    <a:pt x="52" y="9"/>
                  </a:cubicBezTo>
                  <a:cubicBezTo>
                    <a:pt x="51" y="8"/>
                    <a:pt x="51" y="8"/>
                    <a:pt x="50" y="8"/>
                  </a:cubicBezTo>
                  <a:cubicBezTo>
                    <a:pt x="52" y="9"/>
                    <a:pt x="52" y="10"/>
                    <a:pt x="54" y="11"/>
                  </a:cubicBezTo>
                  <a:cubicBezTo>
                    <a:pt x="53" y="10"/>
                    <a:pt x="53" y="11"/>
                    <a:pt x="54" y="12"/>
                  </a:cubicBezTo>
                  <a:cubicBezTo>
                    <a:pt x="54" y="13"/>
                    <a:pt x="55" y="14"/>
                    <a:pt x="56" y="14"/>
                  </a:cubicBezTo>
                  <a:cubicBezTo>
                    <a:pt x="57" y="16"/>
                    <a:pt x="57" y="17"/>
                    <a:pt x="58" y="18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8" y="18"/>
                    <a:pt x="59" y="19"/>
                    <a:pt x="59" y="20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20"/>
                    <a:pt x="61" y="21"/>
                    <a:pt x="61" y="22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7" y="20"/>
                    <a:pt x="56" y="20"/>
                    <a:pt x="56" y="20"/>
                  </a:cubicBezTo>
                  <a:cubicBezTo>
                    <a:pt x="56" y="20"/>
                    <a:pt x="56" y="21"/>
                    <a:pt x="55" y="21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1" y="21"/>
                    <a:pt x="61" y="20"/>
                    <a:pt x="60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18"/>
                    <a:pt x="59" y="18"/>
                    <a:pt x="59" y="17"/>
                  </a:cubicBezTo>
                  <a:cubicBezTo>
                    <a:pt x="59" y="17"/>
                    <a:pt x="60" y="17"/>
                    <a:pt x="59" y="16"/>
                  </a:cubicBezTo>
                  <a:cubicBezTo>
                    <a:pt x="60" y="17"/>
                    <a:pt x="61" y="18"/>
                    <a:pt x="61" y="19"/>
                  </a:cubicBezTo>
                  <a:cubicBezTo>
                    <a:pt x="61" y="20"/>
                    <a:pt x="62" y="20"/>
                    <a:pt x="62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0"/>
                    <a:pt x="56" y="19"/>
                    <a:pt x="56" y="19"/>
                  </a:cubicBezTo>
                  <a:cubicBezTo>
                    <a:pt x="56" y="20"/>
                    <a:pt x="55" y="20"/>
                    <a:pt x="55" y="21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61" y="21"/>
                    <a:pt x="61" y="20"/>
                    <a:pt x="61" y="20"/>
                  </a:cubicBezTo>
                  <a:cubicBezTo>
                    <a:pt x="61" y="21"/>
                    <a:pt x="61" y="21"/>
                    <a:pt x="61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0"/>
                    <a:pt x="56" y="20"/>
                    <a:pt x="56" y="20"/>
                  </a:cubicBezTo>
                  <a:cubicBezTo>
                    <a:pt x="56" y="19"/>
                    <a:pt x="58" y="17"/>
                    <a:pt x="57" y="18"/>
                  </a:cubicBezTo>
                  <a:cubicBezTo>
                    <a:pt x="58" y="17"/>
                    <a:pt x="57" y="18"/>
                    <a:pt x="58" y="17"/>
                  </a:cubicBezTo>
                  <a:cubicBezTo>
                    <a:pt x="58" y="18"/>
                    <a:pt x="57" y="18"/>
                    <a:pt x="56" y="19"/>
                  </a:cubicBezTo>
                  <a:cubicBezTo>
                    <a:pt x="57" y="20"/>
                    <a:pt x="57" y="20"/>
                    <a:pt x="57" y="20"/>
                  </a:cubicBezTo>
                  <a:cubicBezTo>
                    <a:pt x="58" y="19"/>
                    <a:pt x="58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7"/>
                    <a:pt x="60" y="17"/>
                    <a:pt x="60" y="16"/>
                  </a:cubicBezTo>
                  <a:cubicBezTo>
                    <a:pt x="60" y="17"/>
                    <a:pt x="61" y="15"/>
                    <a:pt x="62" y="15"/>
                  </a:cubicBezTo>
                  <a:cubicBezTo>
                    <a:pt x="62" y="14"/>
                    <a:pt x="61" y="14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5" y="13"/>
                    <a:pt x="66" y="12"/>
                  </a:cubicBezTo>
                  <a:cubicBezTo>
                    <a:pt x="66" y="12"/>
                    <a:pt x="66" y="12"/>
                    <a:pt x="65" y="12"/>
                  </a:cubicBezTo>
                  <a:cubicBezTo>
                    <a:pt x="66" y="11"/>
                    <a:pt x="68" y="10"/>
                    <a:pt x="69" y="10"/>
                  </a:cubicBezTo>
                  <a:cubicBezTo>
                    <a:pt x="70" y="9"/>
                    <a:pt x="72" y="9"/>
                    <a:pt x="72" y="8"/>
                  </a:cubicBezTo>
                  <a:cubicBezTo>
                    <a:pt x="72" y="8"/>
                    <a:pt x="71" y="9"/>
                    <a:pt x="71" y="8"/>
                  </a:cubicBezTo>
                  <a:cubicBezTo>
                    <a:pt x="69" y="9"/>
                    <a:pt x="68" y="10"/>
                    <a:pt x="68" y="10"/>
                  </a:cubicBezTo>
                  <a:cubicBezTo>
                    <a:pt x="67" y="10"/>
                    <a:pt x="66" y="10"/>
                    <a:pt x="64" y="11"/>
                  </a:cubicBezTo>
                  <a:cubicBezTo>
                    <a:pt x="64" y="12"/>
                    <a:pt x="61" y="13"/>
                    <a:pt x="61" y="14"/>
                  </a:cubicBezTo>
                  <a:cubicBezTo>
                    <a:pt x="62" y="13"/>
                    <a:pt x="64" y="12"/>
                    <a:pt x="64" y="13"/>
                  </a:cubicBezTo>
                  <a:cubicBezTo>
                    <a:pt x="63" y="13"/>
                    <a:pt x="61" y="15"/>
                    <a:pt x="60" y="16"/>
                  </a:cubicBezTo>
                  <a:cubicBezTo>
                    <a:pt x="61" y="15"/>
                    <a:pt x="60" y="15"/>
                    <a:pt x="60" y="15"/>
                  </a:cubicBezTo>
                  <a:cubicBezTo>
                    <a:pt x="61" y="14"/>
                    <a:pt x="62" y="13"/>
                    <a:pt x="63" y="12"/>
                  </a:cubicBezTo>
                  <a:cubicBezTo>
                    <a:pt x="65" y="10"/>
                    <a:pt x="67" y="9"/>
                    <a:pt x="68" y="8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71" y="8"/>
                    <a:pt x="68" y="9"/>
                    <a:pt x="70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2" y="7"/>
                    <a:pt x="73" y="7"/>
                    <a:pt x="73" y="7"/>
                  </a:cubicBezTo>
                  <a:cubicBezTo>
                    <a:pt x="72" y="8"/>
                    <a:pt x="72" y="7"/>
                    <a:pt x="71" y="8"/>
                  </a:cubicBezTo>
                  <a:cubicBezTo>
                    <a:pt x="70" y="8"/>
                    <a:pt x="71" y="8"/>
                    <a:pt x="72" y="8"/>
                  </a:cubicBezTo>
                  <a:cubicBezTo>
                    <a:pt x="72" y="8"/>
                    <a:pt x="75" y="7"/>
                    <a:pt x="74" y="7"/>
                  </a:cubicBezTo>
                  <a:cubicBezTo>
                    <a:pt x="75" y="7"/>
                    <a:pt x="76" y="7"/>
                    <a:pt x="77" y="7"/>
                  </a:cubicBezTo>
                  <a:cubicBezTo>
                    <a:pt x="77" y="7"/>
                    <a:pt x="76" y="7"/>
                    <a:pt x="76" y="7"/>
                  </a:cubicBezTo>
                  <a:cubicBezTo>
                    <a:pt x="77" y="7"/>
                    <a:pt x="77" y="7"/>
                    <a:pt x="78" y="7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80" y="6"/>
                    <a:pt x="83" y="7"/>
                    <a:pt x="84" y="7"/>
                  </a:cubicBezTo>
                  <a:cubicBezTo>
                    <a:pt x="83" y="7"/>
                    <a:pt x="83" y="7"/>
                    <a:pt x="84" y="7"/>
                  </a:cubicBezTo>
                  <a:cubicBezTo>
                    <a:pt x="85" y="8"/>
                    <a:pt x="86" y="8"/>
                    <a:pt x="86" y="8"/>
                  </a:cubicBezTo>
                  <a:cubicBezTo>
                    <a:pt x="87" y="8"/>
                    <a:pt x="87" y="7"/>
                    <a:pt x="85" y="7"/>
                  </a:cubicBezTo>
                  <a:cubicBezTo>
                    <a:pt x="84" y="7"/>
                    <a:pt x="82" y="6"/>
                    <a:pt x="81" y="6"/>
                  </a:cubicBezTo>
                  <a:cubicBezTo>
                    <a:pt x="83" y="6"/>
                    <a:pt x="83" y="6"/>
                    <a:pt x="85" y="6"/>
                  </a:cubicBezTo>
                  <a:cubicBezTo>
                    <a:pt x="84" y="6"/>
                    <a:pt x="86" y="6"/>
                    <a:pt x="86" y="6"/>
                  </a:cubicBezTo>
                  <a:cubicBezTo>
                    <a:pt x="86" y="6"/>
                    <a:pt x="86" y="6"/>
                    <a:pt x="84" y="6"/>
                  </a:cubicBezTo>
                  <a:cubicBezTo>
                    <a:pt x="81" y="5"/>
                    <a:pt x="84" y="6"/>
                    <a:pt x="83" y="6"/>
                  </a:cubicBezTo>
                  <a:cubicBezTo>
                    <a:pt x="82" y="6"/>
                    <a:pt x="79" y="6"/>
                    <a:pt x="78" y="6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7" y="6"/>
                    <a:pt x="74" y="7"/>
                    <a:pt x="74" y="7"/>
                  </a:cubicBezTo>
                  <a:cubicBezTo>
                    <a:pt x="75" y="6"/>
                    <a:pt x="76" y="6"/>
                    <a:pt x="77" y="6"/>
                  </a:cubicBezTo>
                  <a:cubicBezTo>
                    <a:pt x="78" y="6"/>
                    <a:pt x="76" y="6"/>
                    <a:pt x="77" y="6"/>
                  </a:cubicBezTo>
                  <a:cubicBezTo>
                    <a:pt x="78" y="6"/>
                    <a:pt x="79" y="6"/>
                    <a:pt x="80" y="6"/>
                  </a:cubicBezTo>
                  <a:cubicBezTo>
                    <a:pt x="80" y="5"/>
                    <a:pt x="80" y="5"/>
                    <a:pt x="80" y="5"/>
                  </a:cubicBezTo>
                  <a:cubicBezTo>
                    <a:pt x="82" y="5"/>
                    <a:pt x="85" y="5"/>
                    <a:pt x="87" y="6"/>
                  </a:cubicBezTo>
                  <a:cubicBezTo>
                    <a:pt x="88" y="7"/>
                    <a:pt x="89" y="7"/>
                    <a:pt x="90" y="8"/>
                  </a:cubicBezTo>
                  <a:cubicBezTo>
                    <a:pt x="91" y="9"/>
                    <a:pt x="93" y="9"/>
                    <a:pt x="94" y="10"/>
                  </a:cubicBezTo>
                  <a:cubicBezTo>
                    <a:pt x="95" y="10"/>
                    <a:pt x="96" y="11"/>
                    <a:pt x="97" y="11"/>
                  </a:cubicBezTo>
                  <a:cubicBezTo>
                    <a:pt x="97" y="12"/>
                    <a:pt x="98" y="12"/>
                    <a:pt x="99" y="13"/>
                  </a:cubicBezTo>
                  <a:cubicBezTo>
                    <a:pt x="98" y="12"/>
                    <a:pt x="97" y="11"/>
                    <a:pt x="94" y="10"/>
                  </a:cubicBezTo>
                  <a:cubicBezTo>
                    <a:pt x="95" y="10"/>
                    <a:pt x="95" y="10"/>
                    <a:pt x="95" y="10"/>
                  </a:cubicBezTo>
                  <a:cubicBezTo>
                    <a:pt x="93" y="9"/>
                    <a:pt x="93" y="9"/>
                    <a:pt x="92" y="8"/>
                  </a:cubicBezTo>
                  <a:cubicBezTo>
                    <a:pt x="92" y="9"/>
                    <a:pt x="92" y="8"/>
                    <a:pt x="92" y="8"/>
                  </a:cubicBezTo>
                  <a:cubicBezTo>
                    <a:pt x="90" y="8"/>
                    <a:pt x="89" y="7"/>
                    <a:pt x="90" y="7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91" y="8"/>
                    <a:pt x="92" y="8"/>
                    <a:pt x="92" y="8"/>
                  </a:cubicBezTo>
                  <a:cubicBezTo>
                    <a:pt x="92" y="8"/>
                    <a:pt x="96" y="9"/>
                    <a:pt x="97" y="11"/>
                  </a:cubicBezTo>
                  <a:cubicBezTo>
                    <a:pt x="97" y="10"/>
                    <a:pt x="96" y="10"/>
                    <a:pt x="96" y="9"/>
                  </a:cubicBezTo>
                  <a:cubicBezTo>
                    <a:pt x="95" y="9"/>
                    <a:pt x="95" y="8"/>
                    <a:pt x="94" y="8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93" y="7"/>
                    <a:pt x="91" y="7"/>
                    <a:pt x="90" y="7"/>
                  </a:cubicBezTo>
                  <a:cubicBezTo>
                    <a:pt x="91" y="7"/>
                    <a:pt x="92" y="7"/>
                    <a:pt x="92" y="7"/>
                  </a:cubicBezTo>
                  <a:cubicBezTo>
                    <a:pt x="92" y="7"/>
                    <a:pt x="92" y="7"/>
                    <a:pt x="92" y="7"/>
                  </a:cubicBezTo>
                  <a:cubicBezTo>
                    <a:pt x="93" y="8"/>
                    <a:pt x="95" y="9"/>
                    <a:pt x="96" y="9"/>
                  </a:cubicBezTo>
                  <a:cubicBezTo>
                    <a:pt x="96" y="9"/>
                    <a:pt x="97" y="10"/>
                    <a:pt x="97" y="10"/>
                  </a:cubicBezTo>
                  <a:cubicBezTo>
                    <a:pt x="98" y="10"/>
                    <a:pt x="99" y="11"/>
                    <a:pt x="100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0" y="12"/>
                    <a:pt x="102" y="13"/>
                    <a:pt x="103" y="14"/>
                  </a:cubicBezTo>
                  <a:cubicBezTo>
                    <a:pt x="104" y="15"/>
                    <a:pt x="105" y="16"/>
                    <a:pt x="105" y="16"/>
                  </a:cubicBezTo>
                  <a:cubicBezTo>
                    <a:pt x="105" y="17"/>
                    <a:pt x="104" y="16"/>
                    <a:pt x="104" y="15"/>
                  </a:cubicBezTo>
                  <a:cubicBezTo>
                    <a:pt x="103" y="15"/>
                    <a:pt x="102" y="14"/>
                    <a:pt x="102" y="14"/>
                  </a:cubicBezTo>
                  <a:cubicBezTo>
                    <a:pt x="102" y="15"/>
                    <a:pt x="104" y="15"/>
                    <a:pt x="103" y="15"/>
                  </a:cubicBezTo>
                  <a:cubicBezTo>
                    <a:pt x="104" y="17"/>
                    <a:pt x="104" y="16"/>
                    <a:pt x="105" y="18"/>
                  </a:cubicBezTo>
                  <a:cubicBezTo>
                    <a:pt x="105" y="17"/>
                    <a:pt x="105" y="17"/>
                    <a:pt x="104" y="17"/>
                  </a:cubicBezTo>
                  <a:cubicBezTo>
                    <a:pt x="105" y="18"/>
                    <a:pt x="106" y="19"/>
                    <a:pt x="106" y="20"/>
                  </a:cubicBezTo>
                  <a:cubicBezTo>
                    <a:pt x="106" y="20"/>
                    <a:pt x="105" y="19"/>
                    <a:pt x="104" y="17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7"/>
                    <a:pt x="103" y="16"/>
                    <a:pt x="102" y="15"/>
                  </a:cubicBezTo>
                  <a:cubicBezTo>
                    <a:pt x="101" y="14"/>
                    <a:pt x="102" y="15"/>
                    <a:pt x="101" y="13"/>
                  </a:cubicBezTo>
                  <a:cubicBezTo>
                    <a:pt x="99" y="12"/>
                    <a:pt x="98" y="12"/>
                    <a:pt x="99" y="13"/>
                  </a:cubicBezTo>
                  <a:cubicBezTo>
                    <a:pt x="100" y="13"/>
                    <a:pt x="101" y="15"/>
                    <a:pt x="101" y="14"/>
                  </a:cubicBezTo>
                  <a:cubicBezTo>
                    <a:pt x="102" y="15"/>
                    <a:pt x="104" y="18"/>
                    <a:pt x="103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4" y="19"/>
                    <a:pt x="106" y="20"/>
                    <a:pt x="108" y="23"/>
                  </a:cubicBezTo>
                  <a:cubicBezTo>
                    <a:pt x="108" y="23"/>
                    <a:pt x="108" y="24"/>
                    <a:pt x="107" y="24"/>
                  </a:cubicBezTo>
                  <a:cubicBezTo>
                    <a:pt x="108" y="24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4"/>
                  </a:cubicBezTo>
                  <a:cubicBezTo>
                    <a:pt x="109" y="25"/>
                    <a:pt x="109" y="27"/>
                    <a:pt x="110" y="29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9"/>
                    <a:pt x="110" y="29"/>
                    <a:pt x="110" y="30"/>
                  </a:cubicBezTo>
                  <a:cubicBezTo>
                    <a:pt x="110" y="29"/>
                    <a:pt x="109" y="27"/>
                    <a:pt x="109" y="28"/>
                  </a:cubicBezTo>
                  <a:cubicBezTo>
                    <a:pt x="110" y="30"/>
                    <a:pt x="110" y="31"/>
                    <a:pt x="110" y="33"/>
                  </a:cubicBezTo>
                  <a:cubicBezTo>
                    <a:pt x="111" y="33"/>
                    <a:pt x="111" y="34"/>
                    <a:pt x="111" y="33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1" y="32"/>
                    <a:pt x="111" y="30"/>
                    <a:pt x="111" y="29"/>
                  </a:cubicBezTo>
                  <a:cubicBezTo>
                    <a:pt x="112" y="31"/>
                    <a:pt x="112" y="32"/>
                    <a:pt x="112" y="33"/>
                  </a:cubicBezTo>
                  <a:cubicBezTo>
                    <a:pt x="113" y="36"/>
                    <a:pt x="113" y="36"/>
                    <a:pt x="113" y="36"/>
                  </a:cubicBezTo>
                  <a:cubicBezTo>
                    <a:pt x="113" y="37"/>
                    <a:pt x="113" y="33"/>
                    <a:pt x="113" y="34"/>
                  </a:cubicBezTo>
                  <a:cubicBezTo>
                    <a:pt x="113" y="32"/>
                    <a:pt x="112" y="31"/>
                    <a:pt x="112" y="30"/>
                  </a:cubicBezTo>
                  <a:cubicBezTo>
                    <a:pt x="112" y="31"/>
                    <a:pt x="112" y="31"/>
                    <a:pt x="112" y="31"/>
                  </a:cubicBezTo>
                  <a:cubicBezTo>
                    <a:pt x="112" y="28"/>
                    <a:pt x="111" y="28"/>
                    <a:pt x="111" y="25"/>
                  </a:cubicBezTo>
                  <a:cubicBezTo>
                    <a:pt x="110" y="24"/>
                    <a:pt x="111" y="27"/>
                    <a:pt x="111" y="26"/>
                  </a:cubicBezTo>
                  <a:cubicBezTo>
                    <a:pt x="111" y="27"/>
                    <a:pt x="111" y="28"/>
                    <a:pt x="111" y="29"/>
                  </a:cubicBezTo>
                  <a:cubicBezTo>
                    <a:pt x="110" y="26"/>
                    <a:pt x="111" y="27"/>
                    <a:pt x="110" y="25"/>
                  </a:cubicBezTo>
                  <a:cubicBezTo>
                    <a:pt x="110" y="24"/>
                    <a:pt x="110" y="24"/>
                    <a:pt x="109" y="23"/>
                  </a:cubicBezTo>
                  <a:cubicBezTo>
                    <a:pt x="109" y="22"/>
                    <a:pt x="109" y="24"/>
                    <a:pt x="110" y="24"/>
                  </a:cubicBezTo>
                  <a:cubicBezTo>
                    <a:pt x="109" y="22"/>
                    <a:pt x="109" y="22"/>
                    <a:pt x="108" y="21"/>
                  </a:cubicBezTo>
                  <a:cubicBezTo>
                    <a:pt x="108" y="21"/>
                    <a:pt x="109" y="22"/>
                    <a:pt x="109" y="22"/>
                  </a:cubicBezTo>
                  <a:cubicBezTo>
                    <a:pt x="108" y="20"/>
                    <a:pt x="107" y="19"/>
                    <a:pt x="105" y="18"/>
                  </a:cubicBezTo>
                  <a:cubicBezTo>
                    <a:pt x="106" y="18"/>
                    <a:pt x="105" y="16"/>
                    <a:pt x="105" y="16"/>
                  </a:cubicBezTo>
                  <a:cubicBezTo>
                    <a:pt x="106" y="16"/>
                    <a:pt x="107" y="17"/>
                    <a:pt x="107" y="18"/>
                  </a:cubicBezTo>
                  <a:cubicBezTo>
                    <a:pt x="109" y="20"/>
                    <a:pt x="109" y="21"/>
                    <a:pt x="110" y="23"/>
                  </a:cubicBezTo>
                  <a:cubicBezTo>
                    <a:pt x="111" y="25"/>
                    <a:pt x="112" y="27"/>
                    <a:pt x="112" y="29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3" y="32"/>
                    <a:pt x="113" y="34"/>
                    <a:pt x="113" y="35"/>
                  </a:cubicBezTo>
                  <a:cubicBezTo>
                    <a:pt x="113" y="36"/>
                    <a:pt x="113" y="38"/>
                    <a:pt x="113" y="40"/>
                  </a:cubicBezTo>
                  <a:cubicBezTo>
                    <a:pt x="113" y="41"/>
                    <a:pt x="112" y="43"/>
                    <a:pt x="113" y="43"/>
                  </a:cubicBezTo>
                  <a:cubicBezTo>
                    <a:pt x="113" y="41"/>
                    <a:pt x="113" y="42"/>
                    <a:pt x="113" y="42"/>
                  </a:cubicBezTo>
                  <a:cubicBezTo>
                    <a:pt x="113" y="43"/>
                    <a:pt x="113" y="44"/>
                    <a:pt x="113" y="46"/>
                  </a:cubicBezTo>
                  <a:cubicBezTo>
                    <a:pt x="113" y="45"/>
                    <a:pt x="113" y="47"/>
                    <a:pt x="113" y="45"/>
                  </a:cubicBezTo>
                  <a:cubicBezTo>
                    <a:pt x="113" y="48"/>
                    <a:pt x="113" y="49"/>
                    <a:pt x="112" y="50"/>
                  </a:cubicBezTo>
                  <a:cubicBezTo>
                    <a:pt x="111" y="52"/>
                    <a:pt x="111" y="53"/>
                    <a:pt x="111" y="53"/>
                  </a:cubicBezTo>
                  <a:cubicBezTo>
                    <a:pt x="111" y="53"/>
                    <a:pt x="112" y="54"/>
                    <a:pt x="111" y="56"/>
                  </a:cubicBezTo>
                  <a:cubicBezTo>
                    <a:pt x="111" y="55"/>
                    <a:pt x="111" y="55"/>
                    <a:pt x="111" y="55"/>
                  </a:cubicBezTo>
                  <a:cubicBezTo>
                    <a:pt x="111" y="56"/>
                    <a:pt x="111" y="57"/>
                    <a:pt x="110" y="58"/>
                  </a:cubicBezTo>
                  <a:cubicBezTo>
                    <a:pt x="110" y="57"/>
                    <a:pt x="110" y="57"/>
                    <a:pt x="110" y="57"/>
                  </a:cubicBezTo>
                  <a:cubicBezTo>
                    <a:pt x="110" y="58"/>
                    <a:pt x="109" y="59"/>
                    <a:pt x="109" y="60"/>
                  </a:cubicBezTo>
                  <a:cubicBezTo>
                    <a:pt x="108" y="62"/>
                    <a:pt x="109" y="59"/>
                    <a:pt x="109" y="59"/>
                  </a:cubicBezTo>
                  <a:cubicBezTo>
                    <a:pt x="109" y="59"/>
                    <a:pt x="109" y="59"/>
                    <a:pt x="109" y="59"/>
                  </a:cubicBezTo>
                  <a:cubicBezTo>
                    <a:pt x="109" y="57"/>
                    <a:pt x="110" y="56"/>
                    <a:pt x="110" y="55"/>
                  </a:cubicBezTo>
                  <a:cubicBezTo>
                    <a:pt x="109" y="57"/>
                    <a:pt x="109" y="57"/>
                    <a:pt x="109" y="58"/>
                  </a:cubicBezTo>
                  <a:cubicBezTo>
                    <a:pt x="110" y="56"/>
                    <a:pt x="110" y="56"/>
                    <a:pt x="110" y="56"/>
                  </a:cubicBezTo>
                  <a:cubicBezTo>
                    <a:pt x="110" y="55"/>
                    <a:pt x="110" y="55"/>
                    <a:pt x="110" y="55"/>
                  </a:cubicBezTo>
                  <a:cubicBezTo>
                    <a:pt x="110" y="53"/>
                    <a:pt x="111" y="52"/>
                    <a:pt x="111" y="51"/>
                  </a:cubicBezTo>
                  <a:cubicBezTo>
                    <a:pt x="111" y="51"/>
                    <a:pt x="111" y="52"/>
                    <a:pt x="111" y="53"/>
                  </a:cubicBezTo>
                  <a:cubicBezTo>
                    <a:pt x="111" y="52"/>
                    <a:pt x="112" y="49"/>
                    <a:pt x="112" y="47"/>
                  </a:cubicBezTo>
                  <a:cubicBezTo>
                    <a:pt x="112" y="47"/>
                    <a:pt x="112" y="46"/>
                    <a:pt x="112" y="47"/>
                  </a:cubicBezTo>
                  <a:cubicBezTo>
                    <a:pt x="112" y="47"/>
                    <a:pt x="112" y="47"/>
                    <a:pt x="112" y="47"/>
                  </a:cubicBezTo>
                  <a:cubicBezTo>
                    <a:pt x="112" y="47"/>
                    <a:pt x="112" y="48"/>
                    <a:pt x="112" y="46"/>
                  </a:cubicBezTo>
                  <a:cubicBezTo>
                    <a:pt x="111" y="47"/>
                    <a:pt x="111" y="48"/>
                    <a:pt x="110" y="48"/>
                  </a:cubicBezTo>
                  <a:cubicBezTo>
                    <a:pt x="110" y="50"/>
                    <a:pt x="110" y="51"/>
                    <a:pt x="110" y="52"/>
                  </a:cubicBezTo>
                  <a:cubicBezTo>
                    <a:pt x="110" y="52"/>
                    <a:pt x="110" y="52"/>
                    <a:pt x="110" y="52"/>
                  </a:cubicBezTo>
                  <a:cubicBezTo>
                    <a:pt x="109" y="53"/>
                    <a:pt x="108" y="55"/>
                    <a:pt x="109" y="56"/>
                  </a:cubicBezTo>
                  <a:cubicBezTo>
                    <a:pt x="108" y="56"/>
                    <a:pt x="108" y="58"/>
                    <a:pt x="108" y="56"/>
                  </a:cubicBezTo>
                  <a:cubicBezTo>
                    <a:pt x="108" y="57"/>
                    <a:pt x="107" y="58"/>
                    <a:pt x="107" y="59"/>
                  </a:cubicBezTo>
                  <a:cubicBezTo>
                    <a:pt x="108" y="59"/>
                    <a:pt x="107" y="62"/>
                    <a:pt x="108" y="59"/>
                  </a:cubicBezTo>
                  <a:cubicBezTo>
                    <a:pt x="108" y="59"/>
                    <a:pt x="108" y="60"/>
                    <a:pt x="107" y="62"/>
                  </a:cubicBezTo>
                  <a:cubicBezTo>
                    <a:pt x="107" y="62"/>
                    <a:pt x="107" y="62"/>
                    <a:pt x="107" y="62"/>
                  </a:cubicBezTo>
                  <a:cubicBezTo>
                    <a:pt x="107" y="62"/>
                    <a:pt x="107" y="61"/>
                    <a:pt x="107" y="61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8" y="60"/>
                    <a:pt x="108" y="61"/>
                    <a:pt x="107" y="63"/>
                  </a:cubicBezTo>
                  <a:cubicBezTo>
                    <a:pt x="106" y="63"/>
                    <a:pt x="106" y="63"/>
                    <a:pt x="106" y="63"/>
                  </a:cubicBezTo>
                  <a:cubicBezTo>
                    <a:pt x="106" y="65"/>
                    <a:pt x="106" y="66"/>
                    <a:pt x="105" y="67"/>
                  </a:cubicBezTo>
                  <a:cubicBezTo>
                    <a:pt x="104" y="68"/>
                    <a:pt x="102" y="70"/>
                    <a:pt x="101" y="71"/>
                  </a:cubicBezTo>
                  <a:cubicBezTo>
                    <a:pt x="100" y="72"/>
                    <a:pt x="100" y="72"/>
                    <a:pt x="100" y="72"/>
                  </a:cubicBezTo>
                  <a:cubicBezTo>
                    <a:pt x="100" y="72"/>
                    <a:pt x="99" y="74"/>
                    <a:pt x="100" y="73"/>
                  </a:cubicBezTo>
                  <a:cubicBezTo>
                    <a:pt x="100" y="74"/>
                    <a:pt x="100" y="73"/>
                    <a:pt x="101" y="72"/>
                  </a:cubicBezTo>
                  <a:cubicBezTo>
                    <a:pt x="101" y="72"/>
                    <a:pt x="101" y="72"/>
                    <a:pt x="101" y="72"/>
                  </a:cubicBezTo>
                  <a:cubicBezTo>
                    <a:pt x="101" y="72"/>
                    <a:pt x="101" y="72"/>
                    <a:pt x="101" y="73"/>
                  </a:cubicBezTo>
                  <a:cubicBezTo>
                    <a:pt x="101" y="72"/>
                    <a:pt x="101" y="72"/>
                    <a:pt x="102" y="72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2" y="71"/>
                    <a:pt x="104" y="69"/>
                    <a:pt x="104" y="70"/>
                  </a:cubicBezTo>
                  <a:cubicBezTo>
                    <a:pt x="104" y="70"/>
                    <a:pt x="104" y="71"/>
                    <a:pt x="103" y="72"/>
                  </a:cubicBezTo>
                  <a:cubicBezTo>
                    <a:pt x="104" y="71"/>
                    <a:pt x="105" y="70"/>
                    <a:pt x="104" y="71"/>
                  </a:cubicBezTo>
                  <a:cubicBezTo>
                    <a:pt x="104" y="71"/>
                    <a:pt x="102" y="74"/>
                    <a:pt x="103" y="72"/>
                  </a:cubicBezTo>
                  <a:cubicBezTo>
                    <a:pt x="102" y="73"/>
                    <a:pt x="101" y="73"/>
                    <a:pt x="101" y="74"/>
                  </a:cubicBezTo>
                  <a:cubicBezTo>
                    <a:pt x="102" y="73"/>
                    <a:pt x="101" y="74"/>
                    <a:pt x="102" y="74"/>
                  </a:cubicBezTo>
                  <a:cubicBezTo>
                    <a:pt x="101" y="75"/>
                    <a:pt x="101" y="75"/>
                    <a:pt x="101" y="75"/>
                  </a:cubicBezTo>
                  <a:cubicBezTo>
                    <a:pt x="99" y="77"/>
                    <a:pt x="99" y="79"/>
                    <a:pt x="96" y="81"/>
                  </a:cubicBezTo>
                  <a:cubicBezTo>
                    <a:pt x="96" y="82"/>
                    <a:pt x="98" y="80"/>
                    <a:pt x="97" y="80"/>
                  </a:cubicBezTo>
                  <a:cubicBezTo>
                    <a:pt x="95" y="82"/>
                    <a:pt x="96" y="83"/>
                    <a:pt x="94" y="84"/>
                  </a:cubicBezTo>
                  <a:cubicBezTo>
                    <a:pt x="94" y="84"/>
                    <a:pt x="94" y="84"/>
                    <a:pt x="94" y="84"/>
                  </a:cubicBezTo>
                  <a:cubicBezTo>
                    <a:pt x="94" y="84"/>
                    <a:pt x="92" y="85"/>
                    <a:pt x="92" y="86"/>
                  </a:cubicBezTo>
                  <a:cubicBezTo>
                    <a:pt x="92" y="86"/>
                    <a:pt x="90" y="88"/>
                    <a:pt x="92" y="87"/>
                  </a:cubicBezTo>
                  <a:cubicBezTo>
                    <a:pt x="89" y="90"/>
                    <a:pt x="89" y="88"/>
                    <a:pt x="86" y="91"/>
                  </a:cubicBezTo>
                  <a:cubicBezTo>
                    <a:pt x="87" y="90"/>
                    <a:pt x="87" y="90"/>
                    <a:pt x="88" y="89"/>
                  </a:cubicBezTo>
                  <a:cubicBezTo>
                    <a:pt x="87" y="90"/>
                    <a:pt x="88" y="89"/>
                    <a:pt x="88" y="89"/>
                  </a:cubicBezTo>
                  <a:cubicBezTo>
                    <a:pt x="87" y="90"/>
                    <a:pt x="84" y="91"/>
                    <a:pt x="86" y="90"/>
                  </a:cubicBezTo>
                  <a:cubicBezTo>
                    <a:pt x="85" y="91"/>
                    <a:pt x="83" y="93"/>
                    <a:pt x="83" y="93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2" y="94"/>
                    <a:pt x="80" y="94"/>
                    <a:pt x="80" y="95"/>
                  </a:cubicBezTo>
                  <a:cubicBezTo>
                    <a:pt x="82" y="93"/>
                    <a:pt x="82" y="94"/>
                    <a:pt x="84" y="92"/>
                  </a:cubicBezTo>
                  <a:cubicBezTo>
                    <a:pt x="86" y="89"/>
                    <a:pt x="83" y="92"/>
                    <a:pt x="85" y="90"/>
                  </a:cubicBezTo>
                  <a:cubicBezTo>
                    <a:pt x="87" y="89"/>
                    <a:pt x="87" y="89"/>
                    <a:pt x="87" y="89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6" y="90"/>
                    <a:pt x="88" y="87"/>
                    <a:pt x="89" y="88"/>
                  </a:cubicBezTo>
                  <a:cubicBezTo>
                    <a:pt x="90" y="86"/>
                    <a:pt x="91" y="86"/>
                    <a:pt x="92" y="84"/>
                  </a:cubicBezTo>
                  <a:cubicBezTo>
                    <a:pt x="93" y="83"/>
                    <a:pt x="92" y="84"/>
                    <a:pt x="92" y="84"/>
                  </a:cubicBezTo>
                  <a:cubicBezTo>
                    <a:pt x="93" y="83"/>
                    <a:pt x="93" y="84"/>
                    <a:pt x="94" y="82"/>
                  </a:cubicBezTo>
                  <a:cubicBezTo>
                    <a:pt x="94" y="82"/>
                    <a:pt x="94" y="82"/>
                    <a:pt x="93" y="84"/>
                  </a:cubicBezTo>
                  <a:cubicBezTo>
                    <a:pt x="94" y="83"/>
                    <a:pt x="95" y="82"/>
                    <a:pt x="96" y="80"/>
                  </a:cubicBezTo>
                  <a:cubicBezTo>
                    <a:pt x="95" y="82"/>
                    <a:pt x="95" y="82"/>
                    <a:pt x="95" y="82"/>
                  </a:cubicBezTo>
                  <a:cubicBezTo>
                    <a:pt x="96" y="81"/>
                    <a:pt x="96" y="81"/>
                    <a:pt x="96" y="81"/>
                  </a:cubicBezTo>
                  <a:cubicBezTo>
                    <a:pt x="96" y="82"/>
                    <a:pt x="96" y="82"/>
                    <a:pt x="96" y="82"/>
                  </a:cubicBezTo>
                  <a:cubicBezTo>
                    <a:pt x="98" y="80"/>
                    <a:pt x="100" y="77"/>
                    <a:pt x="100" y="75"/>
                  </a:cubicBezTo>
                  <a:cubicBezTo>
                    <a:pt x="98" y="77"/>
                    <a:pt x="96" y="81"/>
                    <a:pt x="94" y="81"/>
                  </a:cubicBezTo>
                  <a:cubicBezTo>
                    <a:pt x="95" y="81"/>
                    <a:pt x="96" y="80"/>
                    <a:pt x="96" y="79"/>
                  </a:cubicBezTo>
                  <a:cubicBezTo>
                    <a:pt x="97" y="79"/>
                    <a:pt x="97" y="79"/>
                    <a:pt x="97" y="79"/>
                  </a:cubicBezTo>
                  <a:cubicBezTo>
                    <a:pt x="98" y="78"/>
                    <a:pt x="99" y="76"/>
                    <a:pt x="99" y="76"/>
                  </a:cubicBezTo>
                  <a:cubicBezTo>
                    <a:pt x="97" y="78"/>
                    <a:pt x="96" y="78"/>
                    <a:pt x="95" y="79"/>
                  </a:cubicBezTo>
                  <a:cubicBezTo>
                    <a:pt x="95" y="79"/>
                    <a:pt x="95" y="79"/>
                    <a:pt x="95" y="79"/>
                  </a:cubicBezTo>
                  <a:cubicBezTo>
                    <a:pt x="95" y="79"/>
                    <a:pt x="95" y="79"/>
                    <a:pt x="95" y="79"/>
                  </a:cubicBezTo>
                  <a:cubicBezTo>
                    <a:pt x="95" y="79"/>
                    <a:pt x="95" y="79"/>
                    <a:pt x="95" y="79"/>
                  </a:cubicBezTo>
                  <a:cubicBezTo>
                    <a:pt x="94" y="80"/>
                    <a:pt x="94" y="81"/>
                    <a:pt x="93" y="81"/>
                  </a:cubicBezTo>
                  <a:cubicBezTo>
                    <a:pt x="93" y="82"/>
                    <a:pt x="93" y="82"/>
                    <a:pt x="93" y="82"/>
                  </a:cubicBezTo>
                  <a:cubicBezTo>
                    <a:pt x="92" y="84"/>
                    <a:pt x="89" y="85"/>
                    <a:pt x="87" y="87"/>
                  </a:cubicBezTo>
                  <a:cubicBezTo>
                    <a:pt x="88" y="87"/>
                    <a:pt x="86" y="89"/>
                    <a:pt x="86" y="89"/>
                  </a:cubicBezTo>
                  <a:cubicBezTo>
                    <a:pt x="85" y="90"/>
                    <a:pt x="84" y="90"/>
                    <a:pt x="83" y="91"/>
                  </a:cubicBezTo>
                  <a:cubicBezTo>
                    <a:pt x="83" y="91"/>
                    <a:pt x="81" y="93"/>
                    <a:pt x="82" y="92"/>
                  </a:cubicBezTo>
                  <a:cubicBezTo>
                    <a:pt x="80" y="93"/>
                    <a:pt x="80" y="93"/>
                    <a:pt x="80" y="93"/>
                  </a:cubicBezTo>
                  <a:cubicBezTo>
                    <a:pt x="80" y="94"/>
                    <a:pt x="78" y="95"/>
                    <a:pt x="77" y="96"/>
                  </a:cubicBezTo>
                  <a:cubicBezTo>
                    <a:pt x="76" y="96"/>
                    <a:pt x="77" y="95"/>
                    <a:pt x="76" y="97"/>
                  </a:cubicBezTo>
                  <a:cubicBezTo>
                    <a:pt x="76" y="97"/>
                    <a:pt x="76" y="97"/>
                    <a:pt x="76" y="96"/>
                  </a:cubicBezTo>
                  <a:cubicBezTo>
                    <a:pt x="75" y="97"/>
                    <a:pt x="74" y="98"/>
                    <a:pt x="73" y="98"/>
                  </a:cubicBezTo>
                  <a:cubicBezTo>
                    <a:pt x="74" y="98"/>
                    <a:pt x="73" y="98"/>
                    <a:pt x="74" y="97"/>
                  </a:cubicBezTo>
                  <a:cubicBezTo>
                    <a:pt x="74" y="97"/>
                    <a:pt x="73" y="98"/>
                    <a:pt x="71" y="99"/>
                  </a:cubicBezTo>
                  <a:cubicBezTo>
                    <a:pt x="74" y="98"/>
                    <a:pt x="70" y="100"/>
                    <a:pt x="71" y="100"/>
                  </a:cubicBezTo>
                  <a:cubicBezTo>
                    <a:pt x="68" y="102"/>
                    <a:pt x="66" y="102"/>
                    <a:pt x="63" y="103"/>
                  </a:cubicBezTo>
                  <a:cubicBezTo>
                    <a:pt x="60" y="105"/>
                    <a:pt x="57" y="107"/>
                    <a:pt x="54" y="108"/>
                  </a:cubicBezTo>
                  <a:cubicBezTo>
                    <a:pt x="54" y="107"/>
                    <a:pt x="54" y="107"/>
                    <a:pt x="54" y="107"/>
                  </a:cubicBezTo>
                  <a:cubicBezTo>
                    <a:pt x="53" y="108"/>
                    <a:pt x="53" y="108"/>
                    <a:pt x="53" y="108"/>
                  </a:cubicBezTo>
                  <a:cubicBezTo>
                    <a:pt x="52" y="108"/>
                    <a:pt x="53" y="108"/>
                    <a:pt x="51" y="109"/>
                  </a:cubicBezTo>
                  <a:cubicBezTo>
                    <a:pt x="52" y="109"/>
                    <a:pt x="54" y="108"/>
                    <a:pt x="55" y="107"/>
                  </a:cubicBezTo>
                  <a:cubicBezTo>
                    <a:pt x="53" y="109"/>
                    <a:pt x="58" y="107"/>
                    <a:pt x="56" y="108"/>
                  </a:cubicBezTo>
                  <a:cubicBezTo>
                    <a:pt x="55" y="107"/>
                    <a:pt x="51" y="110"/>
                    <a:pt x="49" y="110"/>
                  </a:cubicBezTo>
                  <a:cubicBezTo>
                    <a:pt x="49" y="110"/>
                    <a:pt x="49" y="110"/>
                    <a:pt x="48" y="111"/>
                  </a:cubicBezTo>
                  <a:cubicBezTo>
                    <a:pt x="48" y="111"/>
                    <a:pt x="48" y="111"/>
                    <a:pt x="48" y="111"/>
                  </a:cubicBezTo>
                  <a:cubicBezTo>
                    <a:pt x="46" y="110"/>
                    <a:pt x="46" y="110"/>
                    <a:pt x="46" y="110"/>
                  </a:cubicBezTo>
                  <a:cubicBezTo>
                    <a:pt x="46" y="110"/>
                    <a:pt x="46" y="110"/>
                    <a:pt x="46" y="110"/>
                  </a:cubicBezTo>
                  <a:cubicBezTo>
                    <a:pt x="47" y="111"/>
                    <a:pt x="47" y="111"/>
                    <a:pt x="47" y="111"/>
                  </a:cubicBezTo>
                  <a:cubicBezTo>
                    <a:pt x="48" y="111"/>
                    <a:pt x="48" y="111"/>
                    <a:pt x="48" y="111"/>
                  </a:cubicBezTo>
                  <a:cubicBezTo>
                    <a:pt x="49" y="111"/>
                    <a:pt x="50" y="110"/>
                    <a:pt x="49" y="111"/>
                  </a:cubicBezTo>
                  <a:cubicBezTo>
                    <a:pt x="48" y="111"/>
                    <a:pt x="48" y="111"/>
                    <a:pt x="48" y="111"/>
                  </a:cubicBezTo>
                  <a:cubicBezTo>
                    <a:pt x="46" y="111"/>
                    <a:pt x="46" y="111"/>
                    <a:pt x="46" y="111"/>
                  </a:cubicBezTo>
                  <a:cubicBezTo>
                    <a:pt x="46" y="111"/>
                    <a:pt x="46" y="111"/>
                    <a:pt x="46" y="111"/>
                  </a:cubicBezTo>
                  <a:cubicBezTo>
                    <a:pt x="46" y="110"/>
                    <a:pt x="46" y="110"/>
                    <a:pt x="46" y="110"/>
                  </a:cubicBezTo>
                  <a:cubicBezTo>
                    <a:pt x="45" y="110"/>
                    <a:pt x="45" y="110"/>
                    <a:pt x="45" y="110"/>
                  </a:cubicBezTo>
                  <a:cubicBezTo>
                    <a:pt x="43" y="109"/>
                    <a:pt x="41" y="107"/>
                    <a:pt x="39" y="106"/>
                  </a:cubicBezTo>
                  <a:cubicBezTo>
                    <a:pt x="41" y="107"/>
                    <a:pt x="39" y="105"/>
                    <a:pt x="41" y="106"/>
                  </a:cubicBezTo>
                  <a:cubicBezTo>
                    <a:pt x="40" y="106"/>
                    <a:pt x="39" y="105"/>
                    <a:pt x="38" y="104"/>
                  </a:cubicBezTo>
                  <a:cubicBezTo>
                    <a:pt x="39" y="105"/>
                    <a:pt x="36" y="103"/>
                    <a:pt x="39" y="105"/>
                  </a:cubicBezTo>
                  <a:cubicBezTo>
                    <a:pt x="38" y="105"/>
                    <a:pt x="37" y="104"/>
                    <a:pt x="36" y="103"/>
                  </a:cubicBezTo>
                  <a:cubicBezTo>
                    <a:pt x="37" y="104"/>
                    <a:pt x="38" y="105"/>
                    <a:pt x="38" y="105"/>
                  </a:cubicBezTo>
                  <a:cubicBezTo>
                    <a:pt x="36" y="103"/>
                    <a:pt x="32" y="101"/>
                    <a:pt x="32" y="100"/>
                  </a:cubicBezTo>
                  <a:cubicBezTo>
                    <a:pt x="31" y="99"/>
                    <a:pt x="29" y="97"/>
                    <a:pt x="28" y="95"/>
                  </a:cubicBezTo>
                  <a:cubicBezTo>
                    <a:pt x="27" y="94"/>
                    <a:pt x="25" y="92"/>
                    <a:pt x="24" y="91"/>
                  </a:cubicBezTo>
                  <a:cubicBezTo>
                    <a:pt x="24" y="91"/>
                    <a:pt x="24" y="91"/>
                    <a:pt x="24" y="91"/>
                  </a:cubicBezTo>
                  <a:cubicBezTo>
                    <a:pt x="23" y="90"/>
                    <a:pt x="22" y="89"/>
                    <a:pt x="21" y="88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19" y="86"/>
                    <a:pt x="18" y="85"/>
                    <a:pt x="17" y="83"/>
                  </a:cubicBezTo>
                  <a:cubicBezTo>
                    <a:pt x="17" y="83"/>
                    <a:pt x="18" y="84"/>
                    <a:pt x="18" y="84"/>
                  </a:cubicBezTo>
                  <a:cubicBezTo>
                    <a:pt x="18" y="84"/>
                    <a:pt x="19" y="85"/>
                    <a:pt x="18" y="85"/>
                  </a:cubicBezTo>
                  <a:cubicBezTo>
                    <a:pt x="19" y="86"/>
                    <a:pt x="19" y="85"/>
                    <a:pt x="20" y="86"/>
                  </a:cubicBezTo>
                  <a:cubicBezTo>
                    <a:pt x="19" y="85"/>
                    <a:pt x="18" y="84"/>
                    <a:pt x="18" y="83"/>
                  </a:cubicBezTo>
                  <a:cubicBezTo>
                    <a:pt x="17" y="83"/>
                    <a:pt x="17" y="83"/>
                    <a:pt x="17" y="83"/>
                  </a:cubicBezTo>
                  <a:cubicBezTo>
                    <a:pt x="17" y="82"/>
                    <a:pt x="17" y="82"/>
                    <a:pt x="17" y="82"/>
                  </a:cubicBezTo>
                  <a:cubicBezTo>
                    <a:pt x="17" y="82"/>
                    <a:pt x="17" y="81"/>
                    <a:pt x="17" y="82"/>
                  </a:cubicBezTo>
                  <a:cubicBezTo>
                    <a:pt x="16" y="80"/>
                    <a:pt x="15" y="79"/>
                    <a:pt x="14" y="77"/>
                  </a:cubicBezTo>
                  <a:cubicBezTo>
                    <a:pt x="14" y="78"/>
                    <a:pt x="15" y="79"/>
                    <a:pt x="16" y="80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4" y="79"/>
                    <a:pt x="17" y="83"/>
                    <a:pt x="16" y="82"/>
                  </a:cubicBezTo>
                  <a:cubicBezTo>
                    <a:pt x="15" y="80"/>
                    <a:pt x="13" y="77"/>
                    <a:pt x="12" y="74"/>
                  </a:cubicBezTo>
                  <a:cubicBezTo>
                    <a:pt x="11" y="74"/>
                    <a:pt x="10" y="72"/>
                    <a:pt x="9" y="70"/>
                  </a:cubicBezTo>
                  <a:cubicBezTo>
                    <a:pt x="9" y="70"/>
                    <a:pt x="9" y="69"/>
                    <a:pt x="9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7" y="68"/>
                    <a:pt x="6" y="65"/>
                    <a:pt x="6" y="63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3" y="58"/>
                    <a:pt x="6" y="62"/>
                    <a:pt x="4" y="58"/>
                  </a:cubicBezTo>
                  <a:cubicBezTo>
                    <a:pt x="3" y="57"/>
                    <a:pt x="2" y="53"/>
                    <a:pt x="2" y="53"/>
                  </a:cubicBezTo>
                  <a:cubicBezTo>
                    <a:pt x="2" y="53"/>
                    <a:pt x="2" y="52"/>
                    <a:pt x="2" y="52"/>
                  </a:cubicBezTo>
                  <a:cubicBezTo>
                    <a:pt x="2" y="53"/>
                    <a:pt x="2" y="54"/>
                    <a:pt x="2" y="53"/>
                  </a:cubicBezTo>
                  <a:cubicBezTo>
                    <a:pt x="2" y="52"/>
                    <a:pt x="2" y="51"/>
                    <a:pt x="1" y="50"/>
                  </a:cubicBezTo>
                  <a:cubicBezTo>
                    <a:pt x="1" y="50"/>
                    <a:pt x="1" y="51"/>
                    <a:pt x="1" y="51"/>
                  </a:cubicBezTo>
                  <a:cubicBezTo>
                    <a:pt x="1" y="48"/>
                    <a:pt x="0" y="43"/>
                    <a:pt x="0" y="40"/>
                  </a:cubicBezTo>
                  <a:cubicBezTo>
                    <a:pt x="0" y="41"/>
                    <a:pt x="0" y="41"/>
                    <a:pt x="0" y="43"/>
                  </a:cubicBezTo>
                  <a:cubicBezTo>
                    <a:pt x="0" y="42"/>
                    <a:pt x="0" y="42"/>
                    <a:pt x="0" y="41"/>
                  </a:cubicBezTo>
                  <a:cubicBezTo>
                    <a:pt x="1" y="42"/>
                    <a:pt x="0" y="43"/>
                    <a:pt x="1" y="44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1" y="41"/>
                    <a:pt x="1" y="40"/>
                    <a:pt x="1" y="38"/>
                  </a:cubicBezTo>
                  <a:cubicBezTo>
                    <a:pt x="2" y="42"/>
                    <a:pt x="1" y="44"/>
                    <a:pt x="3" y="48"/>
                  </a:cubicBezTo>
                  <a:cubicBezTo>
                    <a:pt x="3" y="47"/>
                    <a:pt x="3" y="47"/>
                    <a:pt x="3" y="48"/>
                  </a:cubicBezTo>
                  <a:cubicBezTo>
                    <a:pt x="3" y="49"/>
                    <a:pt x="3" y="50"/>
                    <a:pt x="3" y="51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0"/>
                  </a:cubicBezTo>
                  <a:cubicBezTo>
                    <a:pt x="5" y="56"/>
                    <a:pt x="6" y="61"/>
                    <a:pt x="10" y="66"/>
                  </a:cubicBezTo>
                  <a:cubicBezTo>
                    <a:pt x="10" y="67"/>
                    <a:pt x="9" y="66"/>
                    <a:pt x="10" y="66"/>
                  </a:cubicBezTo>
                  <a:cubicBezTo>
                    <a:pt x="10" y="67"/>
                    <a:pt x="10" y="68"/>
                    <a:pt x="10" y="68"/>
                  </a:cubicBezTo>
                  <a:cubicBezTo>
                    <a:pt x="10" y="68"/>
                    <a:pt x="10" y="68"/>
                    <a:pt x="10" y="67"/>
                  </a:cubicBezTo>
                  <a:cubicBezTo>
                    <a:pt x="12" y="70"/>
                    <a:pt x="13" y="71"/>
                    <a:pt x="14" y="73"/>
                  </a:cubicBezTo>
                  <a:cubicBezTo>
                    <a:pt x="14" y="73"/>
                    <a:pt x="13" y="72"/>
                    <a:pt x="13" y="72"/>
                  </a:cubicBezTo>
                  <a:cubicBezTo>
                    <a:pt x="15" y="75"/>
                    <a:pt x="16" y="77"/>
                    <a:pt x="17" y="79"/>
                  </a:cubicBezTo>
                  <a:cubicBezTo>
                    <a:pt x="17" y="78"/>
                    <a:pt x="18" y="80"/>
                    <a:pt x="19" y="80"/>
                  </a:cubicBezTo>
                  <a:cubicBezTo>
                    <a:pt x="20" y="83"/>
                    <a:pt x="24" y="87"/>
                    <a:pt x="27" y="90"/>
                  </a:cubicBezTo>
                  <a:cubicBezTo>
                    <a:pt x="26" y="89"/>
                    <a:pt x="30" y="93"/>
                    <a:pt x="30" y="93"/>
                  </a:cubicBezTo>
                  <a:cubicBezTo>
                    <a:pt x="31" y="94"/>
                    <a:pt x="32" y="95"/>
                    <a:pt x="32" y="95"/>
                  </a:cubicBezTo>
                  <a:cubicBezTo>
                    <a:pt x="32" y="95"/>
                    <a:pt x="31" y="94"/>
                    <a:pt x="31" y="94"/>
                  </a:cubicBezTo>
                  <a:cubicBezTo>
                    <a:pt x="32" y="95"/>
                    <a:pt x="33" y="97"/>
                    <a:pt x="33" y="97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4" y="98"/>
                    <a:pt x="35" y="99"/>
                    <a:pt x="35" y="99"/>
                  </a:cubicBezTo>
                  <a:cubicBezTo>
                    <a:pt x="37" y="100"/>
                    <a:pt x="35" y="99"/>
                    <a:pt x="37" y="101"/>
                  </a:cubicBezTo>
                  <a:cubicBezTo>
                    <a:pt x="37" y="100"/>
                    <a:pt x="37" y="100"/>
                    <a:pt x="37" y="99"/>
                  </a:cubicBezTo>
                  <a:cubicBezTo>
                    <a:pt x="38" y="100"/>
                    <a:pt x="37" y="100"/>
                    <a:pt x="38" y="101"/>
                  </a:cubicBezTo>
                  <a:cubicBezTo>
                    <a:pt x="39" y="101"/>
                    <a:pt x="38" y="100"/>
                    <a:pt x="37" y="99"/>
                  </a:cubicBezTo>
                  <a:cubicBezTo>
                    <a:pt x="39" y="100"/>
                    <a:pt x="39" y="100"/>
                    <a:pt x="39" y="100"/>
                  </a:cubicBezTo>
                  <a:cubicBezTo>
                    <a:pt x="40" y="102"/>
                    <a:pt x="42" y="104"/>
                    <a:pt x="44" y="105"/>
                  </a:cubicBezTo>
                  <a:cubicBezTo>
                    <a:pt x="44" y="105"/>
                    <a:pt x="43" y="104"/>
                    <a:pt x="44" y="105"/>
                  </a:cubicBezTo>
                  <a:cubicBezTo>
                    <a:pt x="45" y="105"/>
                    <a:pt x="46" y="107"/>
                    <a:pt x="47" y="107"/>
                  </a:cubicBezTo>
                  <a:cubicBezTo>
                    <a:pt x="47" y="107"/>
                    <a:pt x="47" y="107"/>
                    <a:pt x="47" y="107"/>
                  </a:cubicBezTo>
                  <a:cubicBezTo>
                    <a:pt x="47" y="107"/>
                    <a:pt x="48" y="107"/>
                    <a:pt x="48" y="108"/>
                  </a:cubicBezTo>
                  <a:cubicBezTo>
                    <a:pt x="47" y="108"/>
                    <a:pt x="47" y="108"/>
                    <a:pt x="47" y="108"/>
                  </a:cubicBezTo>
                  <a:cubicBezTo>
                    <a:pt x="49" y="107"/>
                    <a:pt x="49" y="107"/>
                    <a:pt x="51" y="106"/>
                  </a:cubicBezTo>
                  <a:cubicBezTo>
                    <a:pt x="51" y="106"/>
                    <a:pt x="51" y="106"/>
                    <a:pt x="50" y="106"/>
                  </a:cubicBezTo>
                  <a:cubicBezTo>
                    <a:pt x="52" y="105"/>
                    <a:pt x="52" y="105"/>
                    <a:pt x="52" y="105"/>
                  </a:cubicBezTo>
                  <a:cubicBezTo>
                    <a:pt x="55" y="105"/>
                    <a:pt x="55" y="104"/>
                    <a:pt x="57" y="103"/>
                  </a:cubicBezTo>
                  <a:cubicBezTo>
                    <a:pt x="56" y="103"/>
                    <a:pt x="56" y="103"/>
                    <a:pt x="56" y="103"/>
                  </a:cubicBezTo>
                  <a:cubicBezTo>
                    <a:pt x="57" y="102"/>
                    <a:pt x="61" y="100"/>
                    <a:pt x="62" y="100"/>
                  </a:cubicBezTo>
                  <a:cubicBezTo>
                    <a:pt x="61" y="101"/>
                    <a:pt x="61" y="100"/>
                    <a:pt x="61" y="101"/>
                  </a:cubicBezTo>
                  <a:cubicBezTo>
                    <a:pt x="60" y="102"/>
                    <a:pt x="60" y="101"/>
                    <a:pt x="58" y="102"/>
                  </a:cubicBezTo>
                  <a:cubicBezTo>
                    <a:pt x="58" y="102"/>
                    <a:pt x="61" y="101"/>
                    <a:pt x="61" y="101"/>
                  </a:cubicBezTo>
                  <a:cubicBezTo>
                    <a:pt x="62" y="101"/>
                    <a:pt x="63" y="100"/>
                    <a:pt x="63" y="100"/>
                  </a:cubicBezTo>
                  <a:cubicBezTo>
                    <a:pt x="65" y="98"/>
                    <a:pt x="66" y="97"/>
                    <a:pt x="69" y="96"/>
                  </a:cubicBezTo>
                  <a:cubicBezTo>
                    <a:pt x="71" y="95"/>
                    <a:pt x="72" y="95"/>
                    <a:pt x="74" y="93"/>
                  </a:cubicBezTo>
                  <a:cubicBezTo>
                    <a:pt x="74" y="93"/>
                    <a:pt x="74" y="93"/>
                    <a:pt x="74" y="93"/>
                  </a:cubicBezTo>
                  <a:cubicBezTo>
                    <a:pt x="74" y="93"/>
                    <a:pt x="75" y="92"/>
                    <a:pt x="75" y="92"/>
                  </a:cubicBezTo>
                  <a:cubicBezTo>
                    <a:pt x="75" y="93"/>
                    <a:pt x="77" y="92"/>
                    <a:pt x="76" y="93"/>
                  </a:cubicBezTo>
                  <a:cubicBezTo>
                    <a:pt x="77" y="92"/>
                    <a:pt x="77" y="91"/>
                    <a:pt x="77" y="91"/>
                  </a:cubicBezTo>
                  <a:cubicBezTo>
                    <a:pt x="78" y="90"/>
                    <a:pt x="79" y="88"/>
                    <a:pt x="82" y="87"/>
                  </a:cubicBezTo>
                  <a:cubicBezTo>
                    <a:pt x="81" y="87"/>
                    <a:pt x="79" y="89"/>
                    <a:pt x="80" y="88"/>
                  </a:cubicBezTo>
                  <a:cubicBezTo>
                    <a:pt x="81" y="87"/>
                    <a:pt x="82" y="87"/>
                    <a:pt x="83" y="86"/>
                  </a:cubicBezTo>
                  <a:cubicBezTo>
                    <a:pt x="81" y="87"/>
                    <a:pt x="81" y="87"/>
                    <a:pt x="81" y="87"/>
                  </a:cubicBezTo>
                  <a:cubicBezTo>
                    <a:pt x="84" y="86"/>
                    <a:pt x="84" y="85"/>
                    <a:pt x="85" y="84"/>
                  </a:cubicBezTo>
                  <a:cubicBezTo>
                    <a:pt x="85" y="84"/>
                    <a:pt x="84" y="84"/>
                    <a:pt x="84" y="85"/>
                  </a:cubicBezTo>
                  <a:cubicBezTo>
                    <a:pt x="84" y="84"/>
                    <a:pt x="85" y="83"/>
                    <a:pt x="86" y="83"/>
                  </a:cubicBezTo>
                  <a:cubicBezTo>
                    <a:pt x="87" y="82"/>
                    <a:pt x="89" y="81"/>
                    <a:pt x="89" y="80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91" y="78"/>
                    <a:pt x="91" y="78"/>
                    <a:pt x="91" y="78"/>
                  </a:cubicBezTo>
                  <a:lnTo>
                    <a:pt x="92" y="77"/>
                  </a:lnTo>
                  <a:close/>
                  <a:moveTo>
                    <a:pt x="3" y="51"/>
                  </a:moveTo>
                  <a:cubicBezTo>
                    <a:pt x="3" y="51"/>
                    <a:pt x="3" y="51"/>
                    <a:pt x="3" y="51"/>
                  </a:cubicBezTo>
                  <a:cubicBezTo>
                    <a:pt x="3" y="51"/>
                    <a:pt x="3" y="51"/>
                    <a:pt x="3" y="51"/>
                  </a:cubicBezTo>
                  <a:close/>
                  <a:moveTo>
                    <a:pt x="109" y="45"/>
                  </a:moveTo>
                  <a:cubicBezTo>
                    <a:pt x="109" y="44"/>
                    <a:pt x="109" y="44"/>
                    <a:pt x="109" y="43"/>
                  </a:cubicBezTo>
                  <a:cubicBezTo>
                    <a:pt x="109" y="43"/>
                    <a:pt x="109" y="44"/>
                    <a:pt x="108" y="45"/>
                  </a:cubicBezTo>
                  <a:cubicBezTo>
                    <a:pt x="108" y="46"/>
                    <a:pt x="107" y="48"/>
                    <a:pt x="107" y="48"/>
                  </a:cubicBezTo>
                  <a:cubicBezTo>
                    <a:pt x="106" y="50"/>
                    <a:pt x="106" y="51"/>
                    <a:pt x="106" y="52"/>
                  </a:cubicBezTo>
                  <a:cubicBezTo>
                    <a:pt x="106" y="52"/>
                    <a:pt x="106" y="52"/>
                    <a:pt x="106" y="52"/>
                  </a:cubicBezTo>
                  <a:cubicBezTo>
                    <a:pt x="107" y="48"/>
                    <a:pt x="107" y="47"/>
                    <a:pt x="107" y="48"/>
                  </a:cubicBezTo>
                  <a:cubicBezTo>
                    <a:pt x="108" y="48"/>
                    <a:pt x="108" y="50"/>
                    <a:pt x="107" y="52"/>
                  </a:cubicBezTo>
                  <a:cubicBezTo>
                    <a:pt x="108" y="50"/>
                    <a:pt x="108" y="47"/>
                    <a:pt x="109" y="45"/>
                  </a:cubicBezTo>
                  <a:close/>
                  <a:moveTo>
                    <a:pt x="108" y="43"/>
                  </a:moveTo>
                  <a:cubicBezTo>
                    <a:pt x="108" y="41"/>
                    <a:pt x="108" y="41"/>
                    <a:pt x="108" y="41"/>
                  </a:cubicBezTo>
                  <a:cubicBezTo>
                    <a:pt x="108" y="42"/>
                    <a:pt x="108" y="41"/>
                    <a:pt x="108" y="43"/>
                  </a:cubicBezTo>
                  <a:cubicBezTo>
                    <a:pt x="108" y="43"/>
                    <a:pt x="108" y="43"/>
                    <a:pt x="108" y="43"/>
                  </a:cubicBezTo>
                  <a:close/>
                  <a:moveTo>
                    <a:pt x="108" y="42"/>
                  </a:moveTo>
                  <a:cubicBezTo>
                    <a:pt x="108" y="42"/>
                    <a:pt x="108" y="42"/>
                    <a:pt x="108" y="41"/>
                  </a:cubicBezTo>
                  <a:lnTo>
                    <a:pt x="108" y="42"/>
                  </a:lnTo>
                  <a:close/>
                  <a:moveTo>
                    <a:pt x="99" y="69"/>
                  </a:moveTo>
                  <a:cubicBezTo>
                    <a:pt x="99" y="68"/>
                    <a:pt x="99" y="68"/>
                    <a:pt x="99" y="68"/>
                  </a:cubicBezTo>
                  <a:cubicBezTo>
                    <a:pt x="99" y="69"/>
                    <a:pt x="99" y="69"/>
                    <a:pt x="99" y="69"/>
                  </a:cubicBezTo>
                  <a:cubicBezTo>
                    <a:pt x="99" y="69"/>
                    <a:pt x="99" y="69"/>
                    <a:pt x="99" y="69"/>
                  </a:cubicBezTo>
                  <a:close/>
                  <a:moveTo>
                    <a:pt x="100" y="66"/>
                  </a:moveTo>
                  <a:cubicBezTo>
                    <a:pt x="101" y="66"/>
                    <a:pt x="101" y="66"/>
                    <a:pt x="101" y="66"/>
                  </a:cubicBezTo>
                  <a:cubicBezTo>
                    <a:pt x="100" y="66"/>
                    <a:pt x="100" y="66"/>
                    <a:pt x="100" y="66"/>
                  </a:cubicBezTo>
                  <a:cubicBezTo>
                    <a:pt x="100" y="66"/>
                    <a:pt x="100" y="66"/>
                    <a:pt x="100" y="66"/>
                  </a:cubicBezTo>
                  <a:close/>
                  <a:moveTo>
                    <a:pt x="103" y="59"/>
                  </a:moveTo>
                  <a:cubicBezTo>
                    <a:pt x="103" y="57"/>
                    <a:pt x="104" y="58"/>
                    <a:pt x="104" y="56"/>
                  </a:cubicBezTo>
                  <a:cubicBezTo>
                    <a:pt x="104" y="56"/>
                    <a:pt x="104" y="56"/>
                    <a:pt x="104" y="57"/>
                  </a:cubicBezTo>
                  <a:cubicBezTo>
                    <a:pt x="104" y="57"/>
                    <a:pt x="104" y="57"/>
                    <a:pt x="104" y="57"/>
                  </a:cubicBezTo>
                  <a:cubicBezTo>
                    <a:pt x="105" y="55"/>
                    <a:pt x="105" y="55"/>
                    <a:pt x="105" y="55"/>
                  </a:cubicBezTo>
                  <a:cubicBezTo>
                    <a:pt x="105" y="55"/>
                    <a:pt x="105" y="54"/>
                    <a:pt x="105" y="54"/>
                  </a:cubicBezTo>
                  <a:cubicBezTo>
                    <a:pt x="105" y="54"/>
                    <a:pt x="104" y="56"/>
                    <a:pt x="103" y="57"/>
                  </a:cubicBezTo>
                  <a:cubicBezTo>
                    <a:pt x="103" y="57"/>
                    <a:pt x="102" y="59"/>
                    <a:pt x="103" y="59"/>
                  </a:cubicBezTo>
                  <a:close/>
                  <a:moveTo>
                    <a:pt x="31" y="4"/>
                  </a:moveTo>
                  <a:cubicBezTo>
                    <a:pt x="31" y="4"/>
                    <a:pt x="32" y="3"/>
                    <a:pt x="35" y="4"/>
                  </a:cubicBezTo>
                  <a:cubicBezTo>
                    <a:pt x="35" y="4"/>
                    <a:pt x="35" y="4"/>
                    <a:pt x="36" y="4"/>
                  </a:cubicBezTo>
                  <a:cubicBezTo>
                    <a:pt x="35" y="4"/>
                    <a:pt x="35" y="4"/>
                    <a:pt x="34" y="5"/>
                  </a:cubicBezTo>
                  <a:cubicBezTo>
                    <a:pt x="32" y="4"/>
                    <a:pt x="31" y="4"/>
                    <a:pt x="28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30" y="4"/>
                    <a:pt x="30" y="4"/>
                    <a:pt x="31" y="4"/>
                  </a:cubicBezTo>
                  <a:close/>
                  <a:moveTo>
                    <a:pt x="47" y="8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6" y="7"/>
                    <a:pt x="44" y="7"/>
                  </a:cubicBezTo>
                  <a:cubicBezTo>
                    <a:pt x="44" y="6"/>
                    <a:pt x="43" y="6"/>
                    <a:pt x="42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6"/>
                    <a:pt x="41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6"/>
                    <a:pt x="40" y="6"/>
                    <a:pt x="41" y="6"/>
                  </a:cubicBezTo>
                  <a:cubicBezTo>
                    <a:pt x="41" y="6"/>
                    <a:pt x="40" y="6"/>
                    <a:pt x="40" y="6"/>
                  </a:cubicBezTo>
                  <a:cubicBezTo>
                    <a:pt x="41" y="6"/>
                    <a:pt x="41" y="7"/>
                    <a:pt x="42" y="8"/>
                  </a:cubicBezTo>
                  <a:cubicBezTo>
                    <a:pt x="41" y="7"/>
                    <a:pt x="41" y="6"/>
                    <a:pt x="39" y="6"/>
                  </a:cubicBezTo>
                  <a:cubicBezTo>
                    <a:pt x="39" y="6"/>
                    <a:pt x="39" y="6"/>
                    <a:pt x="41" y="7"/>
                  </a:cubicBezTo>
                  <a:cubicBezTo>
                    <a:pt x="42" y="8"/>
                    <a:pt x="41" y="7"/>
                    <a:pt x="41" y="7"/>
                  </a:cubicBezTo>
                  <a:cubicBezTo>
                    <a:pt x="42" y="8"/>
                    <a:pt x="43" y="8"/>
                    <a:pt x="44" y="9"/>
                  </a:cubicBezTo>
                  <a:cubicBezTo>
                    <a:pt x="45" y="10"/>
                    <a:pt x="45" y="9"/>
                    <a:pt x="46" y="9"/>
                  </a:cubicBezTo>
                  <a:cubicBezTo>
                    <a:pt x="44" y="8"/>
                    <a:pt x="47" y="9"/>
                    <a:pt x="45" y="8"/>
                  </a:cubicBezTo>
                  <a:cubicBezTo>
                    <a:pt x="46" y="9"/>
                    <a:pt x="46" y="9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9" y="10"/>
                    <a:pt x="51" y="12"/>
                    <a:pt x="52" y="14"/>
                  </a:cubicBezTo>
                  <a:cubicBezTo>
                    <a:pt x="51" y="13"/>
                    <a:pt x="52" y="14"/>
                    <a:pt x="52" y="14"/>
                  </a:cubicBezTo>
                  <a:cubicBezTo>
                    <a:pt x="52" y="14"/>
                    <a:pt x="50" y="13"/>
                    <a:pt x="50" y="13"/>
                  </a:cubicBezTo>
                  <a:cubicBezTo>
                    <a:pt x="51" y="14"/>
                    <a:pt x="53" y="16"/>
                    <a:pt x="53" y="16"/>
                  </a:cubicBezTo>
                  <a:cubicBezTo>
                    <a:pt x="53" y="16"/>
                    <a:pt x="52" y="15"/>
                    <a:pt x="52" y="15"/>
                  </a:cubicBezTo>
                  <a:cubicBezTo>
                    <a:pt x="52" y="16"/>
                    <a:pt x="53" y="18"/>
                    <a:pt x="53" y="18"/>
                  </a:cubicBezTo>
                  <a:cubicBezTo>
                    <a:pt x="54" y="19"/>
                    <a:pt x="54" y="20"/>
                    <a:pt x="55" y="20"/>
                  </a:cubicBezTo>
                  <a:cubicBezTo>
                    <a:pt x="55" y="20"/>
                    <a:pt x="54" y="19"/>
                    <a:pt x="54" y="19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4" y="18"/>
                    <a:pt x="56" y="20"/>
                    <a:pt x="56" y="20"/>
                  </a:cubicBezTo>
                  <a:cubicBezTo>
                    <a:pt x="55" y="18"/>
                    <a:pt x="53" y="15"/>
                    <a:pt x="50" y="11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48" y="9"/>
                    <a:pt x="48" y="9"/>
                    <a:pt x="47" y="8"/>
                  </a:cubicBezTo>
                  <a:close/>
                  <a:moveTo>
                    <a:pt x="99" y="15"/>
                  </a:moveTo>
                  <a:cubicBezTo>
                    <a:pt x="99" y="15"/>
                    <a:pt x="99" y="15"/>
                    <a:pt x="99" y="15"/>
                  </a:cubicBezTo>
                  <a:cubicBezTo>
                    <a:pt x="97" y="14"/>
                    <a:pt x="96" y="13"/>
                    <a:pt x="95" y="12"/>
                  </a:cubicBezTo>
                  <a:cubicBezTo>
                    <a:pt x="93" y="12"/>
                    <a:pt x="92" y="11"/>
                    <a:pt x="90" y="10"/>
                  </a:cubicBezTo>
                  <a:cubicBezTo>
                    <a:pt x="90" y="11"/>
                    <a:pt x="92" y="11"/>
                    <a:pt x="91" y="11"/>
                  </a:cubicBezTo>
                  <a:cubicBezTo>
                    <a:pt x="89" y="10"/>
                    <a:pt x="90" y="10"/>
                    <a:pt x="87" y="9"/>
                  </a:cubicBezTo>
                  <a:cubicBezTo>
                    <a:pt x="90" y="10"/>
                    <a:pt x="85" y="9"/>
                    <a:pt x="88" y="10"/>
                  </a:cubicBezTo>
                  <a:cubicBezTo>
                    <a:pt x="86" y="9"/>
                    <a:pt x="84" y="9"/>
                    <a:pt x="82" y="9"/>
                  </a:cubicBezTo>
                  <a:cubicBezTo>
                    <a:pt x="80" y="9"/>
                    <a:pt x="78" y="10"/>
                    <a:pt x="77" y="10"/>
                  </a:cubicBezTo>
                  <a:cubicBezTo>
                    <a:pt x="77" y="10"/>
                    <a:pt x="75" y="10"/>
                    <a:pt x="75" y="10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4" y="11"/>
                    <a:pt x="74" y="11"/>
                    <a:pt x="74" y="11"/>
                  </a:cubicBezTo>
                  <a:cubicBezTo>
                    <a:pt x="75" y="11"/>
                    <a:pt x="76" y="11"/>
                    <a:pt x="77" y="10"/>
                  </a:cubicBezTo>
                  <a:cubicBezTo>
                    <a:pt x="76" y="11"/>
                    <a:pt x="76" y="11"/>
                    <a:pt x="75" y="11"/>
                  </a:cubicBezTo>
                  <a:cubicBezTo>
                    <a:pt x="75" y="11"/>
                    <a:pt x="75" y="11"/>
                    <a:pt x="75" y="11"/>
                  </a:cubicBezTo>
                  <a:cubicBezTo>
                    <a:pt x="75" y="11"/>
                    <a:pt x="75" y="11"/>
                    <a:pt x="75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3" y="12"/>
                    <a:pt x="73" y="12"/>
                    <a:pt x="73" y="11"/>
                  </a:cubicBezTo>
                  <a:cubicBezTo>
                    <a:pt x="72" y="11"/>
                    <a:pt x="71" y="12"/>
                    <a:pt x="70" y="12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69" y="12"/>
                    <a:pt x="68" y="13"/>
                    <a:pt x="67" y="13"/>
                  </a:cubicBezTo>
                  <a:cubicBezTo>
                    <a:pt x="67" y="13"/>
                    <a:pt x="67" y="13"/>
                    <a:pt x="67" y="13"/>
                  </a:cubicBezTo>
                  <a:cubicBezTo>
                    <a:pt x="67" y="14"/>
                    <a:pt x="66" y="14"/>
                    <a:pt x="66" y="14"/>
                  </a:cubicBezTo>
                  <a:cubicBezTo>
                    <a:pt x="66" y="14"/>
                    <a:pt x="65" y="15"/>
                    <a:pt x="66" y="15"/>
                  </a:cubicBezTo>
                  <a:cubicBezTo>
                    <a:pt x="65" y="16"/>
                    <a:pt x="62" y="17"/>
                    <a:pt x="61" y="19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60" y="19"/>
                    <a:pt x="59" y="21"/>
                    <a:pt x="58" y="23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1"/>
                    <a:pt x="58" y="21"/>
                    <a:pt x="58" y="21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3"/>
                    <a:pt x="59" y="23"/>
                    <a:pt x="59" y="22"/>
                  </a:cubicBezTo>
                  <a:cubicBezTo>
                    <a:pt x="59" y="22"/>
                    <a:pt x="61" y="21"/>
                    <a:pt x="61" y="20"/>
                  </a:cubicBezTo>
                  <a:cubicBezTo>
                    <a:pt x="60" y="21"/>
                    <a:pt x="60" y="21"/>
                    <a:pt x="60" y="20"/>
                  </a:cubicBezTo>
                  <a:cubicBezTo>
                    <a:pt x="61" y="20"/>
                    <a:pt x="63" y="18"/>
                    <a:pt x="63" y="18"/>
                  </a:cubicBezTo>
                  <a:cubicBezTo>
                    <a:pt x="65" y="17"/>
                    <a:pt x="64" y="18"/>
                    <a:pt x="65" y="17"/>
                  </a:cubicBezTo>
                  <a:cubicBezTo>
                    <a:pt x="65" y="16"/>
                    <a:pt x="64" y="17"/>
                    <a:pt x="64" y="17"/>
                  </a:cubicBezTo>
                  <a:cubicBezTo>
                    <a:pt x="65" y="16"/>
                    <a:pt x="67" y="15"/>
                    <a:pt x="69" y="14"/>
                  </a:cubicBezTo>
                  <a:cubicBezTo>
                    <a:pt x="69" y="14"/>
                    <a:pt x="66" y="16"/>
                    <a:pt x="68" y="15"/>
                  </a:cubicBezTo>
                  <a:cubicBezTo>
                    <a:pt x="68" y="15"/>
                    <a:pt x="68" y="16"/>
                    <a:pt x="70" y="15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2" y="13"/>
                    <a:pt x="70" y="14"/>
                    <a:pt x="70" y="14"/>
                  </a:cubicBezTo>
                  <a:cubicBezTo>
                    <a:pt x="70" y="14"/>
                    <a:pt x="71" y="14"/>
                    <a:pt x="71" y="13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3"/>
                    <a:pt x="73" y="13"/>
                    <a:pt x="73" y="13"/>
                  </a:cubicBezTo>
                  <a:cubicBezTo>
                    <a:pt x="74" y="12"/>
                    <a:pt x="72" y="13"/>
                    <a:pt x="72" y="13"/>
                  </a:cubicBezTo>
                  <a:cubicBezTo>
                    <a:pt x="72" y="13"/>
                    <a:pt x="73" y="13"/>
                    <a:pt x="73" y="13"/>
                  </a:cubicBezTo>
                  <a:cubicBezTo>
                    <a:pt x="74" y="13"/>
                    <a:pt x="75" y="12"/>
                    <a:pt x="76" y="12"/>
                  </a:cubicBezTo>
                  <a:cubicBezTo>
                    <a:pt x="78" y="12"/>
                    <a:pt x="79" y="12"/>
                    <a:pt x="80" y="11"/>
                  </a:cubicBezTo>
                  <a:cubicBezTo>
                    <a:pt x="81" y="11"/>
                    <a:pt x="81" y="11"/>
                    <a:pt x="81" y="12"/>
                  </a:cubicBezTo>
                  <a:cubicBezTo>
                    <a:pt x="82" y="12"/>
                    <a:pt x="83" y="12"/>
                    <a:pt x="84" y="12"/>
                  </a:cubicBezTo>
                  <a:cubicBezTo>
                    <a:pt x="84" y="12"/>
                    <a:pt x="85" y="12"/>
                    <a:pt x="85" y="13"/>
                  </a:cubicBezTo>
                  <a:cubicBezTo>
                    <a:pt x="86" y="13"/>
                    <a:pt x="86" y="13"/>
                    <a:pt x="87" y="13"/>
                  </a:cubicBezTo>
                  <a:cubicBezTo>
                    <a:pt x="88" y="14"/>
                    <a:pt x="85" y="13"/>
                    <a:pt x="84" y="13"/>
                  </a:cubicBezTo>
                  <a:cubicBezTo>
                    <a:pt x="83" y="13"/>
                    <a:pt x="86" y="13"/>
                    <a:pt x="85" y="13"/>
                  </a:cubicBezTo>
                  <a:cubicBezTo>
                    <a:pt x="84" y="13"/>
                    <a:pt x="84" y="13"/>
                    <a:pt x="83" y="13"/>
                  </a:cubicBezTo>
                  <a:cubicBezTo>
                    <a:pt x="82" y="13"/>
                    <a:pt x="82" y="13"/>
                    <a:pt x="82" y="13"/>
                  </a:cubicBezTo>
                  <a:cubicBezTo>
                    <a:pt x="84" y="13"/>
                    <a:pt x="83" y="13"/>
                    <a:pt x="85" y="13"/>
                  </a:cubicBezTo>
                  <a:cubicBezTo>
                    <a:pt x="85" y="13"/>
                    <a:pt x="85" y="13"/>
                    <a:pt x="85" y="13"/>
                  </a:cubicBezTo>
                  <a:cubicBezTo>
                    <a:pt x="85" y="14"/>
                    <a:pt x="87" y="14"/>
                    <a:pt x="88" y="14"/>
                  </a:cubicBezTo>
                  <a:cubicBezTo>
                    <a:pt x="89" y="14"/>
                    <a:pt x="86" y="13"/>
                    <a:pt x="87" y="13"/>
                  </a:cubicBezTo>
                  <a:cubicBezTo>
                    <a:pt x="87" y="14"/>
                    <a:pt x="88" y="14"/>
                    <a:pt x="89" y="14"/>
                  </a:cubicBezTo>
                  <a:cubicBezTo>
                    <a:pt x="88" y="13"/>
                    <a:pt x="89" y="14"/>
                    <a:pt x="88" y="13"/>
                  </a:cubicBezTo>
                  <a:cubicBezTo>
                    <a:pt x="89" y="13"/>
                    <a:pt x="89" y="13"/>
                    <a:pt x="90" y="14"/>
                  </a:cubicBezTo>
                  <a:cubicBezTo>
                    <a:pt x="89" y="13"/>
                    <a:pt x="92" y="14"/>
                    <a:pt x="92" y="14"/>
                  </a:cubicBezTo>
                  <a:cubicBezTo>
                    <a:pt x="91" y="13"/>
                    <a:pt x="88" y="13"/>
                    <a:pt x="88" y="13"/>
                  </a:cubicBezTo>
                  <a:cubicBezTo>
                    <a:pt x="88" y="13"/>
                    <a:pt x="87" y="12"/>
                    <a:pt x="86" y="12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6" y="12"/>
                    <a:pt x="88" y="12"/>
                    <a:pt x="87" y="12"/>
                  </a:cubicBezTo>
                  <a:cubicBezTo>
                    <a:pt x="88" y="12"/>
                    <a:pt x="88" y="12"/>
                    <a:pt x="89" y="13"/>
                  </a:cubicBezTo>
                  <a:cubicBezTo>
                    <a:pt x="87" y="11"/>
                    <a:pt x="87" y="12"/>
                    <a:pt x="86" y="11"/>
                  </a:cubicBezTo>
                  <a:cubicBezTo>
                    <a:pt x="88" y="11"/>
                    <a:pt x="89" y="12"/>
                    <a:pt x="90" y="12"/>
                  </a:cubicBezTo>
                  <a:cubicBezTo>
                    <a:pt x="92" y="13"/>
                    <a:pt x="93" y="13"/>
                    <a:pt x="94" y="14"/>
                  </a:cubicBezTo>
                  <a:cubicBezTo>
                    <a:pt x="94" y="14"/>
                    <a:pt x="94" y="14"/>
                    <a:pt x="94" y="14"/>
                  </a:cubicBezTo>
                  <a:cubicBezTo>
                    <a:pt x="96" y="15"/>
                    <a:pt x="97" y="16"/>
                    <a:pt x="98" y="16"/>
                  </a:cubicBezTo>
                  <a:cubicBezTo>
                    <a:pt x="99" y="17"/>
                    <a:pt x="100" y="17"/>
                    <a:pt x="101" y="17"/>
                  </a:cubicBezTo>
                  <a:cubicBezTo>
                    <a:pt x="100" y="16"/>
                    <a:pt x="100" y="16"/>
                    <a:pt x="99" y="15"/>
                  </a:cubicBezTo>
                  <a:close/>
                  <a:moveTo>
                    <a:pt x="105" y="24"/>
                  </a:moveTo>
                  <a:cubicBezTo>
                    <a:pt x="104" y="24"/>
                    <a:pt x="104" y="23"/>
                    <a:pt x="104" y="23"/>
                  </a:cubicBezTo>
                  <a:cubicBezTo>
                    <a:pt x="104" y="23"/>
                    <a:pt x="104" y="24"/>
                    <a:pt x="105" y="25"/>
                  </a:cubicBezTo>
                  <a:cubicBezTo>
                    <a:pt x="104" y="24"/>
                    <a:pt x="104" y="23"/>
                    <a:pt x="103" y="22"/>
                  </a:cubicBezTo>
                  <a:cubicBezTo>
                    <a:pt x="102" y="21"/>
                    <a:pt x="104" y="24"/>
                    <a:pt x="104" y="25"/>
                  </a:cubicBezTo>
                  <a:cubicBezTo>
                    <a:pt x="104" y="26"/>
                    <a:pt x="105" y="28"/>
                    <a:pt x="105" y="28"/>
                  </a:cubicBezTo>
                  <a:cubicBezTo>
                    <a:pt x="105" y="28"/>
                    <a:pt x="106" y="31"/>
                    <a:pt x="106" y="32"/>
                  </a:cubicBezTo>
                  <a:cubicBezTo>
                    <a:pt x="106" y="35"/>
                    <a:pt x="107" y="34"/>
                    <a:pt x="107" y="37"/>
                  </a:cubicBezTo>
                  <a:cubicBezTo>
                    <a:pt x="107" y="36"/>
                    <a:pt x="107" y="36"/>
                    <a:pt x="107" y="36"/>
                  </a:cubicBezTo>
                  <a:cubicBezTo>
                    <a:pt x="107" y="38"/>
                    <a:pt x="107" y="39"/>
                    <a:pt x="107" y="41"/>
                  </a:cubicBezTo>
                  <a:cubicBezTo>
                    <a:pt x="107" y="42"/>
                    <a:pt x="107" y="40"/>
                    <a:pt x="107" y="40"/>
                  </a:cubicBezTo>
                  <a:cubicBezTo>
                    <a:pt x="107" y="41"/>
                    <a:pt x="107" y="41"/>
                    <a:pt x="107" y="41"/>
                  </a:cubicBezTo>
                  <a:cubicBezTo>
                    <a:pt x="107" y="40"/>
                    <a:pt x="108" y="39"/>
                    <a:pt x="107" y="39"/>
                  </a:cubicBezTo>
                  <a:cubicBezTo>
                    <a:pt x="107" y="39"/>
                    <a:pt x="108" y="38"/>
                    <a:pt x="108" y="40"/>
                  </a:cubicBezTo>
                  <a:cubicBezTo>
                    <a:pt x="108" y="39"/>
                    <a:pt x="108" y="39"/>
                    <a:pt x="108" y="39"/>
                  </a:cubicBezTo>
                  <a:cubicBezTo>
                    <a:pt x="108" y="39"/>
                    <a:pt x="108" y="39"/>
                    <a:pt x="108" y="39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37"/>
                    <a:pt x="108" y="37"/>
                    <a:pt x="108" y="36"/>
                  </a:cubicBezTo>
                  <a:cubicBezTo>
                    <a:pt x="107" y="36"/>
                    <a:pt x="107" y="37"/>
                    <a:pt x="107" y="37"/>
                  </a:cubicBezTo>
                  <a:cubicBezTo>
                    <a:pt x="107" y="36"/>
                    <a:pt x="107" y="35"/>
                    <a:pt x="107" y="34"/>
                  </a:cubicBezTo>
                  <a:cubicBezTo>
                    <a:pt x="107" y="36"/>
                    <a:pt x="108" y="35"/>
                    <a:pt x="108" y="36"/>
                  </a:cubicBezTo>
                  <a:cubicBezTo>
                    <a:pt x="108" y="34"/>
                    <a:pt x="108" y="33"/>
                    <a:pt x="108" y="32"/>
                  </a:cubicBezTo>
                  <a:cubicBezTo>
                    <a:pt x="107" y="31"/>
                    <a:pt x="106" y="30"/>
                    <a:pt x="106" y="31"/>
                  </a:cubicBezTo>
                  <a:cubicBezTo>
                    <a:pt x="106" y="30"/>
                    <a:pt x="106" y="29"/>
                    <a:pt x="106" y="28"/>
                  </a:cubicBezTo>
                  <a:cubicBezTo>
                    <a:pt x="106" y="30"/>
                    <a:pt x="107" y="28"/>
                    <a:pt x="107" y="30"/>
                  </a:cubicBezTo>
                  <a:cubicBezTo>
                    <a:pt x="108" y="30"/>
                    <a:pt x="107" y="28"/>
                    <a:pt x="106" y="27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5" y="25"/>
                    <a:pt x="106" y="26"/>
                    <a:pt x="106" y="27"/>
                  </a:cubicBezTo>
                  <a:cubicBezTo>
                    <a:pt x="106" y="27"/>
                    <a:pt x="106" y="26"/>
                    <a:pt x="106" y="25"/>
                  </a:cubicBezTo>
                  <a:cubicBezTo>
                    <a:pt x="106" y="25"/>
                    <a:pt x="106" y="25"/>
                    <a:pt x="106" y="25"/>
                  </a:cubicBezTo>
                  <a:cubicBezTo>
                    <a:pt x="106" y="25"/>
                    <a:pt x="105" y="24"/>
                    <a:pt x="105" y="23"/>
                  </a:cubicBezTo>
                  <a:cubicBezTo>
                    <a:pt x="105" y="23"/>
                    <a:pt x="104" y="23"/>
                    <a:pt x="105" y="24"/>
                  </a:cubicBezTo>
                  <a:close/>
                  <a:moveTo>
                    <a:pt x="106" y="64"/>
                  </a:moveTo>
                  <a:cubicBezTo>
                    <a:pt x="106" y="64"/>
                    <a:pt x="106" y="64"/>
                    <a:pt x="106" y="64"/>
                  </a:cubicBezTo>
                  <a:cubicBezTo>
                    <a:pt x="106" y="64"/>
                    <a:pt x="106" y="64"/>
                    <a:pt x="106" y="64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10800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dirty="0">
                  <a:solidFill>
                    <a:srgbClr val="EB476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Forever</a:t>
              </a:r>
              <a:endParaRPr lang="zh-CN" altLang="en-US" dirty="0">
                <a:solidFill>
                  <a:srgbClr val="EB476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77" name="MH_Other_2"/>
            <p:cNvSpPr/>
            <p:nvPr>
              <p:custDataLst>
                <p:tags r:id="rId3"/>
              </p:custDataLst>
            </p:nvPr>
          </p:nvSpPr>
          <p:spPr bwMode="auto">
            <a:xfrm>
              <a:off x="4322764" y="2978151"/>
              <a:ext cx="1106487" cy="1069975"/>
            </a:xfrm>
            <a:custGeom>
              <a:avLst/>
              <a:gdLst>
                <a:gd name="T0" fmla="*/ 682823 w 1106487"/>
                <a:gd name="T1" fmla="*/ 969952 h 1071032"/>
                <a:gd name="T2" fmla="*/ 766762 w 1106487"/>
                <a:gd name="T3" fmla="*/ 1033232 h 1071032"/>
                <a:gd name="T4" fmla="*/ 776287 w 1106487"/>
                <a:gd name="T5" fmla="*/ 1060374 h 1071032"/>
                <a:gd name="T6" fmla="*/ 642937 w 1106487"/>
                <a:gd name="T7" fmla="*/ 986030 h 1071032"/>
                <a:gd name="T8" fmla="*/ 454024 w 1106487"/>
                <a:gd name="T9" fmla="*/ 967151 h 1071032"/>
                <a:gd name="T10" fmla="*/ 454024 w 1106487"/>
                <a:gd name="T11" fmla="*/ 1004909 h 1071032"/>
                <a:gd name="T12" fmla="*/ 368299 w 1106487"/>
                <a:gd name="T13" fmla="*/ 976589 h 1071032"/>
                <a:gd name="T14" fmla="*/ 368299 w 1106487"/>
                <a:gd name="T15" fmla="*/ 910505 h 1071032"/>
                <a:gd name="T16" fmla="*/ 671512 w 1106487"/>
                <a:gd name="T17" fmla="*/ 816097 h 1071032"/>
                <a:gd name="T18" fmla="*/ 425449 w 1106487"/>
                <a:gd name="T19" fmla="*/ 797216 h 1071032"/>
                <a:gd name="T20" fmla="*/ 473074 w 1106487"/>
                <a:gd name="T21" fmla="*/ 759454 h 1071032"/>
                <a:gd name="T22" fmla="*/ 919162 w 1106487"/>
                <a:gd name="T23" fmla="*/ 514779 h 1071032"/>
                <a:gd name="T24" fmla="*/ 931862 w 1106487"/>
                <a:gd name="T25" fmla="*/ 504555 h 1071032"/>
                <a:gd name="T26" fmla="*/ 950912 w 1106487"/>
                <a:gd name="T27" fmla="*/ 491572 h 1071032"/>
                <a:gd name="T28" fmla="*/ 957262 w 1106487"/>
                <a:gd name="T29" fmla="*/ 485671 h 1071032"/>
                <a:gd name="T30" fmla="*/ 927099 w 1106487"/>
                <a:gd name="T31" fmla="*/ 485671 h 1071032"/>
                <a:gd name="T32" fmla="*/ 936624 w 1106487"/>
                <a:gd name="T33" fmla="*/ 476232 h 1071032"/>
                <a:gd name="T34" fmla="*/ 681037 w 1106487"/>
                <a:gd name="T35" fmla="*/ 542317 h 1071032"/>
                <a:gd name="T36" fmla="*/ 671512 w 1106487"/>
                <a:gd name="T37" fmla="*/ 665045 h 1071032"/>
                <a:gd name="T38" fmla="*/ 671512 w 1106487"/>
                <a:gd name="T39" fmla="*/ 787775 h 1071032"/>
                <a:gd name="T40" fmla="*/ 671512 w 1106487"/>
                <a:gd name="T41" fmla="*/ 901064 h 1071032"/>
                <a:gd name="T42" fmla="*/ 637515 w 1106487"/>
                <a:gd name="T43" fmla="*/ 808980 h 1071032"/>
                <a:gd name="T44" fmla="*/ 614362 w 1106487"/>
                <a:gd name="T45" fmla="*/ 797216 h 1071032"/>
                <a:gd name="T46" fmla="*/ 595312 w 1106487"/>
                <a:gd name="T47" fmla="*/ 768893 h 1071032"/>
                <a:gd name="T48" fmla="*/ 595312 w 1106487"/>
                <a:gd name="T49" fmla="*/ 693368 h 1071032"/>
                <a:gd name="T50" fmla="*/ 604837 w 1106487"/>
                <a:gd name="T51" fmla="*/ 598961 h 1071032"/>
                <a:gd name="T52" fmla="*/ 917574 w 1106487"/>
                <a:gd name="T53" fmla="*/ 457350 h 1071032"/>
                <a:gd name="T54" fmla="*/ 955674 w 1106487"/>
                <a:gd name="T55" fmla="*/ 447909 h 1071032"/>
                <a:gd name="T56" fmla="*/ 961163 w 1106487"/>
                <a:gd name="T57" fmla="*/ 443908 h 1071032"/>
                <a:gd name="T58" fmla="*/ 936624 w 1106487"/>
                <a:gd name="T59" fmla="*/ 438468 h 1071032"/>
                <a:gd name="T60" fmla="*/ 955674 w 1106487"/>
                <a:gd name="T61" fmla="*/ 438468 h 1071032"/>
                <a:gd name="T62" fmla="*/ 946149 w 1106487"/>
                <a:gd name="T63" fmla="*/ 430602 h 1071032"/>
                <a:gd name="T64" fmla="*/ 928687 w 1106487"/>
                <a:gd name="T65" fmla="*/ 429027 h 1071032"/>
                <a:gd name="T66" fmla="*/ 923196 w 1106487"/>
                <a:gd name="T67" fmla="*/ 434600 h 1071032"/>
                <a:gd name="T68" fmla="*/ 917574 w 1106487"/>
                <a:gd name="T69" fmla="*/ 419587 h 1071032"/>
                <a:gd name="T70" fmla="*/ 954571 w 1106487"/>
                <a:gd name="T71" fmla="*/ 417228 h 1071032"/>
                <a:gd name="T72" fmla="*/ 917574 w 1106487"/>
                <a:gd name="T73" fmla="*/ 410146 h 1071032"/>
                <a:gd name="T74" fmla="*/ 396874 w 1106487"/>
                <a:gd name="T75" fmla="*/ 447909 h 1071032"/>
                <a:gd name="T76" fmla="*/ 406399 w 1106487"/>
                <a:gd name="T77" fmla="*/ 532876 h 1071032"/>
                <a:gd name="T78" fmla="*/ 444499 w 1106487"/>
                <a:gd name="T79" fmla="*/ 646165 h 1071032"/>
                <a:gd name="T80" fmla="*/ 463549 w 1106487"/>
                <a:gd name="T81" fmla="*/ 768893 h 1071032"/>
                <a:gd name="T82" fmla="*/ 425449 w 1106487"/>
                <a:gd name="T83" fmla="*/ 834979 h 1071032"/>
                <a:gd name="T84" fmla="*/ 434974 w 1106487"/>
                <a:gd name="T85" fmla="*/ 721690 h 1071032"/>
                <a:gd name="T86" fmla="*/ 415924 w 1106487"/>
                <a:gd name="T87" fmla="*/ 702809 h 1071032"/>
                <a:gd name="T88" fmla="*/ 396874 w 1106487"/>
                <a:gd name="T89" fmla="*/ 655604 h 1071032"/>
                <a:gd name="T90" fmla="*/ 358774 w 1106487"/>
                <a:gd name="T91" fmla="*/ 589520 h 1071032"/>
                <a:gd name="T92" fmla="*/ 55411 w 1106487"/>
                <a:gd name="T93" fmla="*/ 270896 h 1071032"/>
                <a:gd name="T94" fmla="*/ 966390 w 1106487"/>
                <a:gd name="T95" fmla="*/ 210710 h 1071032"/>
                <a:gd name="T96" fmla="*/ 1091956 w 1106487"/>
                <a:gd name="T97" fmla="*/ 124269 h 1071032"/>
                <a:gd name="T98" fmla="*/ 1097056 w 1106487"/>
                <a:gd name="T99" fmla="*/ 126925 h 1071032"/>
                <a:gd name="T100" fmla="*/ 1059330 w 1106487"/>
                <a:gd name="T101" fmla="*/ 334620 h 1071032"/>
                <a:gd name="T102" fmla="*/ 993308 w 1106487"/>
                <a:gd name="T103" fmla="*/ 400706 h 1071032"/>
                <a:gd name="T104" fmla="*/ 946150 w 1106487"/>
                <a:gd name="T105" fmla="*/ 410147 h 1071032"/>
                <a:gd name="T106" fmla="*/ 1002740 w 1106487"/>
                <a:gd name="T107" fmla="*/ 353502 h 1071032"/>
                <a:gd name="T108" fmla="*/ 1058298 w 1106487"/>
                <a:gd name="T109" fmla="*/ 81196 h 1071032"/>
                <a:gd name="T110" fmla="*/ 113180 w 1106487"/>
                <a:gd name="T111" fmla="*/ 249654 h 1071032"/>
                <a:gd name="T112" fmla="*/ 43621 w 1106487"/>
                <a:gd name="T113" fmla="*/ 315740 h 1071032"/>
                <a:gd name="T114" fmla="*/ 9432 w 1106487"/>
                <a:gd name="T115" fmla="*/ 326361 h 1071032"/>
                <a:gd name="T116" fmla="*/ 51560 w 1106487"/>
                <a:gd name="T117" fmla="*/ 278607 h 1071032"/>
                <a:gd name="T118" fmla="*/ 121432 w 1106487"/>
                <a:gd name="T119" fmla="*/ 652 h 107103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106487" h="1071032">
                  <a:moveTo>
                    <a:pt x="785812" y="1061507"/>
                  </a:moveTo>
                  <a:cubicBezTo>
                    <a:pt x="785812" y="1071032"/>
                    <a:pt x="776287" y="1071032"/>
                    <a:pt x="776287" y="1071032"/>
                  </a:cubicBezTo>
                  <a:cubicBezTo>
                    <a:pt x="776287" y="1071032"/>
                    <a:pt x="785812" y="1061507"/>
                    <a:pt x="785812" y="1061507"/>
                  </a:cubicBezTo>
                  <a:close/>
                  <a:moveTo>
                    <a:pt x="425449" y="1004357"/>
                  </a:moveTo>
                  <a:cubicBezTo>
                    <a:pt x="425449" y="1004357"/>
                    <a:pt x="425449" y="1004357"/>
                    <a:pt x="426640" y="1005547"/>
                  </a:cubicBezTo>
                  <a:lnTo>
                    <a:pt x="428306" y="1007214"/>
                  </a:lnTo>
                  <a:lnTo>
                    <a:pt x="426640" y="1007929"/>
                  </a:lnTo>
                  <a:cubicBezTo>
                    <a:pt x="425449" y="1009119"/>
                    <a:pt x="425449" y="1009119"/>
                    <a:pt x="425449" y="1004357"/>
                  </a:cubicBezTo>
                  <a:close/>
                  <a:moveTo>
                    <a:pt x="682823" y="978610"/>
                  </a:moveTo>
                  <a:cubicBezTo>
                    <a:pt x="691753" y="978163"/>
                    <a:pt x="695324" y="992451"/>
                    <a:pt x="709612" y="985307"/>
                  </a:cubicBezTo>
                  <a:cubicBezTo>
                    <a:pt x="709612" y="985307"/>
                    <a:pt x="709612" y="994832"/>
                    <a:pt x="709612" y="994832"/>
                  </a:cubicBezTo>
                  <a:cubicBezTo>
                    <a:pt x="728662" y="994832"/>
                    <a:pt x="738187" y="1004357"/>
                    <a:pt x="757237" y="1013882"/>
                  </a:cubicBezTo>
                  <a:cubicBezTo>
                    <a:pt x="757237" y="1013882"/>
                    <a:pt x="757237" y="1023407"/>
                    <a:pt x="757237" y="1023407"/>
                  </a:cubicBezTo>
                  <a:cubicBezTo>
                    <a:pt x="757237" y="1023407"/>
                    <a:pt x="766762" y="1023407"/>
                    <a:pt x="766762" y="1023407"/>
                  </a:cubicBezTo>
                  <a:cubicBezTo>
                    <a:pt x="766762" y="1032932"/>
                    <a:pt x="776287" y="1032932"/>
                    <a:pt x="776287" y="1032932"/>
                  </a:cubicBezTo>
                  <a:cubicBezTo>
                    <a:pt x="766762" y="1032932"/>
                    <a:pt x="766762" y="1032932"/>
                    <a:pt x="766762" y="1032932"/>
                  </a:cubicBezTo>
                  <a:cubicBezTo>
                    <a:pt x="766762" y="1032932"/>
                    <a:pt x="766762" y="1035313"/>
                    <a:pt x="766762" y="1037694"/>
                  </a:cubicBezTo>
                  <a:cubicBezTo>
                    <a:pt x="766762" y="1040075"/>
                    <a:pt x="766762" y="1042457"/>
                    <a:pt x="766762" y="1042457"/>
                  </a:cubicBezTo>
                  <a:cubicBezTo>
                    <a:pt x="766762" y="1042457"/>
                    <a:pt x="776287" y="1042457"/>
                    <a:pt x="776287" y="1042457"/>
                  </a:cubicBezTo>
                  <a:cubicBezTo>
                    <a:pt x="776287" y="1042457"/>
                    <a:pt x="776287" y="1042457"/>
                    <a:pt x="776287" y="1043647"/>
                  </a:cubicBezTo>
                  <a:lnTo>
                    <a:pt x="776287" y="1047219"/>
                  </a:lnTo>
                  <a:lnTo>
                    <a:pt x="776287" y="1050791"/>
                  </a:lnTo>
                  <a:lnTo>
                    <a:pt x="776287" y="1051982"/>
                  </a:lnTo>
                  <a:cubicBezTo>
                    <a:pt x="776287" y="1051982"/>
                    <a:pt x="785812" y="1061507"/>
                    <a:pt x="785812" y="1061507"/>
                  </a:cubicBezTo>
                  <a:cubicBezTo>
                    <a:pt x="785812" y="1061507"/>
                    <a:pt x="776287" y="1061507"/>
                    <a:pt x="776287" y="1061507"/>
                  </a:cubicBezTo>
                  <a:cubicBezTo>
                    <a:pt x="776287" y="1066270"/>
                    <a:pt x="776287" y="1068651"/>
                    <a:pt x="776287" y="1068651"/>
                  </a:cubicBezTo>
                  <a:lnTo>
                    <a:pt x="776287" y="1069842"/>
                  </a:lnTo>
                  <a:cubicBezTo>
                    <a:pt x="776287" y="1071032"/>
                    <a:pt x="776287" y="1071032"/>
                    <a:pt x="776287" y="1071032"/>
                  </a:cubicBezTo>
                  <a:cubicBezTo>
                    <a:pt x="776287" y="1071032"/>
                    <a:pt x="766762" y="1061507"/>
                    <a:pt x="766762" y="1061507"/>
                  </a:cubicBezTo>
                  <a:cubicBezTo>
                    <a:pt x="757237" y="1061507"/>
                    <a:pt x="757237" y="1061507"/>
                    <a:pt x="757237" y="1061507"/>
                  </a:cubicBezTo>
                  <a:cubicBezTo>
                    <a:pt x="747712" y="1061507"/>
                    <a:pt x="747712" y="1061507"/>
                    <a:pt x="747712" y="1061507"/>
                  </a:cubicBezTo>
                  <a:cubicBezTo>
                    <a:pt x="728662" y="1061507"/>
                    <a:pt x="719137" y="1051982"/>
                    <a:pt x="709612" y="1051982"/>
                  </a:cubicBezTo>
                  <a:cubicBezTo>
                    <a:pt x="700087" y="1051982"/>
                    <a:pt x="690562" y="1051982"/>
                    <a:pt x="681037" y="1051982"/>
                  </a:cubicBezTo>
                  <a:cubicBezTo>
                    <a:pt x="671512" y="1051982"/>
                    <a:pt x="661987" y="1032932"/>
                    <a:pt x="642937" y="1042457"/>
                  </a:cubicBezTo>
                  <a:cubicBezTo>
                    <a:pt x="633412" y="1051982"/>
                    <a:pt x="623887" y="1042457"/>
                    <a:pt x="623887" y="1042457"/>
                  </a:cubicBezTo>
                  <a:cubicBezTo>
                    <a:pt x="623887" y="1023407"/>
                    <a:pt x="642937" y="1004357"/>
                    <a:pt x="642937" y="994832"/>
                  </a:cubicBezTo>
                  <a:cubicBezTo>
                    <a:pt x="652462" y="975782"/>
                    <a:pt x="652462" y="994832"/>
                    <a:pt x="661987" y="985307"/>
                  </a:cubicBezTo>
                  <a:cubicBezTo>
                    <a:pt x="652462" y="985307"/>
                    <a:pt x="661987" y="994832"/>
                    <a:pt x="671512" y="985307"/>
                  </a:cubicBezTo>
                  <a:cubicBezTo>
                    <a:pt x="676274" y="980544"/>
                    <a:pt x="679846" y="978758"/>
                    <a:pt x="682823" y="978610"/>
                  </a:cubicBezTo>
                  <a:close/>
                  <a:moveTo>
                    <a:pt x="379461" y="916102"/>
                  </a:moveTo>
                  <a:cubicBezTo>
                    <a:pt x="387944" y="917441"/>
                    <a:pt x="389730" y="928157"/>
                    <a:pt x="396874" y="928157"/>
                  </a:cubicBezTo>
                  <a:cubicBezTo>
                    <a:pt x="396874" y="928157"/>
                    <a:pt x="406399" y="937682"/>
                    <a:pt x="406399" y="937682"/>
                  </a:cubicBezTo>
                  <a:cubicBezTo>
                    <a:pt x="425449" y="937682"/>
                    <a:pt x="425449" y="956732"/>
                    <a:pt x="444499" y="966257"/>
                  </a:cubicBezTo>
                  <a:cubicBezTo>
                    <a:pt x="444499" y="966257"/>
                    <a:pt x="444499" y="975782"/>
                    <a:pt x="444499" y="975782"/>
                  </a:cubicBezTo>
                  <a:cubicBezTo>
                    <a:pt x="444499" y="975782"/>
                    <a:pt x="454024" y="975782"/>
                    <a:pt x="454024" y="975782"/>
                  </a:cubicBezTo>
                  <a:lnTo>
                    <a:pt x="454024" y="982926"/>
                  </a:lnTo>
                  <a:lnTo>
                    <a:pt x="454024" y="984116"/>
                  </a:lnTo>
                  <a:cubicBezTo>
                    <a:pt x="454024" y="985307"/>
                    <a:pt x="454024" y="985307"/>
                    <a:pt x="454024" y="985307"/>
                  </a:cubicBezTo>
                  <a:cubicBezTo>
                    <a:pt x="454024" y="985307"/>
                    <a:pt x="454024" y="987688"/>
                    <a:pt x="454024" y="990069"/>
                  </a:cubicBezTo>
                  <a:cubicBezTo>
                    <a:pt x="454024" y="992450"/>
                    <a:pt x="454024" y="994832"/>
                    <a:pt x="454024" y="994832"/>
                  </a:cubicBezTo>
                  <a:cubicBezTo>
                    <a:pt x="463549" y="994832"/>
                    <a:pt x="454024" y="1004357"/>
                    <a:pt x="454024" y="1004357"/>
                  </a:cubicBezTo>
                  <a:cubicBezTo>
                    <a:pt x="463549" y="1004357"/>
                    <a:pt x="463549" y="1004357"/>
                    <a:pt x="463549" y="1004357"/>
                  </a:cubicBezTo>
                  <a:cubicBezTo>
                    <a:pt x="463549" y="1004357"/>
                    <a:pt x="463549" y="1013882"/>
                    <a:pt x="463549" y="1013882"/>
                  </a:cubicBezTo>
                  <a:cubicBezTo>
                    <a:pt x="463549" y="1013882"/>
                    <a:pt x="463549" y="1013882"/>
                    <a:pt x="454024" y="1013882"/>
                  </a:cubicBezTo>
                  <a:cubicBezTo>
                    <a:pt x="454024" y="1023407"/>
                    <a:pt x="454024" y="1023407"/>
                    <a:pt x="463549" y="1023407"/>
                  </a:cubicBezTo>
                  <a:cubicBezTo>
                    <a:pt x="463549" y="1023407"/>
                    <a:pt x="454024" y="1023407"/>
                    <a:pt x="454024" y="1023407"/>
                  </a:cubicBezTo>
                  <a:cubicBezTo>
                    <a:pt x="454024" y="1023407"/>
                    <a:pt x="454024" y="1023407"/>
                    <a:pt x="444499" y="1013882"/>
                  </a:cubicBezTo>
                  <a:cubicBezTo>
                    <a:pt x="434974" y="1013882"/>
                    <a:pt x="434974" y="1013882"/>
                    <a:pt x="434974" y="1013882"/>
                  </a:cubicBezTo>
                  <a:lnTo>
                    <a:pt x="428306" y="1007214"/>
                  </a:lnTo>
                  <a:lnTo>
                    <a:pt x="434974" y="1004357"/>
                  </a:lnTo>
                  <a:cubicBezTo>
                    <a:pt x="434974" y="1004357"/>
                    <a:pt x="425449" y="1004357"/>
                    <a:pt x="425449" y="1004357"/>
                  </a:cubicBezTo>
                  <a:cubicBezTo>
                    <a:pt x="415924" y="1004357"/>
                    <a:pt x="406399" y="994832"/>
                    <a:pt x="387349" y="994832"/>
                  </a:cubicBezTo>
                  <a:cubicBezTo>
                    <a:pt x="387349" y="985307"/>
                    <a:pt x="377824" y="985307"/>
                    <a:pt x="368299" y="985307"/>
                  </a:cubicBezTo>
                  <a:cubicBezTo>
                    <a:pt x="349249" y="985307"/>
                    <a:pt x="349249" y="966257"/>
                    <a:pt x="330199" y="975782"/>
                  </a:cubicBezTo>
                  <a:cubicBezTo>
                    <a:pt x="320674" y="975782"/>
                    <a:pt x="311149" y="966257"/>
                    <a:pt x="311149" y="966257"/>
                  </a:cubicBezTo>
                  <a:cubicBezTo>
                    <a:pt x="311149" y="947207"/>
                    <a:pt x="330199" y="928157"/>
                    <a:pt x="330199" y="928157"/>
                  </a:cubicBezTo>
                  <a:cubicBezTo>
                    <a:pt x="349249" y="909107"/>
                    <a:pt x="339724" y="928157"/>
                    <a:pt x="358774" y="918632"/>
                  </a:cubicBezTo>
                  <a:cubicBezTo>
                    <a:pt x="354011" y="918632"/>
                    <a:pt x="351630" y="921013"/>
                    <a:pt x="352821" y="922204"/>
                  </a:cubicBezTo>
                  <a:lnTo>
                    <a:pt x="359884" y="920574"/>
                  </a:lnTo>
                  <a:lnTo>
                    <a:pt x="358774" y="918632"/>
                  </a:lnTo>
                  <a:lnTo>
                    <a:pt x="364657" y="919472"/>
                  </a:lnTo>
                  <a:lnTo>
                    <a:pt x="368299" y="918632"/>
                  </a:lnTo>
                  <a:cubicBezTo>
                    <a:pt x="373061" y="916251"/>
                    <a:pt x="376633" y="915655"/>
                    <a:pt x="379461" y="916102"/>
                  </a:cubicBezTo>
                  <a:close/>
                  <a:moveTo>
                    <a:pt x="633412" y="851957"/>
                  </a:moveTo>
                  <a:cubicBezTo>
                    <a:pt x="633412" y="861482"/>
                    <a:pt x="633412" y="861482"/>
                    <a:pt x="633412" y="871007"/>
                  </a:cubicBezTo>
                  <a:cubicBezTo>
                    <a:pt x="633412" y="871007"/>
                    <a:pt x="642937" y="871007"/>
                    <a:pt x="642937" y="871007"/>
                  </a:cubicBezTo>
                  <a:cubicBezTo>
                    <a:pt x="642937" y="890057"/>
                    <a:pt x="642937" y="890057"/>
                    <a:pt x="642937" y="890057"/>
                  </a:cubicBezTo>
                  <a:cubicBezTo>
                    <a:pt x="633412" y="880532"/>
                    <a:pt x="633412" y="880532"/>
                    <a:pt x="633412" y="880532"/>
                  </a:cubicBezTo>
                  <a:cubicBezTo>
                    <a:pt x="633412" y="890057"/>
                    <a:pt x="633412" y="890057"/>
                    <a:pt x="633412" y="899582"/>
                  </a:cubicBezTo>
                  <a:cubicBezTo>
                    <a:pt x="633412" y="880532"/>
                    <a:pt x="623887" y="871007"/>
                    <a:pt x="633412" y="851957"/>
                  </a:cubicBezTo>
                  <a:close/>
                  <a:moveTo>
                    <a:pt x="671512" y="823382"/>
                  </a:moveTo>
                  <a:cubicBezTo>
                    <a:pt x="671512" y="823382"/>
                    <a:pt x="671512" y="832907"/>
                    <a:pt x="671512" y="832907"/>
                  </a:cubicBezTo>
                  <a:lnTo>
                    <a:pt x="670815" y="825241"/>
                  </a:lnTo>
                  <a:lnTo>
                    <a:pt x="671512" y="823382"/>
                  </a:lnTo>
                  <a:close/>
                  <a:moveTo>
                    <a:pt x="633412" y="813857"/>
                  </a:moveTo>
                  <a:lnTo>
                    <a:pt x="637515" y="816202"/>
                  </a:lnTo>
                  <a:lnTo>
                    <a:pt x="633412" y="823382"/>
                  </a:lnTo>
                  <a:cubicBezTo>
                    <a:pt x="633412" y="823382"/>
                    <a:pt x="633412" y="823382"/>
                    <a:pt x="633412" y="813857"/>
                  </a:cubicBezTo>
                  <a:close/>
                  <a:moveTo>
                    <a:pt x="425449" y="794807"/>
                  </a:moveTo>
                  <a:cubicBezTo>
                    <a:pt x="425449" y="794807"/>
                    <a:pt x="425449" y="804332"/>
                    <a:pt x="425449" y="804332"/>
                  </a:cubicBezTo>
                  <a:cubicBezTo>
                    <a:pt x="425449" y="813857"/>
                    <a:pt x="425449" y="813857"/>
                    <a:pt x="425449" y="813857"/>
                  </a:cubicBezTo>
                  <a:cubicBezTo>
                    <a:pt x="425449" y="823382"/>
                    <a:pt x="425449" y="823382"/>
                    <a:pt x="415924" y="832907"/>
                  </a:cubicBezTo>
                  <a:cubicBezTo>
                    <a:pt x="415924" y="823382"/>
                    <a:pt x="415924" y="823382"/>
                    <a:pt x="415924" y="823382"/>
                  </a:cubicBezTo>
                  <a:cubicBezTo>
                    <a:pt x="415924" y="823382"/>
                    <a:pt x="415924" y="832907"/>
                    <a:pt x="406399" y="832907"/>
                  </a:cubicBezTo>
                  <a:cubicBezTo>
                    <a:pt x="415924" y="823382"/>
                    <a:pt x="415924" y="804332"/>
                    <a:pt x="425449" y="794807"/>
                  </a:cubicBezTo>
                  <a:close/>
                  <a:moveTo>
                    <a:pt x="473074" y="766232"/>
                  </a:moveTo>
                  <a:cubicBezTo>
                    <a:pt x="473074" y="775757"/>
                    <a:pt x="473074" y="775757"/>
                    <a:pt x="473074" y="775757"/>
                  </a:cubicBezTo>
                  <a:cubicBezTo>
                    <a:pt x="463549" y="775757"/>
                    <a:pt x="463549" y="775757"/>
                    <a:pt x="463549" y="775757"/>
                  </a:cubicBezTo>
                  <a:cubicBezTo>
                    <a:pt x="463549" y="775757"/>
                    <a:pt x="473074" y="775757"/>
                    <a:pt x="473074" y="766232"/>
                  </a:cubicBezTo>
                  <a:close/>
                  <a:moveTo>
                    <a:pt x="417115" y="715035"/>
                  </a:moveTo>
                  <a:lnTo>
                    <a:pt x="418782" y="715749"/>
                  </a:lnTo>
                  <a:lnTo>
                    <a:pt x="415924" y="718607"/>
                  </a:lnTo>
                  <a:cubicBezTo>
                    <a:pt x="415924" y="718607"/>
                    <a:pt x="415924" y="716226"/>
                    <a:pt x="417115" y="715035"/>
                  </a:cubicBezTo>
                  <a:close/>
                  <a:moveTo>
                    <a:pt x="918765" y="515010"/>
                  </a:moveTo>
                  <a:cubicBezTo>
                    <a:pt x="919955" y="513819"/>
                    <a:pt x="922337" y="513819"/>
                    <a:pt x="927099" y="518582"/>
                  </a:cubicBezTo>
                  <a:lnTo>
                    <a:pt x="925909" y="518582"/>
                  </a:lnTo>
                  <a:lnTo>
                    <a:pt x="919162" y="518582"/>
                  </a:lnTo>
                  <a:lnTo>
                    <a:pt x="919162" y="519376"/>
                  </a:lnTo>
                  <a:lnTo>
                    <a:pt x="919162" y="520170"/>
                  </a:lnTo>
                  <a:lnTo>
                    <a:pt x="918368" y="520170"/>
                  </a:lnTo>
                  <a:lnTo>
                    <a:pt x="917574" y="520170"/>
                  </a:lnTo>
                  <a:lnTo>
                    <a:pt x="917574" y="519376"/>
                  </a:lnTo>
                  <a:lnTo>
                    <a:pt x="917574" y="518582"/>
                  </a:lnTo>
                  <a:cubicBezTo>
                    <a:pt x="917574" y="518582"/>
                    <a:pt x="917574" y="516201"/>
                    <a:pt x="918765" y="515010"/>
                  </a:cubicBezTo>
                  <a:close/>
                  <a:moveTo>
                    <a:pt x="917574" y="509057"/>
                  </a:moveTo>
                  <a:cubicBezTo>
                    <a:pt x="917574" y="509057"/>
                    <a:pt x="917574" y="509057"/>
                    <a:pt x="927099" y="509057"/>
                  </a:cubicBezTo>
                  <a:cubicBezTo>
                    <a:pt x="927099" y="509057"/>
                    <a:pt x="929480" y="509057"/>
                    <a:pt x="931862" y="509057"/>
                  </a:cubicBezTo>
                  <a:lnTo>
                    <a:pt x="935434" y="509057"/>
                  </a:lnTo>
                  <a:cubicBezTo>
                    <a:pt x="936624" y="509057"/>
                    <a:pt x="936624" y="509057"/>
                    <a:pt x="936624" y="509057"/>
                  </a:cubicBezTo>
                  <a:cubicBezTo>
                    <a:pt x="936624" y="518582"/>
                    <a:pt x="936624" y="518582"/>
                    <a:pt x="936624" y="518582"/>
                  </a:cubicBezTo>
                  <a:cubicBezTo>
                    <a:pt x="936624" y="518582"/>
                    <a:pt x="936624" y="518582"/>
                    <a:pt x="927099" y="518582"/>
                  </a:cubicBezTo>
                  <a:cubicBezTo>
                    <a:pt x="917574" y="518582"/>
                    <a:pt x="917574" y="509057"/>
                    <a:pt x="917574" y="509057"/>
                  </a:cubicBezTo>
                  <a:close/>
                  <a:moveTo>
                    <a:pt x="927099" y="499532"/>
                  </a:moveTo>
                  <a:cubicBezTo>
                    <a:pt x="927099" y="499532"/>
                    <a:pt x="936624" y="509057"/>
                    <a:pt x="936624" y="509057"/>
                  </a:cubicBezTo>
                  <a:cubicBezTo>
                    <a:pt x="927099" y="509057"/>
                    <a:pt x="927099" y="499532"/>
                    <a:pt x="927099" y="499532"/>
                  </a:cubicBezTo>
                  <a:close/>
                  <a:moveTo>
                    <a:pt x="950912" y="495960"/>
                  </a:moveTo>
                  <a:cubicBezTo>
                    <a:pt x="953293" y="497151"/>
                    <a:pt x="955674" y="499532"/>
                    <a:pt x="955674" y="499532"/>
                  </a:cubicBezTo>
                  <a:cubicBezTo>
                    <a:pt x="955674" y="499532"/>
                    <a:pt x="955674" y="499532"/>
                    <a:pt x="954484" y="499532"/>
                  </a:cubicBezTo>
                  <a:lnTo>
                    <a:pt x="947737" y="499532"/>
                  </a:lnTo>
                  <a:lnTo>
                    <a:pt x="947737" y="501120"/>
                  </a:lnTo>
                  <a:lnTo>
                    <a:pt x="946149" y="501120"/>
                  </a:lnTo>
                  <a:lnTo>
                    <a:pt x="946149" y="499532"/>
                  </a:lnTo>
                  <a:cubicBezTo>
                    <a:pt x="946149" y="494769"/>
                    <a:pt x="948530" y="494769"/>
                    <a:pt x="950912" y="495960"/>
                  </a:cubicBezTo>
                  <a:close/>
                  <a:moveTo>
                    <a:pt x="955674" y="490007"/>
                  </a:moveTo>
                  <a:lnTo>
                    <a:pt x="957262" y="490007"/>
                  </a:lnTo>
                  <a:lnTo>
                    <a:pt x="957262" y="491595"/>
                  </a:lnTo>
                  <a:lnTo>
                    <a:pt x="955674" y="491595"/>
                  </a:lnTo>
                  <a:lnTo>
                    <a:pt x="955674" y="490007"/>
                  </a:lnTo>
                  <a:close/>
                  <a:moveTo>
                    <a:pt x="946149" y="490007"/>
                  </a:moveTo>
                  <a:lnTo>
                    <a:pt x="947737" y="490007"/>
                  </a:lnTo>
                  <a:lnTo>
                    <a:pt x="947737" y="491595"/>
                  </a:lnTo>
                  <a:lnTo>
                    <a:pt x="946149" y="491595"/>
                  </a:lnTo>
                  <a:lnTo>
                    <a:pt x="946149" y="490007"/>
                  </a:lnTo>
                  <a:close/>
                  <a:moveTo>
                    <a:pt x="927099" y="490007"/>
                  </a:moveTo>
                  <a:lnTo>
                    <a:pt x="928687" y="490007"/>
                  </a:lnTo>
                  <a:lnTo>
                    <a:pt x="928687" y="491595"/>
                  </a:lnTo>
                  <a:lnTo>
                    <a:pt x="927099" y="491595"/>
                  </a:lnTo>
                  <a:lnTo>
                    <a:pt x="927099" y="490007"/>
                  </a:lnTo>
                  <a:close/>
                  <a:moveTo>
                    <a:pt x="936624" y="480482"/>
                  </a:moveTo>
                  <a:lnTo>
                    <a:pt x="938212" y="480482"/>
                  </a:lnTo>
                  <a:lnTo>
                    <a:pt x="938212" y="482070"/>
                  </a:lnTo>
                  <a:lnTo>
                    <a:pt x="936624" y="482070"/>
                  </a:lnTo>
                  <a:lnTo>
                    <a:pt x="936624" y="480482"/>
                  </a:lnTo>
                  <a:close/>
                  <a:moveTo>
                    <a:pt x="671512" y="480482"/>
                  </a:moveTo>
                  <a:cubicBezTo>
                    <a:pt x="671512" y="490007"/>
                    <a:pt x="661987" y="490007"/>
                    <a:pt x="661987" y="499532"/>
                  </a:cubicBezTo>
                  <a:cubicBezTo>
                    <a:pt x="661987" y="499532"/>
                    <a:pt x="671512" y="509057"/>
                    <a:pt x="671512" y="509057"/>
                  </a:cubicBezTo>
                  <a:cubicBezTo>
                    <a:pt x="661987" y="509057"/>
                    <a:pt x="671512" y="509057"/>
                    <a:pt x="661987" y="518582"/>
                  </a:cubicBezTo>
                  <a:cubicBezTo>
                    <a:pt x="671512" y="518582"/>
                    <a:pt x="671512" y="518582"/>
                    <a:pt x="671512" y="518582"/>
                  </a:cubicBezTo>
                  <a:cubicBezTo>
                    <a:pt x="671512" y="518582"/>
                    <a:pt x="671512" y="528107"/>
                    <a:pt x="671512" y="528107"/>
                  </a:cubicBezTo>
                  <a:cubicBezTo>
                    <a:pt x="671512" y="537632"/>
                    <a:pt x="671512" y="537632"/>
                    <a:pt x="681037" y="537632"/>
                  </a:cubicBezTo>
                  <a:cubicBezTo>
                    <a:pt x="671512" y="537632"/>
                    <a:pt x="671512" y="537632"/>
                    <a:pt x="671512" y="537632"/>
                  </a:cubicBezTo>
                  <a:cubicBezTo>
                    <a:pt x="671512" y="537632"/>
                    <a:pt x="661987" y="556682"/>
                    <a:pt x="681037" y="547157"/>
                  </a:cubicBezTo>
                  <a:cubicBezTo>
                    <a:pt x="681037" y="556682"/>
                    <a:pt x="671512" y="556682"/>
                    <a:pt x="671512" y="556682"/>
                  </a:cubicBezTo>
                  <a:cubicBezTo>
                    <a:pt x="681037" y="556682"/>
                    <a:pt x="681037" y="556682"/>
                    <a:pt x="681037" y="556682"/>
                  </a:cubicBezTo>
                  <a:cubicBezTo>
                    <a:pt x="681037" y="566207"/>
                    <a:pt x="671512" y="566207"/>
                    <a:pt x="681037" y="566207"/>
                  </a:cubicBezTo>
                  <a:cubicBezTo>
                    <a:pt x="681037" y="566207"/>
                    <a:pt x="681037" y="566207"/>
                    <a:pt x="690562" y="566207"/>
                  </a:cubicBezTo>
                  <a:cubicBezTo>
                    <a:pt x="681037" y="585257"/>
                    <a:pt x="661987" y="566207"/>
                    <a:pt x="661987" y="575732"/>
                  </a:cubicBezTo>
                  <a:cubicBezTo>
                    <a:pt x="661987" y="585257"/>
                    <a:pt x="661987" y="585257"/>
                    <a:pt x="661987" y="585257"/>
                  </a:cubicBezTo>
                  <a:cubicBezTo>
                    <a:pt x="652462" y="594782"/>
                    <a:pt x="661987" y="613832"/>
                    <a:pt x="652462" y="613832"/>
                  </a:cubicBezTo>
                  <a:cubicBezTo>
                    <a:pt x="652462" y="623357"/>
                    <a:pt x="661987" y="623357"/>
                    <a:pt x="652462" y="632882"/>
                  </a:cubicBezTo>
                  <a:cubicBezTo>
                    <a:pt x="652462" y="642407"/>
                    <a:pt x="652462" y="661457"/>
                    <a:pt x="671512" y="670982"/>
                  </a:cubicBezTo>
                  <a:cubicBezTo>
                    <a:pt x="661987" y="670982"/>
                    <a:pt x="671512" y="670982"/>
                    <a:pt x="661987" y="670982"/>
                  </a:cubicBezTo>
                  <a:cubicBezTo>
                    <a:pt x="652462" y="670982"/>
                    <a:pt x="661987" y="680507"/>
                    <a:pt x="671512" y="680507"/>
                  </a:cubicBezTo>
                  <a:cubicBezTo>
                    <a:pt x="661987" y="690032"/>
                    <a:pt x="661987" y="680507"/>
                    <a:pt x="661987" y="680507"/>
                  </a:cubicBezTo>
                  <a:cubicBezTo>
                    <a:pt x="661987" y="690032"/>
                    <a:pt x="652462" y="690032"/>
                    <a:pt x="652462" y="699557"/>
                  </a:cubicBezTo>
                  <a:cubicBezTo>
                    <a:pt x="661987" y="699557"/>
                    <a:pt x="661987" y="699557"/>
                    <a:pt x="661987" y="699557"/>
                  </a:cubicBezTo>
                  <a:cubicBezTo>
                    <a:pt x="652462" y="699557"/>
                    <a:pt x="652462" y="718607"/>
                    <a:pt x="652462" y="728132"/>
                  </a:cubicBezTo>
                  <a:cubicBezTo>
                    <a:pt x="652462" y="737657"/>
                    <a:pt x="652462" y="747182"/>
                    <a:pt x="652462" y="756707"/>
                  </a:cubicBezTo>
                  <a:cubicBezTo>
                    <a:pt x="661987" y="756707"/>
                    <a:pt x="661987" y="766232"/>
                    <a:pt x="661987" y="775757"/>
                  </a:cubicBezTo>
                  <a:cubicBezTo>
                    <a:pt x="671512" y="775757"/>
                    <a:pt x="661987" y="785282"/>
                    <a:pt x="671512" y="794807"/>
                  </a:cubicBezTo>
                  <a:lnTo>
                    <a:pt x="661987" y="794807"/>
                  </a:lnTo>
                  <a:cubicBezTo>
                    <a:pt x="661987" y="794807"/>
                    <a:pt x="661987" y="794807"/>
                    <a:pt x="661987" y="804332"/>
                  </a:cubicBezTo>
                  <a:cubicBezTo>
                    <a:pt x="671512" y="804332"/>
                    <a:pt x="671512" y="804332"/>
                    <a:pt x="671512" y="804332"/>
                  </a:cubicBezTo>
                  <a:cubicBezTo>
                    <a:pt x="671512" y="813857"/>
                    <a:pt x="661987" y="804332"/>
                    <a:pt x="661987" y="813857"/>
                  </a:cubicBezTo>
                  <a:cubicBezTo>
                    <a:pt x="666750" y="813857"/>
                    <a:pt x="669131" y="816238"/>
                    <a:pt x="670321" y="819810"/>
                  </a:cubicBezTo>
                  <a:lnTo>
                    <a:pt x="670815" y="825241"/>
                  </a:lnTo>
                  <a:lnTo>
                    <a:pt x="667940" y="832907"/>
                  </a:lnTo>
                  <a:cubicBezTo>
                    <a:pt x="666750" y="835288"/>
                    <a:pt x="666750" y="837670"/>
                    <a:pt x="671512" y="842432"/>
                  </a:cubicBezTo>
                  <a:cubicBezTo>
                    <a:pt x="661987" y="861482"/>
                    <a:pt x="671512" y="880532"/>
                    <a:pt x="671512" y="909107"/>
                  </a:cubicBezTo>
                  <a:cubicBezTo>
                    <a:pt x="671512" y="918632"/>
                    <a:pt x="671512" y="928157"/>
                    <a:pt x="671512" y="937682"/>
                  </a:cubicBezTo>
                  <a:cubicBezTo>
                    <a:pt x="671512" y="956732"/>
                    <a:pt x="671512" y="966257"/>
                    <a:pt x="661987" y="975782"/>
                  </a:cubicBezTo>
                  <a:cubicBezTo>
                    <a:pt x="661987" y="966257"/>
                    <a:pt x="642937" y="947207"/>
                    <a:pt x="652462" y="928157"/>
                  </a:cubicBezTo>
                  <a:cubicBezTo>
                    <a:pt x="652462" y="928157"/>
                    <a:pt x="652462" y="918632"/>
                    <a:pt x="652462" y="918632"/>
                  </a:cubicBezTo>
                  <a:cubicBezTo>
                    <a:pt x="642937" y="899582"/>
                    <a:pt x="652462" y="890057"/>
                    <a:pt x="652462" y="871007"/>
                  </a:cubicBezTo>
                  <a:cubicBezTo>
                    <a:pt x="642937" y="871007"/>
                    <a:pt x="642937" y="871007"/>
                    <a:pt x="642937" y="871007"/>
                  </a:cubicBezTo>
                  <a:cubicBezTo>
                    <a:pt x="652462" y="851957"/>
                    <a:pt x="642937" y="842432"/>
                    <a:pt x="642937" y="823382"/>
                  </a:cubicBezTo>
                  <a:cubicBezTo>
                    <a:pt x="642937" y="823382"/>
                    <a:pt x="642937" y="821001"/>
                    <a:pt x="641747" y="818620"/>
                  </a:cubicBezTo>
                  <a:lnTo>
                    <a:pt x="637515" y="816202"/>
                  </a:lnTo>
                  <a:lnTo>
                    <a:pt x="638175" y="815048"/>
                  </a:lnTo>
                  <a:cubicBezTo>
                    <a:pt x="640556" y="813857"/>
                    <a:pt x="642937" y="813857"/>
                    <a:pt x="642937" y="813857"/>
                  </a:cubicBezTo>
                  <a:lnTo>
                    <a:pt x="633412" y="813857"/>
                  </a:lnTo>
                  <a:lnTo>
                    <a:pt x="626268" y="813857"/>
                  </a:lnTo>
                  <a:cubicBezTo>
                    <a:pt x="623887" y="813857"/>
                    <a:pt x="623887" y="813857"/>
                    <a:pt x="623887" y="813857"/>
                  </a:cubicBezTo>
                  <a:cubicBezTo>
                    <a:pt x="642937" y="804332"/>
                    <a:pt x="623887" y="804332"/>
                    <a:pt x="633412" y="794807"/>
                  </a:cubicBezTo>
                  <a:cubicBezTo>
                    <a:pt x="623887" y="794807"/>
                    <a:pt x="623887" y="804332"/>
                    <a:pt x="623887" y="804332"/>
                  </a:cubicBezTo>
                  <a:cubicBezTo>
                    <a:pt x="623887" y="804332"/>
                    <a:pt x="623887" y="794807"/>
                    <a:pt x="623887" y="794807"/>
                  </a:cubicBezTo>
                  <a:cubicBezTo>
                    <a:pt x="614362" y="804332"/>
                    <a:pt x="614362" y="804332"/>
                    <a:pt x="614362" y="804332"/>
                  </a:cubicBezTo>
                  <a:cubicBezTo>
                    <a:pt x="623887" y="794807"/>
                    <a:pt x="614362" y="794807"/>
                    <a:pt x="614362" y="785282"/>
                  </a:cubicBezTo>
                  <a:cubicBezTo>
                    <a:pt x="614362" y="785282"/>
                    <a:pt x="623887" y="794807"/>
                    <a:pt x="623887" y="785282"/>
                  </a:cubicBezTo>
                  <a:cubicBezTo>
                    <a:pt x="614362" y="785282"/>
                    <a:pt x="614362" y="785282"/>
                    <a:pt x="614362" y="785282"/>
                  </a:cubicBezTo>
                  <a:cubicBezTo>
                    <a:pt x="614362" y="785282"/>
                    <a:pt x="623887" y="785282"/>
                    <a:pt x="623887" y="775757"/>
                  </a:cubicBezTo>
                  <a:cubicBezTo>
                    <a:pt x="614362" y="775757"/>
                    <a:pt x="614362" y="775757"/>
                    <a:pt x="614362" y="785282"/>
                  </a:cubicBezTo>
                  <a:cubicBezTo>
                    <a:pt x="614362" y="775757"/>
                    <a:pt x="614362" y="775757"/>
                    <a:pt x="604837" y="775757"/>
                  </a:cubicBezTo>
                  <a:cubicBezTo>
                    <a:pt x="614362" y="766232"/>
                    <a:pt x="614362" y="775757"/>
                    <a:pt x="614362" y="766232"/>
                  </a:cubicBezTo>
                  <a:cubicBezTo>
                    <a:pt x="614362" y="766232"/>
                    <a:pt x="604837" y="766232"/>
                    <a:pt x="595312" y="766232"/>
                  </a:cubicBezTo>
                  <a:lnTo>
                    <a:pt x="595312" y="775757"/>
                  </a:lnTo>
                  <a:cubicBezTo>
                    <a:pt x="585787" y="775757"/>
                    <a:pt x="585787" y="766232"/>
                    <a:pt x="585787" y="775757"/>
                  </a:cubicBezTo>
                  <a:cubicBezTo>
                    <a:pt x="576262" y="766232"/>
                    <a:pt x="576262" y="766232"/>
                    <a:pt x="576262" y="766232"/>
                  </a:cubicBezTo>
                  <a:cubicBezTo>
                    <a:pt x="576262" y="766232"/>
                    <a:pt x="576262" y="756707"/>
                    <a:pt x="576262" y="756707"/>
                  </a:cubicBezTo>
                  <a:cubicBezTo>
                    <a:pt x="585787" y="747182"/>
                    <a:pt x="585787" y="737657"/>
                    <a:pt x="585787" y="737657"/>
                  </a:cubicBezTo>
                  <a:cubicBezTo>
                    <a:pt x="595312" y="728132"/>
                    <a:pt x="585787" y="728132"/>
                    <a:pt x="585787" y="728132"/>
                  </a:cubicBezTo>
                  <a:cubicBezTo>
                    <a:pt x="585787" y="728132"/>
                    <a:pt x="595312" y="728132"/>
                    <a:pt x="604837" y="728132"/>
                  </a:cubicBezTo>
                  <a:cubicBezTo>
                    <a:pt x="595312" y="718607"/>
                    <a:pt x="595312" y="718607"/>
                    <a:pt x="595312" y="709082"/>
                  </a:cubicBezTo>
                  <a:cubicBezTo>
                    <a:pt x="595312" y="699557"/>
                    <a:pt x="604837" y="699557"/>
                    <a:pt x="604837" y="699557"/>
                  </a:cubicBezTo>
                  <a:cubicBezTo>
                    <a:pt x="595312" y="699557"/>
                    <a:pt x="595312" y="699557"/>
                    <a:pt x="595312" y="699557"/>
                  </a:cubicBezTo>
                  <a:cubicBezTo>
                    <a:pt x="595312" y="699557"/>
                    <a:pt x="585787" y="690032"/>
                    <a:pt x="595312" y="690032"/>
                  </a:cubicBezTo>
                  <a:cubicBezTo>
                    <a:pt x="585787" y="690032"/>
                    <a:pt x="585787" y="690032"/>
                    <a:pt x="585787" y="690032"/>
                  </a:cubicBezTo>
                  <a:cubicBezTo>
                    <a:pt x="585787" y="690032"/>
                    <a:pt x="585787" y="680507"/>
                    <a:pt x="585787" y="680507"/>
                  </a:cubicBezTo>
                  <a:cubicBezTo>
                    <a:pt x="595312" y="680507"/>
                    <a:pt x="585787" y="670982"/>
                    <a:pt x="595312" y="661457"/>
                  </a:cubicBezTo>
                  <a:cubicBezTo>
                    <a:pt x="585787" y="661457"/>
                    <a:pt x="585787" y="661457"/>
                    <a:pt x="585787" y="661457"/>
                  </a:cubicBezTo>
                  <a:cubicBezTo>
                    <a:pt x="595312" y="651932"/>
                    <a:pt x="595312" y="642407"/>
                    <a:pt x="604837" y="642407"/>
                  </a:cubicBezTo>
                  <a:cubicBezTo>
                    <a:pt x="595312" y="642407"/>
                    <a:pt x="595312" y="642407"/>
                    <a:pt x="595312" y="642407"/>
                  </a:cubicBezTo>
                  <a:cubicBezTo>
                    <a:pt x="604837" y="632882"/>
                    <a:pt x="604837" y="632882"/>
                    <a:pt x="604837" y="632882"/>
                  </a:cubicBezTo>
                  <a:cubicBezTo>
                    <a:pt x="604837" y="623357"/>
                    <a:pt x="604837" y="613832"/>
                    <a:pt x="604837" y="604307"/>
                  </a:cubicBezTo>
                  <a:cubicBezTo>
                    <a:pt x="614362" y="604307"/>
                    <a:pt x="614362" y="594782"/>
                    <a:pt x="614362" y="594782"/>
                  </a:cubicBezTo>
                  <a:cubicBezTo>
                    <a:pt x="623887" y="556682"/>
                    <a:pt x="633412" y="528107"/>
                    <a:pt x="652462" y="499532"/>
                  </a:cubicBezTo>
                  <a:cubicBezTo>
                    <a:pt x="652462" y="490007"/>
                    <a:pt x="661987" y="490007"/>
                    <a:pt x="671512" y="480482"/>
                  </a:cubicBezTo>
                  <a:close/>
                  <a:moveTo>
                    <a:pt x="955674" y="470957"/>
                  </a:moveTo>
                  <a:lnTo>
                    <a:pt x="957262" y="470957"/>
                  </a:lnTo>
                  <a:lnTo>
                    <a:pt x="957262" y="472545"/>
                  </a:lnTo>
                  <a:lnTo>
                    <a:pt x="955674" y="472545"/>
                  </a:lnTo>
                  <a:lnTo>
                    <a:pt x="955674" y="470957"/>
                  </a:lnTo>
                  <a:close/>
                  <a:moveTo>
                    <a:pt x="917574" y="461432"/>
                  </a:moveTo>
                  <a:lnTo>
                    <a:pt x="919162" y="461432"/>
                  </a:lnTo>
                  <a:lnTo>
                    <a:pt x="919162" y="463020"/>
                  </a:lnTo>
                  <a:lnTo>
                    <a:pt x="917574" y="463020"/>
                  </a:lnTo>
                  <a:lnTo>
                    <a:pt x="917574" y="461432"/>
                  </a:lnTo>
                  <a:close/>
                  <a:moveTo>
                    <a:pt x="955674" y="451907"/>
                  </a:moveTo>
                  <a:lnTo>
                    <a:pt x="957262" y="451907"/>
                  </a:lnTo>
                  <a:lnTo>
                    <a:pt x="957262" y="453495"/>
                  </a:lnTo>
                  <a:lnTo>
                    <a:pt x="955674" y="453495"/>
                  </a:lnTo>
                  <a:lnTo>
                    <a:pt x="955674" y="451907"/>
                  </a:lnTo>
                  <a:close/>
                  <a:moveTo>
                    <a:pt x="917574" y="451907"/>
                  </a:moveTo>
                  <a:lnTo>
                    <a:pt x="919162" y="451907"/>
                  </a:lnTo>
                  <a:lnTo>
                    <a:pt x="919162" y="453495"/>
                  </a:lnTo>
                  <a:lnTo>
                    <a:pt x="917574" y="453495"/>
                  </a:lnTo>
                  <a:lnTo>
                    <a:pt x="917574" y="451907"/>
                  </a:lnTo>
                  <a:close/>
                  <a:moveTo>
                    <a:pt x="961163" y="447871"/>
                  </a:moveTo>
                  <a:lnTo>
                    <a:pt x="964009" y="450716"/>
                  </a:lnTo>
                  <a:cubicBezTo>
                    <a:pt x="965199" y="451907"/>
                    <a:pt x="965199" y="451907"/>
                    <a:pt x="965199" y="451907"/>
                  </a:cubicBezTo>
                  <a:lnTo>
                    <a:pt x="961163" y="447871"/>
                  </a:lnTo>
                  <a:close/>
                  <a:moveTo>
                    <a:pt x="955674" y="442382"/>
                  </a:moveTo>
                  <a:cubicBezTo>
                    <a:pt x="960437" y="447144"/>
                    <a:pt x="960437" y="447144"/>
                    <a:pt x="960437" y="447144"/>
                  </a:cubicBezTo>
                  <a:lnTo>
                    <a:pt x="961163" y="447871"/>
                  </a:lnTo>
                  <a:lnTo>
                    <a:pt x="955674" y="442382"/>
                  </a:lnTo>
                  <a:close/>
                  <a:moveTo>
                    <a:pt x="936624" y="442382"/>
                  </a:moveTo>
                  <a:cubicBezTo>
                    <a:pt x="936624" y="442382"/>
                    <a:pt x="936624" y="442382"/>
                    <a:pt x="946149" y="442382"/>
                  </a:cubicBezTo>
                  <a:cubicBezTo>
                    <a:pt x="946149" y="442382"/>
                    <a:pt x="936624" y="442382"/>
                    <a:pt x="936624" y="451907"/>
                  </a:cubicBezTo>
                  <a:cubicBezTo>
                    <a:pt x="927099" y="451907"/>
                    <a:pt x="927099" y="451907"/>
                    <a:pt x="927099" y="451907"/>
                  </a:cubicBezTo>
                  <a:cubicBezTo>
                    <a:pt x="927099" y="451907"/>
                    <a:pt x="927099" y="451907"/>
                    <a:pt x="936624" y="442382"/>
                  </a:cubicBezTo>
                  <a:close/>
                  <a:moveTo>
                    <a:pt x="923196" y="438479"/>
                  </a:moveTo>
                  <a:lnTo>
                    <a:pt x="925909" y="441191"/>
                  </a:lnTo>
                  <a:cubicBezTo>
                    <a:pt x="927099" y="442382"/>
                    <a:pt x="927099" y="442382"/>
                    <a:pt x="927099" y="442382"/>
                  </a:cubicBezTo>
                  <a:lnTo>
                    <a:pt x="923196" y="438479"/>
                  </a:lnTo>
                  <a:close/>
                  <a:moveTo>
                    <a:pt x="946149" y="432857"/>
                  </a:moveTo>
                  <a:cubicBezTo>
                    <a:pt x="950912" y="432857"/>
                    <a:pt x="950912" y="432857"/>
                    <a:pt x="950912" y="434047"/>
                  </a:cubicBezTo>
                  <a:cubicBezTo>
                    <a:pt x="953293" y="432857"/>
                    <a:pt x="955674" y="432857"/>
                    <a:pt x="955674" y="432857"/>
                  </a:cubicBezTo>
                  <a:lnTo>
                    <a:pt x="952210" y="436321"/>
                  </a:lnTo>
                  <a:lnTo>
                    <a:pt x="955674" y="442382"/>
                  </a:lnTo>
                  <a:cubicBezTo>
                    <a:pt x="955674" y="442382"/>
                    <a:pt x="955674" y="442382"/>
                    <a:pt x="954484" y="442382"/>
                  </a:cubicBezTo>
                  <a:lnTo>
                    <a:pt x="950912" y="442382"/>
                  </a:lnTo>
                  <a:lnTo>
                    <a:pt x="947340" y="442382"/>
                  </a:lnTo>
                  <a:lnTo>
                    <a:pt x="946149" y="442382"/>
                  </a:lnTo>
                  <a:lnTo>
                    <a:pt x="949238" y="436976"/>
                  </a:lnTo>
                  <a:lnTo>
                    <a:pt x="946149" y="432857"/>
                  </a:lnTo>
                  <a:close/>
                  <a:moveTo>
                    <a:pt x="936624" y="432857"/>
                  </a:moveTo>
                  <a:lnTo>
                    <a:pt x="946149" y="432857"/>
                  </a:lnTo>
                  <a:lnTo>
                    <a:pt x="946149" y="434445"/>
                  </a:lnTo>
                  <a:lnTo>
                    <a:pt x="945015" y="434445"/>
                  </a:lnTo>
                  <a:lnTo>
                    <a:pt x="946149" y="442382"/>
                  </a:lnTo>
                  <a:cubicBezTo>
                    <a:pt x="946149" y="437619"/>
                    <a:pt x="946149" y="437619"/>
                    <a:pt x="944959" y="437619"/>
                  </a:cubicBezTo>
                  <a:lnTo>
                    <a:pt x="939403" y="434445"/>
                  </a:lnTo>
                  <a:lnTo>
                    <a:pt x="936624" y="434445"/>
                  </a:lnTo>
                  <a:lnTo>
                    <a:pt x="936624" y="432857"/>
                  </a:lnTo>
                  <a:close/>
                  <a:moveTo>
                    <a:pt x="927099" y="432857"/>
                  </a:moveTo>
                  <a:lnTo>
                    <a:pt x="927893" y="432857"/>
                  </a:lnTo>
                  <a:lnTo>
                    <a:pt x="928687" y="432857"/>
                  </a:lnTo>
                  <a:lnTo>
                    <a:pt x="928687" y="433651"/>
                  </a:lnTo>
                  <a:lnTo>
                    <a:pt x="928687" y="434445"/>
                  </a:lnTo>
                  <a:lnTo>
                    <a:pt x="927893" y="434445"/>
                  </a:lnTo>
                  <a:lnTo>
                    <a:pt x="927099" y="434445"/>
                  </a:lnTo>
                  <a:lnTo>
                    <a:pt x="927099" y="433651"/>
                  </a:lnTo>
                  <a:lnTo>
                    <a:pt x="927099" y="432857"/>
                  </a:lnTo>
                  <a:close/>
                  <a:moveTo>
                    <a:pt x="917574" y="432857"/>
                  </a:moveTo>
                  <a:cubicBezTo>
                    <a:pt x="917574" y="432857"/>
                    <a:pt x="919955" y="435238"/>
                    <a:pt x="922337" y="437619"/>
                  </a:cubicBezTo>
                  <a:lnTo>
                    <a:pt x="923196" y="438479"/>
                  </a:lnTo>
                  <a:lnTo>
                    <a:pt x="917574" y="432857"/>
                  </a:lnTo>
                  <a:close/>
                  <a:moveTo>
                    <a:pt x="955674" y="423332"/>
                  </a:moveTo>
                  <a:cubicBezTo>
                    <a:pt x="955674" y="423332"/>
                    <a:pt x="965199" y="423332"/>
                    <a:pt x="965199" y="423332"/>
                  </a:cubicBezTo>
                  <a:cubicBezTo>
                    <a:pt x="960437" y="428094"/>
                    <a:pt x="958055" y="430476"/>
                    <a:pt x="955674" y="432857"/>
                  </a:cubicBezTo>
                  <a:cubicBezTo>
                    <a:pt x="955674" y="432857"/>
                    <a:pt x="955674" y="423332"/>
                    <a:pt x="955674" y="423332"/>
                  </a:cubicBezTo>
                  <a:close/>
                  <a:moveTo>
                    <a:pt x="936624" y="423332"/>
                  </a:moveTo>
                  <a:cubicBezTo>
                    <a:pt x="936624" y="423332"/>
                    <a:pt x="936624" y="432857"/>
                    <a:pt x="927099" y="432857"/>
                  </a:cubicBezTo>
                  <a:cubicBezTo>
                    <a:pt x="927099" y="423332"/>
                    <a:pt x="936624" y="423332"/>
                    <a:pt x="936624" y="423332"/>
                  </a:cubicBezTo>
                  <a:close/>
                  <a:moveTo>
                    <a:pt x="917574" y="423332"/>
                  </a:moveTo>
                  <a:lnTo>
                    <a:pt x="919162" y="423332"/>
                  </a:lnTo>
                  <a:lnTo>
                    <a:pt x="919162" y="424920"/>
                  </a:lnTo>
                  <a:lnTo>
                    <a:pt x="917574" y="424920"/>
                  </a:lnTo>
                  <a:lnTo>
                    <a:pt x="917574" y="423332"/>
                  </a:lnTo>
                  <a:close/>
                  <a:moveTo>
                    <a:pt x="954571" y="420952"/>
                  </a:moveTo>
                  <a:lnTo>
                    <a:pt x="955582" y="423333"/>
                  </a:lnTo>
                  <a:cubicBezTo>
                    <a:pt x="946150" y="423333"/>
                    <a:pt x="946150" y="423333"/>
                    <a:pt x="946150" y="423333"/>
                  </a:cubicBezTo>
                  <a:cubicBezTo>
                    <a:pt x="950866" y="423333"/>
                    <a:pt x="953224" y="423333"/>
                    <a:pt x="954403" y="422143"/>
                  </a:cubicBezTo>
                  <a:lnTo>
                    <a:pt x="954571" y="420952"/>
                  </a:lnTo>
                  <a:close/>
                  <a:moveTo>
                    <a:pt x="954639" y="420476"/>
                  </a:moveTo>
                  <a:lnTo>
                    <a:pt x="954571" y="420952"/>
                  </a:lnTo>
                  <a:lnTo>
                    <a:pt x="954403" y="420555"/>
                  </a:lnTo>
                  <a:lnTo>
                    <a:pt x="954639" y="420476"/>
                  </a:lnTo>
                  <a:close/>
                  <a:moveTo>
                    <a:pt x="917574" y="413807"/>
                  </a:moveTo>
                  <a:lnTo>
                    <a:pt x="919162" y="413807"/>
                  </a:lnTo>
                  <a:lnTo>
                    <a:pt x="919162" y="415395"/>
                  </a:lnTo>
                  <a:lnTo>
                    <a:pt x="917574" y="415395"/>
                  </a:lnTo>
                  <a:lnTo>
                    <a:pt x="917574" y="413807"/>
                  </a:lnTo>
                  <a:close/>
                  <a:moveTo>
                    <a:pt x="358774" y="394757"/>
                  </a:moveTo>
                  <a:cubicBezTo>
                    <a:pt x="368299" y="404282"/>
                    <a:pt x="358774" y="404282"/>
                    <a:pt x="358774" y="413807"/>
                  </a:cubicBezTo>
                  <a:cubicBezTo>
                    <a:pt x="368299" y="413807"/>
                    <a:pt x="377824" y="413807"/>
                    <a:pt x="377824" y="423332"/>
                  </a:cubicBezTo>
                  <a:cubicBezTo>
                    <a:pt x="368299" y="423332"/>
                    <a:pt x="368299" y="423332"/>
                    <a:pt x="368299" y="423332"/>
                  </a:cubicBezTo>
                  <a:cubicBezTo>
                    <a:pt x="368299" y="432857"/>
                    <a:pt x="377824" y="423332"/>
                    <a:pt x="368299" y="432857"/>
                  </a:cubicBezTo>
                  <a:cubicBezTo>
                    <a:pt x="387349" y="432857"/>
                    <a:pt x="387349" y="432857"/>
                    <a:pt x="387349" y="432857"/>
                  </a:cubicBezTo>
                  <a:cubicBezTo>
                    <a:pt x="377824" y="432857"/>
                    <a:pt x="387349" y="432857"/>
                    <a:pt x="387349" y="442382"/>
                  </a:cubicBezTo>
                  <a:cubicBezTo>
                    <a:pt x="377824" y="442382"/>
                    <a:pt x="377824" y="442382"/>
                    <a:pt x="377824" y="442382"/>
                  </a:cubicBezTo>
                  <a:cubicBezTo>
                    <a:pt x="387349" y="442382"/>
                    <a:pt x="387349" y="451907"/>
                    <a:pt x="396874" y="451907"/>
                  </a:cubicBezTo>
                  <a:cubicBezTo>
                    <a:pt x="387349" y="451907"/>
                    <a:pt x="387349" y="451907"/>
                    <a:pt x="387349" y="451907"/>
                  </a:cubicBezTo>
                  <a:cubicBezTo>
                    <a:pt x="396874" y="451907"/>
                    <a:pt x="387349" y="470957"/>
                    <a:pt x="396874" y="461432"/>
                  </a:cubicBezTo>
                  <a:cubicBezTo>
                    <a:pt x="406399" y="461432"/>
                    <a:pt x="406399" y="461432"/>
                    <a:pt x="406399" y="461432"/>
                  </a:cubicBezTo>
                  <a:cubicBezTo>
                    <a:pt x="406399" y="470957"/>
                    <a:pt x="406399" y="470957"/>
                    <a:pt x="406399" y="470957"/>
                  </a:cubicBezTo>
                  <a:cubicBezTo>
                    <a:pt x="406399" y="470957"/>
                    <a:pt x="415924" y="470957"/>
                    <a:pt x="415924" y="470957"/>
                  </a:cubicBezTo>
                  <a:cubicBezTo>
                    <a:pt x="415924" y="490007"/>
                    <a:pt x="396874" y="480482"/>
                    <a:pt x="396874" y="490007"/>
                  </a:cubicBezTo>
                  <a:cubicBezTo>
                    <a:pt x="396874" y="499532"/>
                    <a:pt x="396874" y="499532"/>
                    <a:pt x="396874" y="499532"/>
                  </a:cubicBezTo>
                  <a:cubicBezTo>
                    <a:pt x="406399" y="499532"/>
                    <a:pt x="406399" y="499532"/>
                    <a:pt x="406399" y="499532"/>
                  </a:cubicBezTo>
                  <a:cubicBezTo>
                    <a:pt x="387349" y="509057"/>
                    <a:pt x="406399" y="518582"/>
                    <a:pt x="406399" y="537632"/>
                  </a:cubicBezTo>
                  <a:cubicBezTo>
                    <a:pt x="406399" y="537632"/>
                    <a:pt x="415924" y="537632"/>
                    <a:pt x="415924" y="547157"/>
                  </a:cubicBezTo>
                  <a:cubicBezTo>
                    <a:pt x="406399" y="547157"/>
                    <a:pt x="406399" y="547157"/>
                    <a:pt x="406399" y="547157"/>
                  </a:cubicBezTo>
                  <a:cubicBezTo>
                    <a:pt x="415924" y="556682"/>
                    <a:pt x="425449" y="575732"/>
                    <a:pt x="444499" y="575732"/>
                  </a:cubicBezTo>
                  <a:cubicBezTo>
                    <a:pt x="434974" y="585257"/>
                    <a:pt x="434974" y="575732"/>
                    <a:pt x="434974" y="575732"/>
                  </a:cubicBezTo>
                  <a:cubicBezTo>
                    <a:pt x="425449" y="594782"/>
                    <a:pt x="444499" y="585257"/>
                    <a:pt x="444499" y="594782"/>
                  </a:cubicBezTo>
                  <a:cubicBezTo>
                    <a:pt x="444499" y="604307"/>
                    <a:pt x="444499" y="585257"/>
                    <a:pt x="434974" y="594782"/>
                  </a:cubicBezTo>
                  <a:cubicBezTo>
                    <a:pt x="444499" y="604307"/>
                    <a:pt x="434974" y="604307"/>
                    <a:pt x="434974" y="613832"/>
                  </a:cubicBezTo>
                  <a:cubicBezTo>
                    <a:pt x="444499" y="613832"/>
                    <a:pt x="434974" y="613832"/>
                    <a:pt x="444499" y="613832"/>
                  </a:cubicBezTo>
                  <a:cubicBezTo>
                    <a:pt x="434974" y="623357"/>
                    <a:pt x="444499" y="632882"/>
                    <a:pt x="444499" y="651932"/>
                  </a:cubicBezTo>
                  <a:cubicBezTo>
                    <a:pt x="454024" y="661457"/>
                    <a:pt x="454024" y="690032"/>
                    <a:pt x="463549" y="699557"/>
                  </a:cubicBezTo>
                  <a:cubicBezTo>
                    <a:pt x="463549" y="709082"/>
                    <a:pt x="463549" y="709082"/>
                    <a:pt x="463549" y="709082"/>
                  </a:cubicBezTo>
                  <a:cubicBezTo>
                    <a:pt x="473074" y="709082"/>
                    <a:pt x="463549" y="718607"/>
                    <a:pt x="473074" y="728132"/>
                  </a:cubicBezTo>
                  <a:lnTo>
                    <a:pt x="463549" y="728132"/>
                  </a:lnTo>
                  <a:cubicBezTo>
                    <a:pt x="463549" y="728132"/>
                    <a:pt x="463549" y="737657"/>
                    <a:pt x="463549" y="737657"/>
                  </a:cubicBezTo>
                  <a:cubicBezTo>
                    <a:pt x="473074" y="747182"/>
                    <a:pt x="473074" y="747182"/>
                    <a:pt x="473074" y="747182"/>
                  </a:cubicBezTo>
                  <a:cubicBezTo>
                    <a:pt x="473074" y="747182"/>
                    <a:pt x="463549" y="747182"/>
                    <a:pt x="463549" y="747182"/>
                  </a:cubicBezTo>
                  <a:cubicBezTo>
                    <a:pt x="463549" y="756707"/>
                    <a:pt x="463549" y="756707"/>
                    <a:pt x="463549" y="766232"/>
                  </a:cubicBezTo>
                  <a:cubicBezTo>
                    <a:pt x="463549" y="775757"/>
                    <a:pt x="463549" y="775757"/>
                    <a:pt x="463549" y="775757"/>
                  </a:cubicBezTo>
                  <a:cubicBezTo>
                    <a:pt x="463549" y="775757"/>
                    <a:pt x="463549" y="785282"/>
                    <a:pt x="463549" y="785282"/>
                  </a:cubicBezTo>
                  <a:cubicBezTo>
                    <a:pt x="454024" y="794807"/>
                    <a:pt x="454024" y="804332"/>
                    <a:pt x="454024" y="823382"/>
                  </a:cubicBezTo>
                  <a:cubicBezTo>
                    <a:pt x="454024" y="832907"/>
                    <a:pt x="444499" y="851957"/>
                    <a:pt x="434974" y="861482"/>
                  </a:cubicBezTo>
                  <a:cubicBezTo>
                    <a:pt x="434974" y="871007"/>
                    <a:pt x="425449" y="890057"/>
                    <a:pt x="415924" y="899582"/>
                  </a:cubicBezTo>
                  <a:cubicBezTo>
                    <a:pt x="406399" y="909107"/>
                    <a:pt x="387349" y="909107"/>
                    <a:pt x="377824" y="909107"/>
                  </a:cubicBezTo>
                  <a:cubicBezTo>
                    <a:pt x="387349" y="909107"/>
                    <a:pt x="387349" y="899582"/>
                    <a:pt x="387349" y="890057"/>
                  </a:cubicBezTo>
                  <a:cubicBezTo>
                    <a:pt x="396874" y="880532"/>
                    <a:pt x="396874" y="880532"/>
                    <a:pt x="406399" y="880532"/>
                  </a:cubicBezTo>
                  <a:cubicBezTo>
                    <a:pt x="406399" y="871007"/>
                    <a:pt x="415924" y="861482"/>
                    <a:pt x="415924" y="861482"/>
                  </a:cubicBezTo>
                  <a:cubicBezTo>
                    <a:pt x="415924" y="851957"/>
                    <a:pt x="415924" y="842432"/>
                    <a:pt x="425449" y="842432"/>
                  </a:cubicBezTo>
                  <a:cubicBezTo>
                    <a:pt x="425449" y="832907"/>
                    <a:pt x="434974" y="823382"/>
                    <a:pt x="434974" y="813857"/>
                  </a:cubicBezTo>
                  <a:cubicBezTo>
                    <a:pt x="434974" y="813857"/>
                    <a:pt x="425449" y="813857"/>
                    <a:pt x="425449" y="813857"/>
                  </a:cubicBezTo>
                  <a:cubicBezTo>
                    <a:pt x="434974" y="804332"/>
                    <a:pt x="434974" y="794807"/>
                    <a:pt x="434974" y="794807"/>
                  </a:cubicBezTo>
                  <a:cubicBezTo>
                    <a:pt x="434974" y="785282"/>
                    <a:pt x="434974" y="775757"/>
                    <a:pt x="434974" y="766232"/>
                  </a:cubicBezTo>
                  <a:cubicBezTo>
                    <a:pt x="444499" y="756707"/>
                    <a:pt x="434974" y="756707"/>
                    <a:pt x="434974" y="756707"/>
                  </a:cubicBezTo>
                  <a:cubicBezTo>
                    <a:pt x="434974" y="756707"/>
                    <a:pt x="434974" y="756707"/>
                    <a:pt x="425449" y="756707"/>
                  </a:cubicBezTo>
                  <a:cubicBezTo>
                    <a:pt x="434974" y="747182"/>
                    <a:pt x="444499" y="756707"/>
                    <a:pt x="444499" y="747182"/>
                  </a:cubicBezTo>
                  <a:cubicBezTo>
                    <a:pt x="425449" y="747182"/>
                    <a:pt x="425449" y="747182"/>
                    <a:pt x="425449" y="747182"/>
                  </a:cubicBezTo>
                  <a:cubicBezTo>
                    <a:pt x="444499" y="747182"/>
                    <a:pt x="425449" y="737657"/>
                    <a:pt x="434974" y="728132"/>
                  </a:cubicBezTo>
                  <a:cubicBezTo>
                    <a:pt x="425449" y="728132"/>
                    <a:pt x="425449" y="728132"/>
                    <a:pt x="425449" y="737657"/>
                  </a:cubicBezTo>
                  <a:cubicBezTo>
                    <a:pt x="425449" y="728132"/>
                    <a:pt x="425449" y="728132"/>
                    <a:pt x="425449" y="728132"/>
                  </a:cubicBezTo>
                  <a:cubicBezTo>
                    <a:pt x="415924" y="728132"/>
                    <a:pt x="415924" y="728132"/>
                    <a:pt x="415924" y="728132"/>
                  </a:cubicBezTo>
                  <a:cubicBezTo>
                    <a:pt x="425449" y="728132"/>
                    <a:pt x="415924" y="718607"/>
                    <a:pt x="415924" y="718607"/>
                  </a:cubicBezTo>
                  <a:cubicBezTo>
                    <a:pt x="415924" y="718607"/>
                    <a:pt x="425449" y="718607"/>
                    <a:pt x="425449" y="718607"/>
                  </a:cubicBezTo>
                  <a:lnTo>
                    <a:pt x="418782" y="715749"/>
                  </a:lnTo>
                  <a:lnTo>
                    <a:pt x="420687" y="713844"/>
                  </a:lnTo>
                  <a:cubicBezTo>
                    <a:pt x="423068" y="711463"/>
                    <a:pt x="425449" y="709082"/>
                    <a:pt x="425449" y="709082"/>
                  </a:cubicBezTo>
                  <a:cubicBezTo>
                    <a:pt x="415924" y="709082"/>
                    <a:pt x="415924" y="709082"/>
                    <a:pt x="415924" y="709082"/>
                  </a:cubicBezTo>
                  <a:cubicBezTo>
                    <a:pt x="415924" y="709082"/>
                    <a:pt x="415924" y="709082"/>
                    <a:pt x="406399" y="709082"/>
                  </a:cubicBezTo>
                  <a:cubicBezTo>
                    <a:pt x="415924" y="699557"/>
                    <a:pt x="415924" y="699557"/>
                    <a:pt x="415924" y="699557"/>
                  </a:cubicBezTo>
                  <a:cubicBezTo>
                    <a:pt x="415924" y="690032"/>
                    <a:pt x="406399" y="699557"/>
                    <a:pt x="396874" y="699557"/>
                  </a:cubicBezTo>
                  <a:lnTo>
                    <a:pt x="396874" y="709082"/>
                  </a:lnTo>
                  <a:cubicBezTo>
                    <a:pt x="387349" y="709082"/>
                    <a:pt x="387349" y="699557"/>
                    <a:pt x="387349" y="709082"/>
                  </a:cubicBezTo>
                  <a:cubicBezTo>
                    <a:pt x="377824" y="699557"/>
                    <a:pt x="377824" y="680507"/>
                    <a:pt x="377824" y="670982"/>
                  </a:cubicBezTo>
                  <a:cubicBezTo>
                    <a:pt x="387349" y="670982"/>
                    <a:pt x="387349" y="670982"/>
                    <a:pt x="387349" y="670982"/>
                  </a:cubicBezTo>
                  <a:cubicBezTo>
                    <a:pt x="387349" y="661457"/>
                    <a:pt x="387349" y="670982"/>
                    <a:pt x="377824" y="670982"/>
                  </a:cubicBezTo>
                  <a:cubicBezTo>
                    <a:pt x="377824" y="661457"/>
                    <a:pt x="387349" y="661457"/>
                    <a:pt x="396874" y="661457"/>
                  </a:cubicBezTo>
                  <a:cubicBezTo>
                    <a:pt x="387349" y="651932"/>
                    <a:pt x="387349" y="651932"/>
                    <a:pt x="377824" y="642407"/>
                  </a:cubicBezTo>
                  <a:cubicBezTo>
                    <a:pt x="387349" y="642407"/>
                    <a:pt x="387349" y="642407"/>
                    <a:pt x="387349" y="642407"/>
                  </a:cubicBezTo>
                  <a:cubicBezTo>
                    <a:pt x="377824" y="632882"/>
                    <a:pt x="387349" y="632882"/>
                    <a:pt x="387349" y="632882"/>
                  </a:cubicBezTo>
                  <a:cubicBezTo>
                    <a:pt x="387349" y="632882"/>
                    <a:pt x="377824" y="632882"/>
                    <a:pt x="377824" y="632882"/>
                  </a:cubicBezTo>
                  <a:cubicBezTo>
                    <a:pt x="377824" y="632882"/>
                    <a:pt x="377824" y="632882"/>
                    <a:pt x="377824" y="623357"/>
                  </a:cubicBezTo>
                  <a:cubicBezTo>
                    <a:pt x="368299" y="632882"/>
                    <a:pt x="368299" y="632882"/>
                    <a:pt x="368299" y="632882"/>
                  </a:cubicBezTo>
                  <a:cubicBezTo>
                    <a:pt x="368299" y="623357"/>
                    <a:pt x="368299" y="623357"/>
                    <a:pt x="368299" y="623357"/>
                  </a:cubicBezTo>
                  <a:cubicBezTo>
                    <a:pt x="368299" y="613832"/>
                    <a:pt x="368299" y="604307"/>
                    <a:pt x="368299" y="594782"/>
                  </a:cubicBezTo>
                  <a:cubicBezTo>
                    <a:pt x="358774" y="594782"/>
                    <a:pt x="358774" y="594782"/>
                    <a:pt x="358774" y="594782"/>
                  </a:cubicBezTo>
                  <a:cubicBezTo>
                    <a:pt x="368299" y="594782"/>
                    <a:pt x="358774" y="585257"/>
                    <a:pt x="368299" y="575732"/>
                  </a:cubicBezTo>
                  <a:cubicBezTo>
                    <a:pt x="368299" y="566207"/>
                    <a:pt x="368299" y="566207"/>
                    <a:pt x="368299" y="566207"/>
                  </a:cubicBezTo>
                  <a:cubicBezTo>
                    <a:pt x="368299" y="566207"/>
                    <a:pt x="358774" y="566207"/>
                    <a:pt x="358774" y="566207"/>
                  </a:cubicBezTo>
                  <a:cubicBezTo>
                    <a:pt x="358774" y="556682"/>
                    <a:pt x="358774" y="547157"/>
                    <a:pt x="358774" y="547157"/>
                  </a:cubicBezTo>
                  <a:cubicBezTo>
                    <a:pt x="368299" y="537632"/>
                    <a:pt x="368299" y="528107"/>
                    <a:pt x="368299" y="528107"/>
                  </a:cubicBezTo>
                  <a:cubicBezTo>
                    <a:pt x="349249" y="490007"/>
                    <a:pt x="349249" y="451907"/>
                    <a:pt x="349249" y="413807"/>
                  </a:cubicBezTo>
                  <a:cubicBezTo>
                    <a:pt x="349249" y="413807"/>
                    <a:pt x="358774" y="404282"/>
                    <a:pt x="358774" y="394757"/>
                  </a:cubicBezTo>
                  <a:close/>
                  <a:moveTo>
                    <a:pt x="56590" y="270933"/>
                  </a:moveTo>
                  <a:cubicBezTo>
                    <a:pt x="56590" y="270933"/>
                    <a:pt x="56590" y="270933"/>
                    <a:pt x="55411" y="273314"/>
                  </a:cubicBezTo>
                  <a:lnTo>
                    <a:pt x="52237" y="279725"/>
                  </a:lnTo>
                  <a:lnTo>
                    <a:pt x="47158" y="280458"/>
                  </a:lnTo>
                  <a:cubicBezTo>
                    <a:pt x="47158" y="280458"/>
                    <a:pt x="47158" y="270933"/>
                    <a:pt x="56590" y="270933"/>
                  </a:cubicBezTo>
                  <a:close/>
                  <a:moveTo>
                    <a:pt x="946149" y="232832"/>
                  </a:moveTo>
                  <a:cubicBezTo>
                    <a:pt x="955674" y="232832"/>
                    <a:pt x="955674" y="232832"/>
                    <a:pt x="955674" y="232832"/>
                  </a:cubicBezTo>
                  <a:cubicBezTo>
                    <a:pt x="946149" y="232832"/>
                    <a:pt x="936624" y="242357"/>
                    <a:pt x="927099" y="251882"/>
                  </a:cubicBezTo>
                  <a:cubicBezTo>
                    <a:pt x="946149" y="232832"/>
                    <a:pt x="946149" y="232832"/>
                    <a:pt x="946149" y="232832"/>
                  </a:cubicBezTo>
                  <a:close/>
                  <a:moveTo>
                    <a:pt x="969217" y="209764"/>
                  </a:moveTo>
                  <a:lnTo>
                    <a:pt x="966390" y="212591"/>
                  </a:lnTo>
                  <a:cubicBezTo>
                    <a:pt x="965199" y="213782"/>
                    <a:pt x="965199" y="213782"/>
                    <a:pt x="965199" y="213782"/>
                  </a:cubicBezTo>
                  <a:lnTo>
                    <a:pt x="969217" y="209764"/>
                  </a:lnTo>
                  <a:close/>
                  <a:moveTo>
                    <a:pt x="974724" y="204257"/>
                  </a:moveTo>
                  <a:lnTo>
                    <a:pt x="969217" y="209764"/>
                  </a:lnTo>
                  <a:lnTo>
                    <a:pt x="969962" y="209019"/>
                  </a:lnTo>
                  <a:cubicBezTo>
                    <a:pt x="972343" y="206638"/>
                    <a:pt x="974724" y="204257"/>
                    <a:pt x="974724" y="204257"/>
                  </a:cubicBezTo>
                  <a:close/>
                  <a:moveTo>
                    <a:pt x="1091956" y="125378"/>
                  </a:moveTo>
                  <a:cubicBezTo>
                    <a:pt x="1093251" y="126271"/>
                    <a:pt x="1088072" y="135201"/>
                    <a:pt x="1088072" y="128057"/>
                  </a:cubicBezTo>
                  <a:cubicBezTo>
                    <a:pt x="1090374" y="125676"/>
                    <a:pt x="1091525" y="125080"/>
                    <a:pt x="1091956" y="125378"/>
                  </a:cubicBezTo>
                  <a:close/>
                  <a:moveTo>
                    <a:pt x="1058298" y="81921"/>
                  </a:moveTo>
                  <a:cubicBezTo>
                    <a:pt x="1067583" y="79243"/>
                    <a:pt x="1078193" y="89958"/>
                    <a:pt x="1078193" y="89958"/>
                  </a:cubicBezTo>
                  <a:cubicBezTo>
                    <a:pt x="1087625" y="94721"/>
                    <a:pt x="1089983" y="99483"/>
                    <a:pt x="1091162" y="105436"/>
                  </a:cubicBezTo>
                  <a:lnTo>
                    <a:pt x="1092875" y="112013"/>
                  </a:lnTo>
                  <a:lnTo>
                    <a:pt x="1097280" y="99482"/>
                  </a:lnTo>
                  <a:lnTo>
                    <a:pt x="1106487" y="99482"/>
                  </a:lnTo>
                  <a:cubicBezTo>
                    <a:pt x="1101884" y="104245"/>
                    <a:pt x="1099582" y="109007"/>
                    <a:pt x="1097280" y="113770"/>
                  </a:cubicBezTo>
                  <a:lnTo>
                    <a:pt x="1094469" y="118131"/>
                  </a:lnTo>
                  <a:lnTo>
                    <a:pt x="1097056" y="128058"/>
                  </a:lnTo>
                  <a:lnTo>
                    <a:pt x="1091470" y="122785"/>
                  </a:lnTo>
                  <a:lnTo>
                    <a:pt x="1088072" y="128057"/>
                  </a:lnTo>
                  <a:lnTo>
                    <a:pt x="1085692" y="130519"/>
                  </a:lnTo>
                  <a:lnTo>
                    <a:pt x="1087625" y="147108"/>
                  </a:lnTo>
                  <a:cubicBezTo>
                    <a:pt x="1106488" y="175683"/>
                    <a:pt x="1087625" y="194733"/>
                    <a:pt x="1087625" y="223308"/>
                  </a:cubicBezTo>
                  <a:cubicBezTo>
                    <a:pt x="1087625" y="223308"/>
                    <a:pt x="1087625" y="232833"/>
                    <a:pt x="1087625" y="242358"/>
                  </a:cubicBezTo>
                  <a:cubicBezTo>
                    <a:pt x="1087625" y="270933"/>
                    <a:pt x="1078193" y="299508"/>
                    <a:pt x="1068762" y="318558"/>
                  </a:cubicBezTo>
                  <a:cubicBezTo>
                    <a:pt x="1068762" y="328083"/>
                    <a:pt x="1068762" y="328083"/>
                    <a:pt x="1068762" y="328083"/>
                  </a:cubicBezTo>
                  <a:cubicBezTo>
                    <a:pt x="1059330" y="337608"/>
                    <a:pt x="1059330" y="337608"/>
                    <a:pt x="1059330" y="337608"/>
                  </a:cubicBezTo>
                  <a:cubicBezTo>
                    <a:pt x="1059330" y="347133"/>
                    <a:pt x="1049898" y="347133"/>
                    <a:pt x="1049898" y="356658"/>
                  </a:cubicBezTo>
                  <a:cubicBezTo>
                    <a:pt x="1040467" y="366183"/>
                    <a:pt x="1031035" y="366183"/>
                    <a:pt x="1021603" y="366183"/>
                  </a:cubicBezTo>
                  <a:cubicBezTo>
                    <a:pt x="1021603" y="375708"/>
                    <a:pt x="1012172" y="385233"/>
                    <a:pt x="1012172" y="385233"/>
                  </a:cubicBezTo>
                  <a:cubicBezTo>
                    <a:pt x="1012172" y="385233"/>
                    <a:pt x="1002740" y="385233"/>
                    <a:pt x="1002740" y="385233"/>
                  </a:cubicBezTo>
                  <a:cubicBezTo>
                    <a:pt x="998024" y="385233"/>
                    <a:pt x="998024" y="387614"/>
                    <a:pt x="999203" y="389996"/>
                  </a:cubicBezTo>
                  <a:lnTo>
                    <a:pt x="1001932" y="393670"/>
                  </a:lnTo>
                  <a:lnTo>
                    <a:pt x="1002740" y="394758"/>
                  </a:lnTo>
                  <a:cubicBezTo>
                    <a:pt x="993308" y="394758"/>
                    <a:pt x="993308" y="394758"/>
                    <a:pt x="993308" y="394758"/>
                  </a:cubicBezTo>
                  <a:cubicBezTo>
                    <a:pt x="983877" y="394758"/>
                    <a:pt x="993308" y="404283"/>
                    <a:pt x="993308" y="404283"/>
                  </a:cubicBezTo>
                  <a:cubicBezTo>
                    <a:pt x="983877" y="404283"/>
                    <a:pt x="974445" y="404283"/>
                    <a:pt x="974445" y="404283"/>
                  </a:cubicBezTo>
                  <a:cubicBezTo>
                    <a:pt x="974445" y="404283"/>
                    <a:pt x="974445" y="404283"/>
                    <a:pt x="974445" y="413808"/>
                  </a:cubicBezTo>
                  <a:cubicBezTo>
                    <a:pt x="969729" y="413808"/>
                    <a:pt x="965013" y="416189"/>
                    <a:pt x="960298" y="418571"/>
                  </a:cubicBezTo>
                  <a:lnTo>
                    <a:pt x="954639" y="420476"/>
                  </a:lnTo>
                  <a:lnTo>
                    <a:pt x="955582" y="413808"/>
                  </a:lnTo>
                  <a:cubicBezTo>
                    <a:pt x="955582" y="413808"/>
                    <a:pt x="953224" y="413808"/>
                    <a:pt x="952045" y="414999"/>
                  </a:cubicBezTo>
                  <a:lnTo>
                    <a:pt x="954403" y="420555"/>
                  </a:lnTo>
                  <a:lnTo>
                    <a:pt x="946150" y="423333"/>
                  </a:lnTo>
                  <a:cubicBezTo>
                    <a:pt x="946150" y="423333"/>
                    <a:pt x="946150" y="413808"/>
                    <a:pt x="946150" y="413808"/>
                  </a:cubicBezTo>
                  <a:cubicBezTo>
                    <a:pt x="955582" y="413808"/>
                    <a:pt x="965013" y="404283"/>
                    <a:pt x="965013" y="394758"/>
                  </a:cubicBezTo>
                  <a:cubicBezTo>
                    <a:pt x="965013" y="394758"/>
                    <a:pt x="974445" y="394758"/>
                    <a:pt x="974445" y="394758"/>
                  </a:cubicBezTo>
                  <a:lnTo>
                    <a:pt x="974445" y="393567"/>
                  </a:lnTo>
                  <a:lnTo>
                    <a:pt x="974445" y="389996"/>
                  </a:lnTo>
                  <a:lnTo>
                    <a:pt x="974445" y="386424"/>
                  </a:lnTo>
                  <a:cubicBezTo>
                    <a:pt x="974445" y="385233"/>
                    <a:pt x="974445" y="385233"/>
                    <a:pt x="974445" y="385233"/>
                  </a:cubicBezTo>
                  <a:cubicBezTo>
                    <a:pt x="983877" y="375708"/>
                    <a:pt x="983877" y="375708"/>
                    <a:pt x="983877" y="375708"/>
                  </a:cubicBezTo>
                  <a:cubicBezTo>
                    <a:pt x="993308" y="366183"/>
                    <a:pt x="993308" y="366183"/>
                    <a:pt x="993308" y="366183"/>
                  </a:cubicBezTo>
                  <a:cubicBezTo>
                    <a:pt x="1002740" y="356658"/>
                    <a:pt x="1002740" y="356658"/>
                    <a:pt x="1002740" y="356658"/>
                  </a:cubicBezTo>
                  <a:cubicBezTo>
                    <a:pt x="993308" y="356658"/>
                    <a:pt x="993308" y="356658"/>
                    <a:pt x="993308" y="366183"/>
                  </a:cubicBezTo>
                  <a:cubicBezTo>
                    <a:pt x="993308" y="356658"/>
                    <a:pt x="993308" y="356658"/>
                    <a:pt x="993308" y="356658"/>
                  </a:cubicBezTo>
                  <a:cubicBezTo>
                    <a:pt x="1012172" y="337608"/>
                    <a:pt x="1021603" y="328083"/>
                    <a:pt x="1031035" y="309033"/>
                  </a:cubicBezTo>
                  <a:lnTo>
                    <a:pt x="1031035" y="299508"/>
                  </a:lnTo>
                  <a:cubicBezTo>
                    <a:pt x="1031035" y="292364"/>
                    <a:pt x="1031035" y="285221"/>
                    <a:pt x="1031035" y="280458"/>
                  </a:cubicBezTo>
                  <a:cubicBezTo>
                    <a:pt x="1040467" y="261408"/>
                    <a:pt x="1040467" y="251883"/>
                    <a:pt x="1040467" y="232833"/>
                  </a:cubicBezTo>
                  <a:cubicBezTo>
                    <a:pt x="1040467" y="194733"/>
                    <a:pt x="1049898" y="175683"/>
                    <a:pt x="1040467" y="137583"/>
                  </a:cubicBezTo>
                  <a:cubicBezTo>
                    <a:pt x="1040467" y="118533"/>
                    <a:pt x="1049898" y="99483"/>
                    <a:pt x="1049898" y="89958"/>
                  </a:cubicBezTo>
                  <a:cubicBezTo>
                    <a:pt x="1052256" y="85196"/>
                    <a:pt x="1055203" y="82814"/>
                    <a:pt x="1058298" y="81921"/>
                  </a:cubicBezTo>
                  <a:close/>
                  <a:moveTo>
                    <a:pt x="121432" y="661"/>
                  </a:moveTo>
                  <a:cubicBezTo>
                    <a:pt x="127327" y="1852"/>
                    <a:pt x="132043" y="4233"/>
                    <a:pt x="132043" y="4233"/>
                  </a:cubicBezTo>
                  <a:cubicBezTo>
                    <a:pt x="150906" y="23283"/>
                    <a:pt x="141475" y="23283"/>
                    <a:pt x="150906" y="42333"/>
                  </a:cubicBezTo>
                  <a:cubicBezTo>
                    <a:pt x="141475" y="32808"/>
                    <a:pt x="132043" y="51858"/>
                    <a:pt x="141475" y="70908"/>
                  </a:cubicBezTo>
                  <a:cubicBezTo>
                    <a:pt x="160338" y="89958"/>
                    <a:pt x="141475" y="118533"/>
                    <a:pt x="141475" y="137583"/>
                  </a:cubicBezTo>
                  <a:cubicBezTo>
                    <a:pt x="141475" y="147108"/>
                    <a:pt x="141475" y="147108"/>
                    <a:pt x="141475" y="156633"/>
                  </a:cubicBezTo>
                  <a:cubicBezTo>
                    <a:pt x="141475" y="185208"/>
                    <a:pt x="132043" y="213783"/>
                    <a:pt x="122611" y="242358"/>
                  </a:cubicBezTo>
                  <a:cubicBezTo>
                    <a:pt x="122611" y="251883"/>
                    <a:pt x="122611" y="251883"/>
                    <a:pt x="122611" y="251883"/>
                  </a:cubicBezTo>
                  <a:cubicBezTo>
                    <a:pt x="113180" y="251883"/>
                    <a:pt x="113180" y="251883"/>
                    <a:pt x="113180" y="251883"/>
                  </a:cubicBezTo>
                  <a:cubicBezTo>
                    <a:pt x="113180" y="261408"/>
                    <a:pt x="103748" y="270933"/>
                    <a:pt x="103748" y="270933"/>
                  </a:cubicBezTo>
                  <a:cubicBezTo>
                    <a:pt x="94316" y="280458"/>
                    <a:pt x="84885" y="280458"/>
                    <a:pt x="75453" y="289983"/>
                  </a:cubicBezTo>
                  <a:cubicBezTo>
                    <a:pt x="75453" y="289983"/>
                    <a:pt x="66021" y="299508"/>
                    <a:pt x="66021" y="299508"/>
                  </a:cubicBezTo>
                  <a:cubicBezTo>
                    <a:pt x="66021" y="299508"/>
                    <a:pt x="56590" y="299508"/>
                    <a:pt x="56590" y="299508"/>
                  </a:cubicBezTo>
                  <a:cubicBezTo>
                    <a:pt x="56590" y="299508"/>
                    <a:pt x="56590" y="301889"/>
                    <a:pt x="56590" y="304271"/>
                  </a:cubicBezTo>
                  <a:lnTo>
                    <a:pt x="56590" y="309033"/>
                  </a:lnTo>
                  <a:lnTo>
                    <a:pt x="48337" y="310224"/>
                  </a:lnTo>
                  <a:cubicBezTo>
                    <a:pt x="47158" y="311414"/>
                    <a:pt x="47158" y="313796"/>
                    <a:pt x="47158" y="318558"/>
                  </a:cubicBezTo>
                  <a:lnTo>
                    <a:pt x="43621" y="318558"/>
                  </a:lnTo>
                  <a:lnTo>
                    <a:pt x="28295" y="318558"/>
                  </a:lnTo>
                  <a:cubicBezTo>
                    <a:pt x="28295" y="328083"/>
                    <a:pt x="28295" y="328083"/>
                    <a:pt x="28295" y="328083"/>
                  </a:cubicBezTo>
                  <a:cubicBezTo>
                    <a:pt x="28295" y="337608"/>
                    <a:pt x="28295" y="337608"/>
                    <a:pt x="28295" y="337608"/>
                  </a:cubicBezTo>
                  <a:cubicBezTo>
                    <a:pt x="18863" y="337608"/>
                    <a:pt x="9432" y="337608"/>
                    <a:pt x="0" y="347133"/>
                  </a:cubicBezTo>
                  <a:cubicBezTo>
                    <a:pt x="4716" y="342371"/>
                    <a:pt x="7074" y="339989"/>
                    <a:pt x="8253" y="337608"/>
                  </a:cubicBezTo>
                  <a:lnTo>
                    <a:pt x="9432" y="337608"/>
                  </a:lnTo>
                  <a:lnTo>
                    <a:pt x="9432" y="336417"/>
                  </a:lnTo>
                  <a:lnTo>
                    <a:pt x="9432" y="332846"/>
                  </a:lnTo>
                  <a:lnTo>
                    <a:pt x="9432" y="329274"/>
                  </a:lnTo>
                  <a:lnTo>
                    <a:pt x="9432" y="328083"/>
                  </a:lnTo>
                  <a:cubicBezTo>
                    <a:pt x="9432" y="332846"/>
                    <a:pt x="9432" y="335227"/>
                    <a:pt x="8253" y="337608"/>
                  </a:cubicBezTo>
                  <a:lnTo>
                    <a:pt x="0" y="337608"/>
                  </a:lnTo>
                  <a:cubicBezTo>
                    <a:pt x="9432" y="328083"/>
                    <a:pt x="18863" y="318558"/>
                    <a:pt x="18863" y="309033"/>
                  </a:cubicBezTo>
                  <a:cubicBezTo>
                    <a:pt x="18863" y="309033"/>
                    <a:pt x="28295" y="318558"/>
                    <a:pt x="28295" y="309033"/>
                  </a:cubicBezTo>
                  <a:cubicBezTo>
                    <a:pt x="37726" y="299508"/>
                    <a:pt x="37726" y="299508"/>
                    <a:pt x="37726" y="299508"/>
                  </a:cubicBezTo>
                  <a:cubicBezTo>
                    <a:pt x="37726" y="299508"/>
                    <a:pt x="37726" y="299508"/>
                    <a:pt x="37726" y="289983"/>
                  </a:cubicBezTo>
                  <a:cubicBezTo>
                    <a:pt x="47158" y="289983"/>
                    <a:pt x="47158" y="289983"/>
                    <a:pt x="47158" y="289983"/>
                  </a:cubicBezTo>
                  <a:lnTo>
                    <a:pt x="51560" y="281093"/>
                  </a:lnTo>
                  <a:lnTo>
                    <a:pt x="52237" y="279725"/>
                  </a:lnTo>
                  <a:lnTo>
                    <a:pt x="55411" y="279267"/>
                  </a:lnTo>
                  <a:cubicBezTo>
                    <a:pt x="56590" y="278077"/>
                    <a:pt x="56590" y="275696"/>
                    <a:pt x="56590" y="270933"/>
                  </a:cubicBezTo>
                  <a:cubicBezTo>
                    <a:pt x="66021" y="261408"/>
                    <a:pt x="75453" y="242358"/>
                    <a:pt x="84885" y="232833"/>
                  </a:cubicBezTo>
                  <a:cubicBezTo>
                    <a:pt x="84885" y="223308"/>
                    <a:pt x="84885" y="213783"/>
                    <a:pt x="94316" y="204258"/>
                  </a:cubicBezTo>
                  <a:cubicBezTo>
                    <a:pt x="94316" y="185208"/>
                    <a:pt x="94316" y="166158"/>
                    <a:pt x="94316" y="147108"/>
                  </a:cubicBezTo>
                  <a:cubicBezTo>
                    <a:pt x="94316" y="118533"/>
                    <a:pt x="103748" y="89958"/>
                    <a:pt x="94316" y="51858"/>
                  </a:cubicBezTo>
                  <a:cubicBezTo>
                    <a:pt x="94316" y="42333"/>
                    <a:pt x="103748" y="23283"/>
                    <a:pt x="103748" y="4233"/>
                  </a:cubicBezTo>
                  <a:cubicBezTo>
                    <a:pt x="108464" y="-530"/>
                    <a:pt x="115538" y="-530"/>
                    <a:pt x="121432" y="661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8" name="MH_Other_3"/>
            <p:cNvSpPr/>
            <p:nvPr>
              <p:custDataLst>
                <p:tags r:id="rId4"/>
              </p:custDataLst>
            </p:nvPr>
          </p:nvSpPr>
          <p:spPr bwMode="auto">
            <a:xfrm>
              <a:off x="4179889" y="2871789"/>
              <a:ext cx="9525" cy="9525"/>
            </a:xfrm>
            <a:custGeom>
              <a:avLst/>
              <a:gdLst>
                <a:gd name="T0" fmla="*/ 2147483646 w 1"/>
                <a:gd name="T1" fmla="*/ 0 h 1"/>
                <a:gd name="T2" fmla="*/ 2147483646 w 1"/>
                <a:gd name="T3" fmla="*/ 2147483646 h 1"/>
                <a:gd name="T4" fmla="*/ 2147483646 w 1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9" name="MH_SubTitle_1"/>
            <p:cNvSpPr>
              <a:spLocks noEditPoints="1"/>
            </p:cNvSpPr>
            <p:nvPr>
              <p:custDataLst>
                <p:tags r:id="rId5"/>
              </p:custDataLst>
            </p:nvPr>
          </p:nvSpPr>
          <p:spPr bwMode="auto">
            <a:xfrm>
              <a:off x="2940050" y="2262189"/>
              <a:ext cx="1296988" cy="1266825"/>
            </a:xfrm>
            <a:custGeom>
              <a:avLst/>
              <a:gdLst>
                <a:gd name="T0" fmla="*/ 2147483646 w 137"/>
                <a:gd name="T1" fmla="*/ 2147483646 h 133"/>
                <a:gd name="T2" fmla="*/ 2147483646 w 137"/>
                <a:gd name="T3" fmla="*/ 2147483646 h 133"/>
                <a:gd name="T4" fmla="*/ 2147483646 w 137"/>
                <a:gd name="T5" fmla="*/ 2147483646 h 133"/>
                <a:gd name="T6" fmla="*/ 2147483646 w 137"/>
                <a:gd name="T7" fmla="*/ 2147483646 h 133"/>
                <a:gd name="T8" fmla="*/ 2147483646 w 137"/>
                <a:gd name="T9" fmla="*/ 2147483646 h 133"/>
                <a:gd name="T10" fmla="*/ 2147483646 w 137"/>
                <a:gd name="T11" fmla="*/ 2147483646 h 133"/>
                <a:gd name="T12" fmla="*/ 2147483646 w 137"/>
                <a:gd name="T13" fmla="*/ 2147483646 h 133"/>
                <a:gd name="T14" fmla="*/ 2147483646 w 137"/>
                <a:gd name="T15" fmla="*/ 2147483646 h 133"/>
                <a:gd name="T16" fmla="*/ 2147483646 w 137"/>
                <a:gd name="T17" fmla="*/ 2147483646 h 133"/>
                <a:gd name="T18" fmla="*/ 2147483646 w 137"/>
                <a:gd name="T19" fmla="*/ 2147483646 h 133"/>
                <a:gd name="T20" fmla="*/ 2147483646 w 137"/>
                <a:gd name="T21" fmla="*/ 2147483646 h 133"/>
                <a:gd name="T22" fmla="*/ 2147483646 w 137"/>
                <a:gd name="T23" fmla="*/ 2147483646 h 133"/>
                <a:gd name="T24" fmla="*/ 2147483646 w 137"/>
                <a:gd name="T25" fmla="*/ 2147483646 h 133"/>
                <a:gd name="T26" fmla="*/ 2147483646 w 137"/>
                <a:gd name="T27" fmla="*/ 2147483646 h 133"/>
                <a:gd name="T28" fmla="*/ 2147483646 w 137"/>
                <a:gd name="T29" fmla="*/ 2147483646 h 133"/>
                <a:gd name="T30" fmla="*/ 2147483646 w 137"/>
                <a:gd name="T31" fmla="*/ 2147483646 h 133"/>
                <a:gd name="T32" fmla="*/ 2147483646 w 137"/>
                <a:gd name="T33" fmla="*/ 2147483646 h 133"/>
                <a:gd name="T34" fmla="*/ 2147483646 w 137"/>
                <a:gd name="T35" fmla="*/ 2147483646 h 133"/>
                <a:gd name="T36" fmla="*/ 2147483646 w 137"/>
                <a:gd name="T37" fmla="*/ 2147483646 h 133"/>
                <a:gd name="T38" fmla="*/ 2147483646 w 137"/>
                <a:gd name="T39" fmla="*/ 2147483646 h 133"/>
                <a:gd name="T40" fmla="*/ 2147483646 w 137"/>
                <a:gd name="T41" fmla="*/ 2147483646 h 133"/>
                <a:gd name="T42" fmla="*/ 2147483646 w 137"/>
                <a:gd name="T43" fmla="*/ 2147483646 h 133"/>
                <a:gd name="T44" fmla="*/ 2147483646 w 137"/>
                <a:gd name="T45" fmla="*/ 2147483646 h 133"/>
                <a:gd name="T46" fmla="*/ 2147483646 w 137"/>
                <a:gd name="T47" fmla="*/ 2147483646 h 133"/>
                <a:gd name="T48" fmla="*/ 2147483646 w 137"/>
                <a:gd name="T49" fmla="*/ 2147483646 h 133"/>
                <a:gd name="T50" fmla="*/ 2147483646 w 137"/>
                <a:gd name="T51" fmla="*/ 2147483646 h 133"/>
                <a:gd name="T52" fmla="*/ 2147483646 w 137"/>
                <a:gd name="T53" fmla="*/ 2147483646 h 133"/>
                <a:gd name="T54" fmla="*/ 2147483646 w 137"/>
                <a:gd name="T55" fmla="*/ 2147483646 h 133"/>
                <a:gd name="T56" fmla="*/ 2147483646 w 137"/>
                <a:gd name="T57" fmla="*/ 2147483646 h 133"/>
                <a:gd name="T58" fmla="*/ 2147483646 w 137"/>
                <a:gd name="T59" fmla="*/ 2147483646 h 133"/>
                <a:gd name="T60" fmla="*/ 2147483646 w 137"/>
                <a:gd name="T61" fmla="*/ 2147483646 h 133"/>
                <a:gd name="T62" fmla="*/ 2147483646 w 137"/>
                <a:gd name="T63" fmla="*/ 2147483646 h 133"/>
                <a:gd name="T64" fmla="*/ 2147483646 w 137"/>
                <a:gd name="T65" fmla="*/ 2147483646 h 133"/>
                <a:gd name="T66" fmla="*/ 2147483646 w 137"/>
                <a:gd name="T67" fmla="*/ 2147483646 h 133"/>
                <a:gd name="T68" fmla="*/ 2147483646 w 137"/>
                <a:gd name="T69" fmla="*/ 2147483646 h 133"/>
                <a:gd name="T70" fmla="*/ 2147483646 w 137"/>
                <a:gd name="T71" fmla="*/ 2147483646 h 133"/>
                <a:gd name="T72" fmla="*/ 2147483646 w 137"/>
                <a:gd name="T73" fmla="*/ 2147483646 h 133"/>
                <a:gd name="T74" fmla="*/ 2147483646 w 137"/>
                <a:gd name="T75" fmla="*/ 2147483646 h 133"/>
                <a:gd name="T76" fmla="*/ 2147483646 w 137"/>
                <a:gd name="T77" fmla="*/ 2147483646 h 133"/>
                <a:gd name="T78" fmla="*/ 2147483646 w 137"/>
                <a:gd name="T79" fmla="*/ 2147483646 h 133"/>
                <a:gd name="T80" fmla="*/ 2147483646 w 137"/>
                <a:gd name="T81" fmla="*/ 2147483646 h 133"/>
                <a:gd name="T82" fmla="*/ 2147483646 w 137"/>
                <a:gd name="T83" fmla="*/ 2147483646 h 133"/>
                <a:gd name="T84" fmla="*/ 2147483646 w 137"/>
                <a:gd name="T85" fmla="*/ 2147483646 h 133"/>
                <a:gd name="T86" fmla="*/ 2147483646 w 137"/>
                <a:gd name="T87" fmla="*/ 2147483646 h 133"/>
                <a:gd name="T88" fmla="*/ 2147483646 w 137"/>
                <a:gd name="T89" fmla="*/ 2147483646 h 133"/>
                <a:gd name="T90" fmla="*/ 2147483646 w 137"/>
                <a:gd name="T91" fmla="*/ 2147483646 h 133"/>
                <a:gd name="T92" fmla="*/ 2147483646 w 137"/>
                <a:gd name="T93" fmla="*/ 2147483646 h 133"/>
                <a:gd name="T94" fmla="*/ 2147483646 w 137"/>
                <a:gd name="T95" fmla="*/ 2147483646 h 133"/>
                <a:gd name="T96" fmla="*/ 2147483646 w 137"/>
                <a:gd name="T97" fmla="*/ 2147483646 h 133"/>
                <a:gd name="T98" fmla="*/ 2147483646 w 137"/>
                <a:gd name="T99" fmla="*/ 2147483646 h 133"/>
                <a:gd name="T100" fmla="*/ 2147483646 w 137"/>
                <a:gd name="T101" fmla="*/ 2147483646 h 133"/>
                <a:gd name="T102" fmla="*/ 2147483646 w 137"/>
                <a:gd name="T103" fmla="*/ 2147483646 h 133"/>
                <a:gd name="T104" fmla="*/ 2147483646 w 137"/>
                <a:gd name="T105" fmla="*/ 2147483646 h 133"/>
                <a:gd name="T106" fmla="*/ 2147483646 w 137"/>
                <a:gd name="T107" fmla="*/ 2147483646 h 133"/>
                <a:gd name="T108" fmla="*/ 2147483646 w 137"/>
                <a:gd name="T109" fmla="*/ 2147483646 h 133"/>
                <a:gd name="T110" fmla="*/ 2147483646 w 137"/>
                <a:gd name="T111" fmla="*/ 2147483646 h 133"/>
                <a:gd name="T112" fmla="*/ 2147483646 w 137"/>
                <a:gd name="T113" fmla="*/ 2147483646 h 133"/>
                <a:gd name="T114" fmla="*/ 2147483646 w 137"/>
                <a:gd name="T115" fmla="*/ 2147483646 h 133"/>
                <a:gd name="T116" fmla="*/ 2147483646 w 137"/>
                <a:gd name="T117" fmla="*/ 2147483646 h 133"/>
                <a:gd name="T118" fmla="*/ 2147483646 w 137"/>
                <a:gd name="T119" fmla="*/ 2147483646 h 133"/>
                <a:gd name="T120" fmla="*/ 2147483646 w 137"/>
                <a:gd name="T121" fmla="*/ 2147483646 h 13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37"/>
                <a:gd name="T184" fmla="*/ 0 h 133"/>
                <a:gd name="T185" fmla="*/ 137 w 137"/>
                <a:gd name="T186" fmla="*/ 133 h 133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37" h="133">
                  <a:moveTo>
                    <a:pt x="21" y="86"/>
                  </a:moveTo>
                  <a:cubicBezTo>
                    <a:pt x="21" y="86"/>
                    <a:pt x="21" y="86"/>
                    <a:pt x="21" y="86"/>
                  </a:cubicBezTo>
                  <a:cubicBezTo>
                    <a:pt x="21" y="86"/>
                    <a:pt x="21" y="86"/>
                    <a:pt x="21" y="86"/>
                  </a:cubicBezTo>
                  <a:cubicBezTo>
                    <a:pt x="22" y="88"/>
                    <a:pt x="22" y="88"/>
                    <a:pt x="22" y="88"/>
                  </a:cubicBezTo>
                  <a:cubicBezTo>
                    <a:pt x="22" y="88"/>
                    <a:pt x="22" y="88"/>
                    <a:pt x="22" y="88"/>
                  </a:cubicBezTo>
                  <a:cubicBezTo>
                    <a:pt x="22" y="88"/>
                    <a:pt x="22" y="88"/>
                    <a:pt x="22" y="88"/>
                  </a:cubicBezTo>
                  <a:cubicBezTo>
                    <a:pt x="22" y="88"/>
                    <a:pt x="22" y="88"/>
                    <a:pt x="22" y="88"/>
                  </a:cubicBezTo>
                  <a:cubicBezTo>
                    <a:pt x="23" y="89"/>
                    <a:pt x="25" y="92"/>
                    <a:pt x="26" y="92"/>
                  </a:cubicBezTo>
                  <a:cubicBezTo>
                    <a:pt x="27" y="93"/>
                    <a:pt x="28" y="94"/>
                    <a:pt x="29" y="95"/>
                  </a:cubicBezTo>
                  <a:cubicBezTo>
                    <a:pt x="28" y="94"/>
                    <a:pt x="27" y="93"/>
                    <a:pt x="27" y="94"/>
                  </a:cubicBezTo>
                  <a:cubicBezTo>
                    <a:pt x="28" y="95"/>
                    <a:pt x="28" y="96"/>
                    <a:pt x="31" y="98"/>
                  </a:cubicBezTo>
                  <a:cubicBezTo>
                    <a:pt x="30" y="97"/>
                    <a:pt x="30" y="97"/>
                    <a:pt x="30" y="97"/>
                  </a:cubicBezTo>
                  <a:cubicBezTo>
                    <a:pt x="31" y="98"/>
                    <a:pt x="32" y="99"/>
                    <a:pt x="33" y="99"/>
                  </a:cubicBezTo>
                  <a:cubicBezTo>
                    <a:pt x="33" y="101"/>
                    <a:pt x="31" y="98"/>
                    <a:pt x="31" y="98"/>
                  </a:cubicBezTo>
                  <a:cubicBezTo>
                    <a:pt x="33" y="100"/>
                    <a:pt x="34" y="103"/>
                    <a:pt x="35" y="103"/>
                  </a:cubicBezTo>
                  <a:cubicBezTo>
                    <a:pt x="35" y="104"/>
                    <a:pt x="35" y="104"/>
                    <a:pt x="36" y="106"/>
                  </a:cubicBezTo>
                  <a:cubicBezTo>
                    <a:pt x="36" y="104"/>
                    <a:pt x="38" y="106"/>
                    <a:pt x="37" y="105"/>
                  </a:cubicBezTo>
                  <a:cubicBezTo>
                    <a:pt x="38" y="106"/>
                    <a:pt x="39" y="107"/>
                    <a:pt x="39" y="107"/>
                  </a:cubicBezTo>
                  <a:cubicBezTo>
                    <a:pt x="39" y="107"/>
                    <a:pt x="39" y="107"/>
                    <a:pt x="39" y="107"/>
                  </a:cubicBezTo>
                  <a:cubicBezTo>
                    <a:pt x="41" y="110"/>
                    <a:pt x="42" y="110"/>
                    <a:pt x="44" y="110"/>
                  </a:cubicBezTo>
                  <a:cubicBezTo>
                    <a:pt x="47" y="113"/>
                    <a:pt x="48" y="114"/>
                    <a:pt x="51" y="116"/>
                  </a:cubicBezTo>
                  <a:cubicBezTo>
                    <a:pt x="51" y="117"/>
                    <a:pt x="51" y="118"/>
                    <a:pt x="52" y="119"/>
                  </a:cubicBezTo>
                  <a:cubicBezTo>
                    <a:pt x="53" y="119"/>
                    <a:pt x="56" y="120"/>
                    <a:pt x="56" y="120"/>
                  </a:cubicBezTo>
                  <a:cubicBezTo>
                    <a:pt x="54" y="118"/>
                    <a:pt x="54" y="119"/>
                    <a:pt x="53" y="118"/>
                  </a:cubicBezTo>
                  <a:cubicBezTo>
                    <a:pt x="52" y="117"/>
                    <a:pt x="53" y="118"/>
                    <a:pt x="52" y="117"/>
                  </a:cubicBezTo>
                  <a:cubicBezTo>
                    <a:pt x="53" y="118"/>
                    <a:pt x="57" y="120"/>
                    <a:pt x="58" y="121"/>
                  </a:cubicBezTo>
                  <a:cubicBezTo>
                    <a:pt x="58" y="121"/>
                    <a:pt x="58" y="121"/>
                    <a:pt x="58" y="121"/>
                  </a:cubicBezTo>
                  <a:cubicBezTo>
                    <a:pt x="59" y="123"/>
                    <a:pt x="59" y="124"/>
                    <a:pt x="63" y="125"/>
                  </a:cubicBezTo>
                  <a:cubicBezTo>
                    <a:pt x="64" y="126"/>
                    <a:pt x="64" y="126"/>
                    <a:pt x="64" y="126"/>
                  </a:cubicBezTo>
                  <a:cubicBezTo>
                    <a:pt x="64" y="126"/>
                    <a:pt x="64" y="126"/>
                    <a:pt x="64" y="126"/>
                  </a:cubicBezTo>
                  <a:cubicBezTo>
                    <a:pt x="66" y="127"/>
                    <a:pt x="66" y="128"/>
                    <a:pt x="68" y="129"/>
                  </a:cubicBezTo>
                  <a:cubicBezTo>
                    <a:pt x="67" y="128"/>
                    <a:pt x="67" y="128"/>
                    <a:pt x="67" y="128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70" y="128"/>
                    <a:pt x="71" y="126"/>
                    <a:pt x="73" y="126"/>
                  </a:cubicBezTo>
                  <a:cubicBezTo>
                    <a:pt x="74" y="126"/>
                    <a:pt x="73" y="126"/>
                    <a:pt x="72" y="127"/>
                  </a:cubicBezTo>
                  <a:cubicBezTo>
                    <a:pt x="75" y="125"/>
                    <a:pt x="78" y="123"/>
                    <a:pt x="80" y="121"/>
                  </a:cubicBezTo>
                  <a:cubicBezTo>
                    <a:pt x="82" y="120"/>
                    <a:pt x="82" y="120"/>
                    <a:pt x="82" y="120"/>
                  </a:cubicBezTo>
                  <a:cubicBezTo>
                    <a:pt x="81" y="121"/>
                    <a:pt x="80" y="122"/>
                    <a:pt x="80" y="122"/>
                  </a:cubicBezTo>
                  <a:cubicBezTo>
                    <a:pt x="81" y="122"/>
                    <a:pt x="81" y="122"/>
                    <a:pt x="82" y="121"/>
                  </a:cubicBezTo>
                  <a:cubicBezTo>
                    <a:pt x="82" y="121"/>
                    <a:pt x="82" y="122"/>
                    <a:pt x="81" y="122"/>
                  </a:cubicBezTo>
                  <a:cubicBezTo>
                    <a:pt x="84" y="121"/>
                    <a:pt x="81" y="121"/>
                    <a:pt x="84" y="121"/>
                  </a:cubicBezTo>
                  <a:cubicBezTo>
                    <a:pt x="85" y="120"/>
                    <a:pt x="85" y="119"/>
                    <a:pt x="85" y="119"/>
                  </a:cubicBezTo>
                  <a:cubicBezTo>
                    <a:pt x="87" y="118"/>
                    <a:pt x="87" y="118"/>
                    <a:pt x="87" y="118"/>
                  </a:cubicBezTo>
                  <a:cubicBezTo>
                    <a:pt x="87" y="118"/>
                    <a:pt x="89" y="116"/>
                    <a:pt x="90" y="115"/>
                  </a:cubicBezTo>
                  <a:cubicBezTo>
                    <a:pt x="90" y="115"/>
                    <a:pt x="89" y="116"/>
                    <a:pt x="88" y="116"/>
                  </a:cubicBezTo>
                  <a:cubicBezTo>
                    <a:pt x="88" y="116"/>
                    <a:pt x="90" y="115"/>
                    <a:pt x="91" y="114"/>
                  </a:cubicBezTo>
                  <a:cubicBezTo>
                    <a:pt x="91" y="115"/>
                    <a:pt x="96" y="110"/>
                    <a:pt x="96" y="111"/>
                  </a:cubicBezTo>
                  <a:cubicBezTo>
                    <a:pt x="100" y="108"/>
                    <a:pt x="105" y="103"/>
                    <a:pt x="107" y="101"/>
                  </a:cubicBezTo>
                  <a:cubicBezTo>
                    <a:pt x="108" y="100"/>
                    <a:pt x="109" y="99"/>
                    <a:pt x="109" y="100"/>
                  </a:cubicBezTo>
                  <a:cubicBezTo>
                    <a:pt x="111" y="97"/>
                    <a:pt x="112" y="95"/>
                    <a:pt x="115" y="92"/>
                  </a:cubicBezTo>
                  <a:cubicBezTo>
                    <a:pt x="115" y="92"/>
                    <a:pt x="114" y="94"/>
                    <a:pt x="114" y="94"/>
                  </a:cubicBezTo>
                  <a:cubicBezTo>
                    <a:pt x="115" y="91"/>
                    <a:pt x="117" y="90"/>
                    <a:pt x="119" y="87"/>
                  </a:cubicBezTo>
                  <a:cubicBezTo>
                    <a:pt x="119" y="87"/>
                    <a:pt x="119" y="88"/>
                    <a:pt x="119" y="88"/>
                  </a:cubicBezTo>
                  <a:cubicBezTo>
                    <a:pt x="119" y="88"/>
                    <a:pt x="120" y="86"/>
                    <a:pt x="120" y="85"/>
                  </a:cubicBezTo>
                  <a:cubicBezTo>
                    <a:pt x="121" y="85"/>
                    <a:pt x="120" y="86"/>
                    <a:pt x="120" y="86"/>
                  </a:cubicBezTo>
                  <a:cubicBezTo>
                    <a:pt x="125" y="80"/>
                    <a:pt x="127" y="74"/>
                    <a:pt x="130" y="67"/>
                  </a:cubicBezTo>
                  <a:cubicBezTo>
                    <a:pt x="129" y="69"/>
                    <a:pt x="129" y="70"/>
                    <a:pt x="130" y="70"/>
                  </a:cubicBezTo>
                  <a:cubicBezTo>
                    <a:pt x="130" y="68"/>
                    <a:pt x="130" y="68"/>
                    <a:pt x="130" y="68"/>
                  </a:cubicBezTo>
                  <a:cubicBezTo>
                    <a:pt x="131" y="67"/>
                    <a:pt x="131" y="66"/>
                    <a:pt x="132" y="65"/>
                  </a:cubicBezTo>
                  <a:cubicBezTo>
                    <a:pt x="132" y="65"/>
                    <a:pt x="132" y="64"/>
                    <a:pt x="132" y="65"/>
                  </a:cubicBezTo>
                  <a:cubicBezTo>
                    <a:pt x="134" y="61"/>
                    <a:pt x="133" y="58"/>
                    <a:pt x="135" y="53"/>
                  </a:cubicBezTo>
                  <a:cubicBezTo>
                    <a:pt x="135" y="55"/>
                    <a:pt x="134" y="57"/>
                    <a:pt x="134" y="60"/>
                  </a:cubicBezTo>
                  <a:cubicBezTo>
                    <a:pt x="135" y="58"/>
                    <a:pt x="135" y="58"/>
                    <a:pt x="135" y="58"/>
                  </a:cubicBezTo>
                  <a:cubicBezTo>
                    <a:pt x="135" y="61"/>
                    <a:pt x="135" y="61"/>
                    <a:pt x="135" y="61"/>
                  </a:cubicBezTo>
                  <a:cubicBezTo>
                    <a:pt x="135" y="60"/>
                    <a:pt x="135" y="58"/>
                    <a:pt x="136" y="58"/>
                  </a:cubicBezTo>
                  <a:cubicBezTo>
                    <a:pt x="136" y="58"/>
                    <a:pt x="135" y="59"/>
                    <a:pt x="136" y="59"/>
                  </a:cubicBezTo>
                  <a:cubicBezTo>
                    <a:pt x="136" y="58"/>
                    <a:pt x="136" y="57"/>
                    <a:pt x="136" y="56"/>
                  </a:cubicBezTo>
                  <a:cubicBezTo>
                    <a:pt x="136" y="60"/>
                    <a:pt x="134" y="66"/>
                    <a:pt x="133" y="69"/>
                  </a:cubicBezTo>
                  <a:cubicBezTo>
                    <a:pt x="133" y="69"/>
                    <a:pt x="133" y="68"/>
                    <a:pt x="133" y="68"/>
                  </a:cubicBezTo>
                  <a:cubicBezTo>
                    <a:pt x="132" y="69"/>
                    <a:pt x="132" y="70"/>
                    <a:pt x="131" y="72"/>
                  </a:cubicBezTo>
                  <a:cubicBezTo>
                    <a:pt x="131" y="73"/>
                    <a:pt x="132" y="71"/>
                    <a:pt x="132" y="70"/>
                  </a:cubicBezTo>
                  <a:cubicBezTo>
                    <a:pt x="132" y="70"/>
                    <a:pt x="132" y="71"/>
                    <a:pt x="132" y="72"/>
                  </a:cubicBezTo>
                  <a:cubicBezTo>
                    <a:pt x="131" y="72"/>
                    <a:pt x="129" y="76"/>
                    <a:pt x="128" y="77"/>
                  </a:cubicBezTo>
                  <a:cubicBezTo>
                    <a:pt x="126" y="82"/>
                    <a:pt x="129" y="77"/>
                    <a:pt x="127" y="81"/>
                  </a:cubicBezTo>
                  <a:cubicBezTo>
                    <a:pt x="126" y="82"/>
                    <a:pt x="126" y="82"/>
                    <a:pt x="126" y="82"/>
                  </a:cubicBezTo>
                  <a:cubicBezTo>
                    <a:pt x="124" y="85"/>
                    <a:pt x="122" y="88"/>
                    <a:pt x="120" y="91"/>
                  </a:cubicBezTo>
                  <a:cubicBezTo>
                    <a:pt x="121" y="90"/>
                    <a:pt x="121" y="90"/>
                    <a:pt x="121" y="90"/>
                  </a:cubicBezTo>
                  <a:cubicBezTo>
                    <a:pt x="121" y="90"/>
                    <a:pt x="120" y="90"/>
                    <a:pt x="120" y="90"/>
                  </a:cubicBezTo>
                  <a:cubicBezTo>
                    <a:pt x="118" y="92"/>
                    <a:pt x="117" y="94"/>
                    <a:pt x="116" y="95"/>
                  </a:cubicBezTo>
                  <a:cubicBezTo>
                    <a:pt x="115" y="98"/>
                    <a:pt x="112" y="101"/>
                    <a:pt x="109" y="104"/>
                  </a:cubicBezTo>
                  <a:cubicBezTo>
                    <a:pt x="108" y="104"/>
                    <a:pt x="112" y="100"/>
                    <a:pt x="113" y="99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12" y="100"/>
                    <a:pt x="112" y="99"/>
                    <a:pt x="113" y="98"/>
                  </a:cubicBezTo>
                  <a:cubicBezTo>
                    <a:pt x="111" y="100"/>
                    <a:pt x="111" y="101"/>
                    <a:pt x="109" y="103"/>
                  </a:cubicBezTo>
                  <a:cubicBezTo>
                    <a:pt x="109" y="103"/>
                    <a:pt x="109" y="103"/>
                    <a:pt x="108" y="104"/>
                  </a:cubicBezTo>
                  <a:cubicBezTo>
                    <a:pt x="108" y="104"/>
                    <a:pt x="108" y="104"/>
                    <a:pt x="108" y="104"/>
                  </a:cubicBezTo>
                  <a:cubicBezTo>
                    <a:pt x="108" y="104"/>
                    <a:pt x="108" y="104"/>
                    <a:pt x="108" y="104"/>
                  </a:cubicBezTo>
                  <a:cubicBezTo>
                    <a:pt x="107" y="105"/>
                    <a:pt x="106" y="107"/>
                    <a:pt x="105" y="108"/>
                  </a:cubicBezTo>
                  <a:cubicBezTo>
                    <a:pt x="105" y="107"/>
                    <a:pt x="106" y="107"/>
                    <a:pt x="107" y="107"/>
                  </a:cubicBezTo>
                  <a:cubicBezTo>
                    <a:pt x="106" y="107"/>
                    <a:pt x="107" y="106"/>
                    <a:pt x="108" y="105"/>
                  </a:cubicBezTo>
                  <a:cubicBezTo>
                    <a:pt x="107" y="106"/>
                    <a:pt x="109" y="105"/>
                    <a:pt x="109" y="105"/>
                  </a:cubicBezTo>
                  <a:cubicBezTo>
                    <a:pt x="107" y="106"/>
                    <a:pt x="105" y="108"/>
                    <a:pt x="104" y="109"/>
                  </a:cubicBezTo>
                  <a:cubicBezTo>
                    <a:pt x="103" y="109"/>
                    <a:pt x="103" y="109"/>
                    <a:pt x="103" y="109"/>
                  </a:cubicBezTo>
                  <a:cubicBezTo>
                    <a:pt x="102" y="111"/>
                    <a:pt x="100" y="112"/>
                    <a:pt x="99" y="113"/>
                  </a:cubicBezTo>
                  <a:cubicBezTo>
                    <a:pt x="99" y="113"/>
                    <a:pt x="99" y="113"/>
                    <a:pt x="99" y="113"/>
                  </a:cubicBezTo>
                  <a:cubicBezTo>
                    <a:pt x="97" y="114"/>
                    <a:pt x="95" y="116"/>
                    <a:pt x="93" y="117"/>
                  </a:cubicBezTo>
                  <a:cubicBezTo>
                    <a:pt x="91" y="119"/>
                    <a:pt x="89" y="121"/>
                    <a:pt x="88" y="122"/>
                  </a:cubicBezTo>
                  <a:cubicBezTo>
                    <a:pt x="87" y="123"/>
                    <a:pt x="82" y="125"/>
                    <a:pt x="80" y="127"/>
                  </a:cubicBezTo>
                  <a:cubicBezTo>
                    <a:pt x="80" y="127"/>
                    <a:pt x="81" y="126"/>
                    <a:pt x="82" y="125"/>
                  </a:cubicBezTo>
                  <a:cubicBezTo>
                    <a:pt x="80" y="126"/>
                    <a:pt x="79" y="127"/>
                    <a:pt x="79" y="127"/>
                  </a:cubicBezTo>
                  <a:cubicBezTo>
                    <a:pt x="82" y="125"/>
                    <a:pt x="78" y="127"/>
                    <a:pt x="80" y="126"/>
                  </a:cubicBezTo>
                  <a:cubicBezTo>
                    <a:pt x="78" y="127"/>
                    <a:pt x="77" y="128"/>
                    <a:pt x="76" y="128"/>
                  </a:cubicBezTo>
                  <a:cubicBezTo>
                    <a:pt x="78" y="127"/>
                    <a:pt x="75" y="129"/>
                    <a:pt x="78" y="128"/>
                  </a:cubicBezTo>
                  <a:cubicBezTo>
                    <a:pt x="76" y="129"/>
                    <a:pt x="73" y="131"/>
                    <a:pt x="71" y="132"/>
                  </a:cubicBezTo>
                  <a:cubicBezTo>
                    <a:pt x="70" y="132"/>
                    <a:pt x="70" y="132"/>
                    <a:pt x="69" y="132"/>
                  </a:cubicBezTo>
                  <a:cubicBezTo>
                    <a:pt x="69" y="132"/>
                    <a:pt x="69" y="132"/>
                    <a:pt x="69" y="132"/>
                  </a:cubicBezTo>
                  <a:cubicBezTo>
                    <a:pt x="69" y="133"/>
                    <a:pt x="69" y="133"/>
                    <a:pt x="69" y="133"/>
                  </a:cubicBezTo>
                  <a:cubicBezTo>
                    <a:pt x="66" y="132"/>
                    <a:pt x="66" y="132"/>
                    <a:pt x="66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6" y="132"/>
                  </a:cubicBezTo>
                  <a:cubicBezTo>
                    <a:pt x="68" y="133"/>
                    <a:pt x="68" y="133"/>
                    <a:pt x="68" y="133"/>
                  </a:cubicBezTo>
                  <a:cubicBezTo>
                    <a:pt x="69" y="132"/>
                    <a:pt x="69" y="132"/>
                    <a:pt x="69" y="132"/>
                  </a:cubicBezTo>
                  <a:cubicBezTo>
                    <a:pt x="69" y="132"/>
                    <a:pt x="69" y="132"/>
                    <a:pt x="69" y="132"/>
                  </a:cubicBezTo>
                  <a:cubicBezTo>
                    <a:pt x="67" y="133"/>
                    <a:pt x="67" y="133"/>
                    <a:pt x="67" y="133"/>
                  </a:cubicBezTo>
                  <a:cubicBezTo>
                    <a:pt x="66" y="132"/>
                    <a:pt x="66" y="132"/>
                    <a:pt x="66" y="132"/>
                  </a:cubicBezTo>
                  <a:cubicBezTo>
                    <a:pt x="66" y="132"/>
                    <a:pt x="66" y="132"/>
                    <a:pt x="65" y="132"/>
                  </a:cubicBezTo>
                  <a:cubicBezTo>
                    <a:pt x="63" y="131"/>
                    <a:pt x="59" y="127"/>
                    <a:pt x="57" y="127"/>
                  </a:cubicBezTo>
                  <a:cubicBezTo>
                    <a:pt x="56" y="126"/>
                    <a:pt x="61" y="129"/>
                    <a:pt x="58" y="127"/>
                  </a:cubicBezTo>
                  <a:cubicBezTo>
                    <a:pt x="60" y="128"/>
                    <a:pt x="62" y="129"/>
                    <a:pt x="63" y="129"/>
                  </a:cubicBezTo>
                  <a:cubicBezTo>
                    <a:pt x="61" y="128"/>
                    <a:pt x="62" y="128"/>
                    <a:pt x="61" y="128"/>
                  </a:cubicBezTo>
                  <a:cubicBezTo>
                    <a:pt x="60" y="127"/>
                    <a:pt x="60" y="127"/>
                    <a:pt x="60" y="127"/>
                  </a:cubicBezTo>
                  <a:cubicBezTo>
                    <a:pt x="60" y="127"/>
                    <a:pt x="60" y="127"/>
                    <a:pt x="60" y="127"/>
                  </a:cubicBezTo>
                  <a:cubicBezTo>
                    <a:pt x="57" y="126"/>
                    <a:pt x="53" y="123"/>
                    <a:pt x="49" y="121"/>
                  </a:cubicBezTo>
                  <a:cubicBezTo>
                    <a:pt x="46" y="119"/>
                    <a:pt x="44" y="118"/>
                    <a:pt x="41" y="115"/>
                  </a:cubicBezTo>
                  <a:cubicBezTo>
                    <a:pt x="42" y="116"/>
                    <a:pt x="38" y="113"/>
                    <a:pt x="41" y="114"/>
                  </a:cubicBezTo>
                  <a:cubicBezTo>
                    <a:pt x="39" y="112"/>
                    <a:pt x="38" y="111"/>
                    <a:pt x="37" y="111"/>
                  </a:cubicBezTo>
                  <a:cubicBezTo>
                    <a:pt x="39" y="113"/>
                    <a:pt x="38" y="112"/>
                    <a:pt x="39" y="113"/>
                  </a:cubicBezTo>
                  <a:cubicBezTo>
                    <a:pt x="38" y="113"/>
                    <a:pt x="36" y="111"/>
                    <a:pt x="36" y="110"/>
                  </a:cubicBezTo>
                  <a:cubicBezTo>
                    <a:pt x="36" y="111"/>
                    <a:pt x="36" y="110"/>
                    <a:pt x="36" y="110"/>
                  </a:cubicBezTo>
                  <a:cubicBezTo>
                    <a:pt x="35" y="109"/>
                    <a:pt x="35" y="110"/>
                    <a:pt x="34" y="109"/>
                  </a:cubicBezTo>
                  <a:cubicBezTo>
                    <a:pt x="34" y="108"/>
                    <a:pt x="32" y="107"/>
                    <a:pt x="31" y="105"/>
                  </a:cubicBezTo>
                  <a:cubicBezTo>
                    <a:pt x="29" y="104"/>
                    <a:pt x="29" y="104"/>
                    <a:pt x="29" y="104"/>
                  </a:cubicBezTo>
                  <a:cubicBezTo>
                    <a:pt x="30" y="105"/>
                    <a:pt x="28" y="103"/>
                    <a:pt x="28" y="102"/>
                  </a:cubicBezTo>
                  <a:cubicBezTo>
                    <a:pt x="27" y="101"/>
                    <a:pt x="26" y="101"/>
                    <a:pt x="24" y="99"/>
                  </a:cubicBezTo>
                  <a:cubicBezTo>
                    <a:pt x="25" y="100"/>
                    <a:pt x="23" y="97"/>
                    <a:pt x="24" y="97"/>
                  </a:cubicBezTo>
                  <a:cubicBezTo>
                    <a:pt x="22" y="94"/>
                    <a:pt x="19" y="93"/>
                    <a:pt x="17" y="89"/>
                  </a:cubicBezTo>
                  <a:cubicBezTo>
                    <a:pt x="18" y="90"/>
                    <a:pt x="18" y="90"/>
                    <a:pt x="18" y="89"/>
                  </a:cubicBezTo>
                  <a:cubicBezTo>
                    <a:pt x="17" y="88"/>
                    <a:pt x="16" y="87"/>
                    <a:pt x="16" y="86"/>
                  </a:cubicBezTo>
                  <a:cubicBezTo>
                    <a:pt x="16" y="87"/>
                    <a:pt x="16" y="87"/>
                    <a:pt x="16" y="87"/>
                  </a:cubicBezTo>
                  <a:cubicBezTo>
                    <a:pt x="16" y="86"/>
                    <a:pt x="16" y="86"/>
                    <a:pt x="16" y="86"/>
                  </a:cubicBezTo>
                  <a:cubicBezTo>
                    <a:pt x="16" y="86"/>
                    <a:pt x="16" y="86"/>
                    <a:pt x="15" y="86"/>
                  </a:cubicBezTo>
                  <a:cubicBezTo>
                    <a:pt x="14" y="85"/>
                    <a:pt x="14" y="84"/>
                    <a:pt x="12" y="82"/>
                  </a:cubicBezTo>
                  <a:cubicBezTo>
                    <a:pt x="12" y="82"/>
                    <a:pt x="13" y="84"/>
                    <a:pt x="14" y="85"/>
                  </a:cubicBezTo>
                  <a:cubicBezTo>
                    <a:pt x="15" y="86"/>
                    <a:pt x="15" y="86"/>
                    <a:pt x="15" y="86"/>
                  </a:cubicBezTo>
                  <a:cubicBezTo>
                    <a:pt x="14" y="87"/>
                    <a:pt x="16" y="88"/>
                    <a:pt x="16" y="89"/>
                  </a:cubicBezTo>
                  <a:cubicBezTo>
                    <a:pt x="15" y="88"/>
                    <a:pt x="12" y="83"/>
                    <a:pt x="10" y="81"/>
                  </a:cubicBezTo>
                  <a:cubicBezTo>
                    <a:pt x="11" y="83"/>
                    <a:pt x="13" y="86"/>
                    <a:pt x="15" y="89"/>
                  </a:cubicBezTo>
                  <a:cubicBezTo>
                    <a:pt x="14" y="88"/>
                    <a:pt x="14" y="88"/>
                    <a:pt x="14" y="88"/>
                  </a:cubicBezTo>
                  <a:cubicBezTo>
                    <a:pt x="15" y="89"/>
                    <a:pt x="15" y="89"/>
                    <a:pt x="15" y="89"/>
                  </a:cubicBezTo>
                  <a:cubicBezTo>
                    <a:pt x="14" y="88"/>
                    <a:pt x="14" y="88"/>
                    <a:pt x="14" y="88"/>
                  </a:cubicBezTo>
                  <a:cubicBezTo>
                    <a:pt x="15" y="89"/>
                    <a:pt x="16" y="90"/>
                    <a:pt x="17" y="92"/>
                  </a:cubicBezTo>
                  <a:cubicBezTo>
                    <a:pt x="16" y="90"/>
                    <a:pt x="16" y="89"/>
                    <a:pt x="17" y="90"/>
                  </a:cubicBezTo>
                  <a:cubicBezTo>
                    <a:pt x="17" y="92"/>
                    <a:pt x="18" y="92"/>
                    <a:pt x="19" y="93"/>
                  </a:cubicBezTo>
                  <a:cubicBezTo>
                    <a:pt x="18" y="92"/>
                    <a:pt x="18" y="91"/>
                    <a:pt x="18" y="92"/>
                  </a:cubicBezTo>
                  <a:cubicBezTo>
                    <a:pt x="20" y="95"/>
                    <a:pt x="21" y="95"/>
                    <a:pt x="22" y="98"/>
                  </a:cubicBezTo>
                  <a:cubicBezTo>
                    <a:pt x="22" y="97"/>
                    <a:pt x="24" y="101"/>
                    <a:pt x="25" y="101"/>
                  </a:cubicBezTo>
                  <a:cubicBezTo>
                    <a:pt x="24" y="100"/>
                    <a:pt x="24" y="100"/>
                    <a:pt x="24" y="100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8" y="104"/>
                    <a:pt x="24" y="100"/>
                    <a:pt x="27" y="103"/>
                  </a:cubicBezTo>
                  <a:cubicBezTo>
                    <a:pt x="29" y="106"/>
                    <a:pt x="30" y="105"/>
                    <a:pt x="32" y="107"/>
                  </a:cubicBezTo>
                  <a:cubicBezTo>
                    <a:pt x="31" y="107"/>
                    <a:pt x="29" y="106"/>
                    <a:pt x="27" y="104"/>
                  </a:cubicBezTo>
                  <a:cubicBezTo>
                    <a:pt x="28" y="105"/>
                    <a:pt x="28" y="105"/>
                    <a:pt x="28" y="105"/>
                  </a:cubicBezTo>
                  <a:cubicBezTo>
                    <a:pt x="27" y="105"/>
                    <a:pt x="25" y="102"/>
                    <a:pt x="24" y="101"/>
                  </a:cubicBezTo>
                  <a:cubicBezTo>
                    <a:pt x="26" y="103"/>
                    <a:pt x="24" y="100"/>
                    <a:pt x="23" y="99"/>
                  </a:cubicBezTo>
                  <a:cubicBezTo>
                    <a:pt x="23" y="99"/>
                    <a:pt x="24" y="100"/>
                    <a:pt x="22" y="99"/>
                  </a:cubicBezTo>
                  <a:cubicBezTo>
                    <a:pt x="23" y="100"/>
                    <a:pt x="24" y="100"/>
                    <a:pt x="25" y="102"/>
                  </a:cubicBezTo>
                  <a:cubicBezTo>
                    <a:pt x="22" y="98"/>
                    <a:pt x="21" y="100"/>
                    <a:pt x="19" y="96"/>
                  </a:cubicBezTo>
                  <a:cubicBezTo>
                    <a:pt x="20" y="97"/>
                    <a:pt x="19" y="95"/>
                    <a:pt x="19" y="95"/>
                  </a:cubicBezTo>
                  <a:cubicBezTo>
                    <a:pt x="18" y="94"/>
                    <a:pt x="17" y="92"/>
                    <a:pt x="16" y="92"/>
                  </a:cubicBezTo>
                  <a:cubicBezTo>
                    <a:pt x="16" y="93"/>
                    <a:pt x="16" y="93"/>
                    <a:pt x="16" y="93"/>
                  </a:cubicBezTo>
                  <a:cubicBezTo>
                    <a:pt x="14" y="90"/>
                    <a:pt x="15" y="89"/>
                    <a:pt x="13" y="87"/>
                  </a:cubicBezTo>
                  <a:cubicBezTo>
                    <a:pt x="12" y="87"/>
                    <a:pt x="14" y="89"/>
                    <a:pt x="14" y="89"/>
                  </a:cubicBezTo>
                  <a:cubicBezTo>
                    <a:pt x="11" y="85"/>
                    <a:pt x="11" y="83"/>
                    <a:pt x="10" y="80"/>
                  </a:cubicBezTo>
                  <a:cubicBezTo>
                    <a:pt x="10" y="80"/>
                    <a:pt x="9" y="80"/>
                    <a:pt x="9" y="79"/>
                  </a:cubicBezTo>
                  <a:cubicBezTo>
                    <a:pt x="9" y="79"/>
                    <a:pt x="9" y="78"/>
                    <a:pt x="10" y="79"/>
                  </a:cubicBezTo>
                  <a:cubicBezTo>
                    <a:pt x="9" y="78"/>
                    <a:pt x="8" y="77"/>
                    <a:pt x="8" y="76"/>
                  </a:cubicBezTo>
                  <a:cubicBezTo>
                    <a:pt x="9" y="79"/>
                    <a:pt x="7" y="75"/>
                    <a:pt x="7" y="75"/>
                  </a:cubicBezTo>
                  <a:cubicBezTo>
                    <a:pt x="6" y="74"/>
                    <a:pt x="7" y="75"/>
                    <a:pt x="7" y="76"/>
                  </a:cubicBezTo>
                  <a:cubicBezTo>
                    <a:pt x="7" y="75"/>
                    <a:pt x="7" y="74"/>
                    <a:pt x="6" y="73"/>
                  </a:cubicBezTo>
                  <a:cubicBezTo>
                    <a:pt x="7" y="73"/>
                    <a:pt x="8" y="76"/>
                    <a:pt x="9" y="77"/>
                  </a:cubicBezTo>
                  <a:cubicBezTo>
                    <a:pt x="9" y="76"/>
                    <a:pt x="9" y="76"/>
                    <a:pt x="9" y="76"/>
                  </a:cubicBezTo>
                  <a:cubicBezTo>
                    <a:pt x="9" y="77"/>
                    <a:pt x="9" y="77"/>
                    <a:pt x="10" y="78"/>
                  </a:cubicBezTo>
                  <a:cubicBezTo>
                    <a:pt x="10" y="77"/>
                    <a:pt x="10" y="77"/>
                    <a:pt x="10" y="77"/>
                  </a:cubicBezTo>
                  <a:cubicBezTo>
                    <a:pt x="10" y="77"/>
                    <a:pt x="10" y="77"/>
                    <a:pt x="10" y="77"/>
                  </a:cubicBezTo>
                  <a:cubicBezTo>
                    <a:pt x="11" y="78"/>
                    <a:pt x="11" y="79"/>
                    <a:pt x="11" y="79"/>
                  </a:cubicBezTo>
                  <a:cubicBezTo>
                    <a:pt x="12" y="79"/>
                    <a:pt x="11" y="77"/>
                    <a:pt x="11" y="76"/>
                  </a:cubicBezTo>
                  <a:cubicBezTo>
                    <a:pt x="10" y="75"/>
                    <a:pt x="10" y="75"/>
                    <a:pt x="10" y="75"/>
                  </a:cubicBezTo>
                  <a:cubicBezTo>
                    <a:pt x="9" y="74"/>
                    <a:pt x="7" y="72"/>
                    <a:pt x="6" y="70"/>
                  </a:cubicBezTo>
                  <a:cubicBezTo>
                    <a:pt x="5" y="68"/>
                    <a:pt x="5" y="67"/>
                    <a:pt x="5" y="65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4" y="63"/>
                    <a:pt x="4" y="61"/>
                    <a:pt x="4" y="62"/>
                  </a:cubicBezTo>
                  <a:cubicBezTo>
                    <a:pt x="4" y="62"/>
                    <a:pt x="4" y="63"/>
                    <a:pt x="5" y="63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4" y="61"/>
                    <a:pt x="4" y="60"/>
                    <a:pt x="4" y="60"/>
                  </a:cubicBezTo>
                  <a:cubicBezTo>
                    <a:pt x="5" y="63"/>
                    <a:pt x="4" y="60"/>
                    <a:pt x="5" y="60"/>
                  </a:cubicBezTo>
                  <a:cubicBezTo>
                    <a:pt x="5" y="59"/>
                    <a:pt x="5" y="58"/>
                    <a:pt x="4" y="57"/>
                  </a:cubicBezTo>
                  <a:cubicBezTo>
                    <a:pt x="5" y="59"/>
                    <a:pt x="4" y="57"/>
                    <a:pt x="4" y="56"/>
                  </a:cubicBezTo>
                  <a:cubicBezTo>
                    <a:pt x="4" y="56"/>
                    <a:pt x="3" y="53"/>
                    <a:pt x="3" y="51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3" y="50"/>
                    <a:pt x="3" y="48"/>
                    <a:pt x="3" y="47"/>
                  </a:cubicBezTo>
                  <a:cubicBezTo>
                    <a:pt x="3" y="47"/>
                    <a:pt x="2" y="45"/>
                    <a:pt x="2" y="44"/>
                  </a:cubicBezTo>
                  <a:cubicBezTo>
                    <a:pt x="1" y="46"/>
                    <a:pt x="1" y="45"/>
                    <a:pt x="1" y="45"/>
                  </a:cubicBezTo>
                  <a:cubicBezTo>
                    <a:pt x="1" y="45"/>
                    <a:pt x="1" y="44"/>
                    <a:pt x="1" y="44"/>
                  </a:cubicBezTo>
                  <a:cubicBezTo>
                    <a:pt x="1" y="44"/>
                    <a:pt x="1" y="45"/>
                    <a:pt x="1" y="45"/>
                  </a:cubicBezTo>
                  <a:cubicBezTo>
                    <a:pt x="1" y="48"/>
                    <a:pt x="1" y="51"/>
                    <a:pt x="2" y="52"/>
                  </a:cubicBezTo>
                  <a:cubicBezTo>
                    <a:pt x="2" y="51"/>
                    <a:pt x="2" y="50"/>
                    <a:pt x="2" y="49"/>
                  </a:cubicBezTo>
                  <a:cubicBezTo>
                    <a:pt x="2" y="51"/>
                    <a:pt x="2" y="53"/>
                    <a:pt x="3" y="55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7"/>
                    <a:pt x="2" y="58"/>
                    <a:pt x="2" y="55"/>
                  </a:cubicBezTo>
                  <a:cubicBezTo>
                    <a:pt x="2" y="56"/>
                    <a:pt x="2" y="58"/>
                    <a:pt x="3" y="59"/>
                  </a:cubicBezTo>
                  <a:cubicBezTo>
                    <a:pt x="3" y="60"/>
                    <a:pt x="3" y="60"/>
                    <a:pt x="3" y="60"/>
                  </a:cubicBezTo>
                  <a:cubicBezTo>
                    <a:pt x="3" y="60"/>
                    <a:pt x="4" y="63"/>
                    <a:pt x="3" y="61"/>
                  </a:cubicBezTo>
                  <a:cubicBezTo>
                    <a:pt x="2" y="60"/>
                    <a:pt x="2" y="58"/>
                    <a:pt x="2" y="57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1" y="57"/>
                    <a:pt x="1" y="56"/>
                    <a:pt x="1" y="55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1" y="53"/>
                    <a:pt x="1" y="53"/>
                    <a:pt x="1" y="52"/>
                  </a:cubicBezTo>
                  <a:cubicBezTo>
                    <a:pt x="1" y="52"/>
                    <a:pt x="1" y="51"/>
                    <a:pt x="1" y="49"/>
                  </a:cubicBezTo>
                  <a:cubicBezTo>
                    <a:pt x="0" y="47"/>
                    <a:pt x="0" y="45"/>
                    <a:pt x="0" y="42"/>
                  </a:cubicBezTo>
                  <a:cubicBezTo>
                    <a:pt x="0" y="45"/>
                    <a:pt x="0" y="42"/>
                    <a:pt x="1" y="43"/>
                  </a:cubicBezTo>
                  <a:cubicBezTo>
                    <a:pt x="1" y="41"/>
                    <a:pt x="1" y="40"/>
                    <a:pt x="0" y="39"/>
                  </a:cubicBezTo>
                  <a:cubicBezTo>
                    <a:pt x="1" y="38"/>
                    <a:pt x="1" y="38"/>
                    <a:pt x="1" y="40"/>
                  </a:cubicBezTo>
                  <a:cubicBezTo>
                    <a:pt x="1" y="40"/>
                    <a:pt x="1" y="37"/>
                    <a:pt x="2" y="37"/>
                  </a:cubicBezTo>
                  <a:cubicBezTo>
                    <a:pt x="2" y="33"/>
                    <a:pt x="2" y="32"/>
                    <a:pt x="2" y="30"/>
                  </a:cubicBezTo>
                  <a:cubicBezTo>
                    <a:pt x="2" y="29"/>
                    <a:pt x="2" y="27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0"/>
                    <a:pt x="6" y="18"/>
                    <a:pt x="7" y="17"/>
                  </a:cubicBezTo>
                  <a:cubicBezTo>
                    <a:pt x="9" y="15"/>
                    <a:pt x="10" y="13"/>
                    <a:pt x="12" y="11"/>
                  </a:cubicBezTo>
                  <a:cubicBezTo>
                    <a:pt x="13" y="10"/>
                    <a:pt x="14" y="9"/>
                    <a:pt x="15" y="9"/>
                  </a:cubicBezTo>
                  <a:cubicBezTo>
                    <a:pt x="15" y="9"/>
                    <a:pt x="13" y="11"/>
                    <a:pt x="14" y="11"/>
                  </a:cubicBezTo>
                  <a:cubicBezTo>
                    <a:pt x="12" y="12"/>
                    <a:pt x="11" y="13"/>
                    <a:pt x="9" y="15"/>
                  </a:cubicBezTo>
                  <a:cubicBezTo>
                    <a:pt x="9" y="15"/>
                    <a:pt x="10" y="15"/>
                    <a:pt x="10" y="14"/>
                  </a:cubicBezTo>
                  <a:cubicBezTo>
                    <a:pt x="10" y="15"/>
                    <a:pt x="9" y="16"/>
                    <a:pt x="8" y="17"/>
                  </a:cubicBezTo>
                  <a:cubicBezTo>
                    <a:pt x="8" y="17"/>
                    <a:pt x="9" y="16"/>
                    <a:pt x="9" y="17"/>
                  </a:cubicBezTo>
                  <a:cubicBezTo>
                    <a:pt x="8" y="18"/>
                    <a:pt x="8" y="18"/>
                    <a:pt x="7" y="19"/>
                  </a:cubicBezTo>
                  <a:cubicBezTo>
                    <a:pt x="6" y="22"/>
                    <a:pt x="7" y="20"/>
                    <a:pt x="6" y="24"/>
                  </a:cubicBezTo>
                  <a:cubicBezTo>
                    <a:pt x="6" y="23"/>
                    <a:pt x="6" y="21"/>
                    <a:pt x="6" y="20"/>
                  </a:cubicBezTo>
                  <a:cubicBezTo>
                    <a:pt x="5" y="22"/>
                    <a:pt x="7" y="18"/>
                    <a:pt x="6" y="19"/>
                  </a:cubicBezTo>
                  <a:cubicBezTo>
                    <a:pt x="6" y="22"/>
                    <a:pt x="5" y="23"/>
                    <a:pt x="4" y="26"/>
                  </a:cubicBezTo>
                  <a:cubicBezTo>
                    <a:pt x="4" y="25"/>
                    <a:pt x="4" y="25"/>
                    <a:pt x="4" y="24"/>
                  </a:cubicBezTo>
                  <a:cubicBezTo>
                    <a:pt x="3" y="26"/>
                    <a:pt x="3" y="27"/>
                    <a:pt x="2" y="29"/>
                  </a:cubicBezTo>
                  <a:cubicBezTo>
                    <a:pt x="3" y="28"/>
                    <a:pt x="2" y="32"/>
                    <a:pt x="2" y="32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7"/>
                    <a:pt x="4" y="26"/>
                    <a:pt x="5" y="24"/>
                  </a:cubicBezTo>
                  <a:cubicBezTo>
                    <a:pt x="5" y="25"/>
                    <a:pt x="5" y="27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9"/>
                    <a:pt x="5" y="29"/>
                    <a:pt x="6" y="29"/>
                  </a:cubicBezTo>
                  <a:cubicBezTo>
                    <a:pt x="6" y="26"/>
                    <a:pt x="7" y="25"/>
                    <a:pt x="8" y="22"/>
                  </a:cubicBezTo>
                  <a:cubicBezTo>
                    <a:pt x="8" y="22"/>
                    <a:pt x="7" y="24"/>
                    <a:pt x="6" y="25"/>
                  </a:cubicBezTo>
                  <a:cubicBezTo>
                    <a:pt x="6" y="24"/>
                    <a:pt x="7" y="23"/>
                    <a:pt x="7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1"/>
                    <a:pt x="9" y="19"/>
                    <a:pt x="10" y="18"/>
                  </a:cubicBezTo>
                  <a:cubicBezTo>
                    <a:pt x="10" y="19"/>
                    <a:pt x="10" y="19"/>
                    <a:pt x="9" y="20"/>
                  </a:cubicBezTo>
                  <a:cubicBezTo>
                    <a:pt x="10" y="19"/>
                    <a:pt x="10" y="18"/>
                    <a:pt x="11" y="18"/>
                  </a:cubicBezTo>
                  <a:cubicBezTo>
                    <a:pt x="11" y="18"/>
                    <a:pt x="10" y="17"/>
                    <a:pt x="11" y="17"/>
                  </a:cubicBezTo>
                  <a:cubicBezTo>
                    <a:pt x="13" y="13"/>
                    <a:pt x="15" y="12"/>
                    <a:pt x="17" y="12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6" y="11"/>
                    <a:pt x="19" y="9"/>
                    <a:pt x="20" y="8"/>
                  </a:cubicBezTo>
                  <a:cubicBezTo>
                    <a:pt x="20" y="8"/>
                    <a:pt x="22" y="7"/>
                    <a:pt x="23" y="7"/>
                  </a:cubicBezTo>
                  <a:cubicBezTo>
                    <a:pt x="23" y="6"/>
                    <a:pt x="22" y="5"/>
                    <a:pt x="21" y="6"/>
                  </a:cubicBezTo>
                  <a:cubicBezTo>
                    <a:pt x="18" y="8"/>
                    <a:pt x="20" y="7"/>
                    <a:pt x="19" y="8"/>
                  </a:cubicBezTo>
                  <a:cubicBezTo>
                    <a:pt x="18" y="9"/>
                    <a:pt x="17" y="10"/>
                    <a:pt x="16" y="12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3" y="12"/>
                    <a:pt x="15" y="11"/>
                    <a:pt x="16" y="10"/>
                  </a:cubicBezTo>
                  <a:cubicBezTo>
                    <a:pt x="15" y="10"/>
                    <a:pt x="15" y="11"/>
                    <a:pt x="14" y="11"/>
                  </a:cubicBezTo>
                  <a:cubicBezTo>
                    <a:pt x="16" y="9"/>
                    <a:pt x="16" y="10"/>
                    <a:pt x="18" y="8"/>
                  </a:cubicBezTo>
                  <a:cubicBezTo>
                    <a:pt x="17" y="8"/>
                    <a:pt x="18" y="8"/>
                    <a:pt x="19" y="7"/>
                  </a:cubicBezTo>
                  <a:cubicBezTo>
                    <a:pt x="19" y="7"/>
                    <a:pt x="18" y="8"/>
                    <a:pt x="17" y="9"/>
                  </a:cubicBezTo>
                  <a:cubicBezTo>
                    <a:pt x="16" y="9"/>
                    <a:pt x="15" y="10"/>
                    <a:pt x="15" y="9"/>
                  </a:cubicBezTo>
                  <a:cubicBezTo>
                    <a:pt x="16" y="9"/>
                    <a:pt x="17" y="8"/>
                    <a:pt x="18" y="7"/>
                  </a:cubicBezTo>
                  <a:cubicBezTo>
                    <a:pt x="20" y="6"/>
                    <a:pt x="21" y="6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4" y="4"/>
                    <a:pt x="25" y="4"/>
                    <a:pt x="25" y="3"/>
                  </a:cubicBezTo>
                  <a:cubicBezTo>
                    <a:pt x="26" y="3"/>
                    <a:pt x="27" y="2"/>
                    <a:pt x="27" y="2"/>
                  </a:cubicBezTo>
                  <a:cubicBezTo>
                    <a:pt x="28" y="2"/>
                    <a:pt x="30" y="1"/>
                    <a:pt x="32" y="1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3" y="1"/>
                    <a:pt x="33" y="1"/>
                    <a:pt x="34" y="1"/>
                  </a:cubicBezTo>
                  <a:cubicBezTo>
                    <a:pt x="33" y="1"/>
                    <a:pt x="31" y="1"/>
                    <a:pt x="30" y="1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29" y="2"/>
                    <a:pt x="28" y="2"/>
                    <a:pt x="27" y="3"/>
                  </a:cubicBezTo>
                  <a:cubicBezTo>
                    <a:pt x="27" y="3"/>
                    <a:pt x="26" y="4"/>
                    <a:pt x="25" y="4"/>
                  </a:cubicBezTo>
                  <a:cubicBezTo>
                    <a:pt x="27" y="3"/>
                    <a:pt x="32" y="2"/>
                    <a:pt x="32" y="1"/>
                  </a:cubicBezTo>
                  <a:cubicBezTo>
                    <a:pt x="33" y="1"/>
                    <a:pt x="33" y="1"/>
                    <a:pt x="34" y="1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5" y="1"/>
                    <a:pt x="34" y="2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1" y="3"/>
                    <a:pt x="30" y="3"/>
                    <a:pt x="28" y="4"/>
                  </a:cubicBezTo>
                  <a:cubicBezTo>
                    <a:pt x="28" y="4"/>
                    <a:pt x="29" y="3"/>
                    <a:pt x="29" y="3"/>
                  </a:cubicBezTo>
                  <a:cubicBezTo>
                    <a:pt x="26" y="4"/>
                    <a:pt x="24" y="5"/>
                    <a:pt x="23" y="6"/>
                  </a:cubicBezTo>
                  <a:cubicBezTo>
                    <a:pt x="24" y="6"/>
                    <a:pt x="25" y="5"/>
                    <a:pt x="26" y="5"/>
                  </a:cubicBezTo>
                  <a:cubicBezTo>
                    <a:pt x="27" y="5"/>
                    <a:pt x="28" y="4"/>
                    <a:pt x="29" y="4"/>
                  </a:cubicBezTo>
                  <a:cubicBezTo>
                    <a:pt x="31" y="3"/>
                    <a:pt x="33" y="3"/>
                    <a:pt x="35" y="3"/>
                  </a:cubicBezTo>
                  <a:cubicBezTo>
                    <a:pt x="36" y="2"/>
                    <a:pt x="37" y="1"/>
                    <a:pt x="38" y="0"/>
                  </a:cubicBezTo>
                  <a:cubicBezTo>
                    <a:pt x="41" y="0"/>
                    <a:pt x="45" y="0"/>
                    <a:pt x="47" y="1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8" y="1"/>
                    <a:pt x="49" y="1"/>
                    <a:pt x="50" y="2"/>
                  </a:cubicBezTo>
                  <a:cubicBezTo>
                    <a:pt x="51" y="2"/>
                    <a:pt x="49" y="2"/>
                    <a:pt x="50" y="2"/>
                  </a:cubicBezTo>
                  <a:cubicBezTo>
                    <a:pt x="51" y="2"/>
                    <a:pt x="52" y="3"/>
                    <a:pt x="54" y="3"/>
                  </a:cubicBezTo>
                  <a:cubicBezTo>
                    <a:pt x="53" y="4"/>
                    <a:pt x="50" y="2"/>
                    <a:pt x="49" y="2"/>
                  </a:cubicBezTo>
                  <a:cubicBezTo>
                    <a:pt x="49" y="2"/>
                    <a:pt x="50" y="2"/>
                    <a:pt x="49" y="2"/>
                  </a:cubicBezTo>
                  <a:cubicBezTo>
                    <a:pt x="48" y="1"/>
                    <a:pt x="44" y="1"/>
                    <a:pt x="43" y="1"/>
                  </a:cubicBezTo>
                  <a:cubicBezTo>
                    <a:pt x="42" y="1"/>
                    <a:pt x="45" y="1"/>
                    <a:pt x="42" y="0"/>
                  </a:cubicBezTo>
                  <a:cubicBezTo>
                    <a:pt x="40" y="0"/>
                    <a:pt x="39" y="0"/>
                    <a:pt x="39" y="1"/>
                  </a:cubicBezTo>
                  <a:cubicBezTo>
                    <a:pt x="39" y="1"/>
                    <a:pt x="42" y="1"/>
                    <a:pt x="41" y="1"/>
                  </a:cubicBezTo>
                  <a:cubicBezTo>
                    <a:pt x="43" y="1"/>
                    <a:pt x="43" y="1"/>
                    <a:pt x="45" y="2"/>
                  </a:cubicBezTo>
                  <a:cubicBezTo>
                    <a:pt x="44" y="1"/>
                    <a:pt x="42" y="2"/>
                    <a:pt x="41" y="1"/>
                  </a:cubicBezTo>
                  <a:cubicBezTo>
                    <a:pt x="38" y="2"/>
                    <a:pt x="38" y="3"/>
                    <a:pt x="40" y="3"/>
                  </a:cubicBezTo>
                  <a:cubicBezTo>
                    <a:pt x="39" y="3"/>
                    <a:pt x="41" y="2"/>
                    <a:pt x="42" y="2"/>
                  </a:cubicBezTo>
                  <a:cubicBezTo>
                    <a:pt x="43" y="2"/>
                    <a:pt x="43" y="2"/>
                    <a:pt x="41" y="2"/>
                  </a:cubicBezTo>
                  <a:cubicBezTo>
                    <a:pt x="43" y="2"/>
                    <a:pt x="46" y="2"/>
                    <a:pt x="49" y="2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50" y="3"/>
                    <a:pt x="51" y="3"/>
                    <a:pt x="51" y="3"/>
                  </a:cubicBezTo>
                  <a:cubicBezTo>
                    <a:pt x="51" y="3"/>
                    <a:pt x="50" y="3"/>
                    <a:pt x="50" y="3"/>
                  </a:cubicBezTo>
                  <a:cubicBezTo>
                    <a:pt x="51" y="3"/>
                    <a:pt x="53" y="4"/>
                    <a:pt x="54" y="4"/>
                  </a:cubicBezTo>
                  <a:cubicBezTo>
                    <a:pt x="52" y="4"/>
                    <a:pt x="55" y="5"/>
                    <a:pt x="56" y="6"/>
                  </a:cubicBezTo>
                  <a:cubicBezTo>
                    <a:pt x="57" y="6"/>
                    <a:pt x="58" y="6"/>
                    <a:pt x="57" y="5"/>
                  </a:cubicBezTo>
                  <a:cubicBezTo>
                    <a:pt x="55" y="4"/>
                    <a:pt x="56" y="5"/>
                    <a:pt x="55" y="4"/>
                  </a:cubicBezTo>
                  <a:cubicBezTo>
                    <a:pt x="55" y="4"/>
                    <a:pt x="56" y="5"/>
                    <a:pt x="57" y="5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61" y="7"/>
                    <a:pt x="57" y="5"/>
                    <a:pt x="60" y="7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62" y="8"/>
                    <a:pt x="64" y="9"/>
                    <a:pt x="65" y="11"/>
                  </a:cubicBezTo>
                  <a:cubicBezTo>
                    <a:pt x="67" y="13"/>
                    <a:pt x="68" y="15"/>
                    <a:pt x="70" y="16"/>
                  </a:cubicBezTo>
                  <a:cubicBezTo>
                    <a:pt x="69" y="15"/>
                    <a:pt x="68" y="15"/>
                    <a:pt x="69" y="16"/>
                  </a:cubicBezTo>
                  <a:cubicBezTo>
                    <a:pt x="68" y="15"/>
                    <a:pt x="66" y="13"/>
                    <a:pt x="65" y="12"/>
                  </a:cubicBezTo>
                  <a:cubicBezTo>
                    <a:pt x="64" y="12"/>
                    <a:pt x="67" y="13"/>
                    <a:pt x="68" y="15"/>
                  </a:cubicBezTo>
                  <a:cubicBezTo>
                    <a:pt x="68" y="13"/>
                    <a:pt x="64" y="12"/>
                    <a:pt x="65" y="11"/>
                  </a:cubicBezTo>
                  <a:cubicBezTo>
                    <a:pt x="63" y="9"/>
                    <a:pt x="62" y="8"/>
                    <a:pt x="61" y="8"/>
                  </a:cubicBezTo>
                  <a:cubicBezTo>
                    <a:pt x="60" y="8"/>
                    <a:pt x="59" y="7"/>
                    <a:pt x="57" y="6"/>
                  </a:cubicBezTo>
                  <a:cubicBezTo>
                    <a:pt x="57" y="6"/>
                    <a:pt x="56" y="6"/>
                    <a:pt x="56" y="6"/>
                  </a:cubicBezTo>
                  <a:cubicBezTo>
                    <a:pt x="56" y="6"/>
                    <a:pt x="58" y="7"/>
                    <a:pt x="59" y="8"/>
                  </a:cubicBezTo>
                  <a:cubicBezTo>
                    <a:pt x="60" y="9"/>
                    <a:pt x="62" y="10"/>
                    <a:pt x="63" y="11"/>
                  </a:cubicBezTo>
                  <a:cubicBezTo>
                    <a:pt x="63" y="11"/>
                    <a:pt x="62" y="10"/>
                    <a:pt x="62" y="10"/>
                  </a:cubicBezTo>
                  <a:cubicBezTo>
                    <a:pt x="64" y="12"/>
                    <a:pt x="64" y="12"/>
                    <a:pt x="65" y="13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67" y="15"/>
                    <a:pt x="66" y="14"/>
                    <a:pt x="67" y="16"/>
                  </a:cubicBezTo>
                  <a:cubicBezTo>
                    <a:pt x="67" y="16"/>
                    <a:pt x="69" y="18"/>
                    <a:pt x="69" y="17"/>
                  </a:cubicBezTo>
                  <a:cubicBezTo>
                    <a:pt x="69" y="18"/>
                    <a:pt x="70" y="19"/>
                    <a:pt x="70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1" y="20"/>
                    <a:pt x="71" y="21"/>
                    <a:pt x="72" y="22"/>
                  </a:cubicBezTo>
                  <a:cubicBezTo>
                    <a:pt x="72" y="21"/>
                    <a:pt x="72" y="21"/>
                    <a:pt x="72" y="21"/>
                  </a:cubicBezTo>
                  <a:cubicBezTo>
                    <a:pt x="72" y="20"/>
                    <a:pt x="71" y="19"/>
                    <a:pt x="70" y="18"/>
                  </a:cubicBezTo>
                  <a:cubicBezTo>
                    <a:pt x="72" y="20"/>
                    <a:pt x="71" y="18"/>
                    <a:pt x="72" y="20"/>
                  </a:cubicBezTo>
                  <a:cubicBezTo>
                    <a:pt x="71" y="19"/>
                    <a:pt x="73" y="22"/>
                    <a:pt x="73" y="22"/>
                  </a:cubicBezTo>
                  <a:cubicBezTo>
                    <a:pt x="73" y="23"/>
                    <a:pt x="74" y="23"/>
                    <a:pt x="74" y="23"/>
                  </a:cubicBezTo>
                  <a:cubicBezTo>
                    <a:pt x="74" y="23"/>
                    <a:pt x="74" y="23"/>
                    <a:pt x="74" y="23"/>
                  </a:cubicBezTo>
                  <a:cubicBezTo>
                    <a:pt x="74" y="23"/>
                    <a:pt x="74" y="23"/>
                    <a:pt x="74" y="24"/>
                  </a:cubicBezTo>
                  <a:cubicBezTo>
                    <a:pt x="66" y="23"/>
                    <a:pt x="66" y="23"/>
                    <a:pt x="66" y="23"/>
                  </a:cubicBezTo>
                  <a:cubicBezTo>
                    <a:pt x="67" y="23"/>
                    <a:pt x="67" y="22"/>
                    <a:pt x="67" y="21"/>
                  </a:cubicBezTo>
                  <a:cubicBezTo>
                    <a:pt x="67" y="22"/>
                    <a:pt x="66" y="23"/>
                    <a:pt x="66" y="23"/>
                  </a:cubicBezTo>
                  <a:cubicBezTo>
                    <a:pt x="74" y="23"/>
                    <a:pt x="74" y="23"/>
                    <a:pt x="74" y="23"/>
                  </a:cubicBezTo>
                  <a:cubicBezTo>
                    <a:pt x="74" y="23"/>
                    <a:pt x="74" y="22"/>
                    <a:pt x="73" y="21"/>
                  </a:cubicBezTo>
                  <a:cubicBezTo>
                    <a:pt x="73" y="22"/>
                    <a:pt x="74" y="22"/>
                    <a:pt x="75" y="23"/>
                  </a:cubicBezTo>
                  <a:cubicBezTo>
                    <a:pt x="66" y="23"/>
                    <a:pt x="66" y="23"/>
                    <a:pt x="66" y="23"/>
                  </a:cubicBezTo>
                  <a:cubicBezTo>
                    <a:pt x="66" y="22"/>
                    <a:pt x="67" y="21"/>
                    <a:pt x="67" y="21"/>
                  </a:cubicBezTo>
                  <a:cubicBezTo>
                    <a:pt x="68" y="19"/>
                    <a:pt x="69" y="18"/>
                    <a:pt x="70" y="17"/>
                  </a:cubicBezTo>
                  <a:cubicBezTo>
                    <a:pt x="69" y="18"/>
                    <a:pt x="69" y="18"/>
                    <a:pt x="69" y="19"/>
                  </a:cubicBezTo>
                  <a:cubicBezTo>
                    <a:pt x="70" y="19"/>
                    <a:pt x="69" y="19"/>
                    <a:pt x="68" y="22"/>
                  </a:cubicBezTo>
                  <a:cubicBezTo>
                    <a:pt x="68" y="22"/>
                    <a:pt x="68" y="21"/>
                    <a:pt x="68" y="21"/>
                  </a:cubicBezTo>
                  <a:cubicBezTo>
                    <a:pt x="67" y="21"/>
                    <a:pt x="67" y="22"/>
                    <a:pt x="66" y="2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3" y="23"/>
                    <a:pt x="73" y="23"/>
                    <a:pt x="72" y="22"/>
                  </a:cubicBezTo>
                  <a:cubicBezTo>
                    <a:pt x="72" y="23"/>
                    <a:pt x="72" y="22"/>
                    <a:pt x="73" y="24"/>
                  </a:cubicBezTo>
                  <a:cubicBezTo>
                    <a:pt x="73" y="23"/>
                    <a:pt x="73" y="23"/>
                    <a:pt x="73" y="24"/>
                  </a:cubicBezTo>
                  <a:cubicBezTo>
                    <a:pt x="67" y="24"/>
                    <a:pt x="67" y="24"/>
                    <a:pt x="67" y="24"/>
                  </a:cubicBezTo>
                  <a:cubicBezTo>
                    <a:pt x="67" y="23"/>
                    <a:pt x="68" y="22"/>
                    <a:pt x="69" y="21"/>
                  </a:cubicBezTo>
                  <a:cubicBezTo>
                    <a:pt x="69" y="22"/>
                    <a:pt x="69" y="22"/>
                    <a:pt x="69" y="22"/>
                  </a:cubicBezTo>
                  <a:cubicBezTo>
                    <a:pt x="70" y="21"/>
                    <a:pt x="70" y="20"/>
                    <a:pt x="71" y="19"/>
                  </a:cubicBezTo>
                  <a:cubicBezTo>
                    <a:pt x="71" y="20"/>
                    <a:pt x="71" y="20"/>
                    <a:pt x="71" y="20"/>
                  </a:cubicBezTo>
                  <a:cubicBezTo>
                    <a:pt x="72" y="19"/>
                    <a:pt x="73" y="17"/>
                    <a:pt x="74" y="16"/>
                  </a:cubicBezTo>
                  <a:cubicBezTo>
                    <a:pt x="75" y="15"/>
                    <a:pt x="76" y="14"/>
                    <a:pt x="77" y="13"/>
                  </a:cubicBezTo>
                  <a:cubicBezTo>
                    <a:pt x="78" y="12"/>
                    <a:pt x="79" y="11"/>
                    <a:pt x="77" y="12"/>
                  </a:cubicBezTo>
                  <a:cubicBezTo>
                    <a:pt x="79" y="11"/>
                    <a:pt x="80" y="10"/>
                    <a:pt x="82" y="9"/>
                  </a:cubicBezTo>
                  <a:cubicBezTo>
                    <a:pt x="81" y="9"/>
                    <a:pt x="80" y="9"/>
                    <a:pt x="80" y="10"/>
                  </a:cubicBezTo>
                  <a:cubicBezTo>
                    <a:pt x="82" y="8"/>
                    <a:pt x="81" y="8"/>
                    <a:pt x="83" y="6"/>
                  </a:cubicBezTo>
                  <a:cubicBezTo>
                    <a:pt x="83" y="6"/>
                    <a:pt x="84" y="6"/>
                    <a:pt x="84" y="7"/>
                  </a:cubicBezTo>
                  <a:cubicBezTo>
                    <a:pt x="86" y="6"/>
                    <a:pt x="88" y="5"/>
                    <a:pt x="90" y="4"/>
                  </a:cubicBezTo>
                  <a:cubicBezTo>
                    <a:pt x="92" y="4"/>
                    <a:pt x="95" y="3"/>
                    <a:pt x="96" y="3"/>
                  </a:cubicBezTo>
                  <a:cubicBezTo>
                    <a:pt x="97" y="2"/>
                    <a:pt x="98" y="3"/>
                    <a:pt x="99" y="3"/>
                  </a:cubicBezTo>
                  <a:cubicBezTo>
                    <a:pt x="100" y="3"/>
                    <a:pt x="101" y="3"/>
                    <a:pt x="103" y="3"/>
                  </a:cubicBezTo>
                  <a:cubicBezTo>
                    <a:pt x="104" y="3"/>
                    <a:pt x="103" y="2"/>
                    <a:pt x="106" y="3"/>
                  </a:cubicBezTo>
                  <a:cubicBezTo>
                    <a:pt x="106" y="3"/>
                    <a:pt x="103" y="3"/>
                    <a:pt x="106" y="3"/>
                  </a:cubicBezTo>
                  <a:cubicBezTo>
                    <a:pt x="108" y="3"/>
                    <a:pt x="111" y="4"/>
                    <a:pt x="114" y="5"/>
                  </a:cubicBezTo>
                  <a:cubicBezTo>
                    <a:pt x="115" y="5"/>
                    <a:pt x="117" y="6"/>
                    <a:pt x="117" y="7"/>
                  </a:cubicBezTo>
                  <a:cubicBezTo>
                    <a:pt x="115" y="6"/>
                    <a:pt x="111" y="5"/>
                    <a:pt x="111" y="5"/>
                  </a:cubicBezTo>
                  <a:cubicBezTo>
                    <a:pt x="111" y="5"/>
                    <a:pt x="109" y="4"/>
                    <a:pt x="111" y="4"/>
                  </a:cubicBezTo>
                  <a:cubicBezTo>
                    <a:pt x="108" y="3"/>
                    <a:pt x="109" y="4"/>
                    <a:pt x="106" y="3"/>
                  </a:cubicBezTo>
                  <a:cubicBezTo>
                    <a:pt x="105" y="3"/>
                    <a:pt x="107" y="4"/>
                    <a:pt x="108" y="4"/>
                  </a:cubicBezTo>
                  <a:cubicBezTo>
                    <a:pt x="108" y="4"/>
                    <a:pt x="106" y="4"/>
                    <a:pt x="105" y="4"/>
                  </a:cubicBezTo>
                  <a:cubicBezTo>
                    <a:pt x="104" y="4"/>
                    <a:pt x="103" y="4"/>
                    <a:pt x="104" y="4"/>
                  </a:cubicBezTo>
                  <a:cubicBezTo>
                    <a:pt x="108" y="5"/>
                    <a:pt x="109" y="4"/>
                    <a:pt x="112" y="5"/>
                  </a:cubicBezTo>
                  <a:cubicBezTo>
                    <a:pt x="110" y="5"/>
                    <a:pt x="109" y="5"/>
                    <a:pt x="107" y="5"/>
                  </a:cubicBezTo>
                  <a:cubicBezTo>
                    <a:pt x="108" y="5"/>
                    <a:pt x="109" y="5"/>
                    <a:pt x="109" y="6"/>
                  </a:cubicBezTo>
                  <a:cubicBezTo>
                    <a:pt x="110" y="6"/>
                    <a:pt x="110" y="6"/>
                    <a:pt x="111" y="6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3" y="7"/>
                    <a:pt x="114" y="7"/>
                    <a:pt x="115" y="7"/>
                  </a:cubicBezTo>
                  <a:cubicBezTo>
                    <a:pt x="116" y="7"/>
                    <a:pt x="117" y="7"/>
                    <a:pt x="118" y="8"/>
                  </a:cubicBezTo>
                  <a:cubicBezTo>
                    <a:pt x="117" y="6"/>
                    <a:pt x="119" y="7"/>
                    <a:pt x="118" y="6"/>
                  </a:cubicBezTo>
                  <a:cubicBezTo>
                    <a:pt x="120" y="7"/>
                    <a:pt x="122" y="8"/>
                    <a:pt x="122" y="9"/>
                  </a:cubicBezTo>
                  <a:cubicBezTo>
                    <a:pt x="119" y="8"/>
                    <a:pt x="119" y="8"/>
                    <a:pt x="119" y="8"/>
                  </a:cubicBezTo>
                  <a:cubicBezTo>
                    <a:pt x="119" y="8"/>
                    <a:pt x="119" y="8"/>
                    <a:pt x="117" y="7"/>
                  </a:cubicBezTo>
                  <a:cubicBezTo>
                    <a:pt x="117" y="8"/>
                    <a:pt x="116" y="8"/>
                    <a:pt x="118" y="9"/>
                  </a:cubicBezTo>
                  <a:cubicBezTo>
                    <a:pt x="121" y="10"/>
                    <a:pt x="117" y="8"/>
                    <a:pt x="120" y="9"/>
                  </a:cubicBezTo>
                  <a:cubicBezTo>
                    <a:pt x="120" y="9"/>
                    <a:pt x="120" y="10"/>
                    <a:pt x="120" y="10"/>
                  </a:cubicBezTo>
                  <a:cubicBezTo>
                    <a:pt x="121" y="10"/>
                    <a:pt x="121" y="10"/>
                    <a:pt x="123" y="11"/>
                  </a:cubicBezTo>
                  <a:cubicBezTo>
                    <a:pt x="122" y="11"/>
                    <a:pt x="122" y="11"/>
                    <a:pt x="122" y="11"/>
                  </a:cubicBezTo>
                  <a:cubicBezTo>
                    <a:pt x="124" y="12"/>
                    <a:pt x="124" y="12"/>
                    <a:pt x="126" y="13"/>
                  </a:cubicBezTo>
                  <a:cubicBezTo>
                    <a:pt x="125" y="12"/>
                    <a:pt x="127" y="14"/>
                    <a:pt x="128" y="14"/>
                  </a:cubicBezTo>
                  <a:cubicBezTo>
                    <a:pt x="126" y="13"/>
                    <a:pt x="126" y="12"/>
                    <a:pt x="123" y="10"/>
                  </a:cubicBezTo>
                  <a:cubicBezTo>
                    <a:pt x="123" y="10"/>
                    <a:pt x="123" y="10"/>
                    <a:pt x="122" y="10"/>
                  </a:cubicBezTo>
                  <a:cubicBezTo>
                    <a:pt x="122" y="10"/>
                    <a:pt x="123" y="10"/>
                    <a:pt x="123" y="11"/>
                  </a:cubicBezTo>
                  <a:cubicBezTo>
                    <a:pt x="123" y="10"/>
                    <a:pt x="123" y="10"/>
                    <a:pt x="122" y="10"/>
                  </a:cubicBezTo>
                  <a:cubicBezTo>
                    <a:pt x="122" y="10"/>
                    <a:pt x="121" y="9"/>
                    <a:pt x="121" y="9"/>
                  </a:cubicBezTo>
                  <a:cubicBezTo>
                    <a:pt x="123" y="10"/>
                    <a:pt x="122" y="9"/>
                    <a:pt x="123" y="9"/>
                  </a:cubicBezTo>
                  <a:cubicBezTo>
                    <a:pt x="125" y="11"/>
                    <a:pt x="125" y="11"/>
                    <a:pt x="126" y="12"/>
                  </a:cubicBezTo>
                  <a:cubicBezTo>
                    <a:pt x="126" y="12"/>
                    <a:pt x="127" y="13"/>
                    <a:pt x="128" y="14"/>
                  </a:cubicBezTo>
                  <a:cubicBezTo>
                    <a:pt x="129" y="15"/>
                    <a:pt x="130" y="17"/>
                    <a:pt x="131" y="18"/>
                  </a:cubicBezTo>
                  <a:cubicBezTo>
                    <a:pt x="131" y="17"/>
                    <a:pt x="130" y="17"/>
                    <a:pt x="130" y="17"/>
                  </a:cubicBezTo>
                  <a:cubicBezTo>
                    <a:pt x="129" y="16"/>
                    <a:pt x="131" y="18"/>
                    <a:pt x="131" y="18"/>
                  </a:cubicBezTo>
                  <a:cubicBezTo>
                    <a:pt x="132" y="19"/>
                    <a:pt x="132" y="19"/>
                    <a:pt x="132" y="19"/>
                  </a:cubicBezTo>
                  <a:cubicBezTo>
                    <a:pt x="132" y="19"/>
                    <a:pt x="131" y="19"/>
                    <a:pt x="132" y="19"/>
                  </a:cubicBezTo>
                  <a:cubicBezTo>
                    <a:pt x="133" y="21"/>
                    <a:pt x="133" y="21"/>
                    <a:pt x="135" y="22"/>
                  </a:cubicBezTo>
                  <a:cubicBezTo>
                    <a:pt x="134" y="22"/>
                    <a:pt x="133" y="21"/>
                    <a:pt x="134" y="22"/>
                  </a:cubicBezTo>
                  <a:cubicBezTo>
                    <a:pt x="134" y="23"/>
                    <a:pt x="134" y="24"/>
                    <a:pt x="135" y="27"/>
                  </a:cubicBezTo>
                  <a:cubicBezTo>
                    <a:pt x="136" y="27"/>
                    <a:pt x="136" y="27"/>
                    <a:pt x="136" y="28"/>
                  </a:cubicBezTo>
                  <a:cubicBezTo>
                    <a:pt x="136" y="28"/>
                    <a:pt x="136" y="28"/>
                    <a:pt x="136" y="28"/>
                  </a:cubicBezTo>
                  <a:cubicBezTo>
                    <a:pt x="136" y="28"/>
                    <a:pt x="137" y="29"/>
                    <a:pt x="137" y="29"/>
                  </a:cubicBezTo>
                  <a:cubicBezTo>
                    <a:pt x="136" y="28"/>
                    <a:pt x="136" y="27"/>
                    <a:pt x="134" y="26"/>
                  </a:cubicBezTo>
                  <a:cubicBezTo>
                    <a:pt x="134" y="26"/>
                    <a:pt x="134" y="26"/>
                    <a:pt x="134" y="26"/>
                  </a:cubicBezTo>
                  <a:cubicBezTo>
                    <a:pt x="133" y="25"/>
                    <a:pt x="132" y="23"/>
                    <a:pt x="132" y="23"/>
                  </a:cubicBezTo>
                  <a:cubicBezTo>
                    <a:pt x="133" y="24"/>
                    <a:pt x="133" y="25"/>
                    <a:pt x="134" y="26"/>
                  </a:cubicBezTo>
                  <a:cubicBezTo>
                    <a:pt x="134" y="27"/>
                    <a:pt x="133" y="26"/>
                    <a:pt x="133" y="26"/>
                  </a:cubicBezTo>
                  <a:cubicBezTo>
                    <a:pt x="133" y="26"/>
                    <a:pt x="133" y="26"/>
                    <a:pt x="133" y="26"/>
                  </a:cubicBezTo>
                  <a:cubicBezTo>
                    <a:pt x="132" y="23"/>
                    <a:pt x="131" y="23"/>
                    <a:pt x="130" y="21"/>
                  </a:cubicBezTo>
                  <a:cubicBezTo>
                    <a:pt x="129" y="20"/>
                    <a:pt x="129" y="21"/>
                    <a:pt x="130" y="21"/>
                  </a:cubicBezTo>
                  <a:cubicBezTo>
                    <a:pt x="128" y="19"/>
                    <a:pt x="127" y="17"/>
                    <a:pt x="125" y="16"/>
                  </a:cubicBezTo>
                  <a:cubicBezTo>
                    <a:pt x="125" y="16"/>
                    <a:pt x="125" y="16"/>
                    <a:pt x="125" y="16"/>
                  </a:cubicBezTo>
                  <a:cubicBezTo>
                    <a:pt x="124" y="15"/>
                    <a:pt x="121" y="14"/>
                    <a:pt x="119" y="13"/>
                  </a:cubicBezTo>
                  <a:cubicBezTo>
                    <a:pt x="119" y="13"/>
                    <a:pt x="119" y="13"/>
                    <a:pt x="119" y="13"/>
                  </a:cubicBezTo>
                  <a:cubicBezTo>
                    <a:pt x="119" y="13"/>
                    <a:pt x="118" y="13"/>
                    <a:pt x="117" y="12"/>
                  </a:cubicBezTo>
                  <a:cubicBezTo>
                    <a:pt x="117" y="12"/>
                    <a:pt x="117" y="12"/>
                    <a:pt x="117" y="12"/>
                  </a:cubicBezTo>
                  <a:cubicBezTo>
                    <a:pt x="116" y="12"/>
                    <a:pt x="115" y="12"/>
                    <a:pt x="114" y="11"/>
                  </a:cubicBezTo>
                  <a:cubicBezTo>
                    <a:pt x="114" y="12"/>
                    <a:pt x="114" y="12"/>
                    <a:pt x="115" y="12"/>
                  </a:cubicBezTo>
                  <a:cubicBezTo>
                    <a:pt x="115" y="12"/>
                    <a:pt x="118" y="13"/>
                    <a:pt x="117" y="13"/>
                  </a:cubicBezTo>
                  <a:cubicBezTo>
                    <a:pt x="118" y="14"/>
                    <a:pt x="120" y="14"/>
                    <a:pt x="121" y="15"/>
                  </a:cubicBezTo>
                  <a:cubicBezTo>
                    <a:pt x="120" y="14"/>
                    <a:pt x="122" y="15"/>
                    <a:pt x="122" y="15"/>
                  </a:cubicBezTo>
                  <a:cubicBezTo>
                    <a:pt x="123" y="16"/>
                    <a:pt x="124" y="17"/>
                    <a:pt x="124" y="17"/>
                  </a:cubicBezTo>
                  <a:cubicBezTo>
                    <a:pt x="124" y="17"/>
                    <a:pt x="123" y="16"/>
                    <a:pt x="123" y="16"/>
                  </a:cubicBezTo>
                  <a:cubicBezTo>
                    <a:pt x="121" y="15"/>
                    <a:pt x="125" y="18"/>
                    <a:pt x="123" y="17"/>
                  </a:cubicBezTo>
                  <a:cubicBezTo>
                    <a:pt x="125" y="18"/>
                    <a:pt x="128" y="21"/>
                    <a:pt x="130" y="23"/>
                  </a:cubicBezTo>
                  <a:cubicBezTo>
                    <a:pt x="129" y="23"/>
                    <a:pt x="129" y="22"/>
                    <a:pt x="129" y="22"/>
                  </a:cubicBezTo>
                  <a:cubicBezTo>
                    <a:pt x="130" y="23"/>
                    <a:pt x="131" y="25"/>
                    <a:pt x="131" y="25"/>
                  </a:cubicBezTo>
                  <a:cubicBezTo>
                    <a:pt x="131" y="25"/>
                    <a:pt x="130" y="24"/>
                    <a:pt x="129" y="23"/>
                  </a:cubicBezTo>
                  <a:cubicBezTo>
                    <a:pt x="129" y="23"/>
                    <a:pt x="131" y="25"/>
                    <a:pt x="131" y="25"/>
                  </a:cubicBezTo>
                  <a:cubicBezTo>
                    <a:pt x="132" y="26"/>
                    <a:pt x="132" y="27"/>
                    <a:pt x="133" y="28"/>
                  </a:cubicBezTo>
                  <a:cubicBezTo>
                    <a:pt x="133" y="28"/>
                    <a:pt x="133" y="27"/>
                    <a:pt x="132" y="27"/>
                  </a:cubicBezTo>
                  <a:cubicBezTo>
                    <a:pt x="133" y="27"/>
                    <a:pt x="134" y="30"/>
                    <a:pt x="135" y="33"/>
                  </a:cubicBezTo>
                  <a:cubicBezTo>
                    <a:pt x="134" y="32"/>
                    <a:pt x="134" y="29"/>
                    <a:pt x="132" y="27"/>
                  </a:cubicBezTo>
                  <a:cubicBezTo>
                    <a:pt x="131" y="26"/>
                    <a:pt x="132" y="28"/>
                    <a:pt x="131" y="27"/>
                  </a:cubicBezTo>
                  <a:cubicBezTo>
                    <a:pt x="131" y="28"/>
                    <a:pt x="132" y="28"/>
                    <a:pt x="132" y="29"/>
                  </a:cubicBezTo>
                  <a:cubicBezTo>
                    <a:pt x="132" y="30"/>
                    <a:pt x="132" y="30"/>
                    <a:pt x="132" y="30"/>
                  </a:cubicBezTo>
                  <a:cubicBezTo>
                    <a:pt x="131" y="28"/>
                    <a:pt x="130" y="26"/>
                    <a:pt x="128" y="24"/>
                  </a:cubicBezTo>
                  <a:cubicBezTo>
                    <a:pt x="128" y="24"/>
                    <a:pt x="129" y="24"/>
                    <a:pt x="129" y="24"/>
                  </a:cubicBezTo>
                  <a:cubicBezTo>
                    <a:pt x="128" y="23"/>
                    <a:pt x="127" y="22"/>
                    <a:pt x="126" y="21"/>
                  </a:cubicBezTo>
                  <a:cubicBezTo>
                    <a:pt x="126" y="21"/>
                    <a:pt x="126" y="22"/>
                    <a:pt x="127" y="22"/>
                  </a:cubicBezTo>
                  <a:cubicBezTo>
                    <a:pt x="127" y="22"/>
                    <a:pt x="126" y="21"/>
                    <a:pt x="125" y="21"/>
                  </a:cubicBezTo>
                  <a:cubicBezTo>
                    <a:pt x="126" y="22"/>
                    <a:pt x="125" y="21"/>
                    <a:pt x="126" y="22"/>
                  </a:cubicBezTo>
                  <a:cubicBezTo>
                    <a:pt x="125" y="21"/>
                    <a:pt x="124" y="21"/>
                    <a:pt x="123" y="20"/>
                  </a:cubicBezTo>
                  <a:cubicBezTo>
                    <a:pt x="123" y="19"/>
                    <a:pt x="124" y="20"/>
                    <a:pt x="124" y="20"/>
                  </a:cubicBezTo>
                  <a:cubicBezTo>
                    <a:pt x="123" y="19"/>
                    <a:pt x="123" y="18"/>
                    <a:pt x="122" y="17"/>
                  </a:cubicBezTo>
                  <a:cubicBezTo>
                    <a:pt x="123" y="19"/>
                    <a:pt x="121" y="17"/>
                    <a:pt x="120" y="17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20" y="17"/>
                    <a:pt x="119" y="17"/>
                    <a:pt x="119" y="16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20" y="16"/>
                    <a:pt x="119" y="16"/>
                    <a:pt x="119" y="16"/>
                  </a:cubicBezTo>
                  <a:cubicBezTo>
                    <a:pt x="119" y="16"/>
                    <a:pt x="119" y="16"/>
                    <a:pt x="119" y="16"/>
                  </a:cubicBezTo>
                  <a:cubicBezTo>
                    <a:pt x="118" y="15"/>
                    <a:pt x="117" y="15"/>
                    <a:pt x="117" y="14"/>
                  </a:cubicBezTo>
                  <a:cubicBezTo>
                    <a:pt x="116" y="14"/>
                    <a:pt x="115" y="14"/>
                    <a:pt x="114" y="15"/>
                  </a:cubicBezTo>
                  <a:cubicBezTo>
                    <a:pt x="114" y="14"/>
                    <a:pt x="113" y="14"/>
                    <a:pt x="112" y="14"/>
                  </a:cubicBezTo>
                  <a:cubicBezTo>
                    <a:pt x="113" y="14"/>
                    <a:pt x="113" y="14"/>
                    <a:pt x="113" y="14"/>
                  </a:cubicBezTo>
                  <a:cubicBezTo>
                    <a:pt x="111" y="13"/>
                    <a:pt x="108" y="12"/>
                    <a:pt x="108" y="12"/>
                  </a:cubicBezTo>
                  <a:cubicBezTo>
                    <a:pt x="108" y="12"/>
                    <a:pt x="109" y="12"/>
                    <a:pt x="111" y="12"/>
                  </a:cubicBezTo>
                  <a:cubicBezTo>
                    <a:pt x="112" y="12"/>
                    <a:pt x="112" y="12"/>
                    <a:pt x="109" y="11"/>
                  </a:cubicBezTo>
                  <a:cubicBezTo>
                    <a:pt x="106" y="11"/>
                    <a:pt x="107" y="12"/>
                    <a:pt x="105" y="12"/>
                  </a:cubicBezTo>
                  <a:cubicBezTo>
                    <a:pt x="105" y="12"/>
                    <a:pt x="105" y="12"/>
                    <a:pt x="105" y="11"/>
                  </a:cubicBezTo>
                  <a:cubicBezTo>
                    <a:pt x="104" y="11"/>
                    <a:pt x="104" y="12"/>
                    <a:pt x="103" y="12"/>
                  </a:cubicBezTo>
                  <a:cubicBezTo>
                    <a:pt x="104" y="12"/>
                    <a:pt x="105" y="12"/>
                    <a:pt x="105" y="12"/>
                  </a:cubicBezTo>
                  <a:cubicBezTo>
                    <a:pt x="105" y="12"/>
                    <a:pt x="103" y="11"/>
                    <a:pt x="102" y="12"/>
                  </a:cubicBezTo>
                  <a:cubicBezTo>
                    <a:pt x="103" y="11"/>
                    <a:pt x="100" y="12"/>
                    <a:pt x="101" y="11"/>
                  </a:cubicBezTo>
                  <a:cubicBezTo>
                    <a:pt x="98" y="11"/>
                    <a:pt x="96" y="12"/>
                    <a:pt x="95" y="12"/>
                  </a:cubicBezTo>
                  <a:cubicBezTo>
                    <a:pt x="93" y="12"/>
                    <a:pt x="93" y="13"/>
                    <a:pt x="90" y="14"/>
                  </a:cubicBezTo>
                  <a:cubicBezTo>
                    <a:pt x="91" y="13"/>
                    <a:pt x="91" y="13"/>
                    <a:pt x="92" y="13"/>
                  </a:cubicBezTo>
                  <a:cubicBezTo>
                    <a:pt x="93" y="12"/>
                    <a:pt x="89" y="14"/>
                    <a:pt x="91" y="13"/>
                  </a:cubicBezTo>
                  <a:cubicBezTo>
                    <a:pt x="91" y="13"/>
                    <a:pt x="91" y="13"/>
                    <a:pt x="92" y="13"/>
                  </a:cubicBezTo>
                  <a:cubicBezTo>
                    <a:pt x="92" y="12"/>
                    <a:pt x="93" y="12"/>
                    <a:pt x="93" y="12"/>
                  </a:cubicBezTo>
                  <a:cubicBezTo>
                    <a:pt x="92" y="12"/>
                    <a:pt x="91" y="12"/>
                    <a:pt x="91" y="12"/>
                  </a:cubicBezTo>
                  <a:cubicBezTo>
                    <a:pt x="91" y="12"/>
                    <a:pt x="91" y="12"/>
                    <a:pt x="91" y="12"/>
                  </a:cubicBezTo>
                  <a:cubicBezTo>
                    <a:pt x="90" y="12"/>
                    <a:pt x="89" y="12"/>
                    <a:pt x="88" y="12"/>
                  </a:cubicBezTo>
                  <a:cubicBezTo>
                    <a:pt x="88" y="12"/>
                    <a:pt x="89" y="12"/>
                    <a:pt x="89" y="12"/>
                  </a:cubicBezTo>
                  <a:cubicBezTo>
                    <a:pt x="85" y="14"/>
                    <a:pt x="82" y="16"/>
                    <a:pt x="79" y="18"/>
                  </a:cubicBezTo>
                  <a:cubicBezTo>
                    <a:pt x="80" y="19"/>
                    <a:pt x="78" y="21"/>
                    <a:pt x="77" y="22"/>
                  </a:cubicBezTo>
                  <a:cubicBezTo>
                    <a:pt x="76" y="24"/>
                    <a:pt x="74" y="26"/>
                    <a:pt x="74" y="27"/>
                  </a:cubicBezTo>
                  <a:cubicBezTo>
                    <a:pt x="74" y="27"/>
                    <a:pt x="74" y="26"/>
                    <a:pt x="73" y="26"/>
                  </a:cubicBezTo>
                  <a:cubicBezTo>
                    <a:pt x="73" y="26"/>
                    <a:pt x="74" y="24"/>
                    <a:pt x="75" y="23"/>
                  </a:cubicBezTo>
                  <a:cubicBezTo>
                    <a:pt x="75" y="23"/>
                    <a:pt x="76" y="22"/>
                    <a:pt x="76" y="23"/>
                  </a:cubicBezTo>
                  <a:cubicBezTo>
                    <a:pt x="78" y="20"/>
                    <a:pt x="75" y="23"/>
                    <a:pt x="75" y="22"/>
                  </a:cubicBezTo>
                  <a:cubicBezTo>
                    <a:pt x="74" y="24"/>
                    <a:pt x="73" y="26"/>
                    <a:pt x="72" y="27"/>
                  </a:cubicBezTo>
                  <a:cubicBezTo>
                    <a:pt x="71" y="31"/>
                    <a:pt x="71" y="31"/>
                    <a:pt x="71" y="31"/>
                  </a:cubicBezTo>
                  <a:cubicBezTo>
                    <a:pt x="68" y="27"/>
                    <a:pt x="68" y="27"/>
                    <a:pt x="68" y="27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65" y="24"/>
                    <a:pt x="65" y="23"/>
                    <a:pt x="64" y="23"/>
                  </a:cubicBezTo>
                  <a:cubicBezTo>
                    <a:pt x="65" y="24"/>
                    <a:pt x="65" y="25"/>
                    <a:pt x="64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3" y="22"/>
                    <a:pt x="61" y="20"/>
                    <a:pt x="60" y="19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8" y="17"/>
                    <a:pt x="58" y="17"/>
                    <a:pt x="58" y="16"/>
                  </a:cubicBezTo>
                  <a:cubicBezTo>
                    <a:pt x="56" y="14"/>
                    <a:pt x="54" y="14"/>
                    <a:pt x="52" y="13"/>
                  </a:cubicBezTo>
                  <a:cubicBezTo>
                    <a:pt x="52" y="12"/>
                    <a:pt x="48" y="11"/>
                    <a:pt x="50" y="11"/>
                  </a:cubicBezTo>
                  <a:cubicBezTo>
                    <a:pt x="49" y="11"/>
                    <a:pt x="48" y="11"/>
                    <a:pt x="48" y="11"/>
                  </a:cubicBezTo>
                  <a:cubicBezTo>
                    <a:pt x="47" y="11"/>
                    <a:pt x="46" y="11"/>
                    <a:pt x="44" y="10"/>
                  </a:cubicBezTo>
                  <a:cubicBezTo>
                    <a:pt x="44" y="10"/>
                    <a:pt x="45" y="10"/>
                    <a:pt x="45" y="10"/>
                  </a:cubicBezTo>
                  <a:cubicBezTo>
                    <a:pt x="43" y="10"/>
                    <a:pt x="41" y="10"/>
                    <a:pt x="39" y="10"/>
                  </a:cubicBezTo>
                  <a:cubicBezTo>
                    <a:pt x="37" y="10"/>
                    <a:pt x="35" y="11"/>
                    <a:pt x="34" y="11"/>
                  </a:cubicBezTo>
                  <a:cubicBezTo>
                    <a:pt x="34" y="10"/>
                    <a:pt x="33" y="10"/>
                    <a:pt x="32" y="10"/>
                  </a:cubicBezTo>
                  <a:cubicBezTo>
                    <a:pt x="30" y="10"/>
                    <a:pt x="28" y="11"/>
                    <a:pt x="28" y="10"/>
                  </a:cubicBezTo>
                  <a:cubicBezTo>
                    <a:pt x="28" y="10"/>
                    <a:pt x="27" y="11"/>
                    <a:pt x="27" y="11"/>
                  </a:cubicBezTo>
                  <a:cubicBezTo>
                    <a:pt x="27" y="11"/>
                    <a:pt x="26" y="11"/>
                    <a:pt x="26" y="11"/>
                  </a:cubicBezTo>
                  <a:cubicBezTo>
                    <a:pt x="26" y="11"/>
                    <a:pt x="25" y="12"/>
                    <a:pt x="25" y="12"/>
                  </a:cubicBezTo>
                  <a:cubicBezTo>
                    <a:pt x="26" y="12"/>
                    <a:pt x="24" y="13"/>
                    <a:pt x="27" y="12"/>
                  </a:cubicBezTo>
                  <a:cubicBezTo>
                    <a:pt x="26" y="13"/>
                    <a:pt x="24" y="14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5"/>
                    <a:pt x="23" y="15"/>
                    <a:pt x="24" y="15"/>
                  </a:cubicBezTo>
                  <a:cubicBezTo>
                    <a:pt x="23" y="14"/>
                    <a:pt x="25" y="14"/>
                    <a:pt x="25" y="13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4"/>
                    <a:pt x="23" y="13"/>
                    <a:pt x="21" y="15"/>
                  </a:cubicBezTo>
                  <a:cubicBezTo>
                    <a:pt x="21" y="16"/>
                    <a:pt x="21" y="15"/>
                    <a:pt x="20" y="16"/>
                  </a:cubicBezTo>
                  <a:cubicBezTo>
                    <a:pt x="20" y="16"/>
                    <a:pt x="20" y="15"/>
                    <a:pt x="19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8" y="17"/>
                    <a:pt x="18" y="17"/>
                    <a:pt x="19" y="16"/>
                  </a:cubicBezTo>
                  <a:cubicBezTo>
                    <a:pt x="19" y="16"/>
                    <a:pt x="20" y="15"/>
                    <a:pt x="19" y="15"/>
                  </a:cubicBezTo>
                  <a:cubicBezTo>
                    <a:pt x="21" y="14"/>
                    <a:pt x="23" y="12"/>
                    <a:pt x="23" y="11"/>
                  </a:cubicBezTo>
                  <a:cubicBezTo>
                    <a:pt x="21" y="12"/>
                    <a:pt x="21" y="13"/>
                    <a:pt x="20" y="14"/>
                  </a:cubicBezTo>
                  <a:cubicBezTo>
                    <a:pt x="20" y="14"/>
                    <a:pt x="19" y="15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7" y="17"/>
                    <a:pt x="17" y="18"/>
                    <a:pt x="17" y="18"/>
                  </a:cubicBezTo>
                  <a:cubicBezTo>
                    <a:pt x="17" y="18"/>
                    <a:pt x="16" y="19"/>
                    <a:pt x="16" y="19"/>
                  </a:cubicBezTo>
                  <a:cubicBezTo>
                    <a:pt x="15" y="21"/>
                    <a:pt x="14" y="22"/>
                    <a:pt x="14" y="24"/>
                  </a:cubicBezTo>
                  <a:cubicBezTo>
                    <a:pt x="15" y="22"/>
                    <a:pt x="16" y="21"/>
                    <a:pt x="16" y="20"/>
                  </a:cubicBezTo>
                  <a:cubicBezTo>
                    <a:pt x="17" y="20"/>
                    <a:pt x="18" y="19"/>
                    <a:pt x="20" y="17"/>
                  </a:cubicBezTo>
                  <a:cubicBezTo>
                    <a:pt x="19" y="17"/>
                    <a:pt x="19" y="18"/>
                    <a:pt x="18" y="19"/>
                  </a:cubicBezTo>
                  <a:cubicBezTo>
                    <a:pt x="18" y="20"/>
                    <a:pt x="17" y="21"/>
                    <a:pt x="17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6" y="22"/>
                    <a:pt x="16" y="23"/>
                    <a:pt x="15" y="25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4" y="26"/>
                    <a:pt x="12" y="28"/>
                    <a:pt x="12" y="30"/>
                  </a:cubicBezTo>
                  <a:cubicBezTo>
                    <a:pt x="13" y="29"/>
                    <a:pt x="13" y="29"/>
                    <a:pt x="13" y="28"/>
                  </a:cubicBezTo>
                  <a:cubicBezTo>
                    <a:pt x="13" y="30"/>
                    <a:pt x="12" y="31"/>
                    <a:pt x="12" y="33"/>
                  </a:cubicBezTo>
                  <a:cubicBezTo>
                    <a:pt x="12" y="34"/>
                    <a:pt x="12" y="35"/>
                    <a:pt x="12" y="36"/>
                  </a:cubicBezTo>
                  <a:cubicBezTo>
                    <a:pt x="12" y="36"/>
                    <a:pt x="11" y="38"/>
                    <a:pt x="11" y="37"/>
                  </a:cubicBezTo>
                  <a:cubicBezTo>
                    <a:pt x="10" y="39"/>
                    <a:pt x="11" y="41"/>
                    <a:pt x="11" y="42"/>
                  </a:cubicBezTo>
                  <a:cubicBezTo>
                    <a:pt x="10" y="44"/>
                    <a:pt x="11" y="40"/>
                    <a:pt x="10" y="40"/>
                  </a:cubicBezTo>
                  <a:cubicBezTo>
                    <a:pt x="10" y="43"/>
                    <a:pt x="10" y="46"/>
                    <a:pt x="11" y="48"/>
                  </a:cubicBezTo>
                  <a:cubicBezTo>
                    <a:pt x="11" y="48"/>
                    <a:pt x="11" y="47"/>
                    <a:pt x="11" y="47"/>
                  </a:cubicBezTo>
                  <a:cubicBezTo>
                    <a:pt x="11" y="47"/>
                    <a:pt x="11" y="49"/>
                    <a:pt x="11" y="49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1" y="51"/>
                    <a:pt x="11" y="51"/>
                    <a:pt x="11" y="50"/>
                  </a:cubicBezTo>
                  <a:cubicBezTo>
                    <a:pt x="11" y="51"/>
                    <a:pt x="12" y="53"/>
                    <a:pt x="11" y="54"/>
                  </a:cubicBezTo>
                  <a:cubicBezTo>
                    <a:pt x="11" y="52"/>
                    <a:pt x="11" y="49"/>
                    <a:pt x="10" y="48"/>
                  </a:cubicBezTo>
                  <a:cubicBezTo>
                    <a:pt x="11" y="50"/>
                    <a:pt x="11" y="51"/>
                    <a:pt x="11" y="53"/>
                  </a:cubicBezTo>
                  <a:cubicBezTo>
                    <a:pt x="11" y="54"/>
                    <a:pt x="11" y="55"/>
                    <a:pt x="11" y="58"/>
                  </a:cubicBezTo>
                  <a:cubicBezTo>
                    <a:pt x="11" y="58"/>
                    <a:pt x="11" y="57"/>
                    <a:pt x="11" y="58"/>
                  </a:cubicBezTo>
                  <a:cubicBezTo>
                    <a:pt x="12" y="61"/>
                    <a:pt x="12" y="59"/>
                    <a:pt x="12" y="59"/>
                  </a:cubicBezTo>
                  <a:cubicBezTo>
                    <a:pt x="12" y="58"/>
                    <a:pt x="12" y="57"/>
                    <a:pt x="12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2" y="56"/>
                    <a:pt x="12" y="57"/>
                    <a:pt x="12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2" y="58"/>
                    <a:pt x="12" y="60"/>
                    <a:pt x="13" y="61"/>
                  </a:cubicBezTo>
                  <a:cubicBezTo>
                    <a:pt x="13" y="59"/>
                    <a:pt x="13" y="60"/>
                    <a:pt x="13" y="59"/>
                  </a:cubicBezTo>
                  <a:cubicBezTo>
                    <a:pt x="14" y="61"/>
                    <a:pt x="13" y="62"/>
                    <a:pt x="15" y="64"/>
                  </a:cubicBezTo>
                  <a:cubicBezTo>
                    <a:pt x="14" y="64"/>
                    <a:pt x="14" y="62"/>
                    <a:pt x="14" y="63"/>
                  </a:cubicBezTo>
                  <a:cubicBezTo>
                    <a:pt x="15" y="65"/>
                    <a:pt x="15" y="65"/>
                    <a:pt x="15" y="65"/>
                  </a:cubicBezTo>
                  <a:cubicBezTo>
                    <a:pt x="15" y="65"/>
                    <a:pt x="14" y="65"/>
                    <a:pt x="13" y="64"/>
                  </a:cubicBezTo>
                  <a:cubicBezTo>
                    <a:pt x="13" y="61"/>
                    <a:pt x="13" y="63"/>
                    <a:pt x="12" y="61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2" y="61"/>
                    <a:pt x="12" y="61"/>
                    <a:pt x="11" y="61"/>
                  </a:cubicBezTo>
                  <a:cubicBezTo>
                    <a:pt x="12" y="65"/>
                    <a:pt x="13" y="64"/>
                    <a:pt x="13" y="66"/>
                  </a:cubicBezTo>
                  <a:cubicBezTo>
                    <a:pt x="14" y="67"/>
                    <a:pt x="13" y="64"/>
                    <a:pt x="14" y="66"/>
                  </a:cubicBezTo>
                  <a:cubicBezTo>
                    <a:pt x="14" y="68"/>
                    <a:pt x="14" y="66"/>
                    <a:pt x="15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69"/>
                    <a:pt x="15" y="69"/>
                    <a:pt x="16" y="70"/>
                  </a:cubicBezTo>
                  <a:cubicBezTo>
                    <a:pt x="16" y="71"/>
                    <a:pt x="17" y="69"/>
                    <a:pt x="18" y="72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6" y="71"/>
                    <a:pt x="15" y="71"/>
                    <a:pt x="13" y="70"/>
                  </a:cubicBezTo>
                  <a:cubicBezTo>
                    <a:pt x="15" y="74"/>
                    <a:pt x="17" y="78"/>
                    <a:pt x="19" y="83"/>
                  </a:cubicBezTo>
                  <a:cubicBezTo>
                    <a:pt x="19" y="84"/>
                    <a:pt x="17" y="80"/>
                    <a:pt x="17" y="80"/>
                  </a:cubicBezTo>
                  <a:cubicBezTo>
                    <a:pt x="16" y="78"/>
                    <a:pt x="16" y="78"/>
                    <a:pt x="16" y="78"/>
                  </a:cubicBezTo>
                  <a:cubicBezTo>
                    <a:pt x="16" y="78"/>
                    <a:pt x="18" y="82"/>
                    <a:pt x="18" y="80"/>
                  </a:cubicBezTo>
                  <a:cubicBezTo>
                    <a:pt x="15" y="77"/>
                    <a:pt x="15" y="75"/>
                    <a:pt x="13" y="72"/>
                  </a:cubicBezTo>
                  <a:cubicBezTo>
                    <a:pt x="13" y="73"/>
                    <a:pt x="15" y="76"/>
                    <a:pt x="16" y="79"/>
                  </a:cubicBezTo>
                  <a:cubicBezTo>
                    <a:pt x="15" y="78"/>
                    <a:pt x="15" y="77"/>
                    <a:pt x="14" y="76"/>
                  </a:cubicBezTo>
                  <a:cubicBezTo>
                    <a:pt x="15" y="79"/>
                    <a:pt x="16" y="81"/>
                    <a:pt x="18" y="83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7" y="82"/>
                    <a:pt x="17" y="81"/>
                    <a:pt x="17" y="81"/>
                  </a:cubicBezTo>
                  <a:cubicBezTo>
                    <a:pt x="18" y="83"/>
                    <a:pt x="19" y="84"/>
                    <a:pt x="20" y="84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84"/>
                    <a:pt x="20" y="84"/>
                    <a:pt x="20" y="84"/>
                  </a:cubicBezTo>
                  <a:lnTo>
                    <a:pt x="21" y="86"/>
                  </a:lnTo>
                  <a:close/>
                  <a:moveTo>
                    <a:pt x="130" y="68"/>
                  </a:moveTo>
                  <a:cubicBezTo>
                    <a:pt x="130" y="69"/>
                    <a:pt x="130" y="69"/>
                    <a:pt x="130" y="69"/>
                  </a:cubicBezTo>
                  <a:cubicBezTo>
                    <a:pt x="130" y="69"/>
                    <a:pt x="130" y="69"/>
                    <a:pt x="130" y="68"/>
                  </a:cubicBezTo>
                  <a:close/>
                  <a:moveTo>
                    <a:pt x="5" y="43"/>
                  </a:moveTo>
                  <a:cubicBezTo>
                    <a:pt x="5" y="46"/>
                    <a:pt x="5" y="49"/>
                    <a:pt x="6" y="52"/>
                  </a:cubicBezTo>
                  <a:cubicBezTo>
                    <a:pt x="6" y="49"/>
                    <a:pt x="6" y="47"/>
                    <a:pt x="7" y="46"/>
                  </a:cubicBezTo>
                  <a:cubicBezTo>
                    <a:pt x="7" y="46"/>
                    <a:pt x="7" y="47"/>
                    <a:pt x="8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1"/>
                    <a:pt x="7" y="49"/>
                    <a:pt x="7" y="47"/>
                  </a:cubicBezTo>
                  <a:cubicBezTo>
                    <a:pt x="7" y="46"/>
                    <a:pt x="7" y="45"/>
                    <a:pt x="6" y="43"/>
                  </a:cubicBezTo>
                  <a:cubicBezTo>
                    <a:pt x="6" y="42"/>
                    <a:pt x="5" y="41"/>
                    <a:pt x="5" y="41"/>
                  </a:cubicBezTo>
                  <a:cubicBezTo>
                    <a:pt x="5" y="41"/>
                    <a:pt x="5" y="42"/>
                    <a:pt x="5" y="43"/>
                  </a:cubicBezTo>
                  <a:close/>
                  <a:moveTo>
                    <a:pt x="7" y="40"/>
                  </a:moveTo>
                  <a:cubicBezTo>
                    <a:pt x="8" y="39"/>
                    <a:pt x="7" y="39"/>
                    <a:pt x="7" y="39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40"/>
                    <a:pt x="7" y="40"/>
                    <a:pt x="7" y="40"/>
                  </a:cubicBezTo>
                  <a:close/>
                  <a:moveTo>
                    <a:pt x="7" y="39"/>
                  </a:moveTo>
                  <a:cubicBezTo>
                    <a:pt x="7" y="39"/>
                    <a:pt x="7" y="39"/>
                    <a:pt x="7" y="39"/>
                  </a:cubicBezTo>
                  <a:close/>
                  <a:moveTo>
                    <a:pt x="13" y="73"/>
                  </a:moveTo>
                  <a:cubicBezTo>
                    <a:pt x="13" y="73"/>
                    <a:pt x="13" y="73"/>
                    <a:pt x="13" y="73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74"/>
                    <a:pt x="13" y="73"/>
                    <a:pt x="13" y="73"/>
                  </a:cubicBezTo>
                  <a:close/>
                  <a:moveTo>
                    <a:pt x="12" y="69"/>
                  </a:moveTo>
                  <a:cubicBezTo>
                    <a:pt x="11" y="69"/>
                    <a:pt x="11" y="69"/>
                    <a:pt x="11" y="69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2" y="70"/>
                    <a:pt x="12" y="70"/>
                    <a:pt x="12" y="69"/>
                  </a:cubicBezTo>
                  <a:close/>
                  <a:moveTo>
                    <a:pt x="10" y="58"/>
                  </a:moveTo>
                  <a:cubicBezTo>
                    <a:pt x="9" y="57"/>
                    <a:pt x="9" y="55"/>
                    <a:pt x="8" y="55"/>
                  </a:cubicBezTo>
                  <a:cubicBezTo>
                    <a:pt x="8" y="55"/>
                    <a:pt x="8" y="55"/>
                    <a:pt x="8" y="56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9" y="59"/>
                    <a:pt x="10" y="59"/>
                    <a:pt x="10" y="61"/>
                  </a:cubicBezTo>
                  <a:cubicBezTo>
                    <a:pt x="11" y="61"/>
                    <a:pt x="10" y="58"/>
                    <a:pt x="10" y="58"/>
                  </a:cubicBezTo>
                  <a:close/>
                  <a:moveTo>
                    <a:pt x="109" y="8"/>
                  </a:moveTo>
                  <a:cubicBezTo>
                    <a:pt x="109" y="9"/>
                    <a:pt x="110" y="9"/>
                    <a:pt x="110" y="9"/>
                  </a:cubicBezTo>
                  <a:cubicBezTo>
                    <a:pt x="108" y="9"/>
                    <a:pt x="108" y="9"/>
                    <a:pt x="108" y="9"/>
                  </a:cubicBezTo>
                  <a:cubicBezTo>
                    <a:pt x="106" y="8"/>
                    <a:pt x="104" y="7"/>
                    <a:pt x="102" y="8"/>
                  </a:cubicBezTo>
                  <a:cubicBezTo>
                    <a:pt x="101" y="8"/>
                    <a:pt x="100" y="7"/>
                    <a:pt x="100" y="7"/>
                  </a:cubicBezTo>
                  <a:cubicBezTo>
                    <a:pt x="100" y="7"/>
                    <a:pt x="101" y="7"/>
                    <a:pt x="101" y="7"/>
                  </a:cubicBezTo>
                  <a:cubicBezTo>
                    <a:pt x="104" y="7"/>
                    <a:pt x="105" y="7"/>
                    <a:pt x="106" y="7"/>
                  </a:cubicBezTo>
                  <a:cubicBezTo>
                    <a:pt x="106" y="8"/>
                    <a:pt x="107" y="8"/>
                    <a:pt x="109" y="8"/>
                  </a:cubicBezTo>
                  <a:close/>
                  <a:moveTo>
                    <a:pt x="81" y="13"/>
                  </a:moveTo>
                  <a:cubicBezTo>
                    <a:pt x="81" y="12"/>
                    <a:pt x="81" y="12"/>
                    <a:pt x="81" y="12"/>
                  </a:cubicBezTo>
                  <a:cubicBezTo>
                    <a:pt x="77" y="16"/>
                    <a:pt x="75" y="20"/>
                    <a:pt x="73" y="23"/>
                  </a:cubicBezTo>
                  <a:cubicBezTo>
                    <a:pt x="73" y="22"/>
                    <a:pt x="75" y="20"/>
                    <a:pt x="76" y="20"/>
                  </a:cubicBezTo>
                  <a:cubicBezTo>
                    <a:pt x="76" y="21"/>
                    <a:pt x="76" y="21"/>
                    <a:pt x="76" y="21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5" y="22"/>
                    <a:pt x="75" y="22"/>
                    <a:pt x="74" y="23"/>
                  </a:cubicBezTo>
                  <a:cubicBezTo>
                    <a:pt x="75" y="23"/>
                    <a:pt x="76" y="21"/>
                    <a:pt x="77" y="21"/>
                  </a:cubicBezTo>
                  <a:cubicBezTo>
                    <a:pt x="77" y="21"/>
                    <a:pt x="78" y="18"/>
                    <a:pt x="79" y="17"/>
                  </a:cubicBezTo>
                  <a:cubicBezTo>
                    <a:pt x="78" y="17"/>
                    <a:pt x="78" y="18"/>
                    <a:pt x="77" y="19"/>
                  </a:cubicBezTo>
                  <a:cubicBezTo>
                    <a:pt x="77" y="18"/>
                    <a:pt x="80" y="16"/>
                    <a:pt x="81" y="15"/>
                  </a:cubicBezTo>
                  <a:cubicBezTo>
                    <a:pt x="81" y="15"/>
                    <a:pt x="79" y="16"/>
                    <a:pt x="79" y="16"/>
                  </a:cubicBezTo>
                  <a:cubicBezTo>
                    <a:pt x="78" y="16"/>
                    <a:pt x="81" y="15"/>
                    <a:pt x="79" y="15"/>
                  </a:cubicBezTo>
                  <a:cubicBezTo>
                    <a:pt x="80" y="14"/>
                    <a:pt x="84" y="12"/>
                    <a:pt x="85" y="11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87" y="11"/>
                    <a:pt x="86" y="11"/>
                    <a:pt x="88" y="10"/>
                  </a:cubicBezTo>
                  <a:cubicBezTo>
                    <a:pt x="86" y="11"/>
                    <a:pt x="89" y="10"/>
                    <a:pt x="87" y="11"/>
                  </a:cubicBezTo>
                  <a:cubicBezTo>
                    <a:pt x="88" y="11"/>
                    <a:pt x="87" y="12"/>
                    <a:pt x="89" y="11"/>
                  </a:cubicBezTo>
                  <a:cubicBezTo>
                    <a:pt x="90" y="10"/>
                    <a:pt x="91" y="11"/>
                    <a:pt x="92" y="10"/>
                  </a:cubicBezTo>
                  <a:cubicBezTo>
                    <a:pt x="93" y="10"/>
                    <a:pt x="91" y="10"/>
                    <a:pt x="93" y="10"/>
                  </a:cubicBezTo>
                  <a:cubicBezTo>
                    <a:pt x="96" y="9"/>
                    <a:pt x="95" y="9"/>
                    <a:pt x="95" y="8"/>
                  </a:cubicBezTo>
                  <a:cubicBezTo>
                    <a:pt x="93" y="9"/>
                    <a:pt x="93" y="10"/>
                    <a:pt x="91" y="10"/>
                  </a:cubicBezTo>
                  <a:cubicBezTo>
                    <a:pt x="93" y="9"/>
                    <a:pt x="94" y="9"/>
                    <a:pt x="95" y="8"/>
                  </a:cubicBezTo>
                  <a:cubicBezTo>
                    <a:pt x="94" y="8"/>
                    <a:pt x="94" y="8"/>
                    <a:pt x="93" y="8"/>
                  </a:cubicBezTo>
                  <a:cubicBezTo>
                    <a:pt x="94" y="8"/>
                    <a:pt x="94" y="8"/>
                    <a:pt x="95" y="8"/>
                  </a:cubicBezTo>
                  <a:cubicBezTo>
                    <a:pt x="96" y="7"/>
                    <a:pt x="96" y="7"/>
                    <a:pt x="96" y="7"/>
                  </a:cubicBezTo>
                  <a:cubicBezTo>
                    <a:pt x="94" y="8"/>
                    <a:pt x="92" y="8"/>
                    <a:pt x="91" y="8"/>
                  </a:cubicBezTo>
                  <a:cubicBezTo>
                    <a:pt x="92" y="8"/>
                    <a:pt x="92" y="8"/>
                    <a:pt x="92" y="8"/>
                  </a:cubicBezTo>
                  <a:cubicBezTo>
                    <a:pt x="91" y="8"/>
                    <a:pt x="90" y="8"/>
                    <a:pt x="89" y="9"/>
                  </a:cubicBezTo>
                  <a:cubicBezTo>
                    <a:pt x="88" y="9"/>
                    <a:pt x="86" y="10"/>
                    <a:pt x="85" y="10"/>
                  </a:cubicBezTo>
                  <a:cubicBezTo>
                    <a:pt x="86" y="10"/>
                    <a:pt x="86" y="10"/>
                    <a:pt x="86" y="10"/>
                  </a:cubicBezTo>
                  <a:cubicBezTo>
                    <a:pt x="84" y="11"/>
                    <a:pt x="84" y="11"/>
                    <a:pt x="81" y="13"/>
                  </a:cubicBezTo>
                  <a:close/>
                  <a:moveTo>
                    <a:pt x="20" y="11"/>
                  </a:moveTo>
                  <a:cubicBezTo>
                    <a:pt x="21" y="11"/>
                    <a:pt x="21" y="11"/>
                    <a:pt x="23" y="10"/>
                  </a:cubicBezTo>
                  <a:cubicBezTo>
                    <a:pt x="24" y="10"/>
                    <a:pt x="26" y="9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30" y="8"/>
                    <a:pt x="32" y="8"/>
                    <a:pt x="33" y="7"/>
                  </a:cubicBezTo>
                  <a:cubicBezTo>
                    <a:pt x="35" y="6"/>
                    <a:pt x="37" y="6"/>
                    <a:pt x="39" y="6"/>
                  </a:cubicBezTo>
                  <a:cubicBezTo>
                    <a:pt x="37" y="7"/>
                    <a:pt x="37" y="7"/>
                    <a:pt x="35" y="8"/>
                  </a:cubicBezTo>
                  <a:cubicBezTo>
                    <a:pt x="36" y="8"/>
                    <a:pt x="36" y="7"/>
                    <a:pt x="37" y="7"/>
                  </a:cubicBezTo>
                  <a:cubicBezTo>
                    <a:pt x="36" y="8"/>
                    <a:pt x="38" y="7"/>
                    <a:pt x="40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8" y="8"/>
                    <a:pt x="35" y="8"/>
                    <a:pt x="35" y="8"/>
                  </a:cubicBezTo>
                  <a:cubicBezTo>
                    <a:pt x="36" y="8"/>
                    <a:pt x="32" y="8"/>
                    <a:pt x="31" y="9"/>
                  </a:cubicBezTo>
                  <a:cubicBezTo>
                    <a:pt x="31" y="9"/>
                    <a:pt x="35" y="8"/>
                    <a:pt x="33" y="9"/>
                  </a:cubicBezTo>
                  <a:cubicBezTo>
                    <a:pt x="35" y="8"/>
                    <a:pt x="35" y="9"/>
                    <a:pt x="36" y="8"/>
                  </a:cubicBezTo>
                  <a:cubicBezTo>
                    <a:pt x="35" y="9"/>
                    <a:pt x="36" y="9"/>
                    <a:pt x="35" y="9"/>
                  </a:cubicBezTo>
                  <a:cubicBezTo>
                    <a:pt x="36" y="9"/>
                    <a:pt x="37" y="9"/>
                    <a:pt x="38" y="9"/>
                  </a:cubicBezTo>
                  <a:cubicBezTo>
                    <a:pt x="38" y="9"/>
                    <a:pt x="34" y="10"/>
                    <a:pt x="36" y="10"/>
                  </a:cubicBezTo>
                  <a:cubicBezTo>
                    <a:pt x="37" y="10"/>
                    <a:pt x="40" y="10"/>
                    <a:pt x="40" y="9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2" y="10"/>
                    <a:pt x="41" y="9"/>
                    <a:pt x="43" y="9"/>
                  </a:cubicBezTo>
                  <a:cubicBezTo>
                    <a:pt x="43" y="9"/>
                    <a:pt x="43" y="9"/>
                    <a:pt x="42" y="9"/>
                  </a:cubicBezTo>
                  <a:cubicBezTo>
                    <a:pt x="41" y="9"/>
                    <a:pt x="41" y="9"/>
                    <a:pt x="39" y="9"/>
                  </a:cubicBezTo>
                  <a:cubicBezTo>
                    <a:pt x="39" y="9"/>
                    <a:pt x="41" y="9"/>
                    <a:pt x="40" y="9"/>
                  </a:cubicBezTo>
                  <a:cubicBezTo>
                    <a:pt x="40" y="8"/>
                    <a:pt x="36" y="9"/>
                    <a:pt x="37" y="8"/>
                  </a:cubicBezTo>
                  <a:cubicBezTo>
                    <a:pt x="38" y="8"/>
                    <a:pt x="39" y="8"/>
                    <a:pt x="39" y="8"/>
                  </a:cubicBezTo>
                  <a:cubicBezTo>
                    <a:pt x="39" y="8"/>
                    <a:pt x="41" y="8"/>
                    <a:pt x="41" y="8"/>
                  </a:cubicBezTo>
                  <a:cubicBezTo>
                    <a:pt x="42" y="8"/>
                    <a:pt x="43" y="8"/>
                    <a:pt x="44" y="8"/>
                  </a:cubicBezTo>
                  <a:cubicBezTo>
                    <a:pt x="45" y="8"/>
                    <a:pt x="44" y="7"/>
                    <a:pt x="46" y="8"/>
                  </a:cubicBezTo>
                  <a:cubicBezTo>
                    <a:pt x="47" y="8"/>
                    <a:pt x="48" y="9"/>
                    <a:pt x="50" y="9"/>
                  </a:cubicBezTo>
                  <a:cubicBezTo>
                    <a:pt x="51" y="10"/>
                    <a:pt x="53" y="11"/>
                    <a:pt x="54" y="11"/>
                  </a:cubicBezTo>
                  <a:cubicBezTo>
                    <a:pt x="54" y="11"/>
                    <a:pt x="55" y="11"/>
                    <a:pt x="55" y="12"/>
                  </a:cubicBezTo>
                  <a:cubicBezTo>
                    <a:pt x="55" y="11"/>
                    <a:pt x="53" y="10"/>
                    <a:pt x="54" y="10"/>
                  </a:cubicBezTo>
                  <a:cubicBezTo>
                    <a:pt x="54" y="11"/>
                    <a:pt x="55" y="11"/>
                    <a:pt x="56" y="12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6" y="12"/>
                    <a:pt x="57" y="12"/>
                    <a:pt x="58" y="13"/>
                  </a:cubicBezTo>
                  <a:cubicBezTo>
                    <a:pt x="57" y="13"/>
                    <a:pt x="55" y="11"/>
                    <a:pt x="55" y="12"/>
                  </a:cubicBezTo>
                  <a:cubicBezTo>
                    <a:pt x="56" y="13"/>
                    <a:pt x="56" y="13"/>
                    <a:pt x="57" y="14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9" y="15"/>
                    <a:pt x="59" y="14"/>
                    <a:pt x="60" y="15"/>
                  </a:cubicBezTo>
                  <a:cubicBezTo>
                    <a:pt x="62" y="16"/>
                    <a:pt x="58" y="13"/>
                    <a:pt x="59" y="13"/>
                  </a:cubicBezTo>
                  <a:cubicBezTo>
                    <a:pt x="61" y="14"/>
                    <a:pt x="62" y="16"/>
                    <a:pt x="64" y="17"/>
                  </a:cubicBezTo>
                  <a:cubicBezTo>
                    <a:pt x="64" y="17"/>
                    <a:pt x="63" y="17"/>
                    <a:pt x="63" y="17"/>
                  </a:cubicBezTo>
                  <a:cubicBezTo>
                    <a:pt x="64" y="18"/>
                    <a:pt x="63" y="17"/>
                    <a:pt x="64" y="19"/>
                  </a:cubicBezTo>
                  <a:cubicBezTo>
                    <a:pt x="65" y="18"/>
                    <a:pt x="67" y="21"/>
                    <a:pt x="68" y="22"/>
                  </a:cubicBezTo>
                  <a:cubicBezTo>
                    <a:pt x="68" y="23"/>
                    <a:pt x="68" y="23"/>
                    <a:pt x="67" y="22"/>
                  </a:cubicBezTo>
                  <a:cubicBezTo>
                    <a:pt x="67" y="22"/>
                    <a:pt x="69" y="24"/>
                    <a:pt x="69" y="25"/>
                  </a:cubicBezTo>
                  <a:cubicBezTo>
                    <a:pt x="69" y="25"/>
                    <a:pt x="69" y="25"/>
                    <a:pt x="70" y="26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70" y="26"/>
                    <a:pt x="70" y="25"/>
                    <a:pt x="71" y="24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71" y="25"/>
                    <a:pt x="71" y="25"/>
                    <a:pt x="71" y="25"/>
                  </a:cubicBezTo>
                  <a:cubicBezTo>
                    <a:pt x="70" y="23"/>
                    <a:pt x="68" y="21"/>
                    <a:pt x="67" y="20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66" y="18"/>
                    <a:pt x="63" y="16"/>
                    <a:pt x="62" y="14"/>
                  </a:cubicBezTo>
                  <a:cubicBezTo>
                    <a:pt x="63" y="14"/>
                    <a:pt x="62" y="14"/>
                    <a:pt x="62" y="14"/>
                  </a:cubicBezTo>
                  <a:cubicBezTo>
                    <a:pt x="62" y="13"/>
                    <a:pt x="61" y="13"/>
                    <a:pt x="60" y="12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60" y="12"/>
                    <a:pt x="59" y="11"/>
                    <a:pt x="58" y="10"/>
                  </a:cubicBezTo>
                  <a:cubicBezTo>
                    <a:pt x="58" y="10"/>
                    <a:pt x="58" y="10"/>
                    <a:pt x="58" y="10"/>
                  </a:cubicBezTo>
                  <a:cubicBezTo>
                    <a:pt x="56" y="10"/>
                    <a:pt x="55" y="9"/>
                    <a:pt x="54" y="9"/>
                  </a:cubicBezTo>
                  <a:cubicBezTo>
                    <a:pt x="54" y="9"/>
                    <a:pt x="54" y="9"/>
                    <a:pt x="53" y="9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51" y="8"/>
                    <a:pt x="50" y="8"/>
                    <a:pt x="49" y="7"/>
                  </a:cubicBezTo>
                  <a:cubicBezTo>
                    <a:pt x="50" y="8"/>
                    <a:pt x="52" y="8"/>
                    <a:pt x="53" y="9"/>
                  </a:cubicBezTo>
                  <a:cubicBezTo>
                    <a:pt x="53" y="8"/>
                    <a:pt x="53" y="8"/>
                    <a:pt x="51" y="7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2" y="7"/>
                    <a:pt x="49" y="6"/>
                    <a:pt x="50" y="7"/>
                  </a:cubicBezTo>
                  <a:cubicBezTo>
                    <a:pt x="48" y="6"/>
                    <a:pt x="46" y="5"/>
                    <a:pt x="44" y="5"/>
                  </a:cubicBezTo>
                  <a:cubicBezTo>
                    <a:pt x="42" y="4"/>
                    <a:pt x="39" y="4"/>
                    <a:pt x="36" y="5"/>
                  </a:cubicBezTo>
                  <a:cubicBezTo>
                    <a:pt x="40" y="4"/>
                    <a:pt x="33" y="5"/>
                    <a:pt x="37" y="4"/>
                  </a:cubicBezTo>
                  <a:cubicBezTo>
                    <a:pt x="35" y="4"/>
                    <a:pt x="35" y="5"/>
                    <a:pt x="32" y="5"/>
                  </a:cubicBezTo>
                  <a:cubicBezTo>
                    <a:pt x="32" y="5"/>
                    <a:pt x="34" y="5"/>
                    <a:pt x="34" y="5"/>
                  </a:cubicBezTo>
                  <a:cubicBezTo>
                    <a:pt x="32" y="5"/>
                    <a:pt x="30" y="6"/>
                    <a:pt x="28" y="7"/>
                  </a:cubicBezTo>
                  <a:cubicBezTo>
                    <a:pt x="26" y="7"/>
                    <a:pt x="25" y="8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1" y="10"/>
                    <a:pt x="21" y="10"/>
                    <a:pt x="20" y="11"/>
                  </a:cubicBezTo>
                  <a:close/>
                  <a:moveTo>
                    <a:pt x="14" y="18"/>
                  </a:moveTo>
                  <a:cubicBezTo>
                    <a:pt x="13" y="18"/>
                    <a:pt x="13" y="19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1"/>
                    <a:pt x="12" y="21"/>
                    <a:pt x="11" y="22"/>
                  </a:cubicBezTo>
                  <a:cubicBezTo>
                    <a:pt x="12" y="21"/>
                    <a:pt x="13" y="20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1" y="23"/>
                    <a:pt x="9" y="26"/>
                    <a:pt x="10" y="25"/>
                  </a:cubicBezTo>
                  <a:cubicBezTo>
                    <a:pt x="11" y="22"/>
                    <a:pt x="11" y="25"/>
                    <a:pt x="12" y="23"/>
                  </a:cubicBezTo>
                  <a:cubicBezTo>
                    <a:pt x="12" y="24"/>
                    <a:pt x="11" y="25"/>
                    <a:pt x="11" y="26"/>
                  </a:cubicBezTo>
                  <a:cubicBezTo>
                    <a:pt x="11" y="25"/>
                    <a:pt x="10" y="26"/>
                    <a:pt x="9" y="28"/>
                  </a:cubicBezTo>
                  <a:cubicBezTo>
                    <a:pt x="9" y="29"/>
                    <a:pt x="8" y="31"/>
                    <a:pt x="8" y="32"/>
                  </a:cubicBezTo>
                  <a:cubicBezTo>
                    <a:pt x="9" y="31"/>
                    <a:pt x="9" y="33"/>
                    <a:pt x="9" y="31"/>
                  </a:cubicBezTo>
                  <a:cubicBezTo>
                    <a:pt x="9" y="31"/>
                    <a:pt x="9" y="33"/>
                    <a:pt x="8" y="34"/>
                  </a:cubicBezTo>
                  <a:cubicBezTo>
                    <a:pt x="8" y="33"/>
                    <a:pt x="9" y="32"/>
                    <a:pt x="8" y="32"/>
                  </a:cubicBezTo>
                  <a:cubicBezTo>
                    <a:pt x="8" y="33"/>
                    <a:pt x="8" y="34"/>
                    <a:pt x="8" y="35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6"/>
                    <a:pt x="7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5"/>
                    <a:pt x="8" y="36"/>
                    <a:pt x="8" y="36"/>
                  </a:cubicBezTo>
                  <a:cubicBezTo>
                    <a:pt x="8" y="36"/>
                    <a:pt x="8" y="38"/>
                    <a:pt x="8" y="38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8"/>
                    <a:pt x="8" y="39"/>
                    <a:pt x="8" y="39"/>
                  </a:cubicBezTo>
                  <a:cubicBezTo>
                    <a:pt x="9" y="36"/>
                    <a:pt x="9" y="35"/>
                    <a:pt x="10" y="32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30"/>
                    <a:pt x="10" y="31"/>
                    <a:pt x="11" y="28"/>
                  </a:cubicBezTo>
                  <a:cubicBezTo>
                    <a:pt x="11" y="27"/>
                    <a:pt x="13" y="23"/>
                    <a:pt x="12" y="23"/>
                  </a:cubicBezTo>
                  <a:cubicBezTo>
                    <a:pt x="12" y="24"/>
                    <a:pt x="14" y="22"/>
                    <a:pt x="14" y="20"/>
                  </a:cubicBezTo>
                  <a:cubicBezTo>
                    <a:pt x="14" y="19"/>
                    <a:pt x="17" y="16"/>
                    <a:pt x="16" y="17"/>
                  </a:cubicBezTo>
                  <a:cubicBezTo>
                    <a:pt x="15" y="17"/>
                    <a:pt x="15" y="19"/>
                    <a:pt x="14" y="19"/>
                  </a:cubicBezTo>
                  <a:cubicBezTo>
                    <a:pt x="14" y="19"/>
                    <a:pt x="15" y="18"/>
                    <a:pt x="15" y="17"/>
                  </a:cubicBezTo>
                  <a:cubicBezTo>
                    <a:pt x="15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lose/>
                  <a:moveTo>
                    <a:pt x="6" y="66"/>
                  </a:moveTo>
                  <a:cubicBezTo>
                    <a:pt x="6" y="66"/>
                    <a:pt x="6" y="66"/>
                    <a:pt x="6" y="66"/>
                  </a:cubicBezTo>
                  <a:cubicBezTo>
                    <a:pt x="6" y="66"/>
                    <a:pt x="6" y="66"/>
                    <a:pt x="6" y="66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72000" tIns="0" rIns="0" bIns="10800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200" dirty="0">
                  <a:solidFill>
                    <a:srgbClr val="EB476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</a:t>
              </a:r>
              <a:endParaRPr lang="zh-CN" altLang="en-US" sz="3200" dirty="0">
                <a:solidFill>
                  <a:srgbClr val="EB476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80" name="MH_Other_4"/>
            <p:cNvSpPr/>
            <p:nvPr>
              <p:custDataLst>
                <p:tags r:id="rId6"/>
              </p:custDataLst>
            </p:nvPr>
          </p:nvSpPr>
          <p:spPr bwMode="auto">
            <a:xfrm>
              <a:off x="3859213" y="3367089"/>
              <a:ext cx="17462" cy="9525"/>
            </a:xfrm>
            <a:custGeom>
              <a:avLst/>
              <a:gdLst>
                <a:gd name="T0" fmla="*/ 2147483646 w 11"/>
                <a:gd name="T1" fmla="*/ 2147483646 h 6"/>
                <a:gd name="T2" fmla="*/ 2147483646 w 11"/>
                <a:gd name="T3" fmla="*/ 0 h 6"/>
                <a:gd name="T4" fmla="*/ 0 w 11"/>
                <a:gd name="T5" fmla="*/ 2147483646 h 6"/>
                <a:gd name="T6" fmla="*/ 2147483646 w 11"/>
                <a:gd name="T7" fmla="*/ 2147483646 h 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" h="6">
                  <a:moveTo>
                    <a:pt x="6" y="6"/>
                  </a:moveTo>
                  <a:lnTo>
                    <a:pt x="11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1" name="MH_Other_5"/>
            <p:cNvSpPr/>
            <p:nvPr>
              <p:custDataLst>
                <p:tags r:id="rId7"/>
              </p:custDataLst>
            </p:nvPr>
          </p:nvSpPr>
          <p:spPr bwMode="auto">
            <a:xfrm>
              <a:off x="4189413" y="2995613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2" name="MH_Other_6"/>
            <p:cNvSpPr/>
            <p:nvPr>
              <p:custDataLst>
                <p:tags r:id="rId8"/>
              </p:custDataLst>
            </p:nvPr>
          </p:nvSpPr>
          <p:spPr bwMode="auto">
            <a:xfrm>
              <a:off x="2892425" y="2867026"/>
              <a:ext cx="1335088" cy="1185863"/>
            </a:xfrm>
            <a:custGeom>
              <a:avLst/>
              <a:gdLst>
                <a:gd name="T0" fmla="*/ 938221 w 1335087"/>
                <a:gd name="T1" fmla="*/ 1164859 h 1187319"/>
                <a:gd name="T2" fmla="*/ 862021 w 1335087"/>
                <a:gd name="T3" fmla="*/ 1098915 h 1187319"/>
                <a:gd name="T4" fmla="*/ 928696 w 1335087"/>
                <a:gd name="T5" fmla="*/ 1146018 h 1187319"/>
                <a:gd name="T6" fmla="*/ 910837 w 1335087"/>
                <a:gd name="T7" fmla="*/ 1164859 h 1187319"/>
                <a:gd name="T8" fmla="*/ 814396 w 1335087"/>
                <a:gd name="T9" fmla="*/ 1089495 h 1187319"/>
                <a:gd name="T10" fmla="*/ 606524 w 1335087"/>
                <a:gd name="T11" fmla="*/ 1080075 h 1187319"/>
                <a:gd name="T12" fmla="*/ 615950 w 1335087"/>
                <a:gd name="T13" fmla="*/ 1108336 h 1187319"/>
                <a:gd name="T14" fmla="*/ 597098 w 1335087"/>
                <a:gd name="T15" fmla="*/ 1117757 h 1187319"/>
                <a:gd name="T16" fmla="*/ 521692 w 1335087"/>
                <a:gd name="T17" fmla="*/ 1089495 h 1187319"/>
                <a:gd name="T18" fmla="*/ 786615 w 1335087"/>
                <a:gd name="T19" fmla="*/ 976451 h 1187319"/>
                <a:gd name="T20" fmla="*/ 823498 w 1335087"/>
                <a:gd name="T21" fmla="*/ 931187 h 1187319"/>
                <a:gd name="T22" fmla="*/ 577849 w 1335087"/>
                <a:gd name="T23" fmla="*/ 910508 h 1187319"/>
                <a:gd name="T24" fmla="*/ 625474 w 1335087"/>
                <a:gd name="T25" fmla="*/ 882246 h 1187319"/>
                <a:gd name="T26" fmla="*/ 747721 w 1335087"/>
                <a:gd name="T27" fmla="*/ 580795 h 1187319"/>
                <a:gd name="T28" fmla="*/ 814793 w 1335087"/>
                <a:gd name="T29" fmla="*/ 627894 h 1187319"/>
                <a:gd name="T30" fmla="*/ 814793 w 1335087"/>
                <a:gd name="T31" fmla="*/ 684420 h 1187319"/>
                <a:gd name="T32" fmla="*/ 805400 w 1335087"/>
                <a:gd name="T33" fmla="*/ 806884 h 1187319"/>
                <a:gd name="T34" fmla="*/ 824186 w 1335087"/>
                <a:gd name="T35" fmla="*/ 910508 h 1187319"/>
                <a:gd name="T36" fmla="*/ 814793 w 1335087"/>
                <a:gd name="T37" fmla="*/ 1080075 h 1187319"/>
                <a:gd name="T38" fmla="*/ 796007 w 1335087"/>
                <a:gd name="T39" fmla="*/ 919929 h 1187319"/>
                <a:gd name="T40" fmla="*/ 767829 w 1335087"/>
                <a:gd name="T41" fmla="*/ 891667 h 1187319"/>
                <a:gd name="T42" fmla="*/ 730258 w 1335087"/>
                <a:gd name="T43" fmla="*/ 872826 h 1187319"/>
                <a:gd name="T44" fmla="*/ 749044 w 1335087"/>
                <a:gd name="T45" fmla="*/ 797463 h 1187319"/>
                <a:gd name="T46" fmla="*/ 758436 w 1335087"/>
                <a:gd name="T47" fmla="*/ 712681 h 1187319"/>
                <a:gd name="T48" fmla="*/ 730141 w 1335087"/>
                <a:gd name="T49" fmla="*/ 665580 h 1187319"/>
                <a:gd name="T50" fmla="*/ 862668 w 1335087"/>
                <a:gd name="T51" fmla="*/ 580795 h 1187319"/>
                <a:gd name="T52" fmla="*/ 873958 w 1335087"/>
                <a:gd name="T53" fmla="*/ 577164 h 1187319"/>
                <a:gd name="T54" fmla="*/ 947864 w 1335087"/>
                <a:gd name="T55" fmla="*/ 525449 h 1187319"/>
                <a:gd name="T56" fmla="*/ 640871 w 1335087"/>
                <a:gd name="T57" fmla="*/ 536403 h 1187319"/>
                <a:gd name="T58" fmla="*/ 673108 w 1335087"/>
                <a:gd name="T59" fmla="*/ 571374 h 1187319"/>
                <a:gd name="T60" fmla="*/ 530224 w 1335087"/>
                <a:gd name="T61" fmla="*/ 552534 h 1187319"/>
                <a:gd name="T62" fmla="*/ 558799 w 1335087"/>
                <a:gd name="T63" fmla="*/ 609056 h 1187319"/>
                <a:gd name="T64" fmla="*/ 587374 w 1335087"/>
                <a:gd name="T65" fmla="*/ 722100 h 1187319"/>
                <a:gd name="T66" fmla="*/ 625474 w 1335087"/>
                <a:gd name="T67" fmla="*/ 853985 h 1187319"/>
                <a:gd name="T68" fmla="*/ 568324 w 1335087"/>
                <a:gd name="T69" fmla="*/ 1004711 h 1187319"/>
                <a:gd name="T70" fmla="*/ 596899 w 1335087"/>
                <a:gd name="T71" fmla="*/ 872826 h 1187319"/>
                <a:gd name="T72" fmla="*/ 568324 w 1335087"/>
                <a:gd name="T73" fmla="*/ 825724 h 1187319"/>
                <a:gd name="T74" fmla="*/ 539749 w 1335087"/>
                <a:gd name="T75" fmla="*/ 778623 h 1187319"/>
                <a:gd name="T76" fmla="*/ 520699 w 1335087"/>
                <a:gd name="T77" fmla="*/ 740941 h 1187319"/>
                <a:gd name="T78" fmla="*/ 520699 w 1335087"/>
                <a:gd name="T79" fmla="*/ 637320 h 1187319"/>
                <a:gd name="T80" fmla="*/ 1335096 w 1335087"/>
                <a:gd name="T81" fmla="*/ 468929 h 1187319"/>
                <a:gd name="T82" fmla="*/ 548582 w 1335087"/>
                <a:gd name="T83" fmla="*/ 467522 h 1187319"/>
                <a:gd name="T84" fmla="*/ 511810 w 1335087"/>
                <a:gd name="T85" fmla="*/ 458329 h 1187319"/>
                <a:gd name="T86" fmla="*/ 616086 w 1335087"/>
                <a:gd name="T87" fmla="*/ 496011 h 1187319"/>
                <a:gd name="T88" fmla="*/ 1314365 w 1335087"/>
                <a:gd name="T89" fmla="*/ 415662 h 1187319"/>
                <a:gd name="T90" fmla="*/ 312737 w 1335087"/>
                <a:gd name="T91" fmla="*/ 279342 h 1187319"/>
                <a:gd name="T92" fmla="*/ 502330 w 1335087"/>
                <a:gd name="T93" fmla="*/ 448908 h 1187319"/>
                <a:gd name="T94" fmla="*/ 321563 w 1335087"/>
                <a:gd name="T95" fmla="*/ 274795 h 1187319"/>
                <a:gd name="T96" fmla="*/ 1316046 w 1335087"/>
                <a:gd name="T97" fmla="*/ 166299 h 1187319"/>
                <a:gd name="T98" fmla="*/ 1287471 w 1335087"/>
                <a:gd name="T99" fmla="*/ 382967 h 1187319"/>
                <a:gd name="T100" fmla="*/ 1306521 w 1335087"/>
                <a:gd name="T101" fmla="*/ 401808 h 1187319"/>
                <a:gd name="T102" fmla="*/ 1325571 w 1335087"/>
                <a:gd name="T103" fmla="*/ 458330 h 1187319"/>
                <a:gd name="T104" fmla="*/ 1258896 w 1335087"/>
                <a:gd name="T105" fmla="*/ 392387 h 1187319"/>
                <a:gd name="T106" fmla="*/ 171450 w 1335087"/>
                <a:gd name="T107" fmla="*/ 81515 h 1187319"/>
                <a:gd name="T108" fmla="*/ 66675 w 1335087"/>
                <a:gd name="T109" fmla="*/ 430069 h 1187319"/>
                <a:gd name="T110" fmla="*/ 19050 w 1335087"/>
                <a:gd name="T111" fmla="*/ 486592 h 1187319"/>
                <a:gd name="T112" fmla="*/ 9525 w 1335087"/>
                <a:gd name="T113" fmla="*/ 458330 h 1187319"/>
                <a:gd name="T114" fmla="*/ 57150 w 1335087"/>
                <a:gd name="T115" fmla="*/ 373547 h 1187319"/>
                <a:gd name="T116" fmla="*/ 104775 w 1335087"/>
                <a:gd name="T117" fmla="*/ 100356 h 118731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335087" h="1187319">
                  <a:moveTo>
                    <a:pt x="934748" y="1183856"/>
                  </a:moveTo>
                  <a:lnTo>
                    <a:pt x="933450" y="1186129"/>
                  </a:lnTo>
                  <a:cubicBezTo>
                    <a:pt x="931068" y="1187319"/>
                    <a:pt x="928687" y="1187319"/>
                    <a:pt x="928687" y="1187319"/>
                  </a:cubicBezTo>
                  <a:lnTo>
                    <a:pt x="934748" y="1183856"/>
                  </a:lnTo>
                  <a:close/>
                  <a:moveTo>
                    <a:pt x="938212" y="1177794"/>
                  </a:moveTo>
                  <a:cubicBezTo>
                    <a:pt x="938212" y="1177794"/>
                    <a:pt x="938212" y="1180176"/>
                    <a:pt x="937021" y="1182557"/>
                  </a:cubicBezTo>
                  <a:lnTo>
                    <a:pt x="934748" y="1183856"/>
                  </a:lnTo>
                  <a:lnTo>
                    <a:pt x="938212" y="1177794"/>
                  </a:lnTo>
                  <a:close/>
                  <a:moveTo>
                    <a:pt x="578247" y="1120644"/>
                  </a:moveTo>
                  <a:cubicBezTo>
                    <a:pt x="578247" y="1120644"/>
                    <a:pt x="578247" y="1120644"/>
                    <a:pt x="579425" y="1121834"/>
                  </a:cubicBezTo>
                  <a:lnTo>
                    <a:pt x="581074" y="1123501"/>
                  </a:lnTo>
                  <a:lnTo>
                    <a:pt x="579425" y="1124216"/>
                  </a:lnTo>
                  <a:cubicBezTo>
                    <a:pt x="578247" y="1125406"/>
                    <a:pt x="578247" y="1125406"/>
                    <a:pt x="578247" y="1120644"/>
                  </a:cubicBezTo>
                  <a:close/>
                  <a:moveTo>
                    <a:pt x="835223" y="1094897"/>
                  </a:moveTo>
                  <a:cubicBezTo>
                    <a:pt x="844152" y="1094450"/>
                    <a:pt x="847724" y="1108738"/>
                    <a:pt x="862012" y="1101594"/>
                  </a:cubicBezTo>
                  <a:cubicBezTo>
                    <a:pt x="862012" y="1101594"/>
                    <a:pt x="862012" y="1111119"/>
                    <a:pt x="862012" y="1111119"/>
                  </a:cubicBezTo>
                  <a:cubicBezTo>
                    <a:pt x="881062" y="1111119"/>
                    <a:pt x="890587" y="1120644"/>
                    <a:pt x="909637" y="1130169"/>
                  </a:cubicBezTo>
                  <a:cubicBezTo>
                    <a:pt x="909637" y="1130169"/>
                    <a:pt x="909637" y="1139694"/>
                    <a:pt x="909637" y="1139694"/>
                  </a:cubicBezTo>
                  <a:cubicBezTo>
                    <a:pt x="909637" y="1149219"/>
                    <a:pt x="919162" y="1139694"/>
                    <a:pt x="919162" y="1139694"/>
                  </a:cubicBezTo>
                  <a:cubicBezTo>
                    <a:pt x="919162" y="1149219"/>
                    <a:pt x="928687" y="1149219"/>
                    <a:pt x="928687" y="1149219"/>
                  </a:cubicBezTo>
                  <a:cubicBezTo>
                    <a:pt x="919162" y="1149219"/>
                    <a:pt x="919162" y="1149219"/>
                    <a:pt x="919162" y="1149219"/>
                  </a:cubicBezTo>
                  <a:cubicBezTo>
                    <a:pt x="919162" y="1149219"/>
                    <a:pt x="919162" y="1151600"/>
                    <a:pt x="919162" y="1153981"/>
                  </a:cubicBezTo>
                  <a:cubicBezTo>
                    <a:pt x="919162" y="1156362"/>
                    <a:pt x="919162" y="1158744"/>
                    <a:pt x="919162" y="1158744"/>
                  </a:cubicBezTo>
                  <a:cubicBezTo>
                    <a:pt x="919162" y="1158744"/>
                    <a:pt x="928687" y="1158744"/>
                    <a:pt x="928687" y="1158744"/>
                  </a:cubicBezTo>
                  <a:cubicBezTo>
                    <a:pt x="928687" y="1158744"/>
                    <a:pt x="928687" y="1168269"/>
                    <a:pt x="928687" y="1168269"/>
                  </a:cubicBezTo>
                  <a:cubicBezTo>
                    <a:pt x="928687" y="1168269"/>
                    <a:pt x="938212" y="1177794"/>
                    <a:pt x="938212" y="1177794"/>
                  </a:cubicBezTo>
                  <a:cubicBezTo>
                    <a:pt x="938212" y="1177794"/>
                    <a:pt x="928687" y="1177794"/>
                    <a:pt x="928687" y="1177794"/>
                  </a:cubicBezTo>
                  <a:cubicBezTo>
                    <a:pt x="928687" y="1182557"/>
                    <a:pt x="928687" y="1184938"/>
                    <a:pt x="928687" y="1184938"/>
                  </a:cubicBezTo>
                  <a:lnTo>
                    <a:pt x="928687" y="1186129"/>
                  </a:lnTo>
                  <a:cubicBezTo>
                    <a:pt x="928687" y="1187319"/>
                    <a:pt x="928687" y="1187319"/>
                    <a:pt x="928687" y="1187319"/>
                  </a:cubicBezTo>
                  <a:cubicBezTo>
                    <a:pt x="928687" y="1187319"/>
                    <a:pt x="919162" y="1187319"/>
                    <a:pt x="919162" y="1177794"/>
                  </a:cubicBezTo>
                  <a:cubicBezTo>
                    <a:pt x="914400" y="1177794"/>
                    <a:pt x="912018" y="1177794"/>
                    <a:pt x="910828" y="1177794"/>
                  </a:cubicBezTo>
                  <a:cubicBezTo>
                    <a:pt x="909637" y="1177794"/>
                    <a:pt x="909637" y="1177794"/>
                    <a:pt x="909637" y="1177794"/>
                  </a:cubicBezTo>
                  <a:cubicBezTo>
                    <a:pt x="900112" y="1177794"/>
                    <a:pt x="900112" y="1177794"/>
                    <a:pt x="900112" y="1177794"/>
                  </a:cubicBezTo>
                  <a:cubicBezTo>
                    <a:pt x="881062" y="1177794"/>
                    <a:pt x="871537" y="1168269"/>
                    <a:pt x="862012" y="1168269"/>
                  </a:cubicBezTo>
                  <a:cubicBezTo>
                    <a:pt x="852487" y="1168269"/>
                    <a:pt x="842962" y="1168269"/>
                    <a:pt x="833437" y="1168269"/>
                  </a:cubicBezTo>
                  <a:cubicBezTo>
                    <a:pt x="823912" y="1168269"/>
                    <a:pt x="814387" y="1149219"/>
                    <a:pt x="795337" y="1158744"/>
                  </a:cubicBezTo>
                  <a:cubicBezTo>
                    <a:pt x="785812" y="1168269"/>
                    <a:pt x="776287" y="1158744"/>
                    <a:pt x="776287" y="1158744"/>
                  </a:cubicBezTo>
                  <a:cubicBezTo>
                    <a:pt x="776287" y="1139694"/>
                    <a:pt x="795337" y="1120644"/>
                    <a:pt x="795337" y="1111119"/>
                  </a:cubicBezTo>
                  <a:cubicBezTo>
                    <a:pt x="804862" y="1092069"/>
                    <a:pt x="804862" y="1111119"/>
                    <a:pt x="814387" y="1101594"/>
                  </a:cubicBezTo>
                  <a:cubicBezTo>
                    <a:pt x="804862" y="1101594"/>
                    <a:pt x="814387" y="1120644"/>
                    <a:pt x="823912" y="1101594"/>
                  </a:cubicBezTo>
                  <a:cubicBezTo>
                    <a:pt x="828674" y="1096831"/>
                    <a:pt x="832246" y="1095045"/>
                    <a:pt x="835223" y="1094897"/>
                  </a:cubicBezTo>
                  <a:close/>
                  <a:moveTo>
                    <a:pt x="532738" y="1032389"/>
                  </a:moveTo>
                  <a:cubicBezTo>
                    <a:pt x="541133" y="1033728"/>
                    <a:pt x="542900" y="1044444"/>
                    <a:pt x="549969" y="1044444"/>
                  </a:cubicBezTo>
                  <a:cubicBezTo>
                    <a:pt x="549969" y="1044444"/>
                    <a:pt x="559395" y="1053969"/>
                    <a:pt x="559395" y="1053969"/>
                  </a:cubicBezTo>
                  <a:cubicBezTo>
                    <a:pt x="578247" y="1053969"/>
                    <a:pt x="578247" y="1073019"/>
                    <a:pt x="597098" y="1082544"/>
                  </a:cubicBezTo>
                  <a:cubicBezTo>
                    <a:pt x="597098" y="1082544"/>
                    <a:pt x="597098" y="1092069"/>
                    <a:pt x="597098" y="1092069"/>
                  </a:cubicBezTo>
                  <a:cubicBezTo>
                    <a:pt x="597098" y="1092069"/>
                    <a:pt x="606524" y="1092069"/>
                    <a:pt x="606524" y="1092069"/>
                  </a:cubicBezTo>
                  <a:cubicBezTo>
                    <a:pt x="606524" y="1101594"/>
                    <a:pt x="606524" y="1101594"/>
                    <a:pt x="615950" y="1101594"/>
                  </a:cubicBezTo>
                  <a:cubicBezTo>
                    <a:pt x="606524" y="1101594"/>
                    <a:pt x="606524" y="1101594"/>
                    <a:pt x="606524" y="1101594"/>
                  </a:cubicBezTo>
                  <a:cubicBezTo>
                    <a:pt x="606524" y="1101594"/>
                    <a:pt x="606524" y="1103975"/>
                    <a:pt x="606524" y="1106356"/>
                  </a:cubicBezTo>
                  <a:lnTo>
                    <a:pt x="606524" y="1109928"/>
                  </a:lnTo>
                  <a:lnTo>
                    <a:pt x="606524" y="1111119"/>
                  </a:lnTo>
                  <a:cubicBezTo>
                    <a:pt x="606524" y="1111119"/>
                    <a:pt x="615950" y="1111119"/>
                    <a:pt x="615950" y="1111119"/>
                  </a:cubicBezTo>
                  <a:cubicBezTo>
                    <a:pt x="615950" y="1111119"/>
                    <a:pt x="606524" y="1120644"/>
                    <a:pt x="606524" y="1120644"/>
                  </a:cubicBezTo>
                  <a:cubicBezTo>
                    <a:pt x="615950" y="1120644"/>
                    <a:pt x="615950" y="1120644"/>
                    <a:pt x="615950" y="1120644"/>
                  </a:cubicBezTo>
                  <a:cubicBezTo>
                    <a:pt x="615950" y="1120644"/>
                    <a:pt x="615950" y="1120644"/>
                    <a:pt x="615950" y="1121834"/>
                  </a:cubicBezTo>
                  <a:lnTo>
                    <a:pt x="615950" y="1128978"/>
                  </a:lnTo>
                  <a:lnTo>
                    <a:pt x="615950" y="1130169"/>
                  </a:lnTo>
                  <a:cubicBezTo>
                    <a:pt x="606524" y="1130169"/>
                    <a:pt x="606524" y="1130169"/>
                    <a:pt x="606524" y="1130169"/>
                  </a:cubicBezTo>
                  <a:lnTo>
                    <a:pt x="607702" y="1138503"/>
                  </a:lnTo>
                  <a:cubicBezTo>
                    <a:pt x="608881" y="1139694"/>
                    <a:pt x="611237" y="1139694"/>
                    <a:pt x="615950" y="1139694"/>
                  </a:cubicBezTo>
                  <a:cubicBezTo>
                    <a:pt x="615950" y="1139694"/>
                    <a:pt x="606524" y="1139694"/>
                    <a:pt x="606524" y="1139694"/>
                  </a:cubicBezTo>
                  <a:cubicBezTo>
                    <a:pt x="606524" y="1139694"/>
                    <a:pt x="606524" y="1139694"/>
                    <a:pt x="597098" y="1130169"/>
                  </a:cubicBezTo>
                  <a:lnTo>
                    <a:pt x="596899" y="1130169"/>
                  </a:lnTo>
                  <a:lnTo>
                    <a:pt x="588851" y="1130169"/>
                  </a:lnTo>
                  <a:cubicBezTo>
                    <a:pt x="587672" y="1130169"/>
                    <a:pt x="587672" y="1130169"/>
                    <a:pt x="587672" y="1130169"/>
                  </a:cubicBezTo>
                  <a:lnTo>
                    <a:pt x="581074" y="1123501"/>
                  </a:lnTo>
                  <a:lnTo>
                    <a:pt x="587672" y="1120644"/>
                  </a:lnTo>
                  <a:cubicBezTo>
                    <a:pt x="587672" y="1120644"/>
                    <a:pt x="578247" y="1120644"/>
                    <a:pt x="578247" y="1120644"/>
                  </a:cubicBezTo>
                  <a:cubicBezTo>
                    <a:pt x="568821" y="1120644"/>
                    <a:pt x="559395" y="1111119"/>
                    <a:pt x="540543" y="1111119"/>
                  </a:cubicBezTo>
                  <a:cubicBezTo>
                    <a:pt x="540543" y="1101594"/>
                    <a:pt x="531118" y="1101594"/>
                    <a:pt x="521692" y="1101594"/>
                  </a:cubicBezTo>
                  <a:cubicBezTo>
                    <a:pt x="502840" y="1101594"/>
                    <a:pt x="502840" y="1082544"/>
                    <a:pt x="483989" y="1092069"/>
                  </a:cubicBezTo>
                  <a:cubicBezTo>
                    <a:pt x="474563" y="1092069"/>
                    <a:pt x="465137" y="1082544"/>
                    <a:pt x="465137" y="1082544"/>
                  </a:cubicBezTo>
                  <a:cubicBezTo>
                    <a:pt x="465137" y="1063494"/>
                    <a:pt x="483989" y="1044444"/>
                    <a:pt x="483989" y="1044444"/>
                  </a:cubicBezTo>
                  <a:cubicBezTo>
                    <a:pt x="502840" y="1025394"/>
                    <a:pt x="493414" y="1044444"/>
                    <a:pt x="512266" y="1034919"/>
                  </a:cubicBezTo>
                  <a:cubicBezTo>
                    <a:pt x="502840" y="1034919"/>
                    <a:pt x="502840" y="1044444"/>
                    <a:pt x="521692" y="1034919"/>
                  </a:cubicBezTo>
                  <a:cubicBezTo>
                    <a:pt x="526405" y="1032538"/>
                    <a:pt x="529939" y="1031942"/>
                    <a:pt x="532738" y="1032389"/>
                  </a:cubicBezTo>
                  <a:close/>
                  <a:moveTo>
                    <a:pt x="786606" y="968244"/>
                  </a:moveTo>
                  <a:cubicBezTo>
                    <a:pt x="786606" y="977769"/>
                    <a:pt x="786606" y="977769"/>
                    <a:pt x="786606" y="987294"/>
                  </a:cubicBezTo>
                  <a:cubicBezTo>
                    <a:pt x="795998" y="987294"/>
                    <a:pt x="795998" y="996819"/>
                    <a:pt x="795998" y="987294"/>
                  </a:cubicBezTo>
                  <a:cubicBezTo>
                    <a:pt x="795998" y="1006344"/>
                    <a:pt x="795998" y="1006344"/>
                    <a:pt x="795998" y="1006344"/>
                  </a:cubicBezTo>
                  <a:cubicBezTo>
                    <a:pt x="786606" y="996819"/>
                    <a:pt x="786606" y="996819"/>
                    <a:pt x="786606" y="996819"/>
                  </a:cubicBezTo>
                  <a:cubicBezTo>
                    <a:pt x="786606" y="1006344"/>
                    <a:pt x="786606" y="1006344"/>
                    <a:pt x="786606" y="1015869"/>
                  </a:cubicBezTo>
                  <a:cubicBezTo>
                    <a:pt x="786606" y="996819"/>
                    <a:pt x="777213" y="987294"/>
                    <a:pt x="786606" y="968244"/>
                  </a:cubicBezTo>
                  <a:close/>
                  <a:moveTo>
                    <a:pt x="824177" y="939669"/>
                  </a:moveTo>
                  <a:cubicBezTo>
                    <a:pt x="824177" y="939669"/>
                    <a:pt x="824177" y="949194"/>
                    <a:pt x="824177" y="949194"/>
                  </a:cubicBezTo>
                  <a:lnTo>
                    <a:pt x="823489" y="941528"/>
                  </a:lnTo>
                  <a:lnTo>
                    <a:pt x="824177" y="939669"/>
                  </a:lnTo>
                  <a:close/>
                  <a:moveTo>
                    <a:pt x="786606" y="930144"/>
                  </a:moveTo>
                  <a:lnTo>
                    <a:pt x="792583" y="933608"/>
                  </a:lnTo>
                  <a:lnTo>
                    <a:pt x="791302" y="934907"/>
                  </a:lnTo>
                  <a:cubicBezTo>
                    <a:pt x="788954" y="934907"/>
                    <a:pt x="786606" y="934907"/>
                    <a:pt x="786606" y="939669"/>
                  </a:cubicBezTo>
                  <a:cubicBezTo>
                    <a:pt x="786606" y="939669"/>
                    <a:pt x="786606" y="939669"/>
                    <a:pt x="786606" y="930144"/>
                  </a:cubicBezTo>
                  <a:close/>
                  <a:moveTo>
                    <a:pt x="577849" y="911094"/>
                  </a:moveTo>
                  <a:cubicBezTo>
                    <a:pt x="577849" y="911094"/>
                    <a:pt x="577849" y="920619"/>
                    <a:pt x="577849" y="920619"/>
                  </a:cubicBezTo>
                  <a:cubicBezTo>
                    <a:pt x="577849" y="930144"/>
                    <a:pt x="577849" y="930144"/>
                    <a:pt x="587374" y="930144"/>
                  </a:cubicBezTo>
                  <a:cubicBezTo>
                    <a:pt x="587374" y="930144"/>
                    <a:pt x="577849" y="930144"/>
                    <a:pt x="577849" y="930144"/>
                  </a:cubicBezTo>
                  <a:cubicBezTo>
                    <a:pt x="577849" y="939669"/>
                    <a:pt x="577849" y="939669"/>
                    <a:pt x="577849" y="949194"/>
                  </a:cubicBezTo>
                  <a:cubicBezTo>
                    <a:pt x="568324" y="939669"/>
                    <a:pt x="568324" y="939669"/>
                    <a:pt x="568324" y="939669"/>
                  </a:cubicBezTo>
                  <a:cubicBezTo>
                    <a:pt x="568324" y="939669"/>
                    <a:pt x="568324" y="949194"/>
                    <a:pt x="558799" y="949194"/>
                  </a:cubicBezTo>
                  <a:cubicBezTo>
                    <a:pt x="568324" y="939669"/>
                    <a:pt x="568324" y="920619"/>
                    <a:pt x="577849" y="911094"/>
                  </a:cubicBezTo>
                  <a:close/>
                  <a:moveTo>
                    <a:pt x="625474" y="882519"/>
                  </a:moveTo>
                  <a:cubicBezTo>
                    <a:pt x="625474" y="892044"/>
                    <a:pt x="625474" y="892044"/>
                    <a:pt x="625474" y="892044"/>
                  </a:cubicBezTo>
                  <a:cubicBezTo>
                    <a:pt x="625474" y="892044"/>
                    <a:pt x="615949" y="892044"/>
                    <a:pt x="615949" y="892044"/>
                  </a:cubicBezTo>
                  <a:cubicBezTo>
                    <a:pt x="625474" y="892044"/>
                    <a:pt x="625474" y="892044"/>
                    <a:pt x="625474" y="882519"/>
                  </a:cubicBezTo>
                  <a:close/>
                  <a:moveTo>
                    <a:pt x="757237" y="663444"/>
                  </a:moveTo>
                  <a:cubicBezTo>
                    <a:pt x="738187" y="672969"/>
                    <a:pt x="738187" y="672969"/>
                    <a:pt x="738187" y="672969"/>
                  </a:cubicBezTo>
                  <a:cubicBezTo>
                    <a:pt x="747712" y="663444"/>
                    <a:pt x="747712" y="663444"/>
                    <a:pt x="757237" y="663444"/>
                  </a:cubicBezTo>
                  <a:close/>
                  <a:moveTo>
                    <a:pt x="766762" y="568194"/>
                  </a:moveTo>
                  <a:cubicBezTo>
                    <a:pt x="776287" y="568194"/>
                    <a:pt x="757237" y="577719"/>
                    <a:pt x="757237" y="587244"/>
                  </a:cubicBezTo>
                  <a:cubicBezTo>
                    <a:pt x="757237" y="577719"/>
                    <a:pt x="757237" y="577719"/>
                    <a:pt x="747712" y="587244"/>
                  </a:cubicBezTo>
                  <a:cubicBezTo>
                    <a:pt x="747712" y="587244"/>
                    <a:pt x="747712" y="587244"/>
                    <a:pt x="766762" y="568194"/>
                  </a:cubicBezTo>
                  <a:close/>
                  <a:moveTo>
                    <a:pt x="947855" y="531285"/>
                  </a:moveTo>
                  <a:cubicBezTo>
                    <a:pt x="952588" y="530094"/>
                    <a:pt x="957321" y="530094"/>
                    <a:pt x="947855" y="539619"/>
                  </a:cubicBezTo>
                  <a:cubicBezTo>
                    <a:pt x="909990" y="568194"/>
                    <a:pt x="872125" y="587244"/>
                    <a:pt x="834260" y="615819"/>
                  </a:cubicBezTo>
                  <a:lnTo>
                    <a:pt x="823980" y="621808"/>
                  </a:lnTo>
                  <a:lnTo>
                    <a:pt x="833569" y="625344"/>
                  </a:lnTo>
                  <a:cubicBezTo>
                    <a:pt x="824177" y="625344"/>
                    <a:pt x="824177" y="625344"/>
                    <a:pt x="824177" y="625344"/>
                  </a:cubicBezTo>
                  <a:cubicBezTo>
                    <a:pt x="814784" y="625344"/>
                    <a:pt x="824177" y="625344"/>
                    <a:pt x="814784" y="634869"/>
                  </a:cubicBezTo>
                  <a:cubicBezTo>
                    <a:pt x="824177" y="634869"/>
                    <a:pt x="824177" y="634869"/>
                    <a:pt x="824177" y="634869"/>
                  </a:cubicBezTo>
                  <a:cubicBezTo>
                    <a:pt x="824177" y="634869"/>
                    <a:pt x="824177" y="644394"/>
                    <a:pt x="824177" y="644394"/>
                  </a:cubicBezTo>
                  <a:cubicBezTo>
                    <a:pt x="824177" y="653919"/>
                    <a:pt x="824177" y="653919"/>
                    <a:pt x="833569" y="653919"/>
                  </a:cubicBezTo>
                  <a:cubicBezTo>
                    <a:pt x="824177" y="653919"/>
                    <a:pt x="824177" y="653919"/>
                    <a:pt x="824177" y="653919"/>
                  </a:cubicBezTo>
                  <a:cubicBezTo>
                    <a:pt x="824177" y="653919"/>
                    <a:pt x="824177" y="672969"/>
                    <a:pt x="833569" y="672969"/>
                  </a:cubicBezTo>
                  <a:cubicBezTo>
                    <a:pt x="833569" y="682494"/>
                    <a:pt x="824177" y="682494"/>
                    <a:pt x="833569" y="682494"/>
                  </a:cubicBezTo>
                  <a:cubicBezTo>
                    <a:pt x="833569" y="682494"/>
                    <a:pt x="833569" y="682494"/>
                    <a:pt x="842962" y="682494"/>
                  </a:cubicBezTo>
                  <a:cubicBezTo>
                    <a:pt x="833569" y="701544"/>
                    <a:pt x="814784" y="682494"/>
                    <a:pt x="814784" y="692019"/>
                  </a:cubicBezTo>
                  <a:cubicBezTo>
                    <a:pt x="814784" y="701544"/>
                    <a:pt x="814784" y="701544"/>
                    <a:pt x="814784" y="701544"/>
                  </a:cubicBezTo>
                  <a:cubicBezTo>
                    <a:pt x="805391" y="711069"/>
                    <a:pt x="814784" y="730119"/>
                    <a:pt x="805391" y="730119"/>
                  </a:cubicBezTo>
                  <a:cubicBezTo>
                    <a:pt x="805391" y="739644"/>
                    <a:pt x="814784" y="739644"/>
                    <a:pt x="805391" y="749169"/>
                  </a:cubicBezTo>
                  <a:cubicBezTo>
                    <a:pt x="805391" y="758694"/>
                    <a:pt x="805391" y="777744"/>
                    <a:pt x="824177" y="787269"/>
                  </a:cubicBezTo>
                  <a:cubicBezTo>
                    <a:pt x="814784" y="787269"/>
                    <a:pt x="824177" y="787269"/>
                    <a:pt x="814784" y="787269"/>
                  </a:cubicBezTo>
                  <a:cubicBezTo>
                    <a:pt x="805391" y="787269"/>
                    <a:pt x="814784" y="796794"/>
                    <a:pt x="824177" y="796794"/>
                  </a:cubicBezTo>
                  <a:cubicBezTo>
                    <a:pt x="814784" y="806319"/>
                    <a:pt x="824177" y="796794"/>
                    <a:pt x="814784" y="796794"/>
                  </a:cubicBezTo>
                  <a:cubicBezTo>
                    <a:pt x="814784" y="806319"/>
                    <a:pt x="805391" y="806319"/>
                    <a:pt x="805391" y="815844"/>
                  </a:cubicBezTo>
                  <a:cubicBezTo>
                    <a:pt x="814784" y="815844"/>
                    <a:pt x="814784" y="815844"/>
                    <a:pt x="814784" y="815844"/>
                  </a:cubicBezTo>
                  <a:cubicBezTo>
                    <a:pt x="805391" y="815844"/>
                    <a:pt x="805391" y="834894"/>
                    <a:pt x="805391" y="844419"/>
                  </a:cubicBezTo>
                  <a:cubicBezTo>
                    <a:pt x="805391" y="853944"/>
                    <a:pt x="805391" y="863469"/>
                    <a:pt x="814784" y="872994"/>
                  </a:cubicBezTo>
                  <a:cubicBezTo>
                    <a:pt x="814784" y="872994"/>
                    <a:pt x="814784" y="882519"/>
                    <a:pt x="814784" y="892044"/>
                  </a:cubicBezTo>
                  <a:cubicBezTo>
                    <a:pt x="824177" y="892044"/>
                    <a:pt x="814784" y="901569"/>
                    <a:pt x="824177" y="911094"/>
                  </a:cubicBezTo>
                  <a:lnTo>
                    <a:pt x="814784" y="911094"/>
                  </a:lnTo>
                  <a:cubicBezTo>
                    <a:pt x="814784" y="911094"/>
                    <a:pt x="814784" y="911094"/>
                    <a:pt x="814784" y="920619"/>
                  </a:cubicBezTo>
                  <a:cubicBezTo>
                    <a:pt x="824177" y="920619"/>
                    <a:pt x="824177" y="920619"/>
                    <a:pt x="824177" y="920619"/>
                  </a:cubicBezTo>
                  <a:cubicBezTo>
                    <a:pt x="824177" y="930144"/>
                    <a:pt x="814784" y="920619"/>
                    <a:pt x="814784" y="930144"/>
                  </a:cubicBezTo>
                  <a:cubicBezTo>
                    <a:pt x="819480" y="930144"/>
                    <a:pt x="821828" y="932525"/>
                    <a:pt x="823003" y="936097"/>
                  </a:cubicBezTo>
                  <a:lnTo>
                    <a:pt x="823489" y="941528"/>
                  </a:lnTo>
                  <a:lnTo>
                    <a:pt x="820654" y="949194"/>
                  </a:lnTo>
                  <a:cubicBezTo>
                    <a:pt x="819480" y="951575"/>
                    <a:pt x="819480" y="953957"/>
                    <a:pt x="824177" y="958719"/>
                  </a:cubicBezTo>
                  <a:cubicBezTo>
                    <a:pt x="814784" y="977769"/>
                    <a:pt x="824177" y="996819"/>
                    <a:pt x="824177" y="1025394"/>
                  </a:cubicBezTo>
                  <a:cubicBezTo>
                    <a:pt x="824177" y="1034919"/>
                    <a:pt x="824177" y="1044444"/>
                    <a:pt x="824177" y="1053969"/>
                  </a:cubicBezTo>
                  <a:cubicBezTo>
                    <a:pt x="824177" y="1073019"/>
                    <a:pt x="824177" y="1082544"/>
                    <a:pt x="814784" y="1092069"/>
                  </a:cubicBezTo>
                  <a:cubicBezTo>
                    <a:pt x="814784" y="1082544"/>
                    <a:pt x="795998" y="1063494"/>
                    <a:pt x="805391" y="1044444"/>
                  </a:cubicBezTo>
                  <a:cubicBezTo>
                    <a:pt x="805391" y="1044444"/>
                    <a:pt x="805391" y="1034919"/>
                    <a:pt x="805391" y="1034919"/>
                  </a:cubicBezTo>
                  <a:cubicBezTo>
                    <a:pt x="795998" y="1015869"/>
                    <a:pt x="805391" y="1006344"/>
                    <a:pt x="805391" y="987294"/>
                  </a:cubicBezTo>
                  <a:cubicBezTo>
                    <a:pt x="795998" y="987294"/>
                    <a:pt x="795998" y="987294"/>
                    <a:pt x="795998" y="987294"/>
                  </a:cubicBezTo>
                  <a:cubicBezTo>
                    <a:pt x="805391" y="968244"/>
                    <a:pt x="795998" y="958719"/>
                    <a:pt x="795998" y="939669"/>
                  </a:cubicBezTo>
                  <a:cubicBezTo>
                    <a:pt x="795998" y="939669"/>
                    <a:pt x="795998" y="937288"/>
                    <a:pt x="794824" y="934907"/>
                  </a:cubicBezTo>
                  <a:lnTo>
                    <a:pt x="792583" y="933608"/>
                  </a:lnTo>
                  <a:lnTo>
                    <a:pt x="795998" y="930144"/>
                  </a:lnTo>
                  <a:cubicBezTo>
                    <a:pt x="786606" y="930144"/>
                    <a:pt x="786606" y="930144"/>
                    <a:pt x="786606" y="930144"/>
                  </a:cubicBezTo>
                  <a:cubicBezTo>
                    <a:pt x="795998" y="920619"/>
                    <a:pt x="777213" y="920619"/>
                    <a:pt x="786606" y="911094"/>
                  </a:cubicBezTo>
                  <a:cubicBezTo>
                    <a:pt x="777213" y="911094"/>
                    <a:pt x="777213" y="920619"/>
                    <a:pt x="777213" y="920619"/>
                  </a:cubicBezTo>
                  <a:cubicBezTo>
                    <a:pt x="777213" y="920619"/>
                    <a:pt x="777213" y="911094"/>
                    <a:pt x="777213" y="911094"/>
                  </a:cubicBezTo>
                  <a:cubicBezTo>
                    <a:pt x="767820" y="920619"/>
                    <a:pt x="767820" y="920619"/>
                    <a:pt x="767820" y="920619"/>
                  </a:cubicBezTo>
                  <a:cubicBezTo>
                    <a:pt x="777213" y="911094"/>
                    <a:pt x="767820" y="911094"/>
                    <a:pt x="767820" y="911094"/>
                  </a:cubicBezTo>
                  <a:cubicBezTo>
                    <a:pt x="767820" y="901569"/>
                    <a:pt x="777213" y="911094"/>
                    <a:pt x="777213" y="901569"/>
                  </a:cubicBezTo>
                  <a:cubicBezTo>
                    <a:pt x="767820" y="901569"/>
                    <a:pt x="767820" y="901569"/>
                    <a:pt x="767820" y="901569"/>
                  </a:cubicBezTo>
                  <a:cubicBezTo>
                    <a:pt x="767820" y="901569"/>
                    <a:pt x="777213" y="901569"/>
                    <a:pt x="777213" y="892044"/>
                  </a:cubicBezTo>
                  <a:cubicBezTo>
                    <a:pt x="767820" y="892044"/>
                    <a:pt x="767820" y="892044"/>
                    <a:pt x="767820" y="901569"/>
                  </a:cubicBezTo>
                  <a:cubicBezTo>
                    <a:pt x="767820" y="892044"/>
                    <a:pt x="767820" y="892044"/>
                    <a:pt x="767820" y="892044"/>
                  </a:cubicBezTo>
                  <a:cubicBezTo>
                    <a:pt x="767820" y="882519"/>
                    <a:pt x="767820" y="892044"/>
                    <a:pt x="767820" y="882519"/>
                  </a:cubicBezTo>
                  <a:cubicBezTo>
                    <a:pt x="767820" y="882519"/>
                    <a:pt x="758427" y="882519"/>
                    <a:pt x="749035" y="882519"/>
                  </a:cubicBezTo>
                  <a:lnTo>
                    <a:pt x="749035" y="892044"/>
                  </a:lnTo>
                  <a:cubicBezTo>
                    <a:pt x="739642" y="892044"/>
                    <a:pt x="739642" y="882519"/>
                    <a:pt x="739642" y="892044"/>
                  </a:cubicBezTo>
                  <a:cubicBezTo>
                    <a:pt x="730249" y="882519"/>
                    <a:pt x="730249" y="882519"/>
                    <a:pt x="730249" y="882519"/>
                  </a:cubicBezTo>
                  <a:cubicBezTo>
                    <a:pt x="730249" y="882519"/>
                    <a:pt x="730249" y="872994"/>
                    <a:pt x="730249" y="872994"/>
                  </a:cubicBezTo>
                  <a:cubicBezTo>
                    <a:pt x="739642" y="863469"/>
                    <a:pt x="739642" y="853944"/>
                    <a:pt x="739642" y="853944"/>
                  </a:cubicBezTo>
                  <a:cubicBezTo>
                    <a:pt x="749035" y="844419"/>
                    <a:pt x="739642" y="844419"/>
                    <a:pt x="739642" y="844419"/>
                  </a:cubicBezTo>
                  <a:cubicBezTo>
                    <a:pt x="739642" y="844419"/>
                    <a:pt x="749035" y="844419"/>
                    <a:pt x="758427" y="844419"/>
                  </a:cubicBezTo>
                  <a:cubicBezTo>
                    <a:pt x="749035" y="834894"/>
                    <a:pt x="749035" y="834894"/>
                    <a:pt x="749035" y="825369"/>
                  </a:cubicBezTo>
                  <a:cubicBezTo>
                    <a:pt x="749035" y="815844"/>
                    <a:pt x="758427" y="815844"/>
                    <a:pt x="758427" y="815844"/>
                  </a:cubicBezTo>
                  <a:cubicBezTo>
                    <a:pt x="749035" y="815844"/>
                    <a:pt x="749035" y="815844"/>
                    <a:pt x="749035" y="815844"/>
                  </a:cubicBezTo>
                  <a:cubicBezTo>
                    <a:pt x="749035" y="815844"/>
                    <a:pt x="739642" y="806319"/>
                    <a:pt x="749035" y="806319"/>
                  </a:cubicBezTo>
                  <a:cubicBezTo>
                    <a:pt x="739642" y="806319"/>
                    <a:pt x="739642" y="806319"/>
                    <a:pt x="739642" y="806319"/>
                  </a:cubicBezTo>
                  <a:cubicBezTo>
                    <a:pt x="739642" y="806319"/>
                    <a:pt x="739642" y="796794"/>
                    <a:pt x="739642" y="796794"/>
                  </a:cubicBezTo>
                  <a:cubicBezTo>
                    <a:pt x="749035" y="796794"/>
                    <a:pt x="739642" y="787269"/>
                    <a:pt x="749035" y="777744"/>
                  </a:cubicBezTo>
                  <a:cubicBezTo>
                    <a:pt x="739642" y="777744"/>
                    <a:pt x="739642" y="777744"/>
                    <a:pt x="739642" y="777744"/>
                  </a:cubicBezTo>
                  <a:cubicBezTo>
                    <a:pt x="749035" y="768219"/>
                    <a:pt x="749035" y="758694"/>
                    <a:pt x="758427" y="758694"/>
                  </a:cubicBezTo>
                  <a:cubicBezTo>
                    <a:pt x="749035" y="758694"/>
                    <a:pt x="749035" y="758694"/>
                    <a:pt x="749035" y="758694"/>
                  </a:cubicBezTo>
                  <a:cubicBezTo>
                    <a:pt x="758427" y="749169"/>
                    <a:pt x="758427" y="749169"/>
                    <a:pt x="758427" y="749169"/>
                  </a:cubicBezTo>
                  <a:cubicBezTo>
                    <a:pt x="758427" y="739644"/>
                    <a:pt x="758427" y="730119"/>
                    <a:pt x="758427" y="720594"/>
                  </a:cubicBezTo>
                  <a:cubicBezTo>
                    <a:pt x="767820" y="720594"/>
                    <a:pt x="767820" y="720594"/>
                    <a:pt x="767820" y="711069"/>
                  </a:cubicBezTo>
                  <a:cubicBezTo>
                    <a:pt x="772517" y="692019"/>
                    <a:pt x="777213" y="675350"/>
                    <a:pt x="783083" y="659872"/>
                  </a:cubicBezTo>
                  <a:lnTo>
                    <a:pt x="795628" y="635099"/>
                  </a:lnTo>
                  <a:lnTo>
                    <a:pt x="782492" y="639036"/>
                  </a:lnTo>
                  <a:cubicBezTo>
                    <a:pt x="774504" y="640822"/>
                    <a:pt x="779829" y="637250"/>
                    <a:pt x="758530" y="644394"/>
                  </a:cubicBezTo>
                  <a:cubicBezTo>
                    <a:pt x="758530" y="653919"/>
                    <a:pt x="758530" y="653919"/>
                    <a:pt x="767996" y="653919"/>
                  </a:cubicBezTo>
                  <a:cubicBezTo>
                    <a:pt x="767996" y="653919"/>
                    <a:pt x="767996" y="653919"/>
                    <a:pt x="749064" y="663444"/>
                  </a:cubicBezTo>
                  <a:cubicBezTo>
                    <a:pt x="749064" y="663444"/>
                    <a:pt x="749064" y="663444"/>
                    <a:pt x="730132" y="672969"/>
                  </a:cubicBezTo>
                  <a:cubicBezTo>
                    <a:pt x="711199" y="672969"/>
                    <a:pt x="777463" y="644394"/>
                    <a:pt x="739598" y="653919"/>
                  </a:cubicBezTo>
                  <a:cubicBezTo>
                    <a:pt x="758530" y="639631"/>
                    <a:pt x="777463" y="627725"/>
                    <a:pt x="797578" y="615819"/>
                  </a:cubicBezTo>
                  <a:lnTo>
                    <a:pt x="809801" y="608663"/>
                  </a:lnTo>
                  <a:lnTo>
                    <a:pt x="811262" y="606294"/>
                  </a:lnTo>
                  <a:cubicBezTo>
                    <a:pt x="814784" y="603913"/>
                    <a:pt x="819480" y="601531"/>
                    <a:pt x="824177" y="596769"/>
                  </a:cubicBezTo>
                  <a:lnTo>
                    <a:pt x="821766" y="601659"/>
                  </a:lnTo>
                  <a:lnTo>
                    <a:pt x="862659" y="577719"/>
                  </a:lnTo>
                  <a:cubicBezTo>
                    <a:pt x="853192" y="587244"/>
                    <a:pt x="862659" y="587244"/>
                    <a:pt x="862659" y="587244"/>
                  </a:cubicBezTo>
                  <a:cubicBezTo>
                    <a:pt x="843726" y="596769"/>
                    <a:pt x="838993" y="601532"/>
                    <a:pt x="835443" y="605103"/>
                  </a:cubicBezTo>
                  <a:lnTo>
                    <a:pt x="829692" y="609761"/>
                  </a:lnTo>
                  <a:lnTo>
                    <a:pt x="815328" y="615819"/>
                  </a:lnTo>
                  <a:cubicBezTo>
                    <a:pt x="822427" y="613438"/>
                    <a:pt x="826569" y="611652"/>
                    <a:pt x="829379" y="610015"/>
                  </a:cubicBezTo>
                  <a:lnTo>
                    <a:pt x="829692" y="609761"/>
                  </a:lnTo>
                  <a:lnTo>
                    <a:pt x="837958" y="606275"/>
                  </a:lnTo>
                  <a:cubicBezTo>
                    <a:pt x="848163" y="600750"/>
                    <a:pt x="859700" y="593718"/>
                    <a:pt x="868575" y="587690"/>
                  </a:cubicBezTo>
                  <a:lnTo>
                    <a:pt x="873949" y="583574"/>
                  </a:lnTo>
                  <a:lnTo>
                    <a:pt x="873308" y="584863"/>
                  </a:lnTo>
                  <a:cubicBezTo>
                    <a:pt x="872125" y="587244"/>
                    <a:pt x="872125" y="587244"/>
                    <a:pt x="872125" y="587244"/>
                  </a:cubicBezTo>
                  <a:cubicBezTo>
                    <a:pt x="881591" y="577719"/>
                    <a:pt x="881591" y="577719"/>
                    <a:pt x="881591" y="577719"/>
                  </a:cubicBezTo>
                  <a:lnTo>
                    <a:pt x="873949" y="583574"/>
                  </a:lnTo>
                  <a:lnTo>
                    <a:pt x="881591" y="568194"/>
                  </a:lnTo>
                  <a:cubicBezTo>
                    <a:pt x="881591" y="568194"/>
                    <a:pt x="891057" y="563431"/>
                    <a:pt x="904073" y="556288"/>
                  </a:cubicBezTo>
                  <a:lnTo>
                    <a:pt x="943761" y="532543"/>
                  </a:lnTo>
                  <a:lnTo>
                    <a:pt x="947855" y="531285"/>
                  </a:lnTo>
                  <a:close/>
                  <a:moveTo>
                    <a:pt x="947855" y="530094"/>
                  </a:moveTo>
                  <a:lnTo>
                    <a:pt x="943761" y="532543"/>
                  </a:lnTo>
                  <a:lnTo>
                    <a:pt x="942530" y="532922"/>
                  </a:lnTo>
                  <a:cubicBezTo>
                    <a:pt x="941938" y="533070"/>
                    <a:pt x="943121" y="532475"/>
                    <a:pt x="947855" y="530094"/>
                  </a:cubicBezTo>
                  <a:close/>
                  <a:moveTo>
                    <a:pt x="596899" y="530094"/>
                  </a:moveTo>
                  <a:cubicBezTo>
                    <a:pt x="615949" y="530094"/>
                    <a:pt x="615949" y="530094"/>
                    <a:pt x="625474" y="539619"/>
                  </a:cubicBezTo>
                  <a:cubicBezTo>
                    <a:pt x="625474" y="530094"/>
                    <a:pt x="634999" y="539619"/>
                    <a:pt x="644524" y="539619"/>
                  </a:cubicBezTo>
                  <a:lnTo>
                    <a:pt x="640871" y="542359"/>
                  </a:lnTo>
                  <a:lnTo>
                    <a:pt x="634999" y="539619"/>
                  </a:lnTo>
                  <a:cubicBezTo>
                    <a:pt x="634999" y="539619"/>
                    <a:pt x="637380" y="542000"/>
                    <a:pt x="639762" y="543191"/>
                  </a:cubicBezTo>
                  <a:lnTo>
                    <a:pt x="640871" y="542359"/>
                  </a:lnTo>
                  <a:lnTo>
                    <a:pt x="652858" y="547953"/>
                  </a:lnTo>
                  <a:cubicBezTo>
                    <a:pt x="658812" y="549144"/>
                    <a:pt x="663574" y="549144"/>
                    <a:pt x="663574" y="549144"/>
                  </a:cubicBezTo>
                  <a:cubicBezTo>
                    <a:pt x="634999" y="530094"/>
                    <a:pt x="673099" y="549144"/>
                    <a:pt x="654049" y="539619"/>
                  </a:cubicBezTo>
                  <a:cubicBezTo>
                    <a:pt x="663574" y="539619"/>
                    <a:pt x="692149" y="558669"/>
                    <a:pt x="692149" y="558669"/>
                  </a:cubicBezTo>
                  <a:cubicBezTo>
                    <a:pt x="682624" y="568194"/>
                    <a:pt x="692149" y="577719"/>
                    <a:pt x="673099" y="577719"/>
                  </a:cubicBezTo>
                  <a:cubicBezTo>
                    <a:pt x="654049" y="568194"/>
                    <a:pt x="615949" y="539619"/>
                    <a:pt x="596899" y="530094"/>
                  </a:cubicBezTo>
                  <a:close/>
                  <a:moveTo>
                    <a:pt x="511174" y="511044"/>
                  </a:moveTo>
                  <a:cubicBezTo>
                    <a:pt x="520699" y="520569"/>
                    <a:pt x="511174" y="520569"/>
                    <a:pt x="511174" y="530094"/>
                  </a:cubicBezTo>
                  <a:cubicBezTo>
                    <a:pt x="520699" y="530094"/>
                    <a:pt x="530224" y="530094"/>
                    <a:pt x="530224" y="539619"/>
                  </a:cubicBezTo>
                  <a:cubicBezTo>
                    <a:pt x="520699" y="549144"/>
                    <a:pt x="530224" y="539619"/>
                    <a:pt x="520699" y="549144"/>
                  </a:cubicBezTo>
                  <a:cubicBezTo>
                    <a:pt x="539749" y="549144"/>
                    <a:pt x="539749" y="549144"/>
                    <a:pt x="539749" y="549144"/>
                  </a:cubicBezTo>
                  <a:cubicBezTo>
                    <a:pt x="530224" y="549144"/>
                    <a:pt x="539749" y="549144"/>
                    <a:pt x="539749" y="558669"/>
                  </a:cubicBezTo>
                  <a:cubicBezTo>
                    <a:pt x="530224" y="558669"/>
                    <a:pt x="530224" y="558669"/>
                    <a:pt x="530224" y="558669"/>
                  </a:cubicBezTo>
                  <a:cubicBezTo>
                    <a:pt x="539749" y="558669"/>
                    <a:pt x="539749" y="568194"/>
                    <a:pt x="549274" y="568194"/>
                  </a:cubicBezTo>
                  <a:cubicBezTo>
                    <a:pt x="539749" y="568194"/>
                    <a:pt x="539749" y="568194"/>
                    <a:pt x="539749" y="568194"/>
                  </a:cubicBezTo>
                  <a:cubicBezTo>
                    <a:pt x="549274" y="568194"/>
                    <a:pt x="539749" y="587244"/>
                    <a:pt x="558799" y="577719"/>
                  </a:cubicBezTo>
                  <a:cubicBezTo>
                    <a:pt x="558799" y="587244"/>
                    <a:pt x="558799" y="587244"/>
                    <a:pt x="558799" y="587244"/>
                  </a:cubicBezTo>
                  <a:cubicBezTo>
                    <a:pt x="558799" y="587244"/>
                    <a:pt x="568324" y="587244"/>
                    <a:pt x="568324" y="587244"/>
                  </a:cubicBezTo>
                  <a:cubicBezTo>
                    <a:pt x="568324" y="606294"/>
                    <a:pt x="549274" y="596769"/>
                    <a:pt x="549274" y="606294"/>
                  </a:cubicBezTo>
                  <a:cubicBezTo>
                    <a:pt x="549274" y="615819"/>
                    <a:pt x="549274" y="615819"/>
                    <a:pt x="549274" y="615819"/>
                  </a:cubicBezTo>
                  <a:cubicBezTo>
                    <a:pt x="558799" y="615819"/>
                    <a:pt x="558799" y="615819"/>
                    <a:pt x="558799" y="615819"/>
                  </a:cubicBezTo>
                  <a:cubicBezTo>
                    <a:pt x="539749" y="625344"/>
                    <a:pt x="558799" y="634869"/>
                    <a:pt x="558799" y="653919"/>
                  </a:cubicBezTo>
                  <a:cubicBezTo>
                    <a:pt x="558799" y="653919"/>
                    <a:pt x="568324" y="653919"/>
                    <a:pt x="568324" y="663444"/>
                  </a:cubicBezTo>
                  <a:cubicBezTo>
                    <a:pt x="558799" y="663444"/>
                    <a:pt x="558799" y="663444"/>
                    <a:pt x="558799" y="663444"/>
                  </a:cubicBezTo>
                  <a:cubicBezTo>
                    <a:pt x="568324" y="672969"/>
                    <a:pt x="577849" y="692019"/>
                    <a:pt x="596899" y="692019"/>
                  </a:cubicBezTo>
                  <a:cubicBezTo>
                    <a:pt x="587374" y="701544"/>
                    <a:pt x="596899" y="692019"/>
                    <a:pt x="587374" y="692019"/>
                  </a:cubicBezTo>
                  <a:cubicBezTo>
                    <a:pt x="577849" y="711069"/>
                    <a:pt x="596899" y="701544"/>
                    <a:pt x="596899" y="711069"/>
                  </a:cubicBezTo>
                  <a:cubicBezTo>
                    <a:pt x="596899" y="720594"/>
                    <a:pt x="596899" y="701544"/>
                    <a:pt x="587374" y="711069"/>
                  </a:cubicBezTo>
                  <a:cubicBezTo>
                    <a:pt x="596899" y="720594"/>
                    <a:pt x="587374" y="720594"/>
                    <a:pt x="587374" y="730119"/>
                  </a:cubicBezTo>
                  <a:cubicBezTo>
                    <a:pt x="596899" y="730119"/>
                    <a:pt x="596899" y="730119"/>
                    <a:pt x="596899" y="730119"/>
                  </a:cubicBezTo>
                  <a:cubicBezTo>
                    <a:pt x="587374" y="739644"/>
                    <a:pt x="596899" y="749169"/>
                    <a:pt x="596899" y="768219"/>
                  </a:cubicBezTo>
                  <a:cubicBezTo>
                    <a:pt x="606424" y="777744"/>
                    <a:pt x="606424" y="806319"/>
                    <a:pt x="615949" y="815844"/>
                  </a:cubicBezTo>
                  <a:cubicBezTo>
                    <a:pt x="615949" y="825369"/>
                    <a:pt x="615949" y="825369"/>
                    <a:pt x="615949" y="825369"/>
                  </a:cubicBezTo>
                  <a:cubicBezTo>
                    <a:pt x="625474" y="825369"/>
                    <a:pt x="615949" y="834894"/>
                    <a:pt x="625474" y="844419"/>
                  </a:cubicBezTo>
                  <a:lnTo>
                    <a:pt x="615949" y="844419"/>
                  </a:lnTo>
                  <a:cubicBezTo>
                    <a:pt x="615949" y="844419"/>
                    <a:pt x="615949" y="853944"/>
                    <a:pt x="615949" y="853944"/>
                  </a:cubicBezTo>
                  <a:cubicBezTo>
                    <a:pt x="625474" y="863469"/>
                    <a:pt x="625474" y="863469"/>
                    <a:pt x="625474" y="863469"/>
                  </a:cubicBezTo>
                  <a:cubicBezTo>
                    <a:pt x="625474" y="863469"/>
                    <a:pt x="615949" y="863469"/>
                    <a:pt x="615949" y="872994"/>
                  </a:cubicBezTo>
                  <a:cubicBezTo>
                    <a:pt x="615949" y="872994"/>
                    <a:pt x="615949" y="872994"/>
                    <a:pt x="615949" y="882519"/>
                  </a:cubicBezTo>
                  <a:cubicBezTo>
                    <a:pt x="615949" y="892044"/>
                    <a:pt x="615949" y="892044"/>
                    <a:pt x="615949" y="892044"/>
                  </a:cubicBezTo>
                  <a:cubicBezTo>
                    <a:pt x="615949" y="892044"/>
                    <a:pt x="615949" y="901569"/>
                    <a:pt x="615949" y="901569"/>
                  </a:cubicBezTo>
                  <a:cubicBezTo>
                    <a:pt x="615949" y="911094"/>
                    <a:pt x="606424" y="920619"/>
                    <a:pt x="606424" y="939669"/>
                  </a:cubicBezTo>
                  <a:cubicBezTo>
                    <a:pt x="606424" y="949194"/>
                    <a:pt x="596899" y="968244"/>
                    <a:pt x="596899" y="977769"/>
                  </a:cubicBezTo>
                  <a:cubicBezTo>
                    <a:pt x="596899" y="977769"/>
                    <a:pt x="587374" y="977769"/>
                    <a:pt x="587374" y="977769"/>
                  </a:cubicBezTo>
                  <a:cubicBezTo>
                    <a:pt x="587374" y="987294"/>
                    <a:pt x="577849" y="1006344"/>
                    <a:pt x="568324" y="1015869"/>
                  </a:cubicBezTo>
                  <a:cubicBezTo>
                    <a:pt x="558799" y="1025394"/>
                    <a:pt x="539749" y="1025394"/>
                    <a:pt x="530224" y="1025394"/>
                  </a:cubicBezTo>
                  <a:cubicBezTo>
                    <a:pt x="539749" y="1025394"/>
                    <a:pt x="539749" y="1015869"/>
                    <a:pt x="539749" y="1006344"/>
                  </a:cubicBezTo>
                  <a:cubicBezTo>
                    <a:pt x="549274" y="996819"/>
                    <a:pt x="558799" y="996819"/>
                    <a:pt x="558799" y="996819"/>
                  </a:cubicBezTo>
                  <a:cubicBezTo>
                    <a:pt x="558799" y="987294"/>
                    <a:pt x="568324" y="977769"/>
                    <a:pt x="568324" y="977769"/>
                  </a:cubicBezTo>
                  <a:cubicBezTo>
                    <a:pt x="568324" y="968244"/>
                    <a:pt x="568324" y="958719"/>
                    <a:pt x="577849" y="958719"/>
                  </a:cubicBezTo>
                  <a:cubicBezTo>
                    <a:pt x="577849" y="949194"/>
                    <a:pt x="587374" y="939669"/>
                    <a:pt x="587374" y="930144"/>
                  </a:cubicBezTo>
                  <a:cubicBezTo>
                    <a:pt x="587374" y="920619"/>
                    <a:pt x="587374" y="911094"/>
                    <a:pt x="587374" y="911094"/>
                  </a:cubicBezTo>
                  <a:cubicBezTo>
                    <a:pt x="587374" y="901569"/>
                    <a:pt x="587374" y="892044"/>
                    <a:pt x="596899" y="882519"/>
                  </a:cubicBezTo>
                  <a:cubicBezTo>
                    <a:pt x="596899" y="872994"/>
                    <a:pt x="587374" y="872994"/>
                    <a:pt x="587374" y="872994"/>
                  </a:cubicBezTo>
                  <a:cubicBezTo>
                    <a:pt x="587374" y="863469"/>
                    <a:pt x="596899" y="872994"/>
                    <a:pt x="596899" y="863469"/>
                  </a:cubicBezTo>
                  <a:cubicBezTo>
                    <a:pt x="577849" y="863469"/>
                    <a:pt x="577849" y="863469"/>
                    <a:pt x="577849" y="863469"/>
                  </a:cubicBezTo>
                  <a:cubicBezTo>
                    <a:pt x="596899" y="863469"/>
                    <a:pt x="577849" y="853944"/>
                    <a:pt x="587374" y="844419"/>
                  </a:cubicBezTo>
                  <a:cubicBezTo>
                    <a:pt x="577849" y="844419"/>
                    <a:pt x="577849" y="844419"/>
                    <a:pt x="577849" y="853944"/>
                  </a:cubicBezTo>
                  <a:cubicBezTo>
                    <a:pt x="577849" y="844419"/>
                    <a:pt x="577849" y="844419"/>
                    <a:pt x="577849" y="844419"/>
                  </a:cubicBezTo>
                  <a:cubicBezTo>
                    <a:pt x="568324" y="844419"/>
                    <a:pt x="568324" y="844419"/>
                    <a:pt x="568324" y="844419"/>
                  </a:cubicBezTo>
                  <a:cubicBezTo>
                    <a:pt x="577849" y="844419"/>
                    <a:pt x="568324" y="844419"/>
                    <a:pt x="568324" y="834894"/>
                  </a:cubicBezTo>
                  <a:cubicBezTo>
                    <a:pt x="568324" y="834894"/>
                    <a:pt x="577849" y="825369"/>
                    <a:pt x="577849" y="825369"/>
                  </a:cubicBezTo>
                  <a:cubicBezTo>
                    <a:pt x="568324" y="825369"/>
                    <a:pt x="568324" y="825369"/>
                    <a:pt x="568324" y="825369"/>
                  </a:cubicBezTo>
                  <a:cubicBezTo>
                    <a:pt x="568324" y="815844"/>
                    <a:pt x="568324" y="815844"/>
                    <a:pt x="568324" y="815844"/>
                  </a:cubicBezTo>
                  <a:cubicBezTo>
                    <a:pt x="568324" y="806319"/>
                    <a:pt x="558799" y="815844"/>
                    <a:pt x="549274" y="815844"/>
                  </a:cubicBezTo>
                  <a:lnTo>
                    <a:pt x="549274" y="825369"/>
                  </a:lnTo>
                  <a:cubicBezTo>
                    <a:pt x="539749" y="825369"/>
                    <a:pt x="539749" y="815844"/>
                    <a:pt x="539749" y="825369"/>
                  </a:cubicBezTo>
                  <a:cubicBezTo>
                    <a:pt x="530224" y="815844"/>
                    <a:pt x="530224" y="796794"/>
                    <a:pt x="530224" y="787269"/>
                  </a:cubicBezTo>
                  <a:cubicBezTo>
                    <a:pt x="539749" y="787269"/>
                    <a:pt x="539749" y="787269"/>
                    <a:pt x="539749" y="787269"/>
                  </a:cubicBezTo>
                  <a:cubicBezTo>
                    <a:pt x="539749" y="777744"/>
                    <a:pt x="539749" y="787269"/>
                    <a:pt x="530224" y="787269"/>
                  </a:cubicBezTo>
                  <a:cubicBezTo>
                    <a:pt x="530224" y="777744"/>
                    <a:pt x="539749" y="777744"/>
                    <a:pt x="549274" y="777744"/>
                  </a:cubicBezTo>
                  <a:cubicBezTo>
                    <a:pt x="539749" y="768219"/>
                    <a:pt x="539749" y="768219"/>
                    <a:pt x="530224" y="758694"/>
                  </a:cubicBezTo>
                  <a:cubicBezTo>
                    <a:pt x="539749" y="758694"/>
                    <a:pt x="539749" y="758694"/>
                    <a:pt x="539749" y="758694"/>
                  </a:cubicBezTo>
                  <a:cubicBezTo>
                    <a:pt x="530224" y="749169"/>
                    <a:pt x="539749" y="749169"/>
                    <a:pt x="539749" y="749169"/>
                  </a:cubicBezTo>
                  <a:cubicBezTo>
                    <a:pt x="539749" y="749169"/>
                    <a:pt x="539749" y="749169"/>
                    <a:pt x="530224" y="749169"/>
                  </a:cubicBezTo>
                  <a:cubicBezTo>
                    <a:pt x="539749" y="749169"/>
                    <a:pt x="530224" y="749169"/>
                    <a:pt x="530224" y="739644"/>
                  </a:cubicBezTo>
                  <a:cubicBezTo>
                    <a:pt x="520699" y="749169"/>
                    <a:pt x="520699" y="749169"/>
                    <a:pt x="520699" y="749169"/>
                  </a:cubicBezTo>
                  <a:cubicBezTo>
                    <a:pt x="520699" y="739644"/>
                    <a:pt x="520699" y="739644"/>
                    <a:pt x="520699" y="739644"/>
                  </a:cubicBezTo>
                  <a:cubicBezTo>
                    <a:pt x="520699" y="730119"/>
                    <a:pt x="520699" y="720594"/>
                    <a:pt x="520699" y="711069"/>
                  </a:cubicBezTo>
                  <a:cubicBezTo>
                    <a:pt x="511174" y="711069"/>
                    <a:pt x="511174" y="711069"/>
                    <a:pt x="511174" y="711069"/>
                  </a:cubicBezTo>
                  <a:cubicBezTo>
                    <a:pt x="520699" y="711069"/>
                    <a:pt x="511174" y="701544"/>
                    <a:pt x="520699" y="692019"/>
                  </a:cubicBezTo>
                  <a:cubicBezTo>
                    <a:pt x="520699" y="682494"/>
                    <a:pt x="520699" y="682494"/>
                    <a:pt x="520699" y="682494"/>
                  </a:cubicBezTo>
                  <a:cubicBezTo>
                    <a:pt x="520699" y="682494"/>
                    <a:pt x="511174" y="682494"/>
                    <a:pt x="511174" y="682494"/>
                  </a:cubicBezTo>
                  <a:cubicBezTo>
                    <a:pt x="511174" y="672969"/>
                    <a:pt x="511174" y="663444"/>
                    <a:pt x="511174" y="663444"/>
                  </a:cubicBezTo>
                  <a:cubicBezTo>
                    <a:pt x="520699" y="653919"/>
                    <a:pt x="520699" y="644394"/>
                    <a:pt x="520699" y="644394"/>
                  </a:cubicBezTo>
                  <a:cubicBezTo>
                    <a:pt x="501649" y="606294"/>
                    <a:pt x="501649" y="568194"/>
                    <a:pt x="501649" y="530094"/>
                  </a:cubicBezTo>
                  <a:cubicBezTo>
                    <a:pt x="501649" y="530094"/>
                    <a:pt x="511174" y="520569"/>
                    <a:pt x="511174" y="511044"/>
                  </a:cubicBezTo>
                  <a:close/>
                  <a:moveTo>
                    <a:pt x="578167" y="482469"/>
                  </a:moveTo>
                  <a:cubicBezTo>
                    <a:pt x="578167" y="482469"/>
                    <a:pt x="587647" y="491994"/>
                    <a:pt x="587647" y="491994"/>
                  </a:cubicBezTo>
                  <a:cubicBezTo>
                    <a:pt x="587647" y="491994"/>
                    <a:pt x="587647" y="491994"/>
                    <a:pt x="578167" y="482469"/>
                  </a:cubicBezTo>
                  <a:close/>
                  <a:moveTo>
                    <a:pt x="1325562" y="472945"/>
                  </a:moveTo>
                  <a:cubicBezTo>
                    <a:pt x="1325562" y="472945"/>
                    <a:pt x="1335087" y="472945"/>
                    <a:pt x="1335087" y="472945"/>
                  </a:cubicBezTo>
                  <a:cubicBezTo>
                    <a:pt x="1335087" y="472945"/>
                    <a:pt x="1335087" y="472945"/>
                    <a:pt x="1335087" y="474136"/>
                  </a:cubicBezTo>
                  <a:lnTo>
                    <a:pt x="1335087" y="477708"/>
                  </a:lnTo>
                  <a:lnTo>
                    <a:pt x="1335087" y="481280"/>
                  </a:lnTo>
                  <a:lnTo>
                    <a:pt x="1335087" y="482470"/>
                  </a:lnTo>
                  <a:cubicBezTo>
                    <a:pt x="1335087" y="482470"/>
                    <a:pt x="1325562" y="472945"/>
                    <a:pt x="1325562" y="472945"/>
                  </a:cubicBezTo>
                  <a:close/>
                  <a:moveTo>
                    <a:pt x="548582" y="472714"/>
                  </a:moveTo>
                  <a:lnTo>
                    <a:pt x="549728" y="472944"/>
                  </a:lnTo>
                  <a:cubicBezTo>
                    <a:pt x="552098" y="475325"/>
                    <a:pt x="552691" y="475921"/>
                    <a:pt x="552098" y="475474"/>
                  </a:cubicBezTo>
                  <a:lnTo>
                    <a:pt x="548582" y="472714"/>
                  </a:lnTo>
                  <a:close/>
                  <a:moveTo>
                    <a:pt x="530769" y="463419"/>
                  </a:moveTo>
                  <a:cubicBezTo>
                    <a:pt x="535509" y="463419"/>
                    <a:pt x="542619" y="468182"/>
                    <a:pt x="547359" y="471754"/>
                  </a:cubicBezTo>
                  <a:lnTo>
                    <a:pt x="548582" y="472714"/>
                  </a:lnTo>
                  <a:lnTo>
                    <a:pt x="543804" y="471754"/>
                  </a:lnTo>
                  <a:cubicBezTo>
                    <a:pt x="542619" y="470563"/>
                    <a:pt x="540249" y="468182"/>
                    <a:pt x="530769" y="463419"/>
                  </a:cubicBezTo>
                  <a:close/>
                  <a:moveTo>
                    <a:pt x="511810" y="444369"/>
                  </a:moveTo>
                  <a:cubicBezTo>
                    <a:pt x="549728" y="472944"/>
                    <a:pt x="502330" y="453894"/>
                    <a:pt x="540249" y="472944"/>
                  </a:cubicBezTo>
                  <a:cubicBezTo>
                    <a:pt x="530769" y="472944"/>
                    <a:pt x="521290" y="472944"/>
                    <a:pt x="511810" y="463419"/>
                  </a:cubicBezTo>
                  <a:cubicBezTo>
                    <a:pt x="492851" y="444369"/>
                    <a:pt x="549728" y="482469"/>
                    <a:pt x="511810" y="444369"/>
                  </a:cubicBezTo>
                  <a:close/>
                  <a:moveTo>
                    <a:pt x="511810" y="444369"/>
                  </a:moveTo>
                  <a:cubicBezTo>
                    <a:pt x="530769" y="453894"/>
                    <a:pt x="540249" y="463419"/>
                    <a:pt x="559208" y="463419"/>
                  </a:cubicBezTo>
                  <a:cubicBezTo>
                    <a:pt x="559208" y="463419"/>
                    <a:pt x="549728" y="463419"/>
                    <a:pt x="549728" y="463419"/>
                  </a:cubicBezTo>
                  <a:cubicBezTo>
                    <a:pt x="559208" y="472944"/>
                    <a:pt x="578167" y="482469"/>
                    <a:pt x="587647" y="491994"/>
                  </a:cubicBezTo>
                  <a:cubicBezTo>
                    <a:pt x="597127" y="501519"/>
                    <a:pt x="616086" y="511044"/>
                    <a:pt x="606606" y="491994"/>
                  </a:cubicBezTo>
                  <a:cubicBezTo>
                    <a:pt x="606606" y="491994"/>
                    <a:pt x="606606" y="491994"/>
                    <a:pt x="616086" y="511044"/>
                  </a:cubicBezTo>
                  <a:cubicBezTo>
                    <a:pt x="616086" y="501519"/>
                    <a:pt x="616086" y="501519"/>
                    <a:pt x="616086" y="501519"/>
                  </a:cubicBezTo>
                  <a:cubicBezTo>
                    <a:pt x="616086" y="511044"/>
                    <a:pt x="644525" y="530094"/>
                    <a:pt x="635045" y="530094"/>
                  </a:cubicBezTo>
                  <a:cubicBezTo>
                    <a:pt x="625566" y="520569"/>
                    <a:pt x="625566" y="530094"/>
                    <a:pt x="606606" y="520569"/>
                  </a:cubicBezTo>
                  <a:cubicBezTo>
                    <a:pt x="597127" y="501519"/>
                    <a:pt x="578167" y="491994"/>
                    <a:pt x="549728" y="472944"/>
                  </a:cubicBezTo>
                  <a:cubicBezTo>
                    <a:pt x="540249" y="463419"/>
                    <a:pt x="521290" y="444369"/>
                    <a:pt x="511810" y="444369"/>
                  </a:cubicBezTo>
                  <a:close/>
                  <a:moveTo>
                    <a:pt x="1314356" y="420277"/>
                  </a:moveTo>
                  <a:lnTo>
                    <a:pt x="1314847" y="420558"/>
                  </a:lnTo>
                  <a:cubicBezTo>
                    <a:pt x="1316037" y="422939"/>
                    <a:pt x="1316037" y="425320"/>
                    <a:pt x="1316037" y="425320"/>
                  </a:cubicBezTo>
                  <a:lnTo>
                    <a:pt x="1314356" y="420277"/>
                  </a:lnTo>
                  <a:close/>
                  <a:moveTo>
                    <a:pt x="38100" y="396745"/>
                  </a:moveTo>
                  <a:cubicBezTo>
                    <a:pt x="38100" y="415795"/>
                    <a:pt x="38100" y="415795"/>
                    <a:pt x="28575" y="425320"/>
                  </a:cubicBezTo>
                  <a:cubicBezTo>
                    <a:pt x="28575" y="415795"/>
                    <a:pt x="38100" y="406270"/>
                    <a:pt x="38100" y="396745"/>
                  </a:cubicBezTo>
                  <a:close/>
                  <a:moveTo>
                    <a:pt x="312737" y="282444"/>
                  </a:moveTo>
                  <a:cubicBezTo>
                    <a:pt x="317477" y="287207"/>
                    <a:pt x="319847" y="287207"/>
                    <a:pt x="323402" y="288397"/>
                  </a:cubicBezTo>
                  <a:lnTo>
                    <a:pt x="324447" y="289168"/>
                  </a:lnTo>
                  <a:lnTo>
                    <a:pt x="324587" y="289588"/>
                  </a:lnTo>
                  <a:cubicBezTo>
                    <a:pt x="324587" y="289588"/>
                    <a:pt x="322217" y="287207"/>
                    <a:pt x="312737" y="282444"/>
                  </a:cubicBezTo>
                  <a:close/>
                  <a:moveTo>
                    <a:pt x="321563" y="277846"/>
                  </a:moveTo>
                  <a:lnTo>
                    <a:pt x="398054" y="320544"/>
                  </a:lnTo>
                  <a:cubicBezTo>
                    <a:pt x="417013" y="339594"/>
                    <a:pt x="445452" y="368169"/>
                    <a:pt x="454932" y="377694"/>
                  </a:cubicBezTo>
                  <a:cubicBezTo>
                    <a:pt x="445452" y="377694"/>
                    <a:pt x="454932" y="387219"/>
                    <a:pt x="464412" y="396744"/>
                  </a:cubicBezTo>
                  <a:cubicBezTo>
                    <a:pt x="473891" y="396744"/>
                    <a:pt x="464412" y="396744"/>
                    <a:pt x="464412" y="387219"/>
                  </a:cubicBezTo>
                  <a:cubicBezTo>
                    <a:pt x="483371" y="415794"/>
                    <a:pt x="511810" y="434844"/>
                    <a:pt x="530769" y="444369"/>
                  </a:cubicBezTo>
                  <a:cubicBezTo>
                    <a:pt x="530769" y="444369"/>
                    <a:pt x="530769" y="444369"/>
                    <a:pt x="511810" y="444369"/>
                  </a:cubicBezTo>
                  <a:lnTo>
                    <a:pt x="502330" y="453894"/>
                  </a:lnTo>
                  <a:cubicBezTo>
                    <a:pt x="492851" y="444369"/>
                    <a:pt x="473891" y="434844"/>
                    <a:pt x="473891" y="425319"/>
                  </a:cubicBezTo>
                  <a:cubicBezTo>
                    <a:pt x="483371" y="434844"/>
                    <a:pt x="492851" y="444369"/>
                    <a:pt x="502330" y="444369"/>
                  </a:cubicBezTo>
                  <a:cubicBezTo>
                    <a:pt x="483371" y="434844"/>
                    <a:pt x="454932" y="406269"/>
                    <a:pt x="454932" y="396744"/>
                  </a:cubicBezTo>
                  <a:cubicBezTo>
                    <a:pt x="417013" y="368169"/>
                    <a:pt x="379095" y="358644"/>
                    <a:pt x="341176" y="320544"/>
                  </a:cubicBezTo>
                  <a:cubicBezTo>
                    <a:pt x="322217" y="301494"/>
                    <a:pt x="331696" y="301494"/>
                    <a:pt x="341176" y="301494"/>
                  </a:cubicBezTo>
                  <a:lnTo>
                    <a:pt x="324447" y="289168"/>
                  </a:lnTo>
                  <a:lnTo>
                    <a:pt x="322217" y="282444"/>
                  </a:lnTo>
                  <a:lnTo>
                    <a:pt x="321563" y="277846"/>
                  </a:lnTo>
                  <a:close/>
                  <a:moveTo>
                    <a:pt x="312737" y="272919"/>
                  </a:moveTo>
                  <a:cubicBezTo>
                    <a:pt x="317477" y="272919"/>
                    <a:pt x="319847" y="272919"/>
                    <a:pt x="321032" y="274110"/>
                  </a:cubicBezTo>
                  <a:lnTo>
                    <a:pt x="321563" y="277846"/>
                  </a:lnTo>
                  <a:lnTo>
                    <a:pt x="312737" y="272919"/>
                  </a:lnTo>
                  <a:close/>
                  <a:moveTo>
                    <a:pt x="1280318" y="97898"/>
                  </a:moveTo>
                  <a:cubicBezTo>
                    <a:pt x="1289843" y="99089"/>
                    <a:pt x="1296987" y="101470"/>
                    <a:pt x="1296987" y="101470"/>
                  </a:cubicBezTo>
                  <a:cubicBezTo>
                    <a:pt x="1316037" y="110995"/>
                    <a:pt x="1306512" y="120520"/>
                    <a:pt x="1316037" y="149095"/>
                  </a:cubicBezTo>
                  <a:cubicBezTo>
                    <a:pt x="1306512" y="130045"/>
                    <a:pt x="1296987" y="158620"/>
                    <a:pt x="1316037" y="168145"/>
                  </a:cubicBezTo>
                  <a:cubicBezTo>
                    <a:pt x="1335087" y="196720"/>
                    <a:pt x="1316037" y="215770"/>
                    <a:pt x="1316037" y="244345"/>
                  </a:cubicBezTo>
                  <a:cubicBezTo>
                    <a:pt x="1316037" y="253870"/>
                    <a:pt x="1316037" y="253870"/>
                    <a:pt x="1316037" y="263395"/>
                  </a:cubicBezTo>
                  <a:cubicBezTo>
                    <a:pt x="1325562" y="301495"/>
                    <a:pt x="1306512" y="339595"/>
                    <a:pt x="1306512" y="377695"/>
                  </a:cubicBezTo>
                  <a:lnTo>
                    <a:pt x="1300559" y="395555"/>
                  </a:lnTo>
                  <a:lnTo>
                    <a:pt x="1291492" y="389785"/>
                  </a:lnTo>
                  <a:lnTo>
                    <a:pt x="1291480" y="389750"/>
                  </a:lnTo>
                  <a:cubicBezTo>
                    <a:pt x="1287462" y="377695"/>
                    <a:pt x="1287462" y="377695"/>
                    <a:pt x="1287462" y="377695"/>
                  </a:cubicBezTo>
                  <a:cubicBezTo>
                    <a:pt x="1287462" y="377695"/>
                    <a:pt x="1287462" y="387220"/>
                    <a:pt x="1287462" y="387220"/>
                  </a:cubicBezTo>
                  <a:lnTo>
                    <a:pt x="1291492" y="389785"/>
                  </a:lnTo>
                  <a:lnTo>
                    <a:pt x="1296987" y="406270"/>
                  </a:lnTo>
                  <a:lnTo>
                    <a:pt x="1300559" y="395555"/>
                  </a:lnTo>
                  <a:lnTo>
                    <a:pt x="1306512" y="396745"/>
                  </a:lnTo>
                  <a:lnTo>
                    <a:pt x="1314356" y="420277"/>
                  </a:lnTo>
                  <a:lnTo>
                    <a:pt x="1314163" y="420167"/>
                  </a:lnTo>
                  <a:lnTo>
                    <a:pt x="1311275" y="412223"/>
                  </a:lnTo>
                  <a:cubicBezTo>
                    <a:pt x="1308893" y="408651"/>
                    <a:pt x="1306512" y="406270"/>
                    <a:pt x="1306512" y="406270"/>
                  </a:cubicBezTo>
                  <a:cubicBezTo>
                    <a:pt x="1306512" y="396745"/>
                    <a:pt x="1296987" y="406270"/>
                    <a:pt x="1306512" y="415795"/>
                  </a:cubicBezTo>
                  <a:lnTo>
                    <a:pt x="1314163" y="420167"/>
                  </a:lnTo>
                  <a:lnTo>
                    <a:pt x="1316037" y="425320"/>
                  </a:lnTo>
                  <a:cubicBezTo>
                    <a:pt x="1316037" y="434845"/>
                    <a:pt x="1316037" y="444370"/>
                    <a:pt x="1316037" y="444370"/>
                  </a:cubicBezTo>
                  <a:cubicBezTo>
                    <a:pt x="1325562" y="444370"/>
                    <a:pt x="1325562" y="444370"/>
                    <a:pt x="1325562" y="444370"/>
                  </a:cubicBezTo>
                  <a:cubicBezTo>
                    <a:pt x="1325562" y="453895"/>
                    <a:pt x="1325562" y="453895"/>
                    <a:pt x="1325562" y="453895"/>
                  </a:cubicBezTo>
                  <a:cubicBezTo>
                    <a:pt x="1335087" y="463420"/>
                    <a:pt x="1335087" y="463420"/>
                    <a:pt x="1335087" y="472945"/>
                  </a:cubicBezTo>
                  <a:cubicBezTo>
                    <a:pt x="1325562" y="472945"/>
                    <a:pt x="1325562" y="472945"/>
                    <a:pt x="1325562" y="463420"/>
                  </a:cubicBezTo>
                  <a:cubicBezTo>
                    <a:pt x="1325562" y="463420"/>
                    <a:pt x="1325562" y="472945"/>
                    <a:pt x="1325562" y="472945"/>
                  </a:cubicBezTo>
                  <a:cubicBezTo>
                    <a:pt x="1316037" y="472945"/>
                    <a:pt x="1316037" y="463420"/>
                    <a:pt x="1306512" y="453895"/>
                  </a:cubicBezTo>
                  <a:cubicBezTo>
                    <a:pt x="1296987" y="444370"/>
                    <a:pt x="1296987" y="444370"/>
                    <a:pt x="1296987" y="444370"/>
                  </a:cubicBezTo>
                  <a:cubicBezTo>
                    <a:pt x="1287462" y="434845"/>
                    <a:pt x="1287462" y="434845"/>
                    <a:pt x="1287462" y="434845"/>
                  </a:cubicBezTo>
                  <a:cubicBezTo>
                    <a:pt x="1277937" y="425320"/>
                    <a:pt x="1277937" y="425320"/>
                    <a:pt x="1277937" y="425320"/>
                  </a:cubicBezTo>
                  <a:cubicBezTo>
                    <a:pt x="1268412" y="415795"/>
                    <a:pt x="1268412" y="415795"/>
                    <a:pt x="1268412" y="415795"/>
                  </a:cubicBezTo>
                  <a:cubicBezTo>
                    <a:pt x="1268412" y="415795"/>
                    <a:pt x="1258887" y="406270"/>
                    <a:pt x="1258887" y="406270"/>
                  </a:cubicBezTo>
                  <a:cubicBezTo>
                    <a:pt x="1258887" y="396745"/>
                    <a:pt x="1258887" y="396745"/>
                    <a:pt x="1258887" y="396745"/>
                  </a:cubicBezTo>
                  <a:cubicBezTo>
                    <a:pt x="1258887" y="368170"/>
                    <a:pt x="1258887" y="339595"/>
                    <a:pt x="1258887" y="311020"/>
                  </a:cubicBezTo>
                  <a:cubicBezTo>
                    <a:pt x="1258887" y="291970"/>
                    <a:pt x="1258887" y="272920"/>
                    <a:pt x="1258887" y="263395"/>
                  </a:cubicBezTo>
                  <a:cubicBezTo>
                    <a:pt x="1249362" y="225295"/>
                    <a:pt x="1258887" y="196720"/>
                    <a:pt x="1249362" y="158620"/>
                  </a:cubicBezTo>
                  <a:cubicBezTo>
                    <a:pt x="1239837" y="139570"/>
                    <a:pt x="1249362" y="120520"/>
                    <a:pt x="1249362" y="101470"/>
                  </a:cubicBezTo>
                  <a:cubicBezTo>
                    <a:pt x="1258887" y="96708"/>
                    <a:pt x="1270793" y="96708"/>
                    <a:pt x="1280318" y="97898"/>
                  </a:cubicBezTo>
                  <a:close/>
                  <a:moveTo>
                    <a:pt x="139303" y="267"/>
                  </a:moveTo>
                  <a:cubicBezTo>
                    <a:pt x="147637" y="-924"/>
                    <a:pt x="157162" y="1457"/>
                    <a:pt x="161925" y="15745"/>
                  </a:cubicBezTo>
                  <a:cubicBezTo>
                    <a:pt x="171450" y="34795"/>
                    <a:pt x="180975" y="63370"/>
                    <a:pt x="171450" y="82420"/>
                  </a:cubicBezTo>
                  <a:cubicBezTo>
                    <a:pt x="161925" y="130045"/>
                    <a:pt x="180975" y="177670"/>
                    <a:pt x="180975" y="225295"/>
                  </a:cubicBezTo>
                  <a:cubicBezTo>
                    <a:pt x="180975" y="234820"/>
                    <a:pt x="180975" y="253870"/>
                    <a:pt x="180975" y="272920"/>
                  </a:cubicBezTo>
                  <a:cubicBezTo>
                    <a:pt x="180975" y="272920"/>
                    <a:pt x="180975" y="272920"/>
                    <a:pt x="180975" y="282445"/>
                  </a:cubicBezTo>
                  <a:cubicBezTo>
                    <a:pt x="180975" y="282445"/>
                    <a:pt x="180975" y="282445"/>
                    <a:pt x="171450" y="291970"/>
                  </a:cubicBezTo>
                  <a:cubicBezTo>
                    <a:pt x="171450" y="291970"/>
                    <a:pt x="171450" y="291970"/>
                    <a:pt x="161925" y="301495"/>
                  </a:cubicBezTo>
                  <a:cubicBezTo>
                    <a:pt x="133350" y="339595"/>
                    <a:pt x="114300" y="377695"/>
                    <a:pt x="85725" y="406270"/>
                  </a:cubicBezTo>
                  <a:cubicBezTo>
                    <a:pt x="85725" y="406270"/>
                    <a:pt x="85725" y="406270"/>
                    <a:pt x="76200" y="425320"/>
                  </a:cubicBezTo>
                  <a:cubicBezTo>
                    <a:pt x="76200" y="425320"/>
                    <a:pt x="76200" y="425320"/>
                    <a:pt x="66675" y="434845"/>
                  </a:cubicBezTo>
                  <a:cubicBezTo>
                    <a:pt x="57150" y="434845"/>
                    <a:pt x="57150" y="434845"/>
                    <a:pt x="57150" y="444370"/>
                  </a:cubicBezTo>
                  <a:cubicBezTo>
                    <a:pt x="57150" y="444370"/>
                    <a:pt x="57150" y="444370"/>
                    <a:pt x="47625" y="453895"/>
                  </a:cubicBezTo>
                  <a:cubicBezTo>
                    <a:pt x="47625" y="453895"/>
                    <a:pt x="47625" y="453895"/>
                    <a:pt x="47625" y="463420"/>
                  </a:cubicBezTo>
                  <a:cubicBezTo>
                    <a:pt x="47625" y="463420"/>
                    <a:pt x="38100" y="463420"/>
                    <a:pt x="38100" y="463420"/>
                  </a:cubicBezTo>
                  <a:cubicBezTo>
                    <a:pt x="28575" y="472945"/>
                    <a:pt x="28575" y="482470"/>
                    <a:pt x="19050" y="501520"/>
                  </a:cubicBezTo>
                  <a:lnTo>
                    <a:pt x="9525" y="501520"/>
                  </a:lnTo>
                  <a:lnTo>
                    <a:pt x="17689" y="492190"/>
                  </a:lnTo>
                  <a:lnTo>
                    <a:pt x="19050" y="491995"/>
                  </a:lnTo>
                  <a:cubicBezTo>
                    <a:pt x="19050" y="491995"/>
                    <a:pt x="19050" y="491995"/>
                    <a:pt x="19050" y="482470"/>
                  </a:cubicBezTo>
                  <a:cubicBezTo>
                    <a:pt x="19050" y="487233"/>
                    <a:pt x="19050" y="489614"/>
                    <a:pt x="17859" y="491995"/>
                  </a:cubicBezTo>
                  <a:lnTo>
                    <a:pt x="17689" y="492190"/>
                  </a:lnTo>
                  <a:lnTo>
                    <a:pt x="10716" y="493186"/>
                  </a:lnTo>
                  <a:cubicBezTo>
                    <a:pt x="9525" y="494376"/>
                    <a:pt x="9525" y="496758"/>
                    <a:pt x="9525" y="501520"/>
                  </a:cubicBezTo>
                  <a:cubicBezTo>
                    <a:pt x="9525" y="501520"/>
                    <a:pt x="9525" y="501520"/>
                    <a:pt x="0" y="501520"/>
                  </a:cubicBezTo>
                  <a:cubicBezTo>
                    <a:pt x="9525" y="491995"/>
                    <a:pt x="9525" y="482470"/>
                    <a:pt x="9525" y="472945"/>
                  </a:cubicBezTo>
                  <a:cubicBezTo>
                    <a:pt x="9525" y="472945"/>
                    <a:pt x="9525" y="472945"/>
                    <a:pt x="9525" y="463420"/>
                  </a:cubicBezTo>
                  <a:cubicBezTo>
                    <a:pt x="19050" y="463420"/>
                    <a:pt x="19050" y="463420"/>
                    <a:pt x="19050" y="463420"/>
                  </a:cubicBezTo>
                  <a:cubicBezTo>
                    <a:pt x="19050" y="453895"/>
                    <a:pt x="19050" y="453895"/>
                    <a:pt x="28575" y="453895"/>
                  </a:cubicBezTo>
                  <a:cubicBezTo>
                    <a:pt x="28575" y="453895"/>
                    <a:pt x="28575" y="444370"/>
                    <a:pt x="28575" y="434845"/>
                  </a:cubicBezTo>
                  <a:cubicBezTo>
                    <a:pt x="28575" y="434845"/>
                    <a:pt x="38100" y="434845"/>
                    <a:pt x="38100" y="434845"/>
                  </a:cubicBezTo>
                  <a:cubicBezTo>
                    <a:pt x="38100" y="425320"/>
                    <a:pt x="38100" y="425320"/>
                    <a:pt x="38100" y="415795"/>
                  </a:cubicBezTo>
                  <a:cubicBezTo>
                    <a:pt x="38100" y="415795"/>
                    <a:pt x="47625" y="415795"/>
                    <a:pt x="47625" y="415795"/>
                  </a:cubicBezTo>
                  <a:cubicBezTo>
                    <a:pt x="47625" y="406270"/>
                    <a:pt x="47625" y="396745"/>
                    <a:pt x="38100" y="396745"/>
                  </a:cubicBezTo>
                  <a:cubicBezTo>
                    <a:pt x="47625" y="396745"/>
                    <a:pt x="57150" y="387220"/>
                    <a:pt x="57150" y="377695"/>
                  </a:cubicBezTo>
                  <a:cubicBezTo>
                    <a:pt x="66675" y="368170"/>
                    <a:pt x="66675" y="349120"/>
                    <a:pt x="76200" y="339595"/>
                  </a:cubicBezTo>
                  <a:lnTo>
                    <a:pt x="120162" y="260464"/>
                  </a:lnTo>
                  <a:lnTo>
                    <a:pt x="123825" y="282445"/>
                  </a:lnTo>
                  <a:cubicBezTo>
                    <a:pt x="123825" y="253870"/>
                    <a:pt x="123825" y="253870"/>
                    <a:pt x="123825" y="253870"/>
                  </a:cubicBezTo>
                  <a:lnTo>
                    <a:pt x="120162" y="260464"/>
                  </a:lnTo>
                  <a:lnTo>
                    <a:pt x="114300" y="225295"/>
                  </a:lnTo>
                  <a:cubicBezTo>
                    <a:pt x="114300" y="215770"/>
                    <a:pt x="114300" y="206245"/>
                    <a:pt x="114300" y="206245"/>
                  </a:cubicBezTo>
                  <a:cubicBezTo>
                    <a:pt x="114300" y="168145"/>
                    <a:pt x="85725" y="130045"/>
                    <a:pt x="104775" y="101470"/>
                  </a:cubicBezTo>
                  <a:cubicBezTo>
                    <a:pt x="123825" y="82420"/>
                    <a:pt x="114300" y="44320"/>
                    <a:pt x="104775" y="63370"/>
                  </a:cubicBezTo>
                  <a:cubicBezTo>
                    <a:pt x="114300" y="34795"/>
                    <a:pt x="104775" y="25270"/>
                    <a:pt x="123825" y="6220"/>
                  </a:cubicBezTo>
                  <a:cubicBezTo>
                    <a:pt x="123825" y="6220"/>
                    <a:pt x="130969" y="1457"/>
                    <a:pt x="139303" y="267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3" name="MH_Other_7"/>
            <p:cNvSpPr>
              <a:spLocks noEditPoints="1"/>
            </p:cNvSpPr>
            <p:nvPr>
              <p:custDataLst>
                <p:tags r:id="rId9"/>
              </p:custDataLst>
            </p:nvPr>
          </p:nvSpPr>
          <p:spPr bwMode="auto">
            <a:xfrm>
              <a:off x="2495551" y="1948997"/>
              <a:ext cx="587375" cy="1760991"/>
            </a:xfrm>
            <a:custGeom>
              <a:avLst/>
              <a:gdLst>
                <a:gd name="T0" fmla="*/ 2147483646 w 62"/>
                <a:gd name="T1" fmla="*/ 2147483646 h 142"/>
                <a:gd name="T2" fmla="*/ 2147483646 w 62"/>
                <a:gd name="T3" fmla="*/ 2147483646 h 142"/>
                <a:gd name="T4" fmla="*/ 2147483646 w 62"/>
                <a:gd name="T5" fmla="*/ 2147483646 h 142"/>
                <a:gd name="T6" fmla="*/ 0 w 62"/>
                <a:gd name="T7" fmla="*/ 2147483646 h 142"/>
                <a:gd name="T8" fmla="*/ 2147483646 w 62"/>
                <a:gd name="T9" fmla="*/ 2147483646 h 142"/>
                <a:gd name="T10" fmla="*/ 2147483646 w 62"/>
                <a:gd name="T11" fmla="*/ 2147483646 h 142"/>
                <a:gd name="T12" fmla="*/ 2147483646 w 62"/>
                <a:gd name="T13" fmla="*/ 2147483646 h 142"/>
                <a:gd name="T14" fmla="*/ 2147483646 w 62"/>
                <a:gd name="T15" fmla="*/ 2147483646 h 142"/>
                <a:gd name="T16" fmla="*/ 2147483646 w 62"/>
                <a:gd name="T17" fmla="*/ 2147483646 h 142"/>
                <a:gd name="T18" fmla="*/ 2147483646 w 62"/>
                <a:gd name="T19" fmla="*/ 2147483646 h 142"/>
                <a:gd name="T20" fmla="*/ 2147483646 w 62"/>
                <a:gd name="T21" fmla="*/ 2147483646 h 142"/>
                <a:gd name="T22" fmla="*/ 2147483646 w 62"/>
                <a:gd name="T23" fmla="*/ 2147483646 h 142"/>
                <a:gd name="T24" fmla="*/ 2147483646 w 62"/>
                <a:gd name="T25" fmla="*/ 0 h 142"/>
                <a:gd name="T26" fmla="*/ 2147483646 w 62"/>
                <a:gd name="T27" fmla="*/ 2147483646 h 142"/>
                <a:gd name="T28" fmla="*/ 2147483646 w 62"/>
                <a:gd name="T29" fmla="*/ 2147483646 h 142"/>
                <a:gd name="T30" fmla="*/ 2147483646 w 62"/>
                <a:gd name="T31" fmla="*/ 2147483646 h 142"/>
                <a:gd name="T32" fmla="*/ 2147483646 w 62"/>
                <a:gd name="T33" fmla="*/ 2147483646 h 142"/>
                <a:gd name="T34" fmla="*/ 2147483646 w 62"/>
                <a:gd name="T35" fmla="*/ 2147483646 h 14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2" h="142">
                  <a:moveTo>
                    <a:pt x="27" y="142"/>
                  </a:moveTo>
                  <a:cubicBezTo>
                    <a:pt x="41" y="132"/>
                    <a:pt x="41" y="132"/>
                    <a:pt x="41" y="132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45" y="132"/>
                    <a:pt x="45" y="132"/>
                    <a:pt x="45" y="132"/>
                  </a:cubicBezTo>
                  <a:cubicBezTo>
                    <a:pt x="62" y="135"/>
                    <a:pt x="62" y="135"/>
                    <a:pt x="62" y="135"/>
                  </a:cubicBezTo>
                  <a:lnTo>
                    <a:pt x="27" y="142"/>
                  </a:lnTo>
                  <a:close/>
                  <a:moveTo>
                    <a:pt x="6" y="9"/>
                  </a:moveTo>
                  <a:cubicBezTo>
                    <a:pt x="6" y="7"/>
                    <a:pt x="7" y="6"/>
                    <a:pt x="9" y="4"/>
                  </a:cubicBezTo>
                  <a:cubicBezTo>
                    <a:pt x="11" y="3"/>
                    <a:pt x="14" y="1"/>
                    <a:pt x="17" y="1"/>
                  </a:cubicBezTo>
                  <a:cubicBezTo>
                    <a:pt x="21" y="0"/>
                    <a:pt x="24" y="0"/>
                    <a:pt x="27" y="0"/>
                  </a:cubicBezTo>
                  <a:cubicBezTo>
                    <a:pt x="30" y="1"/>
                    <a:pt x="31" y="2"/>
                    <a:pt x="32" y="4"/>
                  </a:cubicBezTo>
                  <a:cubicBezTo>
                    <a:pt x="32" y="5"/>
                    <a:pt x="31" y="7"/>
                    <a:pt x="29" y="8"/>
                  </a:cubicBezTo>
                  <a:cubicBezTo>
                    <a:pt x="26" y="10"/>
                    <a:pt x="23" y="11"/>
                    <a:pt x="20" y="12"/>
                  </a:cubicBezTo>
                  <a:cubicBezTo>
                    <a:pt x="16" y="13"/>
                    <a:pt x="13" y="13"/>
                    <a:pt x="10" y="12"/>
                  </a:cubicBezTo>
                  <a:cubicBezTo>
                    <a:pt x="8" y="12"/>
                    <a:pt x="6" y="11"/>
                    <a:pt x="6" y="9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/>
            </a:p>
          </p:txBody>
        </p:sp>
      </p:grpSp>
      <p:pic>
        <p:nvPicPr>
          <p:cNvPr id="4" name="图片 3" descr="图片包含 户外, 海滩, 地面, 人员&#10;&#10;已生成极高可信度的说明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286" y="784212"/>
            <a:ext cx="5186941" cy="3112165"/>
          </a:xfrm>
          <a:prstGeom prst="rect">
            <a:avLst/>
          </a:prstGeom>
        </p:spPr>
      </p:pic>
      <p:sp>
        <p:nvSpPr>
          <p:cNvPr id="14" name="MH_Other_9"/>
          <p:cNvSpPr/>
          <p:nvPr>
            <p:custDataLst>
              <p:tags r:id="rId11"/>
            </p:custDataLst>
          </p:nvPr>
        </p:nvSpPr>
        <p:spPr>
          <a:xfrm rot="18906473">
            <a:off x="10737365" y="5615068"/>
            <a:ext cx="1697299" cy="1378879"/>
          </a:xfrm>
          <a:prstGeom prst="heart">
            <a:avLst/>
          </a:prstGeom>
          <a:solidFill>
            <a:srgbClr val="FFE1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87333" y="18606"/>
            <a:ext cx="727067" cy="948820"/>
            <a:chOff x="6758143" y="1150870"/>
            <a:chExt cx="1534116" cy="2002017"/>
          </a:xfrm>
        </p:grpSpPr>
        <p:sp>
          <p:nvSpPr>
            <p:cNvPr id="16" name="valentines-hearts_70134"/>
            <p:cNvSpPr>
              <a:spLocks noChangeAspect="1"/>
            </p:cNvSpPr>
            <p:nvPr/>
          </p:nvSpPr>
          <p:spPr bwMode="auto">
            <a:xfrm rot="1782665" flipH="1">
              <a:off x="7385997" y="1150870"/>
              <a:ext cx="581778" cy="707384"/>
            </a:xfrm>
            <a:custGeom>
              <a:avLst/>
              <a:gdLst>
                <a:gd name="connsiteX0" fmla="*/ 83137 w 276791"/>
                <a:gd name="connsiteY0" fmla="*/ 274638 h 336550"/>
                <a:gd name="connsiteX1" fmla="*/ 76580 w 276791"/>
                <a:gd name="connsiteY1" fmla="*/ 277228 h 336550"/>
                <a:gd name="connsiteX2" fmla="*/ 76580 w 276791"/>
                <a:gd name="connsiteY2" fmla="*/ 297949 h 336550"/>
                <a:gd name="connsiteX3" fmla="*/ 101497 w 276791"/>
                <a:gd name="connsiteY3" fmla="*/ 323851 h 336550"/>
                <a:gd name="connsiteX4" fmla="*/ 126414 w 276791"/>
                <a:gd name="connsiteY4" fmla="*/ 297949 h 336550"/>
                <a:gd name="connsiteX5" fmla="*/ 126414 w 276791"/>
                <a:gd name="connsiteY5" fmla="*/ 277228 h 336550"/>
                <a:gd name="connsiteX6" fmla="*/ 119857 w 276791"/>
                <a:gd name="connsiteY6" fmla="*/ 274638 h 336550"/>
                <a:gd name="connsiteX7" fmla="*/ 105431 w 276791"/>
                <a:gd name="connsiteY7" fmla="*/ 281113 h 336550"/>
                <a:gd name="connsiteX8" fmla="*/ 97563 w 276791"/>
                <a:gd name="connsiteY8" fmla="*/ 281113 h 336550"/>
                <a:gd name="connsiteX9" fmla="*/ 83137 w 276791"/>
                <a:gd name="connsiteY9" fmla="*/ 274638 h 336550"/>
                <a:gd name="connsiteX10" fmla="*/ 82298 w 276791"/>
                <a:gd name="connsiteY10" fmla="*/ 263525 h 336550"/>
                <a:gd name="connsiteX11" fmla="*/ 100703 w 276791"/>
                <a:gd name="connsiteY11" fmla="*/ 270164 h 336550"/>
                <a:gd name="connsiteX12" fmla="*/ 119108 w 276791"/>
                <a:gd name="connsiteY12" fmla="*/ 263525 h 336550"/>
                <a:gd name="connsiteX13" fmla="*/ 133570 w 276791"/>
                <a:gd name="connsiteY13" fmla="*/ 270164 h 336550"/>
                <a:gd name="connsiteX14" fmla="*/ 133570 w 276791"/>
                <a:gd name="connsiteY14" fmla="*/ 306012 h 336550"/>
                <a:gd name="connsiteX15" fmla="*/ 104647 w 276791"/>
                <a:gd name="connsiteY15" fmla="*/ 335222 h 336550"/>
                <a:gd name="connsiteX16" fmla="*/ 100703 w 276791"/>
                <a:gd name="connsiteY16" fmla="*/ 336550 h 336550"/>
                <a:gd name="connsiteX17" fmla="*/ 96759 w 276791"/>
                <a:gd name="connsiteY17" fmla="*/ 335222 h 336550"/>
                <a:gd name="connsiteX18" fmla="*/ 67836 w 276791"/>
                <a:gd name="connsiteY18" fmla="*/ 306012 h 336550"/>
                <a:gd name="connsiteX19" fmla="*/ 67836 w 276791"/>
                <a:gd name="connsiteY19" fmla="*/ 270164 h 336550"/>
                <a:gd name="connsiteX20" fmla="*/ 82298 w 276791"/>
                <a:gd name="connsiteY20" fmla="*/ 263525 h 336550"/>
                <a:gd name="connsiteX21" fmla="*/ 192627 w 276791"/>
                <a:gd name="connsiteY21" fmla="*/ 192088 h 336550"/>
                <a:gd name="connsiteX22" fmla="*/ 180657 w 276791"/>
                <a:gd name="connsiteY22" fmla="*/ 197293 h 336550"/>
                <a:gd name="connsiteX23" fmla="*/ 180657 w 276791"/>
                <a:gd name="connsiteY23" fmla="*/ 232426 h 336550"/>
                <a:gd name="connsiteX24" fmla="*/ 220559 w 276791"/>
                <a:gd name="connsiteY24" fmla="*/ 271463 h 336550"/>
                <a:gd name="connsiteX25" fmla="*/ 260461 w 276791"/>
                <a:gd name="connsiteY25" fmla="*/ 232426 h 336550"/>
                <a:gd name="connsiteX26" fmla="*/ 259131 w 276791"/>
                <a:gd name="connsiteY26" fmla="*/ 197293 h 336550"/>
                <a:gd name="connsiteX27" fmla="*/ 248490 w 276791"/>
                <a:gd name="connsiteY27" fmla="*/ 192088 h 336550"/>
                <a:gd name="connsiteX28" fmla="*/ 224549 w 276791"/>
                <a:gd name="connsiteY28" fmla="*/ 203799 h 336550"/>
                <a:gd name="connsiteX29" fmla="*/ 216569 w 276791"/>
                <a:gd name="connsiteY29" fmla="*/ 203799 h 336550"/>
                <a:gd name="connsiteX30" fmla="*/ 192627 w 276791"/>
                <a:gd name="connsiteY30" fmla="*/ 192088 h 336550"/>
                <a:gd name="connsiteX31" fmla="*/ 193020 w 276791"/>
                <a:gd name="connsiteY31" fmla="*/ 180975 h 336550"/>
                <a:gd name="connsiteX32" fmla="*/ 220559 w 276791"/>
                <a:gd name="connsiteY32" fmla="*/ 191424 h 336550"/>
                <a:gd name="connsiteX33" fmla="*/ 248099 w 276791"/>
                <a:gd name="connsiteY33" fmla="*/ 180975 h 336550"/>
                <a:gd name="connsiteX34" fmla="*/ 266459 w 276791"/>
                <a:gd name="connsiteY34" fmla="*/ 188812 h 336550"/>
                <a:gd name="connsiteX35" fmla="*/ 266459 w 276791"/>
                <a:gd name="connsiteY35" fmla="*/ 238447 h 336550"/>
                <a:gd name="connsiteX36" fmla="*/ 224493 w 276791"/>
                <a:gd name="connsiteY36" fmla="*/ 282857 h 336550"/>
                <a:gd name="connsiteX37" fmla="*/ 220559 w 276791"/>
                <a:gd name="connsiteY37" fmla="*/ 284163 h 336550"/>
                <a:gd name="connsiteX38" fmla="*/ 216625 w 276791"/>
                <a:gd name="connsiteY38" fmla="*/ 282857 h 336550"/>
                <a:gd name="connsiteX39" fmla="*/ 173348 w 276791"/>
                <a:gd name="connsiteY39" fmla="*/ 238447 h 336550"/>
                <a:gd name="connsiteX40" fmla="*/ 174660 w 276791"/>
                <a:gd name="connsiteY40" fmla="*/ 188812 h 336550"/>
                <a:gd name="connsiteX41" fmla="*/ 193020 w 276791"/>
                <a:gd name="connsiteY41" fmla="*/ 180975 h 336550"/>
                <a:gd name="connsiteX42" fmla="*/ 58624 w 276791"/>
                <a:gd name="connsiteY42" fmla="*/ 11113 h 336550"/>
                <a:gd name="connsiteX43" fmla="*/ 27035 w 276791"/>
                <a:gd name="connsiteY43" fmla="*/ 22930 h 336550"/>
                <a:gd name="connsiteX44" fmla="*/ 27035 w 276791"/>
                <a:gd name="connsiteY44" fmla="*/ 101708 h 336550"/>
                <a:gd name="connsiteX45" fmla="*/ 108641 w 276791"/>
                <a:gd name="connsiteY45" fmla="*/ 185738 h 336550"/>
                <a:gd name="connsiteX46" fmla="*/ 191563 w 276791"/>
                <a:gd name="connsiteY46" fmla="*/ 101708 h 336550"/>
                <a:gd name="connsiteX47" fmla="*/ 191563 w 276791"/>
                <a:gd name="connsiteY47" fmla="*/ 22930 h 336550"/>
                <a:gd name="connsiteX48" fmla="*/ 159973 w 276791"/>
                <a:gd name="connsiteY48" fmla="*/ 11113 h 336550"/>
                <a:gd name="connsiteX49" fmla="*/ 112589 w 276791"/>
                <a:gd name="connsiteY49" fmla="*/ 30808 h 336550"/>
                <a:gd name="connsiteX50" fmla="*/ 106008 w 276791"/>
                <a:gd name="connsiteY50" fmla="*/ 30808 h 336550"/>
                <a:gd name="connsiteX51" fmla="*/ 58624 w 276791"/>
                <a:gd name="connsiteY51" fmla="*/ 11113 h 336550"/>
                <a:gd name="connsiteX52" fmla="*/ 58443 w 276791"/>
                <a:gd name="connsiteY52" fmla="*/ 0 h 336550"/>
                <a:gd name="connsiteX53" fmla="*/ 108772 w 276791"/>
                <a:gd name="connsiteY53" fmla="*/ 19712 h 336550"/>
                <a:gd name="connsiteX54" fmla="*/ 160424 w 276791"/>
                <a:gd name="connsiteY54" fmla="*/ 0 h 336550"/>
                <a:gd name="connsiteX55" fmla="*/ 198833 w 276791"/>
                <a:gd name="connsiteY55" fmla="*/ 15770 h 336550"/>
                <a:gd name="connsiteX56" fmla="*/ 200157 w 276791"/>
                <a:gd name="connsiteY56" fmla="*/ 109075 h 336550"/>
                <a:gd name="connsiteX57" fmla="*/ 112745 w 276791"/>
                <a:gd name="connsiteY57" fmla="*/ 197124 h 336550"/>
                <a:gd name="connsiteX58" fmla="*/ 108772 w 276791"/>
                <a:gd name="connsiteY58" fmla="*/ 198438 h 336550"/>
                <a:gd name="connsiteX59" fmla="*/ 106123 w 276791"/>
                <a:gd name="connsiteY59" fmla="*/ 197124 h 336550"/>
                <a:gd name="connsiteX60" fmla="*/ 18710 w 276791"/>
                <a:gd name="connsiteY60" fmla="*/ 109075 h 336550"/>
                <a:gd name="connsiteX61" fmla="*/ 20034 w 276791"/>
                <a:gd name="connsiteY61" fmla="*/ 15770 h 336550"/>
                <a:gd name="connsiteX62" fmla="*/ 58443 w 276791"/>
                <a:gd name="connsiteY62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276791" h="336550">
                  <a:moveTo>
                    <a:pt x="83137" y="274638"/>
                  </a:moveTo>
                  <a:cubicBezTo>
                    <a:pt x="80514" y="274638"/>
                    <a:pt x="77891" y="275933"/>
                    <a:pt x="76580" y="277228"/>
                  </a:cubicBezTo>
                  <a:cubicBezTo>
                    <a:pt x="71334" y="283704"/>
                    <a:pt x="71334" y="292769"/>
                    <a:pt x="76580" y="297949"/>
                  </a:cubicBezTo>
                  <a:cubicBezTo>
                    <a:pt x="101497" y="323851"/>
                    <a:pt x="101497" y="323851"/>
                    <a:pt x="101497" y="323851"/>
                  </a:cubicBezTo>
                  <a:cubicBezTo>
                    <a:pt x="126414" y="297949"/>
                    <a:pt x="126414" y="297949"/>
                    <a:pt x="126414" y="297949"/>
                  </a:cubicBezTo>
                  <a:cubicBezTo>
                    <a:pt x="131659" y="292769"/>
                    <a:pt x="131659" y="283704"/>
                    <a:pt x="126414" y="277228"/>
                  </a:cubicBezTo>
                  <a:cubicBezTo>
                    <a:pt x="125102" y="275933"/>
                    <a:pt x="122479" y="274638"/>
                    <a:pt x="119857" y="274638"/>
                  </a:cubicBezTo>
                  <a:cubicBezTo>
                    <a:pt x="115922" y="274638"/>
                    <a:pt x="109365" y="277228"/>
                    <a:pt x="105431" y="281113"/>
                  </a:cubicBezTo>
                  <a:cubicBezTo>
                    <a:pt x="102808" y="283704"/>
                    <a:pt x="100185" y="283704"/>
                    <a:pt x="97563" y="281113"/>
                  </a:cubicBezTo>
                  <a:cubicBezTo>
                    <a:pt x="93628" y="277228"/>
                    <a:pt x="87071" y="274638"/>
                    <a:pt x="83137" y="274638"/>
                  </a:cubicBezTo>
                  <a:close/>
                  <a:moveTo>
                    <a:pt x="82298" y="263525"/>
                  </a:moveTo>
                  <a:cubicBezTo>
                    <a:pt x="88871" y="263525"/>
                    <a:pt x="95445" y="266180"/>
                    <a:pt x="100703" y="270164"/>
                  </a:cubicBezTo>
                  <a:cubicBezTo>
                    <a:pt x="105962" y="266180"/>
                    <a:pt x="112535" y="263525"/>
                    <a:pt x="119108" y="263525"/>
                  </a:cubicBezTo>
                  <a:cubicBezTo>
                    <a:pt x="124367" y="263525"/>
                    <a:pt x="129626" y="266180"/>
                    <a:pt x="133570" y="270164"/>
                  </a:cubicBezTo>
                  <a:cubicBezTo>
                    <a:pt x="142772" y="279458"/>
                    <a:pt x="142772" y="295390"/>
                    <a:pt x="133570" y="306012"/>
                  </a:cubicBezTo>
                  <a:cubicBezTo>
                    <a:pt x="104647" y="335222"/>
                    <a:pt x="104647" y="335222"/>
                    <a:pt x="104647" y="335222"/>
                  </a:cubicBezTo>
                  <a:cubicBezTo>
                    <a:pt x="103333" y="336550"/>
                    <a:pt x="102018" y="336550"/>
                    <a:pt x="100703" y="336550"/>
                  </a:cubicBezTo>
                  <a:cubicBezTo>
                    <a:pt x="99389" y="336550"/>
                    <a:pt x="98074" y="336550"/>
                    <a:pt x="96759" y="335222"/>
                  </a:cubicBezTo>
                  <a:cubicBezTo>
                    <a:pt x="67836" y="306012"/>
                    <a:pt x="67836" y="306012"/>
                    <a:pt x="67836" y="306012"/>
                  </a:cubicBezTo>
                  <a:cubicBezTo>
                    <a:pt x="58634" y="295390"/>
                    <a:pt x="58634" y="279458"/>
                    <a:pt x="67836" y="270164"/>
                  </a:cubicBezTo>
                  <a:cubicBezTo>
                    <a:pt x="71781" y="266180"/>
                    <a:pt x="77039" y="263525"/>
                    <a:pt x="82298" y="263525"/>
                  </a:cubicBezTo>
                  <a:close/>
                  <a:moveTo>
                    <a:pt x="192627" y="192088"/>
                  </a:moveTo>
                  <a:cubicBezTo>
                    <a:pt x="188637" y="192088"/>
                    <a:pt x="184647" y="194690"/>
                    <a:pt x="180657" y="197293"/>
                  </a:cubicBezTo>
                  <a:cubicBezTo>
                    <a:pt x="171346" y="206401"/>
                    <a:pt x="171346" y="222016"/>
                    <a:pt x="180657" y="232426"/>
                  </a:cubicBezTo>
                  <a:cubicBezTo>
                    <a:pt x="220559" y="271463"/>
                    <a:pt x="220559" y="271463"/>
                    <a:pt x="220559" y="271463"/>
                  </a:cubicBezTo>
                  <a:cubicBezTo>
                    <a:pt x="260461" y="232426"/>
                    <a:pt x="260461" y="232426"/>
                    <a:pt x="260461" y="232426"/>
                  </a:cubicBezTo>
                  <a:cubicBezTo>
                    <a:pt x="269771" y="222016"/>
                    <a:pt x="269771" y="206401"/>
                    <a:pt x="259131" y="197293"/>
                  </a:cubicBezTo>
                  <a:cubicBezTo>
                    <a:pt x="256471" y="194690"/>
                    <a:pt x="252480" y="192088"/>
                    <a:pt x="248490" y="192088"/>
                  </a:cubicBezTo>
                  <a:cubicBezTo>
                    <a:pt x="240510" y="192088"/>
                    <a:pt x="231199" y="197293"/>
                    <a:pt x="224549" y="203799"/>
                  </a:cubicBezTo>
                  <a:cubicBezTo>
                    <a:pt x="221889" y="205100"/>
                    <a:pt x="219229" y="205100"/>
                    <a:pt x="216569" y="203799"/>
                  </a:cubicBezTo>
                  <a:cubicBezTo>
                    <a:pt x="209918" y="197293"/>
                    <a:pt x="200608" y="192088"/>
                    <a:pt x="192627" y="192088"/>
                  </a:cubicBezTo>
                  <a:close/>
                  <a:moveTo>
                    <a:pt x="193020" y="180975"/>
                  </a:moveTo>
                  <a:cubicBezTo>
                    <a:pt x="202199" y="180975"/>
                    <a:pt x="211379" y="184894"/>
                    <a:pt x="220559" y="191424"/>
                  </a:cubicBezTo>
                  <a:cubicBezTo>
                    <a:pt x="228428" y="184894"/>
                    <a:pt x="238919" y="180975"/>
                    <a:pt x="248099" y="180975"/>
                  </a:cubicBezTo>
                  <a:cubicBezTo>
                    <a:pt x="254656" y="180975"/>
                    <a:pt x="261213" y="183587"/>
                    <a:pt x="266459" y="188812"/>
                  </a:cubicBezTo>
                  <a:cubicBezTo>
                    <a:pt x="279573" y="203180"/>
                    <a:pt x="280884" y="225385"/>
                    <a:pt x="266459" y="238447"/>
                  </a:cubicBezTo>
                  <a:cubicBezTo>
                    <a:pt x="224493" y="282857"/>
                    <a:pt x="224493" y="282857"/>
                    <a:pt x="224493" y="282857"/>
                  </a:cubicBezTo>
                  <a:cubicBezTo>
                    <a:pt x="223182" y="282857"/>
                    <a:pt x="221871" y="284163"/>
                    <a:pt x="220559" y="284163"/>
                  </a:cubicBezTo>
                  <a:cubicBezTo>
                    <a:pt x="219248" y="284163"/>
                    <a:pt x="217936" y="282857"/>
                    <a:pt x="216625" y="282857"/>
                  </a:cubicBezTo>
                  <a:cubicBezTo>
                    <a:pt x="173348" y="238447"/>
                    <a:pt x="173348" y="238447"/>
                    <a:pt x="173348" y="238447"/>
                  </a:cubicBezTo>
                  <a:cubicBezTo>
                    <a:pt x="160234" y="225385"/>
                    <a:pt x="160234" y="203180"/>
                    <a:pt x="174660" y="188812"/>
                  </a:cubicBezTo>
                  <a:cubicBezTo>
                    <a:pt x="178594" y="183587"/>
                    <a:pt x="185151" y="180975"/>
                    <a:pt x="193020" y="180975"/>
                  </a:cubicBezTo>
                  <a:close/>
                  <a:moveTo>
                    <a:pt x="58624" y="11113"/>
                  </a:moveTo>
                  <a:cubicBezTo>
                    <a:pt x="46778" y="11113"/>
                    <a:pt x="34932" y="15052"/>
                    <a:pt x="27035" y="22930"/>
                  </a:cubicBezTo>
                  <a:cubicBezTo>
                    <a:pt x="5975" y="45250"/>
                    <a:pt x="4659" y="79387"/>
                    <a:pt x="27035" y="101708"/>
                  </a:cubicBezTo>
                  <a:cubicBezTo>
                    <a:pt x="108641" y="185738"/>
                    <a:pt x="108641" y="185738"/>
                    <a:pt x="108641" y="185738"/>
                  </a:cubicBezTo>
                  <a:cubicBezTo>
                    <a:pt x="191563" y="101708"/>
                    <a:pt x="191563" y="101708"/>
                    <a:pt x="191563" y="101708"/>
                  </a:cubicBezTo>
                  <a:cubicBezTo>
                    <a:pt x="212622" y="80700"/>
                    <a:pt x="212622" y="45250"/>
                    <a:pt x="191563" y="22930"/>
                  </a:cubicBezTo>
                  <a:cubicBezTo>
                    <a:pt x="182349" y="15052"/>
                    <a:pt x="171819" y="11113"/>
                    <a:pt x="159973" y="11113"/>
                  </a:cubicBezTo>
                  <a:cubicBezTo>
                    <a:pt x="144179" y="11113"/>
                    <a:pt x="125752" y="18991"/>
                    <a:pt x="112589" y="30808"/>
                  </a:cubicBezTo>
                  <a:cubicBezTo>
                    <a:pt x="111273" y="33433"/>
                    <a:pt x="107325" y="33433"/>
                    <a:pt x="106008" y="30808"/>
                  </a:cubicBezTo>
                  <a:cubicBezTo>
                    <a:pt x="91530" y="18991"/>
                    <a:pt x="74419" y="11113"/>
                    <a:pt x="58624" y="11113"/>
                  </a:cubicBezTo>
                  <a:close/>
                  <a:moveTo>
                    <a:pt x="58443" y="0"/>
                  </a:moveTo>
                  <a:cubicBezTo>
                    <a:pt x="75661" y="0"/>
                    <a:pt x="94203" y="7885"/>
                    <a:pt x="108772" y="19712"/>
                  </a:cubicBezTo>
                  <a:cubicBezTo>
                    <a:pt x="124665" y="7885"/>
                    <a:pt x="143207" y="0"/>
                    <a:pt x="160424" y="0"/>
                  </a:cubicBezTo>
                  <a:cubicBezTo>
                    <a:pt x="174993" y="0"/>
                    <a:pt x="188237" y="5257"/>
                    <a:pt x="198833" y="15770"/>
                  </a:cubicBezTo>
                  <a:cubicBezTo>
                    <a:pt x="225321" y="40739"/>
                    <a:pt x="225321" y="82792"/>
                    <a:pt x="200157" y="109075"/>
                  </a:cubicBezTo>
                  <a:cubicBezTo>
                    <a:pt x="112745" y="197124"/>
                    <a:pt x="112745" y="197124"/>
                    <a:pt x="112745" y="197124"/>
                  </a:cubicBezTo>
                  <a:cubicBezTo>
                    <a:pt x="111420" y="197124"/>
                    <a:pt x="110096" y="198438"/>
                    <a:pt x="108772" y="198438"/>
                  </a:cubicBezTo>
                  <a:cubicBezTo>
                    <a:pt x="107447" y="198438"/>
                    <a:pt x="106123" y="197124"/>
                    <a:pt x="106123" y="197124"/>
                  </a:cubicBezTo>
                  <a:cubicBezTo>
                    <a:pt x="18710" y="109075"/>
                    <a:pt x="18710" y="109075"/>
                    <a:pt x="18710" y="109075"/>
                  </a:cubicBezTo>
                  <a:cubicBezTo>
                    <a:pt x="-6454" y="82792"/>
                    <a:pt x="-6454" y="40739"/>
                    <a:pt x="20034" y="15770"/>
                  </a:cubicBezTo>
                  <a:cubicBezTo>
                    <a:pt x="29305" y="5257"/>
                    <a:pt x="42550" y="0"/>
                    <a:pt x="58443" y="0"/>
                  </a:cubicBezTo>
                  <a:close/>
                </a:path>
              </a:pathLst>
            </a:custGeom>
            <a:solidFill>
              <a:srgbClr val="EB476F"/>
            </a:solidFill>
            <a:ln>
              <a:noFill/>
            </a:ln>
          </p:spPr>
          <p:txBody>
            <a:bodyPr/>
            <a:lstStyle/>
            <a:p>
              <a:endParaRPr lang="zh-CN" altLang="en-US" sz="2000"/>
            </a:p>
          </p:txBody>
        </p:sp>
        <p:sp>
          <p:nvSpPr>
            <p:cNvPr id="17" name="KSO_Shape"/>
            <p:cNvSpPr/>
            <p:nvPr>
              <p:custDataLst>
                <p:tags r:id="rId12"/>
              </p:custDataLst>
            </p:nvPr>
          </p:nvSpPr>
          <p:spPr>
            <a:xfrm flipH="1">
              <a:off x="6758143" y="1755407"/>
              <a:ext cx="1534116" cy="1397480"/>
            </a:xfrm>
            <a:prstGeom prst="heart">
              <a:avLst/>
            </a:prstGeom>
            <a:solidFill>
              <a:srgbClr val="EB476F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36000" bIns="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320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10673341" y="6008142"/>
            <a:ext cx="16710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b="1" i="1" dirty="0">
                <a:ln w="28575">
                  <a:solidFill>
                    <a:schemeClr val="bg1"/>
                  </a:solidFill>
                </a:ln>
                <a:solidFill>
                  <a:srgbClr val="EB47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gneto" panose="04030805050802020D02" pitchFamily="82" charset="0"/>
              </a:rPr>
              <a:t>520</a:t>
            </a:r>
            <a:endParaRPr lang="zh-CN" altLang="en-US" sz="4400" b="1" i="1" dirty="0">
              <a:ln w="28575">
                <a:solidFill>
                  <a:schemeClr val="bg1"/>
                </a:solidFill>
              </a:ln>
              <a:solidFill>
                <a:srgbClr val="EB476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gneto" panose="04030805050802020D02" pitchFamily="82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058175" y="235740"/>
            <a:ext cx="451712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b="1" dirty="0">
                <a:solidFill>
                  <a:srgbClr val="EB476F"/>
                </a:solidFill>
                <a:latin typeface="+mj-ea"/>
                <a:ea typeface="+mj-ea"/>
              </a:rPr>
              <a:t>点击此处添加标题</a:t>
            </a:r>
            <a:endParaRPr lang="zh-CN" altLang="en-US" sz="2800" b="1" dirty="0">
              <a:solidFill>
                <a:srgbClr val="EB476F"/>
              </a:solidFill>
              <a:latin typeface="+mj-ea"/>
              <a:ea typeface="+mj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058175" y="698500"/>
            <a:ext cx="52727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cs typeface="Arial" panose="020B0604020202020204" pitchFamily="34" charset="0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  <a:cs typeface="Arial" panose="020B0604020202020204" pitchFamily="34" charset="0"/>
            </a:endParaRPr>
          </a:p>
        </p:txBody>
      </p:sp>
      <p:pic>
        <p:nvPicPr>
          <p:cNvPr id="6" name="图片 5" descr="图片包含 户外, 海滩, 天空, 水&#10;&#10;已生成极高可信度的说明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474" y="4098830"/>
            <a:ext cx="5575300" cy="278765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6654799" y="4430542"/>
            <a:ext cx="47603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点击此处添加文字描述，文字颜色、大小、字体可根据需求进行更改。点击此处添加文字描述，文字颜色、大小、字体可根据需求进行更改。</a:t>
            </a:r>
            <a:endParaRPr lang="zh-CN" altLang="en-US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7500">
        <p:random/>
      </p:transition>
    </mc:Choice>
    <mc:Fallback>
      <p:transition spd="slow" advTm="7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"/>
                            </p:stCondLst>
                            <p:childTnLst>
                              <p:par>
                                <p:cTn id="2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688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187"/>
                            </p:stCondLst>
                            <p:childTnLst>
                              <p:par>
                                <p:cTn id="3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187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187"/>
                            </p:stCondLst>
                            <p:childTnLst>
                              <p:par>
                                <p:cTn id="5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286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14" grpId="0" animBg="1"/>
      <p:bldP spid="18" grpId="0"/>
      <p:bldP spid="19" grpId="0"/>
      <p:bldP spid="20" grpId="0"/>
      <p:bldP spid="7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45086"/>
          </a:xfrm>
          <a:prstGeom prst="rect">
            <a:avLst/>
          </a:prstGeom>
        </p:spPr>
      </p:pic>
      <p:sp>
        <p:nvSpPr>
          <p:cNvPr id="33" name="矩形 32"/>
          <p:cNvSpPr/>
          <p:nvPr/>
        </p:nvSpPr>
        <p:spPr>
          <a:xfrm>
            <a:off x="235202" y="302341"/>
            <a:ext cx="11662883" cy="6305288"/>
          </a:xfrm>
          <a:prstGeom prst="rect">
            <a:avLst/>
          </a:prstGeom>
          <a:solidFill>
            <a:schemeClr val="bg1"/>
          </a:solidFill>
          <a:ln w="101600">
            <a:solidFill>
              <a:srgbClr val="F6BC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KSO_Shape"/>
          <p:cNvSpPr/>
          <p:nvPr>
            <p:custDataLst>
              <p:tags r:id="rId2"/>
            </p:custDataLst>
          </p:nvPr>
        </p:nvSpPr>
        <p:spPr>
          <a:xfrm flipH="1">
            <a:off x="5694207" y="884555"/>
            <a:ext cx="1326373" cy="1208788"/>
          </a:xfrm>
          <a:prstGeom prst="heart">
            <a:avLst/>
          </a:prstGeom>
          <a:noFill/>
          <a:ln w="25400">
            <a:solidFill>
              <a:srgbClr val="FFB7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KSO_Shape"/>
          <p:cNvSpPr/>
          <p:nvPr>
            <p:custDataLst>
              <p:tags r:id="rId3"/>
            </p:custDataLst>
          </p:nvPr>
        </p:nvSpPr>
        <p:spPr>
          <a:xfrm rot="20677348" flipH="1">
            <a:off x="4961888" y="884089"/>
            <a:ext cx="1327162" cy="1208959"/>
          </a:xfrm>
          <a:prstGeom prst="heart">
            <a:avLst/>
          </a:prstGeom>
          <a:solidFill>
            <a:srgbClr val="EB47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3600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40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02</a:t>
            </a:r>
            <a:endParaRPr lang="zh-CN" altLang="en-US" sz="40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282863" y="2178899"/>
            <a:ext cx="3626275" cy="724485"/>
            <a:chOff x="393059" y="2981328"/>
            <a:chExt cx="3308326" cy="660963"/>
          </a:xfrm>
        </p:grpSpPr>
        <p:sp>
          <p:nvSpPr>
            <p:cNvPr id="15" name="椭圆 49"/>
            <p:cNvSpPr/>
            <p:nvPr>
              <p:custDataLst>
                <p:tags r:id="rId4"/>
              </p:custDataLst>
            </p:nvPr>
          </p:nvSpPr>
          <p:spPr>
            <a:xfrm>
              <a:off x="1830854" y="3360688"/>
              <a:ext cx="194459" cy="184841"/>
            </a:xfrm>
            <a:prstGeom prst="heart">
              <a:avLst/>
            </a:prstGeom>
            <a:gradFill flip="none" rotWithShape="1">
              <a:gsLst>
                <a:gs pos="0">
                  <a:srgbClr val="F6BCC6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6" name="矩形 50"/>
            <p:cNvSpPr/>
            <p:nvPr>
              <p:custDataLst>
                <p:tags r:id="rId5"/>
              </p:custDataLst>
            </p:nvPr>
          </p:nvSpPr>
          <p:spPr>
            <a:xfrm rot="21021193">
              <a:off x="2704768" y="3201841"/>
              <a:ext cx="140729" cy="140729"/>
            </a:xfrm>
            <a:prstGeom prst="heart">
              <a:avLst/>
            </a:prstGeom>
            <a:solidFill>
              <a:srgbClr val="EB47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 dirty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7" name="矩形 53"/>
            <p:cNvSpPr/>
            <p:nvPr>
              <p:custDataLst>
                <p:tags r:id="rId6"/>
              </p:custDataLst>
            </p:nvPr>
          </p:nvSpPr>
          <p:spPr>
            <a:xfrm rot="900000">
              <a:off x="2962479" y="3277978"/>
              <a:ext cx="109399" cy="119285"/>
            </a:xfrm>
            <a:prstGeom prst="heart">
              <a:avLst/>
            </a:prstGeom>
            <a:solidFill>
              <a:srgbClr val="F6BCC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8" name="矩形 54"/>
            <p:cNvSpPr/>
            <p:nvPr>
              <p:custDataLst>
                <p:tags r:id="rId7"/>
              </p:custDataLst>
            </p:nvPr>
          </p:nvSpPr>
          <p:spPr>
            <a:xfrm rot="1632393">
              <a:off x="686363" y="3326982"/>
              <a:ext cx="109843" cy="109843"/>
            </a:xfrm>
            <a:prstGeom prst="heart">
              <a:avLst/>
            </a:prstGeom>
            <a:solidFill>
              <a:srgbClr val="EB47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9" name="矩形 55"/>
            <p:cNvSpPr/>
            <p:nvPr>
              <p:custDataLst>
                <p:tags r:id="rId8"/>
              </p:custDataLst>
            </p:nvPr>
          </p:nvSpPr>
          <p:spPr>
            <a:xfrm rot="19632393">
              <a:off x="2373297" y="3229703"/>
              <a:ext cx="109968" cy="109968"/>
            </a:xfrm>
            <a:prstGeom prst="heart">
              <a:avLst/>
            </a:prstGeom>
            <a:solidFill>
              <a:srgbClr val="E88CA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0" name="矩形 56"/>
            <p:cNvSpPr/>
            <p:nvPr>
              <p:custDataLst>
                <p:tags r:id="rId9"/>
              </p:custDataLst>
            </p:nvPr>
          </p:nvSpPr>
          <p:spPr>
            <a:xfrm>
              <a:off x="393059" y="3320182"/>
              <a:ext cx="144046" cy="87128"/>
            </a:xfrm>
            <a:prstGeom prst="heart">
              <a:avLst/>
            </a:prstGeom>
            <a:solidFill>
              <a:srgbClr val="EB47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21" name="矩形 57"/>
            <p:cNvSpPr/>
            <p:nvPr>
              <p:custDataLst>
                <p:tags r:id="rId10"/>
              </p:custDataLst>
            </p:nvPr>
          </p:nvSpPr>
          <p:spPr>
            <a:xfrm rot="20673998">
              <a:off x="3556984" y="3315120"/>
              <a:ext cx="144401" cy="144401"/>
            </a:xfrm>
            <a:prstGeom prst="heart">
              <a:avLst/>
            </a:prstGeom>
            <a:solidFill>
              <a:srgbClr val="EB47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2" name="矩形 58"/>
            <p:cNvSpPr/>
            <p:nvPr>
              <p:custDataLst>
                <p:tags r:id="rId11"/>
              </p:custDataLst>
            </p:nvPr>
          </p:nvSpPr>
          <p:spPr>
            <a:xfrm>
              <a:off x="2662057" y="3428989"/>
              <a:ext cx="60704" cy="60704"/>
            </a:xfrm>
            <a:prstGeom prst="heart">
              <a:avLst/>
            </a:prstGeom>
            <a:solidFill>
              <a:srgbClr val="EB47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3" name="矩形 59"/>
            <p:cNvSpPr/>
            <p:nvPr>
              <p:custDataLst>
                <p:tags r:id="rId12"/>
              </p:custDataLst>
            </p:nvPr>
          </p:nvSpPr>
          <p:spPr>
            <a:xfrm rot="762483">
              <a:off x="1142249" y="3314775"/>
              <a:ext cx="134257" cy="134257"/>
            </a:xfrm>
            <a:prstGeom prst="heart">
              <a:avLst/>
            </a:prstGeom>
            <a:solidFill>
              <a:srgbClr val="E88CA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4" name="矩形 60"/>
            <p:cNvSpPr/>
            <p:nvPr>
              <p:custDataLst>
                <p:tags r:id="rId13"/>
              </p:custDataLst>
            </p:nvPr>
          </p:nvSpPr>
          <p:spPr>
            <a:xfrm rot="18900000">
              <a:off x="3299780" y="3156262"/>
              <a:ext cx="62978" cy="68669"/>
            </a:xfrm>
            <a:prstGeom prst="heart">
              <a:avLst/>
            </a:prstGeom>
            <a:solidFill>
              <a:srgbClr val="E88CA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25" name="矩形 61"/>
            <p:cNvSpPr/>
            <p:nvPr>
              <p:custDataLst>
                <p:tags r:id="rId14"/>
              </p:custDataLst>
            </p:nvPr>
          </p:nvSpPr>
          <p:spPr>
            <a:xfrm rot="900000">
              <a:off x="1863768" y="3277523"/>
              <a:ext cx="86895" cy="94748"/>
            </a:xfrm>
            <a:prstGeom prst="heart">
              <a:avLst/>
            </a:prstGeom>
            <a:solidFill>
              <a:srgbClr val="F6BCC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6" name="矩形 62"/>
            <p:cNvSpPr/>
            <p:nvPr>
              <p:custDataLst>
                <p:tags r:id="rId15"/>
              </p:custDataLst>
            </p:nvPr>
          </p:nvSpPr>
          <p:spPr>
            <a:xfrm rot="1800000">
              <a:off x="1098772" y="3136872"/>
              <a:ext cx="60704" cy="60704"/>
            </a:xfrm>
            <a:prstGeom prst="heart">
              <a:avLst/>
            </a:prstGeom>
            <a:solidFill>
              <a:srgbClr val="EB47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6600" kern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27" name="椭圆 63"/>
            <p:cNvSpPr/>
            <p:nvPr>
              <p:custDataLst>
                <p:tags r:id="rId16"/>
              </p:custDataLst>
            </p:nvPr>
          </p:nvSpPr>
          <p:spPr>
            <a:xfrm>
              <a:off x="846156" y="3277253"/>
              <a:ext cx="213745" cy="237581"/>
            </a:xfrm>
            <a:prstGeom prst="heart">
              <a:avLst/>
            </a:prstGeom>
            <a:gradFill flip="none" rotWithShape="1">
              <a:gsLst>
                <a:gs pos="0">
                  <a:srgbClr val="F6BCC6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8" name="椭圆 64"/>
            <p:cNvSpPr/>
            <p:nvPr>
              <p:custDataLst>
                <p:tags r:id="rId17"/>
              </p:custDataLst>
            </p:nvPr>
          </p:nvSpPr>
          <p:spPr>
            <a:xfrm>
              <a:off x="1329207" y="3144052"/>
              <a:ext cx="213745" cy="237581"/>
            </a:xfrm>
            <a:prstGeom prst="heart">
              <a:avLst/>
            </a:prstGeom>
            <a:gradFill flip="none" rotWithShape="1">
              <a:gsLst>
                <a:gs pos="0">
                  <a:srgbClr val="F6BCC6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9" name="椭圆 65"/>
            <p:cNvSpPr/>
            <p:nvPr>
              <p:custDataLst>
                <p:tags r:id="rId18"/>
              </p:custDataLst>
            </p:nvPr>
          </p:nvSpPr>
          <p:spPr>
            <a:xfrm>
              <a:off x="2151596" y="2981328"/>
              <a:ext cx="254471" cy="298313"/>
            </a:xfrm>
            <a:prstGeom prst="heart">
              <a:avLst/>
            </a:prstGeom>
            <a:gradFill flip="none" rotWithShape="1">
              <a:gsLst>
                <a:gs pos="0">
                  <a:srgbClr val="E88CA1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30" name="椭圆 66"/>
            <p:cNvSpPr/>
            <p:nvPr>
              <p:custDataLst>
                <p:tags r:id="rId19"/>
              </p:custDataLst>
            </p:nvPr>
          </p:nvSpPr>
          <p:spPr>
            <a:xfrm>
              <a:off x="2978579" y="3404710"/>
              <a:ext cx="213745" cy="237581"/>
            </a:xfrm>
            <a:prstGeom prst="heart">
              <a:avLst/>
            </a:prstGeom>
            <a:gradFill flip="none" rotWithShape="1">
              <a:gsLst>
                <a:gs pos="0">
                  <a:srgbClr val="F6BCC6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3" name="矩形 2"/>
          <p:cNvSpPr/>
          <p:nvPr/>
        </p:nvSpPr>
        <p:spPr>
          <a:xfrm>
            <a:off x="2994470" y="3017684"/>
            <a:ext cx="6203060" cy="1276788"/>
          </a:xfrm>
          <a:prstGeom prst="rect">
            <a:avLst/>
          </a:prstGeom>
          <a:noFill/>
          <a:ln>
            <a:solidFill>
              <a:srgbClr val="EB47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3802877" y="3118140"/>
            <a:ext cx="469872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点击此处添加标题</a:t>
            </a:r>
            <a:endParaRPr lang="zh-CN" altLang="en-US" sz="4400" dirty="0">
              <a:solidFill>
                <a:schemeClr val="tx1">
                  <a:lumMod val="65000"/>
                  <a:lumOff val="3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802877" y="3773534"/>
            <a:ext cx="47062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rgbClr val="E88C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add the title of the you need here</a:t>
            </a:r>
            <a:endParaRPr lang="zh-CN" altLang="en-US" dirty="0">
              <a:solidFill>
                <a:srgbClr val="E88C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7000">
        <p15:prstTrans prst="origami"/>
      </p:transition>
    </mc:Choice>
    <mc:Fallback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1429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3" grpId="0" animBg="1"/>
      <p:bldP spid="34" grpId="0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010400" y="2996974"/>
            <a:ext cx="3848100" cy="1865316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5" name="矩形 4"/>
          <p:cNvSpPr/>
          <p:nvPr/>
        </p:nvSpPr>
        <p:spPr>
          <a:xfrm>
            <a:off x="1333500" y="4993376"/>
            <a:ext cx="3848100" cy="1697711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6" name="矩形 5"/>
          <p:cNvSpPr/>
          <p:nvPr/>
        </p:nvSpPr>
        <p:spPr>
          <a:xfrm>
            <a:off x="1333500" y="1867272"/>
            <a:ext cx="3848100" cy="193547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7" name="矩形 6"/>
          <p:cNvSpPr/>
          <p:nvPr/>
        </p:nvSpPr>
        <p:spPr>
          <a:xfrm>
            <a:off x="6012657" y="1566000"/>
            <a:ext cx="154781" cy="529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8" name="椭圆 7"/>
          <p:cNvSpPr/>
          <p:nvPr/>
        </p:nvSpPr>
        <p:spPr>
          <a:xfrm>
            <a:off x="5867399" y="1394395"/>
            <a:ext cx="457202" cy="457202"/>
          </a:xfrm>
          <a:prstGeom prst="ellipse">
            <a:avLst/>
          </a:prstGeom>
          <a:solidFill>
            <a:schemeClr val="accent3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9" name="椭圆 8"/>
          <p:cNvSpPr/>
          <p:nvPr/>
        </p:nvSpPr>
        <p:spPr>
          <a:xfrm>
            <a:off x="5867399" y="3573239"/>
            <a:ext cx="457202" cy="45720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0" name="椭圆 9"/>
          <p:cNvSpPr/>
          <p:nvPr/>
        </p:nvSpPr>
        <p:spPr>
          <a:xfrm>
            <a:off x="5867399" y="5659214"/>
            <a:ext cx="457202" cy="457202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grpSp>
        <p:nvGrpSpPr>
          <p:cNvPr id="2" name="组合 1"/>
          <p:cNvGrpSpPr/>
          <p:nvPr/>
        </p:nvGrpSpPr>
        <p:grpSpPr>
          <a:xfrm>
            <a:off x="1333500" y="1181473"/>
            <a:ext cx="3848100" cy="685799"/>
            <a:chOff x="1333500" y="1181473"/>
            <a:chExt cx="3848100" cy="685799"/>
          </a:xfrm>
        </p:grpSpPr>
        <p:sp>
          <p:nvSpPr>
            <p:cNvPr id="11" name="矩形 10"/>
            <p:cNvSpPr/>
            <p:nvPr/>
          </p:nvSpPr>
          <p:spPr>
            <a:xfrm>
              <a:off x="1333500" y="1181473"/>
              <a:ext cx="3848100" cy="6857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anchor="ctr">
              <a:normAutofit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</a:t>
              </a:r>
              <a:b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（建议使用主题字体）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4514850" y="1181473"/>
              <a:ext cx="666750" cy="2857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</a:rPr>
                <a:t>2014</a:t>
              </a:r>
              <a:endParaRPr lang="en-US" altLang="zh-CN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333500" y="4306664"/>
            <a:ext cx="3848100" cy="685799"/>
            <a:chOff x="1333500" y="4306664"/>
            <a:chExt cx="3848100" cy="685799"/>
          </a:xfrm>
        </p:grpSpPr>
        <p:sp>
          <p:nvSpPr>
            <p:cNvPr id="13" name="矩形 12"/>
            <p:cNvSpPr/>
            <p:nvPr/>
          </p:nvSpPr>
          <p:spPr>
            <a:xfrm>
              <a:off x="1333500" y="4306664"/>
              <a:ext cx="3848100" cy="6857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anchor="ctr">
              <a:normAutofit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</a:t>
              </a:r>
              <a:b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（建议使用主题字体）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4514850" y="4306664"/>
              <a:ext cx="666750" cy="28575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/>
                <a:t>2016</a:t>
              </a:r>
              <a:endParaRPr lang="en-US" altLang="zh-CN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010400" y="2310183"/>
            <a:ext cx="3848100" cy="686794"/>
            <a:chOff x="7010400" y="2310183"/>
            <a:chExt cx="3848100" cy="686794"/>
          </a:xfrm>
        </p:grpSpPr>
        <p:sp>
          <p:nvSpPr>
            <p:cNvPr id="14" name="矩形 13"/>
            <p:cNvSpPr/>
            <p:nvPr/>
          </p:nvSpPr>
          <p:spPr>
            <a:xfrm>
              <a:off x="7010400" y="2311178"/>
              <a:ext cx="3848100" cy="6857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anchor="ctr">
              <a:normAutofit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</a:t>
              </a:r>
              <a:b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（建议使用主题字体）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0191750" y="2310183"/>
              <a:ext cx="666750" cy="28575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/>
                <a:t>2015</a:t>
              </a:r>
              <a:endParaRPr lang="en-US" altLang="zh-CN"/>
            </a:p>
          </p:txBody>
        </p:sp>
      </p:grpSp>
      <p:sp>
        <p:nvSpPr>
          <p:cNvPr id="18" name="等腰三角形 17"/>
          <p:cNvSpPr/>
          <p:nvPr/>
        </p:nvSpPr>
        <p:spPr>
          <a:xfrm rot="16200000">
            <a:off x="5419723" y="1501880"/>
            <a:ext cx="280988" cy="242232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9" name="等腰三角形 18"/>
          <p:cNvSpPr/>
          <p:nvPr/>
        </p:nvSpPr>
        <p:spPr>
          <a:xfrm rot="16200000">
            <a:off x="5419723" y="5769078"/>
            <a:ext cx="280988" cy="242232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0" name="等腰三角形 19"/>
          <p:cNvSpPr/>
          <p:nvPr/>
        </p:nvSpPr>
        <p:spPr>
          <a:xfrm rot="5400000" flipH="1">
            <a:off x="6478519" y="3680724"/>
            <a:ext cx="280988" cy="242232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1" name="MH_Other_9"/>
          <p:cNvSpPr/>
          <p:nvPr>
            <p:custDataLst>
              <p:tags r:id="rId4"/>
            </p:custDataLst>
          </p:nvPr>
        </p:nvSpPr>
        <p:spPr>
          <a:xfrm rot="18906473">
            <a:off x="10737365" y="5615068"/>
            <a:ext cx="1697299" cy="1378879"/>
          </a:xfrm>
          <a:prstGeom prst="heart">
            <a:avLst/>
          </a:prstGeom>
          <a:solidFill>
            <a:srgbClr val="FFE1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87333" y="18606"/>
            <a:ext cx="727067" cy="948820"/>
            <a:chOff x="6758143" y="1150870"/>
            <a:chExt cx="1534116" cy="2002017"/>
          </a:xfrm>
        </p:grpSpPr>
        <p:sp>
          <p:nvSpPr>
            <p:cNvPr id="23" name="valentines-hearts_70134"/>
            <p:cNvSpPr>
              <a:spLocks noChangeAspect="1"/>
            </p:cNvSpPr>
            <p:nvPr/>
          </p:nvSpPr>
          <p:spPr bwMode="auto">
            <a:xfrm rot="1782665" flipH="1">
              <a:off x="7385997" y="1150870"/>
              <a:ext cx="581778" cy="707384"/>
            </a:xfrm>
            <a:custGeom>
              <a:avLst/>
              <a:gdLst>
                <a:gd name="connsiteX0" fmla="*/ 83137 w 276791"/>
                <a:gd name="connsiteY0" fmla="*/ 274638 h 336550"/>
                <a:gd name="connsiteX1" fmla="*/ 76580 w 276791"/>
                <a:gd name="connsiteY1" fmla="*/ 277228 h 336550"/>
                <a:gd name="connsiteX2" fmla="*/ 76580 w 276791"/>
                <a:gd name="connsiteY2" fmla="*/ 297949 h 336550"/>
                <a:gd name="connsiteX3" fmla="*/ 101497 w 276791"/>
                <a:gd name="connsiteY3" fmla="*/ 323851 h 336550"/>
                <a:gd name="connsiteX4" fmla="*/ 126414 w 276791"/>
                <a:gd name="connsiteY4" fmla="*/ 297949 h 336550"/>
                <a:gd name="connsiteX5" fmla="*/ 126414 w 276791"/>
                <a:gd name="connsiteY5" fmla="*/ 277228 h 336550"/>
                <a:gd name="connsiteX6" fmla="*/ 119857 w 276791"/>
                <a:gd name="connsiteY6" fmla="*/ 274638 h 336550"/>
                <a:gd name="connsiteX7" fmla="*/ 105431 w 276791"/>
                <a:gd name="connsiteY7" fmla="*/ 281113 h 336550"/>
                <a:gd name="connsiteX8" fmla="*/ 97563 w 276791"/>
                <a:gd name="connsiteY8" fmla="*/ 281113 h 336550"/>
                <a:gd name="connsiteX9" fmla="*/ 83137 w 276791"/>
                <a:gd name="connsiteY9" fmla="*/ 274638 h 336550"/>
                <a:gd name="connsiteX10" fmla="*/ 82298 w 276791"/>
                <a:gd name="connsiteY10" fmla="*/ 263525 h 336550"/>
                <a:gd name="connsiteX11" fmla="*/ 100703 w 276791"/>
                <a:gd name="connsiteY11" fmla="*/ 270164 h 336550"/>
                <a:gd name="connsiteX12" fmla="*/ 119108 w 276791"/>
                <a:gd name="connsiteY12" fmla="*/ 263525 h 336550"/>
                <a:gd name="connsiteX13" fmla="*/ 133570 w 276791"/>
                <a:gd name="connsiteY13" fmla="*/ 270164 h 336550"/>
                <a:gd name="connsiteX14" fmla="*/ 133570 w 276791"/>
                <a:gd name="connsiteY14" fmla="*/ 306012 h 336550"/>
                <a:gd name="connsiteX15" fmla="*/ 104647 w 276791"/>
                <a:gd name="connsiteY15" fmla="*/ 335222 h 336550"/>
                <a:gd name="connsiteX16" fmla="*/ 100703 w 276791"/>
                <a:gd name="connsiteY16" fmla="*/ 336550 h 336550"/>
                <a:gd name="connsiteX17" fmla="*/ 96759 w 276791"/>
                <a:gd name="connsiteY17" fmla="*/ 335222 h 336550"/>
                <a:gd name="connsiteX18" fmla="*/ 67836 w 276791"/>
                <a:gd name="connsiteY18" fmla="*/ 306012 h 336550"/>
                <a:gd name="connsiteX19" fmla="*/ 67836 w 276791"/>
                <a:gd name="connsiteY19" fmla="*/ 270164 h 336550"/>
                <a:gd name="connsiteX20" fmla="*/ 82298 w 276791"/>
                <a:gd name="connsiteY20" fmla="*/ 263525 h 336550"/>
                <a:gd name="connsiteX21" fmla="*/ 192627 w 276791"/>
                <a:gd name="connsiteY21" fmla="*/ 192088 h 336550"/>
                <a:gd name="connsiteX22" fmla="*/ 180657 w 276791"/>
                <a:gd name="connsiteY22" fmla="*/ 197293 h 336550"/>
                <a:gd name="connsiteX23" fmla="*/ 180657 w 276791"/>
                <a:gd name="connsiteY23" fmla="*/ 232426 h 336550"/>
                <a:gd name="connsiteX24" fmla="*/ 220559 w 276791"/>
                <a:gd name="connsiteY24" fmla="*/ 271463 h 336550"/>
                <a:gd name="connsiteX25" fmla="*/ 260461 w 276791"/>
                <a:gd name="connsiteY25" fmla="*/ 232426 h 336550"/>
                <a:gd name="connsiteX26" fmla="*/ 259131 w 276791"/>
                <a:gd name="connsiteY26" fmla="*/ 197293 h 336550"/>
                <a:gd name="connsiteX27" fmla="*/ 248490 w 276791"/>
                <a:gd name="connsiteY27" fmla="*/ 192088 h 336550"/>
                <a:gd name="connsiteX28" fmla="*/ 224549 w 276791"/>
                <a:gd name="connsiteY28" fmla="*/ 203799 h 336550"/>
                <a:gd name="connsiteX29" fmla="*/ 216569 w 276791"/>
                <a:gd name="connsiteY29" fmla="*/ 203799 h 336550"/>
                <a:gd name="connsiteX30" fmla="*/ 192627 w 276791"/>
                <a:gd name="connsiteY30" fmla="*/ 192088 h 336550"/>
                <a:gd name="connsiteX31" fmla="*/ 193020 w 276791"/>
                <a:gd name="connsiteY31" fmla="*/ 180975 h 336550"/>
                <a:gd name="connsiteX32" fmla="*/ 220559 w 276791"/>
                <a:gd name="connsiteY32" fmla="*/ 191424 h 336550"/>
                <a:gd name="connsiteX33" fmla="*/ 248099 w 276791"/>
                <a:gd name="connsiteY33" fmla="*/ 180975 h 336550"/>
                <a:gd name="connsiteX34" fmla="*/ 266459 w 276791"/>
                <a:gd name="connsiteY34" fmla="*/ 188812 h 336550"/>
                <a:gd name="connsiteX35" fmla="*/ 266459 w 276791"/>
                <a:gd name="connsiteY35" fmla="*/ 238447 h 336550"/>
                <a:gd name="connsiteX36" fmla="*/ 224493 w 276791"/>
                <a:gd name="connsiteY36" fmla="*/ 282857 h 336550"/>
                <a:gd name="connsiteX37" fmla="*/ 220559 w 276791"/>
                <a:gd name="connsiteY37" fmla="*/ 284163 h 336550"/>
                <a:gd name="connsiteX38" fmla="*/ 216625 w 276791"/>
                <a:gd name="connsiteY38" fmla="*/ 282857 h 336550"/>
                <a:gd name="connsiteX39" fmla="*/ 173348 w 276791"/>
                <a:gd name="connsiteY39" fmla="*/ 238447 h 336550"/>
                <a:gd name="connsiteX40" fmla="*/ 174660 w 276791"/>
                <a:gd name="connsiteY40" fmla="*/ 188812 h 336550"/>
                <a:gd name="connsiteX41" fmla="*/ 193020 w 276791"/>
                <a:gd name="connsiteY41" fmla="*/ 180975 h 336550"/>
                <a:gd name="connsiteX42" fmla="*/ 58624 w 276791"/>
                <a:gd name="connsiteY42" fmla="*/ 11113 h 336550"/>
                <a:gd name="connsiteX43" fmla="*/ 27035 w 276791"/>
                <a:gd name="connsiteY43" fmla="*/ 22930 h 336550"/>
                <a:gd name="connsiteX44" fmla="*/ 27035 w 276791"/>
                <a:gd name="connsiteY44" fmla="*/ 101708 h 336550"/>
                <a:gd name="connsiteX45" fmla="*/ 108641 w 276791"/>
                <a:gd name="connsiteY45" fmla="*/ 185738 h 336550"/>
                <a:gd name="connsiteX46" fmla="*/ 191563 w 276791"/>
                <a:gd name="connsiteY46" fmla="*/ 101708 h 336550"/>
                <a:gd name="connsiteX47" fmla="*/ 191563 w 276791"/>
                <a:gd name="connsiteY47" fmla="*/ 22930 h 336550"/>
                <a:gd name="connsiteX48" fmla="*/ 159973 w 276791"/>
                <a:gd name="connsiteY48" fmla="*/ 11113 h 336550"/>
                <a:gd name="connsiteX49" fmla="*/ 112589 w 276791"/>
                <a:gd name="connsiteY49" fmla="*/ 30808 h 336550"/>
                <a:gd name="connsiteX50" fmla="*/ 106008 w 276791"/>
                <a:gd name="connsiteY50" fmla="*/ 30808 h 336550"/>
                <a:gd name="connsiteX51" fmla="*/ 58624 w 276791"/>
                <a:gd name="connsiteY51" fmla="*/ 11113 h 336550"/>
                <a:gd name="connsiteX52" fmla="*/ 58443 w 276791"/>
                <a:gd name="connsiteY52" fmla="*/ 0 h 336550"/>
                <a:gd name="connsiteX53" fmla="*/ 108772 w 276791"/>
                <a:gd name="connsiteY53" fmla="*/ 19712 h 336550"/>
                <a:gd name="connsiteX54" fmla="*/ 160424 w 276791"/>
                <a:gd name="connsiteY54" fmla="*/ 0 h 336550"/>
                <a:gd name="connsiteX55" fmla="*/ 198833 w 276791"/>
                <a:gd name="connsiteY55" fmla="*/ 15770 h 336550"/>
                <a:gd name="connsiteX56" fmla="*/ 200157 w 276791"/>
                <a:gd name="connsiteY56" fmla="*/ 109075 h 336550"/>
                <a:gd name="connsiteX57" fmla="*/ 112745 w 276791"/>
                <a:gd name="connsiteY57" fmla="*/ 197124 h 336550"/>
                <a:gd name="connsiteX58" fmla="*/ 108772 w 276791"/>
                <a:gd name="connsiteY58" fmla="*/ 198438 h 336550"/>
                <a:gd name="connsiteX59" fmla="*/ 106123 w 276791"/>
                <a:gd name="connsiteY59" fmla="*/ 197124 h 336550"/>
                <a:gd name="connsiteX60" fmla="*/ 18710 w 276791"/>
                <a:gd name="connsiteY60" fmla="*/ 109075 h 336550"/>
                <a:gd name="connsiteX61" fmla="*/ 20034 w 276791"/>
                <a:gd name="connsiteY61" fmla="*/ 15770 h 336550"/>
                <a:gd name="connsiteX62" fmla="*/ 58443 w 276791"/>
                <a:gd name="connsiteY62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276791" h="336550">
                  <a:moveTo>
                    <a:pt x="83137" y="274638"/>
                  </a:moveTo>
                  <a:cubicBezTo>
                    <a:pt x="80514" y="274638"/>
                    <a:pt x="77891" y="275933"/>
                    <a:pt x="76580" y="277228"/>
                  </a:cubicBezTo>
                  <a:cubicBezTo>
                    <a:pt x="71334" y="283704"/>
                    <a:pt x="71334" y="292769"/>
                    <a:pt x="76580" y="297949"/>
                  </a:cubicBezTo>
                  <a:cubicBezTo>
                    <a:pt x="101497" y="323851"/>
                    <a:pt x="101497" y="323851"/>
                    <a:pt x="101497" y="323851"/>
                  </a:cubicBezTo>
                  <a:cubicBezTo>
                    <a:pt x="126414" y="297949"/>
                    <a:pt x="126414" y="297949"/>
                    <a:pt x="126414" y="297949"/>
                  </a:cubicBezTo>
                  <a:cubicBezTo>
                    <a:pt x="131659" y="292769"/>
                    <a:pt x="131659" y="283704"/>
                    <a:pt x="126414" y="277228"/>
                  </a:cubicBezTo>
                  <a:cubicBezTo>
                    <a:pt x="125102" y="275933"/>
                    <a:pt x="122479" y="274638"/>
                    <a:pt x="119857" y="274638"/>
                  </a:cubicBezTo>
                  <a:cubicBezTo>
                    <a:pt x="115922" y="274638"/>
                    <a:pt x="109365" y="277228"/>
                    <a:pt x="105431" y="281113"/>
                  </a:cubicBezTo>
                  <a:cubicBezTo>
                    <a:pt x="102808" y="283704"/>
                    <a:pt x="100185" y="283704"/>
                    <a:pt x="97563" y="281113"/>
                  </a:cubicBezTo>
                  <a:cubicBezTo>
                    <a:pt x="93628" y="277228"/>
                    <a:pt x="87071" y="274638"/>
                    <a:pt x="83137" y="274638"/>
                  </a:cubicBezTo>
                  <a:close/>
                  <a:moveTo>
                    <a:pt x="82298" y="263525"/>
                  </a:moveTo>
                  <a:cubicBezTo>
                    <a:pt x="88871" y="263525"/>
                    <a:pt x="95445" y="266180"/>
                    <a:pt x="100703" y="270164"/>
                  </a:cubicBezTo>
                  <a:cubicBezTo>
                    <a:pt x="105962" y="266180"/>
                    <a:pt x="112535" y="263525"/>
                    <a:pt x="119108" y="263525"/>
                  </a:cubicBezTo>
                  <a:cubicBezTo>
                    <a:pt x="124367" y="263525"/>
                    <a:pt x="129626" y="266180"/>
                    <a:pt x="133570" y="270164"/>
                  </a:cubicBezTo>
                  <a:cubicBezTo>
                    <a:pt x="142772" y="279458"/>
                    <a:pt x="142772" y="295390"/>
                    <a:pt x="133570" y="306012"/>
                  </a:cubicBezTo>
                  <a:cubicBezTo>
                    <a:pt x="104647" y="335222"/>
                    <a:pt x="104647" y="335222"/>
                    <a:pt x="104647" y="335222"/>
                  </a:cubicBezTo>
                  <a:cubicBezTo>
                    <a:pt x="103333" y="336550"/>
                    <a:pt x="102018" y="336550"/>
                    <a:pt x="100703" y="336550"/>
                  </a:cubicBezTo>
                  <a:cubicBezTo>
                    <a:pt x="99389" y="336550"/>
                    <a:pt x="98074" y="336550"/>
                    <a:pt x="96759" y="335222"/>
                  </a:cubicBezTo>
                  <a:cubicBezTo>
                    <a:pt x="67836" y="306012"/>
                    <a:pt x="67836" y="306012"/>
                    <a:pt x="67836" y="306012"/>
                  </a:cubicBezTo>
                  <a:cubicBezTo>
                    <a:pt x="58634" y="295390"/>
                    <a:pt x="58634" y="279458"/>
                    <a:pt x="67836" y="270164"/>
                  </a:cubicBezTo>
                  <a:cubicBezTo>
                    <a:pt x="71781" y="266180"/>
                    <a:pt x="77039" y="263525"/>
                    <a:pt x="82298" y="263525"/>
                  </a:cubicBezTo>
                  <a:close/>
                  <a:moveTo>
                    <a:pt x="192627" y="192088"/>
                  </a:moveTo>
                  <a:cubicBezTo>
                    <a:pt x="188637" y="192088"/>
                    <a:pt x="184647" y="194690"/>
                    <a:pt x="180657" y="197293"/>
                  </a:cubicBezTo>
                  <a:cubicBezTo>
                    <a:pt x="171346" y="206401"/>
                    <a:pt x="171346" y="222016"/>
                    <a:pt x="180657" y="232426"/>
                  </a:cubicBezTo>
                  <a:cubicBezTo>
                    <a:pt x="220559" y="271463"/>
                    <a:pt x="220559" y="271463"/>
                    <a:pt x="220559" y="271463"/>
                  </a:cubicBezTo>
                  <a:cubicBezTo>
                    <a:pt x="260461" y="232426"/>
                    <a:pt x="260461" y="232426"/>
                    <a:pt x="260461" y="232426"/>
                  </a:cubicBezTo>
                  <a:cubicBezTo>
                    <a:pt x="269771" y="222016"/>
                    <a:pt x="269771" y="206401"/>
                    <a:pt x="259131" y="197293"/>
                  </a:cubicBezTo>
                  <a:cubicBezTo>
                    <a:pt x="256471" y="194690"/>
                    <a:pt x="252480" y="192088"/>
                    <a:pt x="248490" y="192088"/>
                  </a:cubicBezTo>
                  <a:cubicBezTo>
                    <a:pt x="240510" y="192088"/>
                    <a:pt x="231199" y="197293"/>
                    <a:pt x="224549" y="203799"/>
                  </a:cubicBezTo>
                  <a:cubicBezTo>
                    <a:pt x="221889" y="205100"/>
                    <a:pt x="219229" y="205100"/>
                    <a:pt x="216569" y="203799"/>
                  </a:cubicBezTo>
                  <a:cubicBezTo>
                    <a:pt x="209918" y="197293"/>
                    <a:pt x="200608" y="192088"/>
                    <a:pt x="192627" y="192088"/>
                  </a:cubicBezTo>
                  <a:close/>
                  <a:moveTo>
                    <a:pt x="193020" y="180975"/>
                  </a:moveTo>
                  <a:cubicBezTo>
                    <a:pt x="202199" y="180975"/>
                    <a:pt x="211379" y="184894"/>
                    <a:pt x="220559" y="191424"/>
                  </a:cubicBezTo>
                  <a:cubicBezTo>
                    <a:pt x="228428" y="184894"/>
                    <a:pt x="238919" y="180975"/>
                    <a:pt x="248099" y="180975"/>
                  </a:cubicBezTo>
                  <a:cubicBezTo>
                    <a:pt x="254656" y="180975"/>
                    <a:pt x="261213" y="183587"/>
                    <a:pt x="266459" y="188812"/>
                  </a:cubicBezTo>
                  <a:cubicBezTo>
                    <a:pt x="279573" y="203180"/>
                    <a:pt x="280884" y="225385"/>
                    <a:pt x="266459" y="238447"/>
                  </a:cubicBezTo>
                  <a:cubicBezTo>
                    <a:pt x="224493" y="282857"/>
                    <a:pt x="224493" y="282857"/>
                    <a:pt x="224493" y="282857"/>
                  </a:cubicBezTo>
                  <a:cubicBezTo>
                    <a:pt x="223182" y="282857"/>
                    <a:pt x="221871" y="284163"/>
                    <a:pt x="220559" y="284163"/>
                  </a:cubicBezTo>
                  <a:cubicBezTo>
                    <a:pt x="219248" y="284163"/>
                    <a:pt x="217936" y="282857"/>
                    <a:pt x="216625" y="282857"/>
                  </a:cubicBezTo>
                  <a:cubicBezTo>
                    <a:pt x="173348" y="238447"/>
                    <a:pt x="173348" y="238447"/>
                    <a:pt x="173348" y="238447"/>
                  </a:cubicBezTo>
                  <a:cubicBezTo>
                    <a:pt x="160234" y="225385"/>
                    <a:pt x="160234" y="203180"/>
                    <a:pt x="174660" y="188812"/>
                  </a:cubicBezTo>
                  <a:cubicBezTo>
                    <a:pt x="178594" y="183587"/>
                    <a:pt x="185151" y="180975"/>
                    <a:pt x="193020" y="180975"/>
                  </a:cubicBezTo>
                  <a:close/>
                  <a:moveTo>
                    <a:pt x="58624" y="11113"/>
                  </a:moveTo>
                  <a:cubicBezTo>
                    <a:pt x="46778" y="11113"/>
                    <a:pt x="34932" y="15052"/>
                    <a:pt x="27035" y="22930"/>
                  </a:cubicBezTo>
                  <a:cubicBezTo>
                    <a:pt x="5975" y="45250"/>
                    <a:pt x="4659" y="79387"/>
                    <a:pt x="27035" y="101708"/>
                  </a:cubicBezTo>
                  <a:cubicBezTo>
                    <a:pt x="108641" y="185738"/>
                    <a:pt x="108641" y="185738"/>
                    <a:pt x="108641" y="185738"/>
                  </a:cubicBezTo>
                  <a:cubicBezTo>
                    <a:pt x="191563" y="101708"/>
                    <a:pt x="191563" y="101708"/>
                    <a:pt x="191563" y="101708"/>
                  </a:cubicBezTo>
                  <a:cubicBezTo>
                    <a:pt x="212622" y="80700"/>
                    <a:pt x="212622" y="45250"/>
                    <a:pt x="191563" y="22930"/>
                  </a:cubicBezTo>
                  <a:cubicBezTo>
                    <a:pt x="182349" y="15052"/>
                    <a:pt x="171819" y="11113"/>
                    <a:pt x="159973" y="11113"/>
                  </a:cubicBezTo>
                  <a:cubicBezTo>
                    <a:pt x="144179" y="11113"/>
                    <a:pt x="125752" y="18991"/>
                    <a:pt x="112589" y="30808"/>
                  </a:cubicBezTo>
                  <a:cubicBezTo>
                    <a:pt x="111273" y="33433"/>
                    <a:pt x="107325" y="33433"/>
                    <a:pt x="106008" y="30808"/>
                  </a:cubicBezTo>
                  <a:cubicBezTo>
                    <a:pt x="91530" y="18991"/>
                    <a:pt x="74419" y="11113"/>
                    <a:pt x="58624" y="11113"/>
                  </a:cubicBezTo>
                  <a:close/>
                  <a:moveTo>
                    <a:pt x="58443" y="0"/>
                  </a:moveTo>
                  <a:cubicBezTo>
                    <a:pt x="75661" y="0"/>
                    <a:pt x="94203" y="7885"/>
                    <a:pt x="108772" y="19712"/>
                  </a:cubicBezTo>
                  <a:cubicBezTo>
                    <a:pt x="124665" y="7885"/>
                    <a:pt x="143207" y="0"/>
                    <a:pt x="160424" y="0"/>
                  </a:cubicBezTo>
                  <a:cubicBezTo>
                    <a:pt x="174993" y="0"/>
                    <a:pt x="188237" y="5257"/>
                    <a:pt x="198833" y="15770"/>
                  </a:cubicBezTo>
                  <a:cubicBezTo>
                    <a:pt x="225321" y="40739"/>
                    <a:pt x="225321" y="82792"/>
                    <a:pt x="200157" y="109075"/>
                  </a:cubicBezTo>
                  <a:cubicBezTo>
                    <a:pt x="112745" y="197124"/>
                    <a:pt x="112745" y="197124"/>
                    <a:pt x="112745" y="197124"/>
                  </a:cubicBezTo>
                  <a:cubicBezTo>
                    <a:pt x="111420" y="197124"/>
                    <a:pt x="110096" y="198438"/>
                    <a:pt x="108772" y="198438"/>
                  </a:cubicBezTo>
                  <a:cubicBezTo>
                    <a:pt x="107447" y="198438"/>
                    <a:pt x="106123" y="197124"/>
                    <a:pt x="106123" y="197124"/>
                  </a:cubicBezTo>
                  <a:cubicBezTo>
                    <a:pt x="18710" y="109075"/>
                    <a:pt x="18710" y="109075"/>
                    <a:pt x="18710" y="109075"/>
                  </a:cubicBezTo>
                  <a:cubicBezTo>
                    <a:pt x="-6454" y="82792"/>
                    <a:pt x="-6454" y="40739"/>
                    <a:pt x="20034" y="15770"/>
                  </a:cubicBezTo>
                  <a:cubicBezTo>
                    <a:pt x="29305" y="5257"/>
                    <a:pt x="42550" y="0"/>
                    <a:pt x="58443" y="0"/>
                  </a:cubicBezTo>
                  <a:close/>
                </a:path>
              </a:pathLst>
            </a:custGeom>
            <a:solidFill>
              <a:srgbClr val="EB476F"/>
            </a:solidFill>
            <a:ln>
              <a:noFill/>
            </a:ln>
          </p:spPr>
          <p:txBody>
            <a:bodyPr/>
            <a:lstStyle/>
            <a:p>
              <a:endParaRPr lang="zh-CN" altLang="en-US" sz="2000"/>
            </a:p>
          </p:txBody>
        </p:sp>
        <p:sp>
          <p:nvSpPr>
            <p:cNvPr id="24" name="KSO_Shape"/>
            <p:cNvSpPr/>
            <p:nvPr>
              <p:custDataLst>
                <p:tags r:id="rId5"/>
              </p:custDataLst>
            </p:nvPr>
          </p:nvSpPr>
          <p:spPr>
            <a:xfrm flipH="1">
              <a:off x="6758143" y="1755407"/>
              <a:ext cx="1534116" cy="1397480"/>
            </a:xfrm>
            <a:prstGeom prst="heart">
              <a:avLst/>
            </a:prstGeom>
            <a:solidFill>
              <a:srgbClr val="EB476F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36000" bIns="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320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10673341" y="6008142"/>
            <a:ext cx="16710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b="1" i="1" dirty="0">
                <a:ln w="28575">
                  <a:solidFill>
                    <a:schemeClr val="bg1"/>
                  </a:solidFill>
                </a:ln>
                <a:solidFill>
                  <a:srgbClr val="EB47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gneto" panose="04030805050802020D02" pitchFamily="82" charset="0"/>
              </a:rPr>
              <a:t>520</a:t>
            </a:r>
            <a:endParaRPr lang="zh-CN" altLang="en-US" sz="4400" b="1" i="1" dirty="0">
              <a:ln w="28575">
                <a:solidFill>
                  <a:schemeClr val="bg1"/>
                </a:solidFill>
              </a:ln>
              <a:solidFill>
                <a:srgbClr val="EB476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gneto" panose="04030805050802020D02" pitchFamily="82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058175" y="235740"/>
            <a:ext cx="451712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b="1" dirty="0">
                <a:solidFill>
                  <a:srgbClr val="EB476F"/>
                </a:solidFill>
                <a:latin typeface="+mj-ea"/>
                <a:ea typeface="+mj-ea"/>
              </a:rPr>
              <a:t>点击此处添加标题</a:t>
            </a:r>
            <a:endParaRPr lang="zh-CN" altLang="en-US" sz="2800" b="1" dirty="0">
              <a:solidFill>
                <a:srgbClr val="EB476F"/>
              </a:solidFill>
              <a:latin typeface="+mj-ea"/>
              <a:ea typeface="+mj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058175" y="698500"/>
            <a:ext cx="52727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cs typeface="Arial" panose="020B0604020202020204" pitchFamily="34" charset="0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9500">
        <p:random/>
      </p:transition>
    </mc:Choice>
    <mc:Fallback>
      <p:transition spd="slow" advTm="9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"/>
                            </p:stCondLst>
                            <p:childTnLst>
                              <p:par>
                                <p:cTn id="2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688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187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687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187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687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187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687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187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687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187"/>
                            </p:stCondLst>
                            <p:childTnLst>
                              <p:par>
                                <p:cTn id="7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687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187"/>
                            </p:stCondLst>
                            <p:childTnLst>
                              <p:par>
                                <p:cTn id="8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687"/>
                            </p:stCondLst>
                            <p:childTnLst>
                              <p:par>
                                <p:cTn id="8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187"/>
                            </p:stCondLst>
                            <p:childTnLst>
                              <p:par>
                                <p:cTn id="9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8" grpId="0" animBg="1"/>
      <p:bldP spid="19" grpId="0" animBg="1"/>
      <p:bldP spid="20" grpId="0" animBg="1"/>
      <p:bldP spid="21" grpId="0" animBg="1"/>
      <p:bldP spid="25" grpId="0"/>
      <p:bldP spid="26" grpId="0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flipH="1">
            <a:off x="1333500" y="2996974"/>
            <a:ext cx="3848100" cy="1865316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5" name="矩形 4"/>
          <p:cNvSpPr/>
          <p:nvPr/>
        </p:nvSpPr>
        <p:spPr>
          <a:xfrm flipH="1">
            <a:off x="7010400" y="4993376"/>
            <a:ext cx="3848100" cy="1697711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6" name="矩形 5"/>
          <p:cNvSpPr/>
          <p:nvPr/>
        </p:nvSpPr>
        <p:spPr>
          <a:xfrm flipH="1">
            <a:off x="7010400" y="1867272"/>
            <a:ext cx="3848100" cy="193547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7" name="矩形 6"/>
          <p:cNvSpPr/>
          <p:nvPr/>
        </p:nvSpPr>
        <p:spPr>
          <a:xfrm flipH="1">
            <a:off x="6012656" y="0"/>
            <a:ext cx="166687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8" name="椭圆 7"/>
          <p:cNvSpPr/>
          <p:nvPr/>
        </p:nvSpPr>
        <p:spPr>
          <a:xfrm flipH="1">
            <a:off x="5867399" y="1394395"/>
            <a:ext cx="457202" cy="457202"/>
          </a:xfrm>
          <a:prstGeom prst="ellipse">
            <a:avLst/>
          </a:prstGeom>
          <a:solidFill>
            <a:schemeClr val="accent5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9" name="椭圆 8"/>
          <p:cNvSpPr/>
          <p:nvPr/>
        </p:nvSpPr>
        <p:spPr>
          <a:xfrm flipH="1">
            <a:off x="5867399" y="3573239"/>
            <a:ext cx="457202" cy="45720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0" name="椭圆 9"/>
          <p:cNvSpPr/>
          <p:nvPr/>
        </p:nvSpPr>
        <p:spPr>
          <a:xfrm flipH="1">
            <a:off x="5867399" y="5659214"/>
            <a:ext cx="457202" cy="457202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grpSp>
        <p:nvGrpSpPr>
          <p:cNvPr id="2" name="组合 1"/>
          <p:cNvGrpSpPr/>
          <p:nvPr/>
        </p:nvGrpSpPr>
        <p:grpSpPr>
          <a:xfrm>
            <a:off x="7010400" y="1181473"/>
            <a:ext cx="3848100" cy="685799"/>
            <a:chOff x="7010400" y="1181473"/>
            <a:chExt cx="3848100" cy="685799"/>
          </a:xfrm>
        </p:grpSpPr>
        <p:sp>
          <p:nvSpPr>
            <p:cNvPr id="11" name="矩形 10"/>
            <p:cNvSpPr/>
            <p:nvPr/>
          </p:nvSpPr>
          <p:spPr>
            <a:xfrm flipH="1">
              <a:off x="7010400" y="1181473"/>
              <a:ext cx="3848100" cy="6857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anchor="ctr">
              <a:normAutofit/>
            </a:bodyPr>
            <a:lstStyle/>
            <a:p>
              <a:pPr algn="r" defTabSz="913765"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</a:t>
              </a:r>
              <a:b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（建议使用主题字体）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 flipH="1">
              <a:off x="7010400" y="1181473"/>
              <a:ext cx="666750" cy="2857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85000" lnSpcReduction="20000"/>
            </a:bodyPr>
            <a:lstStyle/>
            <a:p>
              <a:pPr algn="r"/>
              <a:r>
                <a:rPr lang="en-US" altLang="zh-CN">
                  <a:solidFill>
                    <a:schemeClr val="bg1"/>
                  </a:solidFill>
                </a:rPr>
                <a:t>2014</a:t>
              </a:r>
              <a:endParaRPr lang="en-US" altLang="zh-CN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010400" y="4306664"/>
            <a:ext cx="3848100" cy="685799"/>
            <a:chOff x="7010400" y="4306664"/>
            <a:chExt cx="3848100" cy="685799"/>
          </a:xfrm>
        </p:grpSpPr>
        <p:sp>
          <p:nvSpPr>
            <p:cNvPr id="13" name="矩形 12"/>
            <p:cNvSpPr/>
            <p:nvPr/>
          </p:nvSpPr>
          <p:spPr>
            <a:xfrm flipH="1">
              <a:off x="7010400" y="4306664"/>
              <a:ext cx="3848100" cy="6857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anchor="ctr">
              <a:normAutofit/>
            </a:bodyPr>
            <a:lstStyle/>
            <a:p>
              <a:pPr algn="r" defTabSz="913765"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</a:t>
              </a:r>
              <a:b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（建议使用主题字体）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 flipH="1">
              <a:off x="7010400" y="4306664"/>
              <a:ext cx="666750" cy="28575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85000" lnSpcReduction="20000"/>
            </a:bodyPr>
            <a:lstStyle/>
            <a:p>
              <a:pPr algn="r"/>
              <a:r>
                <a:rPr lang="en-US" altLang="zh-CN"/>
                <a:t>2016</a:t>
              </a:r>
              <a:endParaRPr lang="en-US" altLang="zh-CN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333500" y="2310183"/>
            <a:ext cx="3848100" cy="686794"/>
            <a:chOff x="1333500" y="2310183"/>
            <a:chExt cx="3848100" cy="686794"/>
          </a:xfrm>
        </p:grpSpPr>
        <p:sp>
          <p:nvSpPr>
            <p:cNvPr id="14" name="矩形 13"/>
            <p:cNvSpPr/>
            <p:nvPr/>
          </p:nvSpPr>
          <p:spPr>
            <a:xfrm flipH="1">
              <a:off x="1333500" y="2311178"/>
              <a:ext cx="3848100" cy="6857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anchor="ctr">
              <a:normAutofit/>
            </a:bodyPr>
            <a:lstStyle/>
            <a:p>
              <a:pPr algn="r" defTabSz="913765"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</a:t>
              </a:r>
              <a:b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（建议使用主题字体）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 flipH="1">
              <a:off x="1333500" y="2310183"/>
              <a:ext cx="666750" cy="28575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85000" lnSpcReduction="20000"/>
            </a:bodyPr>
            <a:lstStyle/>
            <a:p>
              <a:pPr algn="r"/>
              <a:r>
                <a:rPr lang="en-US" altLang="zh-CN"/>
                <a:t>2015</a:t>
              </a:r>
              <a:endParaRPr lang="en-US" altLang="zh-CN"/>
            </a:p>
          </p:txBody>
        </p:sp>
      </p:grpSp>
      <p:sp>
        <p:nvSpPr>
          <p:cNvPr id="18" name="等腰三角形 17"/>
          <p:cNvSpPr/>
          <p:nvPr/>
        </p:nvSpPr>
        <p:spPr>
          <a:xfrm rot="5400000" flipH="1">
            <a:off x="6491289" y="1501880"/>
            <a:ext cx="280988" cy="242232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9" name="等腰三角形 18"/>
          <p:cNvSpPr/>
          <p:nvPr/>
        </p:nvSpPr>
        <p:spPr>
          <a:xfrm rot="5400000" flipH="1">
            <a:off x="6491289" y="5769078"/>
            <a:ext cx="280988" cy="242232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0" name="等腰三角形 19"/>
          <p:cNvSpPr/>
          <p:nvPr/>
        </p:nvSpPr>
        <p:spPr>
          <a:xfrm rot="16200000">
            <a:off x="5432493" y="3680724"/>
            <a:ext cx="280988" cy="242232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1" name="MH_Other_9"/>
          <p:cNvSpPr/>
          <p:nvPr>
            <p:custDataLst>
              <p:tags r:id="rId4"/>
            </p:custDataLst>
          </p:nvPr>
        </p:nvSpPr>
        <p:spPr>
          <a:xfrm rot="18906473">
            <a:off x="10737365" y="5615068"/>
            <a:ext cx="1697299" cy="1378879"/>
          </a:xfrm>
          <a:prstGeom prst="heart">
            <a:avLst/>
          </a:prstGeom>
          <a:solidFill>
            <a:srgbClr val="FFE1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87333" y="18606"/>
            <a:ext cx="727067" cy="948820"/>
            <a:chOff x="6758143" y="1150870"/>
            <a:chExt cx="1534116" cy="2002017"/>
          </a:xfrm>
        </p:grpSpPr>
        <p:sp>
          <p:nvSpPr>
            <p:cNvPr id="23" name="valentines-hearts_70134"/>
            <p:cNvSpPr>
              <a:spLocks noChangeAspect="1"/>
            </p:cNvSpPr>
            <p:nvPr/>
          </p:nvSpPr>
          <p:spPr bwMode="auto">
            <a:xfrm rot="1782665" flipH="1">
              <a:off x="7385997" y="1150870"/>
              <a:ext cx="581778" cy="707384"/>
            </a:xfrm>
            <a:custGeom>
              <a:avLst/>
              <a:gdLst>
                <a:gd name="connsiteX0" fmla="*/ 83137 w 276791"/>
                <a:gd name="connsiteY0" fmla="*/ 274638 h 336550"/>
                <a:gd name="connsiteX1" fmla="*/ 76580 w 276791"/>
                <a:gd name="connsiteY1" fmla="*/ 277228 h 336550"/>
                <a:gd name="connsiteX2" fmla="*/ 76580 w 276791"/>
                <a:gd name="connsiteY2" fmla="*/ 297949 h 336550"/>
                <a:gd name="connsiteX3" fmla="*/ 101497 w 276791"/>
                <a:gd name="connsiteY3" fmla="*/ 323851 h 336550"/>
                <a:gd name="connsiteX4" fmla="*/ 126414 w 276791"/>
                <a:gd name="connsiteY4" fmla="*/ 297949 h 336550"/>
                <a:gd name="connsiteX5" fmla="*/ 126414 w 276791"/>
                <a:gd name="connsiteY5" fmla="*/ 277228 h 336550"/>
                <a:gd name="connsiteX6" fmla="*/ 119857 w 276791"/>
                <a:gd name="connsiteY6" fmla="*/ 274638 h 336550"/>
                <a:gd name="connsiteX7" fmla="*/ 105431 w 276791"/>
                <a:gd name="connsiteY7" fmla="*/ 281113 h 336550"/>
                <a:gd name="connsiteX8" fmla="*/ 97563 w 276791"/>
                <a:gd name="connsiteY8" fmla="*/ 281113 h 336550"/>
                <a:gd name="connsiteX9" fmla="*/ 83137 w 276791"/>
                <a:gd name="connsiteY9" fmla="*/ 274638 h 336550"/>
                <a:gd name="connsiteX10" fmla="*/ 82298 w 276791"/>
                <a:gd name="connsiteY10" fmla="*/ 263525 h 336550"/>
                <a:gd name="connsiteX11" fmla="*/ 100703 w 276791"/>
                <a:gd name="connsiteY11" fmla="*/ 270164 h 336550"/>
                <a:gd name="connsiteX12" fmla="*/ 119108 w 276791"/>
                <a:gd name="connsiteY12" fmla="*/ 263525 h 336550"/>
                <a:gd name="connsiteX13" fmla="*/ 133570 w 276791"/>
                <a:gd name="connsiteY13" fmla="*/ 270164 h 336550"/>
                <a:gd name="connsiteX14" fmla="*/ 133570 w 276791"/>
                <a:gd name="connsiteY14" fmla="*/ 306012 h 336550"/>
                <a:gd name="connsiteX15" fmla="*/ 104647 w 276791"/>
                <a:gd name="connsiteY15" fmla="*/ 335222 h 336550"/>
                <a:gd name="connsiteX16" fmla="*/ 100703 w 276791"/>
                <a:gd name="connsiteY16" fmla="*/ 336550 h 336550"/>
                <a:gd name="connsiteX17" fmla="*/ 96759 w 276791"/>
                <a:gd name="connsiteY17" fmla="*/ 335222 h 336550"/>
                <a:gd name="connsiteX18" fmla="*/ 67836 w 276791"/>
                <a:gd name="connsiteY18" fmla="*/ 306012 h 336550"/>
                <a:gd name="connsiteX19" fmla="*/ 67836 w 276791"/>
                <a:gd name="connsiteY19" fmla="*/ 270164 h 336550"/>
                <a:gd name="connsiteX20" fmla="*/ 82298 w 276791"/>
                <a:gd name="connsiteY20" fmla="*/ 263525 h 336550"/>
                <a:gd name="connsiteX21" fmla="*/ 192627 w 276791"/>
                <a:gd name="connsiteY21" fmla="*/ 192088 h 336550"/>
                <a:gd name="connsiteX22" fmla="*/ 180657 w 276791"/>
                <a:gd name="connsiteY22" fmla="*/ 197293 h 336550"/>
                <a:gd name="connsiteX23" fmla="*/ 180657 w 276791"/>
                <a:gd name="connsiteY23" fmla="*/ 232426 h 336550"/>
                <a:gd name="connsiteX24" fmla="*/ 220559 w 276791"/>
                <a:gd name="connsiteY24" fmla="*/ 271463 h 336550"/>
                <a:gd name="connsiteX25" fmla="*/ 260461 w 276791"/>
                <a:gd name="connsiteY25" fmla="*/ 232426 h 336550"/>
                <a:gd name="connsiteX26" fmla="*/ 259131 w 276791"/>
                <a:gd name="connsiteY26" fmla="*/ 197293 h 336550"/>
                <a:gd name="connsiteX27" fmla="*/ 248490 w 276791"/>
                <a:gd name="connsiteY27" fmla="*/ 192088 h 336550"/>
                <a:gd name="connsiteX28" fmla="*/ 224549 w 276791"/>
                <a:gd name="connsiteY28" fmla="*/ 203799 h 336550"/>
                <a:gd name="connsiteX29" fmla="*/ 216569 w 276791"/>
                <a:gd name="connsiteY29" fmla="*/ 203799 h 336550"/>
                <a:gd name="connsiteX30" fmla="*/ 192627 w 276791"/>
                <a:gd name="connsiteY30" fmla="*/ 192088 h 336550"/>
                <a:gd name="connsiteX31" fmla="*/ 193020 w 276791"/>
                <a:gd name="connsiteY31" fmla="*/ 180975 h 336550"/>
                <a:gd name="connsiteX32" fmla="*/ 220559 w 276791"/>
                <a:gd name="connsiteY32" fmla="*/ 191424 h 336550"/>
                <a:gd name="connsiteX33" fmla="*/ 248099 w 276791"/>
                <a:gd name="connsiteY33" fmla="*/ 180975 h 336550"/>
                <a:gd name="connsiteX34" fmla="*/ 266459 w 276791"/>
                <a:gd name="connsiteY34" fmla="*/ 188812 h 336550"/>
                <a:gd name="connsiteX35" fmla="*/ 266459 w 276791"/>
                <a:gd name="connsiteY35" fmla="*/ 238447 h 336550"/>
                <a:gd name="connsiteX36" fmla="*/ 224493 w 276791"/>
                <a:gd name="connsiteY36" fmla="*/ 282857 h 336550"/>
                <a:gd name="connsiteX37" fmla="*/ 220559 w 276791"/>
                <a:gd name="connsiteY37" fmla="*/ 284163 h 336550"/>
                <a:gd name="connsiteX38" fmla="*/ 216625 w 276791"/>
                <a:gd name="connsiteY38" fmla="*/ 282857 h 336550"/>
                <a:gd name="connsiteX39" fmla="*/ 173348 w 276791"/>
                <a:gd name="connsiteY39" fmla="*/ 238447 h 336550"/>
                <a:gd name="connsiteX40" fmla="*/ 174660 w 276791"/>
                <a:gd name="connsiteY40" fmla="*/ 188812 h 336550"/>
                <a:gd name="connsiteX41" fmla="*/ 193020 w 276791"/>
                <a:gd name="connsiteY41" fmla="*/ 180975 h 336550"/>
                <a:gd name="connsiteX42" fmla="*/ 58624 w 276791"/>
                <a:gd name="connsiteY42" fmla="*/ 11113 h 336550"/>
                <a:gd name="connsiteX43" fmla="*/ 27035 w 276791"/>
                <a:gd name="connsiteY43" fmla="*/ 22930 h 336550"/>
                <a:gd name="connsiteX44" fmla="*/ 27035 w 276791"/>
                <a:gd name="connsiteY44" fmla="*/ 101708 h 336550"/>
                <a:gd name="connsiteX45" fmla="*/ 108641 w 276791"/>
                <a:gd name="connsiteY45" fmla="*/ 185738 h 336550"/>
                <a:gd name="connsiteX46" fmla="*/ 191563 w 276791"/>
                <a:gd name="connsiteY46" fmla="*/ 101708 h 336550"/>
                <a:gd name="connsiteX47" fmla="*/ 191563 w 276791"/>
                <a:gd name="connsiteY47" fmla="*/ 22930 h 336550"/>
                <a:gd name="connsiteX48" fmla="*/ 159973 w 276791"/>
                <a:gd name="connsiteY48" fmla="*/ 11113 h 336550"/>
                <a:gd name="connsiteX49" fmla="*/ 112589 w 276791"/>
                <a:gd name="connsiteY49" fmla="*/ 30808 h 336550"/>
                <a:gd name="connsiteX50" fmla="*/ 106008 w 276791"/>
                <a:gd name="connsiteY50" fmla="*/ 30808 h 336550"/>
                <a:gd name="connsiteX51" fmla="*/ 58624 w 276791"/>
                <a:gd name="connsiteY51" fmla="*/ 11113 h 336550"/>
                <a:gd name="connsiteX52" fmla="*/ 58443 w 276791"/>
                <a:gd name="connsiteY52" fmla="*/ 0 h 336550"/>
                <a:gd name="connsiteX53" fmla="*/ 108772 w 276791"/>
                <a:gd name="connsiteY53" fmla="*/ 19712 h 336550"/>
                <a:gd name="connsiteX54" fmla="*/ 160424 w 276791"/>
                <a:gd name="connsiteY54" fmla="*/ 0 h 336550"/>
                <a:gd name="connsiteX55" fmla="*/ 198833 w 276791"/>
                <a:gd name="connsiteY55" fmla="*/ 15770 h 336550"/>
                <a:gd name="connsiteX56" fmla="*/ 200157 w 276791"/>
                <a:gd name="connsiteY56" fmla="*/ 109075 h 336550"/>
                <a:gd name="connsiteX57" fmla="*/ 112745 w 276791"/>
                <a:gd name="connsiteY57" fmla="*/ 197124 h 336550"/>
                <a:gd name="connsiteX58" fmla="*/ 108772 w 276791"/>
                <a:gd name="connsiteY58" fmla="*/ 198438 h 336550"/>
                <a:gd name="connsiteX59" fmla="*/ 106123 w 276791"/>
                <a:gd name="connsiteY59" fmla="*/ 197124 h 336550"/>
                <a:gd name="connsiteX60" fmla="*/ 18710 w 276791"/>
                <a:gd name="connsiteY60" fmla="*/ 109075 h 336550"/>
                <a:gd name="connsiteX61" fmla="*/ 20034 w 276791"/>
                <a:gd name="connsiteY61" fmla="*/ 15770 h 336550"/>
                <a:gd name="connsiteX62" fmla="*/ 58443 w 276791"/>
                <a:gd name="connsiteY62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276791" h="336550">
                  <a:moveTo>
                    <a:pt x="83137" y="274638"/>
                  </a:moveTo>
                  <a:cubicBezTo>
                    <a:pt x="80514" y="274638"/>
                    <a:pt x="77891" y="275933"/>
                    <a:pt x="76580" y="277228"/>
                  </a:cubicBezTo>
                  <a:cubicBezTo>
                    <a:pt x="71334" y="283704"/>
                    <a:pt x="71334" y="292769"/>
                    <a:pt x="76580" y="297949"/>
                  </a:cubicBezTo>
                  <a:cubicBezTo>
                    <a:pt x="101497" y="323851"/>
                    <a:pt x="101497" y="323851"/>
                    <a:pt x="101497" y="323851"/>
                  </a:cubicBezTo>
                  <a:cubicBezTo>
                    <a:pt x="126414" y="297949"/>
                    <a:pt x="126414" y="297949"/>
                    <a:pt x="126414" y="297949"/>
                  </a:cubicBezTo>
                  <a:cubicBezTo>
                    <a:pt x="131659" y="292769"/>
                    <a:pt x="131659" y="283704"/>
                    <a:pt x="126414" y="277228"/>
                  </a:cubicBezTo>
                  <a:cubicBezTo>
                    <a:pt x="125102" y="275933"/>
                    <a:pt x="122479" y="274638"/>
                    <a:pt x="119857" y="274638"/>
                  </a:cubicBezTo>
                  <a:cubicBezTo>
                    <a:pt x="115922" y="274638"/>
                    <a:pt x="109365" y="277228"/>
                    <a:pt x="105431" y="281113"/>
                  </a:cubicBezTo>
                  <a:cubicBezTo>
                    <a:pt x="102808" y="283704"/>
                    <a:pt x="100185" y="283704"/>
                    <a:pt x="97563" y="281113"/>
                  </a:cubicBezTo>
                  <a:cubicBezTo>
                    <a:pt x="93628" y="277228"/>
                    <a:pt x="87071" y="274638"/>
                    <a:pt x="83137" y="274638"/>
                  </a:cubicBezTo>
                  <a:close/>
                  <a:moveTo>
                    <a:pt x="82298" y="263525"/>
                  </a:moveTo>
                  <a:cubicBezTo>
                    <a:pt x="88871" y="263525"/>
                    <a:pt x="95445" y="266180"/>
                    <a:pt x="100703" y="270164"/>
                  </a:cubicBezTo>
                  <a:cubicBezTo>
                    <a:pt x="105962" y="266180"/>
                    <a:pt x="112535" y="263525"/>
                    <a:pt x="119108" y="263525"/>
                  </a:cubicBezTo>
                  <a:cubicBezTo>
                    <a:pt x="124367" y="263525"/>
                    <a:pt x="129626" y="266180"/>
                    <a:pt x="133570" y="270164"/>
                  </a:cubicBezTo>
                  <a:cubicBezTo>
                    <a:pt x="142772" y="279458"/>
                    <a:pt x="142772" y="295390"/>
                    <a:pt x="133570" y="306012"/>
                  </a:cubicBezTo>
                  <a:cubicBezTo>
                    <a:pt x="104647" y="335222"/>
                    <a:pt x="104647" y="335222"/>
                    <a:pt x="104647" y="335222"/>
                  </a:cubicBezTo>
                  <a:cubicBezTo>
                    <a:pt x="103333" y="336550"/>
                    <a:pt x="102018" y="336550"/>
                    <a:pt x="100703" y="336550"/>
                  </a:cubicBezTo>
                  <a:cubicBezTo>
                    <a:pt x="99389" y="336550"/>
                    <a:pt x="98074" y="336550"/>
                    <a:pt x="96759" y="335222"/>
                  </a:cubicBezTo>
                  <a:cubicBezTo>
                    <a:pt x="67836" y="306012"/>
                    <a:pt x="67836" y="306012"/>
                    <a:pt x="67836" y="306012"/>
                  </a:cubicBezTo>
                  <a:cubicBezTo>
                    <a:pt x="58634" y="295390"/>
                    <a:pt x="58634" y="279458"/>
                    <a:pt x="67836" y="270164"/>
                  </a:cubicBezTo>
                  <a:cubicBezTo>
                    <a:pt x="71781" y="266180"/>
                    <a:pt x="77039" y="263525"/>
                    <a:pt x="82298" y="263525"/>
                  </a:cubicBezTo>
                  <a:close/>
                  <a:moveTo>
                    <a:pt x="192627" y="192088"/>
                  </a:moveTo>
                  <a:cubicBezTo>
                    <a:pt x="188637" y="192088"/>
                    <a:pt x="184647" y="194690"/>
                    <a:pt x="180657" y="197293"/>
                  </a:cubicBezTo>
                  <a:cubicBezTo>
                    <a:pt x="171346" y="206401"/>
                    <a:pt x="171346" y="222016"/>
                    <a:pt x="180657" y="232426"/>
                  </a:cubicBezTo>
                  <a:cubicBezTo>
                    <a:pt x="220559" y="271463"/>
                    <a:pt x="220559" y="271463"/>
                    <a:pt x="220559" y="271463"/>
                  </a:cubicBezTo>
                  <a:cubicBezTo>
                    <a:pt x="260461" y="232426"/>
                    <a:pt x="260461" y="232426"/>
                    <a:pt x="260461" y="232426"/>
                  </a:cubicBezTo>
                  <a:cubicBezTo>
                    <a:pt x="269771" y="222016"/>
                    <a:pt x="269771" y="206401"/>
                    <a:pt x="259131" y="197293"/>
                  </a:cubicBezTo>
                  <a:cubicBezTo>
                    <a:pt x="256471" y="194690"/>
                    <a:pt x="252480" y="192088"/>
                    <a:pt x="248490" y="192088"/>
                  </a:cubicBezTo>
                  <a:cubicBezTo>
                    <a:pt x="240510" y="192088"/>
                    <a:pt x="231199" y="197293"/>
                    <a:pt x="224549" y="203799"/>
                  </a:cubicBezTo>
                  <a:cubicBezTo>
                    <a:pt x="221889" y="205100"/>
                    <a:pt x="219229" y="205100"/>
                    <a:pt x="216569" y="203799"/>
                  </a:cubicBezTo>
                  <a:cubicBezTo>
                    <a:pt x="209918" y="197293"/>
                    <a:pt x="200608" y="192088"/>
                    <a:pt x="192627" y="192088"/>
                  </a:cubicBezTo>
                  <a:close/>
                  <a:moveTo>
                    <a:pt x="193020" y="180975"/>
                  </a:moveTo>
                  <a:cubicBezTo>
                    <a:pt x="202199" y="180975"/>
                    <a:pt x="211379" y="184894"/>
                    <a:pt x="220559" y="191424"/>
                  </a:cubicBezTo>
                  <a:cubicBezTo>
                    <a:pt x="228428" y="184894"/>
                    <a:pt x="238919" y="180975"/>
                    <a:pt x="248099" y="180975"/>
                  </a:cubicBezTo>
                  <a:cubicBezTo>
                    <a:pt x="254656" y="180975"/>
                    <a:pt x="261213" y="183587"/>
                    <a:pt x="266459" y="188812"/>
                  </a:cubicBezTo>
                  <a:cubicBezTo>
                    <a:pt x="279573" y="203180"/>
                    <a:pt x="280884" y="225385"/>
                    <a:pt x="266459" y="238447"/>
                  </a:cubicBezTo>
                  <a:cubicBezTo>
                    <a:pt x="224493" y="282857"/>
                    <a:pt x="224493" y="282857"/>
                    <a:pt x="224493" y="282857"/>
                  </a:cubicBezTo>
                  <a:cubicBezTo>
                    <a:pt x="223182" y="282857"/>
                    <a:pt x="221871" y="284163"/>
                    <a:pt x="220559" y="284163"/>
                  </a:cubicBezTo>
                  <a:cubicBezTo>
                    <a:pt x="219248" y="284163"/>
                    <a:pt x="217936" y="282857"/>
                    <a:pt x="216625" y="282857"/>
                  </a:cubicBezTo>
                  <a:cubicBezTo>
                    <a:pt x="173348" y="238447"/>
                    <a:pt x="173348" y="238447"/>
                    <a:pt x="173348" y="238447"/>
                  </a:cubicBezTo>
                  <a:cubicBezTo>
                    <a:pt x="160234" y="225385"/>
                    <a:pt x="160234" y="203180"/>
                    <a:pt x="174660" y="188812"/>
                  </a:cubicBezTo>
                  <a:cubicBezTo>
                    <a:pt x="178594" y="183587"/>
                    <a:pt x="185151" y="180975"/>
                    <a:pt x="193020" y="180975"/>
                  </a:cubicBezTo>
                  <a:close/>
                  <a:moveTo>
                    <a:pt x="58624" y="11113"/>
                  </a:moveTo>
                  <a:cubicBezTo>
                    <a:pt x="46778" y="11113"/>
                    <a:pt x="34932" y="15052"/>
                    <a:pt x="27035" y="22930"/>
                  </a:cubicBezTo>
                  <a:cubicBezTo>
                    <a:pt x="5975" y="45250"/>
                    <a:pt x="4659" y="79387"/>
                    <a:pt x="27035" y="101708"/>
                  </a:cubicBezTo>
                  <a:cubicBezTo>
                    <a:pt x="108641" y="185738"/>
                    <a:pt x="108641" y="185738"/>
                    <a:pt x="108641" y="185738"/>
                  </a:cubicBezTo>
                  <a:cubicBezTo>
                    <a:pt x="191563" y="101708"/>
                    <a:pt x="191563" y="101708"/>
                    <a:pt x="191563" y="101708"/>
                  </a:cubicBezTo>
                  <a:cubicBezTo>
                    <a:pt x="212622" y="80700"/>
                    <a:pt x="212622" y="45250"/>
                    <a:pt x="191563" y="22930"/>
                  </a:cubicBezTo>
                  <a:cubicBezTo>
                    <a:pt x="182349" y="15052"/>
                    <a:pt x="171819" y="11113"/>
                    <a:pt x="159973" y="11113"/>
                  </a:cubicBezTo>
                  <a:cubicBezTo>
                    <a:pt x="144179" y="11113"/>
                    <a:pt x="125752" y="18991"/>
                    <a:pt x="112589" y="30808"/>
                  </a:cubicBezTo>
                  <a:cubicBezTo>
                    <a:pt x="111273" y="33433"/>
                    <a:pt x="107325" y="33433"/>
                    <a:pt x="106008" y="30808"/>
                  </a:cubicBezTo>
                  <a:cubicBezTo>
                    <a:pt x="91530" y="18991"/>
                    <a:pt x="74419" y="11113"/>
                    <a:pt x="58624" y="11113"/>
                  </a:cubicBezTo>
                  <a:close/>
                  <a:moveTo>
                    <a:pt x="58443" y="0"/>
                  </a:moveTo>
                  <a:cubicBezTo>
                    <a:pt x="75661" y="0"/>
                    <a:pt x="94203" y="7885"/>
                    <a:pt x="108772" y="19712"/>
                  </a:cubicBezTo>
                  <a:cubicBezTo>
                    <a:pt x="124665" y="7885"/>
                    <a:pt x="143207" y="0"/>
                    <a:pt x="160424" y="0"/>
                  </a:cubicBezTo>
                  <a:cubicBezTo>
                    <a:pt x="174993" y="0"/>
                    <a:pt x="188237" y="5257"/>
                    <a:pt x="198833" y="15770"/>
                  </a:cubicBezTo>
                  <a:cubicBezTo>
                    <a:pt x="225321" y="40739"/>
                    <a:pt x="225321" y="82792"/>
                    <a:pt x="200157" y="109075"/>
                  </a:cubicBezTo>
                  <a:cubicBezTo>
                    <a:pt x="112745" y="197124"/>
                    <a:pt x="112745" y="197124"/>
                    <a:pt x="112745" y="197124"/>
                  </a:cubicBezTo>
                  <a:cubicBezTo>
                    <a:pt x="111420" y="197124"/>
                    <a:pt x="110096" y="198438"/>
                    <a:pt x="108772" y="198438"/>
                  </a:cubicBezTo>
                  <a:cubicBezTo>
                    <a:pt x="107447" y="198438"/>
                    <a:pt x="106123" y="197124"/>
                    <a:pt x="106123" y="197124"/>
                  </a:cubicBezTo>
                  <a:cubicBezTo>
                    <a:pt x="18710" y="109075"/>
                    <a:pt x="18710" y="109075"/>
                    <a:pt x="18710" y="109075"/>
                  </a:cubicBezTo>
                  <a:cubicBezTo>
                    <a:pt x="-6454" y="82792"/>
                    <a:pt x="-6454" y="40739"/>
                    <a:pt x="20034" y="15770"/>
                  </a:cubicBezTo>
                  <a:cubicBezTo>
                    <a:pt x="29305" y="5257"/>
                    <a:pt x="42550" y="0"/>
                    <a:pt x="58443" y="0"/>
                  </a:cubicBezTo>
                  <a:close/>
                </a:path>
              </a:pathLst>
            </a:custGeom>
            <a:solidFill>
              <a:srgbClr val="EB476F"/>
            </a:solidFill>
            <a:ln>
              <a:noFill/>
            </a:ln>
          </p:spPr>
          <p:txBody>
            <a:bodyPr/>
            <a:lstStyle/>
            <a:p>
              <a:endParaRPr lang="zh-CN" altLang="en-US" sz="2000"/>
            </a:p>
          </p:txBody>
        </p:sp>
        <p:sp>
          <p:nvSpPr>
            <p:cNvPr id="24" name="KSO_Shape"/>
            <p:cNvSpPr/>
            <p:nvPr>
              <p:custDataLst>
                <p:tags r:id="rId5"/>
              </p:custDataLst>
            </p:nvPr>
          </p:nvSpPr>
          <p:spPr>
            <a:xfrm flipH="1">
              <a:off x="6758143" y="1755407"/>
              <a:ext cx="1534116" cy="1397480"/>
            </a:xfrm>
            <a:prstGeom prst="heart">
              <a:avLst/>
            </a:prstGeom>
            <a:solidFill>
              <a:srgbClr val="EB476F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36000" bIns="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320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10673341" y="6008142"/>
            <a:ext cx="16710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b="1" i="1" dirty="0">
                <a:ln w="28575">
                  <a:solidFill>
                    <a:schemeClr val="bg1"/>
                  </a:solidFill>
                </a:ln>
                <a:solidFill>
                  <a:srgbClr val="EB47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gneto" panose="04030805050802020D02" pitchFamily="82" charset="0"/>
              </a:rPr>
              <a:t>520</a:t>
            </a:r>
            <a:endParaRPr lang="zh-CN" altLang="en-US" sz="4400" b="1" i="1" dirty="0">
              <a:ln w="28575">
                <a:solidFill>
                  <a:schemeClr val="bg1"/>
                </a:solidFill>
              </a:ln>
              <a:solidFill>
                <a:srgbClr val="EB476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gneto" panose="04030805050802020D02" pitchFamily="82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058175" y="235740"/>
            <a:ext cx="451712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b="1" dirty="0">
                <a:solidFill>
                  <a:srgbClr val="EB476F"/>
                </a:solidFill>
                <a:latin typeface="+mj-ea"/>
                <a:ea typeface="+mj-ea"/>
              </a:rPr>
              <a:t>点击此处添加标题</a:t>
            </a:r>
            <a:endParaRPr lang="zh-CN" altLang="en-US" sz="2800" b="1" dirty="0">
              <a:solidFill>
                <a:srgbClr val="EB476F"/>
              </a:solidFill>
              <a:latin typeface="+mj-ea"/>
              <a:ea typeface="+mj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058175" y="698500"/>
            <a:ext cx="52727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cs typeface="Arial" panose="020B0604020202020204" pitchFamily="34" charset="0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 advTm="95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"/>
                            </p:stCondLst>
                            <p:childTnLst>
                              <p:par>
                                <p:cTn id="2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688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187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687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187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687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187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687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187"/>
                            </p:stCondLst>
                            <p:childTnLst>
                              <p:par>
                                <p:cTn id="6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687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187"/>
                            </p:stCondLst>
                            <p:childTnLst>
                              <p:par>
                                <p:cTn id="7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687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187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687"/>
                            </p:stCondLst>
                            <p:childTnLst>
                              <p:par>
                                <p:cTn id="8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187"/>
                            </p:stCondLst>
                            <p:childTnLst>
                              <p:par>
                                <p:cTn id="9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8" grpId="0" animBg="1"/>
      <p:bldP spid="19" grpId="0" animBg="1"/>
      <p:bldP spid="20" grpId="0" animBg="1"/>
      <p:bldP spid="21" grpId="0" animBg="1"/>
      <p:bldP spid="25" grpId="0"/>
      <p:bldP spid="26" grpId="0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H_Other_1"/>
          <p:cNvSpPr/>
          <p:nvPr>
            <p:custDataLst>
              <p:tags r:id="rId1"/>
            </p:custDataLst>
          </p:nvPr>
        </p:nvSpPr>
        <p:spPr>
          <a:xfrm>
            <a:off x="5480788" y="2050730"/>
            <a:ext cx="1592680" cy="1594874"/>
          </a:xfrm>
          <a:prstGeom prst="heart">
            <a:avLst/>
          </a:prstGeom>
          <a:solidFill>
            <a:srgbClr val="EAEAEA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4" name="MH_Other_2"/>
          <p:cNvSpPr/>
          <p:nvPr>
            <p:custDataLst>
              <p:tags r:id="rId2"/>
            </p:custDataLst>
          </p:nvPr>
        </p:nvSpPr>
        <p:spPr>
          <a:xfrm>
            <a:off x="5564152" y="2219651"/>
            <a:ext cx="1443503" cy="1338202"/>
          </a:xfrm>
          <a:custGeom>
            <a:avLst/>
            <a:gdLst>
              <a:gd name="connsiteX0" fmla="*/ 514350 w 1028700"/>
              <a:gd name="connsiteY0" fmla="*/ 257175 h 1028700"/>
              <a:gd name="connsiteX1" fmla="*/ 514350 w 1028700"/>
              <a:gd name="connsiteY1" fmla="*/ 1028700 h 1028700"/>
              <a:gd name="connsiteX2" fmla="*/ 514350 w 1028700"/>
              <a:gd name="connsiteY2" fmla="*/ 257175 h 1028700"/>
              <a:gd name="connsiteX0-1" fmla="*/ 510925 w 1036235"/>
              <a:gd name="connsiteY0-2" fmla="*/ 278786 h 894447"/>
              <a:gd name="connsiteX1-3" fmla="*/ 521316 w 1036235"/>
              <a:gd name="connsiteY1-4" fmla="*/ 894447 h 894447"/>
              <a:gd name="connsiteX2-5" fmla="*/ 510925 w 1036235"/>
              <a:gd name="connsiteY2-6" fmla="*/ 278786 h 894447"/>
              <a:gd name="connsiteX0-7" fmla="*/ 518100 w 1036200"/>
              <a:gd name="connsiteY0-8" fmla="*/ 271291 h 918125"/>
              <a:gd name="connsiteX1-9" fmla="*/ 518100 w 1036200"/>
              <a:gd name="connsiteY1-10" fmla="*/ 918125 h 918125"/>
              <a:gd name="connsiteX2-11" fmla="*/ 518100 w 1036200"/>
              <a:gd name="connsiteY2-12" fmla="*/ 271291 h 918125"/>
              <a:gd name="connsiteX0-13" fmla="*/ 518100 w 1041590"/>
              <a:gd name="connsiteY0-14" fmla="*/ 285115 h 931949"/>
              <a:gd name="connsiteX1-15" fmla="*/ 518100 w 1041590"/>
              <a:gd name="connsiteY1-16" fmla="*/ 931949 h 931949"/>
              <a:gd name="connsiteX2-17" fmla="*/ 518100 w 1041590"/>
              <a:gd name="connsiteY2-18" fmla="*/ 285115 h 931949"/>
              <a:gd name="connsiteX0-19" fmla="*/ 518100 w 1047053"/>
              <a:gd name="connsiteY0-20" fmla="*/ 321988 h 968822"/>
              <a:gd name="connsiteX1-21" fmla="*/ 518100 w 1047053"/>
              <a:gd name="connsiteY1-22" fmla="*/ 968822 h 968822"/>
              <a:gd name="connsiteX2-23" fmla="*/ 518100 w 1047053"/>
              <a:gd name="connsiteY2-24" fmla="*/ 321988 h 968822"/>
              <a:gd name="connsiteX0-25" fmla="*/ 515433 w 1044386"/>
              <a:gd name="connsiteY0-26" fmla="*/ 321988 h 968822"/>
              <a:gd name="connsiteX1-27" fmla="*/ 515433 w 1044386"/>
              <a:gd name="connsiteY1-28" fmla="*/ 968822 h 968822"/>
              <a:gd name="connsiteX2-29" fmla="*/ 515433 w 1044386"/>
              <a:gd name="connsiteY2-30" fmla="*/ 321988 h 96882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044386" h="968822">
                <a:moveTo>
                  <a:pt x="515433" y="321988"/>
                </a:moveTo>
                <a:cubicBezTo>
                  <a:pt x="771309" y="-392387"/>
                  <a:pt x="1565564" y="197297"/>
                  <a:pt x="515433" y="968822"/>
                </a:cubicBezTo>
                <a:cubicBezTo>
                  <a:pt x="-534698" y="197297"/>
                  <a:pt x="311512" y="-361215"/>
                  <a:pt x="515433" y="32198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anchor="ctr"/>
          <a:lstStyle/>
          <a:p>
            <a:pPr algn="ctr">
              <a:defRPr/>
            </a:pPr>
            <a:r>
              <a:rPr lang="en-US" altLang="zh-CN" sz="1600">
                <a:solidFill>
                  <a:srgbClr val="FFFFFF"/>
                </a:solidFill>
                <a:ea typeface="微软雅黑" panose="020B0503020204020204" pitchFamily="34" charset="-122"/>
              </a:rPr>
              <a:t>01</a:t>
            </a:r>
            <a:endParaRPr lang="zh-CN" altLang="en-US" sz="1600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15" name="MH_Other_3"/>
          <p:cNvSpPr/>
          <p:nvPr>
            <p:custDataLst>
              <p:tags r:id="rId3"/>
            </p:custDataLst>
          </p:nvPr>
        </p:nvSpPr>
        <p:spPr>
          <a:xfrm rot="5400000">
            <a:off x="6427401" y="2911786"/>
            <a:ext cx="1594874" cy="1592680"/>
          </a:xfrm>
          <a:prstGeom prst="heart">
            <a:avLst/>
          </a:prstGeom>
          <a:solidFill>
            <a:srgbClr val="EAEAEA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18" name="MH_Other_4"/>
          <p:cNvSpPr/>
          <p:nvPr>
            <p:custDataLst>
              <p:tags r:id="rId4"/>
            </p:custDataLst>
          </p:nvPr>
        </p:nvSpPr>
        <p:spPr>
          <a:xfrm rot="10800000">
            <a:off x="5480788" y="3770648"/>
            <a:ext cx="1592680" cy="1594874"/>
          </a:xfrm>
          <a:prstGeom prst="heart">
            <a:avLst/>
          </a:prstGeom>
          <a:solidFill>
            <a:srgbClr val="EAEAEA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21" name="MH_Other_5"/>
          <p:cNvSpPr/>
          <p:nvPr>
            <p:custDataLst>
              <p:tags r:id="rId5"/>
            </p:custDataLst>
          </p:nvPr>
        </p:nvSpPr>
        <p:spPr>
          <a:xfrm rot="16200000">
            <a:off x="4531981" y="2911786"/>
            <a:ext cx="1594874" cy="1592680"/>
          </a:xfrm>
          <a:prstGeom prst="heart">
            <a:avLst/>
          </a:prstGeom>
          <a:solidFill>
            <a:srgbClr val="EAEAEA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33" name="MH_Other_6"/>
          <p:cNvCxnSpPr/>
          <p:nvPr>
            <p:custDataLst>
              <p:tags r:id="rId6"/>
            </p:custDataLst>
          </p:nvPr>
        </p:nvCxnSpPr>
        <p:spPr>
          <a:xfrm>
            <a:off x="6761952" y="2335919"/>
            <a:ext cx="4012411" cy="0"/>
          </a:xfrm>
          <a:prstGeom prst="line">
            <a:avLst/>
          </a:prstGeom>
          <a:ln>
            <a:solidFill>
              <a:srgbClr val="BCBCBC"/>
            </a:solidFill>
            <a:prstDash val="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8" name="MH_SubTitle_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968526" y="1638299"/>
            <a:ext cx="2729054" cy="704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zh-CN" sz="1600" b="1">
                <a:latin typeface="+mn-lt"/>
                <a:ea typeface="+mn-ea"/>
              </a:rPr>
              <a:t>LOREM IPSUM</a:t>
            </a:r>
            <a:endParaRPr lang="zh-CN" altLang="en-US" sz="1600" b="1">
              <a:latin typeface="+mn-lt"/>
              <a:ea typeface="+mn-ea"/>
            </a:endParaRPr>
          </a:p>
        </p:txBody>
      </p:sp>
      <p:cxnSp>
        <p:nvCxnSpPr>
          <p:cNvPr id="39" name="MH_Other_7"/>
          <p:cNvCxnSpPr/>
          <p:nvPr>
            <p:custDataLst>
              <p:tags r:id="rId8"/>
            </p:custDataLst>
          </p:nvPr>
        </p:nvCxnSpPr>
        <p:spPr>
          <a:xfrm>
            <a:off x="7575841" y="4319090"/>
            <a:ext cx="3198522" cy="0"/>
          </a:xfrm>
          <a:prstGeom prst="line">
            <a:avLst/>
          </a:prstGeom>
          <a:ln>
            <a:solidFill>
              <a:srgbClr val="BCBCBC"/>
            </a:solidFill>
            <a:prstDash val="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31" name="MH_SubTitle_2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968526" y="3614891"/>
            <a:ext cx="2729054" cy="704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zh-CN" sz="1600" b="1">
                <a:latin typeface="+mn-lt"/>
                <a:ea typeface="+mn-ea"/>
              </a:rPr>
              <a:t>LOREM IPSUM</a:t>
            </a:r>
            <a:endParaRPr lang="en-US" altLang="zh-CN" sz="1600" b="1">
              <a:latin typeface="+mn-lt"/>
              <a:ea typeface="+mn-ea"/>
            </a:endParaRPr>
          </a:p>
        </p:txBody>
      </p:sp>
      <p:sp>
        <p:nvSpPr>
          <p:cNvPr id="5133" name="MH_SubTitle_4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672396" y="2360051"/>
            <a:ext cx="2797060" cy="70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zh-CN" sz="1600" b="1">
                <a:latin typeface="+mn-lt"/>
                <a:ea typeface="+mn-ea"/>
              </a:rPr>
              <a:t>LOREM IPSUM</a:t>
            </a:r>
            <a:endParaRPr lang="en-US" altLang="zh-CN" sz="1600" b="1">
              <a:latin typeface="+mn-lt"/>
              <a:ea typeface="+mn-ea"/>
            </a:endParaRPr>
          </a:p>
        </p:txBody>
      </p:sp>
      <p:sp>
        <p:nvSpPr>
          <p:cNvPr id="5135" name="MH_SubTitle_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1672396" y="4338836"/>
            <a:ext cx="2797060" cy="704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zh-CN" sz="1600" b="1">
                <a:latin typeface="+mn-lt"/>
                <a:ea typeface="+mn-ea"/>
              </a:rPr>
              <a:t>LOREM IPSUM</a:t>
            </a:r>
            <a:endParaRPr lang="en-US" altLang="zh-CN" sz="1600" b="1">
              <a:latin typeface="+mn-lt"/>
              <a:ea typeface="+mn-ea"/>
            </a:endParaRPr>
          </a:p>
        </p:txBody>
      </p:sp>
      <p:sp>
        <p:nvSpPr>
          <p:cNvPr id="37" name="MH_Other_8"/>
          <p:cNvSpPr/>
          <p:nvPr>
            <p:custDataLst>
              <p:tags r:id="rId12"/>
            </p:custDataLst>
          </p:nvPr>
        </p:nvSpPr>
        <p:spPr>
          <a:xfrm>
            <a:off x="4701998" y="2976502"/>
            <a:ext cx="1338202" cy="1443503"/>
          </a:xfrm>
          <a:custGeom>
            <a:avLst/>
            <a:gdLst>
              <a:gd name="connsiteX0" fmla="*/ 236751 w 968823"/>
              <a:gd name="connsiteY0" fmla="*/ 2 h 1044385"/>
              <a:gd name="connsiteX1" fmla="*/ 968823 w 968823"/>
              <a:gd name="connsiteY1" fmla="*/ 528953 h 1044385"/>
              <a:gd name="connsiteX2" fmla="*/ 321989 w 968823"/>
              <a:gd name="connsiteY2" fmla="*/ 528953 h 1044385"/>
              <a:gd name="connsiteX3" fmla="*/ 236751 w 968823"/>
              <a:gd name="connsiteY3" fmla="*/ 2 h 1044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8823" h="1044385">
                <a:moveTo>
                  <a:pt x="236751" y="2"/>
                </a:moveTo>
                <a:cubicBezTo>
                  <a:pt x="415751" y="721"/>
                  <a:pt x="679501" y="135154"/>
                  <a:pt x="968823" y="528953"/>
                </a:cubicBezTo>
                <a:cubicBezTo>
                  <a:pt x="197298" y="1579084"/>
                  <a:pt x="-361214" y="732874"/>
                  <a:pt x="321989" y="528953"/>
                </a:cubicBezTo>
                <a:cubicBezTo>
                  <a:pt x="-124495" y="369030"/>
                  <a:pt x="-61582" y="-1196"/>
                  <a:pt x="236751" y="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anchor="ctr"/>
          <a:lstStyle/>
          <a:p>
            <a:pPr algn="ctr">
              <a:defRPr/>
            </a:pPr>
            <a:r>
              <a:rPr lang="en-US" altLang="zh-CN" sz="1600">
                <a:solidFill>
                  <a:srgbClr val="FFFFFF"/>
                </a:solidFill>
                <a:ea typeface="微软雅黑" panose="020B0503020204020204" pitchFamily="34" charset="-122"/>
              </a:rPr>
              <a:t>04</a:t>
            </a:r>
            <a:endParaRPr lang="zh-CN" altLang="en-US" sz="1600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40" name="MH_Other_9"/>
          <p:cNvSpPr/>
          <p:nvPr>
            <p:custDataLst>
              <p:tags r:id="rId13"/>
            </p:custDataLst>
          </p:nvPr>
        </p:nvSpPr>
        <p:spPr>
          <a:xfrm>
            <a:off x="5546601" y="3856205"/>
            <a:ext cx="1443503" cy="1340395"/>
          </a:xfrm>
          <a:custGeom>
            <a:avLst/>
            <a:gdLst>
              <a:gd name="connsiteX0" fmla="*/ 528953 w 1044385"/>
              <a:gd name="connsiteY0" fmla="*/ 0 h 968822"/>
              <a:gd name="connsiteX1" fmla="*/ 528953 w 1044385"/>
              <a:gd name="connsiteY1" fmla="*/ 646834 h 968822"/>
              <a:gd name="connsiteX2" fmla="*/ 528953 w 1044385"/>
              <a:gd name="connsiteY2" fmla="*/ 0 h 968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44385" h="968822">
                <a:moveTo>
                  <a:pt x="528953" y="0"/>
                </a:moveTo>
                <a:cubicBezTo>
                  <a:pt x="1579084" y="771525"/>
                  <a:pt x="732874" y="1330037"/>
                  <a:pt x="528953" y="646834"/>
                </a:cubicBezTo>
                <a:cubicBezTo>
                  <a:pt x="273077" y="1361209"/>
                  <a:pt x="-521178" y="771525"/>
                  <a:pt x="528953" y="0"/>
                </a:cubicBezTo>
                <a:close/>
              </a:path>
            </a:pathLst>
          </a:custGeom>
          <a:solidFill>
            <a:srgbClr val="76C9A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08000" anchor="ctr"/>
          <a:lstStyle/>
          <a:p>
            <a:pPr algn="ctr">
              <a:defRPr/>
            </a:pPr>
            <a:r>
              <a:rPr lang="en-US" altLang="zh-CN" sz="1600">
                <a:solidFill>
                  <a:srgbClr val="FFFFFF"/>
                </a:solidFill>
                <a:ea typeface="微软雅黑" panose="020B0503020204020204" pitchFamily="34" charset="-122"/>
              </a:rPr>
              <a:t>03</a:t>
            </a:r>
            <a:endParaRPr lang="zh-CN" altLang="en-US" sz="1600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43" name="MH_Other_10"/>
          <p:cNvSpPr/>
          <p:nvPr>
            <p:custDataLst>
              <p:tags r:id="rId14"/>
            </p:custDataLst>
          </p:nvPr>
        </p:nvSpPr>
        <p:spPr>
          <a:xfrm>
            <a:off x="6514055" y="2996247"/>
            <a:ext cx="1338202" cy="1441308"/>
          </a:xfrm>
          <a:custGeom>
            <a:avLst/>
            <a:gdLst>
              <a:gd name="connsiteX0" fmla="*/ 723853 w 968822"/>
              <a:gd name="connsiteY0" fmla="*/ 181 h 1044385"/>
              <a:gd name="connsiteX1" fmla="*/ 646834 w 968822"/>
              <a:gd name="connsiteY1" fmla="*/ 515432 h 1044385"/>
              <a:gd name="connsiteX2" fmla="*/ 0 w 968822"/>
              <a:gd name="connsiteY2" fmla="*/ 515432 h 1044385"/>
              <a:gd name="connsiteX3" fmla="*/ 723853 w 968822"/>
              <a:gd name="connsiteY3" fmla="*/ 181 h 1044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8822" h="1044385">
                <a:moveTo>
                  <a:pt x="723853" y="181"/>
                </a:moveTo>
                <a:cubicBezTo>
                  <a:pt x="1015793" y="9637"/>
                  <a:pt x="1073836" y="387981"/>
                  <a:pt x="646834" y="515432"/>
                </a:cubicBezTo>
                <a:cubicBezTo>
                  <a:pt x="1361209" y="771308"/>
                  <a:pt x="771525" y="1565563"/>
                  <a:pt x="0" y="515432"/>
                </a:cubicBezTo>
                <a:cubicBezTo>
                  <a:pt x="289322" y="121633"/>
                  <a:pt x="548689" y="-5493"/>
                  <a:pt x="723853" y="181"/>
                </a:cubicBezTo>
                <a:close/>
              </a:path>
            </a:pathLst>
          </a:custGeom>
          <a:solidFill>
            <a:srgbClr val="FF7D9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216000" anchor="ctr"/>
          <a:lstStyle/>
          <a:p>
            <a:pPr algn="ctr">
              <a:defRPr/>
            </a:pPr>
            <a:r>
              <a:rPr lang="en-US" altLang="zh-CN" sz="1600" dirty="0">
                <a:solidFill>
                  <a:srgbClr val="FFFFFF"/>
                </a:solidFill>
                <a:ea typeface="微软雅黑" panose="020B0503020204020204" pitchFamily="34" charset="-122"/>
              </a:rPr>
              <a:t>02</a:t>
            </a:r>
            <a:endParaRPr lang="zh-CN" altLang="en-US" sz="1600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24" name="MH_Other_11"/>
          <p:cNvSpPr/>
          <p:nvPr>
            <p:custDataLst>
              <p:tags r:id="rId15"/>
            </p:custDataLst>
          </p:nvPr>
        </p:nvSpPr>
        <p:spPr>
          <a:xfrm>
            <a:off x="5987549" y="3443777"/>
            <a:ext cx="574769" cy="574769"/>
          </a:xfrm>
          <a:prstGeom prst="ellipse">
            <a:avLst/>
          </a:prstGeom>
          <a:solidFill>
            <a:srgbClr val="FFFFFF"/>
          </a:solidFill>
          <a:ln w="31750">
            <a:solidFill>
              <a:srgbClr val="F0F0F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41" name="MH_Other_12"/>
          <p:cNvCxnSpPr/>
          <p:nvPr>
            <p:custDataLst>
              <p:tags r:id="rId16"/>
            </p:custDataLst>
          </p:nvPr>
        </p:nvCxnSpPr>
        <p:spPr>
          <a:xfrm>
            <a:off x="1560513" y="3055477"/>
            <a:ext cx="3398156" cy="0"/>
          </a:xfrm>
          <a:prstGeom prst="line">
            <a:avLst/>
          </a:prstGeom>
          <a:ln>
            <a:solidFill>
              <a:srgbClr val="BCBCBC"/>
            </a:solidFill>
            <a:prstDash val="dash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MH_Other_13"/>
          <p:cNvCxnSpPr/>
          <p:nvPr>
            <p:custDataLst>
              <p:tags r:id="rId17"/>
            </p:custDataLst>
          </p:nvPr>
        </p:nvCxnSpPr>
        <p:spPr>
          <a:xfrm>
            <a:off x="1560514" y="5047423"/>
            <a:ext cx="4244952" cy="0"/>
          </a:xfrm>
          <a:prstGeom prst="line">
            <a:avLst/>
          </a:prstGeom>
          <a:ln>
            <a:solidFill>
              <a:srgbClr val="BCBCBC"/>
            </a:solidFill>
            <a:prstDash val="dash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MH_Text_1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8106733" y="2447802"/>
            <a:ext cx="2590847" cy="1164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rm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20000"/>
              </a:lnSpc>
              <a:defRPr/>
            </a:pPr>
            <a:r>
              <a:rPr lang="da-DK" altLang="zh-CN" sz="14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Lorem ipsum dolor sit amet consectetur</a:t>
            </a: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26" name="MH_Text_2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106733" y="4424392"/>
            <a:ext cx="2590847" cy="1164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rm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20000"/>
              </a:lnSpc>
              <a:defRPr/>
            </a:pPr>
            <a:r>
              <a:rPr lang="da-DK" altLang="zh-CN" sz="14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Lorem ipsum dolor sit amet consectetur</a:t>
            </a: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27" name="MH_Text_4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1672396" y="3173942"/>
            <a:ext cx="2797060" cy="1164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rm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da-DK" altLang="zh-CN" sz="14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Lorem ipsum dolor sit amet consectetur</a:t>
            </a: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28" name="MH_Text_3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1672396" y="5148338"/>
            <a:ext cx="2797060" cy="1164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rm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da-DK" altLang="zh-CN" sz="14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Lorem ipsum dolor sit amet consectetur</a:t>
            </a: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29" name="MH_Other_9"/>
          <p:cNvSpPr/>
          <p:nvPr>
            <p:custDataLst>
              <p:tags r:id="rId22"/>
            </p:custDataLst>
          </p:nvPr>
        </p:nvSpPr>
        <p:spPr>
          <a:xfrm rot="18906473">
            <a:off x="10737365" y="5615068"/>
            <a:ext cx="1697299" cy="1378879"/>
          </a:xfrm>
          <a:prstGeom prst="heart">
            <a:avLst/>
          </a:prstGeom>
          <a:solidFill>
            <a:srgbClr val="FFE1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187333" y="18606"/>
            <a:ext cx="727067" cy="948820"/>
            <a:chOff x="6758143" y="1150870"/>
            <a:chExt cx="1534116" cy="2002017"/>
          </a:xfrm>
        </p:grpSpPr>
        <p:sp>
          <p:nvSpPr>
            <p:cNvPr id="31" name="valentines-hearts_70134"/>
            <p:cNvSpPr>
              <a:spLocks noChangeAspect="1"/>
            </p:cNvSpPr>
            <p:nvPr/>
          </p:nvSpPr>
          <p:spPr bwMode="auto">
            <a:xfrm rot="1782665" flipH="1">
              <a:off x="7385997" y="1150870"/>
              <a:ext cx="581778" cy="707384"/>
            </a:xfrm>
            <a:custGeom>
              <a:avLst/>
              <a:gdLst>
                <a:gd name="connsiteX0" fmla="*/ 83137 w 276791"/>
                <a:gd name="connsiteY0" fmla="*/ 274638 h 336550"/>
                <a:gd name="connsiteX1" fmla="*/ 76580 w 276791"/>
                <a:gd name="connsiteY1" fmla="*/ 277228 h 336550"/>
                <a:gd name="connsiteX2" fmla="*/ 76580 w 276791"/>
                <a:gd name="connsiteY2" fmla="*/ 297949 h 336550"/>
                <a:gd name="connsiteX3" fmla="*/ 101497 w 276791"/>
                <a:gd name="connsiteY3" fmla="*/ 323851 h 336550"/>
                <a:gd name="connsiteX4" fmla="*/ 126414 w 276791"/>
                <a:gd name="connsiteY4" fmla="*/ 297949 h 336550"/>
                <a:gd name="connsiteX5" fmla="*/ 126414 w 276791"/>
                <a:gd name="connsiteY5" fmla="*/ 277228 h 336550"/>
                <a:gd name="connsiteX6" fmla="*/ 119857 w 276791"/>
                <a:gd name="connsiteY6" fmla="*/ 274638 h 336550"/>
                <a:gd name="connsiteX7" fmla="*/ 105431 w 276791"/>
                <a:gd name="connsiteY7" fmla="*/ 281113 h 336550"/>
                <a:gd name="connsiteX8" fmla="*/ 97563 w 276791"/>
                <a:gd name="connsiteY8" fmla="*/ 281113 h 336550"/>
                <a:gd name="connsiteX9" fmla="*/ 83137 w 276791"/>
                <a:gd name="connsiteY9" fmla="*/ 274638 h 336550"/>
                <a:gd name="connsiteX10" fmla="*/ 82298 w 276791"/>
                <a:gd name="connsiteY10" fmla="*/ 263525 h 336550"/>
                <a:gd name="connsiteX11" fmla="*/ 100703 w 276791"/>
                <a:gd name="connsiteY11" fmla="*/ 270164 h 336550"/>
                <a:gd name="connsiteX12" fmla="*/ 119108 w 276791"/>
                <a:gd name="connsiteY12" fmla="*/ 263525 h 336550"/>
                <a:gd name="connsiteX13" fmla="*/ 133570 w 276791"/>
                <a:gd name="connsiteY13" fmla="*/ 270164 h 336550"/>
                <a:gd name="connsiteX14" fmla="*/ 133570 w 276791"/>
                <a:gd name="connsiteY14" fmla="*/ 306012 h 336550"/>
                <a:gd name="connsiteX15" fmla="*/ 104647 w 276791"/>
                <a:gd name="connsiteY15" fmla="*/ 335222 h 336550"/>
                <a:gd name="connsiteX16" fmla="*/ 100703 w 276791"/>
                <a:gd name="connsiteY16" fmla="*/ 336550 h 336550"/>
                <a:gd name="connsiteX17" fmla="*/ 96759 w 276791"/>
                <a:gd name="connsiteY17" fmla="*/ 335222 h 336550"/>
                <a:gd name="connsiteX18" fmla="*/ 67836 w 276791"/>
                <a:gd name="connsiteY18" fmla="*/ 306012 h 336550"/>
                <a:gd name="connsiteX19" fmla="*/ 67836 w 276791"/>
                <a:gd name="connsiteY19" fmla="*/ 270164 h 336550"/>
                <a:gd name="connsiteX20" fmla="*/ 82298 w 276791"/>
                <a:gd name="connsiteY20" fmla="*/ 263525 h 336550"/>
                <a:gd name="connsiteX21" fmla="*/ 192627 w 276791"/>
                <a:gd name="connsiteY21" fmla="*/ 192088 h 336550"/>
                <a:gd name="connsiteX22" fmla="*/ 180657 w 276791"/>
                <a:gd name="connsiteY22" fmla="*/ 197293 h 336550"/>
                <a:gd name="connsiteX23" fmla="*/ 180657 w 276791"/>
                <a:gd name="connsiteY23" fmla="*/ 232426 h 336550"/>
                <a:gd name="connsiteX24" fmla="*/ 220559 w 276791"/>
                <a:gd name="connsiteY24" fmla="*/ 271463 h 336550"/>
                <a:gd name="connsiteX25" fmla="*/ 260461 w 276791"/>
                <a:gd name="connsiteY25" fmla="*/ 232426 h 336550"/>
                <a:gd name="connsiteX26" fmla="*/ 259131 w 276791"/>
                <a:gd name="connsiteY26" fmla="*/ 197293 h 336550"/>
                <a:gd name="connsiteX27" fmla="*/ 248490 w 276791"/>
                <a:gd name="connsiteY27" fmla="*/ 192088 h 336550"/>
                <a:gd name="connsiteX28" fmla="*/ 224549 w 276791"/>
                <a:gd name="connsiteY28" fmla="*/ 203799 h 336550"/>
                <a:gd name="connsiteX29" fmla="*/ 216569 w 276791"/>
                <a:gd name="connsiteY29" fmla="*/ 203799 h 336550"/>
                <a:gd name="connsiteX30" fmla="*/ 192627 w 276791"/>
                <a:gd name="connsiteY30" fmla="*/ 192088 h 336550"/>
                <a:gd name="connsiteX31" fmla="*/ 193020 w 276791"/>
                <a:gd name="connsiteY31" fmla="*/ 180975 h 336550"/>
                <a:gd name="connsiteX32" fmla="*/ 220559 w 276791"/>
                <a:gd name="connsiteY32" fmla="*/ 191424 h 336550"/>
                <a:gd name="connsiteX33" fmla="*/ 248099 w 276791"/>
                <a:gd name="connsiteY33" fmla="*/ 180975 h 336550"/>
                <a:gd name="connsiteX34" fmla="*/ 266459 w 276791"/>
                <a:gd name="connsiteY34" fmla="*/ 188812 h 336550"/>
                <a:gd name="connsiteX35" fmla="*/ 266459 w 276791"/>
                <a:gd name="connsiteY35" fmla="*/ 238447 h 336550"/>
                <a:gd name="connsiteX36" fmla="*/ 224493 w 276791"/>
                <a:gd name="connsiteY36" fmla="*/ 282857 h 336550"/>
                <a:gd name="connsiteX37" fmla="*/ 220559 w 276791"/>
                <a:gd name="connsiteY37" fmla="*/ 284163 h 336550"/>
                <a:gd name="connsiteX38" fmla="*/ 216625 w 276791"/>
                <a:gd name="connsiteY38" fmla="*/ 282857 h 336550"/>
                <a:gd name="connsiteX39" fmla="*/ 173348 w 276791"/>
                <a:gd name="connsiteY39" fmla="*/ 238447 h 336550"/>
                <a:gd name="connsiteX40" fmla="*/ 174660 w 276791"/>
                <a:gd name="connsiteY40" fmla="*/ 188812 h 336550"/>
                <a:gd name="connsiteX41" fmla="*/ 193020 w 276791"/>
                <a:gd name="connsiteY41" fmla="*/ 180975 h 336550"/>
                <a:gd name="connsiteX42" fmla="*/ 58624 w 276791"/>
                <a:gd name="connsiteY42" fmla="*/ 11113 h 336550"/>
                <a:gd name="connsiteX43" fmla="*/ 27035 w 276791"/>
                <a:gd name="connsiteY43" fmla="*/ 22930 h 336550"/>
                <a:gd name="connsiteX44" fmla="*/ 27035 w 276791"/>
                <a:gd name="connsiteY44" fmla="*/ 101708 h 336550"/>
                <a:gd name="connsiteX45" fmla="*/ 108641 w 276791"/>
                <a:gd name="connsiteY45" fmla="*/ 185738 h 336550"/>
                <a:gd name="connsiteX46" fmla="*/ 191563 w 276791"/>
                <a:gd name="connsiteY46" fmla="*/ 101708 h 336550"/>
                <a:gd name="connsiteX47" fmla="*/ 191563 w 276791"/>
                <a:gd name="connsiteY47" fmla="*/ 22930 h 336550"/>
                <a:gd name="connsiteX48" fmla="*/ 159973 w 276791"/>
                <a:gd name="connsiteY48" fmla="*/ 11113 h 336550"/>
                <a:gd name="connsiteX49" fmla="*/ 112589 w 276791"/>
                <a:gd name="connsiteY49" fmla="*/ 30808 h 336550"/>
                <a:gd name="connsiteX50" fmla="*/ 106008 w 276791"/>
                <a:gd name="connsiteY50" fmla="*/ 30808 h 336550"/>
                <a:gd name="connsiteX51" fmla="*/ 58624 w 276791"/>
                <a:gd name="connsiteY51" fmla="*/ 11113 h 336550"/>
                <a:gd name="connsiteX52" fmla="*/ 58443 w 276791"/>
                <a:gd name="connsiteY52" fmla="*/ 0 h 336550"/>
                <a:gd name="connsiteX53" fmla="*/ 108772 w 276791"/>
                <a:gd name="connsiteY53" fmla="*/ 19712 h 336550"/>
                <a:gd name="connsiteX54" fmla="*/ 160424 w 276791"/>
                <a:gd name="connsiteY54" fmla="*/ 0 h 336550"/>
                <a:gd name="connsiteX55" fmla="*/ 198833 w 276791"/>
                <a:gd name="connsiteY55" fmla="*/ 15770 h 336550"/>
                <a:gd name="connsiteX56" fmla="*/ 200157 w 276791"/>
                <a:gd name="connsiteY56" fmla="*/ 109075 h 336550"/>
                <a:gd name="connsiteX57" fmla="*/ 112745 w 276791"/>
                <a:gd name="connsiteY57" fmla="*/ 197124 h 336550"/>
                <a:gd name="connsiteX58" fmla="*/ 108772 w 276791"/>
                <a:gd name="connsiteY58" fmla="*/ 198438 h 336550"/>
                <a:gd name="connsiteX59" fmla="*/ 106123 w 276791"/>
                <a:gd name="connsiteY59" fmla="*/ 197124 h 336550"/>
                <a:gd name="connsiteX60" fmla="*/ 18710 w 276791"/>
                <a:gd name="connsiteY60" fmla="*/ 109075 h 336550"/>
                <a:gd name="connsiteX61" fmla="*/ 20034 w 276791"/>
                <a:gd name="connsiteY61" fmla="*/ 15770 h 336550"/>
                <a:gd name="connsiteX62" fmla="*/ 58443 w 276791"/>
                <a:gd name="connsiteY62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276791" h="336550">
                  <a:moveTo>
                    <a:pt x="83137" y="274638"/>
                  </a:moveTo>
                  <a:cubicBezTo>
                    <a:pt x="80514" y="274638"/>
                    <a:pt x="77891" y="275933"/>
                    <a:pt x="76580" y="277228"/>
                  </a:cubicBezTo>
                  <a:cubicBezTo>
                    <a:pt x="71334" y="283704"/>
                    <a:pt x="71334" y="292769"/>
                    <a:pt x="76580" y="297949"/>
                  </a:cubicBezTo>
                  <a:cubicBezTo>
                    <a:pt x="101497" y="323851"/>
                    <a:pt x="101497" y="323851"/>
                    <a:pt x="101497" y="323851"/>
                  </a:cubicBezTo>
                  <a:cubicBezTo>
                    <a:pt x="126414" y="297949"/>
                    <a:pt x="126414" y="297949"/>
                    <a:pt x="126414" y="297949"/>
                  </a:cubicBezTo>
                  <a:cubicBezTo>
                    <a:pt x="131659" y="292769"/>
                    <a:pt x="131659" y="283704"/>
                    <a:pt x="126414" y="277228"/>
                  </a:cubicBezTo>
                  <a:cubicBezTo>
                    <a:pt x="125102" y="275933"/>
                    <a:pt x="122479" y="274638"/>
                    <a:pt x="119857" y="274638"/>
                  </a:cubicBezTo>
                  <a:cubicBezTo>
                    <a:pt x="115922" y="274638"/>
                    <a:pt x="109365" y="277228"/>
                    <a:pt x="105431" y="281113"/>
                  </a:cubicBezTo>
                  <a:cubicBezTo>
                    <a:pt x="102808" y="283704"/>
                    <a:pt x="100185" y="283704"/>
                    <a:pt x="97563" y="281113"/>
                  </a:cubicBezTo>
                  <a:cubicBezTo>
                    <a:pt x="93628" y="277228"/>
                    <a:pt x="87071" y="274638"/>
                    <a:pt x="83137" y="274638"/>
                  </a:cubicBezTo>
                  <a:close/>
                  <a:moveTo>
                    <a:pt x="82298" y="263525"/>
                  </a:moveTo>
                  <a:cubicBezTo>
                    <a:pt x="88871" y="263525"/>
                    <a:pt x="95445" y="266180"/>
                    <a:pt x="100703" y="270164"/>
                  </a:cubicBezTo>
                  <a:cubicBezTo>
                    <a:pt x="105962" y="266180"/>
                    <a:pt x="112535" y="263525"/>
                    <a:pt x="119108" y="263525"/>
                  </a:cubicBezTo>
                  <a:cubicBezTo>
                    <a:pt x="124367" y="263525"/>
                    <a:pt x="129626" y="266180"/>
                    <a:pt x="133570" y="270164"/>
                  </a:cubicBezTo>
                  <a:cubicBezTo>
                    <a:pt x="142772" y="279458"/>
                    <a:pt x="142772" y="295390"/>
                    <a:pt x="133570" y="306012"/>
                  </a:cubicBezTo>
                  <a:cubicBezTo>
                    <a:pt x="104647" y="335222"/>
                    <a:pt x="104647" y="335222"/>
                    <a:pt x="104647" y="335222"/>
                  </a:cubicBezTo>
                  <a:cubicBezTo>
                    <a:pt x="103333" y="336550"/>
                    <a:pt x="102018" y="336550"/>
                    <a:pt x="100703" y="336550"/>
                  </a:cubicBezTo>
                  <a:cubicBezTo>
                    <a:pt x="99389" y="336550"/>
                    <a:pt x="98074" y="336550"/>
                    <a:pt x="96759" y="335222"/>
                  </a:cubicBezTo>
                  <a:cubicBezTo>
                    <a:pt x="67836" y="306012"/>
                    <a:pt x="67836" y="306012"/>
                    <a:pt x="67836" y="306012"/>
                  </a:cubicBezTo>
                  <a:cubicBezTo>
                    <a:pt x="58634" y="295390"/>
                    <a:pt x="58634" y="279458"/>
                    <a:pt x="67836" y="270164"/>
                  </a:cubicBezTo>
                  <a:cubicBezTo>
                    <a:pt x="71781" y="266180"/>
                    <a:pt x="77039" y="263525"/>
                    <a:pt x="82298" y="263525"/>
                  </a:cubicBezTo>
                  <a:close/>
                  <a:moveTo>
                    <a:pt x="192627" y="192088"/>
                  </a:moveTo>
                  <a:cubicBezTo>
                    <a:pt x="188637" y="192088"/>
                    <a:pt x="184647" y="194690"/>
                    <a:pt x="180657" y="197293"/>
                  </a:cubicBezTo>
                  <a:cubicBezTo>
                    <a:pt x="171346" y="206401"/>
                    <a:pt x="171346" y="222016"/>
                    <a:pt x="180657" y="232426"/>
                  </a:cubicBezTo>
                  <a:cubicBezTo>
                    <a:pt x="220559" y="271463"/>
                    <a:pt x="220559" y="271463"/>
                    <a:pt x="220559" y="271463"/>
                  </a:cubicBezTo>
                  <a:cubicBezTo>
                    <a:pt x="260461" y="232426"/>
                    <a:pt x="260461" y="232426"/>
                    <a:pt x="260461" y="232426"/>
                  </a:cubicBezTo>
                  <a:cubicBezTo>
                    <a:pt x="269771" y="222016"/>
                    <a:pt x="269771" y="206401"/>
                    <a:pt x="259131" y="197293"/>
                  </a:cubicBezTo>
                  <a:cubicBezTo>
                    <a:pt x="256471" y="194690"/>
                    <a:pt x="252480" y="192088"/>
                    <a:pt x="248490" y="192088"/>
                  </a:cubicBezTo>
                  <a:cubicBezTo>
                    <a:pt x="240510" y="192088"/>
                    <a:pt x="231199" y="197293"/>
                    <a:pt x="224549" y="203799"/>
                  </a:cubicBezTo>
                  <a:cubicBezTo>
                    <a:pt x="221889" y="205100"/>
                    <a:pt x="219229" y="205100"/>
                    <a:pt x="216569" y="203799"/>
                  </a:cubicBezTo>
                  <a:cubicBezTo>
                    <a:pt x="209918" y="197293"/>
                    <a:pt x="200608" y="192088"/>
                    <a:pt x="192627" y="192088"/>
                  </a:cubicBezTo>
                  <a:close/>
                  <a:moveTo>
                    <a:pt x="193020" y="180975"/>
                  </a:moveTo>
                  <a:cubicBezTo>
                    <a:pt x="202199" y="180975"/>
                    <a:pt x="211379" y="184894"/>
                    <a:pt x="220559" y="191424"/>
                  </a:cubicBezTo>
                  <a:cubicBezTo>
                    <a:pt x="228428" y="184894"/>
                    <a:pt x="238919" y="180975"/>
                    <a:pt x="248099" y="180975"/>
                  </a:cubicBezTo>
                  <a:cubicBezTo>
                    <a:pt x="254656" y="180975"/>
                    <a:pt x="261213" y="183587"/>
                    <a:pt x="266459" y="188812"/>
                  </a:cubicBezTo>
                  <a:cubicBezTo>
                    <a:pt x="279573" y="203180"/>
                    <a:pt x="280884" y="225385"/>
                    <a:pt x="266459" y="238447"/>
                  </a:cubicBezTo>
                  <a:cubicBezTo>
                    <a:pt x="224493" y="282857"/>
                    <a:pt x="224493" y="282857"/>
                    <a:pt x="224493" y="282857"/>
                  </a:cubicBezTo>
                  <a:cubicBezTo>
                    <a:pt x="223182" y="282857"/>
                    <a:pt x="221871" y="284163"/>
                    <a:pt x="220559" y="284163"/>
                  </a:cubicBezTo>
                  <a:cubicBezTo>
                    <a:pt x="219248" y="284163"/>
                    <a:pt x="217936" y="282857"/>
                    <a:pt x="216625" y="282857"/>
                  </a:cubicBezTo>
                  <a:cubicBezTo>
                    <a:pt x="173348" y="238447"/>
                    <a:pt x="173348" y="238447"/>
                    <a:pt x="173348" y="238447"/>
                  </a:cubicBezTo>
                  <a:cubicBezTo>
                    <a:pt x="160234" y="225385"/>
                    <a:pt x="160234" y="203180"/>
                    <a:pt x="174660" y="188812"/>
                  </a:cubicBezTo>
                  <a:cubicBezTo>
                    <a:pt x="178594" y="183587"/>
                    <a:pt x="185151" y="180975"/>
                    <a:pt x="193020" y="180975"/>
                  </a:cubicBezTo>
                  <a:close/>
                  <a:moveTo>
                    <a:pt x="58624" y="11113"/>
                  </a:moveTo>
                  <a:cubicBezTo>
                    <a:pt x="46778" y="11113"/>
                    <a:pt x="34932" y="15052"/>
                    <a:pt x="27035" y="22930"/>
                  </a:cubicBezTo>
                  <a:cubicBezTo>
                    <a:pt x="5975" y="45250"/>
                    <a:pt x="4659" y="79387"/>
                    <a:pt x="27035" y="101708"/>
                  </a:cubicBezTo>
                  <a:cubicBezTo>
                    <a:pt x="108641" y="185738"/>
                    <a:pt x="108641" y="185738"/>
                    <a:pt x="108641" y="185738"/>
                  </a:cubicBezTo>
                  <a:cubicBezTo>
                    <a:pt x="191563" y="101708"/>
                    <a:pt x="191563" y="101708"/>
                    <a:pt x="191563" y="101708"/>
                  </a:cubicBezTo>
                  <a:cubicBezTo>
                    <a:pt x="212622" y="80700"/>
                    <a:pt x="212622" y="45250"/>
                    <a:pt x="191563" y="22930"/>
                  </a:cubicBezTo>
                  <a:cubicBezTo>
                    <a:pt x="182349" y="15052"/>
                    <a:pt x="171819" y="11113"/>
                    <a:pt x="159973" y="11113"/>
                  </a:cubicBezTo>
                  <a:cubicBezTo>
                    <a:pt x="144179" y="11113"/>
                    <a:pt x="125752" y="18991"/>
                    <a:pt x="112589" y="30808"/>
                  </a:cubicBezTo>
                  <a:cubicBezTo>
                    <a:pt x="111273" y="33433"/>
                    <a:pt x="107325" y="33433"/>
                    <a:pt x="106008" y="30808"/>
                  </a:cubicBezTo>
                  <a:cubicBezTo>
                    <a:pt x="91530" y="18991"/>
                    <a:pt x="74419" y="11113"/>
                    <a:pt x="58624" y="11113"/>
                  </a:cubicBezTo>
                  <a:close/>
                  <a:moveTo>
                    <a:pt x="58443" y="0"/>
                  </a:moveTo>
                  <a:cubicBezTo>
                    <a:pt x="75661" y="0"/>
                    <a:pt x="94203" y="7885"/>
                    <a:pt x="108772" y="19712"/>
                  </a:cubicBezTo>
                  <a:cubicBezTo>
                    <a:pt x="124665" y="7885"/>
                    <a:pt x="143207" y="0"/>
                    <a:pt x="160424" y="0"/>
                  </a:cubicBezTo>
                  <a:cubicBezTo>
                    <a:pt x="174993" y="0"/>
                    <a:pt x="188237" y="5257"/>
                    <a:pt x="198833" y="15770"/>
                  </a:cubicBezTo>
                  <a:cubicBezTo>
                    <a:pt x="225321" y="40739"/>
                    <a:pt x="225321" y="82792"/>
                    <a:pt x="200157" y="109075"/>
                  </a:cubicBezTo>
                  <a:cubicBezTo>
                    <a:pt x="112745" y="197124"/>
                    <a:pt x="112745" y="197124"/>
                    <a:pt x="112745" y="197124"/>
                  </a:cubicBezTo>
                  <a:cubicBezTo>
                    <a:pt x="111420" y="197124"/>
                    <a:pt x="110096" y="198438"/>
                    <a:pt x="108772" y="198438"/>
                  </a:cubicBezTo>
                  <a:cubicBezTo>
                    <a:pt x="107447" y="198438"/>
                    <a:pt x="106123" y="197124"/>
                    <a:pt x="106123" y="197124"/>
                  </a:cubicBezTo>
                  <a:cubicBezTo>
                    <a:pt x="18710" y="109075"/>
                    <a:pt x="18710" y="109075"/>
                    <a:pt x="18710" y="109075"/>
                  </a:cubicBezTo>
                  <a:cubicBezTo>
                    <a:pt x="-6454" y="82792"/>
                    <a:pt x="-6454" y="40739"/>
                    <a:pt x="20034" y="15770"/>
                  </a:cubicBezTo>
                  <a:cubicBezTo>
                    <a:pt x="29305" y="5257"/>
                    <a:pt x="42550" y="0"/>
                    <a:pt x="58443" y="0"/>
                  </a:cubicBezTo>
                  <a:close/>
                </a:path>
              </a:pathLst>
            </a:custGeom>
            <a:solidFill>
              <a:srgbClr val="EB476F"/>
            </a:solidFill>
            <a:ln>
              <a:noFill/>
            </a:ln>
          </p:spPr>
          <p:txBody>
            <a:bodyPr/>
            <a:lstStyle/>
            <a:p>
              <a:endParaRPr lang="zh-CN" altLang="en-US" sz="2000"/>
            </a:p>
          </p:txBody>
        </p:sp>
        <p:sp>
          <p:nvSpPr>
            <p:cNvPr id="32" name="KSO_Shape"/>
            <p:cNvSpPr/>
            <p:nvPr>
              <p:custDataLst>
                <p:tags r:id="rId23"/>
              </p:custDataLst>
            </p:nvPr>
          </p:nvSpPr>
          <p:spPr>
            <a:xfrm flipH="1">
              <a:off x="6758143" y="1755407"/>
              <a:ext cx="1534116" cy="1397480"/>
            </a:xfrm>
            <a:prstGeom prst="heart">
              <a:avLst/>
            </a:prstGeom>
            <a:solidFill>
              <a:srgbClr val="EB476F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36000" bIns="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320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10673341" y="6008142"/>
            <a:ext cx="16710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b="1" i="1" dirty="0">
                <a:ln w="28575">
                  <a:solidFill>
                    <a:schemeClr val="bg1"/>
                  </a:solidFill>
                </a:ln>
                <a:solidFill>
                  <a:srgbClr val="EB47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gneto" panose="04030805050802020D02" pitchFamily="82" charset="0"/>
              </a:rPr>
              <a:t>520</a:t>
            </a:r>
            <a:endParaRPr lang="zh-CN" altLang="en-US" sz="4400" b="1" i="1" dirty="0">
              <a:ln w="28575">
                <a:solidFill>
                  <a:schemeClr val="bg1"/>
                </a:solidFill>
              </a:ln>
              <a:solidFill>
                <a:srgbClr val="EB476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gneto" panose="04030805050802020D02" pitchFamily="82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058175" y="235740"/>
            <a:ext cx="451712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b="1" dirty="0">
                <a:solidFill>
                  <a:srgbClr val="EB476F"/>
                </a:solidFill>
                <a:latin typeface="+mj-ea"/>
                <a:ea typeface="+mj-ea"/>
              </a:rPr>
              <a:t>点击此处添加标题</a:t>
            </a:r>
            <a:endParaRPr lang="zh-CN" altLang="en-US" sz="2800" b="1" dirty="0">
              <a:solidFill>
                <a:srgbClr val="EB476F"/>
              </a:solidFill>
              <a:latin typeface="+mj-ea"/>
              <a:ea typeface="+mj-ea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058175" y="698500"/>
            <a:ext cx="52727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cs typeface="Arial" panose="020B0604020202020204" pitchFamily="34" charset="0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  <a:cs typeface="Arial" panose="020B0604020202020204" pitchFamily="34" charset="0"/>
            </a:endParaRPr>
          </a:p>
        </p:txBody>
      </p:sp>
    </p:spTree>
    <p:custDataLst>
      <p:tags r:id="rId2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"/>
                            </p:stCondLst>
                            <p:childTnLst>
                              <p:par>
                                <p:cTn id="2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688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4" grpId="0"/>
      <p:bldP spid="35" grpId="0"/>
      <p:bldP spid="3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7431430" y="2079382"/>
            <a:ext cx="3502145" cy="2263231"/>
            <a:chOff x="7844721" y="1794005"/>
            <a:chExt cx="2877990" cy="1859876"/>
          </a:xfrm>
        </p:grpSpPr>
        <p:sp>
          <p:nvSpPr>
            <p:cNvPr id="7" name="Rectangle 100"/>
            <p:cNvSpPr/>
            <p:nvPr/>
          </p:nvSpPr>
          <p:spPr bwMode="auto">
            <a:xfrm>
              <a:off x="7846378" y="1794005"/>
              <a:ext cx="2876333" cy="18733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0" cap="flat">
              <a:noFill/>
              <a:prstDash val="solid"/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" name="Freeform: Shape 101"/>
            <p:cNvSpPr/>
            <p:nvPr/>
          </p:nvSpPr>
          <p:spPr bwMode="auto">
            <a:xfrm>
              <a:off x="7846378" y="1794005"/>
              <a:ext cx="2876333" cy="86207"/>
            </a:xfrm>
            <a:custGeom>
              <a:avLst/>
              <a:gdLst>
                <a:gd name="T0" fmla="*/ 19 w 1574"/>
                <a:gd name="T1" fmla="*/ 4 h 47"/>
                <a:gd name="T2" fmla="*/ 243 w 1574"/>
                <a:gd name="T3" fmla="*/ 4 h 47"/>
                <a:gd name="T4" fmla="*/ 255 w 1574"/>
                <a:gd name="T5" fmla="*/ 14 h 47"/>
                <a:gd name="T6" fmla="*/ 265 w 1574"/>
                <a:gd name="T7" fmla="*/ 47 h 47"/>
                <a:gd name="T8" fmla="*/ 1574 w 1574"/>
                <a:gd name="T9" fmla="*/ 47 h 47"/>
                <a:gd name="T10" fmla="*/ 1574 w 1574"/>
                <a:gd name="T11" fmla="*/ 0 h 47"/>
                <a:gd name="T12" fmla="*/ 0 w 1574"/>
                <a:gd name="T13" fmla="*/ 0 h 47"/>
                <a:gd name="T14" fmla="*/ 0 w 1574"/>
                <a:gd name="T15" fmla="*/ 41 h 47"/>
                <a:gd name="T16" fmla="*/ 19 w 1574"/>
                <a:gd name="T17" fmla="*/ 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74" h="47">
                  <a:moveTo>
                    <a:pt x="19" y="4"/>
                  </a:moveTo>
                  <a:cubicBezTo>
                    <a:pt x="28" y="4"/>
                    <a:pt x="234" y="4"/>
                    <a:pt x="243" y="4"/>
                  </a:cubicBezTo>
                  <a:cubicBezTo>
                    <a:pt x="252" y="4"/>
                    <a:pt x="253" y="8"/>
                    <a:pt x="255" y="14"/>
                  </a:cubicBezTo>
                  <a:cubicBezTo>
                    <a:pt x="258" y="21"/>
                    <a:pt x="265" y="47"/>
                    <a:pt x="265" y="47"/>
                  </a:cubicBezTo>
                  <a:cubicBezTo>
                    <a:pt x="1574" y="47"/>
                    <a:pt x="1574" y="47"/>
                    <a:pt x="1574" y="47"/>
                  </a:cubicBezTo>
                  <a:cubicBezTo>
                    <a:pt x="1574" y="0"/>
                    <a:pt x="1574" y="0"/>
                    <a:pt x="157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4" y="29"/>
                    <a:pt x="12" y="4"/>
                    <a:pt x="19" y="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Freeform: Shape 104"/>
            <p:cNvSpPr/>
            <p:nvPr/>
          </p:nvSpPr>
          <p:spPr bwMode="auto">
            <a:xfrm>
              <a:off x="8111631" y="1886843"/>
              <a:ext cx="2478454" cy="79576"/>
            </a:xfrm>
            <a:custGeom>
              <a:avLst/>
              <a:gdLst>
                <a:gd name="T0" fmla="*/ 1357 w 1357"/>
                <a:gd name="T1" fmla="*/ 31 h 43"/>
                <a:gd name="T2" fmla="*/ 1346 w 1357"/>
                <a:gd name="T3" fmla="*/ 43 h 43"/>
                <a:gd name="T4" fmla="*/ 12 w 1357"/>
                <a:gd name="T5" fmla="*/ 43 h 43"/>
                <a:gd name="T6" fmla="*/ 0 w 1357"/>
                <a:gd name="T7" fmla="*/ 31 h 43"/>
                <a:gd name="T8" fmla="*/ 0 w 1357"/>
                <a:gd name="T9" fmla="*/ 12 h 43"/>
                <a:gd name="T10" fmla="*/ 12 w 1357"/>
                <a:gd name="T11" fmla="*/ 0 h 43"/>
                <a:gd name="T12" fmla="*/ 1346 w 1357"/>
                <a:gd name="T13" fmla="*/ 0 h 43"/>
                <a:gd name="T14" fmla="*/ 1357 w 1357"/>
                <a:gd name="T15" fmla="*/ 12 h 43"/>
                <a:gd name="T16" fmla="*/ 1357 w 1357"/>
                <a:gd name="T17" fmla="*/ 3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7" h="43">
                  <a:moveTo>
                    <a:pt x="1357" y="31"/>
                  </a:moveTo>
                  <a:cubicBezTo>
                    <a:pt x="1357" y="37"/>
                    <a:pt x="1352" y="43"/>
                    <a:pt x="1346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5" y="43"/>
                    <a:pt x="0" y="37"/>
                    <a:pt x="0" y="3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346" y="0"/>
                    <a:pt x="1346" y="0"/>
                    <a:pt x="1346" y="0"/>
                  </a:cubicBezTo>
                  <a:cubicBezTo>
                    <a:pt x="1352" y="0"/>
                    <a:pt x="1357" y="6"/>
                    <a:pt x="1357" y="12"/>
                  </a:cubicBezTo>
                  <a:lnTo>
                    <a:pt x="1357" y="31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Freeform: Shape 105"/>
            <p:cNvSpPr/>
            <p:nvPr/>
          </p:nvSpPr>
          <p:spPr bwMode="auto">
            <a:xfrm>
              <a:off x="10623241" y="1903422"/>
              <a:ext cx="71287" cy="11605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Freeform: Shape 106"/>
            <p:cNvSpPr/>
            <p:nvPr/>
          </p:nvSpPr>
          <p:spPr bwMode="auto">
            <a:xfrm>
              <a:off x="10523772" y="1847055"/>
              <a:ext cx="48078" cy="9947"/>
            </a:xfrm>
            <a:custGeom>
              <a:avLst/>
              <a:gdLst>
                <a:gd name="T0" fmla="*/ 27 w 27"/>
                <a:gd name="T1" fmla="*/ 2 h 5"/>
                <a:gd name="T2" fmla="*/ 25 w 27"/>
                <a:gd name="T3" fmla="*/ 5 h 5"/>
                <a:gd name="T4" fmla="*/ 2 w 27"/>
                <a:gd name="T5" fmla="*/ 5 h 5"/>
                <a:gd name="T6" fmla="*/ 0 w 27"/>
                <a:gd name="T7" fmla="*/ 2 h 5"/>
                <a:gd name="T8" fmla="*/ 0 w 27"/>
                <a:gd name="T9" fmla="*/ 2 h 5"/>
                <a:gd name="T10" fmla="*/ 2 w 27"/>
                <a:gd name="T11" fmla="*/ 0 h 5"/>
                <a:gd name="T12" fmla="*/ 25 w 27"/>
                <a:gd name="T13" fmla="*/ 0 h 5"/>
                <a:gd name="T14" fmla="*/ 27 w 27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5">
                  <a:moveTo>
                    <a:pt x="27" y="2"/>
                  </a:moveTo>
                  <a:cubicBezTo>
                    <a:pt x="27" y="4"/>
                    <a:pt x="26" y="5"/>
                    <a:pt x="25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6" y="0"/>
                    <a:pt x="27" y="1"/>
                    <a:pt x="27" y="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4" name="Freeform: Shape 107"/>
            <p:cNvSpPr/>
            <p:nvPr/>
          </p:nvSpPr>
          <p:spPr bwMode="auto">
            <a:xfrm>
              <a:off x="10654740" y="1822188"/>
              <a:ext cx="38131" cy="36472"/>
            </a:xfrm>
            <a:custGeom>
              <a:avLst/>
              <a:gdLst>
                <a:gd name="T0" fmla="*/ 20 w 21"/>
                <a:gd name="T1" fmla="*/ 16 h 20"/>
                <a:gd name="T2" fmla="*/ 14 w 21"/>
                <a:gd name="T3" fmla="*/ 10 h 20"/>
                <a:gd name="T4" fmla="*/ 20 w 21"/>
                <a:gd name="T5" fmla="*/ 4 h 20"/>
                <a:gd name="T6" fmla="*/ 20 w 21"/>
                <a:gd name="T7" fmla="*/ 1 h 20"/>
                <a:gd name="T8" fmla="*/ 17 w 21"/>
                <a:gd name="T9" fmla="*/ 1 h 20"/>
                <a:gd name="T10" fmla="*/ 11 w 21"/>
                <a:gd name="T11" fmla="*/ 7 h 20"/>
                <a:gd name="T12" fmla="*/ 4 w 21"/>
                <a:gd name="T13" fmla="*/ 1 h 20"/>
                <a:gd name="T14" fmla="*/ 1 w 21"/>
                <a:gd name="T15" fmla="*/ 1 h 20"/>
                <a:gd name="T16" fmla="*/ 1 w 21"/>
                <a:gd name="T17" fmla="*/ 4 h 20"/>
                <a:gd name="T18" fmla="*/ 7 w 21"/>
                <a:gd name="T19" fmla="*/ 10 h 20"/>
                <a:gd name="T20" fmla="*/ 1 w 21"/>
                <a:gd name="T21" fmla="*/ 16 h 20"/>
                <a:gd name="T22" fmla="*/ 1 w 21"/>
                <a:gd name="T23" fmla="*/ 19 h 20"/>
                <a:gd name="T24" fmla="*/ 4 w 21"/>
                <a:gd name="T25" fmla="*/ 19 h 20"/>
                <a:gd name="T26" fmla="*/ 11 w 21"/>
                <a:gd name="T27" fmla="*/ 13 h 20"/>
                <a:gd name="T28" fmla="*/ 17 w 21"/>
                <a:gd name="T29" fmla="*/ 19 h 20"/>
                <a:gd name="T30" fmla="*/ 20 w 21"/>
                <a:gd name="T31" fmla="*/ 19 h 20"/>
                <a:gd name="T32" fmla="*/ 20 w 21"/>
                <a:gd name="T33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" h="20">
                  <a:moveTo>
                    <a:pt x="20" y="16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3"/>
                    <a:pt x="21" y="1"/>
                    <a:pt x="20" y="1"/>
                  </a:cubicBezTo>
                  <a:cubicBezTo>
                    <a:pt x="19" y="0"/>
                    <a:pt x="18" y="0"/>
                    <a:pt x="17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1"/>
                    <a:pt x="0" y="3"/>
                    <a:pt x="1" y="4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0" y="17"/>
                    <a:pt x="0" y="19"/>
                    <a:pt x="1" y="19"/>
                  </a:cubicBezTo>
                  <a:cubicBezTo>
                    <a:pt x="2" y="20"/>
                    <a:pt x="3" y="20"/>
                    <a:pt x="4" y="19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8" y="20"/>
                    <a:pt x="19" y="20"/>
                    <a:pt x="20" y="19"/>
                  </a:cubicBezTo>
                  <a:cubicBezTo>
                    <a:pt x="21" y="19"/>
                    <a:pt x="21" y="17"/>
                    <a:pt x="20" y="1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5" name="Freeform: Shape 108"/>
            <p:cNvSpPr/>
            <p:nvPr/>
          </p:nvSpPr>
          <p:spPr bwMode="auto">
            <a:xfrm>
              <a:off x="10623241" y="1921657"/>
              <a:ext cx="71287" cy="11605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Freeform: Shape 109"/>
            <p:cNvSpPr/>
            <p:nvPr/>
          </p:nvSpPr>
          <p:spPr bwMode="auto">
            <a:xfrm>
              <a:off x="10623241" y="1939894"/>
              <a:ext cx="71287" cy="11605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Freeform: Shape 110"/>
            <p:cNvSpPr/>
            <p:nvPr/>
          </p:nvSpPr>
          <p:spPr bwMode="auto">
            <a:xfrm>
              <a:off x="10598373" y="1820530"/>
              <a:ext cx="31499" cy="31499"/>
            </a:xfrm>
            <a:custGeom>
              <a:avLst/>
              <a:gdLst>
                <a:gd name="T0" fmla="*/ 0 w 19"/>
                <a:gd name="T1" fmla="*/ 19 h 19"/>
                <a:gd name="T2" fmla="*/ 12 w 19"/>
                <a:gd name="T3" fmla="*/ 19 h 19"/>
                <a:gd name="T4" fmla="*/ 12 w 19"/>
                <a:gd name="T5" fmla="*/ 6 h 19"/>
                <a:gd name="T6" fmla="*/ 0 w 19"/>
                <a:gd name="T7" fmla="*/ 6 h 19"/>
                <a:gd name="T8" fmla="*/ 0 w 19"/>
                <a:gd name="T9" fmla="*/ 19 h 19"/>
                <a:gd name="T10" fmla="*/ 5 w 19"/>
                <a:gd name="T11" fmla="*/ 0 h 19"/>
                <a:gd name="T12" fmla="*/ 5 w 19"/>
                <a:gd name="T13" fmla="*/ 4 h 19"/>
                <a:gd name="T14" fmla="*/ 14 w 19"/>
                <a:gd name="T15" fmla="*/ 4 h 19"/>
                <a:gd name="T16" fmla="*/ 14 w 19"/>
                <a:gd name="T17" fmla="*/ 12 h 19"/>
                <a:gd name="T18" fmla="*/ 19 w 19"/>
                <a:gd name="T19" fmla="*/ 12 h 19"/>
                <a:gd name="T20" fmla="*/ 19 w 19"/>
                <a:gd name="T21" fmla="*/ 0 h 19"/>
                <a:gd name="T22" fmla="*/ 5 w 19"/>
                <a:gd name="T2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9">
                  <a:moveTo>
                    <a:pt x="0" y="19"/>
                  </a:moveTo>
                  <a:lnTo>
                    <a:pt x="12" y="19"/>
                  </a:lnTo>
                  <a:lnTo>
                    <a:pt x="12" y="6"/>
                  </a:lnTo>
                  <a:lnTo>
                    <a:pt x="0" y="6"/>
                  </a:lnTo>
                  <a:lnTo>
                    <a:pt x="0" y="19"/>
                  </a:lnTo>
                  <a:close/>
                  <a:moveTo>
                    <a:pt x="5" y="0"/>
                  </a:moveTo>
                  <a:lnTo>
                    <a:pt x="5" y="4"/>
                  </a:lnTo>
                  <a:lnTo>
                    <a:pt x="14" y="4"/>
                  </a:lnTo>
                  <a:lnTo>
                    <a:pt x="14" y="12"/>
                  </a:lnTo>
                  <a:lnTo>
                    <a:pt x="19" y="12"/>
                  </a:lnTo>
                  <a:lnTo>
                    <a:pt x="19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Freeform: Shape 117"/>
            <p:cNvSpPr/>
            <p:nvPr/>
          </p:nvSpPr>
          <p:spPr bwMode="auto">
            <a:xfrm>
              <a:off x="10518798" y="1896790"/>
              <a:ext cx="62997" cy="58024"/>
            </a:xfrm>
            <a:custGeom>
              <a:avLst/>
              <a:gdLst>
                <a:gd name="T0" fmla="*/ 25 w 34"/>
                <a:gd name="T1" fmla="*/ 32 h 32"/>
                <a:gd name="T2" fmla="*/ 17 w 34"/>
                <a:gd name="T3" fmla="*/ 26 h 32"/>
                <a:gd name="T4" fmla="*/ 9 w 34"/>
                <a:gd name="T5" fmla="*/ 32 h 32"/>
                <a:gd name="T6" fmla="*/ 6 w 34"/>
                <a:gd name="T7" fmla="*/ 32 h 32"/>
                <a:gd name="T8" fmla="*/ 6 w 34"/>
                <a:gd name="T9" fmla="*/ 32 h 32"/>
                <a:gd name="T10" fmla="*/ 6 w 34"/>
                <a:gd name="T11" fmla="*/ 30 h 32"/>
                <a:gd name="T12" fmla="*/ 6 w 34"/>
                <a:gd name="T13" fmla="*/ 30 h 32"/>
                <a:gd name="T14" fmla="*/ 9 w 34"/>
                <a:gd name="T15" fmla="*/ 20 h 32"/>
                <a:gd name="T16" fmla="*/ 1 w 34"/>
                <a:gd name="T17" fmla="*/ 15 h 32"/>
                <a:gd name="T18" fmla="*/ 0 w 34"/>
                <a:gd name="T19" fmla="*/ 12 h 32"/>
                <a:gd name="T20" fmla="*/ 0 w 34"/>
                <a:gd name="T21" fmla="*/ 12 h 32"/>
                <a:gd name="T22" fmla="*/ 2 w 34"/>
                <a:gd name="T23" fmla="*/ 11 h 32"/>
                <a:gd name="T24" fmla="*/ 2 w 34"/>
                <a:gd name="T25" fmla="*/ 11 h 32"/>
                <a:gd name="T26" fmla="*/ 12 w 34"/>
                <a:gd name="T27" fmla="*/ 11 h 32"/>
                <a:gd name="T28" fmla="*/ 15 w 34"/>
                <a:gd name="T29" fmla="*/ 2 h 32"/>
                <a:gd name="T30" fmla="*/ 17 w 34"/>
                <a:gd name="T31" fmla="*/ 0 h 32"/>
                <a:gd name="T32" fmla="*/ 17 w 34"/>
                <a:gd name="T33" fmla="*/ 0 h 32"/>
                <a:gd name="T34" fmla="*/ 19 w 34"/>
                <a:gd name="T35" fmla="*/ 2 h 32"/>
                <a:gd name="T36" fmla="*/ 19 w 34"/>
                <a:gd name="T37" fmla="*/ 2 h 32"/>
                <a:gd name="T38" fmla="*/ 22 w 34"/>
                <a:gd name="T39" fmla="*/ 11 h 32"/>
                <a:gd name="T40" fmla="*/ 31 w 34"/>
                <a:gd name="T41" fmla="*/ 11 h 32"/>
                <a:gd name="T42" fmla="*/ 33 w 34"/>
                <a:gd name="T43" fmla="*/ 12 h 32"/>
                <a:gd name="T44" fmla="*/ 33 w 34"/>
                <a:gd name="T45" fmla="*/ 12 h 32"/>
                <a:gd name="T46" fmla="*/ 33 w 34"/>
                <a:gd name="T47" fmla="*/ 15 h 32"/>
                <a:gd name="T48" fmla="*/ 33 w 34"/>
                <a:gd name="T49" fmla="*/ 15 h 32"/>
                <a:gd name="T50" fmla="*/ 25 w 34"/>
                <a:gd name="T51" fmla="*/ 20 h 32"/>
                <a:gd name="T52" fmla="*/ 28 w 34"/>
                <a:gd name="T53" fmla="*/ 30 h 32"/>
                <a:gd name="T54" fmla="*/ 27 w 34"/>
                <a:gd name="T55" fmla="*/ 32 h 32"/>
                <a:gd name="T56" fmla="*/ 27 w 34"/>
                <a:gd name="T57" fmla="*/ 32 h 32"/>
                <a:gd name="T58" fmla="*/ 26 w 34"/>
                <a:gd name="T59" fmla="*/ 32 h 32"/>
                <a:gd name="T60" fmla="*/ 26 w 34"/>
                <a:gd name="T61" fmla="*/ 32 h 32"/>
                <a:gd name="T62" fmla="*/ 25 w 34"/>
                <a:gd name="T63" fmla="*/ 32 h 32"/>
                <a:gd name="T64" fmla="*/ 18 w 34"/>
                <a:gd name="T65" fmla="*/ 22 h 32"/>
                <a:gd name="T66" fmla="*/ 22 w 34"/>
                <a:gd name="T67" fmla="*/ 25 h 32"/>
                <a:gd name="T68" fmla="*/ 20 w 34"/>
                <a:gd name="T69" fmla="*/ 20 h 32"/>
                <a:gd name="T70" fmla="*/ 21 w 34"/>
                <a:gd name="T71" fmla="*/ 18 h 32"/>
                <a:gd name="T72" fmla="*/ 21 w 34"/>
                <a:gd name="T73" fmla="*/ 18 h 32"/>
                <a:gd name="T74" fmla="*/ 25 w 34"/>
                <a:gd name="T75" fmla="*/ 15 h 32"/>
                <a:gd name="T76" fmla="*/ 20 w 34"/>
                <a:gd name="T77" fmla="*/ 15 h 32"/>
                <a:gd name="T78" fmla="*/ 18 w 34"/>
                <a:gd name="T79" fmla="*/ 14 h 32"/>
                <a:gd name="T80" fmla="*/ 18 w 34"/>
                <a:gd name="T81" fmla="*/ 14 h 32"/>
                <a:gd name="T82" fmla="*/ 17 w 34"/>
                <a:gd name="T83" fmla="*/ 9 h 32"/>
                <a:gd name="T84" fmla="*/ 15 w 34"/>
                <a:gd name="T85" fmla="*/ 14 h 32"/>
                <a:gd name="T86" fmla="*/ 13 w 34"/>
                <a:gd name="T87" fmla="*/ 15 h 32"/>
                <a:gd name="T88" fmla="*/ 13 w 34"/>
                <a:gd name="T89" fmla="*/ 15 h 32"/>
                <a:gd name="T90" fmla="*/ 8 w 34"/>
                <a:gd name="T91" fmla="*/ 15 h 32"/>
                <a:gd name="T92" fmla="*/ 12 w 34"/>
                <a:gd name="T93" fmla="*/ 18 h 32"/>
                <a:gd name="T94" fmla="*/ 13 w 34"/>
                <a:gd name="T95" fmla="*/ 20 h 32"/>
                <a:gd name="T96" fmla="*/ 13 w 34"/>
                <a:gd name="T97" fmla="*/ 20 h 32"/>
                <a:gd name="T98" fmla="*/ 11 w 34"/>
                <a:gd name="T99" fmla="*/ 25 h 32"/>
                <a:gd name="T100" fmla="*/ 16 w 34"/>
                <a:gd name="T101" fmla="*/ 22 h 32"/>
                <a:gd name="T102" fmla="*/ 17 w 34"/>
                <a:gd name="T103" fmla="*/ 22 h 32"/>
                <a:gd name="T104" fmla="*/ 17 w 34"/>
                <a:gd name="T105" fmla="*/ 22 h 32"/>
                <a:gd name="T106" fmla="*/ 18 w 34"/>
                <a:gd name="T107" fmla="*/ 2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4" h="32">
                  <a:moveTo>
                    <a:pt x="25" y="32"/>
                  </a:moveTo>
                  <a:cubicBezTo>
                    <a:pt x="17" y="26"/>
                    <a:pt x="17" y="26"/>
                    <a:pt x="17" y="26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8" y="32"/>
                    <a:pt x="7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1"/>
                    <a:pt x="5" y="31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3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1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6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0"/>
                    <a:pt x="18" y="1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2" y="11"/>
                    <a:pt x="33" y="12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4" y="13"/>
                    <a:pt x="33" y="14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1"/>
                    <a:pt x="28" y="31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5" y="32"/>
                    <a:pt x="25" y="32"/>
                    <a:pt x="25" y="32"/>
                  </a:cubicBezTo>
                  <a:close/>
                  <a:moveTo>
                    <a:pt x="18" y="22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19"/>
                    <a:pt x="20" y="19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5"/>
                    <a:pt x="19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4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9"/>
                    <a:pt x="13" y="19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8" y="22"/>
                    <a:pt x="18" y="2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Rectangle 1"/>
            <p:cNvSpPr/>
            <p:nvPr/>
          </p:nvSpPr>
          <p:spPr>
            <a:xfrm>
              <a:off x="7844721" y="1964760"/>
              <a:ext cx="2877990" cy="1689121"/>
            </a:xfrm>
            <a:prstGeom prst="rect">
              <a:avLst/>
            </a:prstGeom>
            <a:blipFill>
              <a:blip r:embed="rId1"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092048" y="2079382"/>
            <a:ext cx="3502145" cy="2263231"/>
            <a:chOff x="1505339" y="1794005"/>
            <a:chExt cx="2877990" cy="1859876"/>
          </a:xfrm>
        </p:grpSpPr>
        <p:sp>
          <p:nvSpPr>
            <p:cNvPr id="26" name="Rectangle 29"/>
            <p:cNvSpPr/>
            <p:nvPr/>
          </p:nvSpPr>
          <p:spPr bwMode="auto">
            <a:xfrm>
              <a:off x="1506996" y="1794005"/>
              <a:ext cx="2876333" cy="18733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0" cap="flat">
              <a:noFill/>
              <a:prstDash val="solid"/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Freeform: Shape 30"/>
            <p:cNvSpPr/>
            <p:nvPr/>
          </p:nvSpPr>
          <p:spPr bwMode="auto">
            <a:xfrm>
              <a:off x="1506996" y="1794005"/>
              <a:ext cx="2876333" cy="86207"/>
            </a:xfrm>
            <a:custGeom>
              <a:avLst/>
              <a:gdLst>
                <a:gd name="T0" fmla="*/ 19 w 1574"/>
                <a:gd name="T1" fmla="*/ 4 h 47"/>
                <a:gd name="T2" fmla="*/ 243 w 1574"/>
                <a:gd name="T3" fmla="*/ 4 h 47"/>
                <a:gd name="T4" fmla="*/ 255 w 1574"/>
                <a:gd name="T5" fmla="*/ 14 h 47"/>
                <a:gd name="T6" fmla="*/ 265 w 1574"/>
                <a:gd name="T7" fmla="*/ 47 h 47"/>
                <a:gd name="T8" fmla="*/ 1574 w 1574"/>
                <a:gd name="T9" fmla="*/ 47 h 47"/>
                <a:gd name="T10" fmla="*/ 1574 w 1574"/>
                <a:gd name="T11" fmla="*/ 0 h 47"/>
                <a:gd name="T12" fmla="*/ 0 w 1574"/>
                <a:gd name="T13" fmla="*/ 0 h 47"/>
                <a:gd name="T14" fmla="*/ 0 w 1574"/>
                <a:gd name="T15" fmla="*/ 41 h 47"/>
                <a:gd name="T16" fmla="*/ 19 w 1574"/>
                <a:gd name="T17" fmla="*/ 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74" h="47">
                  <a:moveTo>
                    <a:pt x="19" y="4"/>
                  </a:moveTo>
                  <a:cubicBezTo>
                    <a:pt x="28" y="4"/>
                    <a:pt x="234" y="4"/>
                    <a:pt x="243" y="4"/>
                  </a:cubicBezTo>
                  <a:cubicBezTo>
                    <a:pt x="252" y="4"/>
                    <a:pt x="253" y="8"/>
                    <a:pt x="255" y="14"/>
                  </a:cubicBezTo>
                  <a:cubicBezTo>
                    <a:pt x="258" y="21"/>
                    <a:pt x="265" y="47"/>
                    <a:pt x="265" y="47"/>
                  </a:cubicBezTo>
                  <a:cubicBezTo>
                    <a:pt x="1574" y="47"/>
                    <a:pt x="1574" y="47"/>
                    <a:pt x="1574" y="47"/>
                  </a:cubicBezTo>
                  <a:cubicBezTo>
                    <a:pt x="1574" y="0"/>
                    <a:pt x="1574" y="0"/>
                    <a:pt x="157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4" y="29"/>
                    <a:pt x="12" y="4"/>
                    <a:pt x="19" y="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Freeform: Shape 31"/>
            <p:cNvSpPr/>
            <p:nvPr/>
          </p:nvSpPr>
          <p:spPr bwMode="auto">
            <a:xfrm>
              <a:off x="1505339" y="1868607"/>
              <a:ext cx="1658" cy="11605"/>
            </a:xfrm>
            <a:custGeom>
              <a:avLst/>
              <a:gdLst>
                <a:gd name="T0" fmla="*/ 0 w 1"/>
                <a:gd name="T1" fmla="*/ 6 h 6"/>
                <a:gd name="T2" fmla="*/ 1 w 1"/>
                <a:gd name="T3" fmla="*/ 6 h 6"/>
                <a:gd name="T4" fmla="*/ 1 w 1"/>
                <a:gd name="T5" fmla="*/ 0 h 6"/>
                <a:gd name="T6" fmla="*/ 0 w 1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6">
                  <a:moveTo>
                    <a:pt x="0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3"/>
                    <a:pt x="0" y="6"/>
                    <a:pt x="0" y="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Freeform: Shape 32"/>
            <p:cNvSpPr/>
            <p:nvPr/>
          </p:nvSpPr>
          <p:spPr bwMode="auto">
            <a:xfrm>
              <a:off x="1506996" y="1802294"/>
              <a:ext cx="484086" cy="77918"/>
            </a:xfrm>
            <a:custGeom>
              <a:avLst/>
              <a:gdLst>
                <a:gd name="T0" fmla="*/ 255 w 265"/>
                <a:gd name="T1" fmla="*/ 10 h 43"/>
                <a:gd name="T2" fmla="*/ 243 w 265"/>
                <a:gd name="T3" fmla="*/ 0 h 43"/>
                <a:gd name="T4" fmla="*/ 19 w 265"/>
                <a:gd name="T5" fmla="*/ 0 h 43"/>
                <a:gd name="T6" fmla="*/ 0 w 265"/>
                <a:gd name="T7" fmla="*/ 37 h 43"/>
                <a:gd name="T8" fmla="*/ 0 w 265"/>
                <a:gd name="T9" fmla="*/ 43 h 43"/>
                <a:gd name="T10" fmla="*/ 265 w 265"/>
                <a:gd name="T11" fmla="*/ 43 h 43"/>
                <a:gd name="T12" fmla="*/ 255 w 265"/>
                <a:gd name="T13" fmla="*/ 1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5" h="43">
                  <a:moveTo>
                    <a:pt x="255" y="10"/>
                  </a:moveTo>
                  <a:cubicBezTo>
                    <a:pt x="253" y="4"/>
                    <a:pt x="252" y="0"/>
                    <a:pt x="243" y="0"/>
                  </a:cubicBezTo>
                  <a:cubicBezTo>
                    <a:pt x="234" y="0"/>
                    <a:pt x="28" y="0"/>
                    <a:pt x="19" y="0"/>
                  </a:cubicBezTo>
                  <a:cubicBezTo>
                    <a:pt x="12" y="0"/>
                    <a:pt x="4" y="25"/>
                    <a:pt x="0" y="37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265" y="43"/>
                    <a:pt x="265" y="43"/>
                    <a:pt x="265" y="43"/>
                  </a:cubicBezTo>
                  <a:cubicBezTo>
                    <a:pt x="265" y="43"/>
                    <a:pt x="258" y="17"/>
                    <a:pt x="255" y="1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Freeform: Shape 33"/>
            <p:cNvSpPr/>
            <p:nvPr/>
          </p:nvSpPr>
          <p:spPr bwMode="auto">
            <a:xfrm>
              <a:off x="1772249" y="1886843"/>
              <a:ext cx="2478454" cy="79576"/>
            </a:xfrm>
            <a:custGeom>
              <a:avLst/>
              <a:gdLst>
                <a:gd name="T0" fmla="*/ 1357 w 1357"/>
                <a:gd name="T1" fmla="*/ 31 h 43"/>
                <a:gd name="T2" fmla="*/ 1346 w 1357"/>
                <a:gd name="T3" fmla="*/ 43 h 43"/>
                <a:gd name="T4" fmla="*/ 12 w 1357"/>
                <a:gd name="T5" fmla="*/ 43 h 43"/>
                <a:gd name="T6" fmla="*/ 0 w 1357"/>
                <a:gd name="T7" fmla="*/ 31 h 43"/>
                <a:gd name="T8" fmla="*/ 0 w 1357"/>
                <a:gd name="T9" fmla="*/ 12 h 43"/>
                <a:gd name="T10" fmla="*/ 12 w 1357"/>
                <a:gd name="T11" fmla="*/ 0 h 43"/>
                <a:gd name="T12" fmla="*/ 1346 w 1357"/>
                <a:gd name="T13" fmla="*/ 0 h 43"/>
                <a:gd name="T14" fmla="*/ 1357 w 1357"/>
                <a:gd name="T15" fmla="*/ 12 h 43"/>
                <a:gd name="T16" fmla="*/ 1357 w 1357"/>
                <a:gd name="T17" fmla="*/ 3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7" h="43">
                  <a:moveTo>
                    <a:pt x="1357" y="31"/>
                  </a:moveTo>
                  <a:cubicBezTo>
                    <a:pt x="1357" y="37"/>
                    <a:pt x="1352" y="43"/>
                    <a:pt x="1346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5" y="43"/>
                    <a:pt x="0" y="37"/>
                    <a:pt x="0" y="3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346" y="0"/>
                    <a:pt x="1346" y="0"/>
                    <a:pt x="1346" y="0"/>
                  </a:cubicBezTo>
                  <a:cubicBezTo>
                    <a:pt x="1352" y="0"/>
                    <a:pt x="1357" y="6"/>
                    <a:pt x="1357" y="12"/>
                  </a:cubicBezTo>
                  <a:lnTo>
                    <a:pt x="1357" y="31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7" name="Freeform: Shape 40"/>
            <p:cNvSpPr/>
            <p:nvPr/>
          </p:nvSpPr>
          <p:spPr bwMode="auto">
            <a:xfrm>
              <a:off x="1613097" y="1911710"/>
              <a:ext cx="44762" cy="29841"/>
            </a:xfrm>
            <a:custGeom>
              <a:avLst/>
              <a:gdLst>
                <a:gd name="T0" fmla="*/ 18 w 27"/>
                <a:gd name="T1" fmla="*/ 0 h 18"/>
                <a:gd name="T2" fmla="*/ 14 w 27"/>
                <a:gd name="T3" fmla="*/ 2 h 18"/>
                <a:gd name="T4" fmla="*/ 19 w 27"/>
                <a:gd name="T5" fmla="*/ 6 h 18"/>
                <a:gd name="T6" fmla="*/ 0 w 27"/>
                <a:gd name="T7" fmla="*/ 6 h 18"/>
                <a:gd name="T8" fmla="*/ 0 w 27"/>
                <a:gd name="T9" fmla="*/ 12 h 18"/>
                <a:gd name="T10" fmla="*/ 19 w 27"/>
                <a:gd name="T11" fmla="*/ 12 h 18"/>
                <a:gd name="T12" fmla="*/ 14 w 27"/>
                <a:gd name="T13" fmla="*/ 16 h 18"/>
                <a:gd name="T14" fmla="*/ 18 w 27"/>
                <a:gd name="T15" fmla="*/ 18 h 18"/>
                <a:gd name="T16" fmla="*/ 27 w 27"/>
                <a:gd name="T17" fmla="*/ 10 h 18"/>
                <a:gd name="T18" fmla="*/ 18 w 27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18">
                  <a:moveTo>
                    <a:pt x="18" y="0"/>
                  </a:moveTo>
                  <a:lnTo>
                    <a:pt x="14" y="2"/>
                  </a:lnTo>
                  <a:lnTo>
                    <a:pt x="19" y="6"/>
                  </a:lnTo>
                  <a:lnTo>
                    <a:pt x="0" y="6"/>
                  </a:lnTo>
                  <a:lnTo>
                    <a:pt x="0" y="12"/>
                  </a:lnTo>
                  <a:lnTo>
                    <a:pt x="19" y="12"/>
                  </a:lnTo>
                  <a:lnTo>
                    <a:pt x="14" y="16"/>
                  </a:lnTo>
                  <a:lnTo>
                    <a:pt x="18" y="18"/>
                  </a:lnTo>
                  <a:lnTo>
                    <a:pt x="27" y="1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8" name="Freeform: Shape 41"/>
            <p:cNvSpPr/>
            <p:nvPr/>
          </p:nvSpPr>
          <p:spPr bwMode="auto">
            <a:xfrm>
              <a:off x="1538496" y="1911710"/>
              <a:ext cx="43104" cy="29841"/>
            </a:xfrm>
            <a:custGeom>
              <a:avLst/>
              <a:gdLst>
                <a:gd name="T0" fmla="*/ 9 w 26"/>
                <a:gd name="T1" fmla="*/ 0 h 18"/>
                <a:gd name="T2" fmla="*/ 12 w 26"/>
                <a:gd name="T3" fmla="*/ 2 h 18"/>
                <a:gd name="T4" fmla="*/ 8 w 26"/>
                <a:gd name="T5" fmla="*/ 6 h 18"/>
                <a:gd name="T6" fmla="*/ 26 w 26"/>
                <a:gd name="T7" fmla="*/ 6 h 18"/>
                <a:gd name="T8" fmla="*/ 26 w 26"/>
                <a:gd name="T9" fmla="*/ 12 h 18"/>
                <a:gd name="T10" fmla="*/ 8 w 26"/>
                <a:gd name="T11" fmla="*/ 12 h 18"/>
                <a:gd name="T12" fmla="*/ 12 w 26"/>
                <a:gd name="T13" fmla="*/ 16 h 18"/>
                <a:gd name="T14" fmla="*/ 9 w 26"/>
                <a:gd name="T15" fmla="*/ 18 h 18"/>
                <a:gd name="T16" fmla="*/ 0 w 26"/>
                <a:gd name="T17" fmla="*/ 10 h 18"/>
                <a:gd name="T18" fmla="*/ 9 w 26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8">
                  <a:moveTo>
                    <a:pt x="9" y="0"/>
                  </a:moveTo>
                  <a:lnTo>
                    <a:pt x="12" y="2"/>
                  </a:lnTo>
                  <a:lnTo>
                    <a:pt x="8" y="6"/>
                  </a:lnTo>
                  <a:lnTo>
                    <a:pt x="26" y="6"/>
                  </a:lnTo>
                  <a:lnTo>
                    <a:pt x="26" y="12"/>
                  </a:lnTo>
                  <a:lnTo>
                    <a:pt x="8" y="12"/>
                  </a:lnTo>
                  <a:lnTo>
                    <a:pt x="12" y="16"/>
                  </a:lnTo>
                  <a:lnTo>
                    <a:pt x="9" y="18"/>
                  </a:lnTo>
                  <a:lnTo>
                    <a:pt x="0" y="1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9" name="Freeform: Shape 42"/>
            <p:cNvSpPr/>
            <p:nvPr/>
          </p:nvSpPr>
          <p:spPr bwMode="auto">
            <a:xfrm>
              <a:off x="1686042" y="1893475"/>
              <a:ext cx="51393" cy="58024"/>
            </a:xfrm>
            <a:custGeom>
              <a:avLst/>
              <a:gdLst>
                <a:gd name="T0" fmla="*/ 23 w 28"/>
                <a:gd name="T1" fmla="*/ 20 h 32"/>
                <a:gd name="T2" fmla="*/ 14 w 28"/>
                <a:gd name="T3" fmla="*/ 27 h 32"/>
                <a:gd name="T4" fmla="*/ 5 w 28"/>
                <a:gd name="T5" fmla="*/ 18 h 32"/>
                <a:gd name="T6" fmla="*/ 14 w 28"/>
                <a:gd name="T7" fmla="*/ 9 h 32"/>
                <a:gd name="T8" fmla="*/ 17 w 28"/>
                <a:gd name="T9" fmla="*/ 10 h 32"/>
                <a:gd name="T10" fmla="*/ 14 w 28"/>
                <a:gd name="T11" fmla="*/ 15 h 32"/>
                <a:gd name="T12" fmla="*/ 26 w 28"/>
                <a:gd name="T13" fmla="*/ 11 h 32"/>
                <a:gd name="T14" fmla="*/ 22 w 28"/>
                <a:gd name="T15" fmla="*/ 0 h 32"/>
                <a:gd name="T16" fmla="*/ 19 w 28"/>
                <a:gd name="T17" fmla="*/ 5 h 32"/>
                <a:gd name="T18" fmla="*/ 14 w 28"/>
                <a:gd name="T19" fmla="*/ 4 h 32"/>
                <a:gd name="T20" fmla="*/ 0 w 28"/>
                <a:gd name="T21" fmla="*/ 18 h 32"/>
                <a:gd name="T22" fmla="*/ 14 w 28"/>
                <a:gd name="T23" fmla="*/ 32 h 32"/>
                <a:gd name="T24" fmla="*/ 28 w 28"/>
                <a:gd name="T25" fmla="*/ 20 h 32"/>
                <a:gd name="T26" fmla="*/ 23 w 28"/>
                <a:gd name="T27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2">
                  <a:moveTo>
                    <a:pt x="23" y="20"/>
                  </a:moveTo>
                  <a:cubicBezTo>
                    <a:pt x="22" y="24"/>
                    <a:pt x="19" y="27"/>
                    <a:pt x="14" y="27"/>
                  </a:cubicBezTo>
                  <a:cubicBezTo>
                    <a:pt x="9" y="27"/>
                    <a:pt x="5" y="23"/>
                    <a:pt x="5" y="18"/>
                  </a:cubicBezTo>
                  <a:cubicBezTo>
                    <a:pt x="5" y="13"/>
                    <a:pt x="9" y="9"/>
                    <a:pt x="14" y="9"/>
                  </a:cubicBezTo>
                  <a:cubicBezTo>
                    <a:pt x="15" y="9"/>
                    <a:pt x="16" y="9"/>
                    <a:pt x="17" y="10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7" y="5"/>
                    <a:pt x="16" y="4"/>
                    <a:pt x="14" y="4"/>
                  </a:cubicBezTo>
                  <a:cubicBezTo>
                    <a:pt x="6" y="4"/>
                    <a:pt x="0" y="11"/>
                    <a:pt x="0" y="18"/>
                  </a:cubicBezTo>
                  <a:cubicBezTo>
                    <a:pt x="0" y="26"/>
                    <a:pt x="6" y="32"/>
                    <a:pt x="14" y="32"/>
                  </a:cubicBezTo>
                  <a:cubicBezTo>
                    <a:pt x="21" y="32"/>
                    <a:pt x="27" y="27"/>
                    <a:pt x="28" y="20"/>
                  </a:cubicBezTo>
                  <a:lnTo>
                    <a:pt x="23" y="2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0" name="Freeform: Shape 43"/>
            <p:cNvSpPr/>
            <p:nvPr/>
          </p:nvSpPr>
          <p:spPr bwMode="auto">
            <a:xfrm>
              <a:off x="1931400" y="1830477"/>
              <a:ext cx="23210" cy="23210"/>
            </a:xfrm>
            <a:custGeom>
              <a:avLst/>
              <a:gdLst>
                <a:gd name="T0" fmla="*/ 12 w 13"/>
                <a:gd name="T1" fmla="*/ 11 h 13"/>
                <a:gd name="T2" fmla="*/ 8 w 13"/>
                <a:gd name="T3" fmla="*/ 7 h 13"/>
                <a:gd name="T4" fmla="*/ 12 w 13"/>
                <a:gd name="T5" fmla="*/ 3 h 13"/>
                <a:gd name="T6" fmla="*/ 12 w 13"/>
                <a:gd name="T7" fmla="*/ 1 h 13"/>
                <a:gd name="T8" fmla="*/ 10 w 13"/>
                <a:gd name="T9" fmla="*/ 1 h 13"/>
                <a:gd name="T10" fmla="*/ 6 w 13"/>
                <a:gd name="T11" fmla="*/ 5 h 13"/>
                <a:gd name="T12" fmla="*/ 2 w 13"/>
                <a:gd name="T13" fmla="*/ 1 h 13"/>
                <a:gd name="T14" fmla="*/ 1 w 13"/>
                <a:gd name="T15" fmla="*/ 1 h 13"/>
                <a:gd name="T16" fmla="*/ 1 w 13"/>
                <a:gd name="T17" fmla="*/ 3 h 13"/>
                <a:gd name="T18" fmla="*/ 4 w 13"/>
                <a:gd name="T19" fmla="*/ 7 h 13"/>
                <a:gd name="T20" fmla="*/ 1 w 13"/>
                <a:gd name="T21" fmla="*/ 11 h 13"/>
                <a:gd name="T22" fmla="*/ 1 w 13"/>
                <a:gd name="T23" fmla="*/ 12 h 13"/>
                <a:gd name="T24" fmla="*/ 2 w 13"/>
                <a:gd name="T25" fmla="*/ 12 h 13"/>
                <a:gd name="T26" fmla="*/ 6 w 13"/>
                <a:gd name="T27" fmla="*/ 8 h 13"/>
                <a:gd name="T28" fmla="*/ 10 w 13"/>
                <a:gd name="T29" fmla="*/ 12 h 13"/>
                <a:gd name="T30" fmla="*/ 12 w 13"/>
                <a:gd name="T31" fmla="*/ 12 h 13"/>
                <a:gd name="T32" fmla="*/ 12 w 13"/>
                <a:gd name="T33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" h="13">
                  <a:moveTo>
                    <a:pt x="12" y="11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2"/>
                    <a:pt x="13" y="1"/>
                    <a:pt x="12" y="1"/>
                  </a:cubicBezTo>
                  <a:cubicBezTo>
                    <a:pt x="12" y="0"/>
                    <a:pt x="11" y="0"/>
                    <a:pt x="10" y="1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1"/>
                    <a:pt x="0" y="12"/>
                    <a:pt x="1" y="12"/>
                  </a:cubicBezTo>
                  <a:cubicBezTo>
                    <a:pt x="1" y="13"/>
                    <a:pt x="2" y="13"/>
                    <a:pt x="2" y="12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2" y="13"/>
                    <a:pt x="12" y="12"/>
                  </a:cubicBezTo>
                  <a:cubicBezTo>
                    <a:pt x="13" y="12"/>
                    <a:pt x="13" y="11"/>
                    <a:pt x="12" y="1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1" name="Freeform: Shape 44"/>
            <p:cNvSpPr/>
            <p:nvPr/>
          </p:nvSpPr>
          <p:spPr bwMode="auto">
            <a:xfrm>
              <a:off x="1997713" y="1815556"/>
              <a:ext cx="84550" cy="48078"/>
            </a:xfrm>
            <a:custGeom>
              <a:avLst/>
              <a:gdLst>
                <a:gd name="T0" fmla="*/ 11 w 47"/>
                <a:gd name="T1" fmla="*/ 25 h 26"/>
                <a:gd name="T2" fmla="*/ 7 w 47"/>
                <a:gd name="T3" fmla="*/ 22 h 26"/>
                <a:gd name="T4" fmla="*/ 1 w 47"/>
                <a:gd name="T5" fmla="*/ 5 h 26"/>
                <a:gd name="T6" fmla="*/ 4 w 47"/>
                <a:gd name="T7" fmla="*/ 0 h 26"/>
                <a:gd name="T8" fmla="*/ 35 w 47"/>
                <a:gd name="T9" fmla="*/ 0 h 26"/>
                <a:gd name="T10" fmla="*/ 41 w 47"/>
                <a:gd name="T11" fmla="*/ 4 h 26"/>
                <a:gd name="T12" fmla="*/ 46 w 47"/>
                <a:gd name="T13" fmla="*/ 21 h 26"/>
                <a:gd name="T14" fmla="*/ 42 w 47"/>
                <a:gd name="T15" fmla="*/ 25 h 26"/>
                <a:gd name="T16" fmla="*/ 11 w 47"/>
                <a:gd name="T1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6">
                  <a:moveTo>
                    <a:pt x="11" y="25"/>
                  </a:moveTo>
                  <a:cubicBezTo>
                    <a:pt x="11" y="25"/>
                    <a:pt x="8" y="26"/>
                    <a:pt x="7" y="22"/>
                  </a:cubicBezTo>
                  <a:cubicBezTo>
                    <a:pt x="5" y="19"/>
                    <a:pt x="2" y="8"/>
                    <a:pt x="1" y="5"/>
                  </a:cubicBezTo>
                  <a:cubicBezTo>
                    <a:pt x="1" y="3"/>
                    <a:pt x="0" y="0"/>
                    <a:pt x="4" y="0"/>
                  </a:cubicBezTo>
                  <a:cubicBezTo>
                    <a:pt x="7" y="0"/>
                    <a:pt x="29" y="0"/>
                    <a:pt x="35" y="0"/>
                  </a:cubicBezTo>
                  <a:cubicBezTo>
                    <a:pt x="40" y="0"/>
                    <a:pt x="40" y="1"/>
                    <a:pt x="41" y="4"/>
                  </a:cubicBezTo>
                  <a:cubicBezTo>
                    <a:pt x="42" y="6"/>
                    <a:pt x="46" y="18"/>
                    <a:pt x="46" y="21"/>
                  </a:cubicBezTo>
                  <a:cubicBezTo>
                    <a:pt x="47" y="24"/>
                    <a:pt x="46" y="25"/>
                    <a:pt x="42" y="25"/>
                  </a:cubicBezTo>
                  <a:cubicBezTo>
                    <a:pt x="37" y="25"/>
                    <a:pt x="11" y="25"/>
                    <a:pt x="11" y="2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2" name="Freeform: Shape 45"/>
            <p:cNvSpPr/>
            <p:nvPr/>
          </p:nvSpPr>
          <p:spPr bwMode="auto">
            <a:xfrm>
              <a:off x="1797117" y="1911710"/>
              <a:ext cx="36472" cy="36472"/>
            </a:xfrm>
            <a:custGeom>
              <a:avLst/>
              <a:gdLst>
                <a:gd name="T0" fmla="*/ 19 w 20"/>
                <a:gd name="T1" fmla="*/ 20 h 20"/>
                <a:gd name="T2" fmla="*/ 18 w 20"/>
                <a:gd name="T3" fmla="*/ 20 h 20"/>
                <a:gd name="T4" fmla="*/ 11 w 20"/>
                <a:gd name="T5" fmla="*/ 13 h 20"/>
                <a:gd name="T6" fmla="*/ 7 w 20"/>
                <a:gd name="T7" fmla="*/ 15 h 20"/>
                <a:gd name="T8" fmla="*/ 0 w 20"/>
                <a:gd name="T9" fmla="*/ 7 h 20"/>
                <a:gd name="T10" fmla="*/ 7 w 20"/>
                <a:gd name="T11" fmla="*/ 0 h 20"/>
                <a:gd name="T12" fmla="*/ 14 w 20"/>
                <a:gd name="T13" fmla="*/ 7 h 20"/>
                <a:gd name="T14" fmla="*/ 13 w 20"/>
                <a:gd name="T15" fmla="*/ 11 h 20"/>
                <a:gd name="T16" fmla="*/ 19 w 20"/>
                <a:gd name="T17" fmla="*/ 18 h 20"/>
                <a:gd name="T18" fmla="*/ 20 w 20"/>
                <a:gd name="T19" fmla="*/ 19 h 20"/>
                <a:gd name="T20" fmla="*/ 19 w 20"/>
                <a:gd name="T21" fmla="*/ 20 h 20"/>
                <a:gd name="T22" fmla="*/ 7 w 20"/>
                <a:gd name="T23" fmla="*/ 2 h 20"/>
                <a:gd name="T24" fmla="*/ 2 w 20"/>
                <a:gd name="T25" fmla="*/ 7 h 20"/>
                <a:gd name="T26" fmla="*/ 7 w 20"/>
                <a:gd name="T27" fmla="*/ 12 h 20"/>
                <a:gd name="T28" fmla="*/ 12 w 20"/>
                <a:gd name="T29" fmla="*/ 7 h 20"/>
                <a:gd name="T30" fmla="*/ 7 w 20"/>
                <a:gd name="T31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" h="20">
                  <a:moveTo>
                    <a:pt x="19" y="20"/>
                  </a:moveTo>
                  <a:cubicBezTo>
                    <a:pt x="18" y="20"/>
                    <a:pt x="18" y="20"/>
                    <a:pt x="18" y="20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0" y="14"/>
                    <a:pt x="9" y="15"/>
                    <a:pt x="7" y="15"/>
                  </a:cubicBezTo>
                  <a:cubicBezTo>
                    <a:pt x="3" y="15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cubicBezTo>
                    <a:pt x="14" y="9"/>
                    <a:pt x="14" y="10"/>
                    <a:pt x="13" y="11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20" y="18"/>
                    <a:pt x="20" y="18"/>
                    <a:pt x="20" y="19"/>
                  </a:cubicBezTo>
                  <a:cubicBezTo>
                    <a:pt x="20" y="19"/>
                    <a:pt x="19" y="20"/>
                    <a:pt x="19" y="20"/>
                  </a:cubicBezTo>
                  <a:close/>
                  <a:moveTo>
                    <a:pt x="7" y="2"/>
                  </a:moveTo>
                  <a:cubicBezTo>
                    <a:pt x="4" y="2"/>
                    <a:pt x="2" y="4"/>
                    <a:pt x="2" y="7"/>
                  </a:cubicBezTo>
                  <a:cubicBezTo>
                    <a:pt x="2" y="10"/>
                    <a:pt x="4" y="12"/>
                    <a:pt x="7" y="12"/>
                  </a:cubicBezTo>
                  <a:cubicBezTo>
                    <a:pt x="10" y="12"/>
                    <a:pt x="12" y="10"/>
                    <a:pt x="12" y="7"/>
                  </a:cubicBezTo>
                  <a:cubicBezTo>
                    <a:pt x="12" y="4"/>
                    <a:pt x="10" y="2"/>
                    <a:pt x="7" y="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4" name="Rectangle 2"/>
            <p:cNvSpPr/>
            <p:nvPr/>
          </p:nvSpPr>
          <p:spPr>
            <a:xfrm>
              <a:off x="1505339" y="1974708"/>
              <a:ext cx="2877990" cy="1679173"/>
            </a:xfrm>
            <a:prstGeom prst="rect">
              <a:avLst/>
            </a:prstGeom>
            <a:blipFill>
              <a:blip r:embed="rId1"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sp>
        <p:nvSpPr>
          <p:cNvPr id="64" name="TextBox 118"/>
          <p:cNvSpPr txBox="1"/>
          <p:nvPr/>
        </p:nvSpPr>
        <p:spPr>
          <a:xfrm>
            <a:off x="907213" y="4820111"/>
            <a:ext cx="3066859" cy="411977"/>
          </a:xfrm>
          <a:prstGeom prst="rect">
            <a:avLst/>
          </a:prstGeom>
        </p:spPr>
        <p:txBody>
          <a:bodyPr vert="horz" wrap="none" lIns="0">
            <a:normAutofit/>
          </a:bodyPr>
          <a:lstStyle/>
          <a:p>
            <a:pPr algn="ctr"/>
            <a:r>
              <a:rPr lang="zh-CN" altLang="en-US" sz="1600" b="1" kern="900" dirty="0">
                <a:solidFill>
                  <a:srgbClr val="76C9A3"/>
                </a:solidFill>
              </a:rPr>
              <a:t>标题文本预设</a:t>
            </a:r>
            <a:endParaRPr lang="zh-CN" altLang="en-US" sz="1600" b="1" kern="900" dirty="0">
              <a:solidFill>
                <a:srgbClr val="76C9A3"/>
              </a:solidFill>
            </a:endParaRPr>
          </a:p>
        </p:txBody>
      </p:sp>
      <p:sp>
        <p:nvSpPr>
          <p:cNvPr id="65" name="TextBox 119"/>
          <p:cNvSpPr txBox="1"/>
          <p:nvPr/>
        </p:nvSpPr>
        <p:spPr>
          <a:xfrm>
            <a:off x="907213" y="5127752"/>
            <a:ext cx="3066859" cy="585430"/>
          </a:xfrm>
          <a:prstGeom prst="rect">
            <a:avLst/>
          </a:prstGeom>
        </p:spPr>
        <p:txBody>
          <a:bodyPr vert="horz" wrap="square" lIns="0">
            <a:norm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>
                <a:solidFill>
                  <a:schemeClr val="dk1">
                    <a:lumMod val="100000"/>
                  </a:schemeClr>
                </a:solidFill>
              </a:rPr>
              <a:t>此部分内容作为文字排版占位显示</a:t>
            </a:r>
            <a:br>
              <a:rPr lang="zh-CN" altLang="en-US" sz="1100">
                <a:solidFill>
                  <a:schemeClr val="dk1">
                    <a:lumMod val="100000"/>
                  </a:schemeClr>
                </a:solidFill>
              </a:rPr>
            </a:br>
            <a:r>
              <a:rPr lang="zh-CN" altLang="en-US" sz="1100">
                <a:solidFill>
                  <a:schemeClr val="dk1">
                    <a:lumMod val="100000"/>
                  </a:schemeClr>
                </a:solidFill>
              </a:rPr>
              <a:t>（建议使用主题字体）</a:t>
            </a:r>
            <a:endParaRPr lang="zh-CN" altLang="en-US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66" name="TextBox 121"/>
          <p:cNvSpPr txBox="1"/>
          <p:nvPr/>
        </p:nvSpPr>
        <p:spPr>
          <a:xfrm>
            <a:off x="4519822" y="4820111"/>
            <a:ext cx="3066859" cy="411977"/>
          </a:xfrm>
          <a:prstGeom prst="rect">
            <a:avLst/>
          </a:prstGeom>
        </p:spPr>
        <p:txBody>
          <a:bodyPr vert="horz" wrap="none" lIns="0">
            <a:normAutofit/>
          </a:bodyPr>
          <a:lstStyle/>
          <a:p>
            <a:pPr algn="ctr"/>
            <a:r>
              <a:rPr lang="zh-CN" altLang="en-US" sz="1600" b="1" kern="900" dirty="0">
                <a:solidFill>
                  <a:schemeClr val="accent4"/>
                </a:solidFill>
              </a:rPr>
              <a:t>标题文本预设</a:t>
            </a:r>
            <a:endParaRPr lang="zh-CN" altLang="en-US" sz="1600" b="1" kern="900" dirty="0">
              <a:solidFill>
                <a:schemeClr val="accent4"/>
              </a:solidFill>
            </a:endParaRPr>
          </a:p>
        </p:txBody>
      </p:sp>
      <p:sp>
        <p:nvSpPr>
          <p:cNvPr id="67" name="TextBox 122"/>
          <p:cNvSpPr txBox="1"/>
          <p:nvPr/>
        </p:nvSpPr>
        <p:spPr>
          <a:xfrm>
            <a:off x="4519822" y="5127752"/>
            <a:ext cx="3066859" cy="585430"/>
          </a:xfrm>
          <a:prstGeom prst="rect">
            <a:avLst/>
          </a:prstGeom>
        </p:spPr>
        <p:txBody>
          <a:bodyPr vert="horz" wrap="square" lIns="0">
            <a:norm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  <a:t>此部分内容作为文字排版占位显示</a:t>
            </a:r>
            <a:b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</a:b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  <a:t>（建议使用主题字体）</a:t>
            </a:r>
            <a:endParaRPr lang="zh-CN" altLang="en-US" sz="1100" dirty="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68" name="TextBox 124"/>
          <p:cNvSpPr txBox="1"/>
          <p:nvPr/>
        </p:nvSpPr>
        <p:spPr>
          <a:xfrm>
            <a:off x="8132431" y="4820111"/>
            <a:ext cx="3066859" cy="411977"/>
          </a:xfrm>
          <a:prstGeom prst="rect">
            <a:avLst/>
          </a:prstGeom>
        </p:spPr>
        <p:txBody>
          <a:bodyPr vert="horz" wrap="none" lIns="0">
            <a:normAutofit/>
          </a:bodyPr>
          <a:lstStyle/>
          <a:p>
            <a:pPr algn="ctr"/>
            <a:r>
              <a:rPr lang="zh-CN" altLang="en-US" sz="1600" b="1" kern="900" dirty="0">
                <a:solidFill>
                  <a:srgbClr val="76C9A3"/>
                </a:solidFill>
              </a:rPr>
              <a:t>标题文本预设</a:t>
            </a:r>
            <a:endParaRPr lang="zh-CN" altLang="en-US" sz="1600" b="1" kern="900" dirty="0">
              <a:solidFill>
                <a:srgbClr val="76C9A3"/>
              </a:solidFill>
            </a:endParaRPr>
          </a:p>
        </p:txBody>
      </p:sp>
      <p:sp>
        <p:nvSpPr>
          <p:cNvPr id="69" name="TextBox 125"/>
          <p:cNvSpPr txBox="1"/>
          <p:nvPr/>
        </p:nvSpPr>
        <p:spPr>
          <a:xfrm>
            <a:off x="8132431" y="5127752"/>
            <a:ext cx="3066859" cy="585430"/>
          </a:xfrm>
          <a:prstGeom prst="rect">
            <a:avLst/>
          </a:prstGeom>
        </p:spPr>
        <p:txBody>
          <a:bodyPr vert="horz" wrap="square" lIns="0">
            <a:norm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  <a:t>此部分内容作为文字排版占位显示</a:t>
            </a:r>
            <a:b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</a:b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  <a:t>（建议使用主题字体）</a:t>
            </a:r>
            <a:endParaRPr lang="zh-CN" altLang="en-US" sz="1100" dirty="0">
              <a:solidFill>
                <a:schemeClr val="dk1">
                  <a:lumMod val="100000"/>
                </a:schemeClr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724492" y="1474474"/>
            <a:ext cx="5212913" cy="3114260"/>
            <a:chOff x="4137782" y="1340768"/>
            <a:chExt cx="4283863" cy="2559234"/>
          </a:xfrm>
        </p:grpSpPr>
        <p:sp>
          <p:nvSpPr>
            <p:cNvPr id="9" name="Freeform: Shape 102"/>
            <p:cNvSpPr/>
            <p:nvPr/>
          </p:nvSpPr>
          <p:spPr bwMode="auto">
            <a:xfrm>
              <a:off x="7844721" y="1868607"/>
              <a:ext cx="1658" cy="11605"/>
            </a:xfrm>
            <a:custGeom>
              <a:avLst/>
              <a:gdLst>
                <a:gd name="T0" fmla="*/ 0 w 1"/>
                <a:gd name="T1" fmla="*/ 6 h 6"/>
                <a:gd name="T2" fmla="*/ 1 w 1"/>
                <a:gd name="T3" fmla="*/ 6 h 6"/>
                <a:gd name="T4" fmla="*/ 1 w 1"/>
                <a:gd name="T5" fmla="*/ 0 h 6"/>
                <a:gd name="T6" fmla="*/ 0 w 1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6">
                  <a:moveTo>
                    <a:pt x="0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3"/>
                    <a:pt x="0" y="6"/>
                    <a:pt x="0" y="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Freeform: Shape 103"/>
            <p:cNvSpPr/>
            <p:nvPr/>
          </p:nvSpPr>
          <p:spPr bwMode="auto">
            <a:xfrm>
              <a:off x="7846378" y="1802294"/>
              <a:ext cx="484086" cy="77918"/>
            </a:xfrm>
            <a:custGeom>
              <a:avLst/>
              <a:gdLst>
                <a:gd name="T0" fmla="*/ 255 w 265"/>
                <a:gd name="T1" fmla="*/ 10 h 43"/>
                <a:gd name="T2" fmla="*/ 243 w 265"/>
                <a:gd name="T3" fmla="*/ 0 h 43"/>
                <a:gd name="T4" fmla="*/ 19 w 265"/>
                <a:gd name="T5" fmla="*/ 0 h 43"/>
                <a:gd name="T6" fmla="*/ 0 w 265"/>
                <a:gd name="T7" fmla="*/ 37 h 43"/>
                <a:gd name="T8" fmla="*/ 0 w 265"/>
                <a:gd name="T9" fmla="*/ 43 h 43"/>
                <a:gd name="T10" fmla="*/ 265 w 265"/>
                <a:gd name="T11" fmla="*/ 43 h 43"/>
                <a:gd name="T12" fmla="*/ 255 w 265"/>
                <a:gd name="T13" fmla="*/ 1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5" h="43">
                  <a:moveTo>
                    <a:pt x="255" y="10"/>
                  </a:moveTo>
                  <a:cubicBezTo>
                    <a:pt x="253" y="4"/>
                    <a:pt x="252" y="0"/>
                    <a:pt x="243" y="0"/>
                  </a:cubicBezTo>
                  <a:cubicBezTo>
                    <a:pt x="234" y="0"/>
                    <a:pt x="28" y="0"/>
                    <a:pt x="19" y="0"/>
                  </a:cubicBezTo>
                  <a:cubicBezTo>
                    <a:pt x="12" y="0"/>
                    <a:pt x="4" y="25"/>
                    <a:pt x="0" y="37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265" y="43"/>
                    <a:pt x="265" y="43"/>
                    <a:pt x="265" y="43"/>
                  </a:cubicBezTo>
                  <a:cubicBezTo>
                    <a:pt x="265" y="43"/>
                    <a:pt x="258" y="17"/>
                    <a:pt x="255" y="1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Freeform: Shape 111"/>
            <p:cNvSpPr/>
            <p:nvPr/>
          </p:nvSpPr>
          <p:spPr bwMode="auto">
            <a:xfrm>
              <a:off x="7952479" y="1911710"/>
              <a:ext cx="44762" cy="29841"/>
            </a:xfrm>
            <a:custGeom>
              <a:avLst/>
              <a:gdLst>
                <a:gd name="T0" fmla="*/ 18 w 27"/>
                <a:gd name="T1" fmla="*/ 0 h 18"/>
                <a:gd name="T2" fmla="*/ 14 w 27"/>
                <a:gd name="T3" fmla="*/ 2 h 18"/>
                <a:gd name="T4" fmla="*/ 19 w 27"/>
                <a:gd name="T5" fmla="*/ 6 h 18"/>
                <a:gd name="T6" fmla="*/ 0 w 27"/>
                <a:gd name="T7" fmla="*/ 6 h 18"/>
                <a:gd name="T8" fmla="*/ 0 w 27"/>
                <a:gd name="T9" fmla="*/ 12 h 18"/>
                <a:gd name="T10" fmla="*/ 19 w 27"/>
                <a:gd name="T11" fmla="*/ 12 h 18"/>
                <a:gd name="T12" fmla="*/ 14 w 27"/>
                <a:gd name="T13" fmla="*/ 16 h 18"/>
                <a:gd name="T14" fmla="*/ 18 w 27"/>
                <a:gd name="T15" fmla="*/ 18 h 18"/>
                <a:gd name="T16" fmla="*/ 27 w 27"/>
                <a:gd name="T17" fmla="*/ 10 h 18"/>
                <a:gd name="T18" fmla="*/ 18 w 27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18">
                  <a:moveTo>
                    <a:pt x="18" y="0"/>
                  </a:moveTo>
                  <a:lnTo>
                    <a:pt x="14" y="2"/>
                  </a:lnTo>
                  <a:lnTo>
                    <a:pt x="19" y="6"/>
                  </a:lnTo>
                  <a:lnTo>
                    <a:pt x="0" y="6"/>
                  </a:lnTo>
                  <a:lnTo>
                    <a:pt x="0" y="12"/>
                  </a:lnTo>
                  <a:lnTo>
                    <a:pt x="19" y="12"/>
                  </a:lnTo>
                  <a:lnTo>
                    <a:pt x="14" y="16"/>
                  </a:lnTo>
                  <a:lnTo>
                    <a:pt x="18" y="18"/>
                  </a:lnTo>
                  <a:lnTo>
                    <a:pt x="27" y="1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Freeform: Shape 112"/>
            <p:cNvSpPr/>
            <p:nvPr/>
          </p:nvSpPr>
          <p:spPr bwMode="auto">
            <a:xfrm>
              <a:off x="7877878" y="1911710"/>
              <a:ext cx="43104" cy="29841"/>
            </a:xfrm>
            <a:custGeom>
              <a:avLst/>
              <a:gdLst>
                <a:gd name="T0" fmla="*/ 9 w 26"/>
                <a:gd name="T1" fmla="*/ 0 h 18"/>
                <a:gd name="T2" fmla="*/ 12 w 26"/>
                <a:gd name="T3" fmla="*/ 2 h 18"/>
                <a:gd name="T4" fmla="*/ 8 w 26"/>
                <a:gd name="T5" fmla="*/ 6 h 18"/>
                <a:gd name="T6" fmla="*/ 26 w 26"/>
                <a:gd name="T7" fmla="*/ 6 h 18"/>
                <a:gd name="T8" fmla="*/ 26 w 26"/>
                <a:gd name="T9" fmla="*/ 12 h 18"/>
                <a:gd name="T10" fmla="*/ 8 w 26"/>
                <a:gd name="T11" fmla="*/ 12 h 18"/>
                <a:gd name="T12" fmla="*/ 12 w 26"/>
                <a:gd name="T13" fmla="*/ 16 h 18"/>
                <a:gd name="T14" fmla="*/ 9 w 26"/>
                <a:gd name="T15" fmla="*/ 18 h 18"/>
                <a:gd name="T16" fmla="*/ 0 w 26"/>
                <a:gd name="T17" fmla="*/ 10 h 18"/>
                <a:gd name="T18" fmla="*/ 9 w 26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8">
                  <a:moveTo>
                    <a:pt x="9" y="0"/>
                  </a:moveTo>
                  <a:lnTo>
                    <a:pt x="12" y="2"/>
                  </a:lnTo>
                  <a:lnTo>
                    <a:pt x="8" y="6"/>
                  </a:lnTo>
                  <a:lnTo>
                    <a:pt x="26" y="6"/>
                  </a:lnTo>
                  <a:lnTo>
                    <a:pt x="26" y="12"/>
                  </a:lnTo>
                  <a:lnTo>
                    <a:pt x="8" y="12"/>
                  </a:lnTo>
                  <a:lnTo>
                    <a:pt x="12" y="16"/>
                  </a:lnTo>
                  <a:lnTo>
                    <a:pt x="9" y="18"/>
                  </a:lnTo>
                  <a:lnTo>
                    <a:pt x="0" y="1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Freeform: Shape 113"/>
            <p:cNvSpPr/>
            <p:nvPr/>
          </p:nvSpPr>
          <p:spPr bwMode="auto">
            <a:xfrm>
              <a:off x="8025424" y="1893475"/>
              <a:ext cx="51393" cy="58024"/>
            </a:xfrm>
            <a:custGeom>
              <a:avLst/>
              <a:gdLst>
                <a:gd name="T0" fmla="*/ 23 w 28"/>
                <a:gd name="T1" fmla="*/ 20 h 32"/>
                <a:gd name="T2" fmla="*/ 14 w 28"/>
                <a:gd name="T3" fmla="*/ 27 h 32"/>
                <a:gd name="T4" fmla="*/ 5 w 28"/>
                <a:gd name="T5" fmla="*/ 18 h 32"/>
                <a:gd name="T6" fmla="*/ 14 w 28"/>
                <a:gd name="T7" fmla="*/ 9 h 32"/>
                <a:gd name="T8" fmla="*/ 17 w 28"/>
                <a:gd name="T9" fmla="*/ 10 h 32"/>
                <a:gd name="T10" fmla="*/ 14 w 28"/>
                <a:gd name="T11" fmla="*/ 15 h 32"/>
                <a:gd name="T12" fmla="*/ 26 w 28"/>
                <a:gd name="T13" fmla="*/ 11 h 32"/>
                <a:gd name="T14" fmla="*/ 22 w 28"/>
                <a:gd name="T15" fmla="*/ 0 h 32"/>
                <a:gd name="T16" fmla="*/ 19 w 28"/>
                <a:gd name="T17" fmla="*/ 5 h 32"/>
                <a:gd name="T18" fmla="*/ 14 w 28"/>
                <a:gd name="T19" fmla="*/ 4 h 32"/>
                <a:gd name="T20" fmla="*/ 0 w 28"/>
                <a:gd name="T21" fmla="*/ 18 h 32"/>
                <a:gd name="T22" fmla="*/ 14 w 28"/>
                <a:gd name="T23" fmla="*/ 32 h 32"/>
                <a:gd name="T24" fmla="*/ 28 w 28"/>
                <a:gd name="T25" fmla="*/ 20 h 32"/>
                <a:gd name="T26" fmla="*/ 23 w 28"/>
                <a:gd name="T27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2">
                  <a:moveTo>
                    <a:pt x="23" y="20"/>
                  </a:moveTo>
                  <a:cubicBezTo>
                    <a:pt x="22" y="24"/>
                    <a:pt x="19" y="27"/>
                    <a:pt x="14" y="27"/>
                  </a:cubicBezTo>
                  <a:cubicBezTo>
                    <a:pt x="9" y="27"/>
                    <a:pt x="5" y="23"/>
                    <a:pt x="5" y="18"/>
                  </a:cubicBezTo>
                  <a:cubicBezTo>
                    <a:pt x="5" y="13"/>
                    <a:pt x="9" y="9"/>
                    <a:pt x="14" y="9"/>
                  </a:cubicBezTo>
                  <a:cubicBezTo>
                    <a:pt x="15" y="9"/>
                    <a:pt x="16" y="9"/>
                    <a:pt x="17" y="10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7" y="5"/>
                    <a:pt x="16" y="4"/>
                    <a:pt x="14" y="4"/>
                  </a:cubicBezTo>
                  <a:cubicBezTo>
                    <a:pt x="6" y="4"/>
                    <a:pt x="0" y="11"/>
                    <a:pt x="0" y="18"/>
                  </a:cubicBezTo>
                  <a:cubicBezTo>
                    <a:pt x="0" y="26"/>
                    <a:pt x="6" y="32"/>
                    <a:pt x="14" y="32"/>
                  </a:cubicBezTo>
                  <a:cubicBezTo>
                    <a:pt x="21" y="32"/>
                    <a:pt x="27" y="27"/>
                    <a:pt x="28" y="20"/>
                  </a:cubicBezTo>
                  <a:lnTo>
                    <a:pt x="23" y="2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1" name="Freeform: Shape 114"/>
            <p:cNvSpPr/>
            <p:nvPr/>
          </p:nvSpPr>
          <p:spPr bwMode="auto">
            <a:xfrm>
              <a:off x="8270782" y="1830477"/>
              <a:ext cx="23210" cy="23210"/>
            </a:xfrm>
            <a:custGeom>
              <a:avLst/>
              <a:gdLst>
                <a:gd name="T0" fmla="*/ 12 w 13"/>
                <a:gd name="T1" fmla="*/ 11 h 13"/>
                <a:gd name="T2" fmla="*/ 8 w 13"/>
                <a:gd name="T3" fmla="*/ 7 h 13"/>
                <a:gd name="T4" fmla="*/ 12 w 13"/>
                <a:gd name="T5" fmla="*/ 3 h 13"/>
                <a:gd name="T6" fmla="*/ 12 w 13"/>
                <a:gd name="T7" fmla="*/ 1 h 13"/>
                <a:gd name="T8" fmla="*/ 10 w 13"/>
                <a:gd name="T9" fmla="*/ 1 h 13"/>
                <a:gd name="T10" fmla="*/ 6 w 13"/>
                <a:gd name="T11" fmla="*/ 5 h 13"/>
                <a:gd name="T12" fmla="*/ 2 w 13"/>
                <a:gd name="T13" fmla="*/ 1 h 13"/>
                <a:gd name="T14" fmla="*/ 1 w 13"/>
                <a:gd name="T15" fmla="*/ 1 h 13"/>
                <a:gd name="T16" fmla="*/ 1 w 13"/>
                <a:gd name="T17" fmla="*/ 3 h 13"/>
                <a:gd name="T18" fmla="*/ 4 w 13"/>
                <a:gd name="T19" fmla="*/ 7 h 13"/>
                <a:gd name="T20" fmla="*/ 1 w 13"/>
                <a:gd name="T21" fmla="*/ 11 h 13"/>
                <a:gd name="T22" fmla="*/ 1 w 13"/>
                <a:gd name="T23" fmla="*/ 12 h 13"/>
                <a:gd name="T24" fmla="*/ 2 w 13"/>
                <a:gd name="T25" fmla="*/ 12 h 13"/>
                <a:gd name="T26" fmla="*/ 6 w 13"/>
                <a:gd name="T27" fmla="*/ 8 h 13"/>
                <a:gd name="T28" fmla="*/ 10 w 13"/>
                <a:gd name="T29" fmla="*/ 12 h 13"/>
                <a:gd name="T30" fmla="*/ 12 w 13"/>
                <a:gd name="T31" fmla="*/ 12 h 13"/>
                <a:gd name="T32" fmla="*/ 12 w 13"/>
                <a:gd name="T33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" h="13">
                  <a:moveTo>
                    <a:pt x="12" y="11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2"/>
                    <a:pt x="13" y="1"/>
                    <a:pt x="12" y="1"/>
                  </a:cubicBezTo>
                  <a:cubicBezTo>
                    <a:pt x="12" y="0"/>
                    <a:pt x="11" y="0"/>
                    <a:pt x="10" y="1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1"/>
                    <a:pt x="0" y="12"/>
                    <a:pt x="1" y="12"/>
                  </a:cubicBezTo>
                  <a:cubicBezTo>
                    <a:pt x="1" y="13"/>
                    <a:pt x="2" y="13"/>
                    <a:pt x="2" y="12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2" y="13"/>
                    <a:pt x="12" y="12"/>
                  </a:cubicBezTo>
                  <a:cubicBezTo>
                    <a:pt x="13" y="12"/>
                    <a:pt x="13" y="11"/>
                    <a:pt x="12" y="1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Freeform: Shape 115"/>
            <p:cNvSpPr/>
            <p:nvPr/>
          </p:nvSpPr>
          <p:spPr bwMode="auto">
            <a:xfrm>
              <a:off x="8337095" y="1815556"/>
              <a:ext cx="84550" cy="48078"/>
            </a:xfrm>
            <a:custGeom>
              <a:avLst/>
              <a:gdLst>
                <a:gd name="T0" fmla="*/ 11 w 47"/>
                <a:gd name="T1" fmla="*/ 25 h 26"/>
                <a:gd name="T2" fmla="*/ 7 w 47"/>
                <a:gd name="T3" fmla="*/ 22 h 26"/>
                <a:gd name="T4" fmla="*/ 1 w 47"/>
                <a:gd name="T5" fmla="*/ 5 h 26"/>
                <a:gd name="T6" fmla="*/ 4 w 47"/>
                <a:gd name="T7" fmla="*/ 0 h 26"/>
                <a:gd name="T8" fmla="*/ 35 w 47"/>
                <a:gd name="T9" fmla="*/ 0 h 26"/>
                <a:gd name="T10" fmla="*/ 41 w 47"/>
                <a:gd name="T11" fmla="*/ 4 h 26"/>
                <a:gd name="T12" fmla="*/ 46 w 47"/>
                <a:gd name="T13" fmla="*/ 21 h 26"/>
                <a:gd name="T14" fmla="*/ 42 w 47"/>
                <a:gd name="T15" fmla="*/ 25 h 26"/>
                <a:gd name="T16" fmla="*/ 11 w 47"/>
                <a:gd name="T1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6">
                  <a:moveTo>
                    <a:pt x="11" y="25"/>
                  </a:moveTo>
                  <a:cubicBezTo>
                    <a:pt x="11" y="25"/>
                    <a:pt x="8" y="26"/>
                    <a:pt x="7" y="22"/>
                  </a:cubicBezTo>
                  <a:cubicBezTo>
                    <a:pt x="5" y="19"/>
                    <a:pt x="2" y="8"/>
                    <a:pt x="1" y="5"/>
                  </a:cubicBezTo>
                  <a:cubicBezTo>
                    <a:pt x="1" y="3"/>
                    <a:pt x="0" y="0"/>
                    <a:pt x="4" y="0"/>
                  </a:cubicBezTo>
                  <a:cubicBezTo>
                    <a:pt x="7" y="0"/>
                    <a:pt x="29" y="0"/>
                    <a:pt x="35" y="0"/>
                  </a:cubicBezTo>
                  <a:cubicBezTo>
                    <a:pt x="40" y="0"/>
                    <a:pt x="40" y="1"/>
                    <a:pt x="41" y="4"/>
                  </a:cubicBezTo>
                  <a:cubicBezTo>
                    <a:pt x="42" y="6"/>
                    <a:pt x="46" y="18"/>
                    <a:pt x="46" y="21"/>
                  </a:cubicBezTo>
                  <a:cubicBezTo>
                    <a:pt x="47" y="24"/>
                    <a:pt x="46" y="25"/>
                    <a:pt x="42" y="25"/>
                  </a:cubicBezTo>
                  <a:cubicBezTo>
                    <a:pt x="37" y="25"/>
                    <a:pt x="11" y="25"/>
                    <a:pt x="11" y="2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Freeform: Shape 116"/>
            <p:cNvSpPr/>
            <p:nvPr/>
          </p:nvSpPr>
          <p:spPr bwMode="auto">
            <a:xfrm>
              <a:off x="8136499" y="1911710"/>
              <a:ext cx="36472" cy="36472"/>
            </a:xfrm>
            <a:custGeom>
              <a:avLst/>
              <a:gdLst>
                <a:gd name="T0" fmla="*/ 19 w 20"/>
                <a:gd name="T1" fmla="*/ 20 h 20"/>
                <a:gd name="T2" fmla="*/ 18 w 20"/>
                <a:gd name="T3" fmla="*/ 20 h 20"/>
                <a:gd name="T4" fmla="*/ 11 w 20"/>
                <a:gd name="T5" fmla="*/ 13 h 20"/>
                <a:gd name="T6" fmla="*/ 7 w 20"/>
                <a:gd name="T7" fmla="*/ 15 h 20"/>
                <a:gd name="T8" fmla="*/ 0 w 20"/>
                <a:gd name="T9" fmla="*/ 7 h 20"/>
                <a:gd name="T10" fmla="*/ 7 w 20"/>
                <a:gd name="T11" fmla="*/ 0 h 20"/>
                <a:gd name="T12" fmla="*/ 14 w 20"/>
                <a:gd name="T13" fmla="*/ 7 h 20"/>
                <a:gd name="T14" fmla="*/ 13 w 20"/>
                <a:gd name="T15" fmla="*/ 11 h 20"/>
                <a:gd name="T16" fmla="*/ 19 w 20"/>
                <a:gd name="T17" fmla="*/ 18 h 20"/>
                <a:gd name="T18" fmla="*/ 20 w 20"/>
                <a:gd name="T19" fmla="*/ 19 h 20"/>
                <a:gd name="T20" fmla="*/ 19 w 20"/>
                <a:gd name="T21" fmla="*/ 20 h 20"/>
                <a:gd name="T22" fmla="*/ 7 w 20"/>
                <a:gd name="T23" fmla="*/ 2 h 20"/>
                <a:gd name="T24" fmla="*/ 2 w 20"/>
                <a:gd name="T25" fmla="*/ 7 h 20"/>
                <a:gd name="T26" fmla="*/ 7 w 20"/>
                <a:gd name="T27" fmla="*/ 12 h 20"/>
                <a:gd name="T28" fmla="*/ 12 w 20"/>
                <a:gd name="T29" fmla="*/ 7 h 20"/>
                <a:gd name="T30" fmla="*/ 7 w 20"/>
                <a:gd name="T31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" h="20">
                  <a:moveTo>
                    <a:pt x="19" y="20"/>
                  </a:moveTo>
                  <a:cubicBezTo>
                    <a:pt x="18" y="20"/>
                    <a:pt x="18" y="20"/>
                    <a:pt x="18" y="20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0" y="14"/>
                    <a:pt x="9" y="15"/>
                    <a:pt x="7" y="15"/>
                  </a:cubicBezTo>
                  <a:cubicBezTo>
                    <a:pt x="3" y="15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cubicBezTo>
                    <a:pt x="14" y="9"/>
                    <a:pt x="14" y="10"/>
                    <a:pt x="13" y="11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20" y="18"/>
                    <a:pt x="20" y="18"/>
                    <a:pt x="20" y="19"/>
                  </a:cubicBezTo>
                  <a:cubicBezTo>
                    <a:pt x="20" y="19"/>
                    <a:pt x="19" y="20"/>
                    <a:pt x="19" y="20"/>
                  </a:cubicBezTo>
                  <a:close/>
                  <a:moveTo>
                    <a:pt x="7" y="2"/>
                  </a:moveTo>
                  <a:cubicBezTo>
                    <a:pt x="4" y="2"/>
                    <a:pt x="2" y="4"/>
                    <a:pt x="2" y="7"/>
                  </a:cubicBezTo>
                  <a:cubicBezTo>
                    <a:pt x="2" y="10"/>
                    <a:pt x="4" y="12"/>
                    <a:pt x="7" y="12"/>
                  </a:cubicBezTo>
                  <a:cubicBezTo>
                    <a:pt x="10" y="12"/>
                    <a:pt x="12" y="10"/>
                    <a:pt x="12" y="7"/>
                  </a:cubicBezTo>
                  <a:cubicBezTo>
                    <a:pt x="12" y="4"/>
                    <a:pt x="10" y="2"/>
                    <a:pt x="7" y="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Freeform: Shape 34"/>
            <p:cNvSpPr/>
            <p:nvPr/>
          </p:nvSpPr>
          <p:spPr bwMode="auto">
            <a:xfrm>
              <a:off x="4283859" y="1903422"/>
              <a:ext cx="71287" cy="11605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Freeform: Shape 35"/>
            <p:cNvSpPr/>
            <p:nvPr/>
          </p:nvSpPr>
          <p:spPr bwMode="auto">
            <a:xfrm>
              <a:off x="4184390" y="1847055"/>
              <a:ext cx="48078" cy="9947"/>
            </a:xfrm>
            <a:custGeom>
              <a:avLst/>
              <a:gdLst>
                <a:gd name="T0" fmla="*/ 27 w 27"/>
                <a:gd name="T1" fmla="*/ 2 h 5"/>
                <a:gd name="T2" fmla="*/ 25 w 27"/>
                <a:gd name="T3" fmla="*/ 5 h 5"/>
                <a:gd name="T4" fmla="*/ 2 w 27"/>
                <a:gd name="T5" fmla="*/ 5 h 5"/>
                <a:gd name="T6" fmla="*/ 0 w 27"/>
                <a:gd name="T7" fmla="*/ 2 h 5"/>
                <a:gd name="T8" fmla="*/ 0 w 27"/>
                <a:gd name="T9" fmla="*/ 2 h 5"/>
                <a:gd name="T10" fmla="*/ 2 w 27"/>
                <a:gd name="T11" fmla="*/ 0 h 5"/>
                <a:gd name="T12" fmla="*/ 25 w 27"/>
                <a:gd name="T13" fmla="*/ 0 h 5"/>
                <a:gd name="T14" fmla="*/ 27 w 27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5">
                  <a:moveTo>
                    <a:pt x="27" y="2"/>
                  </a:moveTo>
                  <a:cubicBezTo>
                    <a:pt x="27" y="4"/>
                    <a:pt x="26" y="5"/>
                    <a:pt x="25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6" y="0"/>
                    <a:pt x="27" y="1"/>
                    <a:pt x="27" y="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Freeform: Shape 36"/>
            <p:cNvSpPr/>
            <p:nvPr/>
          </p:nvSpPr>
          <p:spPr bwMode="auto">
            <a:xfrm>
              <a:off x="4315358" y="1822188"/>
              <a:ext cx="38131" cy="36472"/>
            </a:xfrm>
            <a:custGeom>
              <a:avLst/>
              <a:gdLst>
                <a:gd name="T0" fmla="*/ 20 w 21"/>
                <a:gd name="T1" fmla="*/ 16 h 20"/>
                <a:gd name="T2" fmla="*/ 14 w 21"/>
                <a:gd name="T3" fmla="*/ 10 h 20"/>
                <a:gd name="T4" fmla="*/ 20 w 21"/>
                <a:gd name="T5" fmla="*/ 4 h 20"/>
                <a:gd name="T6" fmla="*/ 20 w 21"/>
                <a:gd name="T7" fmla="*/ 1 h 20"/>
                <a:gd name="T8" fmla="*/ 17 w 21"/>
                <a:gd name="T9" fmla="*/ 1 h 20"/>
                <a:gd name="T10" fmla="*/ 11 w 21"/>
                <a:gd name="T11" fmla="*/ 7 h 20"/>
                <a:gd name="T12" fmla="*/ 4 w 21"/>
                <a:gd name="T13" fmla="*/ 1 h 20"/>
                <a:gd name="T14" fmla="*/ 1 w 21"/>
                <a:gd name="T15" fmla="*/ 1 h 20"/>
                <a:gd name="T16" fmla="*/ 1 w 21"/>
                <a:gd name="T17" fmla="*/ 4 h 20"/>
                <a:gd name="T18" fmla="*/ 7 w 21"/>
                <a:gd name="T19" fmla="*/ 10 h 20"/>
                <a:gd name="T20" fmla="*/ 1 w 21"/>
                <a:gd name="T21" fmla="*/ 16 h 20"/>
                <a:gd name="T22" fmla="*/ 1 w 21"/>
                <a:gd name="T23" fmla="*/ 19 h 20"/>
                <a:gd name="T24" fmla="*/ 4 w 21"/>
                <a:gd name="T25" fmla="*/ 19 h 20"/>
                <a:gd name="T26" fmla="*/ 11 w 21"/>
                <a:gd name="T27" fmla="*/ 13 h 20"/>
                <a:gd name="T28" fmla="*/ 17 w 21"/>
                <a:gd name="T29" fmla="*/ 19 h 20"/>
                <a:gd name="T30" fmla="*/ 20 w 21"/>
                <a:gd name="T31" fmla="*/ 19 h 20"/>
                <a:gd name="T32" fmla="*/ 20 w 21"/>
                <a:gd name="T33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" h="20">
                  <a:moveTo>
                    <a:pt x="20" y="16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3"/>
                    <a:pt x="21" y="1"/>
                    <a:pt x="20" y="1"/>
                  </a:cubicBezTo>
                  <a:cubicBezTo>
                    <a:pt x="19" y="0"/>
                    <a:pt x="18" y="0"/>
                    <a:pt x="17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1"/>
                    <a:pt x="0" y="3"/>
                    <a:pt x="1" y="4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0" y="17"/>
                    <a:pt x="0" y="19"/>
                    <a:pt x="1" y="19"/>
                  </a:cubicBezTo>
                  <a:cubicBezTo>
                    <a:pt x="2" y="20"/>
                    <a:pt x="3" y="20"/>
                    <a:pt x="4" y="19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8" y="20"/>
                    <a:pt x="19" y="20"/>
                    <a:pt x="20" y="19"/>
                  </a:cubicBezTo>
                  <a:cubicBezTo>
                    <a:pt x="21" y="19"/>
                    <a:pt x="21" y="17"/>
                    <a:pt x="20" y="1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Freeform: Shape 37"/>
            <p:cNvSpPr/>
            <p:nvPr/>
          </p:nvSpPr>
          <p:spPr bwMode="auto">
            <a:xfrm>
              <a:off x="4283859" y="1921657"/>
              <a:ext cx="71287" cy="11605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Freeform: Shape 38"/>
            <p:cNvSpPr/>
            <p:nvPr/>
          </p:nvSpPr>
          <p:spPr bwMode="auto">
            <a:xfrm>
              <a:off x="4283859" y="1939894"/>
              <a:ext cx="71287" cy="11605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Freeform: Shape 39"/>
            <p:cNvSpPr/>
            <p:nvPr/>
          </p:nvSpPr>
          <p:spPr bwMode="auto">
            <a:xfrm>
              <a:off x="4258991" y="1820530"/>
              <a:ext cx="31499" cy="31499"/>
            </a:xfrm>
            <a:custGeom>
              <a:avLst/>
              <a:gdLst>
                <a:gd name="T0" fmla="*/ 0 w 19"/>
                <a:gd name="T1" fmla="*/ 19 h 19"/>
                <a:gd name="T2" fmla="*/ 12 w 19"/>
                <a:gd name="T3" fmla="*/ 19 h 19"/>
                <a:gd name="T4" fmla="*/ 12 w 19"/>
                <a:gd name="T5" fmla="*/ 6 h 19"/>
                <a:gd name="T6" fmla="*/ 0 w 19"/>
                <a:gd name="T7" fmla="*/ 6 h 19"/>
                <a:gd name="T8" fmla="*/ 0 w 19"/>
                <a:gd name="T9" fmla="*/ 19 h 19"/>
                <a:gd name="T10" fmla="*/ 5 w 19"/>
                <a:gd name="T11" fmla="*/ 0 h 19"/>
                <a:gd name="T12" fmla="*/ 5 w 19"/>
                <a:gd name="T13" fmla="*/ 4 h 19"/>
                <a:gd name="T14" fmla="*/ 14 w 19"/>
                <a:gd name="T15" fmla="*/ 4 h 19"/>
                <a:gd name="T16" fmla="*/ 14 w 19"/>
                <a:gd name="T17" fmla="*/ 12 h 19"/>
                <a:gd name="T18" fmla="*/ 19 w 19"/>
                <a:gd name="T19" fmla="*/ 12 h 19"/>
                <a:gd name="T20" fmla="*/ 19 w 19"/>
                <a:gd name="T21" fmla="*/ 0 h 19"/>
                <a:gd name="T22" fmla="*/ 5 w 19"/>
                <a:gd name="T2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9">
                  <a:moveTo>
                    <a:pt x="0" y="19"/>
                  </a:moveTo>
                  <a:lnTo>
                    <a:pt x="12" y="19"/>
                  </a:lnTo>
                  <a:lnTo>
                    <a:pt x="12" y="6"/>
                  </a:lnTo>
                  <a:lnTo>
                    <a:pt x="0" y="6"/>
                  </a:lnTo>
                  <a:lnTo>
                    <a:pt x="0" y="19"/>
                  </a:lnTo>
                  <a:close/>
                  <a:moveTo>
                    <a:pt x="5" y="0"/>
                  </a:moveTo>
                  <a:lnTo>
                    <a:pt x="5" y="4"/>
                  </a:lnTo>
                  <a:lnTo>
                    <a:pt x="14" y="4"/>
                  </a:lnTo>
                  <a:lnTo>
                    <a:pt x="14" y="12"/>
                  </a:lnTo>
                  <a:lnTo>
                    <a:pt x="19" y="12"/>
                  </a:lnTo>
                  <a:lnTo>
                    <a:pt x="19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3" name="Freeform: Shape 46"/>
            <p:cNvSpPr/>
            <p:nvPr/>
          </p:nvSpPr>
          <p:spPr bwMode="auto">
            <a:xfrm>
              <a:off x="4179416" y="1896790"/>
              <a:ext cx="62997" cy="58024"/>
            </a:xfrm>
            <a:custGeom>
              <a:avLst/>
              <a:gdLst>
                <a:gd name="T0" fmla="*/ 25 w 34"/>
                <a:gd name="T1" fmla="*/ 32 h 32"/>
                <a:gd name="T2" fmla="*/ 17 w 34"/>
                <a:gd name="T3" fmla="*/ 26 h 32"/>
                <a:gd name="T4" fmla="*/ 9 w 34"/>
                <a:gd name="T5" fmla="*/ 32 h 32"/>
                <a:gd name="T6" fmla="*/ 6 w 34"/>
                <a:gd name="T7" fmla="*/ 32 h 32"/>
                <a:gd name="T8" fmla="*/ 6 w 34"/>
                <a:gd name="T9" fmla="*/ 32 h 32"/>
                <a:gd name="T10" fmla="*/ 6 w 34"/>
                <a:gd name="T11" fmla="*/ 30 h 32"/>
                <a:gd name="T12" fmla="*/ 6 w 34"/>
                <a:gd name="T13" fmla="*/ 30 h 32"/>
                <a:gd name="T14" fmla="*/ 9 w 34"/>
                <a:gd name="T15" fmla="*/ 20 h 32"/>
                <a:gd name="T16" fmla="*/ 1 w 34"/>
                <a:gd name="T17" fmla="*/ 15 h 32"/>
                <a:gd name="T18" fmla="*/ 0 w 34"/>
                <a:gd name="T19" fmla="*/ 12 h 32"/>
                <a:gd name="T20" fmla="*/ 0 w 34"/>
                <a:gd name="T21" fmla="*/ 12 h 32"/>
                <a:gd name="T22" fmla="*/ 2 w 34"/>
                <a:gd name="T23" fmla="*/ 11 h 32"/>
                <a:gd name="T24" fmla="*/ 2 w 34"/>
                <a:gd name="T25" fmla="*/ 11 h 32"/>
                <a:gd name="T26" fmla="*/ 12 w 34"/>
                <a:gd name="T27" fmla="*/ 11 h 32"/>
                <a:gd name="T28" fmla="*/ 15 w 34"/>
                <a:gd name="T29" fmla="*/ 2 h 32"/>
                <a:gd name="T30" fmla="*/ 17 w 34"/>
                <a:gd name="T31" fmla="*/ 0 h 32"/>
                <a:gd name="T32" fmla="*/ 17 w 34"/>
                <a:gd name="T33" fmla="*/ 0 h 32"/>
                <a:gd name="T34" fmla="*/ 19 w 34"/>
                <a:gd name="T35" fmla="*/ 2 h 32"/>
                <a:gd name="T36" fmla="*/ 19 w 34"/>
                <a:gd name="T37" fmla="*/ 2 h 32"/>
                <a:gd name="T38" fmla="*/ 22 w 34"/>
                <a:gd name="T39" fmla="*/ 11 h 32"/>
                <a:gd name="T40" fmla="*/ 31 w 34"/>
                <a:gd name="T41" fmla="*/ 11 h 32"/>
                <a:gd name="T42" fmla="*/ 33 w 34"/>
                <a:gd name="T43" fmla="*/ 12 h 32"/>
                <a:gd name="T44" fmla="*/ 33 w 34"/>
                <a:gd name="T45" fmla="*/ 12 h 32"/>
                <a:gd name="T46" fmla="*/ 33 w 34"/>
                <a:gd name="T47" fmla="*/ 15 h 32"/>
                <a:gd name="T48" fmla="*/ 33 w 34"/>
                <a:gd name="T49" fmla="*/ 15 h 32"/>
                <a:gd name="T50" fmla="*/ 25 w 34"/>
                <a:gd name="T51" fmla="*/ 20 h 32"/>
                <a:gd name="T52" fmla="*/ 28 w 34"/>
                <a:gd name="T53" fmla="*/ 30 h 32"/>
                <a:gd name="T54" fmla="*/ 27 w 34"/>
                <a:gd name="T55" fmla="*/ 32 h 32"/>
                <a:gd name="T56" fmla="*/ 27 w 34"/>
                <a:gd name="T57" fmla="*/ 32 h 32"/>
                <a:gd name="T58" fmla="*/ 26 w 34"/>
                <a:gd name="T59" fmla="*/ 32 h 32"/>
                <a:gd name="T60" fmla="*/ 26 w 34"/>
                <a:gd name="T61" fmla="*/ 32 h 32"/>
                <a:gd name="T62" fmla="*/ 25 w 34"/>
                <a:gd name="T63" fmla="*/ 32 h 32"/>
                <a:gd name="T64" fmla="*/ 18 w 34"/>
                <a:gd name="T65" fmla="*/ 22 h 32"/>
                <a:gd name="T66" fmla="*/ 22 w 34"/>
                <a:gd name="T67" fmla="*/ 25 h 32"/>
                <a:gd name="T68" fmla="*/ 20 w 34"/>
                <a:gd name="T69" fmla="*/ 20 h 32"/>
                <a:gd name="T70" fmla="*/ 21 w 34"/>
                <a:gd name="T71" fmla="*/ 18 h 32"/>
                <a:gd name="T72" fmla="*/ 21 w 34"/>
                <a:gd name="T73" fmla="*/ 18 h 32"/>
                <a:gd name="T74" fmla="*/ 25 w 34"/>
                <a:gd name="T75" fmla="*/ 15 h 32"/>
                <a:gd name="T76" fmla="*/ 20 w 34"/>
                <a:gd name="T77" fmla="*/ 15 h 32"/>
                <a:gd name="T78" fmla="*/ 18 w 34"/>
                <a:gd name="T79" fmla="*/ 14 h 32"/>
                <a:gd name="T80" fmla="*/ 18 w 34"/>
                <a:gd name="T81" fmla="*/ 14 h 32"/>
                <a:gd name="T82" fmla="*/ 17 w 34"/>
                <a:gd name="T83" fmla="*/ 9 h 32"/>
                <a:gd name="T84" fmla="*/ 15 w 34"/>
                <a:gd name="T85" fmla="*/ 14 h 32"/>
                <a:gd name="T86" fmla="*/ 13 w 34"/>
                <a:gd name="T87" fmla="*/ 15 h 32"/>
                <a:gd name="T88" fmla="*/ 13 w 34"/>
                <a:gd name="T89" fmla="*/ 15 h 32"/>
                <a:gd name="T90" fmla="*/ 8 w 34"/>
                <a:gd name="T91" fmla="*/ 15 h 32"/>
                <a:gd name="T92" fmla="*/ 12 w 34"/>
                <a:gd name="T93" fmla="*/ 18 h 32"/>
                <a:gd name="T94" fmla="*/ 13 w 34"/>
                <a:gd name="T95" fmla="*/ 20 h 32"/>
                <a:gd name="T96" fmla="*/ 13 w 34"/>
                <a:gd name="T97" fmla="*/ 20 h 32"/>
                <a:gd name="T98" fmla="*/ 11 w 34"/>
                <a:gd name="T99" fmla="*/ 25 h 32"/>
                <a:gd name="T100" fmla="*/ 16 w 34"/>
                <a:gd name="T101" fmla="*/ 22 h 32"/>
                <a:gd name="T102" fmla="*/ 17 w 34"/>
                <a:gd name="T103" fmla="*/ 22 h 32"/>
                <a:gd name="T104" fmla="*/ 17 w 34"/>
                <a:gd name="T105" fmla="*/ 22 h 32"/>
                <a:gd name="T106" fmla="*/ 18 w 34"/>
                <a:gd name="T107" fmla="*/ 2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4" h="32">
                  <a:moveTo>
                    <a:pt x="25" y="32"/>
                  </a:moveTo>
                  <a:cubicBezTo>
                    <a:pt x="17" y="26"/>
                    <a:pt x="17" y="26"/>
                    <a:pt x="17" y="26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8" y="32"/>
                    <a:pt x="7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1"/>
                    <a:pt x="5" y="31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3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1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6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0"/>
                    <a:pt x="18" y="1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2" y="11"/>
                    <a:pt x="33" y="12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4" y="13"/>
                    <a:pt x="33" y="14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1"/>
                    <a:pt x="28" y="31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5" y="32"/>
                    <a:pt x="25" y="32"/>
                    <a:pt x="25" y="32"/>
                  </a:cubicBezTo>
                  <a:close/>
                  <a:moveTo>
                    <a:pt x="18" y="22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19"/>
                    <a:pt x="20" y="19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5"/>
                    <a:pt x="19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4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9"/>
                    <a:pt x="13" y="19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8" y="22"/>
                    <a:pt x="18" y="2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5" name="Rectangle 3"/>
            <p:cNvSpPr/>
            <p:nvPr/>
          </p:nvSpPr>
          <p:spPr>
            <a:xfrm>
              <a:off x="4167545" y="1592317"/>
              <a:ext cx="3828398" cy="2307685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6" name="Rectangle 74"/>
            <p:cNvSpPr/>
            <p:nvPr/>
          </p:nvSpPr>
          <p:spPr bwMode="auto">
            <a:xfrm>
              <a:off x="4167546" y="1340768"/>
              <a:ext cx="3828397" cy="249343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0" cap="flat">
              <a:noFill/>
              <a:prstDash val="solid"/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7" name="Freeform: Shape 75"/>
            <p:cNvSpPr/>
            <p:nvPr/>
          </p:nvSpPr>
          <p:spPr bwMode="auto">
            <a:xfrm>
              <a:off x="4167546" y="1340768"/>
              <a:ext cx="3828397" cy="114742"/>
            </a:xfrm>
            <a:custGeom>
              <a:avLst/>
              <a:gdLst>
                <a:gd name="T0" fmla="*/ 19 w 1574"/>
                <a:gd name="T1" fmla="*/ 4 h 47"/>
                <a:gd name="T2" fmla="*/ 243 w 1574"/>
                <a:gd name="T3" fmla="*/ 4 h 47"/>
                <a:gd name="T4" fmla="*/ 255 w 1574"/>
                <a:gd name="T5" fmla="*/ 14 h 47"/>
                <a:gd name="T6" fmla="*/ 265 w 1574"/>
                <a:gd name="T7" fmla="*/ 47 h 47"/>
                <a:gd name="T8" fmla="*/ 1574 w 1574"/>
                <a:gd name="T9" fmla="*/ 47 h 47"/>
                <a:gd name="T10" fmla="*/ 1574 w 1574"/>
                <a:gd name="T11" fmla="*/ 0 h 47"/>
                <a:gd name="T12" fmla="*/ 0 w 1574"/>
                <a:gd name="T13" fmla="*/ 0 h 47"/>
                <a:gd name="T14" fmla="*/ 0 w 1574"/>
                <a:gd name="T15" fmla="*/ 41 h 47"/>
                <a:gd name="T16" fmla="*/ 19 w 1574"/>
                <a:gd name="T17" fmla="*/ 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74" h="47">
                  <a:moveTo>
                    <a:pt x="19" y="4"/>
                  </a:moveTo>
                  <a:cubicBezTo>
                    <a:pt x="28" y="4"/>
                    <a:pt x="234" y="4"/>
                    <a:pt x="243" y="4"/>
                  </a:cubicBezTo>
                  <a:cubicBezTo>
                    <a:pt x="252" y="4"/>
                    <a:pt x="253" y="8"/>
                    <a:pt x="255" y="14"/>
                  </a:cubicBezTo>
                  <a:cubicBezTo>
                    <a:pt x="258" y="21"/>
                    <a:pt x="265" y="47"/>
                    <a:pt x="265" y="47"/>
                  </a:cubicBezTo>
                  <a:cubicBezTo>
                    <a:pt x="1574" y="47"/>
                    <a:pt x="1574" y="47"/>
                    <a:pt x="1574" y="47"/>
                  </a:cubicBezTo>
                  <a:cubicBezTo>
                    <a:pt x="1574" y="0"/>
                    <a:pt x="1574" y="0"/>
                    <a:pt x="157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4" y="29"/>
                    <a:pt x="12" y="4"/>
                    <a:pt x="19" y="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8" name="Freeform: Shape 76"/>
            <p:cNvSpPr/>
            <p:nvPr/>
          </p:nvSpPr>
          <p:spPr bwMode="auto">
            <a:xfrm>
              <a:off x="4165340" y="1440063"/>
              <a:ext cx="2207" cy="15447"/>
            </a:xfrm>
            <a:custGeom>
              <a:avLst/>
              <a:gdLst>
                <a:gd name="T0" fmla="*/ 0 w 1"/>
                <a:gd name="T1" fmla="*/ 6 h 6"/>
                <a:gd name="T2" fmla="*/ 1 w 1"/>
                <a:gd name="T3" fmla="*/ 6 h 6"/>
                <a:gd name="T4" fmla="*/ 1 w 1"/>
                <a:gd name="T5" fmla="*/ 0 h 6"/>
                <a:gd name="T6" fmla="*/ 0 w 1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6">
                  <a:moveTo>
                    <a:pt x="0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3"/>
                    <a:pt x="0" y="6"/>
                    <a:pt x="0" y="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9" name="Freeform: Shape 77"/>
            <p:cNvSpPr/>
            <p:nvPr/>
          </p:nvSpPr>
          <p:spPr bwMode="auto">
            <a:xfrm>
              <a:off x="4167546" y="1351800"/>
              <a:ext cx="644318" cy="103709"/>
            </a:xfrm>
            <a:custGeom>
              <a:avLst/>
              <a:gdLst>
                <a:gd name="T0" fmla="*/ 255 w 265"/>
                <a:gd name="T1" fmla="*/ 10 h 43"/>
                <a:gd name="T2" fmla="*/ 243 w 265"/>
                <a:gd name="T3" fmla="*/ 0 h 43"/>
                <a:gd name="T4" fmla="*/ 19 w 265"/>
                <a:gd name="T5" fmla="*/ 0 h 43"/>
                <a:gd name="T6" fmla="*/ 0 w 265"/>
                <a:gd name="T7" fmla="*/ 37 h 43"/>
                <a:gd name="T8" fmla="*/ 0 w 265"/>
                <a:gd name="T9" fmla="*/ 43 h 43"/>
                <a:gd name="T10" fmla="*/ 265 w 265"/>
                <a:gd name="T11" fmla="*/ 43 h 43"/>
                <a:gd name="T12" fmla="*/ 255 w 265"/>
                <a:gd name="T13" fmla="*/ 1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5" h="43">
                  <a:moveTo>
                    <a:pt x="255" y="10"/>
                  </a:moveTo>
                  <a:cubicBezTo>
                    <a:pt x="253" y="4"/>
                    <a:pt x="252" y="0"/>
                    <a:pt x="243" y="0"/>
                  </a:cubicBezTo>
                  <a:cubicBezTo>
                    <a:pt x="234" y="0"/>
                    <a:pt x="28" y="0"/>
                    <a:pt x="19" y="0"/>
                  </a:cubicBezTo>
                  <a:cubicBezTo>
                    <a:pt x="12" y="0"/>
                    <a:pt x="4" y="25"/>
                    <a:pt x="0" y="37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265" y="43"/>
                    <a:pt x="265" y="43"/>
                    <a:pt x="265" y="43"/>
                  </a:cubicBezTo>
                  <a:cubicBezTo>
                    <a:pt x="265" y="43"/>
                    <a:pt x="258" y="17"/>
                    <a:pt x="255" y="1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0" name="Freeform: Shape 78"/>
            <p:cNvSpPr/>
            <p:nvPr/>
          </p:nvSpPr>
          <p:spPr bwMode="auto">
            <a:xfrm>
              <a:off x="4520597" y="1464336"/>
              <a:ext cx="3298821" cy="105915"/>
            </a:xfrm>
            <a:custGeom>
              <a:avLst/>
              <a:gdLst>
                <a:gd name="T0" fmla="*/ 1357 w 1357"/>
                <a:gd name="T1" fmla="*/ 31 h 43"/>
                <a:gd name="T2" fmla="*/ 1346 w 1357"/>
                <a:gd name="T3" fmla="*/ 43 h 43"/>
                <a:gd name="T4" fmla="*/ 12 w 1357"/>
                <a:gd name="T5" fmla="*/ 43 h 43"/>
                <a:gd name="T6" fmla="*/ 0 w 1357"/>
                <a:gd name="T7" fmla="*/ 31 h 43"/>
                <a:gd name="T8" fmla="*/ 0 w 1357"/>
                <a:gd name="T9" fmla="*/ 12 h 43"/>
                <a:gd name="T10" fmla="*/ 12 w 1357"/>
                <a:gd name="T11" fmla="*/ 0 h 43"/>
                <a:gd name="T12" fmla="*/ 1346 w 1357"/>
                <a:gd name="T13" fmla="*/ 0 h 43"/>
                <a:gd name="T14" fmla="*/ 1357 w 1357"/>
                <a:gd name="T15" fmla="*/ 12 h 43"/>
                <a:gd name="T16" fmla="*/ 1357 w 1357"/>
                <a:gd name="T17" fmla="*/ 3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7" h="43">
                  <a:moveTo>
                    <a:pt x="1357" y="31"/>
                  </a:moveTo>
                  <a:cubicBezTo>
                    <a:pt x="1357" y="37"/>
                    <a:pt x="1352" y="43"/>
                    <a:pt x="1346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5" y="43"/>
                    <a:pt x="0" y="37"/>
                    <a:pt x="0" y="3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346" y="0"/>
                    <a:pt x="1346" y="0"/>
                    <a:pt x="1346" y="0"/>
                  </a:cubicBezTo>
                  <a:cubicBezTo>
                    <a:pt x="1352" y="0"/>
                    <a:pt x="1357" y="6"/>
                    <a:pt x="1357" y="12"/>
                  </a:cubicBezTo>
                  <a:lnTo>
                    <a:pt x="1357" y="31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1" name="Freeform: Shape 79"/>
            <p:cNvSpPr/>
            <p:nvPr/>
          </p:nvSpPr>
          <p:spPr bwMode="auto">
            <a:xfrm>
              <a:off x="7863549" y="1486402"/>
              <a:ext cx="94883" cy="15447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2" name="Freeform: Shape 80"/>
            <p:cNvSpPr/>
            <p:nvPr/>
          </p:nvSpPr>
          <p:spPr bwMode="auto">
            <a:xfrm>
              <a:off x="7731155" y="1411378"/>
              <a:ext cx="63991" cy="13239"/>
            </a:xfrm>
            <a:custGeom>
              <a:avLst/>
              <a:gdLst>
                <a:gd name="T0" fmla="*/ 27 w 27"/>
                <a:gd name="T1" fmla="*/ 2 h 5"/>
                <a:gd name="T2" fmla="*/ 25 w 27"/>
                <a:gd name="T3" fmla="*/ 5 h 5"/>
                <a:gd name="T4" fmla="*/ 2 w 27"/>
                <a:gd name="T5" fmla="*/ 5 h 5"/>
                <a:gd name="T6" fmla="*/ 0 w 27"/>
                <a:gd name="T7" fmla="*/ 2 h 5"/>
                <a:gd name="T8" fmla="*/ 0 w 27"/>
                <a:gd name="T9" fmla="*/ 2 h 5"/>
                <a:gd name="T10" fmla="*/ 2 w 27"/>
                <a:gd name="T11" fmla="*/ 0 h 5"/>
                <a:gd name="T12" fmla="*/ 25 w 27"/>
                <a:gd name="T13" fmla="*/ 0 h 5"/>
                <a:gd name="T14" fmla="*/ 27 w 27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5">
                  <a:moveTo>
                    <a:pt x="27" y="2"/>
                  </a:moveTo>
                  <a:cubicBezTo>
                    <a:pt x="27" y="4"/>
                    <a:pt x="26" y="5"/>
                    <a:pt x="25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6" y="0"/>
                    <a:pt x="27" y="1"/>
                    <a:pt x="27" y="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3" name="Freeform: Shape 81"/>
            <p:cNvSpPr/>
            <p:nvPr/>
          </p:nvSpPr>
          <p:spPr bwMode="auto">
            <a:xfrm>
              <a:off x="7905473" y="1378279"/>
              <a:ext cx="50752" cy="48545"/>
            </a:xfrm>
            <a:custGeom>
              <a:avLst/>
              <a:gdLst>
                <a:gd name="T0" fmla="*/ 20 w 21"/>
                <a:gd name="T1" fmla="*/ 16 h 20"/>
                <a:gd name="T2" fmla="*/ 14 w 21"/>
                <a:gd name="T3" fmla="*/ 10 h 20"/>
                <a:gd name="T4" fmla="*/ 20 w 21"/>
                <a:gd name="T5" fmla="*/ 4 h 20"/>
                <a:gd name="T6" fmla="*/ 20 w 21"/>
                <a:gd name="T7" fmla="*/ 1 h 20"/>
                <a:gd name="T8" fmla="*/ 17 w 21"/>
                <a:gd name="T9" fmla="*/ 1 h 20"/>
                <a:gd name="T10" fmla="*/ 11 w 21"/>
                <a:gd name="T11" fmla="*/ 7 h 20"/>
                <a:gd name="T12" fmla="*/ 4 w 21"/>
                <a:gd name="T13" fmla="*/ 1 h 20"/>
                <a:gd name="T14" fmla="*/ 1 w 21"/>
                <a:gd name="T15" fmla="*/ 1 h 20"/>
                <a:gd name="T16" fmla="*/ 1 w 21"/>
                <a:gd name="T17" fmla="*/ 4 h 20"/>
                <a:gd name="T18" fmla="*/ 7 w 21"/>
                <a:gd name="T19" fmla="*/ 10 h 20"/>
                <a:gd name="T20" fmla="*/ 1 w 21"/>
                <a:gd name="T21" fmla="*/ 16 h 20"/>
                <a:gd name="T22" fmla="*/ 1 w 21"/>
                <a:gd name="T23" fmla="*/ 19 h 20"/>
                <a:gd name="T24" fmla="*/ 4 w 21"/>
                <a:gd name="T25" fmla="*/ 19 h 20"/>
                <a:gd name="T26" fmla="*/ 11 w 21"/>
                <a:gd name="T27" fmla="*/ 13 h 20"/>
                <a:gd name="T28" fmla="*/ 17 w 21"/>
                <a:gd name="T29" fmla="*/ 19 h 20"/>
                <a:gd name="T30" fmla="*/ 20 w 21"/>
                <a:gd name="T31" fmla="*/ 19 h 20"/>
                <a:gd name="T32" fmla="*/ 20 w 21"/>
                <a:gd name="T33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" h="20">
                  <a:moveTo>
                    <a:pt x="20" y="16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3"/>
                    <a:pt x="21" y="1"/>
                    <a:pt x="20" y="1"/>
                  </a:cubicBezTo>
                  <a:cubicBezTo>
                    <a:pt x="19" y="0"/>
                    <a:pt x="18" y="0"/>
                    <a:pt x="17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1"/>
                    <a:pt x="0" y="3"/>
                    <a:pt x="1" y="4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0" y="17"/>
                    <a:pt x="0" y="19"/>
                    <a:pt x="1" y="19"/>
                  </a:cubicBezTo>
                  <a:cubicBezTo>
                    <a:pt x="2" y="20"/>
                    <a:pt x="3" y="20"/>
                    <a:pt x="4" y="19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8" y="20"/>
                    <a:pt x="19" y="20"/>
                    <a:pt x="20" y="19"/>
                  </a:cubicBezTo>
                  <a:cubicBezTo>
                    <a:pt x="21" y="19"/>
                    <a:pt x="21" y="17"/>
                    <a:pt x="20" y="1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4" name="Freeform: Shape 82"/>
            <p:cNvSpPr/>
            <p:nvPr/>
          </p:nvSpPr>
          <p:spPr bwMode="auto">
            <a:xfrm>
              <a:off x="7863549" y="1510673"/>
              <a:ext cx="94883" cy="15447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5" name="Freeform: Shape 83"/>
            <p:cNvSpPr/>
            <p:nvPr/>
          </p:nvSpPr>
          <p:spPr bwMode="auto">
            <a:xfrm>
              <a:off x="7863549" y="1534946"/>
              <a:ext cx="94883" cy="15447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6" name="Freeform: Shape 84"/>
            <p:cNvSpPr/>
            <p:nvPr/>
          </p:nvSpPr>
          <p:spPr bwMode="auto">
            <a:xfrm>
              <a:off x="7830450" y="1376073"/>
              <a:ext cx="41925" cy="41926"/>
            </a:xfrm>
            <a:custGeom>
              <a:avLst/>
              <a:gdLst>
                <a:gd name="T0" fmla="*/ 0 w 19"/>
                <a:gd name="T1" fmla="*/ 19 h 19"/>
                <a:gd name="T2" fmla="*/ 12 w 19"/>
                <a:gd name="T3" fmla="*/ 19 h 19"/>
                <a:gd name="T4" fmla="*/ 12 w 19"/>
                <a:gd name="T5" fmla="*/ 6 h 19"/>
                <a:gd name="T6" fmla="*/ 0 w 19"/>
                <a:gd name="T7" fmla="*/ 6 h 19"/>
                <a:gd name="T8" fmla="*/ 0 w 19"/>
                <a:gd name="T9" fmla="*/ 19 h 19"/>
                <a:gd name="T10" fmla="*/ 5 w 19"/>
                <a:gd name="T11" fmla="*/ 0 h 19"/>
                <a:gd name="T12" fmla="*/ 5 w 19"/>
                <a:gd name="T13" fmla="*/ 4 h 19"/>
                <a:gd name="T14" fmla="*/ 14 w 19"/>
                <a:gd name="T15" fmla="*/ 4 h 19"/>
                <a:gd name="T16" fmla="*/ 14 w 19"/>
                <a:gd name="T17" fmla="*/ 12 h 19"/>
                <a:gd name="T18" fmla="*/ 19 w 19"/>
                <a:gd name="T19" fmla="*/ 12 h 19"/>
                <a:gd name="T20" fmla="*/ 19 w 19"/>
                <a:gd name="T21" fmla="*/ 0 h 19"/>
                <a:gd name="T22" fmla="*/ 5 w 19"/>
                <a:gd name="T2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9">
                  <a:moveTo>
                    <a:pt x="0" y="19"/>
                  </a:moveTo>
                  <a:lnTo>
                    <a:pt x="12" y="19"/>
                  </a:lnTo>
                  <a:lnTo>
                    <a:pt x="12" y="6"/>
                  </a:lnTo>
                  <a:lnTo>
                    <a:pt x="0" y="6"/>
                  </a:lnTo>
                  <a:lnTo>
                    <a:pt x="0" y="19"/>
                  </a:lnTo>
                  <a:close/>
                  <a:moveTo>
                    <a:pt x="5" y="0"/>
                  </a:moveTo>
                  <a:lnTo>
                    <a:pt x="5" y="4"/>
                  </a:lnTo>
                  <a:lnTo>
                    <a:pt x="14" y="4"/>
                  </a:lnTo>
                  <a:lnTo>
                    <a:pt x="14" y="12"/>
                  </a:lnTo>
                  <a:lnTo>
                    <a:pt x="19" y="12"/>
                  </a:lnTo>
                  <a:lnTo>
                    <a:pt x="19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7" name="Freeform: Shape 85"/>
            <p:cNvSpPr/>
            <p:nvPr/>
          </p:nvSpPr>
          <p:spPr bwMode="auto">
            <a:xfrm>
              <a:off x="4308766" y="1497434"/>
              <a:ext cx="59578" cy="39718"/>
            </a:xfrm>
            <a:custGeom>
              <a:avLst/>
              <a:gdLst>
                <a:gd name="T0" fmla="*/ 18 w 27"/>
                <a:gd name="T1" fmla="*/ 0 h 18"/>
                <a:gd name="T2" fmla="*/ 14 w 27"/>
                <a:gd name="T3" fmla="*/ 2 h 18"/>
                <a:gd name="T4" fmla="*/ 19 w 27"/>
                <a:gd name="T5" fmla="*/ 6 h 18"/>
                <a:gd name="T6" fmla="*/ 0 w 27"/>
                <a:gd name="T7" fmla="*/ 6 h 18"/>
                <a:gd name="T8" fmla="*/ 0 w 27"/>
                <a:gd name="T9" fmla="*/ 12 h 18"/>
                <a:gd name="T10" fmla="*/ 19 w 27"/>
                <a:gd name="T11" fmla="*/ 12 h 18"/>
                <a:gd name="T12" fmla="*/ 14 w 27"/>
                <a:gd name="T13" fmla="*/ 16 h 18"/>
                <a:gd name="T14" fmla="*/ 18 w 27"/>
                <a:gd name="T15" fmla="*/ 18 h 18"/>
                <a:gd name="T16" fmla="*/ 27 w 27"/>
                <a:gd name="T17" fmla="*/ 10 h 18"/>
                <a:gd name="T18" fmla="*/ 18 w 27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18">
                  <a:moveTo>
                    <a:pt x="18" y="0"/>
                  </a:moveTo>
                  <a:lnTo>
                    <a:pt x="14" y="2"/>
                  </a:lnTo>
                  <a:lnTo>
                    <a:pt x="19" y="6"/>
                  </a:lnTo>
                  <a:lnTo>
                    <a:pt x="0" y="6"/>
                  </a:lnTo>
                  <a:lnTo>
                    <a:pt x="0" y="12"/>
                  </a:lnTo>
                  <a:lnTo>
                    <a:pt x="19" y="12"/>
                  </a:lnTo>
                  <a:lnTo>
                    <a:pt x="14" y="16"/>
                  </a:lnTo>
                  <a:lnTo>
                    <a:pt x="18" y="18"/>
                  </a:lnTo>
                  <a:lnTo>
                    <a:pt x="27" y="1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8" name="Freeform: Shape 86"/>
            <p:cNvSpPr/>
            <p:nvPr/>
          </p:nvSpPr>
          <p:spPr bwMode="auto">
            <a:xfrm>
              <a:off x="4209471" y="1497434"/>
              <a:ext cx="57371" cy="39718"/>
            </a:xfrm>
            <a:custGeom>
              <a:avLst/>
              <a:gdLst>
                <a:gd name="T0" fmla="*/ 9 w 26"/>
                <a:gd name="T1" fmla="*/ 0 h 18"/>
                <a:gd name="T2" fmla="*/ 12 w 26"/>
                <a:gd name="T3" fmla="*/ 2 h 18"/>
                <a:gd name="T4" fmla="*/ 8 w 26"/>
                <a:gd name="T5" fmla="*/ 6 h 18"/>
                <a:gd name="T6" fmla="*/ 26 w 26"/>
                <a:gd name="T7" fmla="*/ 6 h 18"/>
                <a:gd name="T8" fmla="*/ 26 w 26"/>
                <a:gd name="T9" fmla="*/ 12 h 18"/>
                <a:gd name="T10" fmla="*/ 8 w 26"/>
                <a:gd name="T11" fmla="*/ 12 h 18"/>
                <a:gd name="T12" fmla="*/ 12 w 26"/>
                <a:gd name="T13" fmla="*/ 16 h 18"/>
                <a:gd name="T14" fmla="*/ 9 w 26"/>
                <a:gd name="T15" fmla="*/ 18 h 18"/>
                <a:gd name="T16" fmla="*/ 0 w 26"/>
                <a:gd name="T17" fmla="*/ 10 h 18"/>
                <a:gd name="T18" fmla="*/ 9 w 26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8">
                  <a:moveTo>
                    <a:pt x="9" y="0"/>
                  </a:moveTo>
                  <a:lnTo>
                    <a:pt x="12" y="2"/>
                  </a:lnTo>
                  <a:lnTo>
                    <a:pt x="8" y="6"/>
                  </a:lnTo>
                  <a:lnTo>
                    <a:pt x="26" y="6"/>
                  </a:lnTo>
                  <a:lnTo>
                    <a:pt x="26" y="12"/>
                  </a:lnTo>
                  <a:lnTo>
                    <a:pt x="8" y="12"/>
                  </a:lnTo>
                  <a:lnTo>
                    <a:pt x="12" y="16"/>
                  </a:lnTo>
                  <a:lnTo>
                    <a:pt x="9" y="18"/>
                  </a:lnTo>
                  <a:lnTo>
                    <a:pt x="0" y="1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9" name="Freeform: Shape 87"/>
            <p:cNvSpPr/>
            <p:nvPr/>
          </p:nvSpPr>
          <p:spPr bwMode="auto">
            <a:xfrm>
              <a:off x="4405855" y="1473162"/>
              <a:ext cx="68404" cy="77231"/>
            </a:xfrm>
            <a:custGeom>
              <a:avLst/>
              <a:gdLst>
                <a:gd name="T0" fmla="*/ 23 w 28"/>
                <a:gd name="T1" fmla="*/ 20 h 32"/>
                <a:gd name="T2" fmla="*/ 14 w 28"/>
                <a:gd name="T3" fmla="*/ 27 h 32"/>
                <a:gd name="T4" fmla="*/ 5 w 28"/>
                <a:gd name="T5" fmla="*/ 18 h 32"/>
                <a:gd name="T6" fmla="*/ 14 w 28"/>
                <a:gd name="T7" fmla="*/ 9 h 32"/>
                <a:gd name="T8" fmla="*/ 17 w 28"/>
                <a:gd name="T9" fmla="*/ 10 h 32"/>
                <a:gd name="T10" fmla="*/ 14 w 28"/>
                <a:gd name="T11" fmla="*/ 15 h 32"/>
                <a:gd name="T12" fmla="*/ 26 w 28"/>
                <a:gd name="T13" fmla="*/ 11 h 32"/>
                <a:gd name="T14" fmla="*/ 22 w 28"/>
                <a:gd name="T15" fmla="*/ 0 h 32"/>
                <a:gd name="T16" fmla="*/ 19 w 28"/>
                <a:gd name="T17" fmla="*/ 5 h 32"/>
                <a:gd name="T18" fmla="*/ 14 w 28"/>
                <a:gd name="T19" fmla="*/ 4 h 32"/>
                <a:gd name="T20" fmla="*/ 0 w 28"/>
                <a:gd name="T21" fmla="*/ 18 h 32"/>
                <a:gd name="T22" fmla="*/ 14 w 28"/>
                <a:gd name="T23" fmla="*/ 32 h 32"/>
                <a:gd name="T24" fmla="*/ 28 w 28"/>
                <a:gd name="T25" fmla="*/ 20 h 32"/>
                <a:gd name="T26" fmla="*/ 23 w 28"/>
                <a:gd name="T27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2">
                  <a:moveTo>
                    <a:pt x="23" y="20"/>
                  </a:moveTo>
                  <a:cubicBezTo>
                    <a:pt x="22" y="24"/>
                    <a:pt x="19" y="27"/>
                    <a:pt x="14" y="27"/>
                  </a:cubicBezTo>
                  <a:cubicBezTo>
                    <a:pt x="9" y="27"/>
                    <a:pt x="5" y="23"/>
                    <a:pt x="5" y="18"/>
                  </a:cubicBezTo>
                  <a:cubicBezTo>
                    <a:pt x="5" y="13"/>
                    <a:pt x="9" y="9"/>
                    <a:pt x="14" y="9"/>
                  </a:cubicBezTo>
                  <a:cubicBezTo>
                    <a:pt x="15" y="9"/>
                    <a:pt x="16" y="9"/>
                    <a:pt x="17" y="10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7" y="5"/>
                    <a:pt x="16" y="4"/>
                    <a:pt x="14" y="4"/>
                  </a:cubicBezTo>
                  <a:cubicBezTo>
                    <a:pt x="6" y="4"/>
                    <a:pt x="0" y="11"/>
                    <a:pt x="0" y="18"/>
                  </a:cubicBezTo>
                  <a:cubicBezTo>
                    <a:pt x="0" y="26"/>
                    <a:pt x="6" y="32"/>
                    <a:pt x="14" y="32"/>
                  </a:cubicBezTo>
                  <a:cubicBezTo>
                    <a:pt x="21" y="32"/>
                    <a:pt x="27" y="27"/>
                    <a:pt x="28" y="20"/>
                  </a:cubicBezTo>
                  <a:lnTo>
                    <a:pt x="23" y="2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0" name="Freeform: Shape 88"/>
            <p:cNvSpPr/>
            <p:nvPr/>
          </p:nvSpPr>
          <p:spPr bwMode="auto">
            <a:xfrm>
              <a:off x="4732427" y="1389313"/>
              <a:ext cx="30892" cy="30892"/>
            </a:xfrm>
            <a:custGeom>
              <a:avLst/>
              <a:gdLst>
                <a:gd name="T0" fmla="*/ 12 w 13"/>
                <a:gd name="T1" fmla="*/ 11 h 13"/>
                <a:gd name="T2" fmla="*/ 8 w 13"/>
                <a:gd name="T3" fmla="*/ 7 h 13"/>
                <a:gd name="T4" fmla="*/ 12 w 13"/>
                <a:gd name="T5" fmla="*/ 3 h 13"/>
                <a:gd name="T6" fmla="*/ 12 w 13"/>
                <a:gd name="T7" fmla="*/ 1 h 13"/>
                <a:gd name="T8" fmla="*/ 10 w 13"/>
                <a:gd name="T9" fmla="*/ 1 h 13"/>
                <a:gd name="T10" fmla="*/ 6 w 13"/>
                <a:gd name="T11" fmla="*/ 5 h 13"/>
                <a:gd name="T12" fmla="*/ 2 w 13"/>
                <a:gd name="T13" fmla="*/ 1 h 13"/>
                <a:gd name="T14" fmla="*/ 1 w 13"/>
                <a:gd name="T15" fmla="*/ 1 h 13"/>
                <a:gd name="T16" fmla="*/ 1 w 13"/>
                <a:gd name="T17" fmla="*/ 3 h 13"/>
                <a:gd name="T18" fmla="*/ 4 w 13"/>
                <a:gd name="T19" fmla="*/ 7 h 13"/>
                <a:gd name="T20" fmla="*/ 1 w 13"/>
                <a:gd name="T21" fmla="*/ 11 h 13"/>
                <a:gd name="T22" fmla="*/ 1 w 13"/>
                <a:gd name="T23" fmla="*/ 12 h 13"/>
                <a:gd name="T24" fmla="*/ 2 w 13"/>
                <a:gd name="T25" fmla="*/ 12 h 13"/>
                <a:gd name="T26" fmla="*/ 6 w 13"/>
                <a:gd name="T27" fmla="*/ 8 h 13"/>
                <a:gd name="T28" fmla="*/ 10 w 13"/>
                <a:gd name="T29" fmla="*/ 12 h 13"/>
                <a:gd name="T30" fmla="*/ 12 w 13"/>
                <a:gd name="T31" fmla="*/ 12 h 13"/>
                <a:gd name="T32" fmla="*/ 12 w 13"/>
                <a:gd name="T33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" h="13">
                  <a:moveTo>
                    <a:pt x="12" y="11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2"/>
                    <a:pt x="13" y="1"/>
                    <a:pt x="12" y="1"/>
                  </a:cubicBezTo>
                  <a:cubicBezTo>
                    <a:pt x="12" y="0"/>
                    <a:pt x="11" y="0"/>
                    <a:pt x="10" y="1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1"/>
                    <a:pt x="0" y="12"/>
                    <a:pt x="1" y="12"/>
                  </a:cubicBezTo>
                  <a:cubicBezTo>
                    <a:pt x="1" y="13"/>
                    <a:pt x="2" y="13"/>
                    <a:pt x="2" y="12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2" y="13"/>
                    <a:pt x="12" y="12"/>
                  </a:cubicBezTo>
                  <a:cubicBezTo>
                    <a:pt x="13" y="12"/>
                    <a:pt x="13" y="11"/>
                    <a:pt x="12" y="1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1" name="Freeform: Shape 89"/>
            <p:cNvSpPr/>
            <p:nvPr/>
          </p:nvSpPr>
          <p:spPr bwMode="auto">
            <a:xfrm>
              <a:off x="4820690" y="1369453"/>
              <a:ext cx="112536" cy="63991"/>
            </a:xfrm>
            <a:custGeom>
              <a:avLst/>
              <a:gdLst>
                <a:gd name="T0" fmla="*/ 11 w 47"/>
                <a:gd name="T1" fmla="*/ 25 h 26"/>
                <a:gd name="T2" fmla="*/ 7 w 47"/>
                <a:gd name="T3" fmla="*/ 22 h 26"/>
                <a:gd name="T4" fmla="*/ 1 w 47"/>
                <a:gd name="T5" fmla="*/ 5 h 26"/>
                <a:gd name="T6" fmla="*/ 4 w 47"/>
                <a:gd name="T7" fmla="*/ 0 h 26"/>
                <a:gd name="T8" fmla="*/ 35 w 47"/>
                <a:gd name="T9" fmla="*/ 0 h 26"/>
                <a:gd name="T10" fmla="*/ 41 w 47"/>
                <a:gd name="T11" fmla="*/ 4 h 26"/>
                <a:gd name="T12" fmla="*/ 46 w 47"/>
                <a:gd name="T13" fmla="*/ 21 h 26"/>
                <a:gd name="T14" fmla="*/ 42 w 47"/>
                <a:gd name="T15" fmla="*/ 25 h 26"/>
                <a:gd name="T16" fmla="*/ 11 w 47"/>
                <a:gd name="T1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6">
                  <a:moveTo>
                    <a:pt x="11" y="25"/>
                  </a:moveTo>
                  <a:cubicBezTo>
                    <a:pt x="11" y="25"/>
                    <a:pt x="8" y="26"/>
                    <a:pt x="7" y="22"/>
                  </a:cubicBezTo>
                  <a:cubicBezTo>
                    <a:pt x="5" y="19"/>
                    <a:pt x="2" y="8"/>
                    <a:pt x="1" y="5"/>
                  </a:cubicBezTo>
                  <a:cubicBezTo>
                    <a:pt x="1" y="3"/>
                    <a:pt x="0" y="0"/>
                    <a:pt x="4" y="0"/>
                  </a:cubicBezTo>
                  <a:cubicBezTo>
                    <a:pt x="7" y="0"/>
                    <a:pt x="29" y="0"/>
                    <a:pt x="35" y="0"/>
                  </a:cubicBezTo>
                  <a:cubicBezTo>
                    <a:pt x="40" y="0"/>
                    <a:pt x="40" y="1"/>
                    <a:pt x="41" y="4"/>
                  </a:cubicBezTo>
                  <a:cubicBezTo>
                    <a:pt x="42" y="6"/>
                    <a:pt x="46" y="18"/>
                    <a:pt x="46" y="21"/>
                  </a:cubicBezTo>
                  <a:cubicBezTo>
                    <a:pt x="47" y="24"/>
                    <a:pt x="46" y="25"/>
                    <a:pt x="42" y="25"/>
                  </a:cubicBezTo>
                  <a:cubicBezTo>
                    <a:pt x="37" y="25"/>
                    <a:pt x="11" y="25"/>
                    <a:pt x="11" y="2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2" name="Freeform: Shape 90"/>
            <p:cNvSpPr/>
            <p:nvPr/>
          </p:nvSpPr>
          <p:spPr bwMode="auto">
            <a:xfrm>
              <a:off x="4553696" y="1497434"/>
              <a:ext cx="48545" cy="48545"/>
            </a:xfrm>
            <a:custGeom>
              <a:avLst/>
              <a:gdLst>
                <a:gd name="T0" fmla="*/ 19 w 20"/>
                <a:gd name="T1" fmla="*/ 20 h 20"/>
                <a:gd name="T2" fmla="*/ 18 w 20"/>
                <a:gd name="T3" fmla="*/ 20 h 20"/>
                <a:gd name="T4" fmla="*/ 11 w 20"/>
                <a:gd name="T5" fmla="*/ 13 h 20"/>
                <a:gd name="T6" fmla="*/ 7 w 20"/>
                <a:gd name="T7" fmla="*/ 15 h 20"/>
                <a:gd name="T8" fmla="*/ 0 w 20"/>
                <a:gd name="T9" fmla="*/ 7 h 20"/>
                <a:gd name="T10" fmla="*/ 7 w 20"/>
                <a:gd name="T11" fmla="*/ 0 h 20"/>
                <a:gd name="T12" fmla="*/ 14 w 20"/>
                <a:gd name="T13" fmla="*/ 7 h 20"/>
                <a:gd name="T14" fmla="*/ 13 w 20"/>
                <a:gd name="T15" fmla="*/ 11 h 20"/>
                <a:gd name="T16" fmla="*/ 19 w 20"/>
                <a:gd name="T17" fmla="*/ 18 h 20"/>
                <a:gd name="T18" fmla="*/ 20 w 20"/>
                <a:gd name="T19" fmla="*/ 19 h 20"/>
                <a:gd name="T20" fmla="*/ 19 w 20"/>
                <a:gd name="T21" fmla="*/ 20 h 20"/>
                <a:gd name="T22" fmla="*/ 7 w 20"/>
                <a:gd name="T23" fmla="*/ 2 h 20"/>
                <a:gd name="T24" fmla="*/ 2 w 20"/>
                <a:gd name="T25" fmla="*/ 7 h 20"/>
                <a:gd name="T26" fmla="*/ 7 w 20"/>
                <a:gd name="T27" fmla="*/ 12 h 20"/>
                <a:gd name="T28" fmla="*/ 12 w 20"/>
                <a:gd name="T29" fmla="*/ 7 h 20"/>
                <a:gd name="T30" fmla="*/ 7 w 20"/>
                <a:gd name="T31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" h="20">
                  <a:moveTo>
                    <a:pt x="19" y="20"/>
                  </a:moveTo>
                  <a:cubicBezTo>
                    <a:pt x="18" y="20"/>
                    <a:pt x="18" y="20"/>
                    <a:pt x="18" y="20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0" y="14"/>
                    <a:pt x="9" y="15"/>
                    <a:pt x="7" y="15"/>
                  </a:cubicBezTo>
                  <a:cubicBezTo>
                    <a:pt x="3" y="15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cubicBezTo>
                    <a:pt x="14" y="9"/>
                    <a:pt x="14" y="10"/>
                    <a:pt x="13" y="11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20" y="18"/>
                    <a:pt x="20" y="18"/>
                    <a:pt x="20" y="19"/>
                  </a:cubicBezTo>
                  <a:cubicBezTo>
                    <a:pt x="20" y="19"/>
                    <a:pt x="19" y="20"/>
                    <a:pt x="19" y="20"/>
                  </a:cubicBezTo>
                  <a:close/>
                  <a:moveTo>
                    <a:pt x="7" y="2"/>
                  </a:moveTo>
                  <a:cubicBezTo>
                    <a:pt x="4" y="2"/>
                    <a:pt x="2" y="4"/>
                    <a:pt x="2" y="7"/>
                  </a:cubicBezTo>
                  <a:cubicBezTo>
                    <a:pt x="2" y="10"/>
                    <a:pt x="4" y="12"/>
                    <a:pt x="7" y="12"/>
                  </a:cubicBezTo>
                  <a:cubicBezTo>
                    <a:pt x="10" y="12"/>
                    <a:pt x="12" y="10"/>
                    <a:pt x="12" y="7"/>
                  </a:cubicBezTo>
                  <a:cubicBezTo>
                    <a:pt x="12" y="4"/>
                    <a:pt x="10" y="2"/>
                    <a:pt x="7" y="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3" name="Freeform: Shape 91"/>
            <p:cNvSpPr/>
            <p:nvPr/>
          </p:nvSpPr>
          <p:spPr bwMode="auto">
            <a:xfrm>
              <a:off x="7724534" y="1477575"/>
              <a:ext cx="83850" cy="77231"/>
            </a:xfrm>
            <a:custGeom>
              <a:avLst/>
              <a:gdLst>
                <a:gd name="T0" fmla="*/ 25 w 34"/>
                <a:gd name="T1" fmla="*/ 32 h 32"/>
                <a:gd name="T2" fmla="*/ 17 w 34"/>
                <a:gd name="T3" fmla="*/ 26 h 32"/>
                <a:gd name="T4" fmla="*/ 9 w 34"/>
                <a:gd name="T5" fmla="*/ 32 h 32"/>
                <a:gd name="T6" fmla="*/ 6 w 34"/>
                <a:gd name="T7" fmla="*/ 32 h 32"/>
                <a:gd name="T8" fmla="*/ 6 w 34"/>
                <a:gd name="T9" fmla="*/ 32 h 32"/>
                <a:gd name="T10" fmla="*/ 6 w 34"/>
                <a:gd name="T11" fmla="*/ 30 h 32"/>
                <a:gd name="T12" fmla="*/ 6 w 34"/>
                <a:gd name="T13" fmla="*/ 30 h 32"/>
                <a:gd name="T14" fmla="*/ 9 w 34"/>
                <a:gd name="T15" fmla="*/ 20 h 32"/>
                <a:gd name="T16" fmla="*/ 1 w 34"/>
                <a:gd name="T17" fmla="*/ 15 h 32"/>
                <a:gd name="T18" fmla="*/ 0 w 34"/>
                <a:gd name="T19" fmla="*/ 12 h 32"/>
                <a:gd name="T20" fmla="*/ 0 w 34"/>
                <a:gd name="T21" fmla="*/ 12 h 32"/>
                <a:gd name="T22" fmla="*/ 2 w 34"/>
                <a:gd name="T23" fmla="*/ 11 h 32"/>
                <a:gd name="T24" fmla="*/ 2 w 34"/>
                <a:gd name="T25" fmla="*/ 11 h 32"/>
                <a:gd name="T26" fmla="*/ 12 w 34"/>
                <a:gd name="T27" fmla="*/ 11 h 32"/>
                <a:gd name="T28" fmla="*/ 15 w 34"/>
                <a:gd name="T29" fmla="*/ 2 h 32"/>
                <a:gd name="T30" fmla="*/ 17 w 34"/>
                <a:gd name="T31" fmla="*/ 0 h 32"/>
                <a:gd name="T32" fmla="*/ 17 w 34"/>
                <a:gd name="T33" fmla="*/ 0 h 32"/>
                <a:gd name="T34" fmla="*/ 19 w 34"/>
                <a:gd name="T35" fmla="*/ 2 h 32"/>
                <a:gd name="T36" fmla="*/ 19 w 34"/>
                <a:gd name="T37" fmla="*/ 2 h 32"/>
                <a:gd name="T38" fmla="*/ 22 w 34"/>
                <a:gd name="T39" fmla="*/ 11 h 32"/>
                <a:gd name="T40" fmla="*/ 31 w 34"/>
                <a:gd name="T41" fmla="*/ 11 h 32"/>
                <a:gd name="T42" fmla="*/ 33 w 34"/>
                <a:gd name="T43" fmla="*/ 12 h 32"/>
                <a:gd name="T44" fmla="*/ 33 w 34"/>
                <a:gd name="T45" fmla="*/ 12 h 32"/>
                <a:gd name="T46" fmla="*/ 33 w 34"/>
                <a:gd name="T47" fmla="*/ 15 h 32"/>
                <a:gd name="T48" fmla="*/ 33 w 34"/>
                <a:gd name="T49" fmla="*/ 15 h 32"/>
                <a:gd name="T50" fmla="*/ 25 w 34"/>
                <a:gd name="T51" fmla="*/ 20 h 32"/>
                <a:gd name="T52" fmla="*/ 28 w 34"/>
                <a:gd name="T53" fmla="*/ 30 h 32"/>
                <a:gd name="T54" fmla="*/ 27 w 34"/>
                <a:gd name="T55" fmla="*/ 32 h 32"/>
                <a:gd name="T56" fmla="*/ 27 w 34"/>
                <a:gd name="T57" fmla="*/ 32 h 32"/>
                <a:gd name="T58" fmla="*/ 26 w 34"/>
                <a:gd name="T59" fmla="*/ 32 h 32"/>
                <a:gd name="T60" fmla="*/ 26 w 34"/>
                <a:gd name="T61" fmla="*/ 32 h 32"/>
                <a:gd name="T62" fmla="*/ 25 w 34"/>
                <a:gd name="T63" fmla="*/ 32 h 32"/>
                <a:gd name="T64" fmla="*/ 18 w 34"/>
                <a:gd name="T65" fmla="*/ 22 h 32"/>
                <a:gd name="T66" fmla="*/ 22 w 34"/>
                <a:gd name="T67" fmla="*/ 25 h 32"/>
                <a:gd name="T68" fmla="*/ 20 w 34"/>
                <a:gd name="T69" fmla="*/ 20 h 32"/>
                <a:gd name="T70" fmla="*/ 21 w 34"/>
                <a:gd name="T71" fmla="*/ 18 h 32"/>
                <a:gd name="T72" fmla="*/ 21 w 34"/>
                <a:gd name="T73" fmla="*/ 18 h 32"/>
                <a:gd name="T74" fmla="*/ 25 w 34"/>
                <a:gd name="T75" fmla="*/ 15 h 32"/>
                <a:gd name="T76" fmla="*/ 20 w 34"/>
                <a:gd name="T77" fmla="*/ 15 h 32"/>
                <a:gd name="T78" fmla="*/ 18 w 34"/>
                <a:gd name="T79" fmla="*/ 14 h 32"/>
                <a:gd name="T80" fmla="*/ 18 w 34"/>
                <a:gd name="T81" fmla="*/ 14 h 32"/>
                <a:gd name="T82" fmla="*/ 17 w 34"/>
                <a:gd name="T83" fmla="*/ 9 h 32"/>
                <a:gd name="T84" fmla="*/ 15 w 34"/>
                <a:gd name="T85" fmla="*/ 14 h 32"/>
                <a:gd name="T86" fmla="*/ 13 w 34"/>
                <a:gd name="T87" fmla="*/ 15 h 32"/>
                <a:gd name="T88" fmla="*/ 13 w 34"/>
                <a:gd name="T89" fmla="*/ 15 h 32"/>
                <a:gd name="T90" fmla="*/ 8 w 34"/>
                <a:gd name="T91" fmla="*/ 15 h 32"/>
                <a:gd name="T92" fmla="*/ 12 w 34"/>
                <a:gd name="T93" fmla="*/ 18 h 32"/>
                <a:gd name="T94" fmla="*/ 13 w 34"/>
                <a:gd name="T95" fmla="*/ 20 h 32"/>
                <a:gd name="T96" fmla="*/ 13 w 34"/>
                <a:gd name="T97" fmla="*/ 20 h 32"/>
                <a:gd name="T98" fmla="*/ 11 w 34"/>
                <a:gd name="T99" fmla="*/ 25 h 32"/>
                <a:gd name="T100" fmla="*/ 16 w 34"/>
                <a:gd name="T101" fmla="*/ 22 h 32"/>
                <a:gd name="T102" fmla="*/ 17 w 34"/>
                <a:gd name="T103" fmla="*/ 22 h 32"/>
                <a:gd name="T104" fmla="*/ 17 w 34"/>
                <a:gd name="T105" fmla="*/ 22 h 32"/>
                <a:gd name="T106" fmla="*/ 18 w 34"/>
                <a:gd name="T107" fmla="*/ 2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4" h="32">
                  <a:moveTo>
                    <a:pt x="25" y="32"/>
                  </a:moveTo>
                  <a:cubicBezTo>
                    <a:pt x="17" y="26"/>
                    <a:pt x="17" y="26"/>
                    <a:pt x="17" y="26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8" y="32"/>
                    <a:pt x="7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1"/>
                    <a:pt x="5" y="31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3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1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6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0"/>
                    <a:pt x="18" y="1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2" y="11"/>
                    <a:pt x="33" y="12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4" y="13"/>
                    <a:pt x="33" y="14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1"/>
                    <a:pt x="28" y="31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5" y="32"/>
                    <a:pt x="25" y="32"/>
                    <a:pt x="25" y="32"/>
                  </a:cubicBezTo>
                  <a:close/>
                  <a:moveTo>
                    <a:pt x="18" y="22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19"/>
                    <a:pt x="20" y="19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5"/>
                    <a:pt x="19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4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9"/>
                    <a:pt x="13" y="19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8" y="22"/>
                    <a:pt x="18" y="2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cxnSp>
          <p:nvCxnSpPr>
            <p:cNvPr id="5" name="Straight Connector 6"/>
            <p:cNvCxnSpPr/>
            <p:nvPr/>
          </p:nvCxnSpPr>
          <p:spPr>
            <a:xfrm flipH="1">
              <a:off x="4137782" y="1465440"/>
              <a:ext cx="2206" cy="2340066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67"/>
            <p:cNvCxnSpPr/>
            <p:nvPr/>
          </p:nvCxnSpPr>
          <p:spPr>
            <a:xfrm flipH="1">
              <a:off x="8032401" y="1465440"/>
              <a:ext cx="2206" cy="2340066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MH_Other_9"/>
          <p:cNvSpPr/>
          <p:nvPr>
            <p:custDataLst>
              <p:tags r:id="rId3"/>
            </p:custDataLst>
          </p:nvPr>
        </p:nvSpPr>
        <p:spPr>
          <a:xfrm rot="18906473">
            <a:off x="10737365" y="5615068"/>
            <a:ext cx="1697299" cy="1378879"/>
          </a:xfrm>
          <a:prstGeom prst="heart">
            <a:avLst/>
          </a:prstGeom>
          <a:solidFill>
            <a:srgbClr val="FFE1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187333" y="18606"/>
            <a:ext cx="727067" cy="948820"/>
            <a:chOff x="6758143" y="1150870"/>
            <a:chExt cx="1534116" cy="2002017"/>
          </a:xfrm>
        </p:grpSpPr>
        <p:sp>
          <p:nvSpPr>
            <p:cNvPr id="72" name="valentines-hearts_70134"/>
            <p:cNvSpPr>
              <a:spLocks noChangeAspect="1"/>
            </p:cNvSpPr>
            <p:nvPr/>
          </p:nvSpPr>
          <p:spPr bwMode="auto">
            <a:xfrm rot="1782665" flipH="1">
              <a:off x="7385997" y="1150870"/>
              <a:ext cx="581778" cy="707384"/>
            </a:xfrm>
            <a:custGeom>
              <a:avLst/>
              <a:gdLst>
                <a:gd name="connsiteX0" fmla="*/ 83137 w 276791"/>
                <a:gd name="connsiteY0" fmla="*/ 274638 h 336550"/>
                <a:gd name="connsiteX1" fmla="*/ 76580 w 276791"/>
                <a:gd name="connsiteY1" fmla="*/ 277228 h 336550"/>
                <a:gd name="connsiteX2" fmla="*/ 76580 w 276791"/>
                <a:gd name="connsiteY2" fmla="*/ 297949 h 336550"/>
                <a:gd name="connsiteX3" fmla="*/ 101497 w 276791"/>
                <a:gd name="connsiteY3" fmla="*/ 323851 h 336550"/>
                <a:gd name="connsiteX4" fmla="*/ 126414 w 276791"/>
                <a:gd name="connsiteY4" fmla="*/ 297949 h 336550"/>
                <a:gd name="connsiteX5" fmla="*/ 126414 w 276791"/>
                <a:gd name="connsiteY5" fmla="*/ 277228 h 336550"/>
                <a:gd name="connsiteX6" fmla="*/ 119857 w 276791"/>
                <a:gd name="connsiteY6" fmla="*/ 274638 h 336550"/>
                <a:gd name="connsiteX7" fmla="*/ 105431 w 276791"/>
                <a:gd name="connsiteY7" fmla="*/ 281113 h 336550"/>
                <a:gd name="connsiteX8" fmla="*/ 97563 w 276791"/>
                <a:gd name="connsiteY8" fmla="*/ 281113 h 336550"/>
                <a:gd name="connsiteX9" fmla="*/ 83137 w 276791"/>
                <a:gd name="connsiteY9" fmla="*/ 274638 h 336550"/>
                <a:gd name="connsiteX10" fmla="*/ 82298 w 276791"/>
                <a:gd name="connsiteY10" fmla="*/ 263525 h 336550"/>
                <a:gd name="connsiteX11" fmla="*/ 100703 w 276791"/>
                <a:gd name="connsiteY11" fmla="*/ 270164 h 336550"/>
                <a:gd name="connsiteX12" fmla="*/ 119108 w 276791"/>
                <a:gd name="connsiteY12" fmla="*/ 263525 h 336550"/>
                <a:gd name="connsiteX13" fmla="*/ 133570 w 276791"/>
                <a:gd name="connsiteY13" fmla="*/ 270164 h 336550"/>
                <a:gd name="connsiteX14" fmla="*/ 133570 w 276791"/>
                <a:gd name="connsiteY14" fmla="*/ 306012 h 336550"/>
                <a:gd name="connsiteX15" fmla="*/ 104647 w 276791"/>
                <a:gd name="connsiteY15" fmla="*/ 335222 h 336550"/>
                <a:gd name="connsiteX16" fmla="*/ 100703 w 276791"/>
                <a:gd name="connsiteY16" fmla="*/ 336550 h 336550"/>
                <a:gd name="connsiteX17" fmla="*/ 96759 w 276791"/>
                <a:gd name="connsiteY17" fmla="*/ 335222 h 336550"/>
                <a:gd name="connsiteX18" fmla="*/ 67836 w 276791"/>
                <a:gd name="connsiteY18" fmla="*/ 306012 h 336550"/>
                <a:gd name="connsiteX19" fmla="*/ 67836 w 276791"/>
                <a:gd name="connsiteY19" fmla="*/ 270164 h 336550"/>
                <a:gd name="connsiteX20" fmla="*/ 82298 w 276791"/>
                <a:gd name="connsiteY20" fmla="*/ 263525 h 336550"/>
                <a:gd name="connsiteX21" fmla="*/ 192627 w 276791"/>
                <a:gd name="connsiteY21" fmla="*/ 192088 h 336550"/>
                <a:gd name="connsiteX22" fmla="*/ 180657 w 276791"/>
                <a:gd name="connsiteY22" fmla="*/ 197293 h 336550"/>
                <a:gd name="connsiteX23" fmla="*/ 180657 w 276791"/>
                <a:gd name="connsiteY23" fmla="*/ 232426 h 336550"/>
                <a:gd name="connsiteX24" fmla="*/ 220559 w 276791"/>
                <a:gd name="connsiteY24" fmla="*/ 271463 h 336550"/>
                <a:gd name="connsiteX25" fmla="*/ 260461 w 276791"/>
                <a:gd name="connsiteY25" fmla="*/ 232426 h 336550"/>
                <a:gd name="connsiteX26" fmla="*/ 259131 w 276791"/>
                <a:gd name="connsiteY26" fmla="*/ 197293 h 336550"/>
                <a:gd name="connsiteX27" fmla="*/ 248490 w 276791"/>
                <a:gd name="connsiteY27" fmla="*/ 192088 h 336550"/>
                <a:gd name="connsiteX28" fmla="*/ 224549 w 276791"/>
                <a:gd name="connsiteY28" fmla="*/ 203799 h 336550"/>
                <a:gd name="connsiteX29" fmla="*/ 216569 w 276791"/>
                <a:gd name="connsiteY29" fmla="*/ 203799 h 336550"/>
                <a:gd name="connsiteX30" fmla="*/ 192627 w 276791"/>
                <a:gd name="connsiteY30" fmla="*/ 192088 h 336550"/>
                <a:gd name="connsiteX31" fmla="*/ 193020 w 276791"/>
                <a:gd name="connsiteY31" fmla="*/ 180975 h 336550"/>
                <a:gd name="connsiteX32" fmla="*/ 220559 w 276791"/>
                <a:gd name="connsiteY32" fmla="*/ 191424 h 336550"/>
                <a:gd name="connsiteX33" fmla="*/ 248099 w 276791"/>
                <a:gd name="connsiteY33" fmla="*/ 180975 h 336550"/>
                <a:gd name="connsiteX34" fmla="*/ 266459 w 276791"/>
                <a:gd name="connsiteY34" fmla="*/ 188812 h 336550"/>
                <a:gd name="connsiteX35" fmla="*/ 266459 w 276791"/>
                <a:gd name="connsiteY35" fmla="*/ 238447 h 336550"/>
                <a:gd name="connsiteX36" fmla="*/ 224493 w 276791"/>
                <a:gd name="connsiteY36" fmla="*/ 282857 h 336550"/>
                <a:gd name="connsiteX37" fmla="*/ 220559 w 276791"/>
                <a:gd name="connsiteY37" fmla="*/ 284163 h 336550"/>
                <a:gd name="connsiteX38" fmla="*/ 216625 w 276791"/>
                <a:gd name="connsiteY38" fmla="*/ 282857 h 336550"/>
                <a:gd name="connsiteX39" fmla="*/ 173348 w 276791"/>
                <a:gd name="connsiteY39" fmla="*/ 238447 h 336550"/>
                <a:gd name="connsiteX40" fmla="*/ 174660 w 276791"/>
                <a:gd name="connsiteY40" fmla="*/ 188812 h 336550"/>
                <a:gd name="connsiteX41" fmla="*/ 193020 w 276791"/>
                <a:gd name="connsiteY41" fmla="*/ 180975 h 336550"/>
                <a:gd name="connsiteX42" fmla="*/ 58624 w 276791"/>
                <a:gd name="connsiteY42" fmla="*/ 11113 h 336550"/>
                <a:gd name="connsiteX43" fmla="*/ 27035 w 276791"/>
                <a:gd name="connsiteY43" fmla="*/ 22930 h 336550"/>
                <a:gd name="connsiteX44" fmla="*/ 27035 w 276791"/>
                <a:gd name="connsiteY44" fmla="*/ 101708 h 336550"/>
                <a:gd name="connsiteX45" fmla="*/ 108641 w 276791"/>
                <a:gd name="connsiteY45" fmla="*/ 185738 h 336550"/>
                <a:gd name="connsiteX46" fmla="*/ 191563 w 276791"/>
                <a:gd name="connsiteY46" fmla="*/ 101708 h 336550"/>
                <a:gd name="connsiteX47" fmla="*/ 191563 w 276791"/>
                <a:gd name="connsiteY47" fmla="*/ 22930 h 336550"/>
                <a:gd name="connsiteX48" fmla="*/ 159973 w 276791"/>
                <a:gd name="connsiteY48" fmla="*/ 11113 h 336550"/>
                <a:gd name="connsiteX49" fmla="*/ 112589 w 276791"/>
                <a:gd name="connsiteY49" fmla="*/ 30808 h 336550"/>
                <a:gd name="connsiteX50" fmla="*/ 106008 w 276791"/>
                <a:gd name="connsiteY50" fmla="*/ 30808 h 336550"/>
                <a:gd name="connsiteX51" fmla="*/ 58624 w 276791"/>
                <a:gd name="connsiteY51" fmla="*/ 11113 h 336550"/>
                <a:gd name="connsiteX52" fmla="*/ 58443 w 276791"/>
                <a:gd name="connsiteY52" fmla="*/ 0 h 336550"/>
                <a:gd name="connsiteX53" fmla="*/ 108772 w 276791"/>
                <a:gd name="connsiteY53" fmla="*/ 19712 h 336550"/>
                <a:gd name="connsiteX54" fmla="*/ 160424 w 276791"/>
                <a:gd name="connsiteY54" fmla="*/ 0 h 336550"/>
                <a:gd name="connsiteX55" fmla="*/ 198833 w 276791"/>
                <a:gd name="connsiteY55" fmla="*/ 15770 h 336550"/>
                <a:gd name="connsiteX56" fmla="*/ 200157 w 276791"/>
                <a:gd name="connsiteY56" fmla="*/ 109075 h 336550"/>
                <a:gd name="connsiteX57" fmla="*/ 112745 w 276791"/>
                <a:gd name="connsiteY57" fmla="*/ 197124 h 336550"/>
                <a:gd name="connsiteX58" fmla="*/ 108772 w 276791"/>
                <a:gd name="connsiteY58" fmla="*/ 198438 h 336550"/>
                <a:gd name="connsiteX59" fmla="*/ 106123 w 276791"/>
                <a:gd name="connsiteY59" fmla="*/ 197124 h 336550"/>
                <a:gd name="connsiteX60" fmla="*/ 18710 w 276791"/>
                <a:gd name="connsiteY60" fmla="*/ 109075 h 336550"/>
                <a:gd name="connsiteX61" fmla="*/ 20034 w 276791"/>
                <a:gd name="connsiteY61" fmla="*/ 15770 h 336550"/>
                <a:gd name="connsiteX62" fmla="*/ 58443 w 276791"/>
                <a:gd name="connsiteY62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276791" h="336550">
                  <a:moveTo>
                    <a:pt x="83137" y="274638"/>
                  </a:moveTo>
                  <a:cubicBezTo>
                    <a:pt x="80514" y="274638"/>
                    <a:pt x="77891" y="275933"/>
                    <a:pt x="76580" y="277228"/>
                  </a:cubicBezTo>
                  <a:cubicBezTo>
                    <a:pt x="71334" y="283704"/>
                    <a:pt x="71334" y="292769"/>
                    <a:pt x="76580" y="297949"/>
                  </a:cubicBezTo>
                  <a:cubicBezTo>
                    <a:pt x="101497" y="323851"/>
                    <a:pt x="101497" y="323851"/>
                    <a:pt x="101497" y="323851"/>
                  </a:cubicBezTo>
                  <a:cubicBezTo>
                    <a:pt x="126414" y="297949"/>
                    <a:pt x="126414" y="297949"/>
                    <a:pt x="126414" y="297949"/>
                  </a:cubicBezTo>
                  <a:cubicBezTo>
                    <a:pt x="131659" y="292769"/>
                    <a:pt x="131659" y="283704"/>
                    <a:pt x="126414" y="277228"/>
                  </a:cubicBezTo>
                  <a:cubicBezTo>
                    <a:pt x="125102" y="275933"/>
                    <a:pt x="122479" y="274638"/>
                    <a:pt x="119857" y="274638"/>
                  </a:cubicBezTo>
                  <a:cubicBezTo>
                    <a:pt x="115922" y="274638"/>
                    <a:pt x="109365" y="277228"/>
                    <a:pt x="105431" y="281113"/>
                  </a:cubicBezTo>
                  <a:cubicBezTo>
                    <a:pt x="102808" y="283704"/>
                    <a:pt x="100185" y="283704"/>
                    <a:pt x="97563" y="281113"/>
                  </a:cubicBezTo>
                  <a:cubicBezTo>
                    <a:pt x="93628" y="277228"/>
                    <a:pt x="87071" y="274638"/>
                    <a:pt x="83137" y="274638"/>
                  </a:cubicBezTo>
                  <a:close/>
                  <a:moveTo>
                    <a:pt x="82298" y="263525"/>
                  </a:moveTo>
                  <a:cubicBezTo>
                    <a:pt x="88871" y="263525"/>
                    <a:pt x="95445" y="266180"/>
                    <a:pt x="100703" y="270164"/>
                  </a:cubicBezTo>
                  <a:cubicBezTo>
                    <a:pt x="105962" y="266180"/>
                    <a:pt x="112535" y="263525"/>
                    <a:pt x="119108" y="263525"/>
                  </a:cubicBezTo>
                  <a:cubicBezTo>
                    <a:pt x="124367" y="263525"/>
                    <a:pt x="129626" y="266180"/>
                    <a:pt x="133570" y="270164"/>
                  </a:cubicBezTo>
                  <a:cubicBezTo>
                    <a:pt x="142772" y="279458"/>
                    <a:pt x="142772" y="295390"/>
                    <a:pt x="133570" y="306012"/>
                  </a:cubicBezTo>
                  <a:cubicBezTo>
                    <a:pt x="104647" y="335222"/>
                    <a:pt x="104647" y="335222"/>
                    <a:pt x="104647" y="335222"/>
                  </a:cubicBezTo>
                  <a:cubicBezTo>
                    <a:pt x="103333" y="336550"/>
                    <a:pt x="102018" y="336550"/>
                    <a:pt x="100703" y="336550"/>
                  </a:cubicBezTo>
                  <a:cubicBezTo>
                    <a:pt x="99389" y="336550"/>
                    <a:pt x="98074" y="336550"/>
                    <a:pt x="96759" y="335222"/>
                  </a:cubicBezTo>
                  <a:cubicBezTo>
                    <a:pt x="67836" y="306012"/>
                    <a:pt x="67836" y="306012"/>
                    <a:pt x="67836" y="306012"/>
                  </a:cubicBezTo>
                  <a:cubicBezTo>
                    <a:pt x="58634" y="295390"/>
                    <a:pt x="58634" y="279458"/>
                    <a:pt x="67836" y="270164"/>
                  </a:cubicBezTo>
                  <a:cubicBezTo>
                    <a:pt x="71781" y="266180"/>
                    <a:pt x="77039" y="263525"/>
                    <a:pt x="82298" y="263525"/>
                  </a:cubicBezTo>
                  <a:close/>
                  <a:moveTo>
                    <a:pt x="192627" y="192088"/>
                  </a:moveTo>
                  <a:cubicBezTo>
                    <a:pt x="188637" y="192088"/>
                    <a:pt x="184647" y="194690"/>
                    <a:pt x="180657" y="197293"/>
                  </a:cubicBezTo>
                  <a:cubicBezTo>
                    <a:pt x="171346" y="206401"/>
                    <a:pt x="171346" y="222016"/>
                    <a:pt x="180657" y="232426"/>
                  </a:cubicBezTo>
                  <a:cubicBezTo>
                    <a:pt x="220559" y="271463"/>
                    <a:pt x="220559" y="271463"/>
                    <a:pt x="220559" y="271463"/>
                  </a:cubicBezTo>
                  <a:cubicBezTo>
                    <a:pt x="260461" y="232426"/>
                    <a:pt x="260461" y="232426"/>
                    <a:pt x="260461" y="232426"/>
                  </a:cubicBezTo>
                  <a:cubicBezTo>
                    <a:pt x="269771" y="222016"/>
                    <a:pt x="269771" y="206401"/>
                    <a:pt x="259131" y="197293"/>
                  </a:cubicBezTo>
                  <a:cubicBezTo>
                    <a:pt x="256471" y="194690"/>
                    <a:pt x="252480" y="192088"/>
                    <a:pt x="248490" y="192088"/>
                  </a:cubicBezTo>
                  <a:cubicBezTo>
                    <a:pt x="240510" y="192088"/>
                    <a:pt x="231199" y="197293"/>
                    <a:pt x="224549" y="203799"/>
                  </a:cubicBezTo>
                  <a:cubicBezTo>
                    <a:pt x="221889" y="205100"/>
                    <a:pt x="219229" y="205100"/>
                    <a:pt x="216569" y="203799"/>
                  </a:cubicBezTo>
                  <a:cubicBezTo>
                    <a:pt x="209918" y="197293"/>
                    <a:pt x="200608" y="192088"/>
                    <a:pt x="192627" y="192088"/>
                  </a:cubicBezTo>
                  <a:close/>
                  <a:moveTo>
                    <a:pt x="193020" y="180975"/>
                  </a:moveTo>
                  <a:cubicBezTo>
                    <a:pt x="202199" y="180975"/>
                    <a:pt x="211379" y="184894"/>
                    <a:pt x="220559" y="191424"/>
                  </a:cubicBezTo>
                  <a:cubicBezTo>
                    <a:pt x="228428" y="184894"/>
                    <a:pt x="238919" y="180975"/>
                    <a:pt x="248099" y="180975"/>
                  </a:cubicBezTo>
                  <a:cubicBezTo>
                    <a:pt x="254656" y="180975"/>
                    <a:pt x="261213" y="183587"/>
                    <a:pt x="266459" y="188812"/>
                  </a:cubicBezTo>
                  <a:cubicBezTo>
                    <a:pt x="279573" y="203180"/>
                    <a:pt x="280884" y="225385"/>
                    <a:pt x="266459" y="238447"/>
                  </a:cubicBezTo>
                  <a:cubicBezTo>
                    <a:pt x="224493" y="282857"/>
                    <a:pt x="224493" y="282857"/>
                    <a:pt x="224493" y="282857"/>
                  </a:cubicBezTo>
                  <a:cubicBezTo>
                    <a:pt x="223182" y="282857"/>
                    <a:pt x="221871" y="284163"/>
                    <a:pt x="220559" y="284163"/>
                  </a:cubicBezTo>
                  <a:cubicBezTo>
                    <a:pt x="219248" y="284163"/>
                    <a:pt x="217936" y="282857"/>
                    <a:pt x="216625" y="282857"/>
                  </a:cubicBezTo>
                  <a:cubicBezTo>
                    <a:pt x="173348" y="238447"/>
                    <a:pt x="173348" y="238447"/>
                    <a:pt x="173348" y="238447"/>
                  </a:cubicBezTo>
                  <a:cubicBezTo>
                    <a:pt x="160234" y="225385"/>
                    <a:pt x="160234" y="203180"/>
                    <a:pt x="174660" y="188812"/>
                  </a:cubicBezTo>
                  <a:cubicBezTo>
                    <a:pt x="178594" y="183587"/>
                    <a:pt x="185151" y="180975"/>
                    <a:pt x="193020" y="180975"/>
                  </a:cubicBezTo>
                  <a:close/>
                  <a:moveTo>
                    <a:pt x="58624" y="11113"/>
                  </a:moveTo>
                  <a:cubicBezTo>
                    <a:pt x="46778" y="11113"/>
                    <a:pt x="34932" y="15052"/>
                    <a:pt x="27035" y="22930"/>
                  </a:cubicBezTo>
                  <a:cubicBezTo>
                    <a:pt x="5975" y="45250"/>
                    <a:pt x="4659" y="79387"/>
                    <a:pt x="27035" y="101708"/>
                  </a:cubicBezTo>
                  <a:cubicBezTo>
                    <a:pt x="108641" y="185738"/>
                    <a:pt x="108641" y="185738"/>
                    <a:pt x="108641" y="185738"/>
                  </a:cubicBezTo>
                  <a:cubicBezTo>
                    <a:pt x="191563" y="101708"/>
                    <a:pt x="191563" y="101708"/>
                    <a:pt x="191563" y="101708"/>
                  </a:cubicBezTo>
                  <a:cubicBezTo>
                    <a:pt x="212622" y="80700"/>
                    <a:pt x="212622" y="45250"/>
                    <a:pt x="191563" y="22930"/>
                  </a:cubicBezTo>
                  <a:cubicBezTo>
                    <a:pt x="182349" y="15052"/>
                    <a:pt x="171819" y="11113"/>
                    <a:pt x="159973" y="11113"/>
                  </a:cubicBezTo>
                  <a:cubicBezTo>
                    <a:pt x="144179" y="11113"/>
                    <a:pt x="125752" y="18991"/>
                    <a:pt x="112589" y="30808"/>
                  </a:cubicBezTo>
                  <a:cubicBezTo>
                    <a:pt x="111273" y="33433"/>
                    <a:pt x="107325" y="33433"/>
                    <a:pt x="106008" y="30808"/>
                  </a:cubicBezTo>
                  <a:cubicBezTo>
                    <a:pt x="91530" y="18991"/>
                    <a:pt x="74419" y="11113"/>
                    <a:pt x="58624" y="11113"/>
                  </a:cubicBezTo>
                  <a:close/>
                  <a:moveTo>
                    <a:pt x="58443" y="0"/>
                  </a:moveTo>
                  <a:cubicBezTo>
                    <a:pt x="75661" y="0"/>
                    <a:pt x="94203" y="7885"/>
                    <a:pt x="108772" y="19712"/>
                  </a:cubicBezTo>
                  <a:cubicBezTo>
                    <a:pt x="124665" y="7885"/>
                    <a:pt x="143207" y="0"/>
                    <a:pt x="160424" y="0"/>
                  </a:cubicBezTo>
                  <a:cubicBezTo>
                    <a:pt x="174993" y="0"/>
                    <a:pt x="188237" y="5257"/>
                    <a:pt x="198833" y="15770"/>
                  </a:cubicBezTo>
                  <a:cubicBezTo>
                    <a:pt x="225321" y="40739"/>
                    <a:pt x="225321" y="82792"/>
                    <a:pt x="200157" y="109075"/>
                  </a:cubicBezTo>
                  <a:cubicBezTo>
                    <a:pt x="112745" y="197124"/>
                    <a:pt x="112745" y="197124"/>
                    <a:pt x="112745" y="197124"/>
                  </a:cubicBezTo>
                  <a:cubicBezTo>
                    <a:pt x="111420" y="197124"/>
                    <a:pt x="110096" y="198438"/>
                    <a:pt x="108772" y="198438"/>
                  </a:cubicBezTo>
                  <a:cubicBezTo>
                    <a:pt x="107447" y="198438"/>
                    <a:pt x="106123" y="197124"/>
                    <a:pt x="106123" y="197124"/>
                  </a:cubicBezTo>
                  <a:cubicBezTo>
                    <a:pt x="18710" y="109075"/>
                    <a:pt x="18710" y="109075"/>
                    <a:pt x="18710" y="109075"/>
                  </a:cubicBezTo>
                  <a:cubicBezTo>
                    <a:pt x="-6454" y="82792"/>
                    <a:pt x="-6454" y="40739"/>
                    <a:pt x="20034" y="15770"/>
                  </a:cubicBezTo>
                  <a:cubicBezTo>
                    <a:pt x="29305" y="5257"/>
                    <a:pt x="42550" y="0"/>
                    <a:pt x="58443" y="0"/>
                  </a:cubicBezTo>
                  <a:close/>
                </a:path>
              </a:pathLst>
            </a:custGeom>
            <a:solidFill>
              <a:srgbClr val="EB476F"/>
            </a:solidFill>
            <a:ln>
              <a:noFill/>
            </a:ln>
          </p:spPr>
          <p:txBody>
            <a:bodyPr/>
            <a:lstStyle/>
            <a:p>
              <a:endParaRPr lang="zh-CN" altLang="en-US" sz="2000"/>
            </a:p>
          </p:txBody>
        </p:sp>
        <p:sp>
          <p:nvSpPr>
            <p:cNvPr id="73" name="KSO_Shape"/>
            <p:cNvSpPr/>
            <p:nvPr>
              <p:custDataLst>
                <p:tags r:id="rId4"/>
              </p:custDataLst>
            </p:nvPr>
          </p:nvSpPr>
          <p:spPr>
            <a:xfrm flipH="1">
              <a:off x="6758143" y="1755407"/>
              <a:ext cx="1534116" cy="1397480"/>
            </a:xfrm>
            <a:prstGeom prst="heart">
              <a:avLst/>
            </a:prstGeom>
            <a:solidFill>
              <a:srgbClr val="EB476F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36000" bIns="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320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74" name="矩形 73"/>
          <p:cNvSpPr/>
          <p:nvPr/>
        </p:nvSpPr>
        <p:spPr>
          <a:xfrm>
            <a:off x="10673341" y="6008142"/>
            <a:ext cx="16710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b="1" i="1" dirty="0">
                <a:ln w="28575">
                  <a:solidFill>
                    <a:schemeClr val="bg1"/>
                  </a:solidFill>
                </a:ln>
                <a:solidFill>
                  <a:srgbClr val="EB47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gneto" panose="04030805050802020D02" pitchFamily="82" charset="0"/>
              </a:rPr>
              <a:t>520</a:t>
            </a:r>
            <a:endParaRPr lang="zh-CN" altLang="en-US" sz="4400" b="1" i="1" dirty="0">
              <a:ln w="28575">
                <a:solidFill>
                  <a:schemeClr val="bg1"/>
                </a:solidFill>
              </a:ln>
              <a:solidFill>
                <a:srgbClr val="EB476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gneto" panose="04030805050802020D02" pitchFamily="82" charset="0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1058175" y="235740"/>
            <a:ext cx="451712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b="1" dirty="0">
                <a:solidFill>
                  <a:srgbClr val="EB476F"/>
                </a:solidFill>
                <a:latin typeface="+mj-ea"/>
                <a:ea typeface="+mj-ea"/>
              </a:rPr>
              <a:t>点击此处添加标题</a:t>
            </a:r>
            <a:endParaRPr lang="zh-CN" altLang="en-US" sz="2800" b="1" dirty="0">
              <a:solidFill>
                <a:srgbClr val="EB476F"/>
              </a:solidFill>
              <a:latin typeface="+mj-ea"/>
              <a:ea typeface="+mj-ea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1058175" y="698500"/>
            <a:ext cx="52727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cs typeface="Arial" panose="020B0604020202020204" pitchFamily="34" charset="0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6000">
        <p:random/>
      </p:transition>
    </mc:Choice>
    <mc:Fallback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"/>
                            </p:stCondLst>
                            <p:childTnLst>
                              <p:par>
                                <p:cTn id="2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688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187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687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687"/>
                            </p:stCondLst>
                            <p:childTnLst>
                              <p:par>
                                <p:cTn id="5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187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  <p:bldP spid="66" grpId="0"/>
      <p:bldP spid="67" grpId="0"/>
      <p:bldP spid="68" grpId="0"/>
      <p:bldP spid="69" grpId="0"/>
      <p:bldP spid="70" grpId="0" animBg="1"/>
      <p:bldP spid="74" grpId="0"/>
      <p:bldP spid="75" grpId="0"/>
      <p:bldP spid="7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45086"/>
          </a:xfrm>
          <a:prstGeom prst="rect">
            <a:avLst/>
          </a:prstGeom>
        </p:spPr>
      </p:pic>
      <p:sp>
        <p:nvSpPr>
          <p:cNvPr id="33" name="矩形 32"/>
          <p:cNvSpPr/>
          <p:nvPr/>
        </p:nvSpPr>
        <p:spPr>
          <a:xfrm>
            <a:off x="235202" y="302341"/>
            <a:ext cx="11662883" cy="6305288"/>
          </a:xfrm>
          <a:prstGeom prst="rect">
            <a:avLst/>
          </a:prstGeom>
          <a:solidFill>
            <a:schemeClr val="bg1"/>
          </a:solidFill>
          <a:ln w="101600">
            <a:solidFill>
              <a:srgbClr val="F6BC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KSO_Shape"/>
          <p:cNvSpPr/>
          <p:nvPr>
            <p:custDataLst>
              <p:tags r:id="rId2"/>
            </p:custDataLst>
          </p:nvPr>
        </p:nvSpPr>
        <p:spPr>
          <a:xfrm flipH="1">
            <a:off x="5694207" y="884555"/>
            <a:ext cx="1326373" cy="1208788"/>
          </a:xfrm>
          <a:prstGeom prst="heart">
            <a:avLst/>
          </a:prstGeom>
          <a:noFill/>
          <a:ln w="25400">
            <a:solidFill>
              <a:srgbClr val="FFB7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KSO_Shape"/>
          <p:cNvSpPr/>
          <p:nvPr>
            <p:custDataLst>
              <p:tags r:id="rId3"/>
            </p:custDataLst>
          </p:nvPr>
        </p:nvSpPr>
        <p:spPr>
          <a:xfrm rot="20677348" flipH="1">
            <a:off x="4961888" y="884089"/>
            <a:ext cx="1327162" cy="1208959"/>
          </a:xfrm>
          <a:prstGeom prst="heart">
            <a:avLst/>
          </a:prstGeom>
          <a:solidFill>
            <a:srgbClr val="EB47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3600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40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03</a:t>
            </a:r>
            <a:endParaRPr lang="zh-CN" altLang="en-US" sz="40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282863" y="2178899"/>
            <a:ext cx="3626275" cy="724485"/>
            <a:chOff x="393059" y="2981328"/>
            <a:chExt cx="3308326" cy="660963"/>
          </a:xfrm>
        </p:grpSpPr>
        <p:sp>
          <p:nvSpPr>
            <p:cNvPr id="15" name="椭圆 49"/>
            <p:cNvSpPr/>
            <p:nvPr>
              <p:custDataLst>
                <p:tags r:id="rId4"/>
              </p:custDataLst>
            </p:nvPr>
          </p:nvSpPr>
          <p:spPr>
            <a:xfrm>
              <a:off x="1830854" y="3360688"/>
              <a:ext cx="194459" cy="184841"/>
            </a:xfrm>
            <a:prstGeom prst="heart">
              <a:avLst/>
            </a:prstGeom>
            <a:gradFill flip="none" rotWithShape="1">
              <a:gsLst>
                <a:gs pos="0">
                  <a:srgbClr val="F6BCC6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6" name="矩形 50"/>
            <p:cNvSpPr/>
            <p:nvPr>
              <p:custDataLst>
                <p:tags r:id="rId5"/>
              </p:custDataLst>
            </p:nvPr>
          </p:nvSpPr>
          <p:spPr>
            <a:xfrm rot="21021193">
              <a:off x="2704768" y="3201841"/>
              <a:ext cx="140729" cy="140729"/>
            </a:xfrm>
            <a:prstGeom prst="heart">
              <a:avLst/>
            </a:prstGeom>
            <a:solidFill>
              <a:srgbClr val="EB47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 dirty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7" name="矩形 53"/>
            <p:cNvSpPr/>
            <p:nvPr>
              <p:custDataLst>
                <p:tags r:id="rId6"/>
              </p:custDataLst>
            </p:nvPr>
          </p:nvSpPr>
          <p:spPr>
            <a:xfrm rot="900000">
              <a:off x="2962479" y="3277978"/>
              <a:ext cx="109399" cy="119285"/>
            </a:xfrm>
            <a:prstGeom prst="heart">
              <a:avLst/>
            </a:prstGeom>
            <a:solidFill>
              <a:srgbClr val="F6BCC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8" name="矩形 54"/>
            <p:cNvSpPr/>
            <p:nvPr>
              <p:custDataLst>
                <p:tags r:id="rId7"/>
              </p:custDataLst>
            </p:nvPr>
          </p:nvSpPr>
          <p:spPr>
            <a:xfrm rot="1632393">
              <a:off x="686363" y="3326982"/>
              <a:ext cx="109843" cy="109843"/>
            </a:xfrm>
            <a:prstGeom prst="heart">
              <a:avLst/>
            </a:prstGeom>
            <a:solidFill>
              <a:srgbClr val="EB47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9" name="矩形 55"/>
            <p:cNvSpPr/>
            <p:nvPr>
              <p:custDataLst>
                <p:tags r:id="rId8"/>
              </p:custDataLst>
            </p:nvPr>
          </p:nvSpPr>
          <p:spPr>
            <a:xfrm rot="19632393">
              <a:off x="2373297" y="3229703"/>
              <a:ext cx="109968" cy="109968"/>
            </a:xfrm>
            <a:prstGeom prst="heart">
              <a:avLst/>
            </a:prstGeom>
            <a:solidFill>
              <a:srgbClr val="E88CA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0" name="矩形 56"/>
            <p:cNvSpPr/>
            <p:nvPr>
              <p:custDataLst>
                <p:tags r:id="rId9"/>
              </p:custDataLst>
            </p:nvPr>
          </p:nvSpPr>
          <p:spPr>
            <a:xfrm>
              <a:off x="393059" y="3320182"/>
              <a:ext cx="144046" cy="87128"/>
            </a:xfrm>
            <a:prstGeom prst="heart">
              <a:avLst/>
            </a:prstGeom>
            <a:solidFill>
              <a:srgbClr val="EB47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21" name="矩形 57"/>
            <p:cNvSpPr/>
            <p:nvPr>
              <p:custDataLst>
                <p:tags r:id="rId10"/>
              </p:custDataLst>
            </p:nvPr>
          </p:nvSpPr>
          <p:spPr>
            <a:xfrm rot="20673998">
              <a:off x="3556984" y="3315120"/>
              <a:ext cx="144401" cy="144401"/>
            </a:xfrm>
            <a:prstGeom prst="heart">
              <a:avLst/>
            </a:prstGeom>
            <a:solidFill>
              <a:srgbClr val="EB47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2" name="矩形 58"/>
            <p:cNvSpPr/>
            <p:nvPr>
              <p:custDataLst>
                <p:tags r:id="rId11"/>
              </p:custDataLst>
            </p:nvPr>
          </p:nvSpPr>
          <p:spPr>
            <a:xfrm>
              <a:off x="2662057" y="3428989"/>
              <a:ext cx="60704" cy="60704"/>
            </a:xfrm>
            <a:prstGeom prst="heart">
              <a:avLst/>
            </a:prstGeom>
            <a:solidFill>
              <a:srgbClr val="EB47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3" name="矩形 59"/>
            <p:cNvSpPr/>
            <p:nvPr>
              <p:custDataLst>
                <p:tags r:id="rId12"/>
              </p:custDataLst>
            </p:nvPr>
          </p:nvSpPr>
          <p:spPr>
            <a:xfrm rot="762483">
              <a:off x="1142249" y="3314775"/>
              <a:ext cx="134257" cy="134257"/>
            </a:xfrm>
            <a:prstGeom prst="heart">
              <a:avLst/>
            </a:prstGeom>
            <a:solidFill>
              <a:srgbClr val="E88CA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4" name="矩形 60"/>
            <p:cNvSpPr/>
            <p:nvPr>
              <p:custDataLst>
                <p:tags r:id="rId13"/>
              </p:custDataLst>
            </p:nvPr>
          </p:nvSpPr>
          <p:spPr>
            <a:xfrm rot="18900000">
              <a:off x="3299780" y="3156262"/>
              <a:ext cx="62978" cy="68669"/>
            </a:xfrm>
            <a:prstGeom prst="heart">
              <a:avLst/>
            </a:prstGeom>
            <a:solidFill>
              <a:srgbClr val="E88CA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25" name="矩形 61"/>
            <p:cNvSpPr/>
            <p:nvPr>
              <p:custDataLst>
                <p:tags r:id="rId14"/>
              </p:custDataLst>
            </p:nvPr>
          </p:nvSpPr>
          <p:spPr>
            <a:xfrm rot="900000">
              <a:off x="1863768" y="3277523"/>
              <a:ext cx="86895" cy="94748"/>
            </a:xfrm>
            <a:prstGeom prst="heart">
              <a:avLst/>
            </a:prstGeom>
            <a:solidFill>
              <a:srgbClr val="F6BCC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6" name="矩形 62"/>
            <p:cNvSpPr/>
            <p:nvPr>
              <p:custDataLst>
                <p:tags r:id="rId15"/>
              </p:custDataLst>
            </p:nvPr>
          </p:nvSpPr>
          <p:spPr>
            <a:xfrm rot="1800000">
              <a:off x="1098772" y="3136872"/>
              <a:ext cx="60704" cy="60704"/>
            </a:xfrm>
            <a:prstGeom prst="heart">
              <a:avLst/>
            </a:prstGeom>
            <a:solidFill>
              <a:srgbClr val="EB47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6600" kern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27" name="椭圆 63"/>
            <p:cNvSpPr/>
            <p:nvPr>
              <p:custDataLst>
                <p:tags r:id="rId16"/>
              </p:custDataLst>
            </p:nvPr>
          </p:nvSpPr>
          <p:spPr>
            <a:xfrm>
              <a:off x="846156" y="3277253"/>
              <a:ext cx="213745" cy="237581"/>
            </a:xfrm>
            <a:prstGeom prst="heart">
              <a:avLst/>
            </a:prstGeom>
            <a:gradFill flip="none" rotWithShape="1">
              <a:gsLst>
                <a:gs pos="0">
                  <a:srgbClr val="F6BCC6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8" name="椭圆 64"/>
            <p:cNvSpPr/>
            <p:nvPr>
              <p:custDataLst>
                <p:tags r:id="rId17"/>
              </p:custDataLst>
            </p:nvPr>
          </p:nvSpPr>
          <p:spPr>
            <a:xfrm>
              <a:off x="1329207" y="3144052"/>
              <a:ext cx="213745" cy="237581"/>
            </a:xfrm>
            <a:prstGeom prst="heart">
              <a:avLst/>
            </a:prstGeom>
            <a:gradFill flip="none" rotWithShape="1">
              <a:gsLst>
                <a:gs pos="0">
                  <a:srgbClr val="F6BCC6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9" name="椭圆 65"/>
            <p:cNvSpPr/>
            <p:nvPr>
              <p:custDataLst>
                <p:tags r:id="rId18"/>
              </p:custDataLst>
            </p:nvPr>
          </p:nvSpPr>
          <p:spPr>
            <a:xfrm>
              <a:off x="2151596" y="2981328"/>
              <a:ext cx="254471" cy="298313"/>
            </a:xfrm>
            <a:prstGeom prst="heart">
              <a:avLst/>
            </a:prstGeom>
            <a:gradFill flip="none" rotWithShape="1">
              <a:gsLst>
                <a:gs pos="0">
                  <a:srgbClr val="E88CA1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30" name="椭圆 66"/>
            <p:cNvSpPr/>
            <p:nvPr>
              <p:custDataLst>
                <p:tags r:id="rId19"/>
              </p:custDataLst>
            </p:nvPr>
          </p:nvSpPr>
          <p:spPr>
            <a:xfrm>
              <a:off x="2978579" y="3404710"/>
              <a:ext cx="213745" cy="237581"/>
            </a:xfrm>
            <a:prstGeom prst="heart">
              <a:avLst/>
            </a:prstGeom>
            <a:gradFill flip="none" rotWithShape="1">
              <a:gsLst>
                <a:gs pos="0">
                  <a:srgbClr val="F6BCC6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3" name="矩形 2"/>
          <p:cNvSpPr/>
          <p:nvPr/>
        </p:nvSpPr>
        <p:spPr>
          <a:xfrm>
            <a:off x="2994470" y="3017684"/>
            <a:ext cx="6203060" cy="1276788"/>
          </a:xfrm>
          <a:prstGeom prst="rect">
            <a:avLst/>
          </a:prstGeom>
          <a:noFill/>
          <a:ln>
            <a:solidFill>
              <a:srgbClr val="EB47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3802877" y="3118140"/>
            <a:ext cx="469872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点击此处添加标题</a:t>
            </a:r>
            <a:endParaRPr lang="zh-CN" altLang="en-US" sz="4400" dirty="0">
              <a:solidFill>
                <a:schemeClr val="tx1">
                  <a:lumMod val="65000"/>
                  <a:lumOff val="3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802877" y="3773534"/>
            <a:ext cx="47062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rgbClr val="E88C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add the title of the you need here</a:t>
            </a:r>
            <a:endParaRPr lang="zh-CN" altLang="en-US" dirty="0">
              <a:solidFill>
                <a:srgbClr val="E88C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7000">
        <p15:prstTrans prst="origami"/>
      </p:transition>
    </mc:Choice>
    <mc:Fallback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1429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3" grpId="0" animBg="1"/>
      <p:bldP spid="34" grpId="0"/>
      <p:bldP spid="3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MH_Other_1"/>
          <p:cNvSpPr/>
          <p:nvPr>
            <p:custDataLst>
              <p:tags r:id="rId1"/>
            </p:custDataLst>
          </p:nvPr>
        </p:nvSpPr>
        <p:spPr bwMode="auto">
          <a:xfrm>
            <a:off x="2715622" y="5135207"/>
            <a:ext cx="4242805" cy="1147577"/>
          </a:xfrm>
          <a:prstGeom prst="ellipse">
            <a:avLst/>
          </a:prstGeom>
          <a:gradFill flip="none" rotWithShape="1">
            <a:gsLst>
              <a:gs pos="9000">
                <a:schemeClr val="tx1">
                  <a:lumMod val="50000"/>
                  <a:lumOff val="50000"/>
                  <a:alpha val="57000"/>
                </a:scheme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MH_Other_2"/>
          <p:cNvSpPr/>
          <p:nvPr>
            <p:custDataLst>
              <p:tags r:id="rId2"/>
            </p:custDataLst>
          </p:nvPr>
        </p:nvSpPr>
        <p:spPr bwMode="auto">
          <a:xfrm rot="1297918">
            <a:off x="3535450" y="1624105"/>
            <a:ext cx="3507052" cy="3395157"/>
          </a:xfrm>
          <a:custGeom>
            <a:avLst/>
            <a:gdLst>
              <a:gd name="connsiteX0" fmla="*/ 1925960 w 3851920"/>
              <a:gd name="connsiteY0" fmla="*/ 962980 h 3851920"/>
              <a:gd name="connsiteX1" fmla="*/ 1925960 w 3851920"/>
              <a:gd name="connsiteY1" fmla="*/ 3851920 h 3851920"/>
              <a:gd name="connsiteX2" fmla="*/ 1925960 w 3851920"/>
              <a:gd name="connsiteY2" fmla="*/ 962980 h 3851920"/>
              <a:gd name="connsiteX0-1" fmla="*/ 1876002 w 3880784"/>
              <a:gd name="connsiteY0-2" fmla="*/ 834980 h 4165205"/>
              <a:gd name="connsiteX1-3" fmla="*/ 1969030 w 3880784"/>
              <a:gd name="connsiteY1-4" fmla="*/ 4165205 h 4165205"/>
              <a:gd name="connsiteX2-5" fmla="*/ 1876002 w 3880784"/>
              <a:gd name="connsiteY2-6" fmla="*/ 834980 h 4165205"/>
              <a:gd name="connsiteX0-7" fmla="*/ 1876002 w 3924270"/>
              <a:gd name="connsiteY0-8" fmla="*/ 834980 h 4165205"/>
              <a:gd name="connsiteX1-9" fmla="*/ 1969030 w 3924270"/>
              <a:gd name="connsiteY1-10" fmla="*/ 4165205 h 4165205"/>
              <a:gd name="connsiteX2-11" fmla="*/ 1876002 w 3924270"/>
              <a:gd name="connsiteY2-12" fmla="*/ 834980 h 4165205"/>
              <a:gd name="connsiteX0-13" fmla="*/ 1902465 w 3950733"/>
              <a:gd name="connsiteY0-14" fmla="*/ 551725 h 3881950"/>
              <a:gd name="connsiteX1-15" fmla="*/ 1995493 w 3950733"/>
              <a:gd name="connsiteY1-16" fmla="*/ 3881950 h 3881950"/>
              <a:gd name="connsiteX2-17" fmla="*/ 1902465 w 3950733"/>
              <a:gd name="connsiteY2-18" fmla="*/ 551725 h 3881950"/>
              <a:gd name="connsiteX0-19" fmla="*/ 1722651 w 3960983"/>
              <a:gd name="connsiteY0-20" fmla="*/ 537745 h 3965463"/>
              <a:gd name="connsiteX1-21" fmla="*/ 2086600 w 3960983"/>
              <a:gd name="connsiteY1-22" fmla="*/ 3965463 h 3965463"/>
              <a:gd name="connsiteX2-23" fmla="*/ 1722651 w 3960983"/>
              <a:gd name="connsiteY2-24" fmla="*/ 537745 h 3965463"/>
              <a:gd name="connsiteX0-25" fmla="*/ 1722651 w 3811540"/>
              <a:gd name="connsiteY0-26" fmla="*/ 536376 h 3964094"/>
              <a:gd name="connsiteX1-27" fmla="*/ 2086600 w 3811540"/>
              <a:gd name="connsiteY1-28" fmla="*/ 3964094 h 3964094"/>
              <a:gd name="connsiteX2-29" fmla="*/ 1722651 w 3811540"/>
              <a:gd name="connsiteY2-30" fmla="*/ 536376 h 3964094"/>
              <a:gd name="connsiteX0-31" fmla="*/ 1863823 w 3952712"/>
              <a:gd name="connsiteY0-32" fmla="*/ 536376 h 3964094"/>
              <a:gd name="connsiteX1-33" fmla="*/ 2227772 w 3952712"/>
              <a:gd name="connsiteY1-34" fmla="*/ 3964094 h 3964094"/>
              <a:gd name="connsiteX2-35" fmla="*/ 1863823 w 3952712"/>
              <a:gd name="connsiteY2-36" fmla="*/ 536376 h 3964094"/>
              <a:gd name="connsiteX0-37" fmla="*/ 1972131 w 4061020"/>
              <a:gd name="connsiteY0-38" fmla="*/ 536376 h 3964094"/>
              <a:gd name="connsiteX1-39" fmla="*/ 2336080 w 4061020"/>
              <a:gd name="connsiteY1-40" fmla="*/ 3964094 h 3964094"/>
              <a:gd name="connsiteX2-41" fmla="*/ 1972131 w 4061020"/>
              <a:gd name="connsiteY2-42" fmla="*/ 536376 h 3964094"/>
              <a:gd name="connsiteX0-43" fmla="*/ 1892081 w 3980970"/>
              <a:gd name="connsiteY0-44" fmla="*/ 536376 h 3964094"/>
              <a:gd name="connsiteX1-45" fmla="*/ 2256030 w 3980970"/>
              <a:gd name="connsiteY1-46" fmla="*/ 3964094 h 3964094"/>
              <a:gd name="connsiteX2-47" fmla="*/ 1892081 w 3980970"/>
              <a:gd name="connsiteY2-48" fmla="*/ 536376 h 3964094"/>
              <a:gd name="connsiteX0-49" fmla="*/ 1892081 w 3968385"/>
              <a:gd name="connsiteY0-50" fmla="*/ 561778 h 3989496"/>
              <a:gd name="connsiteX1-51" fmla="*/ 2256030 w 3968385"/>
              <a:gd name="connsiteY1-52" fmla="*/ 3989496 h 3989496"/>
              <a:gd name="connsiteX2-53" fmla="*/ 1892081 w 3968385"/>
              <a:gd name="connsiteY2-54" fmla="*/ 561778 h 3989496"/>
              <a:gd name="connsiteX0-55" fmla="*/ 1916931 w 3993235"/>
              <a:gd name="connsiteY0-56" fmla="*/ 561778 h 3989496"/>
              <a:gd name="connsiteX1-57" fmla="*/ 2280880 w 3993235"/>
              <a:gd name="connsiteY1-58" fmla="*/ 3989496 h 3989496"/>
              <a:gd name="connsiteX2-59" fmla="*/ 1916931 w 3993235"/>
              <a:gd name="connsiteY2-60" fmla="*/ 561778 h 3989496"/>
              <a:gd name="connsiteX0-61" fmla="*/ 1945333 w 4021637"/>
              <a:gd name="connsiteY0-62" fmla="*/ 561778 h 3989496"/>
              <a:gd name="connsiteX1-63" fmla="*/ 2309282 w 4021637"/>
              <a:gd name="connsiteY1-64" fmla="*/ 3989496 h 3989496"/>
              <a:gd name="connsiteX2-65" fmla="*/ 1945333 w 4021637"/>
              <a:gd name="connsiteY2-66" fmla="*/ 561778 h 3989496"/>
              <a:gd name="connsiteX0-67" fmla="*/ 1870632 w 4031796"/>
              <a:gd name="connsiteY0-68" fmla="*/ 568499 h 3949399"/>
              <a:gd name="connsiteX1-69" fmla="*/ 2352637 w 4031796"/>
              <a:gd name="connsiteY1-70" fmla="*/ 3949399 h 3949399"/>
              <a:gd name="connsiteX2-71" fmla="*/ 1870632 w 4031796"/>
              <a:gd name="connsiteY2-72" fmla="*/ 568499 h 3949399"/>
              <a:gd name="connsiteX0-73" fmla="*/ 1922776 w 4024411"/>
              <a:gd name="connsiteY0-74" fmla="*/ 563779 h 3977451"/>
              <a:gd name="connsiteX1-75" fmla="*/ 2322142 w 4024411"/>
              <a:gd name="connsiteY1-76" fmla="*/ 3977451 h 3977451"/>
              <a:gd name="connsiteX2-77" fmla="*/ 1922776 w 4024411"/>
              <a:gd name="connsiteY2-78" fmla="*/ 563779 h 3977451"/>
              <a:gd name="connsiteX0-79" fmla="*/ 1922776 w 4027834"/>
              <a:gd name="connsiteY0-80" fmla="*/ 577461 h 3991133"/>
              <a:gd name="connsiteX1-81" fmla="*/ 2322142 w 4027834"/>
              <a:gd name="connsiteY1-82" fmla="*/ 3991133 h 3991133"/>
              <a:gd name="connsiteX2-83" fmla="*/ 1922776 w 4027834"/>
              <a:gd name="connsiteY2-84" fmla="*/ 577461 h 3991133"/>
              <a:gd name="connsiteX0-85" fmla="*/ 1925663 w 4027468"/>
              <a:gd name="connsiteY0-86" fmla="*/ 579122 h 3981304"/>
              <a:gd name="connsiteX1-87" fmla="*/ 2320484 w 4027468"/>
              <a:gd name="connsiteY1-88" fmla="*/ 3981304 h 3981304"/>
              <a:gd name="connsiteX2-89" fmla="*/ 1925663 w 4027468"/>
              <a:gd name="connsiteY2-90" fmla="*/ 579122 h 3981304"/>
              <a:gd name="connsiteX0-91" fmla="*/ 1925663 w 4116501"/>
              <a:gd name="connsiteY0-92" fmla="*/ 549015 h 3951197"/>
              <a:gd name="connsiteX1-93" fmla="*/ 2320484 w 4116501"/>
              <a:gd name="connsiteY1-94" fmla="*/ 3951197 h 3951197"/>
              <a:gd name="connsiteX2-95" fmla="*/ 1925663 w 4116501"/>
              <a:gd name="connsiteY2-96" fmla="*/ 549015 h 3951197"/>
              <a:gd name="connsiteX0-97" fmla="*/ 1862309 w 4053147"/>
              <a:gd name="connsiteY0-98" fmla="*/ 549015 h 3951197"/>
              <a:gd name="connsiteX1-99" fmla="*/ 2257130 w 4053147"/>
              <a:gd name="connsiteY1-100" fmla="*/ 3951197 h 3951197"/>
              <a:gd name="connsiteX2-101" fmla="*/ 1862309 w 4053147"/>
              <a:gd name="connsiteY2-102" fmla="*/ 549015 h 3951197"/>
              <a:gd name="connsiteX0-103" fmla="*/ 1862309 w 4068397"/>
              <a:gd name="connsiteY0-104" fmla="*/ 550667 h 3952849"/>
              <a:gd name="connsiteX1-105" fmla="*/ 2257130 w 4068397"/>
              <a:gd name="connsiteY1-106" fmla="*/ 3952849 h 3952849"/>
              <a:gd name="connsiteX2-107" fmla="*/ 1862309 w 4068397"/>
              <a:gd name="connsiteY2-108" fmla="*/ 550667 h 3952849"/>
              <a:gd name="connsiteX0-109" fmla="*/ 1857817 w 4068865"/>
              <a:gd name="connsiteY0-110" fmla="*/ 552812 h 3938947"/>
              <a:gd name="connsiteX1-111" fmla="*/ 2259553 w 4068865"/>
              <a:gd name="connsiteY1-112" fmla="*/ 3938947 h 3938947"/>
              <a:gd name="connsiteX2-113" fmla="*/ 1857817 w 4068865"/>
              <a:gd name="connsiteY2-114" fmla="*/ 552812 h 3938947"/>
              <a:gd name="connsiteX0-115" fmla="*/ 1857817 w 4082013"/>
              <a:gd name="connsiteY0-116" fmla="*/ 547797 h 3933932"/>
              <a:gd name="connsiteX1-117" fmla="*/ 2259553 w 4082013"/>
              <a:gd name="connsiteY1-118" fmla="*/ 3933932 h 3933932"/>
              <a:gd name="connsiteX2-119" fmla="*/ 1857817 w 4082013"/>
              <a:gd name="connsiteY2-120" fmla="*/ 547797 h 3933932"/>
              <a:gd name="connsiteX0-121" fmla="*/ 1872683 w 4096879"/>
              <a:gd name="connsiteY0-122" fmla="*/ 547797 h 3933932"/>
              <a:gd name="connsiteX1-123" fmla="*/ 2274419 w 4096879"/>
              <a:gd name="connsiteY1-124" fmla="*/ 3933932 h 3933932"/>
              <a:gd name="connsiteX2-125" fmla="*/ 1872683 w 4096879"/>
              <a:gd name="connsiteY2-126" fmla="*/ 547797 h 3933932"/>
              <a:gd name="connsiteX0-127" fmla="*/ 1869693 w 4093889"/>
              <a:gd name="connsiteY0-128" fmla="*/ 547797 h 3933932"/>
              <a:gd name="connsiteX1-129" fmla="*/ 2271429 w 4093889"/>
              <a:gd name="connsiteY1-130" fmla="*/ 3933932 h 3933932"/>
              <a:gd name="connsiteX2-131" fmla="*/ 1869693 w 4093889"/>
              <a:gd name="connsiteY2-132" fmla="*/ 547797 h 3933932"/>
              <a:gd name="connsiteX0-133" fmla="*/ 1837881 w 4062077"/>
              <a:gd name="connsiteY0-134" fmla="*/ 547797 h 3933932"/>
              <a:gd name="connsiteX1-135" fmla="*/ 2239617 w 4062077"/>
              <a:gd name="connsiteY1-136" fmla="*/ 3933932 h 3933932"/>
              <a:gd name="connsiteX2-137" fmla="*/ 1837881 w 4062077"/>
              <a:gd name="connsiteY2-138" fmla="*/ 547797 h 3933932"/>
              <a:gd name="connsiteX0-139" fmla="*/ 1840592 w 4061827"/>
              <a:gd name="connsiteY0-140" fmla="*/ 546535 h 3942242"/>
              <a:gd name="connsiteX1-141" fmla="*/ 2238202 w 4061827"/>
              <a:gd name="connsiteY1-142" fmla="*/ 3942242 h 3942242"/>
              <a:gd name="connsiteX2-143" fmla="*/ 1840592 w 4061827"/>
              <a:gd name="connsiteY2-144" fmla="*/ 546535 h 394224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4061827" h="3942242">
                <a:moveTo>
                  <a:pt x="1840592" y="546535"/>
                </a:moveTo>
                <a:cubicBezTo>
                  <a:pt x="2775798" y="-1124590"/>
                  <a:pt x="6097883" y="1331132"/>
                  <a:pt x="2238202" y="3942242"/>
                </a:cubicBezTo>
                <a:cubicBezTo>
                  <a:pt x="-2042826" y="1274016"/>
                  <a:pt x="978184" y="-992933"/>
                  <a:pt x="1840592" y="546535"/>
                </a:cubicBezTo>
                <a:close/>
              </a:path>
            </a:pathLst>
          </a:custGeom>
          <a:solidFill>
            <a:srgbClr val="EB476F"/>
          </a:solidFill>
          <a:ln>
            <a:noFill/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MH_Picture_1"/>
          <p:cNvSpPr/>
          <p:nvPr>
            <p:custDataLst>
              <p:tags r:id="rId3"/>
            </p:custDataLst>
          </p:nvPr>
        </p:nvSpPr>
        <p:spPr bwMode="auto">
          <a:xfrm rot="1297918">
            <a:off x="3908590" y="1550802"/>
            <a:ext cx="3376077" cy="3345316"/>
          </a:xfrm>
          <a:custGeom>
            <a:avLst/>
            <a:gdLst>
              <a:gd name="connsiteX0" fmla="*/ 1925960 w 3851920"/>
              <a:gd name="connsiteY0" fmla="*/ 962980 h 3851920"/>
              <a:gd name="connsiteX1" fmla="*/ 1925960 w 3851920"/>
              <a:gd name="connsiteY1" fmla="*/ 3851920 h 3851920"/>
              <a:gd name="connsiteX2" fmla="*/ 1925960 w 3851920"/>
              <a:gd name="connsiteY2" fmla="*/ 962980 h 3851920"/>
              <a:gd name="connsiteX0-1" fmla="*/ 1876002 w 3880784"/>
              <a:gd name="connsiteY0-2" fmla="*/ 834980 h 4165205"/>
              <a:gd name="connsiteX1-3" fmla="*/ 1969030 w 3880784"/>
              <a:gd name="connsiteY1-4" fmla="*/ 4165205 h 4165205"/>
              <a:gd name="connsiteX2-5" fmla="*/ 1876002 w 3880784"/>
              <a:gd name="connsiteY2-6" fmla="*/ 834980 h 4165205"/>
              <a:gd name="connsiteX0-7" fmla="*/ 1876002 w 3924270"/>
              <a:gd name="connsiteY0-8" fmla="*/ 834980 h 4165205"/>
              <a:gd name="connsiteX1-9" fmla="*/ 1969030 w 3924270"/>
              <a:gd name="connsiteY1-10" fmla="*/ 4165205 h 4165205"/>
              <a:gd name="connsiteX2-11" fmla="*/ 1876002 w 3924270"/>
              <a:gd name="connsiteY2-12" fmla="*/ 834980 h 4165205"/>
              <a:gd name="connsiteX0-13" fmla="*/ 1902465 w 3950733"/>
              <a:gd name="connsiteY0-14" fmla="*/ 551725 h 3881950"/>
              <a:gd name="connsiteX1-15" fmla="*/ 1995493 w 3950733"/>
              <a:gd name="connsiteY1-16" fmla="*/ 3881950 h 3881950"/>
              <a:gd name="connsiteX2-17" fmla="*/ 1902465 w 3950733"/>
              <a:gd name="connsiteY2-18" fmla="*/ 551725 h 3881950"/>
              <a:gd name="connsiteX0-19" fmla="*/ 1722651 w 3960983"/>
              <a:gd name="connsiteY0-20" fmla="*/ 537745 h 3965463"/>
              <a:gd name="connsiteX1-21" fmla="*/ 2086600 w 3960983"/>
              <a:gd name="connsiteY1-22" fmla="*/ 3965463 h 3965463"/>
              <a:gd name="connsiteX2-23" fmla="*/ 1722651 w 3960983"/>
              <a:gd name="connsiteY2-24" fmla="*/ 537745 h 3965463"/>
              <a:gd name="connsiteX0-25" fmla="*/ 1722651 w 3811540"/>
              <a:gd name="connsiteY0-26" fmla="*/ 536376 h 3964094"/>
              <a:gd name="connsiteX1-27" fmla="*/ 2086600 w 3811540"/>
              <a:gd name="connsiteY1-28" fmla="*/ 3964094 h 3964094"/>
              <a:gd name="connsiteX2-29" fmla="*/ 1722651 w 3811540"/>
              <a:gd name="connsiteY2-30" fmla="*/ 536376 h 3964094"/>
              <a:gd name="connsiteX0-31" fmla="*/ 1863823 w 3952712"/>
              <a:gd name="connsiteY0-32" fmla="*/ 536376 h 3964094"/>
              <a:gd name="connsiteX1-33" fmla="*/ 2227772 w 3952712"/>
              <a:gd name="connsiteY1-34" fmla="*/ 3964094 h 3964094"/>
              <a:gd name="connsiteX2-35" fmla="*/ 1863823 w 3952712"/>
              <a:gd name="connsiteY2-36" fmla="*/ 536376 h 3964094"/>
              <a:gd name="connsiteX0-37" fmla="*/ 1972131 w 4061020"/>
              <a:gd name="connsiteY0-38" fmla="*/ 536376 h 3964094"/>
              <a:gd name="connsiteX1-39" fmla="*/ 2336080 w 4061020"/>
              <a:gd name="connsiteY1-40" fmla="*/ 3964094 h 3964094"/>
              <a:gd name="connsiteX2-41" fmla="*/ 1972131 w 4061020"/>
              <a:gd name="connsiteY2-42" fmla="*/ 536376 h 3964094"/>
              <a:gd name="connsiteX0-43" fmla="*/ 1892081 w 3980970"/>
              <a:gd name="connsiteY0-44" fmla="*/ 536376 h 3964094"/>
              <a:gd name="connsiteX1-45" fmla="*/ 2256030 w 3980970"/>
              <a:gd name="connsiteY1-46" fmla="*/ 3964094 h 3964094"/>
              <a:gd name="connsiteX2-47" fmla="*/ 1892081 w 3980970"/>
              <a:gd name="connsiteY2-48" fmla="*/ 536376 h 3964094"/>
              <a:gd name="connsiteX0-49" fmla="*/ 1892081 w 3968385"/>
              <a:gd name="connsiteY0-50" fmla="*/ 561778 h 3989496"/>
              <a:gd name="connsiteX1-51" fmla="*/ 2256030 w 3968385"/>
              <a:gd name="connsiteY1-52" fmla="*/ 3989496 h 3989496"/>
              <a:gd name="connsiteX2-53" fmla="*/ 1892081 w 3968385"/>
              <a:gd name="connsiteY2-54" fmla="*/ 561778 h 3989496"/>
              <a:gd name="connsiteX0-55" fmla="*/ 1916931 w 3993235"/>
              <a:gd name="connsiteY0-56" fmla="*/ 561778 h 3989496"/>
              <a:gd name="connsiteX1-57" fmla="*/ 2280880 w 3993235"/>
              <a:gd name="connsiteY1-58" fmla="*/ 3989496 h 3989496"/>
              <a:gd name="connsiteX2-59" fmla="*/ 1916931 w 3993235"/>
              <a:gd name="connsiteY2-60" fmla="*/ 561778 h 3989496"/>
              <a:gd name="connsiteX0-61" fmla="*/ 1945333 w 4021637"/>
              <a:gd name="connsiteY0-62" fmla="*/ 561778 h 3989496"/>
              <a:gd name="connsiteX1-63" fmla="*/ 2309282 w 4021637"/>
              <a:gd name="connsiteY1-64" fmla="*/ 3989496 h 3989496"/>
              <a:gd name="connsiteX2-65" fmla="*/ 1945333 w 4021637"/>
              <a:gd name="connsiteY2-66" fmla="*/ 561778 h 3989496"/>
              <a:gd name="connsiteX0-67" fmla="*/ 1870632 w 4031796"/>
              <a:gd name="connsiteY0-68" fmla="*/ 568499 h 3949399"/>
              <a:gd name="connsiteX1-69" fmla="*/ 2352637 w 4031796"/>
              <a:gd name="connsiteY1-70" fmla="*/ 3949399 h 3949399"/>
              <a:gd name="connsiteX2-71" fmla="*/ 1870632 w 4031796"/>
              <a:gd name="connsiteY2-72" fmla="*/ 568499 h 3949399"/>
              <a:gd name="connsiteX0-73" fmla="*/ 1922776 w 4024411"/>
              <a:gd name="connsiteY0-74" fmla="*/ 563779 h 3977451"/>
              <a:gd name="connsiteX1-75" fmla="*/ 2322142 w 4024411"/>
              <a:gd name="connsiteY1-76" fmla="*/ 3977451 h 3977451"/>
              <a:gd name="connsiteX2-77" fmla="*/ 1922776 w 4024411"/>
              <a:gd name="connsiteY2-78" fmla="*/ 563779 h 3977451"/>
              <a:gd name="connsiteX0-79" fmla="*/ 1922776 w 4027834"/>
              <a:gd name="connsiteY0-80" fmla="*/ 577461 h 3991133"/>
              <a:gd name="connsiteX1-81" fmla="*/ 2322142 w 4027834"/>
              <a:gd name="connsiteY1-82" fmla="*/ 3991133 h 3991133"/>
              <a:gd name="connsiteX2-83" fmla="*/ 1922776 w 4027834"/>
              <a:gd name="connsiteY2-84" fmla="*/ 577461 h 3991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4027834" h="3991133">
                <a:moveTo>
                  <a:pt x="1922776" y="577461"/>
                </a:moveTo>
                <a:cubicBezTo>
                  <a:pt x="2857982" y="-1093664"/>
                  <a:pt x="5917035" y="1112986"/>
                  <a:pt x="2322142" y="3991133"/>
                </a:cubicBezTo>
                <a:cubicBezTo>
                  <a:pt x="-1931420" y="1325284"/>
                  <a:pt x="731128" y="-859374"/>
                  <a:pt x="1922776" y="577461"/>
                </a:cubicBezTo>
                <a:close/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1" name="MH_Other_3"/>
          <p:cNvSpPr/>
          <p:nvPr>
            <p:custDataLst>
              <p:tags r:id="rId5"/>
            </p:custDataLst>
          </p:nvPr>
        </p:nvSpPr>
        <p:spPr bwMode="auto">
          <a:xfrm rot="20302082" flipH="1">
            <a:off x="8069671" y="2673697"/>
            <a:ext cx="1965421" cy="1902712"/>
          </a:xfrm>
          <a:custGeom>
            <a:avLst/>
            <a:gdLst>
              <a:gd name="connsiteX0" fmla="*/ 1925960 w 3851920"/>
              <a:gd name="connsiteY0" fmla="*/ 962980 h 3851920"/>
              <a:gd name="connsiteX1" fmla="*/ 1925960 w 3851920"/>
              <a:gd name="connsiteY1" fmla="*/ 3851920 h 3851920"/>
              <a:gd name="connsiteX2" fmla="*/ 1925960 w 3851920"/>
              <a:gd name="connsiteY2" fmla="*/ 962980 h 3851920"/>
              <a:gd name="connsiteX0-1" fmla="*/ 1876002 w 3880784"/>
              <a:gd name="connsiteY0-2" fmla="*/ 834980 h 4165205"/>
              <a:gd name="connsiteX1-3" fmla="*/ 1969030 w 3880784"/>
              <a:gd name="connsiteY1-4" fmla="*/ 4165205 h 4165205"/>
              <a:gd name="connsiteX2-5" fmla="*/ 1876002 w 3880784"/>
              <a:gd name="connsiteY2-6" fmla="*/ 834980 h 4165205"/>
              <a:gd name="connsiteX0-7" fmla="*/ 1876002 w 3924270"/>
              <a:gd name="connsiteY0-8" fmla="*/ 834980 h 4165205"/>
              <a:gd name="connsiteX1-9" fmla="*/ 1969030 w 3924270"/>
              <a:gd name="connsiteY1-10" fmla="*/ 4165205 h 4165205"/>
              <a:gd name="connsiteX2-11" fmla="*/ 1876002 w 3924270"/>
              <a:gd name="connsiteY2-12" fmla="*/ 834980 h 4165205"/>
              <a:gd name="connsiteX0-13" fmla="*/ 1902465 w 3950733"/>
              <a:gd name="connsiteY0-14" fmla="*/ 551725 h 3881950"/>
              <a:gd name="connsiteX1-15" fmla="*/ 1995493 w 3950733"/>
              <a:gd name="connsiteY1-16" fmla="*/ 3881950 h 3881950"/>
              <a:gd name="connsiteX2-17" fmla="*/ 1902465 w 3950733"/>
              <a:gd name="connsiteY2-18" fmla="*/ 551725 h 3881950"/>
              <a:gd name="connsiteX0-19" fmla="*/ 1722651 w 3960983"/>
              <a:gd name="connsiteY0-20" fmla="*/ 537745 h 3965463"/>
              <a:gd name="connsiteX1-21" fmla="*/ 2086600 w 3960983"/>
              <a:gd name="connsiteY1-22" fmla="*/ 3965463 h 3965463"/>
              <a:gd name="connsiteX2-23" fmla="*/ 1722651 w 3960983"/>
              <a:gd name="connsiteY2-24" fmla="*/ 537745 h 3965463"/>
              <a:gd name="connsiteX0-25" fmla="*/ 1722651 w 3811540"/>
              <a:gd name="connsiteY0-26" fmla="*/ 536376 h 3964094"/>
              <a:gd name="connsiteX1-27" fmla="*/ 2086600 w 3811540"/>
              <a:gd name="connsiteY1-28" fmla="*/ 3964094 h 3964094"/>
              <a:gd name="connsiteX2-29" fmla="*/ 1722651 w 3811540"/>
              <a:gd name="connsiteY2-30" fmla="*/ 536376 h 3964094"/>
              <a:gd name="connsiteX0-31" fmla="*/ 1863823 w 3952712"/>
              <a:gd name="connsiteY0-32" fmla="*/ 536376 h 3964094"/>
              <a:gd name="connsiteX1-33" fmla="*/ 2227772 w 3952712"/>
              <a:gd name="connsiteY1-34" fmla="*/ 3964094 h 3964094"/>
              <a:gd name="connsiteX2-35" fmla="*/ 1863823 w 3952712"/>
              <a:gd name="connsiteY2-36" fmla="*/ 536376 h 3964094"/>
              <a:gd name="connsiteX0-37" fmla="*/ 1972131 w 4061020"/>
              <a:gd name="connsiteY0-38" fmla="*/ 536376 h 3964094"/>
              <a:gd name="connsiteX1-39" fmla="*/ 2336080 w 4061020"/>
              <a:gd name="connsiteY1-40" fmla="*/ 3964094 h 3964094"/>
              <a:gd name="connsiteX2-41" fmla="*/ 1972131 w 4061020"/>
              <a:gd name="connsiteY2-42" fmla="*/ 536376 h 3964094"/>
              <a:gd name="connsiteX0-43" fmla="*/ 1892081 w 3980970"/>
              <a:gd name="connsiteY0-44" fmla="*/ 536376 h 3964094"/>
              <a:gd name="connsiteX1-45" fmla="*/ 2256030 w 3980970"/>
              <a:gd name="connsiteY1-46" fmla="*/ 3964094 h 3964094"/>
              <a:gd name="connsiteX2-47" fmla="*/ 1892081 w 3980970"/>
              <a:gd name="connsiteY2-48" fmla="*/ 536376 h 3964094"/>
              <a:gd name="connsiteX0-49" fmla="*/ 1892081 w 3968385"/>
              <a:gd name="connsiteY0-50" fmla="*/ 561778 h 3989496"/>
              <a:gd name="connsiteX1-51" fmla="*/ 2256030 w 3968385"/>
              <a:gd name="connsiteY1-52" fmla="*/ 3989496 h 3989496"/>
              <a:gd name="connsiteX2-53" fmla="*/ 1892081 w 3968385"/>
              <a:gd name="connsiteY2-54" fmla="*/ 561778 h 3989496"/>
              <a:gd name="connsiteX0-55" fmla="*/ 1916931 w 3993235"/>
              <a:gd name="connsiteY0-56" fmla="*/ 561778 h 3989496"/>
              <a:gd name="connsiteX1-57" fmla="*/ 2280880 w 3993235"/>
              <a:gd name="connsiteY1-58" fmla="*/ 3989496 h 3989496"/>
              <a:gd name="connsiteX2-59" fmla="*/ 1916931 w 3993235"/>
              <a:gd name="connsiteY2-60" fmla="*/ 561778 h 3989496"/>
              <a:gd name="connsiteX0-61" fmla="*/ 1945333 w 4021637"/>
              <a:gd name="connsiteY0-62" fmla="*/ 561778 h 3989496"/>
              <a:gd name="connsiteX1-63" fmla="*/ 2309282 w 4021637"/>
              <a:gd name="connsiteY1-64" fmla="*/ 3989496 h 3989496"/>
              <a:gd name="connsiteX2-65" fmla="*/ 1945333 w 4021637"/>
              <a:gd name="connsiteY2-66" fmla="*/ 561778 h 3989496"/>
              <a:gd name="connsiteX0-67" fmla="*/ 1870632 w 4031796"/>
              <a:gd name="connsiteY0-68" fmla="*/ 568499 h 3949399"/>
              <a:gd name="connsiteX1-69" fmla="*/ 2352637 w 4031796"/>
              <a:gd name="connsiteY1-70" fmla="*/ 3949399 h 3949399"/>
              <a:gd name="connsiteX2-71" fmla="*/ 1870632 w 4031796"/>
              <a:gd name="connsiteY2-72" fmla="*/ 568499 h 3949399"/>
              <a:gd name="connsiteX0-73" fmla="*/ 1922776 w 4024411"/>
              <a:gd name="connsiteY0-74" fmla="*/ 563779 h 3977451"/>
              <a:gd name="connsiteX1-75" fmla="*/ 2322142 w 4024411"/>
              <a:gd name="connsiteY1-76" fmla="*/ 3977451 h 3977451"/>
              <a:gd name="connsiteX2-77" fmla="*/ 1922776 w 4024411"/>
              <a:gd name="connsiteY2-78" fmla="*/ 563779 h 3977451"/>
              <a:gd name="connsiteX0-79" fmla="*/ 1922776 w 4027834"/>
              <a:gd name="connsiteY0-80" fmla="*/ 577461 h 3991133"/>
              <a:gd name="connsiteX1-81" fmla="*/ 2322142 w 4027834"/>
              <a:gd name="connsiteY1-82" fmla="*/ 3991133 h 3991133"/>
              <a:gd name="connsiteX2-83" fmla="*/ 1922776 w 4027834"/>
              <a:gd name="connsiteY2-84" fmla="*/ 577461 h 3991133"/>
              <a:gd name="connsiteX0-85" fmla="*/ 1925663 w 4027468"/>
              <a:gd name="connsiteY0-86" fmla="*/ 579122 h 3981304"/>
              <a:gd name="connsiteX1-87" fmla="*/ 2320484 w 4027468"/>
              <a:gd name="connsiteY1-88" fmla="*/ 3981304 h 3981304"/>
              <a:gd name="connsiteX2-89" fmla="*/ 1925663 w 4027468"/>
              <a:gd name="connsiteY2-90" fmla="*/ 579122 h 3981304"/>
              <a:gd name="connsiteX0-91" fmla="*/ 1925663 w 4116501"/>
              <a:gd name="connsiteY0-92" fmla="*/ 549015 h 3951197"/>
              <a:gd name="connsiteX1-93" fmla="*/ 2320484 w 4116501"/>
              <a:gd name="connsiteY1-94" fmla="*/ 3951197 h 3951197"/>
              <a:gd name="connsiteX2-95" fmla="*/ 1925663 w 4116501"/>
              <a:gd name="connsiteY2-96" fmla="*/ 549015 h 3951197"/>
              <a:gd name="connsiteX0-97" fmla="*/ 1862309 w 4053147"/>
              <a:gd name="connsiteY0-98" fmla="*/ 549015 h 3951197"/>
              <a:gd name="connsiteX1-99" fmla="*/ 2257130 w 4053147"/>
              <a:gd name="connsiteY1-100" fmla="*/ 3951197 h 3951197"/>
              <a:gd name="connsiteX2-101" fmla="*/ 1862309 w 4053147"/>
              <a:gd name="connsiteY2-102" fmla="*/ 549015 h 3951197"/>
              <a:gd name="connsiteX0-103" fmla="*/ 1862309 w 4068397"/>
              <a:gd name="connsiteY0-104" fmla="*/ 550667 h 3952849"/>
              <a:gd name="connsiteX1-105" fmla="*/ 2257130 w 4068397"/>
              <a:gd name="connsiteY1-106" fmla="*/ 3952849 h 3952849"/>
              <a:gd name="connsiteX2-107" fmla="*/ 1862309 w 4068397"/>
              <a:gd name="connsiteY2-108" fmla="*/ 550667 h 3952849"/>
              <a:gd name="connsiteX0-109" fmla="*/ 1857817 w 4068865"/>
              <a:gd name="connsiteY0-110" fmla="*/ 552812 h 3938947"/>
              <a:gd name="connsiteX1-111" fmla="*/ 2259553 w 4068865"/>
              <a:gd name="connsiteY1-112" fmla="*/ 3938947 h 3938947"/>
              <a:gd name="connsiteX2-113" fmla="*/ 1857817 w 4068865"/>
              <a:gd name="connsiteY2-114" fmla="*/ 552812 h 3938947"/>
              <a:gd name="connsiteX0-115" fmla="*/ 1857817 w 4082013"/>
              <a:gd name="connsiteY0-116" fmla="*/ 547797 h 3933932"/>
              <a:gd name="connsiteX1-117" fmla="*/ 2259553 w 4082013"/>
              <a:gd name="connsiteY1-118" fmla="*/ 3933932 h 3933932"/>
              <a:gd name="connsiteX2-119" fmla="*/ 1857817 w 4082013"/>
              <a:gd name="connsiteY2-120" fmla="*/ 547797 h 3933932"/>
              <a:gd name="connsiteX0-121" fmla="*/ 1872683 w 4096879"/>
              <a:gd name="connsiteY0-122" fmla="*/ 547797 h 3933932"/>
              <a:gd name="connsiteX1-123" fmla="*/ 2274419 w 4096879"/>
              <a:gd name="connsiteY1-124" fmla="*/ 3933932 h 3933932"/>
              <a:gd name="connsiteX2-125" fmla="*/ 1872683 w 4096879"/>
              <a:gd name="connsiteY2-126" fmla="*/ 547797 h 3933932"/>
              <a:gd name="connsiteX0-127" fmla="*/ 1869693 w 4093889"/>
              <a:gd name="connsiteY0-128" fmla="*/ 547797 h 3933932"/>
              <a:gd name="connsiteX1-129" fmla="*/ 2271429 w 4093889"/>
              <a:gd name="connsiteY1-130" fmla="*/ 3933932 h 3933932"/>
              <a:gd name="connsiteX2-131" fmla="*/ 1869693 w 4093889"/>
              <a:gd name="connsiteY2-132" fmla="*/ 547797 h 3933932"/>
              <a:gd name="connsiteX0-133" fmla="*/ 1837881 w 4062077"/>
              <a:gd name="connsiteY0-134" fmla="*/ 547797 h 3933932"/>
              <a:gd name="connsiteX1-135" fmla="*/ 2239617 w 4062077"/>
              <a:gd name="connsiteY1-136" fmla="*/ 3933932 h 3933932"/>
              <a:gd name="connsiteX2-137" fmla="*/ 1837881 w 4062077"/>
              <a:gd name="connsiteY2-138" fmla="*/ 547797 h 3933932"/>
              <a:gd name="connsiteX0-139" fmla="*/ 1840592 w 4061827"/>
              <a:gd name="connsiteY0-140" fmla="*/ 546535 h 3942242"/>
              <a:gd name="connsiteX1-141" fmla="*/ 2238202 w 4061827"/>
              <a:gd name="connsiteY1-142" fmla="*/ 3942242 h 3942242"/>
              <a:gd name="connsiteX2-143" fmla="*/ 1840592 w 4061827"/>
              <a:gd name="connsiteY2-144" fmla="*/ 546535 h 394224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4061827" h="3942242">
                <a:moveTo>
                  <a:pt x="1840592" y="546535"/>
                </a:moveTo>
                <a:cubicBezTo>
                  <a:pt x="2775798" y="-1124590"/>
                  <a:pt x="6097883" y="1331132"/>
                  <a:pt x="2238202" y="3942242"/>
                </a:cubicBezTo>
                <a:cubicBezTo>
                  <a:pt x="-2042826" y="1274016"/>
                  <a:pt x="978184" y="-992933"/>
                  <a:pt x="1840592" y="546535"/>
                </a:cubicBezTo>
                <a:close/>
              </a:path>
            </a:pathLst>
          </a:custGeom>
          <a:solidFill>
            <a:srgbClr val="EB476F"/>
          </a:solidFill>
          <a:ln>
            <a:noFill/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" name="MH_Picture_2"/>
          <p:cNvSpPr/>
          <p:nvPr>
            <p:custDataLst>
              <p:tags r:id="rId6"/>
            </p:custDataLst>
          </p:nvPr>
        </p:nvSpPr>
        <p:spPr bwMode="auto">
          <a:xfrm rot="20741369">
            <a:off x="7899084" y="2643951"/>
            <a:ext cx="1878211" cy="1885093"/>
          </a:xfrm>
          <a:custGeom>
            <a:avLst/>
            <a:gdLst>
              <a:gd name="connsiteX0" fmla="*/ 1520397 w 1878211"/>
              <a:gd name="connsiteY0" fmla="*/ 15463 h 1885093"/>
              <a:gd name="connsiteX1" fmla="*/ 959517 w 1878211"/>
              <a:gd name="connsiteY1" fmla="*/ 1885093 h 1885093"/>
              <a:gd name="connsiteX2" fmla="*/ 941237 w 1878211"/>
              <a:gd name="connsiteY2" fmla="*/ 270734 h 1885093"/>
              <a:gd name="connsiteX3" fmla="*/ 1520397 w 1878211"/>
              <a:gd name="connsiteY3" fmla="*/ 15463 h 1885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8211" h="1885093">
                <a:moveTo>
                  <a:pt x="1520397" y="15463"/>
                </a:moveTo>
                <a:cubicBezTo>
                  <a:pt x="1955609" y="128833"/>
                  <a:pt x="2212266" y="856139"/>
                  <a:pt x="959517" y="1885093"/>
                </a:cubicBezTo>
                <a:cubicBezTo>
                  <a:pt x="-887657" y="759341"/>
                  <a:pt x="405483" y="-451871"/>
                  <a:pt x="941237" y="270734"/>
                </a:cubicBezTo>
                <a:cubicBezTo>
                  <a:pt x="1087858" y="39245"/>
                  <a:pt x="1322573" y="-36069"/>
                  <a:pt x="1520397" y="15463"/>
                </a:cubicBezTo>
                <a:close/>
              </a:path>
            </a:pathLst>
          </a:cu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3" name="MH_Other_4"/>
          <p:cNvSpPr/>
          <p:nvPr>
            <p:custDataLst>
              <p:tags r:id="rId8"/>
            </p:custDataLst>
          </p:nvPr>
        </p:nvSpPr>
        <p:spPr bwMode="auto">
          <a:xfrm>
            <a:off x="8201689" y="4710410"/>
            <a:ext cx="2114903" cy="572030"/>
          </a:xfrm>
          <a:prstGeom prst="ellipse">
            <a:avLst/>
          </a:prstGeom>
          <a:gradFill flip="none" rotWithShape="1">
            <a:gsLst>
              <a:gs pos="4000">
                <a:schemeClr val="tx1">
                  <a:lumMod val="50000"/>
                  <a:lumOff val="50000"/>
                  <a:alpha val="57000"/>
                </a:scheme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MH_Other_9"/>
          <p:cNvSpPr/>
          <p:nvPr>
            <p:custDataLst>
              <p:tags r:id="rId9"/>
            </p:custDataLst>
          </p:nvPr>
        </p:nvSpPr>
        <p:spPr>
          <a:xfrm rot="18906473">
            <a:off x="10737365" y="5615068"/>
            <a:ext cx="1697299" cy="1378879"/>
          </a:xfrm>
          <a:prstGeom prst="heart">
            <a:avLst/>
          </a:prstGeom>
          <a:solidFill>
            <a:srgbClr val="FFE1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87333" y="18606"/>
            <a:ext cx="727067" cy="948820"/>
            <a:chOff x="6758143" y="1150870"/>
            <a:chExt cx="1534116" cy="2002017"/>
          </a:xfrm>
        </p:grpSpPr>
        <p:sp>
          <p:nvSpPr>
            <p:cNvPr id="14" name="valentines-hearts_70134"/>
            <p:cNvSpPr>
              <a:spLocks noChangeAspect="1"/>
            </p:cNvSpPr>
            <p:nvPr/>
          </p:nvSpPr>
          <p:spPr bwMode="auto">
            <a:xfrm rot="1782665" flipH="1">
              <a:off x="7385997" y="1150870"/>
              <a:ext cx="581778" cy="707384"/>
            </a:xfrm>
            <a:custGeom>
              <a:avLst/>
              <a:gdLst>
                <a:gd name="connsiteX0" fmla="*/ 83137 w 276791"/>
                <a:gd name="connsiteY0" fmla="*/ 274638 h 336550"/>
                <a:gd name="connsiteX1" fmla="*/ 76580 w 276791"/>
                <a:gd name="connsiteY1" fmla="*/ 277228 h 336550"/>
                <a:gd name="connsiteX2" fmla="*/ 76580 w 276791"/>
                <a:gd name="connsiteY2" fmla="*/ 297949 h 336550"/>
                <a:gd name="connsiteX3" fmla="*/ 101497 w 276791"/>
                <a:gd name="connsiteY3" fmla="*/ 323851 h 336550"/>
                <a:gd name="connsiteX4" fmla="*/ 126414 w 276791"/>
                <a:gd name="connsiteY4" fmla="*/ 297949 h 336550"/>
                <a:gd name="connsiteX5" fmla="*/ 126414 w 276791"/>
                <a:gd name="connsiteY5" fmla="*/ 277228 h 336550"/>
                <a:gd name="connsiteX6" fmla="*/ 119857 w 276791"/>
                <a:gd name="connsiteY6" fmla="*/ 274638 h 336550"/>
                <a:gd name="connsiteX7" fmla="*/ 105431 w 276791"/>
                <a:gd name="connsiteY7" fmla="*/ 281113 h 336550"/>
                <a:gd name="connsiteX8" fmla="*/ 97563 w 276791"/>
                <a:gd name="connsiteY8" fmla="*/ 281113 h 336550"/>
                <a:gd name="connsiteX9" fmla="*/ 83137 w 276791"/>
                <a:gd name="connsiteY9" fmla="*/ 274638 h 336550"/>
                <a:gd name="connsiteX10" fmla="*/ 82298 w 276791"/>
                <a:gd name="connsiteY10" fmla="*/ 263525 h 336550"/>
                <a:gd name="connsiteX11" fmla="*/ 100703 w 276791"/>
                <a:gd name="connsiteY11" fmla="*/ 270164 h 336550"/>
                <a:gd name="connsiteX12" fmla="*/ 119108 w 276791"/>
                <a:gd name="connsiteY12" fmla="*/ 263525 h 336550"/>
                <a:gd name="connsiteX13" fmla="*/ 133570 w 276791"/>
                <a:gd name="connsiteY13" fmla="*/ 270164 h 336550"/>
                <a:gd name="connsiteX14" fmla="*/ 133570 w 276791"/>
                <a:gd name="connsiteY14" fmla="*/ 306012 h 336550"/>
                <a:gd name="connsiteX15" fmla="*/ 104647 w 276791"/>
                <a:gd name="connsiteY15" fmla="*/ 335222 h 336550"/>
                <a:gd name="connsiteX16" fmla="*/ 100703 w 276791"/>
                <a:gd name="connsiteY16" fmla="*/ 336550 h 336550"/>
                <a:gd name="connsiteX17" fmla="*/ 96759 w 276791"/>
                <a:gd name="connsiteY17" fmla="*/ 335222 h 336550"/>
                <a:gd name="connsiteX18" fmla="*/ 67836 w 276791"/>
                <a:gd name="connsiteY18" fmla="*/ 306012 h 336550"/>
                <a:gd name="connsiteX19" fmla="*/ 67836 w 276791"/>
                <a:gd name="connsiteY19" fmla="*/ 270164 h 336550"/>
                <a:gd name="connsiteX20" fmla="*/ 82298 w 276791"/>
                <a:gd name="connsiteY20" fmla="*/ 263525 h 336550"/>
                <a:gd name="connsiteX21" fmla="*/ 192627 w 276791"/>
                <a:gd name="connsiteY21" fmla="*/ 192088 h 336550"/>
                <a:gd name="connsiteX22" fmla="*/ 180657 w 276791"/>
                <a:gd name="connsiteY22" fmla="*/ 197293 h 336550"/>
                <a:gd name="connsiteX23" fmla="*/ 180657 w 276791"/>
                <a:gd name="connsiteY23" fmla="*/ 232426 h 336550"/>
                <a:gd name="connsiteX24" fmla="*/ 220559 w 276791"/>
                <a:gd name="connsiteY24" fmla="*/ 271463 h 336550"/>
                <a:gd name="connsiteX25" fmla="*/ 260461 w 276791"/>
                <a:gd name="connsiteY25" fmla="*/ 232426 h 336550"/>
                <a:gd name="connsiteX26" fmla="*/ 259131 w 276791"/>
                <a:gd name="connsiteY26" fmla="*/ 197293 h 336550"/>
                <a:gd name="connsiteX27" fmla="*/ 248490 w 276791"/>
                <a:gd name="connsiteY27" fmla="*/ 192088 h 336550"/>
                <a:gd name="connsiteX28" fmla="*/ 224549 w 276791"/>
                <a:gd name="connsiteY28" fmla="*/ 203799 h 336550"/>
                <a:gd name="connsiteX29" fmla="*/ 216569 w 276791"/>
                <a:gd name="connsiteY29" fmla="*/ 203799 h 336550"/>
                <a:gd name="connsiteX30" fmla="*/ 192627 w 276791"/>
                <a:gd name="connsiteY30" fmla="*/ 192088 h 336550"/>
                <a:gd name="connsiteX31" fmla="*/ 193020 w 276791"/>
                <a:gd name="connsiteY31" fmla="*/ 180975 h 336550"/>
                <a:gd name="connsiteX32" fmla="*/ 220559 w 276791"/>
                <a:gd name="connsiteY32" fmla="*/ 191424 h 336550"/>
                <a:gd name="connsiteX33" fmla="*/ 248099 w 276791"/>
                <a:gd name="connsiteY33" fmla="*/ 180975 h 336550"/>
                <a:gd name="connsiteX34" fmla="*/ 266459 w 276791"/>
                <a:gd name="connsiteY34" fmla="*/ 188812 h 336550"/>
                <a:gd name="connsiteX35" fmla="*/ 266459 w 276791"/>
                <a:gd name="connsiteY35" fmla="*/ 238447 h 336550"/>
                <a:gd name="connsiteX36" fmla="*/ 224493 w 276791"/>
                <a:gd name="connsiteY36" fmla="*/ 282857 h 336550"/>
                <a:gd name="connsiteX37" fmla="*/ 220559 w 276791"/>
                <a:gd name="connsiteY37" fmla="*/ 284163 h 336550"/>
                <a:gd name="connsiteX38" fmla="*/ 216625 w 276791"/>
                <a:gd name="connsiteY38" fmla="*/ 282857 h 336550"/>
                <a:gd name="connsiteX39" fmla="*/ 173348 w 276791"/>
                <a:gd name="connsiteY39" fmla="*/ 238447 h 336550"/>
                <a:gd name="connsiteX40" fmla="*/ 174660 w 276791"/>
                <a:gd name="connsiteY40" fmla="*/ 188812 h 336550"/>
                <a:gd name="connsiteX41" fmla="*/ 193020 w 276791"/>
                <a:gd name="connsiteY41" fmla="*/ 180975 h 336550"/>
                <a:gd name="connsiteX42" fmla="*/ 58624 w 276791"/>
                <a:gd name="connsiteY42" fmla="*/ 11113 h 336550"/>
                <a:gd name="connsiteX43" fmla="*/ 27035 w 276791"/>
                <a:gd name="connsiteY43" fmla="*/ 22930 h 336550"/>
                <a:gd name="connsiteX44" fmla="*/ 27035 w 276791"/>
                <a:gd name="connsiteY44" fmla="*/ 101708 h 336550"/>
                <a:gd name="connsiteX45" fmla="*/ 108641 w 276791"/>
                <a:gd name="connsiteY45" fmla="*/ 185738 h 336550"/>
                <a:gd name="connsiteX46" fmla="*/ 191563 w 276791"/>
                <a:gd name="connsiteY46" fmla="*/ 101708 h 336550"/>
                <a:gd name="connsiteX47" fmla="*/ 191563 w 276791"/>
                <a:gd name="connsiteY47" fmla="*/ 22930 h 336550"/>
                <a:gd name="connsiteX48" fmla="*/ 159973 w 276791"/>
                <a:gd name="connsiteY48" fmla="*/ 11113 h 336550"/>
                <a:gd name="connsiteX49" fmla="*/ 112589 w 276791"/>
                <a:gd name="connsiteY49" fmla="*/ 30808 h 336550"/>
                <a:gd name="connsiteX50" fmla="*/ 106008 w 276791"/>
                <a:gd name="connsiteY50" fmla="*/ 30808 h 336550"/>
                <a:gd name="connsiteX51" fmla="*/ 58624 w 276791"/>
                <a:gd name="connsiteY51" fmla="*/ 11113 h 336550"/>
                <a:gd name="connsiteX52" fmla="*/ 58443 w 276791"/>
                <a:gd name="connsiteY52" fmla="*/ 0 h 336550"/>
                <a:gd name="connsiteX53" fmla="*/ 108772 w 276791"/>
                <a:gd name="connsiteY53" fmla="*/ 19712 h 336550"/>
                <a:gd name="connsiteX54" fmla="*/ 160424 w 276791"/>
                <a:gd name="connsiteY54" fmla="*/ 0 h 336550"/>
                <a:gd name="connsiteX55" fmla="*/ 198833 w 276791"/>
                <a:gd name="connsiteY55" fmla="*/ 15770 h 336550"/>
                <a:gd name="connsiteX56" fmla="*/ 200157 w 276791"/>
                <a:gd name="connsiteY56" fmla="*/ 109075 h 336550"/>
                <a:gd name="connsiteX57" fmla="*/ 112745 w 276791"/>
                <a:gd name="connsiteY57" fmla="*/ 197124 h 336550"/>
                <a:gd name="connsiteX58" fmla="*/ 108772 w 276791"/>
                <a:gd name="connsiteY58" fmla="*/ 198438 h 336550"/>
                <a:gd name="connsiteX59" fmla="*/ 106123 w 276791"/>
                <a:gd name="connsiteY59" fmla="*/ 197124 h 336550"/>
                <a:gd name="connsiteX60" fmla="*/ 18710 w 276791"/>
                <a:gd name="connsiteY60" fmla="*/ 109075 h 336550"/>
                <a:gd name="connsiteX61" fmla="*/ 20034 w 276791"/>
                <a:gd name="connsiteY61" fmla="*/ 15770 h 336550"/>
                <a:gd name="connsiteX62" fmla="*/ 58443 w 276791"/>
                <a:gd name="connsiteY62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276791" h="336550">
                  <a:moveTo>
                    <a:pt x="83137" y="274638"/>
                  </a:moveTo>
                  <a:cubicBezTo>
                    <a:pt x="80514" y="274638"/>
                    <a:pt x="77891" y="275933"/>
                    <a:pt x="76580" y="277228"/>
                  </a:cubicBezTo>
                  <a:cubicBezTo>
                    <a:pt x="71334" y="283704"/>
                    <a:pt x="71334" y="292769"/>
                    <a:pt x="76580" y="297949"/>
                  </a:cubicBezTo>
                  <a:cubicBezTo>
                    <a:pt x="101497" y="323851"/>
                    <a:pt x="101497" y="323851"/>
                    <a:pt x="101497" y="323851"/>
                  </a:cubicBezTo>
                  <a:cubicBezTo>
                    <a:pt x="126414" y="297949"/>
                    <a:pt x="126414" y="297949"/>
                    <a:pt x="126414" y="297949"/>
                  </a:cubicBezTo>
                  <a:cubicBezTo>
                    <a:pt x="131659" y="292769"/>
                    <a:pt x="131659" y="283704"/>
                    <a:pt x="126414" y="277228"/>
                  </a:cubicBezTo>
                  <a:cubicBezTo>
                    <a:pt x="125102" y="275933"/>
                    <a:pt x="122479" y="274638"/>
                    <a:pt x="119857" y="274638"/>
                  </a:cubicBezTo>
                  <a:cubicBezTo>
                    <a:pt x="115922" y="274638"/>
                    <a:pt x="109365" y="277228"/>
                    <a:pt x="105431" y="281113"/>
                  </a:cubicBezTo>
                  <a:cubicBezTo>
                    <a:pt x="102808" y="283704"/>
                    <a:pt x="100185" y="283704"/>
                    <a:pt x="97563" y="281113"/>
                  </a:cubicBezTo>
                  <a:cubicBezTo>
                    <a:pt x="93628" y="277228"/>
                    <a:pt x="87071" y="274638"/>
                    <a:pt x="83137" y="274638"/>
                  </a:cubicBezTo>
                  <a:close/>
                  <a:moveTo>
                    <a:pt x="82298" y="263525"/>
                  </a:moveTo>
                  <a:cubicBezTo>
                    <a:pt x="88871" y="263525"/>
                    <a:pt x="95445" y="266180"/>
                    <a:pt x="100703" y="270164"/>
                  </a:cubicBezTo>
                  <a:cubicBezTo>
                    <a:pt x="105962" y="266180"/>
                    <a:pt x="112535" y="263525"/>
                    <a:pt x="119108" y="263525"/>
                  </a:cubicBezTo>
                  <a:cubicBezTo>
                    <a:pt x="124367" y="263525"/>
                    <a:pt x="129626" y="266180"/>
                    <a:pt x="133570" y="270164"/>
                  </a:cubicBezTo>
                  <a:cubicBezTo>
                    <a:pt x="142772" y="279458"/>
                    <a:pt x="142772" y="295390"/>
                    <a:pt x="133570" y="306012"/>
                  </a:cubicBezTo>
                  <a:cubicBezTo>
                    <a:pt x="104647" y="335222"/>
                    <a:pt x="104647" y="335222"/>
                    <a:pt x="104647" y="335222"/>
                  </a:cubicBezTo>
                  <a:cubicBezTo>
                    <a:pt x="103333" y="336550"/>
                    <a:pt x="102018" y="336550"/>
                    <a:pt x="100703" y="336550"/>
                  </a:cubicBezTo>
                  <a:cubicBezTo>
                    <a:pt x="99389" y="336550"/>
                    <a:pt x="98074" y="336550"/>
                    <a:pt x="96759" y="335222"/>
                  </a:cubicBezTo>
                  <a:cubicBezTo>
                    <a:pt x="67836" y="306012"/>
                    <a:pt x="67836" y="306012"/>
                    <a:pt x="67836" y="306012"/>
                  </a:cubicBezTo>
                  <a:cubicBezTo>
                    <a:pt x="58634" y="295390"/>
                    <a:pt x="58634" y="279458"/>
                    <a:pt x="67836" y="270164"/>
                  </a:cubicBezTo>
                  <a:cubicBezTo>
                    <a:pt x="71781" y="266180"/>
                    <a:pt x="77039" y="263525"/>
                    <a:pt x="82298" y="263525"/>
                  </a:cubicBezTo>
                  <a:close/>
                  <a:moveTo>
                    <a:pt x="192627" y="192088"/>
                  </a:moveTo>
                  <a:cubicBezTo>
                    <a:pt x="188637" y="192088"/>
                    <a:pt x="184647" y="194690"/>
                    <a:pt x="180657" y="197293"/>
                  </a:cubicBezTo>
                  <a:cubicBezTo>
                    <a:pt x="171346" y="206401"/>
                    <a:pt x="171346" y="222016"/>
                    <a:pt x="180657" y="232426"/>
                  </a:cubicBezTo>
                  <a:cubicBezTo>
                    <a:pt x="220559" y="271463"/>
                    <a:pt x="220559" y="271463"/>
                    <a:pt x="220559" y="271463"/>
                  </a:cubicBezTo>
                  <a:cubicBezTo>
                    <a:pt x="260461" y="232426"/>
                    <a:pt x="260461" y="232426"/>
                    <a:pt x="260461" y="232426"/>
                  </a:cubicBezTo>
                  <a:cubicBezTo>
                    <a:pt x="269771" y="222016"/>
                    <a:pt x="269771" y="206401"/>
                    <a:pt x="259131" y="197293"/>
                  </a:cubicBezTo>
                  <a:cubicBezTo>
                    <a:pt x="256471" y="194690"/>
                    <a:pt x="252480" y="192088"/>
                    <a:pt x="248490" y="192088"/>
                  </a:cubicBezTo>
                  <a:cubicBezTo>
                    <a:pt x="240510" y="192088"/>
                    <a:pt x="231199" y="197293"/>
                    <a:pt x="224549" y="203799"/>
                  </a:cubicBezTo>
                  <a:cubicBezTo>
                    <a:pt x="221889" y="205100"/>
                    <a:pt x="219229" y="205100"/>
                    <a:pt x="216569" y="203799"/>
                  </a:cubicBezTo>
                  <a:cubicBezTo>
                    <a:pt x="209918" y="197293"/>
                    <a:pt x="200608" y="192088"/>
                    <a:pt x="192627" y="192088"/>
                  </a:cubicBezTo>
                  <a:close/>
                  <a:moveTo>
                    <a:pt x="193020" y="180975"/>
                  </a:moveTo>
                  <a:cubicBezTo>
                    <a:pt x="202199" y="180975"/>
                    <a:pt x="211379" y="184894"/>
                    <a:pt x="220559" y="191424"/>
                  </a:cubicBezTo>
                  <a:cubicBezTo>
                    <a:pt x="228428" y="184894"/>
                    <a:pt x="238919" y="180975"/>
                    <a:pt x="248099" y="180975"/>
                  </a:cubicBezTo>
                  <a:cubicBezTo>
                    <a:pt x="254656" y="180975"/>
                    <a:pt x="261213" y="183587"/>
                    <a:pt x="266459" y="188812"/>
                  </a:cubicBezTo>
                  <a:cubicBezTo>
                    <a:pt x="279573" y="203180"/>
                    <a:pt x="280884" y="225385"/>
                    <a:pt x="266459" y="238447"/>
                  </a:cubicBezTo>
                  <a:cubicBezTo>
                    <a:pt x="224493" y="282857"/>
                    <a:pt x="224493" y="282857"/>
                    <a:pt x="224493" y="282857"/>
                  </a:cubicBezTo>
                  <a:cubicBezTo>
                    <a:pt x="223182" y="282857"/>
                    <a:pt x="221871" y="284163"/>
                    <a:pt x="220559" y="284163"/>
                  </a:cubicBezTo>
                  <a:cubicBezTo>
                    <a:pt x="219248" y="284163"/>
                    <a:pt x="217936" y="282857"/>
                    <a:pt x="216625" y="282857"/>
                  </a:cubicBezTo>
                  <a:cubicBezTo>
                    <a:pt x="173348" y="238447"/>
                    <a:pt x="173348" y="238447"/>
                    <a:pt x="173348" y="238447"/>
                  </a:cubicBezTo>
                  <a:cubicBezTo>
                    <a:pt x="160234" y="225385"/>
                    <a:pt x="160234" y="203180"/>
                    <a:pt x="174660" y="188812"/>
                  </a:cubicBezTo>
                  <a:cubicBezTo>
                    <a:pt x="178594" y="183587"/>
                    <a:pt x="185151" y="180975"/>
                    <a:pt x="193020" y="180975"/>
                  </a:cubicBezTo>
                  <a:close/>
                  <a:moveTo>
                    <a:pt x="58624" y="11113"/>
                  </a:moveTo>
                  <a:cubicBezTo>
                    <a:pt x="46778" y="11113"/>
                    <a:pt x="34932" y="15052"/>
                    <a:pt x="27035" y="22930"/>
                  </a:cubicBezTo>
                  <a:cubicBezTo>
                    <a:pt x="5975" y="45250"/>
                    <a:pt x="4659" y="79387"/>
                    <a:pt x="27035" y="101708"/>
                  </a:cubicBezTo>
                  <a:cubicBezTo>
                    <a:pt x="108641" y="185738"/>
                    <a:pt x="108641" y="185738"/>
                    <a:pt x="108641" y="185738"/>
                  </a:cubicBezTo>
                  <a:cubicBezTo>
                    <a:pt x="191563" y="101708"/>
                    <a:pt x="191563" y="101708"/>
                    <a:pt x="191563" y="101708"/>
                  </a:cubicBezTo>
                  <a:cubicBezTo>
                    <a:pt x="212622" y="80700"/>
                    <a:pt x="212622" y="45250"/>
                    <a:pt x="191563" y="22930"/>
                  </a:cubicBezTo>
                  <a:cubicBezTo>
                    <a:pt x="182349" y="15052"/>
                    <a:pt x="171819" y="11113"/>
                    <a:pt x="159973" y="11113"/>
                  </a:cubicBezTo>
                  <a:cubicBezTo>
                    <a:pt x="144179" y="11113"/>
                    <a:pt x="125752" y="18991"/>
                    <a:pt x="112589" y="30808"/>
                  </a:cubicBezTo>
                  <a:cubicBezTo>
                    <a:pt x="111273" y="33433"/>
                    <a:pt x="107325" y="33433"/>
                    <a:pt x="106008" y="30808"/>
                  </a:cubicBezTo>
                  <a:cubicBezTo>
                    <a:pt x="91530" y="18991"/>
                    <a:pt x="74419" y="11113"/>
                    <a:pt x="58624" y="11113"/>
                  </a:cubicBezTo>
                  <a:close/>
                  <a:moveTo>
                    <a:pt x="58443" y="0"/>
                  </a:moveTo>
                  <a:cubicBezTo>
                    <a:pt x="75661" y="0"/>
                    <a:pt x="94203" y="7885"/>
                    <a:pt x="108772" y="19712"/>
                  </a:cubicBezTo>
                  <a:cubicBezTo>
                    <a:pt x="124665" y="7885"/>
                    <a:pt x="143207" y="0"/>
                    <a:pt x="160424" y="0"/>
                  </a:cubicBezTo>
                  <a:cubicBezTo>
                    <a:pt x="174993" y="0"/>
                    <a:pt x="188237" y="5257"/>
                    <a:pt x="198833" y="15770"/>
                  </a:cubicBezTo>
                  <a:cubicBezTo>
                    <a:pt x="225321" y="40739"/>
                    <a:pt x="225321" y="82792"/>
                    <a:pt x="200157" y="109075"/>
                  </a:cubicBezTo>
                  <a:cubicBezTo>
                    <a:pt x="112745" y="197124"/>
                    <a:pt x="112745" y="197124"/>
                    <a:pt x="112745" y="197124"/>
                  </a:cubicBezTo>
                  <a:cubicBezTo>
                    <a:pt x="111420" y="197124"/>
                    <a:pt x="110096" y="198438"/>
                    <a:pt x="108772" y="198438"/>
                  </a:cubicBezTo>
                  <a:cubicBezTo>
                    <a:pt x="107447" y="198438"/>
                    <a:pt x="106123" y="197124"/>
                    <a:pt x="106123" y="197124"/>
                  </a:cubicBezTo>
                  <a:cubicBezTo>
                    <a:pt x="18710" y="109075"/>
                    <a:pt x="18710" y="109075"/>
                    <a:pt x="18710" y="109075"/>
                  </a:cubicBezTo>
                  <a:cubicBezTo>
                    <a:pt x="-6454" y="82792"/>
                    <a:pt x="-6454" y="40739"/>
                    <a:pt x="20034" y="15770"/>
                  </a:cubicBezTo>
                  <a:cubicBezTo>
                    <a:pt x="29305" y="5257"/>
                    <a:pt x="42550" y="0"/>
                    <a:pt x="58443" y="0"/>
                  </a:cubicBezTo>
                  <a:close/>
                </a:path>
              </a:pathLst>
            </a:custGeom>
            <a:solidFill>
              <a:srgbClr val="EB476F"/>
            </a:solidFill>
            <a:ln>
              <a:noFill/>
            </a:ln>
          </p:spPr>
          <p:txBody>
            <a:bodyPr/>
            <a:lstStyle/>
            <a:p>
              <a:endParaRPr lang="zh-CN" altLang="en-US" sz="2000"/>
            </a:p>
          </p:txBody>
        </p:sp>
        <p:sp>
          <p:nvSpPr>
            <p:cNvPr id="15" name="KSO_Shape"/>
            <p:cNvSpPr/>
            <p:nvPr>
              <p:custDataLst>
                <p:tags r:id="rId10"/>
              </p:custDataLst>
            </p:nvPr>
          </p:nvSpPr>
          <p:spPr>
            <a:xfrm flipH="1">
              <a:off x="6758143" y="1755407"/>
              <a:ext cx="1534116" cy="1397480"/>
            </a:xfrm>
            <a:prstGeom prst="heart">
              <a:avLst/>
            </a:prstGeom>
            <a:solidFill>
              <a:srgbClr val="EB476F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36000" bIns="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320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10673341" y="6008142"/>
            <a:ext cx="16710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b="1" i="1" dirty="0">
                <a:ln w="28575">
                  <a:solidFill>
                    <a:schemeClr val="bg1"/>
                  </a:solidFill>
                </a:ln>
                <a:solidFill>
                  <a:srgbClr val="EB47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gneto" panose="04030805050802020D02" pitchFamily="82" charset="0"/>
              </a:rPr>
              <a:t>520</a:t>
            </a:r>
            <a:endParaRPr lang="zh-CN" altLang="en-US" sz="4400" b="1" i="1" dirty="0">
              <a:ln w="28575">
                <a:solidFill>
                  <a:schemeClr val="bg1"/>
                </a:solidFill>
              </a:ln>
              <a:solidFill>
                <a:srgbClr val="EB476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gneto" panose="04030805050802020D02" pitchFamily="82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058175" y="235740"/>
            <a:ext cx="451712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b="1" dirty="0">
                <a:solidFill>
                  <a:srgbClr val="EB476F"/>
                </a:solidFill>
                <a:latin typeface="+mj-ea"/>
                <a:ea typeface="+mj-ea"/>
              </a:rPr>
              <a:t>点击此处添加标题</a:t>
            </a:r>
            <a:endParaRPr lang="zh-CN" altLang="en-US" sz="2800" b="1" dirty="0">
              <a:solidFill>
                <a:srgbClr val="EB476F"/>
              </a:solidFill>
              <a:latin typeface="+mj-ea"/>
              <a:ea typeface="+mj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058175" y="698500"/>
            <a:ext cx="52727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cs typeface="Arial" panose="020B0604020202020204" pitchFamily="34" charset="0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  <a:cs typeface="Arial" panose="020B0604020202020204" pitchFamily="34" charset="0"/>
            </a:endParaRPr>
          </a:p>
        </p:txBody>
      </p:sp>
      <p:sp>
        <p:nvSpPr>
          <p:cNvPr id="19" name="TextBox 121"/>
          <p:cNvSpPr txBox="1"/>
          <p:nvPr/>
        </p:nvSpPr>
        <p:spPr>
          <a:xfrm>
            <a:off x="5809439" y="4893278"/>
            <a:ext cx="3066859" cy="411977"/>
          </a:xfrm>
          <a:prstGeom prst="rect">
            <a:avLst/>
          </a:prstGeom>
        </p:spPr>
        <p:txBody>
          <a:bodyPr vert="horz" wrap="none" lIns="0">
            <a:normAutofit/>
          </a:bodyPr>
          <a:lstStyle/>
          <a:p>
            <a:pPr algn="ctr"/>
            <a:r>
              <a:rPr lang="zh-CN" altLang="en-US" sz="1600" b="1" kern="900" dirty="0">
                <a:solidFill>
                  <a:schemeClr val="accent4"/>
                </a:solidFill>
              </a:rPr>
              <a:t>标题文本预设</a:t>
            </a:r>
            <a:endParaRPr lang="zh-CN" altLang="en-US" sz="1600" b="1" kern="900" dirty="0">
              <a:solidFill>
                <a:schemeClr val="accent4"/>
              </a:solidFill>
            </a:endParaRPr>
          </a:p>
        </p:txBody>
      </p:sp>
      <p:sp>
        <p:nvSpPr>
          <p:cNvPr id="20" name="TextBox 122"/>
          <p:cNvSpPr txBox="1"/>
          <p:nvPr/>
        </p:nvSpPr>
        <p:spPr>
          <a:xfrm>
            <a:off x="6657590" y="5273104"/>
            <a:ext cx="3066859" cy="585430"/>
          </a:xfrm>
          <a:prstGeom prst="rect">
            <a:avLst/>
          </a:prstGeom>
        </p:spPr>
        <p:txBody>
          <a:bodyPr vert="horz" wrap="square" lIns="0">
            <a:norm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</a:t>
            </a:r>
            <a:b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（建议使用主题字体）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2" name="TextBox 121"/>
          <p:cNvSpPr txBox="1"/>
          <p:nvPr/>
        </p:nvSpPr>
        <p:spPr>
          <a:xfrm>
            <a:off x="1104224" y="2372040"/>
            <a:ext cx="3066859" cy="411977"/>
          </a:xfrm>
          <a:prstGeom prst="rect">
            <a:avLst/>
          </a:prstGeom>
        </p:spPr>
        <p:txBody>
          <a:bodyPr vert="horz" wrap="none" lIns="0">
            <a:normAutofit/>
          </a:bodyPr>
          <a:lstStyle/>
          <a:p>
            <a:pPr algn="ctr"/>
            <a:r>
              <a:rPr lang="zh-CN" altLang="en-US" sz="1600" b="1" kern="900" dirty="0">
                <a:solidFill>
                  <a:schemeClr val="accent4"/>
                </a:solidFill>
              </a:rPr>
              <a:t>标题文本预设</a:t>
            </a:r>
            <a:endParaRPr lang="zh-CN" altLang="en-US" sz="1600" b="1" kern="900" dirty="0">
              <a:solidFill>
                <a:schemeClr val="accent4"/>
              </a:solidFill>
            </a:endParaRPr>
          </a:p>
        </p:txBody>
      </p:sp>
      <p:sp>
        <p:nvSpPr>
          <p:cNvPr id="23" name="TextBox 122"/>
          <p:cNvSpPr txBox="1"/>
          <p:nvPr/>
        </p:nvSpPr>
        <p:spPr>
          <a:xfrm>
            <a:off x="1731199" y="2916081"/>
            <a:ext cx="3066859" cy="585430"/>
          </a:xfrm>
          <a:prstGeom prst="rect">
            <a:avLst/>
          </a:prstGeom>
        </p:spPr>
        <p:txBody>
          <a:bodyPr vert="horz" wrap="square" lIns="0">
            <a:norm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</a:t>
            </a:r>
            <a:b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（建议使用主题字体）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TextBox 122"/>
          <p:cNvSpPr txBox="1"/>
          <p:nvPr/>
        </p:nvSpPr>
        <p:spPr>
          <a:xfrm>
            <a:off x="1731199" y="3504228"/>
            <a:ext cx="3066859" cy="585430"/>
          </a:xfrm>
          <a:prstGeom prst="rect">
            <a:avLst/>
          </a:prstGeom>
        </p:spPr>
        <p:txBody>
          <a:bodyPr vert="horz" wrap="square" lIns="0">
            <a:norm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</a:t>
            </a:r>
            <a:b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（建议使用主题字体）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5" name="TextBox 122"/>
          <p:cNvSpPr txBox="1"/>
          <p:nvPr/>
        </p:nvSpPr>
        <p:spPr>
          <a:xfrm>
            <a:off x="6657590" y="5861619"/>
            <a:ext cx="3066859" cy="585430"/>
          </a:xfrm>
          <a:prstGeom prst="rect">
            <a:avLst/>
          </a:prstGeom>
        </p:spPr>
        <p:txBody>
          <a:bodyPr vert="horz" wrap="square" lIns="0">
            <a:norm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</a:t>
            </a:r>
            <a:b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（建议使用主题字体）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8000">
        <p:random/>
      </p:transition>
    </mc:Choice>
    <mc:Fallback>
      <p:transition spd="slow" advTm="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"/>
                            </p:stCondLst>
                            <p:childTnLst>
                              <p:par>
                                <p:cTn id="2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688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187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187"/>
                            </p:stCondLst>
                            <p:childTnLst>
                              <p:par>
                                <p:cTn id="5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187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687"/>
                            </p:stCondLst>
                            <p:childTnLst>
                              <p:par>
                                <p:cTn id="6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687"/>
                            </p:stCondLst>
                            <p:childTnLst>
                              <p:par>
                                <p:cTn id="8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687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5" grpId="0" animBg="1"/>
      <p:bldP spid="3" grpId="0" animBg="1"/>
      <p:bldP spid="21" grpId="0" animBg="1"/>
      <p:bldP spid="27" grpId="0" animBg="1"/>
      <p:bldP spid="33" grpId="0" animBg="1"/>
      <p:bldP spid="12" grpId="0" animBg="1"/>
      <p:bldP spid="16" grpId="0"/>
      <p:bldP spid="17" grpId="0"/>
      <p:bldP spid="18" grpId="0"/>
      <p:bldP spid="19" grpId="0"/>
      <p:bldP spid="20" grpId="0"/>
      <p:bldP spid="22" grpId="0"/>
      <p:bldP spid="23" grpId="0"/>
      <p:bldP spid="24" grpId="0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stomText1"/>
          <p:cNvSpPr/>
          <p:nvPr/>
        </p:nvSpPr>
        <p:spPr>
          <a:xfrm>
            <a:off x="1397831" y="5171314"/>
            <a:ext cx="1787145" cy="36700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normAutofit/>
          </a:bodyPr>
          <a:lstStyle/>
          <a:p>
            <a:pPr algn="ctr"/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Supporting text here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8" name="LineShape"/>
          <p:cNvCxnSpPr/>
          <p:nvPr/>
        </p:nvCxnSpPr>
        <p:spPr>
          <a:xfrm flipH="1">
            <a:off x="1424001" y="5090671"/>
            <a:ext cx="1750011" cy="0"/>
          </a:xfrm>
          <a:prstGeom prst="straightConnector1">
            <a:avLst/>
          </a:prstGeom>
          <a:noFill/>
          <a:ln w="12700" cap="flat" cmpd="sng">
            <a:solidFill>
              <a:schemeClr val="tx1">
                <a:lumMod val="50000"/>
                <a:lumOff val="50000"/>
              </a:schemeClr>
            </a:solidFill>
            <a:prstDash val="solid"/>
            <a:miter/>
            <a:headEnd type="none" w="med" len="med"/>
            <a:tailEnd type="none" w="med" len="med"/>
          </a:ln>
        </p:spPr>
      </p:cxnSp>
      <p:grpSp>
        <p:nvGrpSpPr>
          <p:cNvPr id="38" name="组合 37"/>
          <p:cNvGrpSpPr/>
          <p:nvPr/>
        </p:nvGrpSpPr>
        <p:grpSpPr>
          <a:xfrm>
            <a:off x="1230485" y="2136604"/>
            <a:ext cx="2092541" cy="1925528"/>
            <a:chOff x="1230485" y="2136604"/>
            <a:chExt cx="2092541" cy="1925528"/>
          </a:xfrm>
        </p:grpSpPr>
        <p:sp>
          <p:nvSpPr>
            <p:cNvPr id="4" name="BackShape1"/>
            <p:cNvSpPr/>
            <p:nvPr/>
          </p:nvSpPr>
          <p:spPr bwMode="auto">
            <a:xfrm>
              <a:off x="1230485" y="2136604"/>
              <a:ext cx="2092541" cy="1925528"/>
            </a:xfrm>
            <a:custGeom>
              <a:avLst/>
              <a:gdLst>
                <a:gd name="connsiteX0" fmla="*/ 142875 w 338138"/>
                <a:gd name="connsiteY0" fmla="*/ 263525 h 311150"/>
                <a:gd name="connsiteX1" fmla="*/ 142875 w 338138"/>
                <a:gd name="connsiteY1" fmla="*/ 288925 h 311150"/>
                <a:gd name="connsiteX2" fmla="*/ 195263 w 338138"/>
                <a:gd name="connsiteY2" fmla="*/ 288925 h 311150"/>
                <a:gd name="connsiteX3" fmla="*/ 195263 w 338138"/>
                <a:gd name="connsiteY3" fmla="*/ 263525 h 311150"/>
                <a:gd name="connsiteX4" fmla="*/ 26180 w 338138"/>
                <a:gd name="connsiteY4" fmla="*/ 20637 h 311150"/>
                <a:gd name="connsiteX5" fmla="*/ 22225 w 338138"/>
                <a:gd name="connsiteY5" fmla="*/ 24578 h 311150"/>
                <a:gd name="connsiteX6" fmla="*/ 22225 w 338138"/>
                <a:gd name="connsiteY6" fmla="*/ 236046 h 311150"/>
                <a:gd name="connsiteX7" fmla="*/ 26180 w 338138"/>
                <a:gd name="connsiteY7" fmla="*/ 241300 h 311150"/>
                <a:gd name="connsiteX8" fmla="*/ 313546 w 338138"/>
                <a:gd name="connsiteY8" fmla="*/ 241300 h 311150"/>
                <a:gd name="connsiteX9" fmla="*/ 317500 w 338138"/>
                <a:gd name="connsiteY9" fmla="*/ 236046 h 311150"/>
                <a:gd name="connsiteX10" fmla="*/ 317500 w 338138"/>
                <a:gd name="connsiteY10" fmla="*/ 24578 h 311150"/>
                <a:gd name="connsiteX11" fmla="*/ 313546 w 338138"/>
                <a:gd name="connsiteY11" fmla="*/ 20637 h 311150"/>
                <a:gd name="connsiteX12" fmla="*/ 26180 w 338138"/>
                <a:gd name="connsiteY12" fmla="*/ 20637 h 311150"/>
                <a:gd name="connsiteX13" fmla="*/ 25096 w 338138"/>
                <a:gd name="connsiteY13" fmla="*/ 0 h 311150"/>
                <a:gd name="connsiteX14" fmla="*/ 313042 w 338138"/>
                <a:gd name="connsiteY14" fmla="*/ 0 h 311150"/>
                <a:gd name="connsiteX15" fmla="*/ 338138 w 338138"/>
                <a:gd name="connsiteY15" fmla="*/ 25050 h 311150"/>
                <a:gd name="connsiteX16" fmla="*/ 338138 w 338138"/>
                <a:gd name="connsiteY16" fmla="*/ 237318 h 311150"/>
                <a:gd name="connsiteX17" fmla="*/ 313042 w 338138"/>
                <a:gd name="connsiteY17" fmla="*/ 263687 h 311150"/>
                <a:gd name="connsiteX18" fmla="*/ 216620 w 338138"/>
                <a:gd name="connsiteY18" fmla="*/ 263687 h 311150"/>
                <a:gd name="connsiteX19" fmla="*/ 216620 w 338138"/>
                <a:gd name="connsiteY19" fmla="*/ 290055 h 311150"/>
                <a:gd name="connsiteX20" fmla="*/ 235112 w 338138"/>
                <a:gd name="connsiteY20" fmla="*/ 290055 h 311150"/>
                <a:gd name="connsiteX21" fmla="*/ 245679 w 338138"/>
                <a:gd name="connsiteY21" fmla="*/ 300603 h 311150"/>
                <a:gd name="connsiteX22" fmla="*/ 235112 w 338138"/>
                <a:gd name="connsiteY22" fmla="*/ 311150 h 311150"/>
                <a:gd name="connsiteX23" fmla="*/ 103027 w 338138"/>
                <a:gd name="connsiteY23" fmla="*/ 311150 h 311150"/>
                <a:gd name="connsiteX24" fmla="*/ 92460 w 338138"/>
                <a:gd name="connsiteY24" fmla="*/ 300603 h 311150"/>
                <a:gd name="connsiteX25" fmla="*/ 103027 w 338138"/>
                <a:gd name="connsiteY25" fmla="*/ 290055 h 311150"/>
                <a:gd name="connsiteX26" fmla="*/ 121519 w 338138"/>
                <a:gd name="connsiteY26" fmla="*/ 290055 h 311150"/>
                <a:gd name="connsiteX27" fmla="*/ 121519 w 338138"/>
                <a:gd name="connsiteY27" fmla="*/ 263687 h 311150"/>
                <a:gd name="connsiteX28" fmla="*/ 25096 w 338138"/>
                <a:gd name="connsiteY28" fmla="*/ 263687 h 311150"/>
                <a:gd name="connsiteX29" fmla="*/ 0 w 338138"/>
                <a:gd name="connsiteY29" fmla="*/ 237318 h 311150"/>
                <a:gd name="connsiteX30" fmla="*/ 0 w 338138"/>
                <a:gd name="connsiteY30" fmla="*/ 25050 h 311150"/>
                <a:gd name="connsiteX31" fmla="*/ 25096 w 338138"/>
                <a:gd name="connsiteY31" fmla="*/ 0 h 31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38138" h="311150">
                  <a:moveTo>
                    <a:pt x="142875" y="263525"/>
                  </a:moveTo>
                  <a:lnTo>
                    <a:pt x="142875" y="288925"/>
                  </a:lnTo>
                  <a:lnTo>
                    <a:pt x="195263" y="288925"/>
                  </a:lnTo>
                  <a:lnTo>
                    <a:pt x="195263" y="263525"/>
                  </a:lnTo>
                  <a:close/>
                  <a:moveTo>
                    <a:pt x="26180" y="20637"/>
                  </a:moveTo>
                  <a:cubicBezTo>
                    <a:pt x="24862" y="20637"/>
                    <a:pt x="22225" y="23264"/>
                    <a:pt x="22225" y="24578"/>
                  </a:cubicBezTo>
                  <a:cubicBezTo>
                    <a:pt x="22225" y="24578"/>
                    <a:pt x="22225" y="24578"/>
                    <a:pt x="22225" y="236046"/>
                  </a:cubicBezTo>
                  <a:cubicBezTo>
                    <a:pt x="22225" y="238673"/>
                    <a:pt x="24862" y="241300"/>
                    <a:pt x="26180" y="241300"/>
                  </a:cubicBezTo>
                  <a:cubicBezTo>
                    <a:pt x="26180" y="241300"/>
                    <a:pt x="26180" y="241300"/>
                    <a:pt x="313546" y="241300"/>
                  </a:cubicBezTo>
                  <a:cubicBezTo>
                    <a:pt x="314864" y="241300"/>
                    <a:pt x="317500" y="238673"/>
                    <a:pt x="317500" y="236046"/>
                  </a:cubicBezTo>
                  <a:lnTo>
                    <a:pt x="317500" y="24578"/>
                  </a:lnTo>
                  <a:cubicBezTo>
                    <a:pt x="317500" y="23264"/>
                    <a:pt x="314864" y="20637"/>
                    <a:pt x="313546" y="20637"/>
                  </a:cubicBezTo>
                  <a:cubicBezTo>
                    <a:pt x="313546" y="20637"/>
                    <a:pt x="313546" y="20637"/>
                    <a:pt x="26180" y="20637"/>
                  </a:cubicBezTo>
                  <a:close/>
                  <a:moveTo>
                    <a:pt x="25096" y="0"/>
                  </a:moveTo>
                  <a:cubicBezTo>
                    <a:pt x="25096" y="0"/>
                    <a:pt x="25096" y="0"/>
                    <a:pt x="313042" y="0"/>
                  </a:cubicBezTo>
                  <a:cubicBezTo>
                    <a:pt x="326251" y="0"/>
                    <a:pt x="338138" y="11866"/>
                    <a:pt x="338138" y="25050"/>
                  </a:cubicBezTo>
                  <a:cubicBezTo>
                    <a:pt x="338138" y="25050"/>
                    <a:pt x="338138" y="25050"/>
                    <a:pt x="338138" y="237318"/>
                  </a:cubicBezTo>
                  <a:cubicBezTo>
                    <a:pt x="338138" y="251821"/>
                    <a:pt x="326251" y="263687"/>
                    <a:pt x="313042" y="263687"/>
                  </a:cubicBezTo>
                  <a:cubicBezTo>
                    <a:pt x="313042" y="263687"/>
                    <a:pt x="313042" y="263687"/>
                    <a:pt x="216620" y="263687"/>
                  </a:cubicBezTo>
                  <a:cubicBezTo>
                    <a:pt x="216620" y="263687"/>
                    <a:pt x="216620" y="263687"/>
                    <a:pt x="216620" y="290055"/>
                  </a:cubicBezTo>
                  <a:cubicBezTo>
                    <a:pt x="216620" y="290055"/>
                    <a:pt x="216620" y="290055"/>
                    <a:pt x="235112" y="290055"/>
                  </a:cubicBezTo>
                  <a:cubicBezTo>
                    <a:pt x="240395" y="290055"/>
                    <a:pt x="245679" y="294011"/>
                    <a:pt x="245679" y="300603"/>
                  </a:cubicBezTo>
                  <a:cubicBezTo>
                    <a:pt x="245679" y="305877"/>
                    <a:pt x="240395" y="311150"/>
                    <a:pt x="235112" y="311150"/>
                  </a:cubicBezTo>
                  <a:cubicBezTo>
                    <a:pt x="235112" y="311150"/>
                    <a:pt x="235112" y="311150"/>
                    <a:pt x="103027" y="311150"/>
                  </a:cubicBezTo>
                  <a:cubicBezTo>
                    <a:pt x="97743" y="311150"/>
                    <a:pt x="92460" y="305877"/>
                    <a:pt x="92460" y="300603"/>
                  </a:cubicBezTo>
                  <a:cubicBezTo>
                    <a:pt x="92460" y="294011"/>
                    <a:pt x="97743" y="290055"/>
                    <a:pt x="103027" y="290055"/>
                  </a:cubicBezTo>
                  <a:cubicBezTo>
                    <a:pt x="103027" y="290055"/>
                    <a:pt x="103027" y="290055"/>
                    <a:pt x="121519" y="290055"/>
                  </a:cubicBezTo>
                  <a:cubicBezTo>
                    <a:pt x="121519" y="290055"/>
                    <a:pt x="121519" y="290055"/>
                    <a:pt x="121519" y="263687"/>
                  </a:cubicBezTo>
                  <a:cubicBezTo>
                    <a:pt x="121519" y="263687"/>
                    <a:pt x="121519" y="263687"/>
                    <a:pt x="25096" y="263687"/>
                  </a:cubicBezTo>
                  <a:cubicBezTo>
                    <a:pt x="11887" y="263687"/>
                    <a:pt x="0" y="251821"/>
                    <a:pt x="0" y="237318"/>
                  </a:cubicBezTo>
                  <a:cubicBezTo>
                    <a:pt x="0" y="237318"/>
                    <a:pt x="0" y="237318"/>
                    <a:pt x="0" y="25050"/>
                  </a:cubicBezTo>
                  <a:cubicBezTo>
                    <a:pt x="0" y="11866"/>
                    <a:pt x="11887" y="0"/>
                    <a:pt x="2509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2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5" name="BackShape2"/>
            <p:cNvSpPr/>
            <p:nvPr/>
          </p:nvSpPr>
          <p:spPr>
            <a:xfrm>
              <a:off x="1712538" y="2385028"/>
              <a:ext cx="1128436" cy="1128436"/>
            </a:xfrm>
            <a:prstGeom prst="ellipse">
              <a:avLst/>
            </a:prstGeom>
            <a:noFill/>
            <a:ln w="114300" cmpd="thinThick">
              <a:solidFill>
                <a:schemeClr val="accent1">
                  <a:lumMod val="50000"/>
                  <a:lumOff val="50000"/>
                  <a:alpha val="3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6" name="ValueShape"/>
            <p:cNvSpPr/>
            <p:nvPr/>
          </p:nvSpPr>
          <p:spPr>
            <a:xfrm>
              <a:off x="1794763" y="2467253"/>
              <a:ext cx="963986" cy="963987"/>
            </a:xfrm>
            <a:prstGeom prst="pie">
              <a:avLst>
                <a:gd name="adj1" fmla="val 16200000"/>
                <a:gd name="adj2" fmla="val 11880000"/>
              </a:avLst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9" name="LineShape"/>
          <p:cNvCxnSpPr/>
          <p:nvPr/>
        </p:nvCxnSpPr>
        <p:spPr>
          <a:xfrm flipH="1">
            <a:off x="1424001" y="4260115"/>
            <a:ext cx="1750011" cy="0"/>
          </a:xfrm>
          <a:prstGeom prst="straightConnector1">
            <a:avLst/>
          </a:prstGeom>
          <a:noFill/>
          <a:ln w="12700" cap="flat" cmpd="sng">
            <a:solidFill>
              <a:schemeClr val="tx1">
                <a:lumMod val="50000"/>
                <a:lumOff val="50000"/>
              </a:schemeClr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10" name="ValueText"/>
          <p:cNvSpPr txBox="1"/>
          <p:nvPr/>
        </p:nvSpPr>
        <p:spPr>
          <a:xfrm>
            <a:off x="1868914" y="4352824"/>
            <a:ext cx="860184" cy="645138"/>
          </a:xfrm>
          <a:prstGeom prst="rect">
            <a:avLst/>
          </a:prstGeom>
          <a:noFill/>
        </p:spPr>
        <p:txBody>
          <a:bodyPr wrap="none" lIns="0" tIns="0" rIns="0" bIns="0">
            <a:prstTxWarp prst="textPlain">
              <a:avLst/>
            </a:prstTxWarp>
            <a:normAutofit/>
          </a:bodyPr>
          <a:lstStyle/>
          <a:p>
            <a:r>
              <a:rPr lang="en-US" sz="1000" dirty="0">
                <a:solidFill>
                  <a:schemeClr val="accent5"/>
                </a:solidFill>
                <a:latin typeface="+mj-ea"/>
                <a:ea typeface="+mj-ea"/>
              </a:rPr>
              <a:t>80%</a:t>
            </a:r>
            <a:endParaRPr lang="en-US" sz="1000" dirty="0">
              <a:solidFill>
                <a:schemeClr val="accent5"/>
              </a:solidFill>
              <a:latin typeface="+mj-ea"/>
              <a:ea typeface="+mj-ea"/>
            </a:endParaRPr>
          </a:p>
        </p:txBody>
      </p:sp>
      <p:sp>
        <p:nvSpPr>
          <p:cNvPr id="15" name="CustomText1"/>
          <p:cNvSpPr/>
          <p:nvPr/>
        </p:nvSpPr>
        <p:spPr>
          <a:xfrm>
            <a:off x="8936371" y="5171314"/>
            <a:ext cx="1787145" cy="36700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normAutofit/>
          </a:bodyPr>
          <a:lstStyle/>
          <a:p>
            <a:pPr algn="ctr"/>
            <a:r>
              <a:rPr lang="en-US" altLang="zh-CN" sz="105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Supporting text here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16" name="LineShape"/>
          <p:cNvCxnSpPr/>
          <p:nvPr/>
        </p:nvCxnSpPr>
        <p:spPr>
          <a:xfrm flipH="1">
            <a:off x="8962541" y="5090671"/>
            <a:ext cx="1750011" cy="0"/>
          </a:xfrm>
          <a:prstGeom prst="straightConnector1">
            <a:avLst/>
          </a:prstGeom>
          <a:noFill/>
          <a:ln w="12700" cap="flat" cmpd="sng">
            <a:solidFill>
              <a:schemeClr val="tx1">
                <a:lumMod val="50000"/>
                <a:lumOff val="50000"/>
              </a:schemeClr>
            </a:solidFill>
            <a:prstDash val="solid"/>
            <a:miter/>
            <a:headEnd type="none" w="med" len="med"/>
            <a:tailEnd type="none" w="med" len="med"/>
          </a:ln>
        </p:spPr>
      </p:cxnSp>
      <p:grpSp>
        <p:nvGrpSpPr>
          <p:cNvPr id="36" name="组合 35"/>
          <p:cNvGrpSpPr/>
          <p:nvPr/>
        </p:nvGrpSpPr>
        <p:grpSpPr>
          <a:xfrm>
            <a:off x="8769025" y="2136604"/>
            <a:ext cx="2092541" cy="1925528"/>
            <a:chOff x="8769025" y="2136604"/>
            <a:chExt cx="2092541" cy="1925528"/>
          </a:xfrm>
        </p:grpSpPr>
        <p:sp>
          <p:nvSpPr>
            <p:cNvPr id="12" name="BackShape1"/>
            <p:cNvSpPr/>
            <p:nvPr/>
          </p:nvSpPr>
          <p:spPr bwMode="auto">
            <a:xfrm>
              <a:off x="8769025" y="2136604"/>
              <a:ext cx="2092541" cy="1925528"/>
            </a:xfrm>
            <a:custGeom>
              <a:avLst/>
              <a:gdLst>
                <a:gd name="connsiteX0" fmla="*/ 142875 w 338138"/>
                <a:gd name="connsiteY0" fmla="*/ 263525 h 311150"/>
                <a:gd name="connsiteX1" fmla="*/ 142875 w 338138"/>
                <a:gd name="connsiteY1" fmla="*/ 288925 h 311150"/>
                <a:gd name="connsiteX2" fmla="*/ 195263 w 338138"/>
                <a:gd name="connsiteY2" fmla="*/ 288925 h 311150"/>
                <a:gd name="connsiteX3" fmla="*/ 195263 w 338138"/>
                <a:gd name="connsiteY3" fmla="*/ 263525 h 311150"/>
                <a:gd name="connsiteX4" fmla="*/ 26180 w 338138"/>
                <a:gd name="connsiteY4" fmla="*/ 20637 h 311150"/>
                <a:gd name="connsiteX5" fmla="*/ 22225 w 338138"/>
                <a:gd name="connsiteY5" fmla="*/ 24578 h 311150"/>
                <a:gd name="connsiteX6" fmla="*/ 22225 w 338138"/>
                <a:gd name="connsiteY6" fmla="*/ 236046 h 311150"/>
                <a:gd name="connsiteX7" fmla="*/ 26180 w 338138"/>
                <a:gd name="connsiteY7" fmla="*/ 241300 h 311150"/>
                <a:gd name="connsiteX8" fmla="*/ 313546 w 338138"/>
                <a:gd name="connsiteY8" fmla="*/ 241300 h 311150"/>
                <a:gd name="connsiteX9" fmla="*/ 317500 w 338138"/>
                <a:gd name="connsiteY9" fmla="*/ 236046 h 311150"/>
                <a:gd name="connsiteX10" fmla="*/ 317500 w 338138"/>
                <a:gd name="connsiteY10" fmla="*/ 24578 h 311150"/>
                <a:gd name="connsiteX11" fmla="*/ 313546 w 338138"/>
                <a:gd name="connsiteY11" fmla="*/ 20637 h 311150"/>
                <a:gd name="connsiteX12" fmla="*/ 26180 w 338138"/>
                <a:gd name="connsiteY12" fmla="*/ 20637 h 311150"/>
                <a:gd name="connsiteX13" fmla="*/ 25096 w 338138"/>
                <a:gd name="connsiteY13" fmla="*/ 0 h 311150"/>
                <a:gd name="connsiteX14" fmla="*/ 313042 w 338138"/>
                <a:gd name="connsiteY14" fmla="*/ 0 h 311150"/>
                <a:gd name="connsiteX15" fmla="*/ 338138 w 338138"/>
                <a:gd name="connsiteY15" fmla="*/ 25050 h 311150"/>
                <a:gd name="connsiteX16" fmla="*/ 338138 w 338138"/>
                <a:gd name="connsiteY16" fmla="*/ 237318 h 311150"/>
                <a:gd name="connsiteX17" fmla="*/ 313042 w 338138"/>
                <a:gd name="connsiteY17" fmla="*/ 263687 h 311150"/>
                <a:gd name="connsiteX18" fmla="*/ 216620 w 338138"/>
                <a:gd name="connsiteY18" fmla="*/ 263687 h 311150"/>
                <a:gd name="connsiteX19" fmla="*/ 216620 w 338138"/>
                <a:gd name="connsiteY19" fmla="*/ 290055 h 311150"/>
                <a:gd name="connsiteX20" fmla="*/ 235112 w 338138"/>
                <a:gd name="connsiteY20" fmla="*/ 290055 h 311150"/>
                <a:gd name="connsiteX21" fmla="*/ 245679 w 338138"/>
                <a:gd name="connsiteY21" fmla="*/ 300603 h 311150"/>
                <a:gd name="connsiteX22" fmla="*/ 235112 w 338138"/>
                <a:gd name="connsiteY22" fmla="*/ 311150 h 311150"/>
                <a:gd name="connsiteX23" fmla="*/ 103027 w 338138"/>
                <a:gd name="connsiteY23" fmla="*/ 311150 h 311150"/>
                <a:gd name="connsiteX24" fmla="*/ 92460 w 338138"/>
                <a:gd name="connsiteY24" fmla="*/ 300603 h 311150"/>
                <a:gd name="connsiteX25" fmla="*/ 103027 w 338138"/>
                <a:gd name="connsiteY25" fmla="*/ 290055 h 311150"/>
                <a:gd name="connsiteX26" fmla="*/ 121519 w 338138"/>
                <a:gd name="connsiteY26" fmla="*/ 290055 h 311150"/>
                <a:gd name="connsiteX27" fmla="*/ 121519 w 338138"/>
                <a:gd name="connsiteY27" fmla="*/ 263687 h 311150"/>
                <a:gd name="connsiteX28" fmla="*/ 25096 w 338138"/>
                <a:gd name="connsiteY28" fmla="*/ 263687 h 311150"/>
                <a:gd name="connsiteX29" fmla="*/ 0 w 338138"/>
                <a:gd name="connsiteY29" fmla="*/ 237318 h 311150"/>
                <a:gd name="connsiteX30" fmla="*/ 0 w 338138"/>
                <a:gd name="connsiteY30" fmla="*/ 25050 h 311150"/>
                <a:gd name="connsiteX31" fmla="*/ 25096 w 338138"/>
                <a:gd name="connsiteY31" fmla="*/ 0 h 31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38138" h="311150">
                  <a:moveTo>
                    <a:pt x="142875" y="263525"/>
                  </a:moveTo>
                  <a:lnTo>
                    <a:pt x="142875" y="288925"/>
                  </a:lnTo>
                  <a:lnTo>
                    <a:pt x="195263" y="288925"/>
                  </a:lnTo>
                  <a:lnTo>
                    <a:pt x="195263" y="263525"/>
                  </a:lnTo>
                  <a:close/>
                  <a:moveTo>
                    <a:pt x="26180" y="20637"/>
                  </a:moveTo>
                  <a:cubicBezTo>
                    <a:pt x="24862" y="20637"/>
                    <a:pt x="22225" y="23264"/>
                    <a:pt x="22225" y="24578"/>
                  </a:cubicBezTo>
                  <a:cubicBezTo>
                    <a:pt x="22225" y="24578"/>
                    <a:pt x="22225" y="24578"/>
                    <a:pt x="22225" y="236046"/>
                  </a:cubicBezTo>
                  <a:cubicBezTo>
                    <a:pt x="22225" y="238673"/>
                    <a:pt x="24862" y="241300"/>
                    <a:pt x="26180" y="241300"/>
                  </a:cubicBezTo>
                  <a:cubicBezTo>
                    <a:pt x="26180" y="241300"/>
                    <a:pt x="26180" y="241300"/>
                    <a:pt x="313546" y="241300"/>
                  </a:cubicBezTo>
                  <a:cubicBezTo>
                    <a:pt x="314864" y="241300"/>
                    <a:pt x="317500" y="238673"/>
                    <a:pt x="317500" y="236046"/>
                  </a:cubicBezTo>
                  <a:lnTo>
                    <a:pt x="317500" y="24578"/>
                  </a:lnTo>
                  <a:cubicBezTo>
                    <a:pt x="317500" y="23264"/>
                    <a:pt x="314864" y="20637"/>
                    <a:pt x="313546" y="20637"/>
                  </a:cubicBezTo>
                  <a:cubicBezTo>
                    <a:pt x="313546" y="20637"/>
                    <a:pt x="313546" y="20637"/>
                    <a:pt x="26180" y="20637"/>
                  </a:cubicBezTo>
                  <a:close/>
                  <a:moveTo>
                    <a:pt x="25096" y="0"/>
                  </a:moveTo>
                  <a:cubicBezTo>
                    <a:pt x="25096" y="0"/>
                    <a:pt x="25096" y="0"/>
                    <a:pt x="313042" y="0"/>
                  </a:cubicBezTo>
                  <a:cubicBezTo>
                    <a:pt x="326251" y="0"/>
                    <a:pt x="338138" y="11866"/>
                    <a:pt x="338138" y="25050"/>
                  </a:cubicBezTo>
                  <a:cubicBezTo>
                    <a:pt x="338138" y="25050"/>
                    <a:pt x="338138" y="25050"/>
                    <a:pt x="338138" y="237318"/>
                  </a:cubicBezTo>
                  <a:cubicBezTo>
                    <a:pt x="338138" y="251821"/>
                    <a:pt x="326251" y="263687"/>
                    <a:pt x="313042" y="263687"/>
                  </a:cubicBezTo>
                  <a:cubicBezTo>
                    <a:pt x="313042" y="263687"/>
                    <a:pt x="313042" y="263687"/>
                    <a:pt x="216620" y="263687"/>
                  </a:cubicBezTo>
                  <a:cubicBezTo>
                    <a:pt x="216620" y="263687"/>
                    <a:pt x="216620" y="263687"/>
                    <a:pt x="216620" y="290055"/>
                  </a:cubicBezTo>
                  <a:cubicBezTo>
                    <a:pt x="216620" y="290055"/>
                    <a:pt x="216620" y="290055"/>
                    <a:pt x="235112" y="290055"/>
                  </a:cubicBezTo>
                  <a:cubicBezTo>
                    <a:pt x="240395" y="290055"/>
                    <a:pt x="245679" y="294011"/>
                    <a:pt x="245679" y="300603"/>
                  </a:cubicBezTo>
                  <a:cubicBezTo>
                    <a:pt x="245679" y="305877"/>
                    <a:pt x="240395" y="311150"/>
                    <a:pt x="235112" y="311150"/>
                  </a:cubicBezTo>
                  <a:cubicBezTo>
                    <a:pt x="235112" y="311150"/>
                    <a:pt x="235112" y="311150"/>
                    <a:pt x="103027" y="311150"/>
                  </a:cubicBezTo>
                  <a:cubicBezTo>
                    <a:pt x="97743" y="311150"/>
                    <a:pt x="92460" y="305877"/>
                    <a:pt x="92460" y="300603"/>
                  </a:cubicBezTo>
                  <a:cubicBezTo>
                    <a:pt x="92460" y="294011"/>
                    <a:pt x="97743" y="290055"/>
                    <a:pt x="103027" y="290055"/>
                  </a:cubicBezTo>
                  <a:cubicBezTo>
                    <a:pt x="103027" y="290055"/>
                    <a:pt x="103027" y="290055"/>
                    <a:pt x="121519" y="290055"/>
                  </a:cubicBezTo>
                  <a:cubicBezTo>
                    <a:pt x="121519" y="290055"/>
                    <a:pt x="121519" y="290055"/>
                    <a:pt x="121519" y="263687"/>
                  </a:cubicBezTo>
                  <a:cubicBezTo>
                    <a:pt x="121519" y="263687"/>
                    <a:pt x="121519" y="263687"/>
                    <a:pt x="25096" y="263687"/>
                  </a:cubicBezTo>
                  <a:cubicBezTo>
                    <a:pt x="11887" y="263687"/>
                    <a:pt x="0" y="251821"/>
                    <a:pt x="0" y="237318"/>
                  </a:cubicBezTo>
                  <a:cubicBezTo>
                    <a:pt x="0" y="237318"/>
                    <a:pt x="0" y="237318"/>
                    <a:pt x="0" y="25050"/>
                  </a:cubicBezTo>
                  <a:cubicBezTo>
                    <a:pt x="0" y="11866"/>
                    <a:pt x="11887" y="0"/>
                    <a:pt x="250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2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3" name="BackShape2"/>
            <p:cNvSpPr/>
            <p:nvPr/>
          </p:nvSpPr>
          <p:spPr>
            <a:xfrm>
              <a:off x="9251078" y="2385028"/>
              <a:ext cx="1128436" cy="1128436"/>
            </a:xfrm>
            <a:prstGeom prst="ellipse">
              <a:avLst/>
            </a:prstGeom>
            <a:noFill/>
            <a:ln w="114300" cmpd="thinThick">
              <a:solidFill>
                <a:schemeClr val="accent1">
                  <a:lumMod val="50000"/>
                  <a:lumOff val="50000"/>
                  <a:alpha val="3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4" name="ValueShape"/>
            <p:cNvSpPr/>
            <p:nvPr/>
          </p:nvSpPr>
          <p:spPr>
            <a:xfrm>
              <a:off x="9333303" y="2467253"/>
              <a:ext cx="963986" cy="963987"/>
            </a:xfrm>
            <a:prstGeom prst="pie">
              <a:avLst>
                <a:gd name="adj1" fmla="val 16200000"/>
                <a:gd name="adj2" fmla="val 10183428"/>
              </a:avLst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17" name="LineShape"/>
          <p:cNvCxnSpPr/>
          <p:nvPr/>
        </p:nvCxnSpPr>
        <p:spPr>
          <a:xfrm flipH="1">
            <a:off x="8962541" y="4260115"/>
            <a:ext cx="1750011" cy="0"/>
          </a:xfrm>
          <a:prstGeom prst="straightConnector1">
            <a:avLst/>
          </a:prstGeom>
          <a:noFill/>
          <a:ln w="12700" cap="flat" cmpd="sng">
            <a:solidFill>
              <a:schemeClr val="tx1">
                <a:lumMod val="50000"/>
                <a:lumOff val="50000"/>
              </a:schemeClr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18" name="ValueText"/>
          <p:cNvSpPr txBox="1"/>
          <p:nvPr/>
        </p:nvSpPr>
        <p:spPr>
          <a:xfrm>
            <a:off x="9407454" y="4352824"/>
            <a:ext cx="860184" cy="645138"/>
          </a:xfrm>
          <a:prstGeom prst="rect">
            <a:avLst/>
          </a:prstGeom>
          <a:noFill/>
        </p:spPr>
        <p:txBody>
          <a:bodyPr wrap="none" lIns="0" tIns="0" rIns="0" bIns="0">
            <a:prstTxWarp prst="textPlain">
              <a:avLst>
                <a:gd name="adj" fmla="val 52215"/>
              </a:avLst>
            </a:prstTxWarp>
            <a:normAutofit/>
          </a:bodyPr>
          <a:lstStyle/>
          <a:p>
            <a:r>
              <a:rPr lang="en-US" sz="1000" dirty="0">
                <a:solidFill>
                  <a:schemeClr val="accent4"/>
                </a:solidFill>
                <a:latin typeface="+mj-ea"/>
                <a:ea typeface="+mj-ea"/>
              </a:rPr>
              <a:t>70%</a:t>
            </a:r>
            <a:endParaRPr lang="en-US" sz="1000" dirty="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23" name="CustomText1"/>
          <p:cNvSpPr/>
          <p:nvPr/>
        </p:nvSpPr>
        <p:spPr>
          <a:xfrm>
            <a:off x="5315084" y="5171314"/>
            <a:ext cx="1787145" cy="36700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normAutofit/>
          </a:bodyPr>
          <a:lstStyle/>
          <a:p>
            <a:pPr algn="ctr"/>
            <a:r>
              <a:rPr lang="en-US" altLang="zh-CN" sz="105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Supporting text here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24" name="LineShape"/>
          <p:cNvCxnSpPr/>
          <p:nvPr/>
        </p:nvCxnSpPr>
        <p:spPr>
          <a:xfrm flipH="1">
            <a:off x="5341254" y="5090671"/>
            <a:ext cx="1750011" cy="0"/>
          </a:xfrm>
          <a:prstGeom prst="straightConnector1">
            <a:avLst/>
          </a:prstGeom>
          <a:noFill/>
          <a:ln w="12700" cap="flat" cmpd="sng">
            <a:solidFill>
              <a:schemeClr val="tx1">
                <a:lumMod val="50000"/>
                <a:lumOff val="50000"/>
              </a:schemeClr>
            </a:solidFill>
            <a:prstDash val="solid"/>
            <a:miter/>
            <a:headEnd type="none" w="med" len="med"/>
            <a:tailEnd type="none" w="med" len="med"/>
          </a:ln>
        </p:spPr>
      </p:cxnSp>
      <p:grpSp>
        <p:nvGrpSpPr>
          <p:cNvPr id="37" name="组合 36"/>
          <p:cNvGrpSpPr/>
          <p:nvPr/>
        </p:nvGrpSpPr>
        <p:grpSpPr>
          <a:xfrm>
            <a:off x="5147738" y="2136604"/>
            <a:ext cx="2092541" cy="1925528"/>
            <a:chOff x="5147738" y="2136604"/>
            <a:chExt cx="2092541" cy="1925528"/>
          </a:xfrm>
        </p:grpSpPr>
        <p:sp>
          <p:nvSpPr>
            <p:cNvPr id="20" name="BackShape1"/>
            <p:cNvSpPr/>
            <p:nvPr/>
          </p:nvSpPr>
          <p:spPr bwMode="auto">
            <a:xfrm>
              <a:off x="5147738" y="2136604"/>
              <a:ext cx="2092541" cy="1925528"/>
            </a:xfrm>
            <a:custGeom>
              <a:avLst/>
              <a:gdLst>
                <a:gd name="connsiteX0" fmla="*/ 142875 w 338138"/>
                <a:gd name="connsiteY0" fmla="*/ 263525 h 311150"/>
                <a:gd name="connsiteX1" fmla="*/ 142875 w 338138"/>
                <a:gd name="connsiteY1" fmla="*/ 288925 h 311150"/>
                <a:gd name="connsiteX2" fmla="*/ 195263 w 338138"/>
                <a:gd name="connsiteY2" fmla="*/ 288925 h 311150"/>
                <a:gd name="connsiteX3" fmla="*/ 195263 w 338138"/>
                <a:gd name="connsiteY3" fmla="*/ 263525 h 311150"/>
                <a:gd name="connsiteX4" fmla="*/ 26180 w 338138"/>
                <a:gd name="connsiteY4" fmla="*/ 20637 h 311150"/>
                <a:gd name="connsiteX5" fmla="*/ 22225 w 338138"/>
                <a:gd name="connsiteY5" fmla="*/ 24578 h 311150"/>
                <a:gd name="connsiteX6" fmla="*/ 22225 w 338138"/>
                <a:gd name="connsiteY6" fmla="*/ 236046 h 311150"/>
                <a:gd name="connsiteX7" fmla="*/ 26180 w 338138"/>
                <a:gd name="connsiteY7" fmla="*/ 241300 h 311150"/>
                <a:gd name="connsiteX8" fmla="*/ 313546 w 338138"/>
                <a:gd name="connsiteY8" fmla="*/ 241300 h 311150"/>
                <a:gd name="connsiteX9" fmla="*/ 317500 w 338138"/>
                <a:gd name="connsiteY9" fmla="*/ 236046 h 311150"/>
                <a:gd name="connsiteX10" fmla="*/ 317500 w 338138"/>
                <a:gd name="connsiteY10" fmla="*/ 24578 h 311150"/>
                <a:gd name="connsiteX11" fmla="*/ 313546 w 338138"/>
                <a:gd name="connsiteY11" fmla="*/ 20637 h 311150"/>
                <a:gd name="connsiteX12" fmla="*/ 26180 w 338138"/>
                <a:gd name="connsiteY12" fmla="*/ 20637 h 311150"/>
                <a:gd name="connsiteX13" fmla="*/ 25096 w 338138"/>
                <a:gd name="connsiteY13" fmla="*/ 0 h 311150"/>
                <a:gd name="connsiteX14" fmla="*/ 313042 w 338138"/>
                <a:gd name="connsiteY14" fmla="*/ 0 h 311150"/>
                <a:gd name="connsiteX15" fmla="*/ 338138 w 338138"/>
                <a:gd name="connsiteY15" fmla="*/ 25050 h 311150"/>
                <a:gd name="connsiteX16" fmla="*/ 338138 w 338138"/>
                <a:gd name="connsiteY16" fmla="*/ 237318 h 311150"/>
                <a:gd name="connsiteX17" fmla="*/ 313042 w 338138"/>
                <a:gd name="connsiteY17" fmla="*/ 263687 h 311150"/>
                <a:gd name="connsiteX18" fmla="*/ 216620 w 338138"/>
                <a:gd name="connsiteY18" fmla="*/ 263687 h 311150"/>
                <a:gd name="connsiteX19" fmla="*/ 216620 w 338138"/>
                <a:gd name="connsiteY19" fmla="*/ 290055 h 311150"/>
                <a:gd name="connsiteX20" fmla="*/ 235112 w 338138"/>
                <a:gd name="connsiteY20" fmla="*/ 290055 h 311150"/>
                <a:gd name="connsiteX21" fmla="*/ 245679 w 338138"/>
                <a:gd name="connsiteY21" fmla="*/ 300603 h 311150"/>
                <a:gd name="connsiteX22" fmla="*/ 235112 w 338138"/>
                <a:gd name="connsiteY22" fmla="*/ 311150 h 311150"/>
                <a:gd name="connsiteX23" fmla="*/ 103027 w 338138"/>
                <a:gd name="connsiteY23" fmla="*/ 311150 h 311150"/>
                <a:gd name="connsiteX24" fmla="*/ 92460 w 338138"/>
                <a:gd name="connsiteY24" fmla="*/ 300603 h 311150"/>
                <a:gd name="connsiteX25" fmla="*/ 103027 w 338138"/>
                <a:gd name="connsiteY25" fmla="*/ 290055 h 311150"/>
                <a:gd name="connsiteX26" fmla="*/ 121519 w 338138"/>
                <a:gd name="connsiteY26" fmla="*/ 290055 h 311150"/>
                <a:gd name="connsiteX27" fmla="*/ 121519 w 338138"/>
                <a:gd name="connsiteY27" fmla="*/ 263687 h 311150"/>
                <a:gd name="connsiteX28" fmla="*/ 25096 w 338138"/>
                <a:gd name="connsiteY28" fmla="*/ 263687 h 311150"/>
                <a:gd name="connsiteX29" fmla="*/ 0 w 338138"/>
                <a:gd name="connsiteY29" fmla="*/ 237318 h 311150"/>
                <a:gd name="connsiteX30" fmla="*/ 0 w 338138"/>
                <a:gd name="connsiteY30" fmla="*/ 25050 h 311150"/>
                <a:gd name="connsiteX31" fmla="*/ 25096 w 338138"/>
                <a:gd name="connsiteY31" fmla="*/ 0 h 31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38138" h="311150">
                  <a:moveTo>
                    <a:pt x="142875" y="263525"/>
                  </a:moveTo>
                  <a:lnTo>
                    <a:pt x="142875" y="288925"/>
                  </a:lnTo>
                  <a:lnTo>
                    <a:pt x="195263" y="288925"/>
                  </a:lnTo>
                  <a:lnTo>
                    <a:pt x="195263" y="263525"/>
                  </a:lnTo>
                  <a:close/>
                  <a:moveTo>
                    <a:pt x="26180" y="20637"/>
                  </a:moveTo>
                  <a:cubicBezTo>
                    <a:pt x="24862" y="20637"/>
                    <a:pt x="22225" y="23264"/>
                    <a:pt x="22225" y="24578"/>
                  </a:cubicBezTo>
                  <a:cubicBezTo>
                    <a:pt x="22225" y="24578"/>
                    <a:pt x="22225" y="24578"/>
                    <a:pt x="22225" y="236046"/>
                  </a:cubicBezTo>
                  <a:cubicBezTo>
                    <a:pt x="22225" y="238673"/>
                    <a:pt x="24862" y="241300"/>
                    <a:pt x="26180" y="241300"/>
                  </a:cubicBezTo>
                  <a:cubicBezTo>
                    <a:pt x="26180" y="241300"/>
                    <a:pt x="26180" y="241300"/>
                    <a:pt x="313546" y="241300"/>
                  </a:cubicBezTo>
                  <a:cubicBezTo>
                    <a:pt x="314864" y="241300"/>
                    <a:pt x="317500" y="238673"/>
                    <a:pt x="317500" y="236046"/>
                  </a:cubicBezTo>
                  <a:lnTo>
                    <a:pt x="317500" y="24578"/>
                  </a:lnTo>
                  <a:cubicBezTo>
                    <a:pt x="317500" y="23264"/>
                    <a:pt x="314864" y="20637"/>
                    <a:pt x="313546" y="20637"/>
                  </a:cubicBezTo>
                  <a:cubicBezTo>
                    <a:pt x="313546" y="20637"/>
                    <a:pt x="313546" y="20637"/>
                    <a:pt x="26180" y="20637"/>
                  </a:cubicBezTo>
                  <a:close/>
                  <a:moveTo>
                    <a:pt x="25096" y="0"/>
                  </a:moveTo>
                  <a:cubicBezTo>
                    <a:pt x="25096" y="0"/>
                    <a:pt x="25096" y="0"/>
                    <a:pt x="313042" y="0"/>
                  </a:cubicBezTo>
                  <a:cubicBezTo>
                    <a:pt x="326251" y="0"/>
                    <a:pt x="338138" y="11866"/>
                    <a:pt x="338138" y="25050"/>
                  </a:cubicBezTo>
                  <a:cubicBezTo>
                    <a:pt x="338138" y="25050"/>
                    <a:pt x="338138" y="25050"/>
                    <a:pt x="338138" y="237318"/>
                  </a:cubicBezTo>
                  <a:cubicBezTo>
                    <a:pt x="338138" y="251821"/>
                    <a:pt x="326251" y="263687"/>
                    <a:pt x="313042" y="263687"/>
                  </a:cubicBezTo>
                  <a:cubicBezTo>
                    <a:pt x="313042" y="263687"/>
                    <a:pt x="313042" y="263687"/>
                    <a:pt x="216620" y="263687"/>
                  </a:cubicBezTo>
                  <a:cubicBezTo>
                    <a:pt x="216620" y="263687"/>
                    <a:pt x="216620" y="263687"/>
                    <a:pt x="216620" y="290055"/>
                  </a:cubicBezTo>
                  <a:cubicBezTo>
                    <a:pt x="216620" y="290055"/>
                    <a:pt x="216620" y="290055"/>
                    <a:pt x="235112" y="290055"/>
                  </a:cubicBezTo>
                  <a:cubicBezTo>
                    <a:pt x="240395" y="290055"/>
                    <a:pt x="245679" y="294011"/>
                    <a:pt x="245679" y="300603"/>
                  </a:cubicBezTo>
                  <a:cubicBezTo>
                    <a:pt x="245679" y="305877"/>
                    <a:pt x="240395" y="311150"/>
                    <a:pt x="235112" y="311150"/>
                  </a:cubicBezTo>
                  <a:cubicBezTo>
                    <a:pt x="235112" y="311150"/>
                    <a:pt x="235112" y="311150"/>
                    <a:pt x="103027" y="311150"/>
                  </a:cubicBezTo>
                  <a:cubicBezTo>
                    <a:pt x="97743" y="311150"/>
                    <a:pt x="92460" y="305877"/>
                    <a:pt x="92460" y="300603"/>
                  </a:cubicBezTo>
                  <a:cubicBezTo>
                    <a:pt x="92460" y="294011"/>
                    <a:pt x="97743" y="290055"/>
                    <a:pt x="103027" y="290055"/>
                  </a:cubicBezTo>
                  <a:cubicBezTo>
                    <a:pt x="103027" y="290055"/>
                    <a:pt x="103027" y="290055"/>
                    <a:pt x="121519" y="290055"/>
                  </a:cubicBezTo>
                  <a:cubicBezTo>
                    <a:pt x="121519" y="290055"/>
                    <a:pt x="121519" y="290055"/>
                    <a:pt x="121519" y="263687"/>
                  </a:cubicBezTo>
                  <a:cubicBezTo>
                    <a:pt x="121519" y="263687"/>
                    <a:pt x="121519" y="263687"/>
                    <a:pt x="25096" y="263687"/>
                  </a:cubicBezTo>
                  <a:cubicBezTo>
                    <a:pt x="11887" y="263687"/>
                    <a:pt x="0" y="251821"/>
                    <a:pt x="0" y="237318"/>
                  </a:cubicBezTo>
                  <a:cubicBezTo>
                    <a:pt x="0" y="237318"/>
                    <a:pt x="0" y="237318"/>
                    <a:pt x="0" y="25050"/>
                  </a:cubicBezTo>
                  <a:cubicBezTo>
                    <a:pt x="0" y="11866"/>
                    <a:pt x="11887" y="0"/>
                    <a:pt x="2509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1" name="BackShape2"/>
            <p:cNvSpPr/>
            <p:nvPr/>
          </p:nvSpPr>
          <p:spPr>
            <a:xfrm>
              <a:off x="5629791" y="2385028"/>
              <a:ext cx="1128436" cy="1128436"/>
            </a:xfrm>
            <a:prstGeom prst="ellipse">
              <a:avLst/>
            </a:prstGeom>
            <a:noFill/>
            <a:ln w="114300" cmpd="thinThick">
              <a:solidFill>
                <a:schemeClr val="accent1">
                  <a:lumMod val="50000"/>
                  <a:lumOff val="50000"/>
                  <a:alpha val="3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2" name="ValueShape"/>
            <p:cNvSpPr/>
            <p:nvPr/>
          </p:nvSpPr>
          <p:spPr>
            <a:xfrm>
              <a:off x="5712016" y="2467253"/>
              <a:ext cx="963986" cy="963987"/>
            </a:xfrm>
            <a:prstGeom prst="pie">
              <a:avLst>
                <a:gd name="adj1" fmla="val 16200000"/>
                <a:gd name="adj2" fmla="val 8466782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25" name="LineShape"/>
          <p:cNvCxnSpPr/>
          <p:nvPr/>
        </p:nvCxnSpPr>
        <p:spPr>
          <a:xfrm flipH="1">
            <a:off x="5341254" y="4260115"/>
            <a:ext cx="1750011" cy="0"/>
          </a:xfrm>
          <a:prstGeom prst="straightConnector1">
            <a:avLst/>
          </a:prstGeom>
          <a:noFill/>
          <a:ln w="12700" cap="flat" cmpd="sng">
            <a:solidFill>
              <a:schemeClr val="tx1">
                <a:lumMod val="50000"/>
                <a:lumOff val="50000"/>
              </a:schemeClr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26" name="ValueText"/>
          <p:cNvSpPr txBox="1"/>
          <p:nvPr/>
        </p:nvSpPr>
        <p:spPr>
          <a:xfrm>
            <a:off x="5786167" y="4352824"/>
            <a:ext cx="860184" cy="645138"/>
          </a:xfrm>
          <a:prstGeom prst="rect">
            <a:avLst/>
          </a:prstGeom>
          <a:noFill/>
        </p:spPr>
        <p:txBody>
          <a:bodyPr wrap="none" lIns="0" tIns="0" rIns="0" bIns="0">
            <a:prstTxWarp prst="textPlain">
              <a:avLst/>
            </a:prstTxWarp>
            <a:normAutofit/>
          </a:bodyPr>
          <a:lstStyle/>
          <a:p>
            <a:r>
              <a:rPr lang="en-US" sz="1000" dirty="0">
                <a:solidFill>
                  <a:schemeClr val="accent3"/>
                </a:solidFill>
                <a:latin typeface="+mj-ea"/>
                <a:ea typeface="+mj-ea"/>
              </a:rPr>
              <a:t>60%</a:t>
            </a:r>
            <a:endParaRPr lang="en-US" sz="1000" dirty="0">
              <a:solidFill>
                <a:schemeClr val="accent3"/>
              </a:solidFill>
              <a:latin typeface="+mj-ea"/>
              <a:ea typeface="+mj-ea"/>
            </a:endParaRPr>
          </a:p>
        </p:txBody>
      </p:sp>
      <p:sp>
        <p:nvSpPr>
          <p:cNvPr id="29" name="MH_Other_9"/>
          <p:cNvSpPr/>
          <p:nvPr>
            <p:custDataLst>
              <p:tags r:id="rId1"/>
            </p:custDataLst>
          </p:nvPr>
        </p:nvSpPr>
        <p:spPr>
          <a:xfrm rot="18906473">
            <a:off x="10737365" y="5615068"/>
            <a:ext cx="1697299" cy="1378879"/>
          </a:xfrm>
          <a:prstGeom prst="heart">
            <a:avLst/>
          </a:prstGeom>
          <a:solidFill>
            <a:srgbClr val="FFE1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187333" y="18606"/>
            <a:ext cx="727067" cy="948820"/>
            <a:chOff x="6758143" y="1150870"/>
            <a:chExt cx="1534116" cy="2002017"/>
          </a:xfrm>
        </p:grpSpPr>
        <p:sp>
          <p:nvSpPr>
            <p:cNvPr id="31" name="valentines-hearts_70134"/>
            <p:cNvSpPr>
              <a:spLocks noChangeAspect="1"/>
            </p:cNvSpPr>
            <p:nvPr/>
          </p:nvSpPr>
          <p:spPr bwMode="auto">
            <a:xfrm rot="1782665" flipH="1">
              <a:off x="7385997" y="1150870"/>
              <a:ext cx="581778" cy="707384"/>
            </a:xfrm>
            <a:custGeom>
              <a:avLst/>
              <a:gdLst>
                <a:gd name="connsiteX0" fmla="*/ 83137 w 276791"/>
                <a:gd name="connsiteY0" fmla="*/ 274638 h 336550"/>
                <a:gd name="connsiteX1" fmla="*/ 76580 w 276791"/>
                <a:gd name="connsiteY1" fmla="*/ 277228 h 336550"/>
                <a:gd name="connsiteX2" fmla="*/ 76580 w 276791"/>
                <a:gd name="connsiteY2" fmla="*/ 297949 h 336550"/>
                <a:gd name="connsiteX3" fmla="*/ 101497 w 276791"/>
                <a:gd name="connsiteY3" fmla="*/ 323851 h 336550"/>
                <a:gd name="connsiteX4" fmla="*/ 126414 w 276791"/>
                <a:gd name="connsiteY4" fmla="*/ 297949 h 336550"/>
                <a:gd name="connsiteX5" fmla="*/ 126414 w 276791"/>
                <a:gd name="connsiteY5" fmla="*/ 277228 h 336550"/>
                <a:gd name="connsiteX6" fmla="*/ 119857 w 276791"/>
                <a:gd name="connsiteY6" fmla="*/ 274638 h 336550"/>
                <a:gd name="connsiteX7" fmla="*/ 105431 w 276791"/>
                <a:gd name="connsiteY7" fmla="*/ 281113 h 336550"/>
                <a:gd name="connsiteX8" fmla="*/ 97563 w 276791"/>
                <a:gd name="connsiteY8" fmla="*/ 281113 h 336550"/>
                <a:gd name="connsiteX9" fmla="*/ 83137 w 276791"/>
                <a:gd name="connsiteY9" fmla="*/ 274638 h 336550"/>
                <a:gd name="connsiteX10" fmla="*/ 82298 w 276791"/>
                <a:gd name="connsiteY10" fmla="*/ 263525 h 336550"/>
                <a:gd name="connsiteX11" fmla="*/ 100703 w 276791"/>
                <a:gd name="connsiteY11" fmla="*/ 270164 h 336550"/>
                <a:gd name="connsiteX12" fmla="*/ 119108 w 276791"/>
                <a:gd name="connsiteY12" fmla="*/ 263525 h 336550"/>
                <a:gd name="connsiteX13" fmla="*/ 133570 w 276791"/>
                <a:gd name="connsiteY13" fmla="*/ 270164 h 336550"/>
                <a:gd name="connsiteX14" fmla="*/ 133570 w 276791"/>
                <a:gd name="connsiteY14" fmla="*/ 306012 h 336550"/>
                <a:gd name="connsiteX15" fmla="*/ 104647 w 276791"/>
                <a:gd name="connsiteY15" fmla="*/ 335222 h 336550"/>
                <a:gd name="connsiteX16" fmla="*/ 100703 w 276791"/>
                <a:gd name="connsiteY16" fmla="*/ 336550 h 336550"/>
                <a:gd name="connsiteX17" fmla="*/ 96759 w 276791"/>
                <a:gd name="connsiteY17" fmla="*/ 335222 h 336550"/>
                <a:gd name="connsiteX18" fmla="*/ 67836 w 276791"/>
                <a:gd name="connsiteY18" fmla="*/ 306012 h 336550"/>
                <a:gd name="connsiteX19" fmla="*/ 67836 w 276791"/>
                <a:gd name="connsiteY19" fmla="*/ 270164 h 336550"/>
                <a:gd name="connsiteX20" fmla="*/ 82298 w 276791"/>
                <a:gd name="connsiteY20" fmla="*/ 263525 h 336550"/>
                <a:gd name="connsiteX21" fmla="*/ 192627 w 276791"/>
                <a:gd name="connsiteY21" fmla="*/ 192088 h 336550"/>
                <a:gd name="connsiteX22" fmla="*/ 180657 w 276791"/>
                <a:gd name="connsiteY22" fmla="*/ 197293 h 336550"/>
                <a:gd name="connsiteX23" fmla="*/ 180657 w 276791"/>
                <a:gd name="connsiteY23" fmla="*/ 232426 h 336550"/>
                <a:gd name="connsiteX24" fmla="*/ 220559 w 276791"/>
                <a:gd name="connsiteY24" fmla="*/ 271463 h 336550"/>
                <a:gd name="connsiteX25" fmla="*/ 260461 w 276791"/>
                <a:gd name="connsiteY25" fmla="*/ 232426 h 336550"/>
                <a:gd name="connsiteX26" fmla="*/ 259131 w 276791"/>
                <a:gd name="connsiteY26" fmla="*/ 197293 h 336550"/>
                <a:gd name="connsiteX27" fmla="*/ 248490 w 276791"/>
                <a:gd name="connsiteY27" fmla="*/ 192088 h 336550"/>
                <a:gd name="connsiteX28" fmla="*/ 224549 w 276791"/>
                <a:gd name="connsiteY28" fmla="*/ 203799 h 336550"/>
                <a:gd name="connsiteX29" fmla="*/ 216569 w 276791"/>
                <a:gd name="connsiteY29" fmla="*/ 203799 h 336550"/>
                <a:gd name="connsiteX30" fmla="*/ 192627 w 276791"/>
                <a:gd name="connsiteY30" fmla="*/ 192088 h 336550"/>
                <a:gd name="connsiteX31" fmla="*/ 193020 w 276791"/>
                <a:gd name="connsiteY31" fmla="*/ 180975 h 336550"/>
                <a:gd name="connsiteX32" fmla="*/ 220559 w 276791"/>
                <a:gd name="connsiteY32" fmla="*/ 191424 h 336550"/>
                <a:gd name="connsiteX33" fmla="*/ 248099 w 276791"/>
                <a:gd name="connsiteY33" fmla="*/ 180975 h 336550"/>
                <a:gd name="connsiteX34" fmla="*/ 266459 w 276791"/>
                <a:gd name="connsiteY34" fmla="*/ 188812 h 336550"/>
                <a:gd name="connsiteX35" fmla="*/ 266459 w 276791"/>
                <a:gd name="connsiteY35" fmla="*/ 238447 h 336550"/>
                <a:gd name="connsiteX36" fmla="*/ 224493 w 276791"/>
                <a:gd name="connsiteY36" fmla="*/ 282857 h 336550"/>
                <a:gd name="connsiteX37" fmla="*/ 220559 w 276791"/>
                <a:gd name="connsiteY37" fmla="*/ 284163 h 336550"/>
                <a:gd name="connsiteX38" fmla="*/ 216625 w 276791"/>
                <a:gd name="connsiteY38" fmla="*/ 282857 h 336550"/>
                <a:gd name="connsiteX39" fmla="*/ 173348 w 276791"/>
                <a:gd name="connsiteY39" fmla="*/ 238447 h 336550"/>
                <a:gd name="connsiteX40" fmla="*/ 174660 w 276791"/>
                <a:gd name="connsiteY40" fmla="*/ 188812 h 336550"/>
                <a:gd name="connsiteX41" fmla="*/ 193020 w 276791"/>
                <a:gd name="connsiteY41" fmla="*/ 180975 h 336550"/>
                <a:gd name="connsiteX42" fmla="*/ 58624 w 276791"/>
                <a:gd name="connsiteY42" fmla="*/ 11113 h 336550"/>
                <a:gd name="connsiteX43" fmla="*/ 27035 w 276791"/>
                <a:gd name="connsiteY43" fmla="*/ 22930 h 336550"/>
                <a:gd name="connsiteX44" fmla="*/ 27035 w 276791"/>
                <a:gd name="connsiteY44" fmla="*/ 101708 h 336550"/>
                <a:gd name="connsiteX45" fmla="*/ 108641 w 276791"/>
                <a:gd name="connsiteY45" fmla="*/ 185738 h 336550"/>
                <a:gd name="connsiteX46" fmla="*/ 191563 w 276791"/>
                <a:gd name="connsiteY46" fmla="*/ 101708 h 336550"/>
                <a:gd name="connsiteX47" fmla="*/ 191563 w 276791"/>
                <a:gd name="connsiteY47" fmla="*/ 22930 h 336550"/>
                <a:gd name="connsiteX48" fmla="*/ 159973 w 276791"/>
                <a:gd name="connsiteY48" fmla="*/ 11113 h 336550"/>
                <a:gd name="connsiteX49" fmla="*/ 112589 w 276791"/>
                <a:gd name="connsiteY49" fmla="*/ 30808 h 336550"/>
                <a:gd name="connsiteX50" fmla="*/ 106008 w 276791"/>
                <a:gd name="connsiteY50" fmla="*/ 30808 h 336550"/>
                <a:gd name="connsiteX51" fmla="*/ 58624 w 276791"/>
                <a:gd name="connsiteY51" fmla="*/ 11113 h 336550"/>
                <a:gd name="connsiteX52" fmla="*/ 58443 w 276791"/>
                <a:gd name="connsiteY52" fmla="*/ 0 h 336550"/>
                <a:gd name="connsiteX53" fmla="*/ 108772 w 276791"/>
                <a:gd name="connsiteY53" fmla="*/ 19712 h 336550"/>
                <a:gd name="connsiteX54" fmla="*/ 160424 w 276791"/>
                <a:gd name="connsiteY54" fmla="*/ 0 h 336550"/>
                <a:gd name="connsiteX55" fmla="*/ 198833 w 276791"/>
                <a:gd name="connsiteY55" fmla="*/ 15770 h 336550"/>
                <a:gd name="connsiteX56" fmla="*/ 200157 w 276791"/>
                <a:gd name="connsiteY56" fmla="*/ 109075 h 336550"/>
                <a:gd name="connsiteX57" fmla="*/ 112745 w 276791"/>
                <a:gd name="connsiteY57" fmla="*/ 197124 h 336550"/>
                <a:gd name="connsiteX58" fmla="*/ 108772 w 276791"/>
                <a:gd name="connsiteY58" fmla="*/ 198438 h 336550"/>
                <a:gd name="connsiteX59" fmla="*/ 106123 w 276791"/>
                <a:gd name="connsiteY59" fmla="*/ 197124 h 336550"/>
                <a:gd name="connsiteX60" fmla="*/ 18710 w 276791"/>
                <a:gd name="connsiteY60" fmla="*/ 109075 h 336550"/>
                <a:gd name="connsiteX61" fmla="*/ 20034 w 276791"/>
                <a:gd name="connsiteY61" fmla="*/ 15770 h 336550"/>
                <a:gd name="connsiteX62" fmla="*/ 58443 w 276791"/>
                <a:gd name="connsiteY62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276791" h="336550">
                  <a:moveTo>
                    <a:pt x="83137" y="274638"/>
                  </a:moveTo>
                  <a:cubicBezTo>
                    <a:pt x="80514" y="274638"/>
                    <a:pt x="77891" y="275933"/>
                    <a:pt x="76580" y="277228"/>
                  </a:cubicBezTo>
                  <a:cubicBezTo>
                    <a:pt x="71334" y="283704"/>
                    <a:pt x="71334" y="292769"/>
                    <a:pt x="76580" y="297949"/>
                  </a:cubicBezTo>
                  <a:cubicBezTo>
                    <a:pt x="101497" y="323851"/>
                    <a:pt x="101497" y="323851"/>
                    <a:pt x="101497" y="323851"/>
                  </a:cubicBezTo>
                  <a:cubicBezTo>
                    <a:pt x="126414" y="297949"/>
                    <a:pt x="126414" y="297949"/>
                    <a:pt x="126414" y="297949"/>
                  </a:cubicBezTo>
                  <a:cubicBezTo>
                    <a:pt x="131659" y="292769"/>
                    <a:pt x="131659" y="283704"/>
                    <a:pt x="126414" y="277228"/>
                  </a:cubicBezTo>
                  <a:cubicBezTo>
                    <a:pt x="125102" y="275933"/>
                    <a:pt x="122479" y="274638"/>
                    <a:pt x="119857" y="274638"/>
                  </a:cubicBezTo>
                  <a:cubicBezTo>
                    <a:pt x="115922" y="274638"/>
                    <a:pt x="109365" y="277228"/>
                    <a:pt x="105431" y="281113"/>
                  </a:cubicBezTo>
                  <a:cubicBezTo>
                    <a:pt x="102808" y="283704"/>
                    <a:pt x="100185" y="283704"/>
                    <a:pt x="97563" y="281113"/>
                  </a:cubicBezTo>
                  <a:cubicBezTo>
                    <a:pt x="93628" y="277228"/>
                    <a:pt x="87071" y="274638"/>
                    <a:pt x="83137" y="274638"/>
                  </a:cubicBezTo>
                  <a:close/>
                  <a:moveTo>
                    <a:pt x="82298" y="263525"/>
                  </a:moveTo>
                  <a:cubicBezTo>
                    <a:pt x="88871" y="263525"/>
                    <a:pt x="95445" y="266180"/>
                    <a:pt x="100703" y="270164"/>
                  </a:cubicBezTo>
                  <a:cubicBezTo>
                    <a:pt x="105962" y="266180"/>
                    <a:pt x="112535" y="263525"/>
                    <a:pt x="119108" y="263525"/>
                  </a:cubicBezTo>
                  <a:cubicBezTo>
                    <a:pt x="124367" y="263525"/>
                    <a:pt x="129626" y="266180"/>
                    <a:pt x="133570" y="270164"/>
                  </a:cubicBezTo>
                  <a:cubicBezTo>
                    <a:pt x="142772" y="279458"/>
                    <a:pt x="142772" y="295390"/>
                    <a:pt x="133570" y="306012"/>
                  </a:cubicBezTo>
                  <a:cubicBezTo>
                    <a:pt x="104647" y="335222"/>
                    <a:pt x="104647" y="335222"/>
                    <a:pt x="104647" y="335222"/>
                  </a:cubicBezTo>
                  <a:cubicBezTo>
                    <a:pt x="103333" y="336550"/>
                    <a:pt x="102018" y="336550"/>
                    <a:pt x="100703" y="336550"/>
                  </a:cubicBezTo>
                  <a:cubicBezTo>
                    <a:pt x="99389" y="336550"/>
                    <a:pt x="98074" y="336550"/>
                    <a:pt x="96759" y="335222"/>
                  </a:cubicBezTo>
                  <a:cubicBezTo>
                    <a:pt x="67836" y="306012"/>
                    <a:pt x="67836" y="306012"/>
                    <a:pt x="67836" y="306012"/>
                  </a:cubicBezTo>
                  <a:cubicBezTo>
                    <a:pt x="58634" y="295390"/>
                    <a:pt x="58634" y="279458"/>
                    <a:pt x="67836" y="270164"/>
                  </a:cubicBezTo>
                  <a:cubicBezTo>
                    <a:pt x="71781" y="266180"/>
                    <a:pt x="77039" y="263525"/>
                    <a:pt x="82298" y="263525"/>
                  </a:cubicBezTo>
                  <a:close/>
                  <a:moveTo>
                    <a:pt x="192627" y="192088"/>
                  </a:moveTo>
                  <a:cubicBezTo>
                    <a:pt x="188637" y="192088"/>
                    <a:pt x="184647" y="194690"/>
                    <a:pt x="180657" y="197293"/>
                  </a:cubicBezTo>
                  <a:cubicBezTo>
                    <a:pt x="171346" y="206401"/>
                    <a:pt x="171346" y="222016"/>
                    <a:pt x="180657" y="232426"/>
                  </a:cubicBezTo>
                  <a:cubicBezTo>
                    <a:pt x="220559" y="271463"/>
                    <a:pt x="220559" y="271463"/>
                    <a:pt x="220559" y="271463"/>
                  </a:cubicBezTo>
                  <a:cubicBezTo>
                    <a:pt x="260461" y="232426"/>
                    <a:pt x="260461" y="232426"/>
                    <a:pt x="260461" y="232426"/>
                  </a:cubicBezTo>
                  <a:cubicBezTo>
                    <a:pt x="269771" y="222016"/>
                    <a:pt x="269771" y="206401"/>
                    <a:pt x="259131" y="197293"/>
                  </a:cubicBezTo>
                  <a:cubicBezTo>
                    <a:pt x="256471" y="194690"/>
                    <a:pt x="252480" y="192088"/>
                    <a:pt x="248490" y="192088"/>
                  </a:cubicBezTo>
                  <a:cubicBezTo>
                    <a:pt x="240510" y="192088"/>
                    <a:pt x="231199" y="197293"/>
                    <a:pt x="224549" y="203799"/>
                  </a:cubicBezTo>
                  <a:cubicBezTo>
                    <a:pt x="221889" y="205100"/>
                    <a:pt x="219229" y="205100"/>
                    <a:pt x="216569" y="203799"/>
                  </a:cubicBezTo>
                  <a:cubicBezTo>
                    <a:pt x="209918" y="197293"/>
                    <a:pt x="200608" y="192088"/>
                    <a:pt x="192627" y="192088"/>
                  </a:cubicBezTo>
                  <a:close/>
                  <a:moveTo>
                    <a:pt x="193020" y="180975"/>
                  </a:moveTo>
                  <a:cubicBezTo>
                    <a:pt x="202199" y="180975"/>
                    <a:pt x="211379" y="184894"/>
                    <a:pt x="220559" y="191424"/>
                  </a:cubicBezTo>
                  <a:cubicBezTo>
                    <a:pt x="228428" y="184894"/>
                    <a:pt x="238919" y="180975"/>
                    <a:pt x="248099" y="180975"/>
                  </a:cubicBezTo>
                  <a:cubicBezTo>
                    <a:pt x="254656" y="180975"/>
                    <a:pt x="261213" y="183587"/>
                    <a:pt x="266459" y="188812"/>
                  </a:cubicBezTo>
                  <a:cubicBezTo>
                    <a:pt x="279573" y="203180"/>
                    <a:pt x="280884" y="225385"/>
                    <a:pt x="266459" y="238447"/>
                  </a:cubicBezTo>
                  <a:cubicBezTo>
                    <a:pt x="224493" y="282857"/>
                    <a:pt x="224493" y="282857"/>
                    <a:pt x="224493" y="282857"/>
                  </a:cubicBezTo>
                  <a:cubicBezTo>
                    <a:pt x="223182" y="282857"/>
                    <a:pt x="221871" y="284163"/>
                    <a:pt x="220559" y="284163"/>
                  </a:cubicBezTo>
                  <a:cubicBezTo>
                    <a:pt x="219248" y="284163"/>
                    <a:pt x="217936" y="282857"/>
                    <a:pt x="216625" y="282857"/>
                  </a:cubicBezTo>
                  <a:cubicBezTo>
                    <a:pt x="173348" y="238447"/>
                    <a:pt x="173348" y="238447"/>
                    <a:pt x="173348" y="238447"/>
                  </a:cubicBezTo>
                  <a:cubicBezTo>
                    <a:pt x="160234" y="225385"/>
                    <a:pt x="160234" y="203180"/>
                    <a:pt x="174660" y="188812"/>
                  </a:cubicBezTo>
                  <a:cubicBezTo>
                    <a:pt x="178594" y="183587"/>
                    <a:pt x="185151" y="180975"/>
                    <a:pt x="193020" y="180975"/>
                  </a:cubicBezTo>
                  <a:close/>
                  <a:moveTo>
                    <a:pt x="58624" y="11113"/>
                  </a:moveTo>
                  <a:cubicBezTo>
                    <a:pt x="46778" y="11113"/>
                    <a:pt x="34932" y="15052"/>
                    <a:pt x="27035" y="22930"/>
                  </a:cubicBezTo>
                  <a:cubicBezTo>
                    <a:pt x="5975" y="45250"/>
                    <a:pt x="4659" y="79387"/>
                    <a:pt x="27035" y="101708"/>
                  </a:cubicBezTo>
                  <a:cubicBezTo>
                    <a:pt x="108641" y="185738"/>
                    <a:pt x="108641" y="185738"/>
                    <a:pt x="108641" y="185738"/>
                  </a:cubicBezTo>
                  <a:cubicBezTo>
                    <a:pt x="191563" y="101708"/>
                    <a:pt x="191563" y="101708"/>
                    <a:pt x="191563" y="101708"/>
                  </a:cubicBezTo>
                  <a:cubicBezTo>
                    <a:pt x="212622" y="80700"/>
                    <a:pt x="212622" y="45250"/>
                    <a:pt x="191563" y="22930"/>
                  </a:cubicBezTo>
                  <a:cubicBezTo>
                    <a:pt x="182349" y="15052"/>
                    <a:pt x="171819" y="11113"/>
                    <a:pt x="159973" y="11113"/>
                  </a:cubicBezTo>
                  <a:cubicBezTo>
                    <a:pt x="144179" y="11113"/>
                    <a:pt x="125752" y="18991"/>
                    <a:pt x="112589" y="30808"/>
                  </a:cubicBezTo>
                  <a:cubicBezTo>
                    <a:pt x="111273" y="33433"/>
                    <a:pt x="107325" y="33433"/>
                    <a:pt x="106008" y="30808"/>
                  </a:cubicBezTo>
                  <a:cubicBezTo>
                    <a:pt x="91530" y="18991"/>
                    <a:pt x="74419" y="11113"/>
                    <a:pt x="58624" y="11113"/>
                  </a:cubicBezTo>
                  <a:close/>
                  <a:moveTo>
                    <a:pt x="58443" y="0"/>
                  </a:moveTo>
                  <a:cubicBezTo>
                    <a:pt x="75661" y="0"/>
                    <a:pt x="94203" y="7885"/>
                    <a:pt x="108772" y="19712"/>
                  </a:cubicBezTo>
                  <a:cubicBezTo>
                    <a:pt x="124665" y="7885"/>
                    <a:pt x="143207" y="0"/>
                    <a:pt x="160424" y="0"/>
                  </a:cubicBezTo>
                  <a:cubicBezTo>
                    <a:pt x="174993" y="0"/>
                    <a:pt x="188237" y="5257"/>
                    <a:pt x="198833" y="15770"/>
                  </a:cubicBezTo>
                  <a:cubicBezTo>
                    <a:pt x="225321" y="40739"/>
                    <a:pt x="225321" y="82792"/>
                    <a:pt x="200157" y="109075"/>
                  </a:cubicBezTo>
                  <a:cubicBezTo>
                    <a:pt x="112745" y="197124"/>
                    <a:pt x="112745" y="197124"/>
                    <a:pt x="112745" y="197124"/>
                  </a:cubicBezTo>
                  <a:cubicBezTo>
                    <a:pt x="111420" y="197124"/>
                    <a:pt x="110096" y="198438"/>
                    <a:pt x="108772" y="198438"/>
                  </a:cubicBezTo>
                  <a:cubicBezTo>
                    <a:pt x="107447" y="198438"/>
                    <a:pt x="106123" y="197124"/>
                    <a:pt x="106123" y="197124"/>
                  </a:cubicBezTo>
                  <a:cubicBezTo>
                    <a:pt x="18710" y="109075"/>
                    <a:pt x="18710" y="109075"/>
                    <a:pt x="18710" y="109075"/>
                  </a:cubicBezTo>
                  <a:cubicBezTo>
                    <a:pt x="-6454" y="82792"/>
                    <a:pt x="-6454" y="40739"/>
                    <a:pt x="20034" y="15770"/>
                  </a:cubicBezTo>
                  <a:cubicBezTo>
                    <a:pt x="29305" y="5257"/>
                    <a:pt x="42550" y="0"/>
                    <a:pt x="58443" y="0"/>
                  </a:cubicBezTo>
                  <a:close/>
                </a:path>
              </a:pathLst>
            </a:custGeom>
            <a:solidFill>
              <a:srgbClr val="EB476F"/>
            </a:solidFill>
            <a:ln>
              <a:noFill/>
            </a:ln>
          </p:spPr>
          <p:txBody>
            <a:bodyPr/>
            <a:lstStyle/>
            <a:p>
              <a:endParaRPr lang="zh-CN" altLang="en-US" sz="2000"/>
            </a:p>
          </p:txBody>
        </p:sp>
        <p:sp>
          <p:nvSpPr>
            <p:cNvPr id="32" name="KSO_Shape"/>
            <p:cNvSpPr/>
            <p:nvPr>
              <p:custDataLst>
                <p:tags r:id="rId2"/>
              </p:custDataLst>
            </p:nvPr>
          </p:nvSpPr>
          <p:spPr>
            <a:xfrm flipH="1">
              <a:off x="6758143" y="1755407"/>
              <a:ext cx="1534116" cy="1397480"/>
            </a:xfrm>
            <a:prstGeom prst="heart">
              <a:avLst/>
            </a:prstGeom>
            <a:solidFill>
              <a:srgbClr val="EB476F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36000" bIns="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320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3" name="矩形 32"/>
          <p:cNvSpPr/>
          <p:nvPr/>
        </p:nvSpPr>
        <p:spPr>
          <a:xfrm>
            <a:off x="10673341" y="6008142"/>
            <a:ext cx="16710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b="1" i="1" dirty="0">
                <a:ln w="28575">
                  <a:solidFill>
                    <a:schemeClr val="bg1"/>
                  </a:solidFill>
                </a:ln>
                <a:solidFill>
                  <a:srgbClr val="EB47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gneto" panose="04030805050802020D02" pitchFamily="82" charset="0"/>
              </a:rPr>
              <a:t>520</a:t>
            </a:r>
            <a:endParaRPr lang="zh-CN" altLang="en-US" sz="4400" b="1" i="1" dirty="0">
              <a:ln w="28575">
                <a:solidFill>
                  <a:schemeClr val="bg1"/>
                </a:solidFill>
              </a:ln>
              <a:solidFill>
                <a:srgbClr val="EB476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gneto" panose="04030805050802020D02" pitchFamily="82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058175" y="235740"/>
            <a:ext cx="451712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b="1" dirty="0">
                <a:solidFill>
                  <a:srgbClr val="EB476F"/>
                </a:solidFill>
                <a:latin typeface="+mj-ea"/>
                <a:ea typeface="+mj-ea"/>
              </a:rPr>
              <a:t>点击此处添加标题</a:t>
            </a:r>
            <a:endParaRPr lang="zh-CN" altLang="en-US" sz="2800" b="1" dirty="0">
              <a:solidFill>
                <a:srgbClr val="EB476F"/>
              </a:solidFill>
              <a:latin typeface="+mj-ea"/>
              <a:ea typeface="+mj-ea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058175" y="698500"/>
            <a:ext cx="52727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cs typeface="Arial" panose="020B0604020202020204" pitchFamily="34" charset="0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8500">
        <p:random/>
      </p:transition>
    </mc:Choice>
    <mc:Fallback>
      <p:transition spd="slow" advTm="8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"/>
                            </p:stCondLst>
                            <p:childTnLst>
                              <p:par>
                                <p:cTn id="2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688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187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187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687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187"/>
                            </p:stCondLst>
                            <p:childTnLst>
                              <p:par>
                                <p:cTn id="7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687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187"/>
                            </p:stCondLst>
                            <p:childTnLst>
                              <p:par>
                                <p:cTn id="9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687"/>
                            </p:stCondLst>
                            <p:childTnLst>
                              <p:par>
                                <p:cTn id="10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  <p:bldP spid="15" grpId="0" animBg="1"/>
      <p:bldP spid="18" grpId="0"/>
      <p:bldP spid="23" grpId="0" animBg="1"/>
      <p:bldP spid="26" grpId="0"/>
      <p:bldP spid="29" grpId="0" animBg="1"/>
      <p:bldP spid="33" grpId="0"/>
      <p:bldP spid="34" grpId="0"/>
      <p:bldP spid="3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MH_SubTitle_2"/>
          <p:cNvSpPr>
            <a:spLocks noEditPoints="1"/>
          </p:cNvSpPr>
          <p:nvPr>
            <p:custDataLst>
              <p:tags r:id="rId1"/>
            </p:custDataLst>
          </p:nvPr>
        </p:nvSpPr>
        <p:spPr bwMode="auto">
          <a:xfrm>
            <a:off x="4883150" y="2887057"/>
            <a:ext cx="2312583" cy="2028996"/>
          </a:xfrm>
          <a:custGeom>
            <a:avLst/>
            <a:gdLst>
              <a:gd name="T0" fmla="*/ 2147483646 w 407"/>
              <a:gd name="T1" fmla="*/ 2147483646 h 356"/>
              <a:gd name="T2" fmla="*/ 2147483646 w 407"/>
              <a:gd name="T3" fmla="*/ 2147483646 h 356"/>
              <a:gd name="T4" fmla="*/ 2147483646 w 407"/>
              <a:gd name="T5" fmla="*/ 2147483646 h 356"/>
              <a:gd name="T6" fmla="*/ 2147483646 w 407"/>
              <a:gd name="T7" fmla="*/ 0 h 356"/>
              <a:gd name="T8" fmla="*/ 2147483646 w 407"/>
              <a:gd name="T9" fmla="*/ 2147483646 h 356"/>
              <a:gd name="T10" fmla="*/ 2147483646 w 407"/>
              <a:gd name="T11" fmla="*/ 0 h 356"/>
              <a:gd name="T12" fmla="*/ 2147483646 w 407"/>
              <a:gd name="T13" fmla="*/ 2147483646 h 356"/>
              <a:gd name="T14" fmla="*/ 2147483646 w 407"/>
              <a:gd name="T15" fmla="*/ 2147483646 h 356"/>
              <a:gd name="T16" fmla="*/ 2147483646 w 407"/>
              <a:gd name="T17" fmla="*/ 2147483646 h 356"/>
              <a:gd name="T18" fmla="*/ 2147483646 w 407"/>
              <a:gd name="T19" fmla="*/ 2147483646 h 356"/>
              <a:gd name="T20" fmla="*/ 2147483646 w 407"/>
              <a:gd name="T21" fmla="*/ 2147483646 h 356"/>
              <a:gd name="T22" fmla="*/ 2147483646 w 407"/>
              <a:gd name="T23" fmla="*/ 2147483646 h 356"/>
              <a:gd name="T24" fmla="*/ 2147483646 w 407"/>
              <a:gd name="T25" fmla="*/ 2147483646 h 356"/>
              <a:gd name="T26" fmla="*/ 2147483646 w 407"/>
              <a:gd name="T27" fmla="*/ 2147483646 h 356"/>
              <a:gd name="T28" fmla="*/ 2147483646 w 407"/>
              <a:gd name="T29" fmla="*/ 2147483646 h 356"/>
              <a:gd name="T30" fmla="*/ 2147483646 w 407"/>
              <a:gd name="T31" fmla="*/ 2147483646 h 356"/>
              <a:gd name="T32" fmla="*/ 2147483646 w 407"/>
              <a:gd name="T33" fmla="*/ 2147483646 h 356"/>
              <a:gd name="T34" fmla="*/ 2147483646 w 407"/>
              <a:gd name="T35" fmla="*/ 2147483646 h 356"/>
              <a:gd name="T36" fmla="*/ 2147483646 w 407"/>
              <a:gd name="T37" fmla="*/ 2147483646 h 356"/>
              <a:gd name="T38" fmla="*/ 2147483646 w 407"/>
              <a:gd name="T39" fmla="*/ 2147483646 h 35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407"/>
              <a:gd name="T61" fmla="*/ 0 h 356"/>
              <a:gd name="T62" fmla="*/ 407 w 407"/>
              <a:gd name="T63" fmla="*/ 356 h 35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407" h="356">
                <a:moveTo>
                  <a:pt x="203" y="356"/>
                </a:moveTo>
                <a:cubicBezTo>
                  <a:pt x="44" y="197"/>
                  <a:pt x="44" y="197"/>
                  <a:pt x="44" y="197"/>
                </a:cubicBezTo>
                <a:cubicBezTo>
                  <a:pt x="10" y="163"/>
                  <a:pt x="0" y="117"/>
                  <a:pt x="17" y="75"/>
                </a:cubicBezTo>
                <a:cubicBezTo>
                  <a:pt x="36" y="30"/>
                  <a:pt x="79" y="0"/>
                  <a:pt x="124" y="0"/>
                </a:cubicBezTo>
                <a:cubicBezTo>
                  <a:pt x="153" y="0"/>
                  <a:pt x="180" y="12"/>
                  <a:pt x="203" y="34"/>
                </a:cubicBezTo>
                <a:cubicBezTo>
                  <a:pt x="226" y="12"/>
                  <a:pt x="254" y="0"/>
                  <a:pt x="282" y="0"/>
                </a:cubicBezTo>
                <a:cubicBezTo>
                  <a:pt x="328" y="0"/>
                  <a:pt x="371" y="30"/>
                  <a:pt x="389" y="75"/>
                </a:cubicBezTo>
                <a:cubicBezTo>
                  <a:pt x="407" y="117"/>
                  <a:pt x="397" y="163"/>
                  <a:pt x="363" y="197"/>
                </a:cubicBezTo>
                <a:lnTo>
                  <a:pt x="203" y="356"/>
                </a:lnTo>
                <a:close/>
                <a:moveTo>
                  <a:pt x="124" y="30"/>
                </a:moveTo>
                <a:cubicBezTo>
                  <a:pt x="91" y="30"/>
                  <a:pt x="59" y="53"/>
                  <a:pt x="45" y="86"/>
                </a:cubicBezTo>
                <a:cubicBezTo>
                  <a:pt x="32" y="118"/>
                  <a:pt x="40" y="150"/>
                  <a:pt x="65" y="176"/>
                </a:cubicBezTo>
                <a:cubicBezTo>
                  <a:pt x="203" y="314"/>
                  <a:pt x="203" y="314"/>
                  <a:pt x="203" y="314"/>
                </a:cubicBezTo>
                <a:cubicBezTo>
                  <a:pt x="341" y="176"/>
                  <a:pt x="341" y="176"/>
                  <a:pt x="341" y="176"/>
                </a:cubicBezTo>
                <a:cubicBezTo>
                  <a:pt x="367" y="150"/>
                  <a:pt x="374" y="118"/>
                  <a:pt x="361" y="86"/>
                </a:cubicBezTo>
                <a:cubicBezTo>
                  <a:pt x="348" y="53"/>
                  <a:pt x="315" y="30"/>
                  <a:pt x="282" y="30"/>
                </a:cubicBezTo>
                <a:cubicBezTo>
                  <a:pt x="261" y="30"/>
                  <a:pt x="241" y="40"/>
                  <a:pt x="223" y="57"/>
                </a:cubicBezTo>
                <a:cubicBezTo>
                  <a:pt x="203" y="77"/>
                  <a:pt x="203" y="77"/>
                  <a:pt x="203" y="77"/>
                </a:cubicBezTo>
                <a:cubicBezTo>
                  <a:pt x="184" y="58"/>
                  <a:pt x="184" y="58"/>
                  <a:pt x="184" y="58"/>
                </a:cubicBezTo>
                <a:cubicBezTo>
                  <a:pt x="166" y="40"/>
                  <a:pt x="145" y="30"/>
                  <a:pt x="124" y="30"/>
                </a:cubicBezTo>
              </a:path>
            </a:pathLst>
          </a:custGeom>
          <a:solidFill>
            <a:srgbClr val="FFC000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rPr>
              <a:t>添加文本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3075" name="MH_SubTitle_1"/>
          <p:cNvSpPr>
            <a:spLocks noEditPoints="1"/>
          </p:cNvSpPr>
          <p:nvPr>
            <p:custDataLst>
              <p:tags r:id="rId2"/>
            </p:custDataLst>
          </p:nvPr>
        </p:nvSpPr>
        <p:spPr bwMode="auto">
          <a:xfrm>
            <a:off x="3457575" y="2887057"/>
            <a:ext cx="2310894" cy="2028996"/>
          </a:xfrm>
          <a:custGeom>
            <a:avLst/>
            <a:gdLst>
              <a:gd name="T0" fmla="*/ 2147483646 w 407"/>
              <a:gd name="T1" fmla="*/ 2147483646 h 356"/>
              <a:gd name="T2" fmla="*/ 2147483646 w 407"/>
              <a:gd name="T3" fmla="*/ 2147483646 h 356"/>
              <a:gd name="T4" fmla="*/ 2147483646 w 407"/>
              <a:gd name="T5" fmla="*/ 2147483646 h 356"/>
              <a:gd name="T6" fmla="*/ 2147483646 w 407"/>
              <a:gd name="T7" fmla="*/ 0 h 356"/>
              <a:gd name="T8" fmla="*/ 2147483646 w 407"/>
              <a:gd name="T9" fmla="*/ 2147483646 h 356"/>
              <a:gd name="T10" fmla="*/ 2147483646 w 407"/>
              <a:gd name="T11" fmla="*/ 0 h 356"/>
              <a:gd name="T12" fmla="*/ 2147483646 w 407"/>
              <a:gd name="T13" fmla="*/ 2147483646 h 356"/>
              <a:gd name="T14" fmla="*/ 2147483646 w 407"/>
              <a:gd name="T15" fmla="*/ 2147483646 h 356"/>
              <a:gd name="T16" fmla="*/ 2147483646 w 407"/>
              <a:gd name="T17" fmla="*/ 2147483646 h 356"/>
              <a:gd name="T18" fmla="*/ 2147483646 w 407"/>
              <a:gd name="T19" fmla="*/ 2147483646 h 356"/>
              <a:gd name="T20" fmla="*/ 2147483646 w 407"/>
              <a:gd name="T21" fmla="*/ 2147483646 h 356"/>
              <a:gd name="T22" fmla="*/ 2147483646 w 407"/>
              <a:gd name="T23" fmla="*/ 2147483646 h 356"/>
              <a:gd name="T24" fmla="*/ 2147483646 w 407"/>
              <a:gd name="T25" fmla="*/ 2147483646 h 356"/>
              <a:gd name="T26" fmla="*/ 2147483646 w 407"/>
              <a:gd name="T27" fmla="*/ 2147483646 h 356"/>
              <a:gd name="T28" fmla="*/ 2147483646 w 407"/>
              <a:gd name="T29" fmla="*/ 2147483646 h 356"/>
              <a:gd name="T30" fmla="*/ 2147483646 w 407"/>
              <a:gd name="T31" fmla="*/ 2147483646 h 356"/>
              <a:gd name="T32" fmla="*/ 2147483646 w 407"/>
              <a:gd name="T33" fmla="*/ 2147483646 h 356"/>
              <a:gd name="T34" fmla="*/ 2147483646 w 407"/>
              <a:gd name="T35" fmla="*/ 2147483646 h 356"/>
              <a:gd name="T36" fmla="*/ 2147483646 w 407"/>
              <a:gd name="T37" fmla="*/ 2147483646 h 356"/>
              <a:gd name="T38" fmla="*/ 2147483646 w 407"/>
              <a:gd name="T39" fmla="*/ 2147483646 h 35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407"/>
              <a:gd name="T61" fmla="*/ 0 h 356"/>
              <a:gd name="T62" fmla="*/ 407 w 407"/>
              <a:gd name="T63" fmla="*/ 356 h 35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407" h="356">
                <a:moveTo>
                  <a:pt x="203" y="356"/>
                </a:moveTo>
                <a:cubicBezTo>
                  <a:pt x="44" y="197"/>
                  <a:pt x="44" y="197"/>
                  <a:pt x="44" y="197"/>
                </a:cubicBezTo>
                <a:cubicBezTo>
                  <a:pt x="10" y="163"/>
                  <a:pt x="0" y="117"/>
                  <a:pt x="17" y="75"/>
                </a:cubicBezTo>
                <a:cubicBezTo>
                  <a:pt x="36" y="30"/>
                  <a:pt x="79" y="0"/>
                  <a:pt x="124" y="0"/>
                </a:cubicBezTo>
                <a:cubicBezTo>
                  <a:pt x="153" y="0"/>
                  <a:pt x="180" y="12"/>
                  <a:pt x="203" y="34"/>
                </a:cubicBezTo>
                <a:cubicBezTo>
                  <a:pt x="226" y="12"/>
                  <a:pt x="254" y="0"/>
                  <a:pt x="282" y="0"/>
                </a:cubicBezTo>
                <a:cubicBezTo>
                  <a:pt x="328" y="0"/>
                  <a:pt x="371" y="30"/>
                  <a:pt x="389" y="75"/>
                </a:cubicBezTo>
                <a:cubicBezTo>
                  <a:pt x="407" y="117"/>
                  <a:pt x="397" y="163"/>
                  <a:pt x="363" y="197"/>
                </a:cubicBezTo>
                <a:lnTo>
                  <a:pt x="203" y="356"/>
                </a:lnTo>
                <a:close/>
                <a:moveTo>
                  <a:pt x="124" y="30"/>
                </a:moveTo>
                <a:cubicBezTo>
                  <a:pt x="91" y="30"/>
                  <a:pt x="59" y="53"/>
                  <a:pt x="45" y="86"/>
                </a:cubicBezTo>
                <a:cubicBezTo>
                  <a:pt x="32" y="118"/>
                  <a:pt x="40" y="150"/>
                  <a:pt x="65" y="176"/>
                </a:cubicBezTo>
                <a:cubicBezTo>
                  <a:pt x="203" y="314"/>
                  <a:pt x="203" y="314"/>
                  <a:pt x="203" y="314"/>
                </a:cubicBezTo>
                <a:cubicBezTo>
                  <a:pt x="341" y="176"/>
                  <a:pt x="341" y="176"/>
                  <a:pt x="341" y="176"/>
                </a:cubicBezTo>
                <a:cubicBezTo>
                  <a:pt x="367" y="150"/>
                  <a:pt x="374" y="118"/>
                  <a:pt x="361" y="86"/>
                </a:cubicBezTo>
                <a:cubicBezTo>
                  <a:pt x="348" y="53"/>
                  <a:pt x="315" y="30"/>
                  <a:pt x="282" y="30"/>
                </a:cubicBezTo>
                <a:cubicBezTo>
                  <a:pt x="261" y="30"/>
                  <a:pt x="241" y="40"/>
                  <a:pt x="223" y="57"/>
                </a:cubicBezTo>
                <a:cubicBezTo>
                  <a:pt x="203" y="77"/>
                  <a:pt x="203" y="77"/>
                  <a:pt x="203" y="77"/>
                </a:cubicBezTo>
                <a:cubicBezTo>
                  <a:pt x="184" y="58"/>
                  <a:pt x="184" y="58"/>
                  <a:pt x="184" y="58"/>
                </a:cubicBezTo>
                <a:cubicBezTo>
                  <a:pt x="166" y="40"/>
                  <a:pt x="145" y="30"/>
                  <a:pt x="124" y="30"/>
                </a:cubicBezTo>
              </a:path>
            </a:pathLst>
          </a:custGeom>
          <a:solidFill>
            <a:srgbClr val="FF7D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rPr>
              <a:t>添加文本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3076" name="MH_SubTitle_3"/>
          <p:cNvSpPr>
            <a:spLocks noEditPoints="1"/>
          </p:cNvSpPr>
          <p:nvPr>
            <p:custDataLst>
              <p:tags r:id="rId3"/>
            </p:custDataLst>
          </p:nvPr>
        </p:nvSpPr>
        <p:spPr bwMode="auto">
          <a:xfrm>
            <a:off x="6310310" y="2887057"/>
            <a:ext cx="2310895" cy="2028996"/>
          </a:xfrm>
          <a:custGeom>
            <a:avLst/>
            <a:gdLst>
              <a:gd name="T0" fmla="*/ 2147483646 w 407"/>
              <a:gd name="T1" fmla="*/ 2147483646 h 356"/>
              <a:gd name="T2" fmla="*/ 2147483646 w 407"/>
              <a:gd name="T3" fmla="*/ 2147483646 h 356"/>
              <a:gd name="T4" fmla="*/ 2147483646 w 407"/>
              <a:gd name="T5" fmla="*/ 2147483646 h 356"/>
              <a:gd name="T6" fmla="*/ 2147483646 w 407"/>
              <a:gd name="T7" fmla="*/ 0 h 356"/>
              <a:gd name="T8" fmla="*/ 2147483646 w 407"/>
              <a:gd name="T9" fmla="*/ 2147483646 h 356"/>
              <a:gd name="T10" fmla="*/ 2147483646 w 407"/>
              <a:gd name="T11" fmla="*/ 0 h 356"/>
              <a:gd name="T12" fmla="*/ 2147483646 w 407"/>
              <a:gd name="T13" fmla="*/ 2147483646 h 356"/>
              <a:gd name="T14" fmla="*/ 2147483646 w 407"/>
              <a:gd name="T15" fmla="*/ 2147483646 h 356"/>
              <a:gd name="T16" fmla="*/ 2147483646 w 407"/>
              <a:gd name="T17" fmla="*/ 2147483646 h 356"/>
              <a:gd name="T18" fmla="*/ 2147483646 w 407"/>
              <a:gd name="T19" fmla="*/ 2147483646 h 356"/>
              <a:gd name="T20" fmla="*/ 2147483646 w 407"/>
              <a:gd name="T21" fmla="*/ 2147483646 h 356"/>
              <a:gd name="T22" fmla="*/ 2147483646 w 407"/>
              <a:gd name="T23" fmla="*/ 2147483646 h 356"/>
              <a:gd name="T24" fmla="*/ 2147483646 w 407"/>
              <a:gd name="T25" fmla="*/ 2147483646 h 356"/>
              <a:gd name="T26" fmla="*/ 2147483646 w 407"/>
              <a:gd name="T27" fmla="*/ 2147483646 h 356"/>
              <a:gd name="T28" fmla="*/ 2147483646 w 407"/>
              <a:gd name="T29" fmla="*/ 2147483646 h 356"/>
              <a:gd name="T30" fmla="*/ 2147483646 w 407"/>
              <a:gd name="T31" fmla="*/ 2147483646 h 356"/>
              <a:gd name="T32" fmla="*/ 2147483646 w 407"/>
              <a:gd name="T33" fmla="*/ 2147483646 h 356"/>
              <a:gd name="T34" fmla="*/ 2147483646 w 407"/>
              <a:gd name="T35" fmla="*/ 2147483646 h 356"/>
              <a:gd name="T36" fmla="*/ 2147483646 w 407"/>
              <a:gd name="T37" fmla="*/ 2147483646 h 356"/>
              <a:gd name="T38" fmla="*/ 2147483646 w 407"/>
              <a:gd name="T39" fmla="*/ 2147483646 h 35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407"/>
              <a:gd name="T61" fmla="*/ 0 h 356"/>
              <a:gd name="T62" fmla="*/ 407 w 407"/>
              <a:gd name="T63" fmla="*/ 356 h 35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407" h="356">
                <a:moveTo>
                  <a:pt x="203" y="356"/>
                </a:moveTo>
                <a:cubicBezTo>
                  <a:pt x="44" y="197"/>
                  <a:pt x="44" y="197"/>
                  <a:pt x="44" y="197"/>
                </a:cubicBezTo>
                <a:cubicBezTo>
                  <a:pt x="10" y="163"/>
                  <a:pt x="0" y="117"/>
                  <a:pt x="17" y="75"/>
                </a:cubicBezTo>
                <a:cubicBezTo>
                  <a:pt x="36" y="30"/>
                  <a:pt x="79" y="0"/>
                  <a:pt x="124" y="0"/>
                </a:cubicBezTo>
                <a:cubicBezTo>
                  <a:pt x="153" y="0"/>
                  <a:pt x="180" y="12"/>
                  <a:pt x="203" y="34"/>
                </a:cubicBezTo>
                <a:cubicBezTo>
                  <a:pt x="226" y="12"/>
                  <a:pt x="254" y="0"/>
                  <a:pt x="282" y="0"/>
                </a:cubicBezTo>
                <a:cubicBezTo>
                  <a:pt x="328" y="0"/>
                  <a:pt x="371" y="30"/>
                  <a:pt x="389" y="75"/>
                </a:cubicBezTo>
                <a:cubicBezTo>
                  <a:pt x="407" y="117"/>
                  <a:pt x="397" y="163"/>
                  <a:pt x="363" y="197"/>
                </a:cubicBezTo>
                <a:lnTo>
                  <a:pt x="203" y="356"/>
                </a:lnTo>
                <a:close/>
                <a:moveTo>
                  <a:pt x="124" y="30"/>
                </a:moveTo>
                <a:cubicBezTo>
                  <a:pt x="91" y="30"/>
                  <a:pt x="59" y="53"/>
                  <a:pt x="45" y="86"/>
                </a:cubicBezTo>
                <a:cubicBezTo>
                  <a:pt x="32" y="118"/>
                  <a:pt x="40" y="150"/>
                  <a:pt x="65" y="176"/>
                </a:cubicBezTo>
                <a:cubicBezTo>
                  <a:pt x="203" y="314"/>
                  <a:pt x="203" y="314"/>
                  <a:pt x="203" y="314"/>
                </a:cubicBezTo>
                <a:cubicBezTo>
                  <a:pt x="341" y="176"/>
                  <a:pt x="341" y="176"/>
                  <a:pt x="341" y="176"/>
                </a:cubicBezTo>
                <a:cubicBezTo>
                  <a:pt x="367" y="150"/>
                  <a:pt x="374" y="118"/>
                  <a:pt x="361" y="86"/>
                </a:cubicBezTo>
                <a:cubicBezTo>
                  <a:pt x="348" y="53"/>
                  <a:pt x="315" y="30"/>
                  <a:pt x="282" y="30"/>
                </a:cubicBezTo>
                <a:cubicBezTo>
                  <a:pt x="261" y="30"/>
                  <a:pt x="241" y="40"/>
                  <a:pt x="223" y="57"/>
                </a:cubicBezTo>
                <a:cubicBezTo>
                  <a:pt x="203" y="77"/>
                  <a:pt x="203" y="77"/>
                  <a:pt x="203" y="77"/>
                </a:cubicBezTo>
                <a:cubicBezTo>
                  <a:pt x="184" y="58"/>
                  <a:pt x="184" y="58"/>
                  <a:pt x="184" y="58"/>
                </a:cubicBezTo>
                <a:cubicBezTo>
                  <a:pt x="166" y="40"/>
                  <a:pt x="145" y="30"/>
                  <a:pt x="124" y="30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rPr>
              <a:t>添加文本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3077" name="MH_Other_1"/>
          <p:cNvSpPr/>
          <p:nvPr>
            <p:custDataLst>
              <p:tags r:id="rId4"/>
            </p:custDataLst>
          </p:nvPr>
        </p:nvSpPr>
        <p:spPr bwMode="auto">
          <a:xfrm>
            <a:off x="4937124" y="2887057"/>
            <a:ext cx="2180918" cy="1733594"/>
          </a:xfrm>
          <a:custGeom>
            <a:avLst/>
            <a:gdLst>
              <a:gd name="T0" fmla="*/ 1881580 w 2051528"/>
              <a:gd name="T1" fmla="*/ 766098 h 1630591"/>
              <a:gd name="T2" fmla="*/ 2046753 w 2051528"/>
              <a:gd name="T3" fmla="*/ 766098 h 1630591"/>
              <a:gd name="T4" fmla="*/ 1881580 w 2051528"/>
              <a:gd name="T5" fmla="*/ 1055283 h 1630591"/>
              <a:gd name="T6" fmla="*/ 1311469 w 2051528"/>
              <a:gd name="T7" fmla="*/ 1628311 h 1630591"/>
              <a:gd name="T8" fmla="*/ 1311469 w 2051528"/>
              <a:gd name="T9" fmla="*/ 1398027 h 1630591"/>
              <a:gd name="T10" fmla="*/ 1764362 w 2051528"/>
              <a:gd name="T11" fmla="*/ 942823 h 1630591"/>
              <a:gd name="T12" fmla="*/ 1881580 w 2051528"/>
              <a:gd name="T13" fmla="*/ 766098 h 1630591"/>
              <a:gd name="T14" fmla="*/ 596254 w 2051528"/>
              <a:gd name="T15" fmla="*/ 0 h 1630591"/>
              <a:gd name="T16" fmla="*/ 596254 w 2051528"/>
              <a:gd name="T17" fmla="*/ 160684 h 1630591"/>
              <a:gd name="T18" fmla="*/ 186332 w 2051528"/>
              <a:gd name="T19" fmla="*/ 460618 h 1630591"/>
              <a:gd name="T20" fmla="*/ 159713 w 2051528"/>
              <a:gd name="T21" fmla="*/ 562374 h 1630591"/>
              <a:gd name="T22" fmla="*/ 0 w 2051528"/>
              <a:gd name="T23" fmla="*/ 562374 h 1630591"/>
              <a:gd name="T24" fmla="*/ 37263 w 2051528"/>
              <a:gd name="T25" fmla="*/ 401700 h 1630591"/>
              <a:gd name="T26" fmla="*/ 596254 w 2051528"/>
              <a:gd name="T27" fmla="*/ 0 h 163059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2051528" h="1630591">
                <a:moveTo>
                  <a:pt x="1885970" y="767168"/>
                </a:moveTo>
                <a:cubicBezTo>
                  <a:pt x="1885970" y="767168"/>
                  <a:pt x="1885970" y="767168"/>
                  <a:pt x="2051528" y="767168"/>
                </a:cubicBezTo>
                <a:cubicBezTo>
                  <a:pt x="2024825" y="874426"/>
                  <a:pt x="1971420" y="970957"/>
                  <a:pt x="1885970" y="1056763"/>
                </a:cubicBezTo>
                <a:cubicBezTo>
                  <a:pt x="1885970" y="1056763"/>
                  <a:pt x="1885970" y="1056763"/>
                  <a:pt x="1314529" y="1630591"/>
                </a:cubicBezTo>
                <a:cubicBezTo>
                  <a:pt x="1314529" y="1630591"/>
                  <a:pt x="1314529" y="1630591"/>
                  <a:pt x="1314529" y="1399987"/>
                </a:cubicBezTo>
                <a:cubicBezTo>
                  <a:pt x="1314529" y="1399987"/>
                  <a:pt x="1314529" y="1399987"/>
                  <a:pt x="1768478" y="944143"/>
                </a:cubicBezTo>
                <a:cubicBezTo>
                  <a:pt x="1821884" y="890514"/>
                  <a:pt x="1864608" y="831523"/>
                  <a:pt x="1885970" y="767168"/>
                </a:cubicBezTo>
                <a:close/>
                <a:moveTo>
                  <a:pt x="597644" y="0"/>
                </a:moveTo>
                <a:cubicBezTo>
                  <a:pt x="597644" y="0"/>
                  <a:pt x="597644" y="0"/>
                  <a:pt x="597644" y="160904"/>
                </a:cubicBezTo>
                <a:cubicBezTo>
                  <a:pt x="426889" y="171631"/>
                  <a:pt x="256133" y="289627"/>
                  <a:pt x="186764" y="461258"/>
                </a:cubicBezTo>
                <a:cubicBezTo>
                  <a:pt x="176092" y="493439"/>
                  <a:pt x="165419" y="530983"/>
                  <a:pt x="160083" y="563164"/>
                </a:cubicBezTo>
                <a:lnTo>
                  <a:pt x="0" y="563164"/>
                </a:lnTo>
                <a:cubicBezTo>
                  <a:pt x="5336" y="509529"/>
                  <a:pt x="16008" y="455895"/>
                  <a:pt x="37353" y="402260"/>
                </a:cubicBezTo>
                <a:cubicBezTo>
                  <a:pt x="133403" y="166268"/>
                  <a:pt x="357519" y="5364"/>
                  <a:pt x="597644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dirty="0"/>
          </a:p>
        </p:txBody>
      </p:sp>
      <p:sp>
        <p:nvSpPr>
          <p:cNvPr id="12" name="TextBox 121"/>
          <p:cNvSpPr txBox="1"/>
          <p:nvPr/>
        </p:nvSpPr>
        <p:spPr>
          <a:xfrm>
            <a:off x="2940240" y="5011767"/>
            <a:ext cx="3261042" cy="438062"/>
          </a:xfrm>
          <a:prstGeom prst="rect">
            <a:avLst/>
          </a:prstGeom>
        </p:spPr>
        <p:txBody>
          <a:bodyPr vert="horz" wrap="none" lIns="0">
            <a:normAutofit/>
          </a:bodyPr>
          <a:lstStyle/>
          <a:p>
            <a:pPr algn="ctr"/>
            <a:r>
              <a:rPr lang="zh-CN" altLang="en-US" sz="1600" b="1" kern="900" dirty="0">
                <a:solidFill>
                  <a:schemeClr val="accent4"/>
                </a:solidFill>
              </a:rPr>
              <a:t>标题文本预设</a:t>
            </a:r>
            <a:endParaRPr lang="zh-CN" altLang="en-US" sz="1600" b="1" kern="900" dirty="0">
              <a:solidFill>
                <a:schemeClr val="accent4"/>
              </a:solidFill>
            </a:endParaRPr>
          </a:p>
        </p:txBody>
      </p:sp>
      <p:sp>
        <p:nvSpPr>
          <p:cNvPr id="13" name="TextBox 122"/>
          <p:cNvSpPr txBox="1"/>
          <p:nvPr/>
        </p:nvSpPr>
        <p:spPr>
          <a:xfrm>
            <a:off x="2940240" y="5423744"/>
            <a:ext cx="3261045" cy="622498"/>
          </a:xfrm>
          <a:prstGeom prst="rect">
            <a:avLst/>
          </a:prstGeom>
        </p:spPr>
        <p:txBody>
          <a:bodyPr vert="horz" wrap="square" lIns="0">
            <a:norm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</a:t>
            </a:r>
            <a:b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（建议使用主题字体）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TextBox 121"/>
          <p:cNvSpPr txBox="1"/>
          <p:nvPr/>
        </p:nvSpPr>
        <p:spPr>
          <a:xfrm>
            <a:off x="4473669" y="1673115"/>
            <a:ext cx="3261042" cy="438062"/>
          </a:xfrm>
          <a:prstGeom prst="rect">
            <a:avLst/>
          </a:prstGeom>
        </p:spPr>
        <p:txBody>
          <a:bodyPr vert="horz" wrap="none" lIns="0">
            <a:normAutofit/>
          </a:bodyPr>
          <a:lstStyle/>
          <a:p>
            <a:pPr algn="ctr"/>
            <a:r>
              <a:rPr lang="zh-CN" altLang="en-US" sz="1600" b="1" kern="900" dirty="0">
                <a:solidFill>
                  <a:schemeClr val="accent4"/>
                </a:solidFill>
              </a:rPr>
              <a:t>标题文本预设</a:t>
            </a:r>
            <a:endParaRPr lang="zh-CN" altLang="en-US" sz="1600" b="1" kern="900" dirty="0">
              <a:solidFill>
                <a:schemeClr val="accent4"/>
              </a:solidFill>
            </a:endParaRPr>
          </a:p>
        </p:txBody>
      </p:sp>
      <p:sp>
        <p:nvSpPr>
          <p:cNvPr id="15" name="TextBox 122"/>
          <p:cNvSpPr txBox="1"/>
          <p:nvPr/>
        </p:nvSpPr>
        <p:spPr>
          <a:xfrm>
            <a:off x="4473669" y="2085092"/>
            <a:ext cx="3261045" cy="622498"/>
          </a:xfrm>
          <a:prstGeom prst="rect">
            <a:avLst/>
          </a:prstGeom>
        </p:spPr>
        <p:txBody>
          <a:bodyPr vert="horz" wrap="square" lIns="0">
            <a:norm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</a:t>
            </a:r>
            <a:b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（建议使用主题字体）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TextBox 121"/>
          <p:cNvSpPr txBox="1"/>
          <p:nvPr/>
        </p:nvSpPr>
        <p:spPr>
          <a:xfrm>
            <a:off x="6007098" y="5011767"/>
            <a:ext cx="3261042" cy="438062"/>
          </a:xfrm>
          <a:prstGeom prst="rect">
            <a:avLst/>
          </a:prstGeom>
        </p:spPr>
        <p:txBody>
          <a:bodyPr vert="horz" wrap="none" lIns="0">
            <a:normAutofit/>
          </a:bodyPr>
          <a:lstStyle/>
          <a:p>
            <a:pPr algn="ctr"/>
            <a:r>
              <a:rPr lang="zh-CN" altLang="en-US" sz="1600" b="1" kern="900" dirty="0">
                <a:solidFill>
                  <a:schemeClr val="accent4"/>
                </a:solidFill>
              </a:rPr>
              <a:t>标题文本预设</a:t>
            </a:r>
            <a:endParaRPr lang="zh-CN" altLang="en-US" sz="1600" b="1" kern="900" dirty="0">
              <a:solidFill>
                <a:schemeClr val="accent4"/>
              </a:solidFill>
            </a:endParaRPr>
          </a:p>
        </p:txBody>
      </p:sp>
      <p:sp>
        <p:nvSpPr>
          <p:cNvPr id="17" name="TextBox 122"/>
          <p:cNvSpPr txBox="1"/>
          <p:nvPr/>
        </p:nvSpPr>
        <p:spPr>
          <a:xfrm>
            <a:off x="6007098" y="5423744"/>
            <a:ext cx="3261045" cy="622498"/>
          </a:xfrm>
          <a:prstGeom prst="rect">
            <a:avLst/>
          </a:prstGeom>
        </p:spPr>
        <p:txBody>
          <a:bodyPr vert="horz" wrap="square" lIns="0">
            <a:norm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</a:t>
            </a:r>
            <a:b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（建议使用主题字体）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MH_Other_9"/>
          <p:cNvSpPr/>
          <p:nvPr>
            <p:custDataLst>
              <p:tags r:id="rId5"/>
            </p:custDataLst>
          </p:nvPr>
        </p:nvSpPr>
        <p:spPr>
          <a:xfrm rot="18906473">
            <a:off x="10737365" y="5615068"/>
            <a:ext cx="1697299" cy="1378879"/>
          </a:xfrm>
          <a:prstGeom prst="heart">
            <a:avLst/>
          </a:prstGeom>
          <a:solidFill>
            <a:srgbClr val="FFE1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87333" y="18606"/>
            <a:ext cx="727067" cy="948820"/>
            <a:chOff x="6758143" y="1150870"/>
            <a:chExt cx="1534116" cy="2002017"/>
          </a:xfrm>
        </p:grpSpPr>
        <p:sp>
          <p:nvSpPr>
            <p:cNvPr id="20" name="valentines-hearts_70134"/>
            <p:cNvSpPr>
              <a:spLocks noChangeAspect="1"/>
            </p:cNvSpPr>
            <p:nvPr/>
          </p:nvSpPr>
          <p:spPr bwMode="auto">
            <a:xfrm rot="1782665" flipH="1">
              <a:off x="7385997" y="1150870"/>
              <a:ext cx="581778" cy="707384"/>
            </a:xfrm>
            <a:custGeom>
              <a:avLst/>
              <a:gdLst>
                <a:gd name="connsiteX0" fmla="*/ 83137 w 276791"/>
                <a:gd name="connsiteY0" fmla="*/ 274638 h 336550"/>
                <a:gd name="connsiteX1" fmla="*/ 76580 w 276791"/>
                <a:gd name="connsiteY1" fmla="*/ 277228 h 336550"/>
                <a:gd name="connsiteX2" fmla="*/ 76580 w 276791"/>
                <a:gd name="connsiteY2" fmla="*/ 297949 h 336550"/>
                <a:gd name="connsiteX3" fmla="*/ 101497 w 276791"/>
                <a:gd name="connsiteY3" fmla="*/ 323851 h 336550"/>
                <a:gd name="connsiteX4" fmla="*/ 126414 w 276791"/>
                <a:gd name="connsiteY4" fmla="*/ 297949 h 336550"/>
                <a:gd name="connsiteX5" fmla="*/ 126414 w 276791"/>
                <a:gd name="connsiteY5" fmla="*/ 277228 h 336550"/>
                <a:gd name="connsiteX6" fmla="*/ 119857 w 276791"/>
                <a:gd name="connsiteY6" fmla="*/ 274638 h 336550"/>
                <a:gd name="connsiteX7" fmla="*/ 105431 w 276791"/>
                <a:gd name="connsiteY7" fmla="*/ 281113 h 336550"/>
                <a:gd name="connsiteX8" fmla="*/ 97563 w 276791"/>
                <a:gd name="connsiteY8" fmla="*/ 281113 h 336550"/>
                <a:gd name="connsiteX9" fmla="*/ 83137 w 276791"/>
                <a:gd name="connsiteY9" fmla="*/ 274638 h 336550"/>
                <a:gd name="connsiteX10" fmla="*/ 82298 w 276791"/>
                <a:gd name="connsiteY10" fmla="*/ 263525 h 336550"/>
                <a:gd name="connsiteX11" fmla="*/ 100703 w 276791"/>
                <a:gd name="connsiteY11" fmla="*/ 270164 h 336550"/>
                <a:gd name="connsiteX12" fmla="*/ 119108 w 276791"/>
                <a:gd name="connsiteY12" fmla="*/ 263525 h 336550"/>
                <a:gd name="connsiteX13" fmla="*/ 133570 w 276791"/>
                <a:gd name="connsiteY13" fmla="*/ 270164 h 336550"/>
                <a:gd name="connsiteX14" fmla="*/ 133570 w 276791"/>
                <a:gd name="connsiteY14" fmla="*/ 306012 h 336550"/>
                <a:gd name="connsiteX15" fmla="*/ 104647 w 276791"/>
                <a:gd name="connsiteY15" fmla="*/ 335222 h 336550"/>
                <a:gd name="connsiteX16" fmla="*/ 100703 w 276791"/>
                <a:gd name="connsiteY16" fmla="*/ 336550 h 336550"/>
                <a:gd name="connsiteX17" fmla="*/ 96759 w 276791"/>
                <a:gd name="connsiteY17" fmla="*/ 335222 h 336550"/>
                <a:gd name="connsiteX18" fmla="*/ 67836 w 276791"/>
                <a:gd name="connsiteY18" fmla="*/ 306012 h 336550"/>
                <a:gd name="connsiteX19" fmla="*/ 67836 w 276791"/>
                <a:gd name="connsiteY19" fmla="*/ 270164 h 336550"/>
                <a:gd name="connsiteX20" fmla="*/ 82298 w 276791"/>
                <a:gd name="connsiteY20" fmla="*/ 263525 h 336550"/>
                <a:gd name="connsiteX21" fmla="*/ 192627 w 276791"/>
                <a:gd name="connsiteY21" fmla="*/ 192088 h 336550"/>
                <a:gd name="connsiteX22" fmla="*/ 180657 w 276791"/>
                <a:gd name="connsiteY22" fmla="*/ 197293 h 336550"/>
                <a:gd name="connsiteX23" fmla="*/ 180657 w 276791"/>
                <a:gd name="connsiteY23" fmla="*/ 232426 h 336550"/>
                <a:gd name="connsiteX24" fmla="*/ 220559 w 276791"/>
                <a:gd name="connsiteY24" fmla="*/ 271463 h 336550"/>
                <a:gd name="connsiteX25" fmla="*/ 260461 w 276791"/>
                <a:gd name="connsiteY25" fmla="*/ 232426 h 336550"/>
                <a:gd name="connsiteX26" fmla="*/ 259131 w 276791"/>
                <a:gd name="connsiteY26" fmla="*/ 197293 h 336550"/>
                <a:gd name="connsiteX27" fmla="*/ 248490 w 276791"/>
                <a:gd name="connsiteY27" fmla="*/ 192088 h 336550"/>
                <a:gd name="connsiteX28" fmla="*/ 224549 w 276791"/>
                <a:gd name="connsiteY28" fmla="*/ 203799 h 336550"/>
                <a:gd name="connsiteX29" fmla="*/ 216569 w 276791"/>
                <a:gd name="connsiteY29" fmla="*/ 203799 h 336550"/>
                <a:gd name="connsiteX30" fmla="*/ 192627 w 276791"/>
                <a:gd name="connsiteY30" fmla="*/ 192088 h 336550"/>
                <a:gd name="connsiteX31" fmla="*/ 193020 w 276791"/>
                <a:gd name="connsiteY31" fmla="*/ 180975 h 336550"/>
                <a:gd name="connsiteX32" fmla="*/ 220559 w 276791"/>
                <a:gd name="connsiteY32" fmla="*/ 191424 h 336550"/>
                <a:gd name="connsiteX33" fmla="*/ 248099 w 276791"/>
                <a:gd name="connsiteY33" fmla="*/ 180975 h 336550"/>
                <a:gd name="connsiteX34" fmla="*/ 266459 w 276791"/>
                <a:gd name="connsiteY34" fmla="*/ 188812 h 336550"/>
                <a:gd name="connsiteX35" fmla="*/ 266459 w 276791"/>
                <a:gd name="connsiteY35" fmla="*/ 238447 h 336550"/>
                <a:gd name="connsiteX36" fmla="*/ 224493 w 276791"/>
                <a:gd name="connsiteY36" fmla="*/ 282857 h 336550"/>
                <a:gd name="connsiteX37" fmla="*/ 220559 w 276791"/>
                <a:gd name="connsiteY37" fmla="*/ 284163 h 336550"/>
                <a:gd name="connsiteX38" fmla="*/ 216625 w 276791"/>
                <a:gd name="connsiteY38" fmla="*/ 282857 h 336550"/>
                <a:gd name="connsiteX39" fmla="*/ 173348 w 276791"/>
                <a:gd name="connsiteY39" fmla="*/ 238447 h 336550"/>
                <a:gd name="connsiteX40" fmla="*/ 174660 w 276791"/>
                <a:gd name="connsiteY40" fmla="*/ 188812 h 336550"/>
                <a:gd name="connsiteX41" fmla="*/ 193020 w 276791"/>
                <a:gd name="connsiteY41" fmla="*/ 180975 h 336550"/>
                <a:gd name="connsiteX42" fmla="*/ 58624 w 276791"/>
                <a:gd name="connsiteY42" fmla="*/ 11113 h 336550"/>
                <a:gd name="connsiteX43" fmla="*/ 27035 w 276791"/>
                <a:gd name="connsiteY43" fmla="*/ 22930 h 336550"/>
                <a:gd name="connsiteX44" fmla="*/ 27035 w 276791"/>
                <a:gd name="connsiteY44" fmla="*/ 101708 h 336550"/>
                <a:gd name="connsiteX45" fmla="*/ 108641 w 276791"/>
                <a:gd name="connsiteY45" fmla="*/ 185738 h 336550"/>
                <a:gd name="connsiteX46" fmla="*/ 191563 w 276791"/>
                <a:gd name="connsiteY46" fmla="*/ 101708 h 336550"/>
                <a:gd name="connsiteX47" fmla="*/ 191563 w 276791"/>
                <a:gd name="connsiteY47" fmla="*/ 22930 h 336550"/>
                <a:gd name="connsiteX48" fmla="*/ 159973 w 276791"/>
                <a:gd name="connsiteY48" fmla="*/ 11113 h 336550"/>
                <a:gd name="connsiteX49" fmla="*/ 112589 w 276791"/>
                <a:gd name="connsiteY49" fmla="*/ 30808 h 336550"/>
                <a:gd name="connsiteX50" fmla="*/ 106008 w 276791"/>
                <a:gd name="connsiteY50" fmla="*/ 30808 h 336550"/>
                <a:gd name="connsiteX51" fmla="*/ 58624 w 276791"/>
                <a:gd name="connsiteY51" fmla="*/ 11113 h 336550"/>
                <a:gd name="connsiteX52" fmla="*/ 58443 w 276791"/>
                <a:gd name="connsiteY52" fmla="*/ 0 h 336550"/>
                <a:gd name="connsiteX53" fmla="*/ 108772 w 276791"/>
                <a:gd name="connsiteY53" fmla="*/ 19712 h 336550"/>
                <a:gd name="connsiteX54" fmla="*/ 160424 w 276791"/>
                <a:gd name="connsiteY54" fmla="*/ 0 h 336550"/>
                <a:gd name="connsiteX55" fmla="*/ 198833 w 276791"/>
                <a:gd name="connsiteY55" fmla="*/ 15770 h 336550"/>
                <a:gd name="connsiteX56" fmla="*/ 200157 w 276791"/>
                <a:gd name="connsiteY56" fmla="*/ 109075 h 336550"/>
                <a:gd name="connsiteX57" fmla="*/ 112745 w 276791"/>
                <a:gd name="connsiteY57" fmla="*/ 197124 h 336550"/>
                <a:gd name="connsiteX58" fmla="*/ 108772 w 276791"/>
                <a:gd name="connsiteY58" fmla="*/ 198438 h 336550"/>
                <a:gd name="connsiteX59" fmla="*/ 106123 w 276791"/>
                <a:gd name="connsiteY59" fmla="*/ 197124 h 336550"/>
                <a:gd name="connsiteX60" fmla="*/ 18710 w 276791"/>
                <a:gd name="connsiteY60" fmla="*/ 109075 h 336550"/>
                <a:gd name="connsiteX61" fmla="*/ 20034 w 276791"/>
                <a:gd name="connsiteY61" fmla="*/ 15770 h 336550"/>
                <a:gd name="connsiteX62" fmla="*/ 58443 w 276791"/>
                <a:gd name="connsiteY62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276791" h="336550">
                  <a:moveTo>
                    <a:pt x="83137" y="274638"/>
                  </a:moveTo>
                  <a:cubicBezTo>
                    <a:pt x="80514" y="274638"/>
                    <a:pt x="77891" y="275933"/>
                    <a:pt x="76580" y="277228"/>
                  </a:cubicBezTo>
                  <a:cubicBezTo>
                    <a:pt x="71334" y="283704"/>
                    <a:pt x="71334" y="292769"/>
                    <a:pt x="76580" y="297949"/>
                  </a:cubicBezTo>
                  <a:cubicBezTo>
                    <a:pt x="101497" y="323851"/>
                    <a:pt x="101497" y="323851"/>
                    <a:pt x="101497" y="323851"/>
                  </a:cubicBezTo>
                  <a:cubicBezTo>
                    <a:pt x="126414" y="297949"/>
                    <a:pt x="126414" y="297949"/>
                    <a:pt x="126414" y="297949"/>
                  </a:cubicBezTo>
                  <a:cubicBezTo>
                    <a:pt x="131659" y="292769"/>
                    <a:pt x="131659" y="283704"/>
                    <a:pt x="126414" y="277228"/>
                  </a:cubicBezTo>
                  <a:cubicBezTo>
                    <a:pt x="125102" y="275933"/>
                    <a:pt x="122479" y="274638"/>
                    <a:pt x="119857" y="274638"/>
                  </a:cubicBezTo>
                  <a:cubicBezTo>
                    <a:pt x="115922" y="274638"/>
                    <a:pt x="109365" y="277228"/>
                    <a:pt x="105431" y="281113"/>
                  </a:cubicBezTo>
                  <a:cubicBezTo>
                    <a:pt x="102808" y="283704"/>
                    <a:pt x="100185" y="283704"/>
                    <a:pt x="97563" y="281113"/>
                  </a:cubicBezTo>
                  <a:cubicBezTo>
                    <a:pt x="93628" y="277228"/>
                    <a:pt x="87071" y="274638"/>
                    <a:pt x="83137" y="274638"/>
                  </a:cubicBezTo>
                  <a:close/>
                  <a:moveTo>
                    <a:pt x="82298" y="263525"/>
                  </a:moveTo>
                  <a:cubicBezTo>
                    <a:pt x="88871" y="263525"/>
                    <a:pt x="95445" y="266180"/>
                    <a:pt x="100703" y="270164"/>
                  </a:cubicBezTo>
                  <a:cubicBezTo>
                    <a:pt x="105962" y="266180"/>
                    <a:pt x="112535" y="263525"/>
                    <a:pt x="119108" y="263525"/>
                  </a:cubicBezTo>
                  <a:cubicBezTo>
                    <a:pt x="124367" y="263525"/>
                    <a:pt x="129626" y="266180"/>
                    <a:pt x="133570" y="270164"/>
                  </a:cubicBezTo>
                  <a:cubicBezTo>
                    <a:pt x="142772" y="279458"/>
                    <a:pt x="142772" y="295390"/>
                    <a:pt x="133570" y="306012"/>
                  </a:cubicBezTo>
                  <a:cubicBezTo>
                    <a:pt x="104647" y="335222"/>
                    <a:pt x="104647" y="335222"/>
                    <a:pt x="104647" y="335222"/>
                  </a:cubicBezTo>
                  <a:cubicBezTo>
                    <a:pt x="103333" y="336550"/>
                    <a:pt x="102018" y="336550"/>
                    <a:pt x="100703" y="336550"/>
                  </a:cubicBezTo>
                  <a:cubicBezTo>
                    <a:pt x="99389" y="336550"/>
                    <a:pt x="98074" y="336550"/>
                    <a:pt x="96759" y="335222"/>
                  </a:cubicBezTo>
                  <a:cubicBezTo>
                    <a:pt x="67836" y="306012"/>
                    <a:pt x="67836" y="306012"/>
                    <a:pt x="67836" y="306012"/>
                  </a:cubicBezTo>
                  <a:cubicBezTo>
                    <a:pt x="58634" y="295390"/>
                    <a:pt x="58634" y="279458"/>
                    <a:pt x="67836" y="270164"/>
                  </a:cubicBezTo>
                  <a:cubicBezTo>
                    <a:pt x="71781" y="266180"/>
                    <a:pt x="77039" y="263525"/>
                    <a:pt x="82298" y="263525"/>
                  </a:cubicBezTo>
                  <a:close/>
                  <a:moveTo>
                    <a:pt x="192627" y="192088"/>
                  </a:moveTo>
                  <a:cubicBezTo>
                    <a:pt x="188637" y="192088"/>
                    <a:pt x="184647" y="194690"/>
                    <a:pt x="180657" y="197293"/>
                  </a:cubicBezTo>
                  <a:cubicBezTo>
                    <a:pt x="171346" y="206401"/>
                    <a:pt x="171346" y="222016"/>
                    <a:pt x="180657" y="232426"/>
                  </a:cubicBezTo>
                  <a:cubicBezTo>
                    <a:pt x="220559" y="271463"/>
                    <a:pt x="220559" y="271463"/>
                    <a:pt x="220559" y="271463"/>
                  </a:cubicBezTo>
                  <a:cubicBezTo>
                    <a:pt x="260461" y="232426"/>
                    <a:pt x="260461" y="232426"/>
                    <a:pt x="260461" y="232426"/>
                  </a:cubicBezTo>
                  <a:cubicBezTo>
                    <a:pt x="269771" y="222016"/>
                    <a:pt x="269771" y="206401"/>
                    <a:pt x="259131" y="197293"/>
                  </a:cubicBezTo>
                  <a:cubicBezTo>
                    <a:pt x="256471" y="194690"/>
                    <a:pt x="252480" y="192088"/>
                    <a:pt x="248490" y="192088"/>
                  </a:cubicBezTo>
                  <a:cubicBezTo>
                    <a:pt x="240510" y="192088"/>
                    <a:pt x="231199" y="197293"/>
                    <a:pt x="224549" y="203799"/>
                  </a:cubicBezTo>
                  <a:cubicBezTo>
                    <a:pt x="221889" y="205100"/>
                    <a:pt x="219229" y="205100"/>
                    <a:pt x="216569" y="203799"/>
                  </a:cubicBezTo>
                  <a:cubicBezTo>
                    <a:pt x="209918" y="197293"/>
                    <a:pt x="200608" y="192088"/>
                    <a:pt x="192627" y="192088"/>
                  </a:cubicBezTo>
                  <a:close/>
                  <a:moveTo>
                    <a:pt x="193020" y="180975"/>
                  </a:moveTo>
                  <a:cubicBezTo>
                    <a:pt x="202199" y="180975"/>
                    <a:pt x="211379" y="184894"/>
                    <a:pt x="220559" y="191424"/>
                  </a:cubicBezTo>
                  <a:cubicBezTo>
                    <a:pt x="228428" y="184894"/>
                    <a:pt x="238919" y="180975"/>
                    <a:pt x="248099" y="180975"/>
                  </a:cubicBezTo>
                  <a:cubicBezTo>
                    <a:pt x="254656" y="180975"/>
                    <a:pt x="261213" y="183587"/>
                    <a:pt x="266459" y="188812"/>
                  </a:cubicBezTo>
                  <a:cubicBezTo>
                    <a:pt x="279573" y="203180"/>
                    <a:pt x="280884" y="225385"/>
                    <a:pt x="266459" y="238447"/>
                  </a:cubicBezTo>
                  <a:cubicBezTo>
                    <a:pt x="224493" y="282857"/>
                    <a:pt x="224493" y="282857"/>
                    <a:pt x="224493" y="282857"/>
                  </a:cubicBezTo>
                  <a:cubicBezTo>
                    <a:pt x="223182" y="282857"/>
                    <a:pt x="221871" y="284163"/>
                    <a:pt x="220559" y="284163"/>
                  </a:cubicBezTo>
                  <a:cubicBezTo>
                    <a:pt x="219248" y="284163"/>
                    <a:pt x="217936" y="282857"/>
                    <a:pt x="216625" y="282857"/>
                  </a:cubicBezTo>
                  <a:cubicBezTo>
                    <a:pt x="173348" y="238447"/>
                    <a:pt x="173348" y="238447"/>
                    <a:pt x="173348" y="238447"/>
                  </a:cubicBezTo>
                  <a:cubicBezTo>
                    <a:pt x="160234" y="225385"/>
                    <a:pt x="160234" y="203180"/>
                    <a:pt x="174660" y="188812"/>
                  </a:cubicBezTo>
                  <a:cubicBezTo>
                    <a:pt x="178594" y="183587"/>
                    <a:pt x="185151" y="180975"/>
                    <a:pt x="193020" y="180975"/>
                  </a:cubicBezTo>
                  <a:close/>
                  <a:moveTo>
                    <a:pt x="58624" y="11113"/>
                  </a:moveTo>
                  <a:cubicBezTo>
                    <a:pt x="46778" y="11113"/>
                    <a:pt x="34932" y="15052"/>
                    <a:pt x="27035" y="22930"/>
                  </a:cubicBezTo>
                  <a:cubicBezTo>
                    <a:pt x="5975" y="45250"/>
                    <a:pt x="4659" y="79387"/>
                    <a:pt x="27035" y="101708"/>
                  </a:cubicBezTo>
                  <a:cubicBezTo>
                    <a:pt x="108641" y="185738"/>
                    <a:pt x="108641" y="185738"/>
                    <a:pt x="108641" y="185738"/>
                  </a:cubicBezTo>
                  <a:cubicBezTo>
                    <a:pt x="191563" y="101708"/>
                    <a:pt x="191563" y="101708"/>
                    <a:pt x="191563" y="101708"/>
                  </a:cubicBezTo>
                  <a:cubicBezTo>
                    <a:pt x="212622" y="80700"/>
                    <a:pt x="212622" y="45250"/>
                    <a:pt x="191563" y="22930"/>
                  </a:cubicBezTo>
                  <a:cubicBezTo>
                    <a:pt x="182349" y="15052"/>
                    <a:pt x="171819" y="11113"/>
                    <a:pt x="159973" y="11113"/>
                  </a:cubicBezTo>
                  <a:cubicBezTo>
                    <a:pt x="144179" y="11113"/>
                    <a:pt x="125752" y="18991"/>
                    <a:pt x="112589" y="30808"/>
                  </a:cubicBezTo>
                  <a:cubicBezTo>
                    <a:pt x="111273" y="33433"/>
                    <a:pt x="107325" y="33433"/>
                    <a:pt x="106008" y="30808"/>
                  </a:cubicBezTo>
                  <a:cubicBezTo>
                    <a:pt x="91530" y="18991"/>
                    <a:pt x="74419" y="11113"/>
                    <a:pt x="58624" y="11113"/>
                  </a:cubicBezTo>
                  <a:close/>
                  <a:moveTo>
                    <a:pt x="58443" y="0"/>
                  </a:moveTo>
                  <a:cubicBezTo>
                    <a:pt x="75661" y="0"/>
                    <a:pt x="94203" y="7885"/>
                    <a:pt x="108772" y="19712"/>
                  </a:cubicBezTo>
                  <a:cubicBezTo>
                    <a:pt x="124665" y="7885"/>
                    <a:pt x="143207" y="0"/>
                    <a:pt x="160424" y="0"/>
                  </a:cubicBezTo>
                  <a:cubicBezTo>
                    <a:pt x="174993" y="0"/>
                    <a:pt x="188237" y="5257"/>
                    <a:pt x="198833" y="15770"/>
                  </a:cubicBezTo>
                  <a:cubicBezTo>
                    <a:pt x="225321" y="40739"/>
                    <a:pt x="225321" y="82792"/>
                    <a:pt x="200157" y="109075"/>
                  </a:cubicBezTo>
                  <a:cubicBezTo>
                    <a:pt x="112745" y="197124"/>
                    <a:pt x="112745" y="197124"/>
                    <a:pt x="112745" y="197124"/>
                  </a:cubicBezTo>
                  <a:cubicBezTo>
                    <a:pt x="111420" y="197124"/>
                    <a:pt x="110096" y="198438"/>
                    <a:pt x="108772" y="198438"/>
                  </a:cubicBezTo>
                  <a:cubicBezTo>
                    <a:pt x="107447" y="198438"/>
                    <a:pt x="106123" y="197124"/>
                    <a:pt x="106123" y="197124"/>
                  </a:cubicBezTo>
                  <a:cubicBezTo>
                    <a:pt x="18710" y="109075"/>
                    <a:pt x="18710" y="109075"/>
                    <a:pt x="18710" y="109075"/>
                  </a:cubicBezTo>
                  <a:cubicBezTo>
                    <a:pt x="-6454" y="82792"/>
                    <a:pt x="-6454" y="40739"/>
                    <a:pt x="20034" y="15770"/>
                  </a:cubicBezTo>
                  <a:cubicBezTo>
                    <a:pt x="29305" y="5257"/>
                    <a:pt x="42550" y="0"/>
                    <a:pt x="58443" y="0"/>
                  </a:cubicBezTo>
                  <a:close/>
                </a:path>
              </a:pathLst>
            </a:custGeom>
            <a:solidFill>
              <a:srgbClr val="EB476F"/>
            </a:solidFill>
            <a:ln>
              <a:noFill/>
            </a:ln>
          </p:spPr>
          <p:txBody>
            <a:bodyPr/>
            <a:lstStyle/>
            <a:p>
              <a:endParaRPr lang="zh-CN" altLang="en-US" sz="2000"/>
            </a:p>
          </p:txBody>
        </p:sp>
        <p:sp>
          <p:nvSpPr>
            <p:cNvPr id="21" name="KSO_Shape"/>
            <p:cNvSpPr/>
            <p:nvPr>
              <p:custDataLst>
                <p:tags r:id="rId6"/>
              </p:custDataLst>
            </p:nvPr>
          </p:nvSpPr>
          <p:spPr>
            <a:xfrm flipH="1">
              <a:off x="6758143" y="1755407"/>
              <a:ext cx="1534116" cy="1397480"/>
            </a:xfrm>
            <a:prstGeom prst="heart">
              <a:avLst/>
            </a:prstGeom>
            <a:solidFill>
              <a:srgbClr val="EB476F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36000" bIns="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320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10673341" y="6008142"/>
            <a:ext cx="16710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b="1" i="1" dirty="0">
                <a:ln w="28575">
                  <a:solidFill>
                    <a:schemeClr val="bg1"/>
                  </a:solidFill>
                </a:ln>
                <a:solidFill>
                  <a:srgbClr val="EB47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gneto" panose="04030805050802020D02" pitchFamily="82" charset="0"/>
              </a:rPr>
              <a:t>520</a:t>
            </a:r>
            <a:endParaRPr lang="zh-CN" altLang="en-US" sz="4400" b="1" i="1" dirty="0">
              <a:ln w="28575">
                <a:solidFill>
                  <a:schemeClr val="bg1"/>
                </a:solidFill>
              </a:ln>
              <a:solidFill>
                <a:srgbClr val="EB476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gneto" panose="04030805050802020D02" pitchFamily="82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058175" y="235740"/>
            <a:ext cx="451712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b="1" dirty="0">
                <a:solidFill>
                  <a:srgbClr val="EB476F"/>
                </a:solidFill>
                <a:latin typeface="+mj-ea"/>
                <a:ea typeface="+mj-ea"/>
              </a:rPr>
              <a:t>点击此处添加标题</a:t>
            </a:r>
            <a:endParaRPr lang="zh-CN" altLang="en-US" sz="2800" b="1" dirty="0">
              <a:solidFill>
                <a:srgbClr val="EB476F"/>
              </a:solidFill>
              <a:latin typeface="+mj-ea"/>
              <a:ea typeface="+mj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058175" y="698500"/>
            <a:ext cx="52727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cs typeface="Arial" panose="020B0604020202020204" pitchFamily="34" charset="0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  <a:cs typeface="Arial" panose="020B0604020202020204" pitchFamily="34" charset="0"/>
            </a:endParaRPr>
          </a:p>
        </p:txBody>
      </p:sp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9000">
        <p:random/>
      </p:transition>
    </mc:Choice>
    <mc:Fallback>
      <p:transition spd="slow" advTm="9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"/>
                            </p:stCondLst>
                            <p:childTnLst>
                              <p:par>
                                <p:cTn id="2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688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187"/>
                            </p:stCondLst>
                            <p:childTnLst>
                              <p:par>
                                <p:cTn id="34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6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187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187"/>
                            </p:stCondLst>
                            <p:childTnLst>
                              <p:par>
                                <p:cTn id="4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1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187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187"/>
                            </p:stCondLst>
                            <p:childTnLst>
                              <p:par>
                                <p:cTn id="6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9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187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3075" grpId="0" animBg="1"/>
      <p:bldP spid="3076" grpId="0" animBg="1"/>
      <p:bldP spid="3077" grpId="0" animBg="1"/>
      <p:bldP spid="12" grpId="0"/>
      <p:bldP spid="13" grpId="0"/>
      <p:bldP spid="14" grpId="0"/>
      <p:bldP spid="15" grpId="0"/>
      <p:bldP spid="16" grpId="0"/>
      <p:bldP spid="17" grpId="0"/>
      <p:bldP spid="18" grpId="0" animBg="1"/>
      <p:bldP spid="22" grpId="0"/>
      <p:bldP spid="23" grpId="0"/>
      <p:bldP spid="2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MH_Other_1"/>
          <p:cNvSpPr/>
          <p:nvPr>
            <p:custDataLst>
              <p:tags r:id="rId1"/>
            </p:custDataLst>
          </p:nvPr>
        </p:nvSpPr>
        <p:spPr bwMode="auto">
          <a:xfrm>
            <a:off x="5034647" y="2957185"/>
            <a:ext cx="2283397" cy="2292166"/>
          </a:xfrm>
          <a:custGeom>
            <a:avLst/>
            <a:gdLst>
              <a:gd name="T0" fmla="*/ 26848 w 3290888"/>
              <a:gd name="T1" fmla="*/ 44875 h 3305175"/>
              <a:gd name="T2" fmla="*/ 31476 w 3290888"/>
              <a:gd name="T3" fmla="*/ 40725 h 3305175"/>
              <a:gd name="T4" fmla="*/ 16237 w 3290888"/>
              <a:gd name="T5" fmla="*/ 45029 h 3305175"/>
              <a:gd name="T6" fmla="*/ 24627 w 3290888"/>
              <a:gd name="T7" fmla="*/ 43409 h 3305175"/>
              <a:gd name="T8" fmla="*/ 18426 w 3290888"/>
              <a:gd name="T9" fmla="*/ 40193 h 3305175"/>
              <a:gd name="T10" fmla="*/ 21770 w 3290888"/>
              <a:gd name="T11" fmla="*/ 39801 h 3305175"/>
              <a:gd name="T12" fmla="*/ 28796 w 3290888"/>
              <a:gd name="T13" fmla="*/ 39290 h 3305175"/>
              <a:gd name="T14" fmla="*/ 5134 w 3290888"/>
              <a:gd name="T15" fmla="*/ 26738 h 3305175"/>
              <a:gd name="T16" fmla="*/ 9276 w 3290888"/>
              <a:gd name="T17" fmla="*/ 31365 h 3305175"/>
              <a:gd name="T18" fmla="*/ 5134 w 3290888"/>
              <a:gd name="T19" fmla="*/ 26738 h 3305175"/>
              <a:gd name="T20" fmla="*/ 40625 w 3290888"/>
              <a:gd name="T21" fmla="*/ 31337 h 3305175"/>
              <a:gd name="T22" fmla="*/ 47591 w 3290888"/>
              <a:gd name="T23" fmla="*/ 31674 h 3305175"/>
              <a:gd name="T24" fmla="*/ 38333 w 3290888"/>
              <a:gd name="T25" fmla="*/ 20351 h 3305175"/>
              <a:gd name="T26" fmla="*/ 38364 w 3290888"/>
              <a:gd name="T27" fmla="*/ 29873 h 3305175"/>
              <a:gd name="T28" fmla="*/ 42572 w 3290888"/>
              <a:gd name="T29" fmla="*/ 24606 h 3305175"/>
              <a:gd name="T30" fmla="*/ 10091 w 3290888"/>
              <a:gd name="T31" fmla="*/ 21694 h 3305175"/>
              <a:gd name="T32" fmla="*/ 10739 w 3290888"/>
              <a:gd name="T33" fmla="*/ 28695 h 3305175"/>
              <a:gd name="T34" fmla="*/ 11687 w 3290888"/>
              <a:gd name="T35" fmla="*/ 20142 h 3305175"/>
              <a:gd name="T36" fmla="*/ 40752 w 3290888"/>
              <a:gd name="T37" fmla="*/ 18644 h 3305175"/>
              <a:gd name="T38" fmla="*/ 44923 w 3290888"/>
              <a:gd name="T39" fmla="*/ 23277 h 3305175"/>
              <a:gd name="T40" fmla="*/ 4973 w 3290888"/>
              <a:gd name="T41" fmla="*/ 16189 h 3305175"/>
              <a:gd name="T42" fmla="*/ 5704 w 3290888"/>
              <a:gd name="T43" fmla="*/ 23593 h 3305175"/>
              <a:gd name="T44" fmla="*/ 9743 w 3290888"/>
              <a:gd name="T45" fmla="*/ 18317 h 3305175"/>
              <a:gd name="T46" fmla="*/ 30414 w 3290888"/>
              <a:gd name="T47" fmla="*/ 12346 h 3305175"/>
              <a:gd name="T48" fmla="*/ 18384 w 3290888"/>
              <a:gd name="T49" fmla="*/ 13503 h 3305175"/>
              <a:gd name="T50" fmla="*/ 13772 w 3290888"/>
              <a:gd name="T51" fmla="*/ 18294 h 3305175"/>
              <a:gd name="T52" fmla="*/ 14387 w 3290888"/>
              <a:gd name="T53" fmla="*/ 32382 h 3305175"/>
              <a:gd name="T54" fmla="*/ 24823 w 3290888"/>
              <a:gd name="T55" fmla="*/ 31223 h 3305175"/>
              <a:gd name="T56" fmla="*/ 35653 w 3290888"/>
              <a:gd name="T57" fmla="*/ 32557 h 3305175"/>
              <a:gd name="T58" fmla="*/ 35007 w 3290888"/>
              <a:gd name="T59" fmla="*/ 19721 h 3305175"/>
              <a:gd name="T60" fmla="*/ 30366 w 3290888"/>
              <a:gd name="T61" fmla="*/ 12295 h 3305175"/>
              <a:gd name="T62" fmla="*/ 20277 w 3290888"/>
              <a:gd name="T63" fmla="*/ 11645 h 3305175"/>
              <a:gd name="T64" fmla="*/ 29775 w 3290888"/>
              <a:gd name="T65" fmla="*/ 11705 h 3305175"/>
              <a:gd name="T66" fmla="*/ 19099 w 3290888"/>
              <a:gd name="T67" fmla="*/ 2635 h 3305175"/>
              <a:gd name="T68" fmla="*/ 19254 w 3290888"/>
              <a:gd name="T69" fmla="*/ 8886 h 3305175"/>
              <a:gd name="T70" fmla="*/ 19099 w 3290888"/>
              <a:gd name="T71" fmla="*/ 2635 h 3305175"/>
              <a:gd name="T72" fmla="*/ 31562 w 3290888"/>
              <a:gd name="T73" fmla="*/ 9740 h 3305175"/>
              <a:gd name="T74" fmla="*/ 26115 w 3290888"/>
              <a:gd name="T75" fmla="*/ 5924 h 3305175"/>
              <a:gd name="T76" fmla="*/ 37987 w 3290888"/>
              <a:gd name="T77" fmla="*/ 16177 h 3305175"/>
              <a:gd name="T78" fmla="*/ 49979 w 3290888"/>
              <a:gd name="T79" fmla="*/ 19029 h 3305175"/>
              <a:gd name="T80" fmla="*/ 50051 w 3290888"/>
              <a:gd name="T81" fmla="*/ 31903 h 3305175"/>
              <a:gd name="T82" fmla="*/ 37807 w 3290888"/>
              <a:gd name="T83" fmla="*/ 34144 h 3305175"/>
              <a:gd name="T84" fmla="*/ 35918 w 3290888"/>
              <a:gd name="T85" fmla="*/ 45419 h 3305175"/>
              <a:gd name="T86" fmla="*/ 24933 w 3290888"/>
              <a:gd name="T87" fmla="*/ 46739 h 3305175"/>
              <a:gd name="T88" fmla="*/ 16553 w 3290888"/>
              <a:gd name="T89" fmla="*/ 38334 h 3305175"/>
              <a:gd name="T90" fmla="*/ 11401 w 3290888"/>
              <a:gd name="T91" fmla="*/ 33192 h 3305175"/>
              <a:gd name="T92" fmla="*/ 3252 w 3290888"/>
              <a:gd name="T93" fmla="*/ 24854 h 3305175"/>
              <a:gd name="T94" fmla="*/ 3258 w 3290888"/>
              <a:gd name="T95" fmla="*/ 24848 h 3305175"/>
              <a:gd name="T96" fmla="*/ 11673 w 3290888"/>
              <a:gd name="T97" fmla="*/ 16395 h 3305175"/>
              <a:gd name="T98" fmla="*/ 16030 w 3290888"/>
              <a:gd name="T99" fmla="*/ 10255 h 3305175"/>
              <a:gd name="T100" fmla="*/ 25095 w 3290888"/>
              <a:gd name="T101" fmla="*/ 3252 h 3305175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3290888" h="3305175">
                <a:moveTo>
                  <a:pt x="2062086" y="2678241"/>
                </a:moveTo>
                <a:lnTo>
                  <a:pt x="2024438" y="2714306"/>
                </a:lnTo>
                <a:cubicBezTo>
                  <a:pt x="1974008" y="2762643"/>
                  <a:pt x="1896071" y="2837443"/>
                  <a:pt x="1821572" y="2909332"/>
                </a:cubicBezTo>
                <a:lnTo>
                  <a:pt x="1765239" y="2963811"/>
                </a:lnTo>
                <a:lnTo>
                  <a:pt x="1769835" y="2969075"/>
                </a:lnTo>
                <a:cubicBezTo>
                  <a:pt x="1797596" y="3000118"/>
                  <a:pt x="1916040" y="3124496"/>
                  <a:pt x="2034484" y="3127791"/>
                </a:cubicBezTo>
                <a:cubicBezTo>
                  <a:pt x="2169849" y="3135322"/>
                  <a:pt x="2203690" y="3041185"/>
                  <a:pt x="2181129" y="2950814"/>
                </a:cubicBezTo>
                <a:cubicBezTo>
                  <a:pt x="2169849" y="2888683"/>
                  <a:pt x="2128957" y="2790546"/>
                  <a:pt x="2069559" y="2689760"/>
                </a:cubicBezTo>
                <a:lnTo>
                  <a:pt x="2062086" y="2678241"/>
                </a:lnTo>
                <a:close/>
                <a:moveTo>
                  <a:pt x="1211514" y="2654584"/>
                </a:moveTo>
                <a:lnTo>
                  <a:pt x="1208270" y="2659603"/>
                </a:lnTo>
                <a:cubicBezTo>
                  <a:pt x="1181527" y="2701486"/>
                  <a:pt x="1074142" y="2875195"/>
                  <a:pt x="1067559" y="2973987"/>
                </a:cubicBezTo>
                <a:cubicBezTo>
                  <a:pt x="1063798" y="3053021"/>
                  <a:pt x="1086368" y="3139581"/>
                  <a:pt x="1210503" y="3139581"/>
                </a:cubicBezTo>
                <a:cubicBezTo>
                  <a:pt x="1349686" y="3139581"/>
                  <a:pt x="1515200" y="2970224"/>
                  <a:pt x="1515200" y="2970224"/>
                </a:cubicBezTo>
                <a:cubicBezTo>
                  <a:pt x="1515200" y="2970224"/>
                  <a:pt x="1515200" y="2970224"/>
                  <a:pt x="1607520" y="2878616"/>
                </a:cubicBezTo>
                <a:lnTo>
                  <a:pt x="1619221" y="2867005"/>
                </a:lnTo>
                <a:lnTo>
                  <a:pt x="1613204" y="2871858"/>
                </a:lnTo>
                <a:cubicBezTo>
                  <a:pt x="1593384" y="2887842"/>
                  <a:pt x="1561671" y="2913417"/>
                  <a:pt x="1510931" y="2954337"/>
                </a:cubicBezTo>
                <a:cubicBezTo>
                  <a:pt x="1510931" y="2954337"/>
                  <a:pt x="1510931" y="2954337"/>
                  <a:pt x="1227580" y="2670669"/>
                </a:cubicBezTo>
                <a:lnTo>
                  <a:pt x="1211514" y="2654584"/>
                </a:lnTo>
                <a:close/>
                <a:moveTo>
                  <a:pt x="1639670" y="2239139"/>
                </a:moveTo>
                <a:cubicBezTo>
                  <a:pt x="1611469" y="2239139"/>
                  <a:pt x="1443672" y="2410704"/>
                  <a:pt x="1361537" y="2496486"/>
                </a:cubicBezTo>
                <a:lnTo>
                  <a:pt x="1331512" y="2528031"/>
                </a:lnTo>
                <a:lnTo>
                  <a:pt x="1431385" y="2628734"/>
                </a:lnTo>
                <a:cubicBezTo>
                  <a:pt x="1535112" y="2733294"/>
                  <a:pt x="1615164" y="2813923"/>
                  <a:pt x="1638967" y="2837895"/>
                </a:cubicBezTo>
                <a:lnTo>
                  <a:pt x="1643727" y="2842689"/>
                </a:lnTo>
                <a:lnTo>
                  <a:pt x="1674729" y="2811926"/>
                </a:lnTo>
                <a:cubicBezTo>
                  <a:pt x="1727905" y="2759160"/>
                  <a:pt x="1798807" y="2688805"/>
                  <a:pt x="1893343" y="2594999"/>
                </a:cubicBezTo>
                <a:lnTo>
                  <a:pt x="1957995" y="2530846"/>
                </a:lnTo>
                <a:lnTo>
                  <a:pt x="1955573" y="2527794"/>
                </a:lnTo>
                <a:cubicBezTo>
                  <a:pt x="1834198" y="2383286"/>
                  <a:pt x="1669281" y="2239139"/>
                  <a:pt x="1639670" y="2239139"/>
                </a:cubicBezTo>
                <a:close/>
                <a:moveTo>
                  <a:pt x="337567" y="1765900"/>
                </a:moveTo>
                <a:lnTo>
                  <a:pt x="331070" y="1771711"/>
                </a:lnTo>
                <a:cubicBezTo>
                  <a:pt x="300735" y="1799485"/>
                  <a:pt x="178985" y="1917989"/>
                  <a:pt x="172403" y="2036492"/>
                </a:cubicBezTo>
                <a:cubicBezTo>
                  <a:pt x="164882" y="2171925"/>
                  <a:pt x="258898" y="2205783"/>
                  <a:pt x="349153" y="2183211"/>
                </a:cubicBezTo>
                <a:cubicBezTo>
                  <a:pt x="411204" y="2171925"/>
                  <a:pt x="509215" y="2131013"/>
                  <a:pt x="609871" y="2071585"/>
                </a:cubicBezTo>
                <a:lnTo>
                  <a:pt x="622141" y="2063610"/>
                </a:lnTo>
                <a:lnTo>
                  <a:pt x="586331" y="2025820"/>
                </a:lnTo>
                <a:cubicBezTo>
                  <a:pt x="538058" y="1974934"/>
                  <a:pt x="463357" y="1896402"/>
                  <a:pt x="391563" y="1821772"/>
                </a:cubicBezTo>
                <a:lnTo>
                  <a:pt x="337567" y="1765900"/>
                </a:lnTo>
                <a:close/>
                <a:moveTo>
                  <a:pt x="2895420" y="1722295"/>
                </a:moveTo>
                <a:lnTo>
                  <a:pt x="2916192" y="1743726"/>
                </a:lnTo>
                <a:cubicBezTo>
                  <a:pt x="2927713" y="1755612"/>
                  <a:pt x="2940879" y="1769196"/>
                  <a:pt x="2955925" y="1784721"/>
                </a:cubicBezTo>
                <a:cubicBezTo>
                  <a:pt x="2955925" y="1784721"/>
                  <a:pt x="2955925" y="1784721"/>
                  <a:pt x="2671115" y="2069669"/>
                </a:cubicBezTo>
                <a:lnTo>
                  <a:pt x="2649938" y="2090856"/>
                </a:lnTo>
                <a:lnTo>
                  <a:pt x="2674718" y="2106336"/>
                </a:lnTo>
                <a:cubicBezTo>
                  <a:pt x="2739262" y="2145845"/>
                  <a:pt x="2878932" y="2225569"/>
                  <a:pt x="2963580" y="2231213"/>
                </a:cubicBezTo>
                <a:cubicBezTo>
                  <a:pt x="3042586" y="2234975"/>
                  <a:pt x="3129115" y="2212399"/>
                  <a:pt x="3129115" y="2091991"/>
                </a:cubicBezTo>
                <a:cubicBezTo>
                  <a:pt x="3129115" y="1949006"/>
                  <a:pt x="2956056" y="1783446"/>
                  <a:pt x="2956056" y="1783446"/>
                </a:cubicBezTo>
                <a:cubicBezTo>
                  <a:pt x="2956056" y="1783446"/>
                  <a:pt x="2956056" y="1783446"/>
                  <a:pt x="2909557" y="1736552"/>
                </a:cubicBezTo>
                <a:lnTo>
                  <a:pt x="2895420" y="1722295"/>
                </a:lnTo>
                <a:close/>
                <a:moveTo>
                  <a:pt x="2520387" y="1344076"/>
                </a:moveTo>
                <a:lnTo>
                  <a:pt x="2516592" y="1347035"/>
                </a:lnTo>
                <a:cubicBezTo>
                  <a:pt x="2370471" y="1467966"/>
                  <a:pt x="2229388" y="1630718"/>
                  <a:pt x="2229388" y="1663680"/>
                </a:cubicBezTo>
                <a:cubicBezTo>
                  <a:pt x="2229388" y="1693346"/>
                  <a:pt x="2462606" y="1916254"/>
                  <a:pt x="2520910" y="1971517"/>
                </a:cubicBezTo>
                <a:lnTo>
                  <a:pt x="2522453" y="1972974"/>
                </a:lnTo>
                <a:lnTo>
                  <a:pt x="2621510" y="1874273"/>
                </a:lnTo>
                <a:cubicBezTo>
                  <a:pt x="2724938" y="1771126"/>
                  <a:pt x="2804626" y="1691455"/>
                  <a:pt x="2828315" y="1667763"/>
                </a:cubicBezTo>
                <a:lnTo>
                  <a:pt x="2834858" y="1661218"/>
                </a:lnTo>
                <a:lnTo>
                  <a:pt x="2799123" y="1625179"/>
                </a:lnTo>
                <a:cubicBezTo>
                  <a:pt x="2746811" y="1572424"/>
                  <a:pt x="2677063" y="1502083"/>
                  <a:pt x="2584065" y="1408296"/>
                </a:cubicBezTo>
                <a:lnTo>
                  <a:pt x="2520387" y="1344076"/>
                </a:lnTo>
                <a:close/>
                <a:moveTo>
                  <a:pt x="767485" y="1329451"/>
                </a:moveTo>
                <a:lnTo>
                  <a:pt x="663491" y="1432765"/>
                </a:lnTo>
                <a:cubicBezTo>
                  <a:pt x="579908" y="1515826"/>
                  <a:pt x="511628" y="1583722"/>
                  <a:pt x="475395" y="1619756"/>
                </a:cubicBezTo>
                <a:lnTo>
                  <a:pt x="455218" y="1639824"/>
                </a:lnTo>
                <a:lnTo>
                  <a:pt x="491292" y="1676541"/>
                </a:lnTo>
                <a:cubicBezTo>
                  <a:pt x="543553" y="1729733"/>
                  <a:pt x="613234" y="1800654"/>
                  <a:pt x="706142" y="1895217"/>
                </a:cubicBezTo>
                <a:lnTo>
                  <a:pt x="769692" y="1959899"/>
                </a:lnTo>
                <a:lnTo>
                  <a:pt x="772709" y="1957542"/>
                </a:lnTo>
                <a:cubicBezTo>
                  <a:pt x="918830" y="1836106"/>
                  <a:pt x="1059913" y="1671106"/>
                  <a:pt x="1059913" y="1641480"/>
                </a:cubicBezTo>
                <a:cubicBezTo>
                  <a:pt x="1059913" y="1608563"/>
                  <a:pt x="826695" y="1385546"/>
                  <a:pt x="768390" y="1330306"/>
                </a:cubicBezTo>
                <a:lnTo>
                  <a:pt x="767485" y="1329451"/>
                </a:lnTo>
                <a:close/>
                <a:moveTo>
                  <a:pt x="3006899" y="1113974"/>
                </a:moveTo>
                <a:cubicBezTo>
                  <a:pt x="2985511" y="1111325"/>
                  <a:pt x="2962712" y="1112738"/>
                  <a:pt x="2940148" y="1117447"/>
                </a:cubicBezTo>
                <a:cubicBezTo>
                  <a:pt x="2878097" y="1131574"/>
                  <a:pt x="2780086" y="1171128"/>
                  <a:pt x="2679430" y="1231344"/>
                </a:cubicBezTo>
                <a:lnTo>
                  <a:pt x="2667263" y="1239462"/>
                </a:lnTo>
                <a:lnTo>
                  <a:pt x="2703992" y="1277826"/>
                </a:lnTo>
                <a:cubicBezTo>
                  <a:pt x="2752312" y="1328270"/>
                  <a:pt x="2827085" y="1406230"/>
                  <a:pt x="2898948" y="1480750"/>
                </a:cubicBezTo>
                <a:lnTo>
                  <a:pt x="2953687" y="1537388"/>
                </a:lnTo>
                <a:lnTo>
                  <a:pt x="2958385" y="1533272"/>
                </a:lnTo>
                <a:cubicBezTo>
                  <a:pt x="2989389" y="1505461"/>
                  <a:pt x="3113607" y="1386796"/>
                  <a:pt x="3116898" y="1268132"/>
                </a:cubicBezTo>
                <a:cubicBezTo>
                  <a:pt x="3122539" y="1166420"/>
                  <a:pt x="3071065" y="1121920"/>
                  <a:pt x="3006899" y="1113974"/>
                </a:cubicBezTo>
                <a:close/>
                <a:moveTo>
                  <a:pt x="326992" y="1069200"/>
                </a:moveTo>
                <a:cubicBezTo>
                  <a:pt x="248063" y="1065437"/>
                  <a:pt x="161617" y="1088013"/>
                  <a:pt x="161617" y="1212184"/>
                </a:cubicBezTo>
                <a:cubicBezTo>
                  <a:pt x="161617" y="1351406"/>
                  <a:pt x="334509" y="1516967"/>
                  <a:pt x="334509" y="1516967"/>
                </a:cubicBezTo>
                <a:cubicBezTo>
                  <a:pt x="334509" y="1516967"/>
                  <a:pt x="334509" y="1516967"/>
                  <a:pt x="354107" y="1536914"/>
                </a:cubicBezTo>
                <a:lnTo>
                  <a:pt x="375015" y="1558193"/>
                </a:lnTo>
                <a:lnTo>
                  <a:pt x="374128" y="1557093"/>
                </a:lnTo>
                <a:cubicBezTo>
                  <a:pt x="363693" y="1544131"/>
                  <a:pt x="351767" y="1529317"/>
                  <a:pt x="338138" y="1512388"/>
                </a:cubicBezTo>
                <a:cubicBezTo>
                  <a:pt x="338138" y="1512388"/>
                  <a:pt x="338138" y="1512388"/>
                  <a:pt x="621589" y="1228764"/>
                </a:cubicBezTo>
                <a:lnTo>
                  <a:pt x="640611" y="1209730"/>
                </a:lnTo>
                <a:lnTo>
                  <a:pt x="615577" y="1194076"/>
                </a:lnTo>
                <a:cubicBezTo>
                  <a:pt x="551095" y="1154567"/>
                  <a:pt x="411559" y="1074844"/>
                  <a:pt x="326992" y="1069200"/>
                </a:cubicBezTo>
                <a:close/>
                <a:moveTo>
                  <a:pt x="1996558" y="812052"/>
                </a:moveTo>
                <a:lnTo>
                  <a:pt x="1999692" y="815377"/>
                </a:lnTo>
                <a:cubicBezTo>
                  <a:pt x="2082801" y="903554"/>
                  <a:pt x="2082801" y="903554"/>
                  <a:pt x="2082801" y="903554"/>
                </a:cubicBezTo>
                <a:cubicBezTo>
                  <a:pt x="2082801" y="903554"/>
                  <a:pt x="1770777" y="1238250"/>
                  <a:pt x="1657997" y="1238250"/>
                </a:cubicBezTo>
                <a:cubicBezTo>
                  <a:pt x="1573413" y="1238250"/>
                  <a:pt x="1429618" y="1134598"/>
                  <a:pt x="1291639" y="989167"/>
                </a:cubicBezTo>
                <a:lnTo>
                  <a:pt x="1208797" y="891798"/>
                </a:lnTo>
                <a:lnTo>
                  <a:pt x="1086411" y="1012961"/>
                </a:lnTo>
                <a:cubicBezTo>
                  <a:pt x="1040499" y="1058460"/>
                  <a:pt x="992135" y="1106427"/>
                  <a:pt x="943411" y="1154777"/>
                </a:cubicBezTo>
                <a:lnTo>
                  <a:pt x="897478" y="1200377"/>
                </a:lnTo>
                <a:lnTo>
                  <a:pt x="905551" y="1208238"/>
                </a:lnTo>
                <a:cubicBezTo>
                  <a:pt x="971774" y="1273097"/>
                  <a:pt x="1236663" y="1538495"/>
                  <a:pt x="1236663" y="1633956"/>
                </a:cubicBezTo>
                <a:cubicBezTo>
                  <a:pt x="1236663" y="1718602"/>
                  <a:pt x="1133011" y="1862499"/>
                  <a:pt x="987580" y="2000577"/>
                </a:cubicBezTo>
                <a:lnTo>
                  <a:pt x="890865" y="2082921"/>
                </a:lnTo>
                <a:lnTo>
                  <a:pt x="945914" y="2138674"/>
                </a:lnTo>
                <a:cubicBezTo>
                  <a:pt x="1009614" y="2203127"/>
                  <a:pt x="1081210" y="2275458"/>
                  <a:pt x="1153665" y="2348601"/>
                </a:cubicBezTo>
                <a:lnTo>
                  <a:pt x="1202542" y="2397920"/>
                </a:lnTo>
                <a:lnTo>
                  <a:pt x="1206644" y="2393700"/>
                </a:lnTo>
                <a:cubicBezTo>
                  <a:pt x="1271470" y="2327393"/>
                  <a:pt x="1536736" y="2062162"/>
                  <a:pt x="1632149" y="2062162"/>
                </a:cubicBezTo>
                <a:cubicBezTo>
                  <a:pt x="1716752" y="2062162"/>
                  <a:pt x="1860578" y="2165948"/>
                  <a:pt x="1998586" y="2311566"/>
                </a:cubicBezTo>
                <a:lnTo>
                  <a:pt x="2081882" y="2409572"/>
                </a:lnTo>
                <a:lnTo>
                  <a:pt x="2136037" y="2356340"/>
                </a:lnTo>
                <a:cubicBezTo>
                  <a:pt x="2200041" y="2293236"/>
                  <a:pt x="2271758" y="2222202"/>
                  <a:pt x="2344218" y="2150258"/>
                </a:cubicBezTo>
                <a:lnTo>
                  <a:pt x="2392456" y="2102297"/>
                </a:lnTo>
                <a:lnTo>
                  <a:pt x="2383750" y="2093897"/>
                </a:lnTo>
                <a:cubicBezTo>
                  <a:pt x="2317528" y="2029620"/>
                  <a:pt x="2052638" y="1766334"/>
                  <a:pt x="2052638" y="1667447"/>
                </a:cubicBezTo>
                <a:cubicBezTo>
                  <a:pt x="2052638" y="1585512"/>
                  <a:pt x="2156291" y="1442126"/>
                  <a:pt x="2301721" y="1302448"/>
                </a:cubicBezTo>
                <a:lnTo>
                  <a:pt x="2398618" y="1218530"/>
                </a:lnTo>
                <a:lnTo>
                  <a:pt x="2345460" y="1164104"/>
                </a:lnTo>
                <a:cubicBezTo>
                  <a:pt x="2281948" y="1099400"/>
                  <a:pt x="2210344" y="1027008"/>
                  <a:pt x="2137765" y="953921"/>
                </a:cubicBezTo>
                <a:lnTo>
                  <a:pt x="1996558" y="812052"/>
                </a:lnTo>
                <a:close/>
                <a:moveTo>
                  <a:pt x="1645663" y="461544"/>
                </a:moveTo>
                <a:lnTo>
                  <a:pt x="1625352" y="481534"/>
                </a:lnTo>
                <a:cubicBezTo>
                  <a:pt x="1571150" y="534881"/>
                  <a:pt x="1497237" y="607625"/>
                  <a:pt x="1396448" y="706823"/>
                </a:cubicBezTo>
                <a:lnTo>
                  <a:pt x="1333193" y="769079"/>
                </a:lnTo>
                <a:lnTo>
                  <a:pt x="1337163" y="774297"/>
                </a:lnTo>
                <a:cubicBezTo>
                  <a:pt x="1455993" y="920418"/>
                  <a:pt x="1620874" y="1061500"/>
                  <a:pt x="1650479" y="1061500"/>
                </a:cubicBezTo>
                <a:cubicBezTo>
                  <a:pt x="1683373" y="1061500"/>
                  <a:pt x="1894717" y="839799"/>
                  <a:pt x="1947039" y="784374"/>
                </a:cubicBezTo>
                <a:lnTo>
                  <a:pt x="1957652" y="773092"/>
                </a:lnTo>
                <a:lnTo>
                  <a:pt x="1859115" y="674449"/>
                </a:lnTo>
                <a:cubicBezTo>
                  <a:pt x="1749692" y="565066"/>
                  <a:pt x="1666345" y="482118"/>
                  <a:pt x="1647218" y="463090"/>
                </a:cubicBezTo>
                <a:lnTo>
                  <a:pt x="1645663" y="461544"/>
                </a:lnTo>
                <a:close/>
                <a:moveTo>
                  <a:pt x="1255749" y="173991"/>
                </a:moveTo>
                <a:cubicBezTo>
                  <a:pt x="1120414" y="166469"/>
                  <a:pt x="1086580" y="260485"/>
                  <a:pt x="1109136" y="350740"/>
                </a:cubicBezTo>
                <a:cubicBezTo>
                  <a:pt x="1120414" y="412791"/>
                  <a:pt x="1161296" y="510802"/>
                  <a:pt x="1222268" y="611458"/>
                </a:cubicBezTo>
                <a:lnTo>
                  <a:pt x="1229195" y="621780"/>
                </a:lnTo>
                <a:lnTo>
                  <a:pt x="1265945" y="586897"/>
                </a:lnTo>
                <a:cubicBezTo>
                  <a:pt x="1316791" y="538577"/>
                  <a:pt x="1395264" y="463804"/>
                  <a:pt x="1469837" y="391941"/>
                </a:cubicBezTo>
                <a:lnTo>
                  <a:pt x="1527295" y="336315"/>
                </a:lnTo>
                <a:lnTo>
                  <a:pt x="1523939" y="332657"/>
                </a:lnTo>
                <a:cubicBezTo>
                  <a:pt x="1495465" y="302322"/>
                  <a:pt x="1374168" y="180572"/>
                  <a:pt x="1255749" y="173991"/>
                </a:cubicBezTo>
                <a:close/>
                <a:moveTo>
                  <a:pt x="2097757" y="0"/>
                </a:moveTo>
                <a:cubicBezTo>
                  <a:pt x="2236872" y="0"/>
                  <a:pt x="2409826" y="109103"/>
                  <a:pt x="2398547" y="316021"/>
                </a:cubicBezTo>
                <a:cubicBezTo>
                  <a:pt x="2383507" y="549275"/>
                  <a:pt x="2206793" y="771242"/>
                  <a:pt x="2206793" y="771242"/>
                </a:cubicBezTo>
                <a:cubicBezTo>
                  <a:pt x="2206793" y="771242"/>
                  <a:pt x="2206793" y="771242"/>
                  <a:pt x="2075198" y="643329"/>
                </a:cubicBezTo>
                <a:cubicBezTo>
                  <a:pt x="2075198" y="643329"/>
                  <a:pt x="2214313" y="440173"/>
                  <a:pt x="2221833" y="327308"/>
                </a:cubicBezTo>
                <a:cubicBezTo>
                  <a:pt x="2225593" y="248302"/>
                  <a:pt x="2203033" y="161773"/>
                  <a:pt x="2078958" y="161773"/>
                </a:cubicBezTo>
                <a:cubicBezTo>
                  <a:pt x="1939843" y="161773"/>
                  <a:pt x="1774408" y="334832"/>
                  <a:pt x="1774408" y="334832"/>
                </a:cubicBezTo>
                <a:cubicBezTo>
                  <a:pt x="1774408" y="334832"/>
                  <a:pt x="1774408" y="334832"/>
                  <a:pt x="1717070" y="391265"/>
                </a:cubicBezTo>
                <a:lnTo>
                  <a:pt x="1677195" y="430510"/>
                </a:lnTo>
                <a:lnTo>
                  <a:pt x="1700201" y="411335"/>
                </a:lnTo>
                <a:cubicBezTo>
                  <a:pt x="1719247" y="395461"/>
                  <a:pt x="1744641" y="374296"/>
                  <a:pt x="1778501" y="346075"/>
                </a:cubicBezTo>
                <a:cubicBezTo>
                  <a:pt x="1778501" y="346075"/>
                  <a:pt x="1778501" y="346075"/>
                  <a:pt x="2497683" y="1068471"/>
                </a:cubicBezTo>
                <a:lnTo>
                  <a:pt x="2538409" y="1109379"/>
                </a:lnTo>
                <a:lnTo>
                  <a:pt x="2613560" y="1062706"/>
                </a:lnTo>
                <a:cubicBezTo>
                  <a:pt x="2764103" y="976180"/>
                  <a:pt x="2898781" y="939450"/>
                  <a:pt x="2989036" y="936625"/>
                </a:cubicBezTo>
                <a:cubicBezTo>
                  <a:pt x="3128180" y="936625"/>
                  <a:pt x="3286126" y="1027036"/>
                  <a:pt x="3286126" y="1256831"/>
                </a:cubicBezTo>
                <a:cubicBezTo>
                  <a:pt x="3286126" y="1457901"/>
                  <a:pt x="3124889" y="1618592"/>
                  <a:pt x="3084580" y="1655623"/>
                </a:cubicBezTo>
                <a:lnTo>
                  <a:pt x="3076355" y="1662946"/>
                </a:lnTo>
                <a:lnTo>
                  <a:pt x="3076445" y="1663038"/>
                </a:lnTo>
                <a:cubicBezTo>
                  <a:pt x="3170499" y="1757106"/>
                  <a:pt x="3290888" y="1911379"/>
                  <a:pt x="3290888" y="2107042"/>
                </a:cubicBezTo>
                <a:cubicBezTo>
                  <a:pt x="3290888" y="2250026"/>
                  <a:pt x="3181786" y="2419350"/>
                  <a:pt x="2974867" y="2408062"/>
                </a:cubicBezTo>
                <a:cubicBezTo>
                  <a:pt x="2770770" y="2394892"/>
                  <a:pt x="2572434" y="2254965"/>
                  <a:pt x="2526039" y="2220189"/>
                </a:cubicBezTo>
                <a:lnTo>
                  <a:pt x="2522998" y="2217857"/>
                </a:lnTo>
                <a:lnTo>
                  <a:pt x="2485806" y="2255067"/>
                </a:lnTo>
                <a:cubicBezTo>
                  <a:pt x="2404439" y="2336473"/>
                  <a:pt x="2308989" y="2431969"/>
                  <a:pt x="2197019" y="2543993"/>
                </a:cubicBezTo>
                <a:lnTo>
                  <a:pt x="2190118" y="2550898"/>
                </a:lnTo>
                <a:lnTo>
                  <a:pt x="2236298" y="2625395"/>
                </a:lnTo>
                <a:cubicBezTo>
                  <a:pt x="2323545" y="2776661"/>
                  <a:pt x="2361616" y="2909394"/>
                  <a:pt x="2361616" y="2999765"/>
                </a:cubicBezTo>
                <a:cubicBezTo>
                  <a:pt x="2365376" y="3139087"/>
                  <a:pt x="2271373" y="3297237"/>
                  <a:pt x="2045765" y="3297237"/>
                </a:cubicBezTo>
                <a:cubicBezTo>
                  <a:pt x="1845067" y="3297237"/>
                  <a:pt x="1684674" y="3135793"/>
                  <a:pt x="1647711" y="3095431"/>
                </a:cubicBezTo>
                <a:lnTo>
                  <a:pt x="1639761" y="3086473"/>
                </a:lnTo>
                <a:lnTo>
                  <a:pt x="1639336" y="3086892"/>
                </a:lnTo>
                <a:cubicBezTo>
                  <a:pt x="1541532" y="3184743"/>
                  <a:pt x="1391064" y="3305175"/>
                  <a:pt x="1191695" y="3305175"/>
                </a:cubicBezTo>
                <a:cubicBezTo>
                  <a:pt x="1052513" y="3305175"/>
                  <a:pt x="879475" y="3196034"/>
                  <a:pt x="894522" y="2985278"/>
                </a:cubicBezTo>
                <a:cubicBezTo>
                  <a:pt x="905807" y="2751941"/>
                  <a:pt x="1086368" y="2529894"/>
                  <a:pt x="1086368" y="2529894"/>
                </a:cubicBezTo>
                <a:cubicBezTo>
                  <a:pt x="1086368" y="2529894"/>
                  <a:pt x="1086368" y="2529894"/>
                  <a:pt x="1088366" y="2531776"/>
                </a:cubicBezTo>
                <a:lnTo>
                  <a:pt x="1096392" y="2539333"/>
                </a:lnTo>
                <a:lnTo>
                  <a:pt x="1043221" y="2486103"/>
                </a:lnTo>
                <a:cubicBezTo>
                  <a:pt x="962271" y="2405062"/>
                  <a:pt x="867311" y="2309995"/>
                  <a:pt x="755915" y="2198474"/>
                </a:cubicBezTo>
                <a:lnTo>
                  <a:pt x="749652" y="2192204"/>
                </a:lnTo>
                <a:lnTo>
                  <a:pt x="675741" y="2238407"/>
                </a:lnTo>
                <a:cubicBezTo>
                  <a:pt x="525198" y="2325698"/>
                  <a:pt x="390520" y="2363788"/>
                  <a:pt x="300265" y="2363788"/>
                </a:cubicBezTo>
                <a:cubicBezTo>
                  <a:pt x="161122" y="2363788"/>
                  <a:pt x="3175" y="2273500"/>
                  <a:pt x="3175" y="2044017"/>
                </a:cubicBezTo>
                <a:cubicBezTo>
                  <a:pt x="3175" y="1818295"/>
                  <a:pt x="213770" y="1641480"/>
                  <a:pt x="213770" y="1641480"/>
                </a:cubicBezTo>
                <a:cubicBezTo>
                  <a:pt x="260308" y="1688035"/>
                  <a:pt x="289394" y="1717132"/>
                  <a:pt x="307573" y="1735318"/>
                </a:cubicBezTo>
                <a:lnTo>
                  <a:pt x="320035" y="1747785"/>
                </a:lnTo>
                <a:lnTo>
                  <a:pt x="260543" y="1687062"/>
                </a:lnTo>
                <a:cubicBezTo>
                  <a:pt x="242249" y="1668594"/>
                  <a:pt x="226452" y="1652896"/>
                  <a:pt x="214236" y="1641138"/>
                </a:cubicBezTo>
                <a:cubicBezTo>
                  <a:pt x="120273" y="1543306"/>
                  <a:pt x="0" y="1389033"/>
                  <a:pt x="0" y="1193370"/>
                </a:cubicBezTo>
                <a:cubicBezTo>
                  <a:pt x="0" y="1054149"/>
                  <a:pt x="108997" y="881062"/>
                  <a:pt x="315717" y="892350"/>
                </a:cubicBezTo>
                <a:cubicBezTo>
                  <a:pt x="519617" y="905520"/>
                  <a:pt x="717762" y="1045447"/>
                  <a:pt x="764113" y="1080223"/>
                </a:cubicBezTo>
                <a:lnTo>
                  <a:pt x="767466" y="1082798"/>
                </a:lnTo>
                <a:lnTo>
                  <a:pt x="806014" y="1044227"/>
                </a:lnTo>
                <a:cubicBezTo>
                  <a:pt x="877995" y="972202"/>
                  <a:pt x="961050" y="889096"/>
                  <a:pt x="1056883" y="793206"/>
                </a:cubicBezTo>
                <a:lnTo>
                  <a:pt x="1099639" y="750423"/>
                </a:lnTo>
                <a:lnTo>
                  <a:pt x="1053979" y="677328"/>
                </a:lnTo>
                <a:cubicBezTo>
                  <a:pt x="966751" y="526785"/>
                  <a:pt x="928688" y="392108"/>
                  <a:pt x="928688" y="301852"/>
                </a:cubicBezTo>
                <a:cubicBezTo>
                  <a:pt x="928688" y="162709"/>
                  <a:pt x="1018912" y="4762"/>
                  <a:pt x="1248231" y="4762"/>
                </a:cubicBezTo>
                <a:cubicBezTo>
                  <a:pt x="1448885" y="4762"/>
                  <a:pt x="1606365" y="165999"/>
                  <a:pt x="1642600" y="206309"/>
                </a:cubicBezTo>
                <a:lnTo>
                  <a:pt x="1649987" y="214793"/>
                </a:lnTo>
                <a:lnTo>
                  <a:pt x="1650333" y="214443"/>
                </a:lnTo>
                <a:cubicBezTo>
                  <a:pt x="1748089" y="120389"/>
                  <a:pt x="1902244" y="0"/>
                  <a:pt x="2097757" y="0"/>
                </a:cubicBezTo>
                <a:close/>
              </a:path>
            </a:pathLst>
          </a:custGeom>
          <a:solidFill>
            <a:srgbClr val="FF7D9C"/>
          </a:solidFill>
          <a:ln w="3175" cap="flat">
            <a:solidFill>
              <a:srgbClr val="FFFFFF"/>
            </a:solidFill>
            <a:prstDash val="solid"/>
            <a:miter lim="800000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TextBox 121"/>
          <p:cNvSpPr txBox="1"/>
          <p:nvPr/>
        </p:nvSpPr>
        <p:spPr>
          <a:xfrm>
            <a:off x="1979804" y="3745326"/>
            <a:ext cx="3388056" cy="455124"/>
          </a:xfrm>
          <a:prstGeom prst="rect">
            <a:avLst/>
          </a:prstGeom>
        </p:spPr>
        <p:txBody>
          <a:bodyPr vert="horz" wrap="none" lIns="0">
            <a:normAutofit/>
          </a:bodyPr>
          <a:lstStyle/>
          <a:p>
            <a:pPr algn="ctr"/>
            <a:r>
              <a:rPr lang="zh-CN" altLang="en-US" sz="1600" b="1" kern="900" dirty="0">
                <a:solidFill>
                  <a:schemeClr val="accent4"/>
                </a:solidFill>
              </a:rPr>
              <a:t>标题文本预设</a:t>
            </a:r>
            <a:endParaRPr lang="zh-CN" altLang="en-US" sz="1600" b="1" kern="900" dirty="0">
              <a:solidFill>
                <a:schemeClr val="accent4"/>
              </a:solidFill>
            </a:endParaRPr>
          </a:p>
        </p:txBody>
      </p:sp>
      <p:sp>
        <p:nvSpPr>
          <p:cNvPr id="9" name="TextBox 122"/>
          <p:cNvSpPr txBox="1"/>
          <p:nvPr/>
        </p:nvSpPr>
        <p:spPr>
          <a:xfrm>
            <a:off x="1979804" y="4200450"/>
            <a:ext cx="3388056" cy="646743"/>
          </a:xfrm>
          <a:prstGeom prst="rect">
            <a:avLst/>
          </a:prstGeom>
        </p:spPr>
        <p:txBody>
          <a:bodyPr vert="horz" wrap="square" lIns="0">
            <a:norm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</a:t>
            </a:r>
            <a:b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（建议使用主题字体）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TextBox 121"/>
          <p:cNvSpPr txBox="1"/>
          <p:nvPr/>
        </p:nvSpPr>
        <p:spPr>
          <a:xfrm>
            <a:off x="4515637" y="1654512"/>
            <a:ext cx="3388056" cy="455124"/>
          </a:xfrm>
          <a:prstGeom prst="rect">
            <a:avLst/>
          </a:prstGeom>
        </p:spPr>
        <p:txBody>
          <a:bodyPr vert="horz" wrap="none" lIns="0">
            <a:normAutofit/>
          </a:bodyPr>
          <a:lstStyle/>
          <a:p>
            <a:pPr algn="ctr"/>
            <a:r>
              <a:rPr lang="zh-CN" altLang="en-US" sz="1600" b="1" kern="900" dirty="0">
                <a:solidFill>
                  <a:schemeClr val="accent4"/>
                </a:solidFill>
              </a:rPr>
              <a:t>标题文本预设</a:t>
            </a:r>
            <a:endParaRPr lang="zh-CN" altLang="en-US" sz="1600" b="1" kern="900" dirty="0">
              <a:solidFill>
                <a:schemeClr val="accent4"/>
              </a:solidFill>
            </a:endParaRPr>
          </a:p>
        </p:txBody>
      </p:sp>
      <p:sp>
        <p:nvSpPr>
          <p:cNvPr id="11" name="TextBox 122"/>
          <p:cNvSpPr txBox="1"/>
          <p:nvPr/>
        </p:nvSpPr>
        <p:spPr>
          <a:xfrm>
            <a:off x="4515637" y="2109636"/>
            <a:ext cx="3388056" cy="646743"/>
          </a:xfrm>
          <a:prstGeom prst="rect">
            <a:avLst/>
          </a:prstGeom>
        </p:spPr>
        <p:txBody>
          <a:bodyPr vert="horz" wrap="square" lIns="0">
            <a:norm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</a:t>
            </a:r>
            <a:b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（建议使用主题字体）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TextBox 121"/>
          <p:cNvSpPr txBox="1"/>
          <p:nvPr/>
        </p:nvSpPr>
        <p:spPr>
          <a:xfrm>
            <a:off x="7318044" y="3642883"/>
            <a:ext cx="3388056" cy="455124"/>
          </a:xfrm>
          <a:prstGeom prst="rect">
            <a:avLst/>
          </a:prstGeom>
        </p:spPr>
        <p:txBody>
          <a:bodyPr vert="horz" wrap="none" lIns="0">
            <a:normAutofit/>
          </a:bodyPr>
          <a:lstStyle/>
          <a:p>
            <a:pPr algn="ctr"/>
            <a:r>
              <a:rPr lang="zh-CN" altLang="en-US" sz="1600" b="1" kern="900" dirty="0">
                <a:solidFill>
                  <a:schemeClr val="accent4"/>
                </a:solidFill>
              </a:rPr>
              <a:t>标题文本预设</a:t>
            </a:r>
            <a:endParaRPr lang="zh-CN" altLang="en-US" sz="1600" b="1" kern="900" dirty="0">
              <a:solidFill>
                <a:schemeClr val="accent4"/>
              </a:solidFill>
            </a:endParaRPr>
          </a:p>
        </p:txBody>
      </p:sp>
      <p:sp>
        <p:nvSpPr>
          <p:cNvPr id="13" name="TextBox 122"/>
          <p:cNvSpPr txBox="1"/>
          <p:nvPr/>
        </p:nvSpPr>
        <p:spPr>
          <a:xfrm>
            <a:off x="7318044" y="4098007"/>
            <a:ext cx="3388056" cy="646743"/>
          </a:xfrm>
          <a:prstGeom prst="rect">
            <a:avLst/>
          </a:prstGeom>
        </p:spPr>
        <p:txBody>
          <a:bodyPr vert="horz" wrap="square" lIns="0">
            <a:norm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</a:t>
            </a:r>
            <a:b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（建议使用主题字体）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TextBox 121"/>
          <p:cNvSpPr txBox="1"/>
          <p:nvPr/>
        </p:nvSpPr>
        <p:spPr>
          <a:xfrm>
            <a:off x="4515637" y="5614772"/>
            <a:ext cx="3388056" cy="455124"/>
          </a:xfrm>
          <a:prstGeom prst="rect">
            <a:avLst/>
          </a:prstGeom>
        </p:spPr>
        <p:txBody>
          <a:bodyPr vert="horz" wrap="none" lIns="0">
            <a:normAutofit/>
          </a:bodyPr>
          <a:lstStyle/>
          <a:p>
            <a:pPr algn="ctr"/>
            <a:r>
              <a:rPr lang="zh-CN" altLang="en-US" sz="1600" b="1" kern="900" dirty="0">
                <a:solidFill>
                  <a:schemeClr val="accent4"/>
                </a:solidFill>
              </a:rPr>
              <a:t>标题文本预设</a:t>
            </a:r>
            <a:endParaRPr lang="zh-CN" altLang="en-US" sz="1600" b="1" kern="900" dirty="0">
              <a:solidFill>
                <a:schemeClr val="accent4"/>
              </a:solidFill>
            </a:endParaRPr>
          </a:p>
        </p:txBody>
      </p:sp>
      <p:sp>
        <p:nvSpPr>
          <p:cNvPr id="15" name="TextBox 122"/>
          <p:cNvSpPr txBox="1"/>
          <p:nvPr/>
        </p:nvSpPr>
        <p:spPr>
          <a:xfrm>
            <a:off x="4515637" y="6069896"/>
            <a:ext cx="3388056" cy="646743"/>
          </a:xfrm>
          <a:prstGeom prst="rect">
            <a:avLst/>
          </a:prstGeom>
        </p:spPr>
        <p:txBody>
          <a:bodyPr vert="horz" wrap="square" lIns="0">
            <a:norm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</a:t>
            </a:r>
            <a:b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（建议使用主题字体）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" name="MH_Other_9"/>
          <p:cNvSpPr/>
          <p:nvPr>
            <p:custDataLst>
              <p:tags r:id="rId2"/>
            </p:custDataLst>
          </p:nvPr>
        </p:nvSpPr>
        <p:spPr>
          <a:xfrm rot="18906473">
            <a:off x="10737365" y="5615068"/>
            <a:ext cx="1697299" cy="1378879"/>
          </a:xfrm>
          <a:prstGeom prst="heart">
            <a:avLst/>
          </a:prstGeom>
          <a:solidFill>
            <a:srgbClr val="FFE1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87333" y="18606"/>
            <a:ext cx="727067" cy="948820"/>
            <a:chOff x="6758143" y="1150870"/>
            <a:chExt cx="1534116" cy="2002017"/>
          </a:xfrm>
        </p:grpSpPr>
        <p:sp>
          <p:nvSpPr>
            <p:cNvPr id="19" name="valentines-hearts_70134"/>
            <p:cNvSpPr>
              <a:spLocks noChangeAspect="1"/>
            </p:cNvSpPr>
            <p:nvPr/>
          </p:nvSpPr>
          <p:spPr bwMode="auto">
            <a:xfrm rot="1782665" flipH="1">
              <a:off x="7385997" y="1150870"/>
              <a:ext cx="581778" cy="707384"/>
            </a:xfrm>
            <a:custGeom>
              <a:avLst/>
              <a:gdLst>
                <a:gd name="connsiteX0" fmla="*/ 83137 w 276791"/>
                <a:gd name="connsiteY0" fmla="*/ 274638 h 336550"/>
                <a:gd name="connsiteX1" fmla="*/ 76580 w 276791"/>
                <a:gd name="connsiteY1" fmla="*/ 277228 h 336550"/>
                <a:gd name="connsiteX2" fmla="*/ 76580 w 276791"/>
                <a:gd name="connsiteY2" fmla="*/ 297949 h 336550"/>
                <a:gd name="connsiteX3" fmla="*/ 101497 w 276791"/>
                <a:gd name="connsiteY3" fmla="*/ 323851 h 336550"/>
                <a:gd name="connsiteX4" fmla="*/ 126414 w 276791"/>
                <a:gd name="connsiteY4" fmla="*/ 297949 h 336550"/>
                <a:gd name="connsiteX5" fmla="*/ 126414 w 276791"/>
                <a:gd name="connsiteY5" fmla="*/ 277228 h 336550"/>
                <a:gd name="connsiteX6" fmla="*/ 119857 w 276791"/>
                <a:gd name="connsiteY6" fmla="*/ 274638 h 336550"/>
                <a:gd name="connsiteX7" fmla="*/ 105431 w 276791"/>
                <a:gd name="connsiteY7" fmla="*/ 281113 h 336550"/>
                <a:gd name="connsiteX8" fmla="*/ 97563 w 276791"/>
                <a:gd name="connsiteY8" fmla="*/ 281113 h 336550"/>
                <a:gd name="connsiteX9" fmla="*/ 83137 w 276791"/>
                <a:gd name="connsiteY9" fmla="*/ 274638 h 336550"/>
                <a:gd name="connsiteX10" fmla="*/ 82298 w 276791"/>
                <a:gd name="connsiteY10" fmla="*/ 263525 h 336550"/>
                <a:gd name="connsiteX11" fmla="*/ 100703 w 276791"/>
                <a:gd name="connsiteY11" fmla="*/ 270164 h 336550"/>
                <a:gd name="connsiteX12" fmla="*/ 119108 w 276791"/>
                <a:gd name="connsiteY12" fmla="*/ 263525 h 336550"/>
                <a:gd name="connsiteX13" fmla="*/ 133570 w 276791"/>
                <a:gd name="connsiteY13" fmla="*/ 270164 h 336550"/>
                <a:gd name="connsiteX14" fmla="*/ 133570 w 276791"/>
                <a:gd name="connsiteY14" fmla="*/ 306012 h 336550"/>
                <a:gd name="connsiteX15" fmla="*/ 104647 w 276791"/>
                <a:gd name="connsiteY15" fmla="*/ 335222 h 336550"/>
                <a:gd name="connsiteX16" fmla="*/ 100703 w 276791"/>
                <a:gd name="connsiteY16" fmla="*/ 336550 h 336550"/>
                <a:gd name="connsiteX17" fmla="*/ 96759 w 276791"/>
                <a:gd name="connsiteY17" fmla="*/ 335222 h 336550"/>
                <a:gd name="connsiteX18" fmla="*/ 67836 w 276791"/>
                <a:gd name="connsiteY18" fmla="*/ 306012 h 336550"/>
                <a:gd name="connsiteX19" fmla="*/ 67836 w 276791"/>
                <a:gd name="connsiteY19" fmla="*/ 270164 h 336550"/>
                <a:gd name="connsiteX20" fmla="*/ 82298 w 276791"/>
                <a:gd name="connsiteY20" fmla="*/ 263525 h 336550"/>
                <a:gd name="connsiteX21" fmla="*/ 192627 w 276791"/>
                <a:gd name="connsiteY21" fmla="*/ 192088 h 336550"/>
                <a:gd name="connsiteX22" fmla="*/ 180657 w 276791"/>
                <a:gd name="connsiteY22" fmla="*/ 197293 h 336550"/>
                <a:gd name="connsiteX23" fmla="*/ 180657 w 276791"/>
                <a:gd name="connsiteY23" fmla="*/ 232426 h 336550"/>
                <a:gd name="connsiteX24" fmla="*/ 220559 w 276791"/>
                <a:gd name="connsiteY24" fmla="*/ 271463 h 336550"/>
                <a:gd name="connsiteX25" fmla="*/ 260461 w 276791"/>
                <a:gd name="connsiteY25" fmla="*/ 232426 h 336550"/>
                <a:gd name="connsiteX26" fmla="*/ 259131 w 276791"/>
                <a:gd name="connsiteY26" fmla="*/ 197293 h 336550"/>
                <a:gd name="connsiteX27" fmla="*/ 248490 w 276791"/>
                <a:gd name="connsiteY27" fmla="*/ 192088 h 336550"/>
                <a:gd name="connsiteX28" fmla="*/ 224549 w 276791"/>
                <a:gd name="connsiteY28" fmla="*/ 203799 h 336550"/>
                <a:gd name="connsiteX29" fmla="*/ 216569 w 276791"/>
                <a:gd name="connsiteY29" fmla="*/ 203799 h 336550"/>
                <a:gd name="connsiteX30" fmla="*/ 192627 w 276791"/>
                <a:gd name="connsiteY30" fmla="*/ 192088 h 336550"/>
                <a:gd name="connsiteX31" fmla="*/ 193020 w 276791"/>
                <a:gd name="connsiteY31" fmla="*/ 180975 h 336550"/>
                <a:gd name="connsiteX32" fmla="*/ 220559 w 276791"/>
                <a:gd name="connsiteY32" fmla="*/ 191424 h 336550"/>
                <a:gd name="connsiteX33" fmla="*/ 248099 w 276791"/>
                <a:gd name="connsiteY33" fmla="*/ 180975 h 336550"/>
                <a:gd name="connsiteX34" fmla="*/ 266459 w 276791"/>
                <a:gd name="connsiteY34" fmla="*/ 188812 h 336550"/>
                <a:gd name="connsiteX35" fmla="*/ 266459 w 276791"/>
                <a:gd name="connsiteY35" fmla="*/ 238447 h 336550"/>
                <a:gd name="connsiteX36" fmla="*/ 224493 w 276791"/>
                <a:gd name="connsiteY36" fmla="*/ 282857 h 336550"/>
                <a:gd name="connsiteX37" fmla="*/ 220559 w 276791"/>
                <a:gd name="connsiteY37" fmla="*/ 284163 h 336550"/>
                <a:gd name="connsiteX38" fmla="*/ 216625 w 276791"/>
                <a:gd name="connsiteY38" fmla="*/ 282857 h 336550"/>
                <a:gd name="connsiteX39" fmla="*/ 173348 w 276791"/>
                <a:gd name="connsiteY39" fmla="*/ 238447 h 336550"/>
                <a:gd name="connsiteX40" fmla="*/ 174660 w 276791"/>
                <a:gd name="connsiteY40" fmla="*/ 188812 h 336550"/>
                <a:gd name="connsiteX41" fmla="*/ 193020 w 276791"/>
                <a:gd name="connsiteY41" fmla="*/ 180975 h 336550"/>
                <a:gd name="connsiteX42" fmla="*/ 58624 w 276791"/>
                <a:gd name="connsiteY42" fmla="*/ 11113 h 336550"/>
                <a:gd name="connsiteX43" fmla="*/ 27035 w 276791"/>
                <a:gd name="connsiteY43" fmla="*/ 22930 h 336550"/>
                <a:gd name="connsiteX44" fmla="*/ 27035 w 276791"/>
                <a:gd name="connsiteY44" fmla="*/ 101708 h 336550"/>
                <a:gd name="connsiteX45" fmla="*/ 108641 w 276791"/>
                <a:gd name="connsiteY45" fmla="*/ 185738 h 336550"/>
                <a:gd name="connsiteX46" fmla="*/ 191563 w 276791"/>
                <a:gd name="connsiteY46" fmla="*/ 101708 h 336550"/>
                <a:gd name="connsiteX47" fmla="*/ 191563 w 276791"/>
                <a:gd name="connsiteY47" fmla="*/ 22930 h 336550"/>
                <a:gd name="connsiteX48" fmla="*/ 159973 w 276791"/>
                <a:gd name="connsiteY48" fmla="*/ 11113 h 336550"/>
                <a:gd name="connsiteX49" fmla="*/ 112589 w 276791"/>
                <a:gd name="connsiteY49" fmla="*/ 30808 h 336550"/>
                <a:gd name="connsiteX50" fmla="*/ 106008 w 276791"/>
                <a:gd name="connsiteY50" fmla="*/ 30808 h 336550"/>
                <a:gd name="connsiteX51" fmla="*/ 58624 w 276791"/>
                <a:gd name="connsiteY51" fmla="*/ 11113 h 336550"/>
                <a:gd name="connsiteX52" fmla="*/ 58443 w 276791"/>
                <a:gd name="connsiteY52" fmla="*/ 0 h 336550"/>
                <a:gd name="connsiteX53" fmla="*/ 108772 w 276791"/>
                <a:gd name="connsiteY53" fmla="*/ 19712 h 336550"/>
                <a:gd name="connsiteX54" fmla="*/ 160424 w 276791"/>
                <a:gd name="connsiteY54" fmla="*/ 0 h 336550"/>
                <a:gd name="connsiteX55" fmla="*/ 198833 w 276791"/>
                <a:gd name="connsiteY55" fmla="*/ 15770 h 336550"/>
                <a:gd name="connsiteX56" fmla="*/ 200157 w 276791"/>
                <a:gd name="connsiteY56" fmla="*/ 109075 h 336550"/>
                <a:gd name="connsiteX57" fmla="*/ 112745 w 276791"/>
                <a:gd name="connsiteY57" fmla="*/ 197124 h 336550"/>
                <a:gd name="connsiteX58" fmla="*/ 108772 w 276791"/>
                <a:gd name="connsiteY58" fmla="*/ 198438 h 336550"/>
                <a:gd name="connsiteX59" fmla="*/ 106123 w 276791"/>
                <a:gd name="connsiteY59" fmla="*/ 197124 h 336550"/>
                <a:gd name="connsiteX60" fmla="*/ 18710 w 276791"/>
                <a:gd name="connsiteY60" fmla="*/ 109075 h 336550"/>
                <a:gd name="connsiteX61" fmla="*/ 20034 w 276791"/>
                <a:gd name="connsiteY61" fmla="*/ 15770 h 336550"/>
                <a:gd name="connsiteX62" fmla="*/ 58443 w 276791"/>
                <a:gd name="connsiteY62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276791" h="336550">
                  <a:moveTo>
                    <a:pt x="83137" y="274638"/>
                  </a:moveTo>
                  <a:cubicBezTo>
                    <a:pt x="80514" y="274638"/>
                    <a:pt x="77891" y="275933"/>
                    <a:pt x="76580" y="277228"/>
                  </a:cubicBezTo>
                  <a:cubicBezTo>
                    <a:pt x="71334" y="283704"/>
                    <a:pt x="71334" y="292769"/>
                    <a:pt x="76580" y="297949"/>
                  </a:cubicBezTo>
                  <a:cubicBezTo>
                    <a:pt x="101497" y="323851"/>
                    <a:pt x="101497" y="323851"/>
                    <a:pt x="101497" y="323851"/>
                  </a:cubicBezTo>
                  <a:cubicBezTo>
                    <a:pt x="126414" y="297949"/>
                    <a:pt x="126414" y="297949"/>
                    <a:pt x="126414" y="297949"/>
                  </a:cubicBezTo>
                  <a:cubicBezTo>
                    <a:pt x="131659" y="292769"/>
                    <a:pt x="131659" y="283704"/>
                    <a:pt x="126414" y="277228"/>
                  </a:cubicBezTo>
                  <a:cubicBezTo>
                    <a:pt x="125102" y="275933"/>
                    <a:pt x="122479" y="274638"/>
                    <a:pt x="119857" y="274638"/>
                  </a:cubicBezTo>
                  <a:cubicBezTo>
                    <a:pt x="115922" y="274638"/>
                    <a:pt x="109365" y="277228"/>
                    <a:pt x="105431" y="281113"/>
                  </a:cubicBezTo>
                  <a:cubicBezTo>
                    <a:pt x="102808" y="283704"/>
                    <a:pt x="100185" y="283704"/>
                    <a:pt x="97563" y="281113"/>
                  </a:cubicBezTo>
                  <a:cubicBezTo>
                    <a:pt x="93628" y="277228"/>
                    <a:pt x="87071" y="274638"/>
                    <a:pt x="83137" y="274638"/>
                  </a:cubicBezTo>
                  <a:close/>
                  <a:moveTo>
                    <a:pt x="82298" y="263525"/>
                  </a:moveTo>
                  <a:cubicBezTo>
                    <a:pt x="88871" y="263525"/>
                    <a:pt x="95445" y="266180"/>
                    <a:pt x="100703" y="270164"/>
                  </a:cubicBezTo>
                  <a:cubicBezTo>
                    <a:pt x="105962" y="266180"/>
                    <a:pt x="112535" y="263525"/>
                    <a:pt x="119108" y="263525"/>
                  </a:cubicBezTo>
                  <a:cubicBezTo>
                    <a:pt x="124367" y="263525"/>
                    <a:pt x="129626" y="266180"/>
                    <a:pt x="133570" y="270164"/>
                  </a:cubicBezTo>
                  <a:cubicBezTo>
                    <a:pt x="142772" y="279458"/>
                    <a:pt x="142772" y="295390"/>
                    <a:pt x="133570" y="306012"/>
                  </a:cubicBezTo>
                  <a:cubicBezTo>
                    <a:pt x="104647" y="335222"/>
                    <a:pt x="104647" y="335222"/>
                    <a:pt x="104647" y="335222"/>
                  </a:cubicBezTo>
                  <a:cubicBezTo>
                    <a:pt x="103333" y="336550"/>
                    <a:pt x="102018" y="336550"/>
                    <a:pt x="100703" y="336550"/>
                  </a:cubicBezTo>
                  <a:cubicBezTo>
                    <a:pt x="99389" y="336550"/>
                    <a:pt x="98074" y="336550"/>
                    <a:pt x="96759" y="335222"/>
                  </a:cubicBezTo>
                  <a:cubicBezTo>
                    <a:pt x="67836" y="306012"/>
                    <a:pt x="67836" y="306012"/>
                    <a:pt x="67836" y="306012"/>
                  </a:cubicBezTo>
                  <a:cubicBezTo>
                    <a:pt x="58634" y="295390"/>
                    <a:pt x="58634" y="279458"/>
                    <a:pt x="67836" y="270164"/>
                  </a:cubicBezTo>
                  <a:cubicBezTo>
                    <a:pt x="71781" y="266180"/>
                    <a:pt x="77039" y="263525"/>
                    <a:pt x="82298" y="263525"/>
                  </a:cubicBezTo>
                  <a:close/>
                  <a:moveTo>
                    <a:pt x="192627" y="192088"/>
                  </a:moveTo>
                  <a:cubicBezTo>
                    <a:pt x="188637" y="192088"/>
                    <a:pt x="184647" y="194690"/>
                    <a:pt x="180657" y="197293"/>
                  </a:cubicBezTo>
                  <a:cubicBezTo>
                    <a:pt x="171346" y="206401"/>
                    <a:pt x="171346" y="222016"/>
                    <a:pt x="180657" y="232426"/>
                  </a:cubicBezTo>
                  <a:cubicBezTo>
                    <a:pt x="220559" y="271463"/>
                    <a:pt x="220559" y="271463"/>
                    <a:pt x="220559" y="271463"/>
                  </a:cubicBezTo>
                  <a:cubicBezTo>
                    <a:pt x="260461" y="232426"/>
                    <a:pt x="260461" y="232426"/>
                    <a:pt x="260461" y="232426"/>
                  </a:cubicBezTo>
                  <a:cubicBezTo>
                    <a:pt x="269771" y="222016"/>
                    <a:pt x="269771" y="206401"/>
                    <a:pt x="259131" y="197293"/>
                  </a:cubicBezTo>
                  <a:cubicBezTo>
                    <a:pt x="256471" y="194690"/>
                    <a:pt x="252480" y="192088"/>
                    <a:pt x="248490" y="192088"/>
                  </a:cubicBezTo>
                  <a:cubicBezTo>
                    <a:pt x="240510" y="192088"/>
                    <a:pt x="231199" y="197293"/>
                    <a:pt x="224549" y="203799"/>
                  </a:cubicBezTo>
                  <a:cubicBezTo>
                    <a:pt x="221889" y="205100"/>
                    <a:pt x="219229" y="205100"/>
                    <a:pt x="216569" y="203799"/>
                  </a:cubicBezTo>
                  <a:cubicBezTo>
                    <a:pt x="209918" y="197293"/>
                    <a:pt x="200608" y="192088"/>
                    <a:pt x="192627" y="192088"/>
                  </a:cubicBezTo>
                  <a:close/>
                  <a:moveTo>
                    <a:pt x="193020" y="180975"/>
                  </a:moveTo>
                  <a:cubicBezTo>
                    <a:pt x="202199" y="180975"/>
                    <a:pt x="211379" y="184894"/>
                    <a:pt x="220559" y="191424"/>
                  </a:cubicBezTo>
                  <a:cubicBezTo>
                    <a:pt x="228428" y="184894"/>
                    <a:pt x="238919" y="180975"/>
                    <a:pt x="248099" y="180975"/>
                  </a:cubicBezTo>
                  <a:cubicBezTo>
                    <a:pt x="254656" y="180975"/>
                    <a:pt x="261213" y="183587"/>
                    <a:pt x="266459" y="188812"/>
                  </a:cubicBezTo>
                  <a:cubicBezTo>
                    <a:pt x="279573" y="203180"/>
                    <a:pt x="280884" y="225385"/>
                    <a:pt x="266459" y="238447"/>
                  </a:cubicBezTo>
                  <a:cubicBezTo>
                    <a:pt x="224493" y="282857"/>
                    <a:pt x="224493" y="282857"/>
                    <a:pt x="224493" y="282857"/>
                  </a:cubicBezTo>
                  <a:cubicBezTo>
                    <a:pt x="223182" y="282857"/>
                    <a:pt x="221871" y="284163"/>
                    <a:pt x="220559" y="284163"/>
                  </a:cubicBezTo>
                  <a:cubicBezTo>
                    <a:pt x="219248" y="284163"/>
                    <a:pt x="217936" y="282857"/>
                    <a:pt x="216625" y="282857"/>
                  </a:cubicBezTo>
                  <a:cubicBezTo>
                    <a:pt x="173348" y="238447"/>
                    <a:pt x="173348" y="238447"/>
                    <a:pt x="173348" y="238447"/>
                  </a:cubicBezTo>
                  <a:cubicBezTo>
                    <a:pt x="160234" y="225385"/>
                    <a:pt x="160234" y="203180"/>
                    <a:pt x="174660" y="188812"/>
                  </a:cubicBezTo>
                  <a:cubicBezTo>
                    <a:pt x="178594" y="183587"/>
                    <a:pt x="185151" y="180975"/>
                    <a:pt x="193020" y="180975"/>
                  </a:cubicBezTo>
                  <a:close/>
                  <a:moveTo>
                    <a:pt x="58624" y="11113"/>
                  </a:moveTo>
                  <a:cubicBezTo>
                    <a:pt x="46778" y="11113"/>
                    <a:pt x="34932" y="15052"/>
                    <a:pt x="27035" y="22930"/>
                  </a:cubicBezTo>
                  <a:cubicBezTo>
                    <a:pt x="5975" y="45250"/>
                    <a:pt x="4659" y="79387"/>
                    <a:pt x="27035" y="101708"/>
                  </a:cubicBezTo>
                  <a:cubicBezTo>
                    <a:pt x="108641" y="185738"/>
                    <a:pt x="108641" y="185738"/>
                    <a:pt x="108641" y="185738"/>
                  </a:cubicBezTo>
                  <a:cubicBezTo>
                    <a:pt x="191563" y="101708"/>
                    <a:pt x="191563" y="101708"/>
                    <a:pt x="191563" y="101708"/>
                  </a:cubicBezTo>
                  <a:cubicBezTo>
                    <a:pt x="212622" y="80700"/>
                    <a:pt x="212622" y="45250"/>
                    <a:pt x="191563" y="22930"/>
                  </a:cubicBezTo>
                  <a:cubicBezTo>
                    <a:pt x="182349" y="15052"/>
                    <a:pt x="171819" y="11113"/>
                    <a:pt x="159973" y="11113"/>
                  </a:cubicBezTo>
                  <a:cubicBezTo>
                    <a:pt x="144179" y="11113"/>
                    <a:pt x="125752" y="18991"/>
                    <a:pt x="112589" y="30808"/>
                  </a:cubicBezTo>
                  <a:cubicBezTo>
                    <a:pt x="111273" y="33433"/>
                    <a:pt x="107325" y="33433"/>
                    <a:pt x="106008" y="30808"/>
                  </a:cubicBezTo>
                  <a:cubicBezTo>
                    <a:pt x="91530" y="18991"/>
                    <a:pt x="74419" y="11113"/>
                    <a:pt x="58624" y="11113"/>
                  </a:cubicBezTo>
                  <a:close/>
                  <a:moveTo>
                    <a:pt x="58443" y="0"/>
                  </a:moveTo>
                  <a:cubicBezTo>
                    <a:pt x="75661" y="0"/>
                    <a:pt x="94203" y="7885"/>
                    <a:pt x="108772" y="19712"/>
                  </a:cubicBezTo>
                  <a:cubicBezTo>
                    <a:pt x="124665" y="7885"/>
                    <a:pt x="143207" y="0"/>
                    <a:pt x="160424" y="0"/>
                  </a:cubicBezTo>
                  <a:cubicBezTo>
                    <a:pt x="174993" y="0"/>
                    <a:pt x="188237" y="5257"/>
                    <a:pt x="198833" y="15770"/>
                  </a:cubicBezTo>
                  <a:cubicBezTo>
                    <a:pt x="225321" y="40739"/>
                    <a:pt x="225321" y="82792"/>
                    <a:pt x="200157" y="109075"/>
                  </a:cubicBezTo>
                  <a:cubicBezTo>
                    <a:pt x="112745" y="197124"/>
                    <a:pt x="112745" y="197124"/>
                    <a:pt x="112745" y="197124"/>
                  </a:cubicBezTo>
                  <a:cubicBezTo>
                    <a:pt x="111420" y="197124"/>
                    <a:pt x="110096" y="198438"/>
                    <a:pt x="108772" y="198438"/>
                  </a:cubicBezTo>
                  <a:cubicBezTo>
                    <a:pt x="107447" y="198438"/>
                    <a:pt x="106123" y="197124"/>
                    <a:pt x="106123" y="197124"/>
                  </a:cubicBezTo>
                  <a:cubicBezTo>
                    <a:pt x="18710" y="109075"/>
                    <a:pt x="18710" y="109075"/>
                    <a:pt x="18710" y="109075"/>
                  </a:cubicBezTo>
                  <a:cubicBezTo>
                    <a:pt x="-6454" y="82792"/>
                    <a:pt x="-6454" y="40739"/>
                    <a:pt x="20034" y="15770"/>
                  </a:cubicBezTo>
                  <a:cubicBezTo>
                    <a:pt x="29305" y="5257"/>
                    <a:pt x="42550" y="0"/>
                    <a:pt x="58443" y="0"/>
                  </a:cubicBezTo>
                  <a:close/>
                </a:path>
              </a:pathLst>
            </a:custGeom>
            <a:solidFill>
              <a:srgbClr val="EB476F"/>
            </a:solidFill>
            <a:ln>
              <a:noFill/>
            </a:ln>
          </p:spPr>
          <p:txBody>
            <a:bodyPr/>
            <a:lstStyle/>
            <a:p>
              <a:endParaRPr lang="zh-CN" altLang="en-US" sz="2000"/>
            </a:p>
          </p:txBody>
        </p:sp>
        <p:sp>
          <p:nvSpPr>
            <p:cNvPr id="20" name="KSO_Shape"/>
            <p:cNvSpPr/>
            <p:nvPr>
              <p:custDataLst>
                <p:tags r:id="rId3"/>
              </p:custDataLst>
            </p:nvPr>
          </p:nvSpPr>
          <p:spPr>
            <a:xfrm flipH="1">
              <a:off x="6758143" y="1755407"/>
              <a:ext cx="1534116" cy="1397480"/>
            </a:xfrm>
            <a:prstGeom prst="heart">
              <a:avLst/>
            </a:prstGeom>
            <a:solidFill>
              <a:srgbClr val="EB476F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36000" bIns="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320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10673341" y="6008142"/>
            <a:ext cx="16710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b="1" i="1" dirty="0">
                <a:ln w="28575">
                  <a:solidFill>
                    <a:schemeClr val="bg1"/>
                  </a:solidFill>
                </a:ln>
                <a:solidFill>
                  <a:srgbClr val="EB47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gneto" panose="04030805050802020D02" pitchFamily="82" charset="0"/>
              </a:rPr>
              <a:t>520</a:t>
            </a:r>
            <a:endParaRPr lang="zh-CN" altLang="en-US" sz="4400" b="1" i="1" dirty="0">
              <a:ln w="28575">
                <a:solidFill>
                  <a:schemeClr val="bg1"/>
                </a:solidFill>
              </a:ln>
              <a:solidFill>
                <a:srgbClr val="EB476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gneto" panose="04030805050802020D02" pitchFamily="82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58175" y="235740"/>
            <a:ext cx="451712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b="1" dirty="0">
                <a:solidFill>
                  <a:srgbClr val="EB476F"/>
                </a:solidFill>
                <a:latin typeface="+mj-ea"/>
                <a:ea typeface="+mj-ea"/>
              </a:rPr>
              <a:t>点击此处添加标题</a:t>
            </a:r>
            <a:endParaRPr lang="zh-CN" altLang="en-US" sz="2800" b="1" dirty="0">
              <a:solidFill>
                <a:srgbClr val="EB476F"/>
              </a:solidFill>
              <a:latin typeface="+mj-ea"/>
              <a:ea typeface="+mj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058175" y="698500"/>
            <a:ext cx="52727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cs typeface="Arial" panose="020B0604020202020204" pitchFamily="34" charset="0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  <a:cs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"/>
                            </p:stCondLst>
                            <p:childTnLst>
                              <p:par>
                                <p:cTn id="2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688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187"/>
                            </p:stCondLst>
                            <p:childTnLst>
                              <p:par>
                                <p:cTn id="34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187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7" grpId="0" animBg="1"/>
      <p:bldP spid="21" grpId="0"/>
      <p:bldP spid="22" grpId="0"/>
      <p:bldP spid="2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45086"/>
          </a:xfrm>
          <a:prstGeom prst="rect">
            <a:avLst/>
          </a:prstGeom>
        </p:spPr>
      </p:pic>
      <p:sp>
        <p:nvSpPr>
          <p:cNvPr id="33" name="矩形 32"/>
          <p:cNvSpPr/>
          <p:nvPr/>
        </p:nvSpPr>
        <p:spPr>
          <a:xfrm>
            <a:off x="235202" y="302341"/>
            <a:ext cx="11662883" cy="6305288"/>
          </a:xfrm>
          <a:prstGeom prst="rect">
            <a:avLst/>
          </a:prstGeom>
          <a:solidFill>
            <a:schemeClr val="bg1"/>
          </a:solidFill>
          <a:ln w="101600">
            <a:solidFill>
              <a:srgbClr val="F6BC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KSO_Shape"/>
          <p:cNvSpPr/>
          <p:nvPr>
            <p:custDataLst>
              <p:tags r:id="rId2"/>
            </p:custDataLst>
          </p:nvPr>
        </p:nvSpPr>
        <p:spPr>
          <a:xfrm flipH="1">
            <a:off x="5694207" y="884555"/>
            <a:ext cx="1326373" cy="1208788"/>
          </a:xfrm>
          <a:prstGeom prst="heart">
            <a:avLst/>
          </a:prstGeom>
          <a:noFill/>
          <a:ln w="25400">
            <a:solidFill>
              <a:srgbClr val="FFB7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KSO_Shape"/>
          <p:cNvSpPr/>
          <p:nvPr>
            <p:custDataLst>
              <p:tags r:id="rId3"/>
            </p:custDataLst>
          </p:nvPr>
        </p:nvSpPr>
        <p:spPr>
          <a:xfrm rot="20677348" flipH="1">
            <a:off x="4961888" y="884089"/>
            <a:ext cx="1327162" cy="1208959"/>
          </a:xfrm>
          <a:prstGeom prst="heart">
            <a:avLst/>
          </a:prstGeom>
          <a:solidFill>
            <a:srgbClr val="EB47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3600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40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04</a:t>
            </a:r>
            <a:endParaRPr lang="zh-CN" altLang="en-US" sz="40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282863" y="2178899"/>
            <a:ext cx="3626275" cy="724485"/>
            <a:chOff x="393059" y="2981328"/>
            <a:chExt cx="3308326" cy="660963"/>
          </a:xfrm>
        </p:grpSpPr>
        <p:sp>
          <p:nvSpPr>
            <p:cNvPr id="15" name="椭圆 49"/>
            <p:cNvSpPr/>
            <p:nvPr>
              <p:custDataLst>
                <p:tags r:id="rId4"/>
              </p:custDataLst>
            </p:nvPr>
          </p:nvSpPr>
          <p:spPr>
            <a:xfrm>
              <a:off x="1830854" y="3360688"/>
              <a:ext cx="194459" cy="184841"/>
            </a:xfrm>
            <a:prstGeom prst="heart">
              <a:avLst/>
            </a:prstGeom>
            <a:gradFill flip="none" rotWithShape="1">
              <a:gsLst>
                <a:gs pos="0">
                  <a:srgbClr val="F6BCC6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6" name="矩形 50"/>
            <p:cNvSpPr/>
            <p:nvPr>
              <p:custDataLst>
                <p:tags r:id="rId5"/>
              </p:custDataLst>
            </p:nvPr>
          </p:nvSpPr>
          <p:spPr>
            <a:xfrm rot="21021193">
              <a:off x="2704768" y="3201841"/>
              <a:ext cx="140729" cy="140729"/>
            </a:xfrm>
            <a:prstGeom prst="heart">
              <a:avLst/>
            </a:prstGeom>
            <a:solidFill>
              <a:srgbClr val="EB47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 dirty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7" name="矩形 53"/>
            <p:cNvSpPr/>
            <p:nvPr>
              <p:custDataLst>
                <p:tags r:id="rId6"/>
              </p:custDataLst>
            </p:nvPr>
          </p:nvSpPr>
          <p:spPr>
            <a:xfrm rot="900000">
              <a:off x="2962479" y="3277978"/>
              <a:ext cx="109399" cy="119285"/>
            </a:xfrm>
            <a:prstGeom prst="heart">
              <a:avLst/>
            </a:prstGeom>
            <a:solidFill>
              <a:srgbClr val="F6BCC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8" name="矩形 54"/>
            <p:cNvSpPr/>
            <p:nvPr>
              <p:custDataLst>
                <p:tags r:id="rId7"/>
              </p:custDataLst>
            </p:nvPr>
          </p:nvSpPr>
          <p:spPr>
            <a:xfrm rot="1632393">
              <a:off x="686363" y="3326982"/>
              <a:ext cx="109843" cy="109843"/>
            </a:xfrm>
            <a:prstGeom prst="heart">
              <a:avLst/>
            </a:prstGeom>
            <a:solidFill>
              <a:srgbClr val="EB47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9" name="矩形 55"/>
            <p:cNvSpPr/>
            <p:nvPr>
              <p:custDataLst>
                <p:tags r:id="rId8"/>
              </p:custDataLst>
            </p:nvPr>
          </p:nvSpPr>
          <p:spPr>
            <a:xfrm rot="19632393">
              <a:off x="2373297" y="3229703"/>
              <a:ext cx="109968" cy="109968"/>
            </a:xfrm>
            <a:prstGeom prst="heart">
              <a:avLst/>
            </a:prstGeom>
            <a:solidFill>
              <a:srgbClr val="E88CA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0" name="矩形 56"/>
            <p:cNvSpPr/>
            <p:nvPr>
              <p:custDataLst>
                <p:tags r:id="rId9"/>
              </p:custDataLst>
            </p:nvPr>
          </p:nvSpPr>
          <p:spPr>
            <a:xfrm>
              <a:off x="393059" y="3320182"/>
              <a:ext cx="144046" cy="87128"/>
            </a:xfrm>
            <a:prstGeom prst="heart">
              <a:avLst/>
            </a:prstGeom>
            <a:solidFill>
              <a:srgbClr val="EB47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21" name="矩形 57"/>
            <p:cNvSpPr/>
            <p:nvPr>
              <p:custDataLst>
                <p:tags r:id="rId10"/>
              </p:custDataLst>
            </p:nvPr>
          </p:nvSpPr>
          <p:spPr>
            <a:xfrm rot="20673998">
              <a:off x="3556984" y="3315120"/>
              <a:ext cx="144401" cy="144401"/>
            </a:xfrm>
            <a:prstGeom prst="heart">
              <a:avLst/>
            </a:prstGeom>
            <a:solidFill>
              <a:srgbClr val="EB47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2" name="矩形 58"/>
            <p:cNvSpPr/>
            <p:nvPr>
              <p:custDataLst>
                <p:tags r:id="rId11"/>
              </p:custDataLst>
            </p:nvPr>
          </p:nvSpPr>
          <p:spPr>
            <a:xfrm>
              <a:off x="2662057" y="3428989"/>
              <a:ext cx="60704" cy="60704"/>
            </a:xfrm>
            <a:prstGeom prst="heart">
              <a:avLst/>
            </a:prstGeom>
            <a:solidFill>
              <a:srgbClr val="EB47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3" name="矩形 59"/>
            <p:cNvSpPr/>
            <p:nvPr>
              <p:custDataLst>
                <p:tags r:id="rId12"/>
              </p:custDataLst>
            </p:nvPr>
          </p:nvSpPr>
          <p:spPr>
            <a:xfrm rot="762483">
              <a:off x="1142249" y="3314775"/>
              <a:ext cx="134257" cy="134257"/>
            </a:xfrm>
            <a:prstGeom prst="heart">
              <a:avLst/>
            </a:prstGeom>
            <a:solidFill>
              <a:srgbClr val="E88CA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4" name="矩形 60"/>
            <p:cNvSpPr/>
            <p:nvPr>
              <p:custDataLst>
                <p:tags r:id="rId13"/>
              </p:custDataLst>
            </p:nvPr>
          </p:nvSpPr>
          <p:spPr>
            <a:xfrm rot="18900000">
              <a:off x="3299780" y="3156262"/>
              <a:ext cx="62978" cy="68669"/>
            </a:xfrm>
            <a:prstGeom prst="heart">
              <a:avLst/>
            </a:prstGeom>
            <a:solidFill>
              <a:srgbClr val="E88CA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25" name="矩形 61"/>
            <p:cNvSpPr/>
            <p:nvPr>
              <p:custDataLst>
                <p:tags r:id="rId14"/>
              </p:custDataLst>
            </p:nvPr>
          </p:nvSpPr>
          <p:spPr>
            <a:xfrm rot="900000">
              <a:off x="1863768" y="3277523"/>
              <a:ext cx="86895" cy="94748"/>
            </a:xfrm>
            <a:prstGeom prst="heart">
              <a:avLst/>
            </a:prstGeom>
            <a:solidFill>
              <a:srgbClr val="F6BCC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6" name="矩形 62"/>
            <p:cNvSpPr/>
            <p:nvPr>
              <p:custDataLst>
                <p:tags r:id="rId15"/>
              </p:custDataLst>
            </p:nvPr>
          </p:nvSpPr>
          <p:spPr>
            <a:xfrm rot="1800000">
              <a:off x="1098772" y="3136872"/>
              <a:ext cx="60704" cy="60704"/>
            </a:xfrm>
            <a:prstGeom prst="heart">
              <a:avLst/>
            </a:prstGeom>
            <a:solidFill>
              <a:srgbClr val="EB47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6600" kern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27" name="椭圆 63"/>
            <p:cNvSpPr/>
            <p:nvPr>
              <p:custDataLst>
                <p:tags r:id="rId16"/>
              </p:custDataLst>
            </p:nvPr>
          </p:nvSpPr>
          <p:spPr>
            <a:xfrm>
              <a:off x="846156" y="3277253"/>
              <a:ext cx="213745" cy="237581"/>
            </a:xfrm>
            <a:prstGeom prst="heart">
              <a:avLst/>
            </a:prstGeom>
            <a:gradFill flip="none" rotWithShape="1">
              <a:gsLst>
                <a:gs pos="0">
                  <a:srgbClr val="F6BCC6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8" name="椭圆 64"/>
            <p:cNvSpPr/>
            <p:nvPr>
              <p:custDataLst>
                <p:tags r:id="rId17"/>
              </p:custDataLst>
            </p:nvPr>
          </p:nvSpPr>
          <p:spPr>
            <a:xfrm>
              <a:off x="1329207" y="3144052"/>
              <a:ext cx="213745" cy="237581"/>
            </a:xfrm>
            <a:prstGeom prst="heart">
              <a:avLst/>
            </a:prstGeom>
            <a:gradFill flip="none" rotWithShape="1">
              <a:gsLst>
                <a:gs pos="0">
                  <a:srgbClr val="F6BCC6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9" name="椭圆 65"/>
            <p:cNvSpPr/>
            <p:nvPr>
              <p:custDataLst>
                <p:tags r:id="rId18"/>
              </p:custDataLst>
            </p:nvPr>
          </p:nvSpPr>
          <p:spPr>
            <a:xfrm>
              <a:off x="2151596" y="2981328"/>
              <a:ext cx="254471" cy="298313"/>
            </a:xfrm>
            <a:prstGeom prst="heart">
              <a:avLst/>
            </a:prstGeom>
            <a:gradFill flip="none" rotWithShape="1">
              <a:gsLst>
                <a:gs pos="0">
                  <a:srgbClr val="E88CA1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30" name="椭圆 66"/>
            <p:cNvSpPr/>
            <p:nvPr>
              <p:custDataLst>
                <p:tags r:id="rId19"/>
              </p:custDataLst>
            </p:nvPr>
          </p:nvSpPr>
          <p:spPr>
            <a:xfrm>
              <a:off x="2978579" y="3404710"/>
              <a:ext cx="213745" cy="237581"/>
            </a:xfrm>
            <a:prstGeom prst="heart">
              <a:avLst/>
            </a:prstGeom>
            <a:gradFill flip="none" rotWithShape="1">
              <a:gsLst>
                <a:gs pos="0">
                  <a:srgbClr val="F6BCC6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3" name="矩形 2"/>
          <p:cNvSpPr/>
          <p:nvPr/>
        </p:nvSpPr>
        <p:spPr>
          <a:xfrm>
            <a:off x="2994470" y="3017684"/>
            <a:ext cx="6203060" cy="1276788"/>
          </a:xfrm>
          <a:prstGeom prst="rect">
            <a:avLst/>
          </a:prstGeom>
          <a:noFill/>
          <a:ln>
            <a:solidFill>
              <a:srgbClr val="EB47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3802877" y="3118140"/>
            <a:ext cx="469872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点击此处添加标题</a:t>
            </a:r>
            <a:endParaRPr lang="zh-CN" altLang="en-US" sz="4400" dirty="0">
              <a:solidFill>
                <a:schemeClr val="tx1">
                  <a:lumMod val="65000"/>
                  <a:lumOff val="3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802877" y="3773534"/>
            <a:ext cx="47062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rgbClr val="E88C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add the title of the you need here</a:t>
            </a:r>
            <a:endParaRPr lang="zh-CN" altLang="en-US" dirty="0">
              <a:solidFill>
                <a:srgbClr val="E88C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7000">
        <p15:prstTrans prst="origami"/>
      </p:transition>
    </mc:Choice>
    <mc:Fallback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1429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3" grpId="0" animBg="1"/>
      <p:bldP spid="34" grpId="0"/>
      <p:bldP spid="3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MH_Picture_2"/>
          <p:cNvSpPr/>
          <p:nvPr>
            <p:custDataLst>
              <p:tags r:id="rId1"/>
            </p:custDataLst>
          </p:nvPr>
        </p:nvSpPr>
        <p:spPr bwMode="auto">
          <a:xfrm>
            <a:off x="3307146" y="2973524"/>
            <a:ext cx="752369" cy="773951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95" name="MH_Picture_3"/>
          <p:cNvSpPr/>
          <p:nvPr>
            <p:custDataLst>
              <p:tags r:id="rId3"/>
            </p:custDataLst>
          </p:nvPr>
        </p:nvSpPr>
        <p:spPr bwMode="auto">
          <a:xfrm>
            <a:off x="4098208" y="2977595"/>
            <a:ext cx="1603621" cy="1590723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96" name="MH_Picture_4"/>
          <p:cNvSpPr/>
          <p:nvPr>
            <p:custDataLst>
              <p:tags r:id="rId5"/>
            </p:custDataLst>
          </p:nvPr>
        </p:nvSpPr>
        <p:spPr bwMode="auto">
          <a:xfrm>
            <a:off x="4952417" y="4619049"/>
            <a:ext cx="749412" cy="762884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98" name="MH_Picture_9"/>
          <p:cNvSpPr/>
          <p:nvPr>
            <p:custDataLst>
              <p:tags r:id="rId7"/>
            </p:custDataLst>
          </p:nvPr>
        </p:nvSpPr>
        <p:spPr bwMode="auto">
          <a:xfrm>
            <a:off x="5764022" y="5404807"/>
            <a:ext cx="765267" cy="773865"/>
          </a:xfrm>
          <a:prstGeom prst="rect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rtlCol="0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12" name="MH_Picture_1"/>
          <p:cNvSpPr/>
          <p:nvPr>
            <p:custDataLst>
              <p:tags r:id="rId9"/>
            </p:custDataLst>
          </p:nvPr>
        </p:nvSpPr>
        <p:spPr bwMode="auto">
          <a:xfrm>
            <a:off x="3307145" y="1390610"/>
            <a:ext cx="2394683" cy="1529984"/>
          </a:xfrm>
          <a:custGeom>
            <a:avLst/>
            <a:gdLst>
              <a:gd name="connsiteX0" fmla="*/ 665574 w 2005200"/>
              <a:gd name="connsiteY0" fmla="*/ 0 h 1281140"/>
              <a:gd name="connsiteX1" fmla="*/ 1371326 w 2005200"/>
              <a:gd name="connsiteY1" fmla="*/ 0 h 1281140"/>
              <a:gd name="connsiteX2" fmla="*/ 1521691 w 2005200"/>
              <a:gd name="connsiteY2" fmla="*/ 0 h 1281140"/>
              <a:gd name="connsiteX3" fmla="*/ 2005200 w 2005200"/>
              <a:gd name="connsiteY3" fmla="*/ 0 h 1281140"/>
              <a:gd name="connsiteX4" fmla="*/ 2005200 w 2005200"/>
              <a:gd name="connsiteY4" fmla="*/ 1281140 h 1281140"/>
              <a:gd name="connsiteX5" fmla="*/ 1377676 w 2005200"/>
              <a:gd name="connsiteY5" fmla="*/ 1281140 h 1281140"/>
              <a:gd name="connsiteX6" fmla="*/ 1371326 w 2005200"/>
              <a:gd name="connsiteY6" fmla="*/ 1281140 h 1281140"/>
              <a:gd name="connsiteX7" fmla="*/ 0 w 2005200"/>
              <a:gd name="connsiteY7" fmla="*/ 1281140 h 1281140"/>
              <a:gd name="connsiteX8" fmla="*/ 0 w 2005200"/>
              <a:gd name="connsiteY8" fmla="*/ 658340 h 1281140"/>
              <a:gd name="connsiteX9" fmla="*/ 665574 w 2005200"/>
              <a:gd name="connsiteY9" fmla="*/ 658340 h 1281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05200" h="1281140">
                <a:moveTo>
                  <a:pt x="665574" y="0"/>
                </a:moveTo>
                <a:lnTo>
                  <a:pt x="1371326" y="0"/>
                </a:lnTo>
                <a:lnTo>
                  <a:pt x="1521691" y="0"/>
                </a:lnTo>
                <a:lnTo>
                  <a:pt x="2005200" y="0"/>
                </a:lnTo>
                <a:lnTo>
                  <a:pt x="2005200" y="1281140"/>
                </a:lnTo>
                <a:lnTo>
                  <a:pt x="1377676" y="1281140"/>
                </a:lnTo>
                <a:lnTo>
                  <a:pt x="1371326" y="1281140"/>
                </a:lnTo>
                <a:lnTo>
                  <a:pt x="0" y="1281140"/>
                </a:lnTo>
                <a:lnTo>
                  <a:pt x="0" y="658340"/>
                </a:lnTo>
                <a:lnTo>
                  <a:pt x="665574" y="658340"/>
                </a:lnTo>
                <a:close/>
              </a:path>
            </a:pathLst>
          </a:cu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" name="MH_Picture_5"/>
          <p:cNvSpPr/>
          <p:nvPr>
            <p:custDataLst>
              <p:tags r:id="rId11"/>
            </p:custDataLst>
          </p:nvPr>
        </p:nvSpPr>
        <p:spPr bwMode="auto">
          <a:xfrm>
            <a:off x="5749060" y="2176826"/>
            <a:ext cx="778940" cy="1567102"/>
          </a:xfrm>
          <a:custGeom>
            <a:avLst/>
            <a:gdLst>
              <a:gd name="connsiteX0" fmla="*/ 3952 w 652249"/>
              <a:gd name="connsiteY0" fmla="*/ 0 h 1312221"/>
              <a:gd name="connsiteX1" fmla="*/ 648296 w 652249"/>
              <a:gd name="connsiteY1" fmla="*/ 0 h 1312221"/>
              <a:gd name="connsiteX2" fmla="*/ 648296 w 652249"/>
              <a:gd name="connsiteY2" fmla="*/ 664149 h 1312221"/>
              <a:gd name="connsiteX3" fmla="*/ 652249 w 652249"/>
              <a:gd name="connsiteY3" fmla="*/ 664149 h 1312221"/>
              <a:gd name="connsiteX4" fmla="*/ 652249 w 652249"/>
              <a:gd name="connsiteY4" fmla="*/ 1312221 h 1312221"/>
              <a:gd name="connsiteX5" fmla="*/ 0 w 652249"/>
              <a:gd name="connsiteY5" fmla="*/ 1312221 h 1312221"/>
              <a:gd name="connsiteX6" fmla="*/ 0 w 652249"/>
              <a:gd name="connsiteY6" fmla="*/ 664149 h 1312221"/>
              <a:gd name="connsiteX7" fmla="*/ 3952 w 652249"/>
              <a:gd name="connsiteY7" fmla="*/ 664149 h 1312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2249" h="1312221">
                <a:moveTo>
                  <a:pt x="3952" y="0"/>
                </a:moveTo>
                <a:lnTo>
                  <a:pt x="648296" y="0"/>
                </a:lnTo>
                <a:lnTo>
                  <a:pt x="648296" y="664149"/>
                </a:lnTo>
                <a:lnTo>
                  <a:pt x="652249" y="664149"/>
                </a:lnTo>
                <a:lnTo>
                  <a:pt x="652249" y="1312221"/>
                </a:lnTo>
                <a:lnTo>
                  <a:pt x="0" y="1312221"/>
                </a:lnTo>
                <a:lnTo>
                  <a:pt x="0" y="664149"/>
                </a:lnTo>
                <a:lnTo>
                  <a:pt x="3952" y="664149"/>
                </a:lnTo>
                <a:close/>
              </a:path>
            </a:pathLst>
          </a:custGeom>
          <a:blipFill dpi="0" rotWithShape="1">
            <a:blip r:embed="rId12"/>
            <a:srcRect/>
            <a:stretch>
              <a:fillRect/>
            </a:stretch>
          </a:blipFill>
          <a:ln>
            <a:noFill/>
          </a:ln>
          <a:effectLst/>
        </p:spPr>
        <p:txBody>
          <a:bodyPr wrap="square" rtlCol="0" anchor="ctr">
            <a:no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09" name="MH_Picture_7"/>
          <p:cNvSpPr/>
          <p:nvPr>
            <p:custDataLst>
              <p:tags r:id="rId13"/>
            </p:custDataLst>
          </p:nvPr>
        </p:nvSpPr>
        <p:spPr bwMode="auto">
          <a:xfrm>
            <a:off x="5755196" y="3795082"/>
            <a:ext cx="1596959" cy="1562120"/>
          </a:xfrm>
          <a:custGeom>
            <a:avLst/>
            <a:gdLst>
              <a:gd name="connsiteX0" fmla="*/ 0 w 1337222"/>
              <a:gd name="connsiteY0" fmla="*/ 0 h 1308049"/>
              <a:gd name="connsiteX1" fmla="*/ 644344 w 1337222"/>
              <a:gd name="connsiteY1" fmla="*/ 0 h 1308049"/>
              <a:gd name="connsiteX2" fmla="*/ 1337222 w 1337222"/>
              <a:gd name="connsiteY2" fmla="*/ 0 h 1308049"/>
              <a:gd name="connsiteX3" fmla="*/ 1337222 w 1337222"/>
              <a:gd name="connsiteY3" fmla="*/ 731985 h 1308049"/>
              <a:gd name="connsiteX4" fmla="*/ 1335544 w 1337222"/>
              <a:gd name="connsiteY4" fmla="*/ 731985 h 1308049"/>
              <a:gd name="connsiteX5" fmla="*/ 1335544 w 1337222"/>
              <a:gd name="connsiteY5" fmla="*/ 1308049 h 1308049"/>
              <a:gd name="connsiteX6" fmla="*/ 3544 w 1337222"/>
              <a:gd name="connsiteY6" fmla="*/ 1308049 h 1308049"/>
              <a:gd name="connsiteX7" fmla="*/ 3544 w 1337222"/>
              <a:gd name="connsiteY7" fmla="*/ 674495 h 1308049"/>
              <a:gd name="connsiteX8" fmla="*/ 0 w 1337222"/>
              <a:gd name="connsiteY8" fmla="*/ 674495 h 1308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37222" h="1308049">
                <a:moveTo>
                  <a:pt x="0" y="0"/>
                </a:moveTo>
                <a:lnTo>
                  <a:pt x="644344" y="0"/>
                </a:lnTo>
                <a:lnTo>
                  <a:pt x="1337222" y="0"/>
                </a:lnTo>
                <a:lnTo>
                  <a:pt x="1337222" y="731985"/>
                </a:lnTo>
                <a:lnTo>
                  <a:pt x="1335544" y="731985"/>
                </a:lnTo>
                <a:lnTo>
                  <a:pt x="1335544" y="1308049"/>
                </a:lnTo>
                <a:lnTo>
                  <a:pt x="3544" y="1308049"/>
                </a:lnTo>
                <a:lnTo>
                  <a:pt x="3544" y="674495"/>
                </a:lnTo>
                <a:lnTo>
                  <a:pt x="0" y="674495"/>
                </a:lnTo>
                <a:close/>
              </a:path>
            </a:pathLst>
          </a:cu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05" name="MH_Picture_8"/>
          <p:cNvSpPr/>
          <p:nvPr>
            <p:custDataLst>
              <p:tags r:id="rId14"/>
            </p:custDataLst>
          </p:nvPr>
        </p:nvSpPr>
        <p:spPr bwMode="auto">
          <a:xfrm>
            <a:off x="7405522" y="3795082"/>
            <a:ext cx="769499" cy="758022"/>
          </a:xfrm>
          <a:prstGeom prst="rect">
            <a:avLst/>
          </a:prstGeom>
          <a:blipFill dpi="0"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08" name="MH_Picture_6"/>
          <p:cNvSpPr/>
          <p:nvPr>
            <p:custDataLst>
              <p:tags r:id="rId16"/>
            </p:custDataLst>
          </p:nvPr>
        </p:nvSpPr>
        <p:spPr bwMode="auto">
          <a:xfrm>
            <a:off x="6575229" y="1390611"/>
            <a:ext cx="2403281" cy="2356864"/>
          </a:xfrm>
          <a:custGeom>
            <a:avLst/>
            <a:gdLst>
              <a:gd name="connsiteX0" fmla="*/ 0 w 2012400"/>
              <a:gd name="connsiteY0" fmla="*/ 0 h 1973532"/>
              <a:gd name="connsiteX1" fmla="*/ 1332000 w 2012400"/>
              <a:gd name="connsiteY1" fmla="*/ 0 h 1973532"/>
              <a:gd name="connsiteX2" fmla="*/ 1332000 w 2012400"/>
              <a:gd name="connsiteY2" fmla="*/ 658340 h 1973532"/>
              <a:gd name="connsiteX3" fmla="*/ 2012400 w 2012400"/>
              <a:gd name="connsiteY3" fmla="*/ 658340 h 1973532"/>
              <a:gd name="connsiteX4" fmla="*/ 2012400 w 2012400"/>
              <a:gd name="connsiteY4" fmla="*/ 1973532 h 1973532"/>
              <a:gd name="connsiteX5" fmla="*/ 1332000 w 2012400"/>
              <a:gd name="connsiteY5" fmla="*/ 1973532 h 1973532"/>
              <a:gd name="connsiteX6" fmla="*/ 680400 w 2012400"/>
              <a:gd name="connsiteY6" fmla="*/ 1973532 h 1973532"/>
              <a:gd name="connsiteX7" fmla="*/ 0 w 2012400"/>
              <a:gd name="connsiteY7" fmla="*/ 1973532 h 1973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2400" h="1973532">
                <a:moveTo>
                  <a:pt x="0" y="0"/>
                </a:moveTo>
                <a:lnTo>
                  <a:pt x="1332000" y="0"/>
                </a:lnTo>
                <a:lnTo>
                  <a:pt x="1332000" y="658340"/>
                </a:lnTo>
                <a:lnTo>
                  <a:pt x="2012400" y="658340"/>
                </a:lnTo>
                <a:lnTo>
                  <a:pt x="2012400" y="1973532"/>
                </a:lnTo>
                <a:lnTo>
                  <a:pt x="1332000" y="1973532"/>
                </a:lnTo>
                <a:lnTo>
                  <a:pt x="680400" y="1973532"/>
                </a:lnTo>
                <a:lnTo>
                  <a:pt x="0" y="1973532"/>
                </a:lnTo>
                <a:close/>
              </a:path>
            </a:pathLst>
          </a:custGeom>
          <a:blipFill dpi="0" rotWithShape="1">
            <a:blip r:embed="rId17"/>
            <a:srcRect/>
            <a:stretch>
              <a:fillRect/>
            </a:stretch>
          </a:blipFill>
          <a:ln>
            <a:noFill/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cxnSp>
        <p:nvCxnSpPr>
          <p:cNvPr id="16" name="MH_Other_1"/>
          <p:cNvCxnSpPr/>
          <p:nvPr>
            <p:custDataLst>
              <p:tags r:id="rId18"/>
            </p:custDataLst>
          </p:nvPr>
        </p:nvCxnSpPr>
        <p:spPr bwMode="auto">
          <a:xfrm>
            <a:off x="1058175" y="5770244"/>
            <a:ext cx="0" cy="98882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MH_Other_9"/>
          <p:cNvSpPr/>
          <p:nvPr>
            <p:custDataLst>
              <p:tags r:id="rId19"/>
            </p:custDataLst>
          </p:nvPr>
        </p:nvSpPr>
        <p:spPr>
          <a:xfrm rot="18906473">
            <a:off x="10737365" y="5615068"/>
            <a:ext cx="1697299" cy="1378879"/>
          </a:xfrm>
          <a:prstGeom prst="heart">
            <a:avLst/>
          </a:prstGeom>
          <a:solidFill>
            <a:srgbClr val="FFE1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87333" y="18606"/>
            <a:ext cx="727067" cy="948820"/>
            <a:chOff x="6758143" y="1150870"/>
            <a:chExt cx="1534116" cy="2002017"/>
          </a:xfrm>
        </p:grpSpPr>
        <p:sp>
          <p:nvSpPr>
            <p:cNvPr id="20" name="valentines-hearts_70134"/>
            <p:cNvSpPr>
              <a:spLocks noChangeAspect="1"/>
            </p:cNvSpPr>
            <p:nvPr/>
          </p:nvSpPr>
          <p:spPr bwMode="auto">
            <a:xfrm rot="1782665" flipH="1">
              <a:off x="7385997" y="1150870"/>
              <a:ext cx="581778" cy="707384"/>
            </a:xfrm>
            <a:custGeom>
              <a:avLst/>
              <a:gdLst>
                <a:gd name="connsiteX0" fmla="*/ 83137 w 276791"/>
                <a:gd name="connsiteY0" fmla="*/ 274638 h 336550"/>
                <a:gd name="connsiteX1" fmla="*/ 76580 w 276791"/>
                <a:gd name="connsiteY1" fmla="*/ 277228 h 336550"/>
                <a:gd name="connsiteX2" fmla="*/ 76580 w 276791"/>
                <a:gd name="connsiteY2" fmla="*/ 297949 h 336550"/>
                <a:gd name="connsiteX3" fmla="*/ 101497 w 276791"/>
                <a:gd name="connsiteY3" fmla="*/ 323851 h 336550"/>
                <a:gd name="connsiteX4" fmla="*/ 126414 w 276791"/>
                <a:gd name="connsiteY4" fmla="*/ 297949 h 336550"/>
                <a:gd name="connsiteX5" fmla="*/ 126414 w 276791"/>
                <a:gd name="connsiteY5" fmla="*/ 277228 h 336550"/>
                <a:gd name="connsiteX6" fmla="*/ 119857 w 276791"/>
                <a:gd name="connsiteY6" fmla="*/ 274638 h 336550"/>
                <a:gd name="connsiteX7" fmla="*/ 105431 w 276791"/>
                <a:gd name="connsiteY7" fmla="*/ 281113 h 336550"/>
                <a:gd name="connsiteX8" fmla="*/ 97563 w 276791"/>
                <a:gd name="connsiteY8" fmla="*/ 281113 h 336550"/>
                <a:gd name="connsiteX9" fmla="*/ 83137 w 276791"/>
                <a:gd name="connsiteY9" fmla="*/ 274638 h 336550"/>
                <a:gd name="connsiteX10" fmla="*/ 82298 w 276791"/>
                <a:gd name="connsiteY10" fmla="*/ 263525 h 336550"/>
                <a:gd name="connsiteX11" fmla="*/ 100703 w 276791"/>
                <a:gd name="connsiteY11" fmla="*/ 270164 h 336550"/>
                <a:gd name="connsiteX12" fmla="*/ 119108 w 276791"/>
                <a:gd name="connsiteY12" fmla="*/ 263525 h 336550"/>
                <a:gd name="connsiteX13" fmla="*/ 133570 w 276791"/>
                <a:gd name="connsiteY13" fmla="*/ 270164 h 336550"/>
                <a:gd name="connsiteX14" fmla="*/ 133570 w 276791"/>
                <a:gd name="connsiteY14" fmla="*/ 306012 h 336550"/>
                <a:gd name="connsiteX15" fmla="*/ 104647 w 276791"/>
                <a:gd name="connsiteY15" fmla="*/ 335222 h 336550"/>
                <a:gd name="connsiteX16" fmla="*/ 100703 w 276791"/>
                <a:gd name="connsiteY16" fmla="*/ 336550 h 336550"/>
                <a:gd name="connsiteX17" fmla="*/ 96759 w 276791"/>
                <a:gd name="connsiteY17" fmla="*/ 335222 h 336550"/>
                <a:gd name="connsiteX18" fmla="*/ 67836 w 276791"/>
                <a:gd name="connsiteY18" fmla="*/ 306012 h 336550"/>
                <a:gd name="connsiteX19" fmla="*/ 67836 w 276791"/>
                <a:gd name="connsiteY19" fmla="*/ 270164 h 336550"/>
                <a:gd name="connsiteX20" fmla="*/ 82298 w 276791"/>
                <a:gd name="connsiteY20" fmla="*/ 263525 h 336550"/>
                <a:gd name="connsiteX21" fmla="*/ 192627 w 276791"/>
                <a:gd name="connsiteY21" fmla="*/ 192088 h 336550"/>
                <a:gd name="connsiteX22" fmla="*/ 180657 w 276791"/>
                <a:gd name="connsiteY22" fmla="*/ 197293 h 336550"/>
                <a:gd name="connsiteX23" fmla="*/ 180657 w 276791"/>
                <a:gd name="connsiteY23" fmla="*/ 232426 h 336550"/>
                <a:gd name="connsiteX24" fmla="*/ 220559 w 276791"/>
                <a:gd name="connsiteY24" fmla="*/ 271463 h 336550"/>
                <a:gd name="connsiteX25" fmla="*/ 260461 w 276791"/>
                <a:gd name="connsiteY25" fmla="*/ 232426 h 336550"/>
                <a:gd name="connsiteX26" fmla="*/ 259131 w 276791"/>
                <a:gd name="connsiteY26" fmla="*/ 197293 h 336550"/>
                <a:gd name="connsiteX27" fmla="*/ 248490 w 276791"/>
                <a:gd name="connsiteY27" fmla="*/ 192088 h 336550"/>
                <a:gd name="connsiteX28" fmla="*/ 224549 w 276791"/>
                <a:gd name="connsiteY28" fmla="*/ 203799 h 336550"/>
                <a:gd name="connsiteX29" fmla="*/ 216569 w 276791"/>
                <a:gd name="connsiteY29" fmla="*/ 203799 h 336550"/>
                <a:gd name="connsiteX30" fmla="*/ 192627 w 276791"/>
                <a:gd name="connsiteY30" fmla="*/ 192088 h 336550"/>
                <a:gd name="connsiteX31" fmla="*/ 193020 w 276791"/>
                <a:gd name="connsiteY31" fmla="*/ 180975 h 336550"/>
                <a:gd name="connsiteX32" fmla="*/ 220559 w 276791"/>
                <a:gd name="connsiteY32" fmla="*/ 191424 h 336550"/>
                <a:gd name="connsiteX33" fmla="*/ 248099 w 276791"/>
                <a:gd name="connsiteY33" fmla="*/ 180975 h 336550"/>
                <a:gd name="connsiteX34" fmla="*/ 266459 w 276791"/>
                <a:gd name="connsiteY34" fmla="*/ 188812 h 336550"/>
                <a:gd name="connsiteX35" fmla="*/ 266459 w 276791"/>
                <a:gd name="connsiteY35" fmla="*/ 238447 h 336550"/>
                <a:gd name="connsiteX36" fmla="*/ 224493 w 276791"/>
                <a:gd name="connsiteY36" fmla="*/ 282857 h 336550"/>
                <a:gd name="connsiteX37" fmla="*/ 220559 w 276791"/>
                <a:gd name="connsiteY37" fmla="*/ 284163 h 336550"/>
                <a:gd name="connsiteX38" fmla="*/ 216625 w 276791"/>
                <a:gd name="connsiteY38" fmla="*/ 282857 h 336550"/>
                <a:gd name="connsiteX39" fmla="*/ 173348 w 276791"/>
                <a:gd name="connsiteY39" fmla="*/ 238447 h 336550"/>
                <a:gd name="connsiteX40" fmla="*/ 174660 w 276791"/>
                <a:gd name="connsiteY40" fmla="*/ 188812 h 336550"/>
                <a:gd name="connsiteX41" fmla="*/ 193020 w 276791"/>
                <a:gd name="connsiteY41" fmla="*/ 180975 h 336550"/>
                <a:gd name="connsiteX42" fmla="*/ 58624 w 276791"/>
                <a:gd name="connsiteY42" fmla="*/ 11113 h 336550"/>
                <a:gd name="connsiteX43" fmla="*/ 27035 w 276791"/>
                <a:gd name="connsiteY43" fmla="*/ 22930 h 336550"/>
                <a:gd name="connsiteX44" fmla="*/ 27035 w 276791"/>
                <a:gd name="connsiteY44" fmla="*/ 101708 h 336550"/>
                <a:gd name="connsiteX45" fmla="*/ 108641 w 276791"/>
                <a:gd name="connsiteY45" fmla="*/ 185738 h 336550"/>
                <a:gd name="connsiteX46" fmla="*/ 191563 w 276791"/>
                <a:gd name="connsiteY46" fmla="*/ 101708 h 336550"/>
                <a:gd name="connsiteX47" fmla="*/ 191563 w 276791"/>
                <a:gd name="connsiteY47" fmla="*/ 22930 h 336550"/>
                <a:gd name="connsiteX48" fmla="*/ 159973 w 276791"/>
                <a:gd name="connsiteY48" fmla="*/ 11113 h 336550"/>
                <a:gd name="connsiteX49" fmla="*/ 112589 w 276791"/>
                <a:gd name="connsiteY49" fmla="*/ 30808 h 336550"/>
                <a:gd name="connsiteX50" fmla="*/ 106008 w 276791"/>
                <a:gd name="connsiteY50" fmla="*/ 30808 h 336550"/>
                <a:gd name="connsiteX51" fmla="*/ 58624 w 276791"/>
                <a:gd name="connsiteY51" fmla="*/ 11113 h 336550"/>
                <a:gd name="connsiteX52" fmla="*/ 58443 w 276791"/>
                <a:gd name="connsiteY52" fmla="*/ 0 h 336550"/>
                <a:gd name="connsiteX53" fmla="*/ 108772 w 276791"/>
                <a:gd name="connsiteY53" fmla="*/ 19712 h 336550"/>
                <a:gd name="connsiteX54" fmla="*/ 160424 w 276791"/>
                <a:gd name="connsiteY54" fmla="*/ 0 h 336550"/>
                <a:gd name="connsiteX55" fmla="*/ 198833 w 276791"/>
                <a:gd name="connsiteY55" fmla="*/ 15770 h 336550"/>
                <a:gd name="connsiteX56" fmla="*/ 200157 w 276791"/>
                <a:gd name="connsiteY56" fmla="*/ 109075 h 336550"/>
                <a:gd name="connsiteX57" fmla="*/ 112745 w 276791"/>
                <a:gd name="connsiteY57" fmla="*/ 197124 h 336550"/>
                <a:gd name="connsiteX58" fmla="*/ 108772 w 276791"/>
                <a:gd name="connsiteY58" fmla="*/ 198438 h 336550"/>
                <a:gd name="connsiteX59" fmla="*/ 106123 w 276791"/>
                <a:gd name="connsiteY59" fmla="*/ 197124 h 336550"/>
                <a:gd name="connsiteX60" fmla="*/ 18710 w 276791"/>
                <a:gd name="connsiteY60" fmla="*/ 109075 h 336550"/>
                <a:gd name="connsiteX61" fmla="*/ 20034 w 276791"/>
                <a:gd name="connsiteY61" fmla="*/ 15770 h 336550"/>
                <a:gd name="connsiteX62" fmla="*/ 58443 w 276791"/>
                <a:gd name="connsiteY62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276791" h="336550">
                  <a:moveTo>
                    <a:pt x="83137" y="274638"/>
                  </a:moveTo>
                  <a:cubicBezTo>
                    <a:pt x="80514" y="274638"/>
                    <a:pt x="77891" y="275933"/>
                    <a:pt x="76580" y="277228"/>
                  </a:cubicBezTo>
                  <a:cubicBezTo>
                    <a:pt x="71334" y="283704"/>
                    <a:pt x="71334" y="292769"/>
                    <a:pt x="76580" y="297949"/>
                  </a:cubicBezTo>
                  <a:cubicBezTo>
                    <a:pt x="101497" y="323851"/>
                    <a:pt x="101497" y="323851"/>
                    <a:pt x="101497" y="323851"/>
                  </a:cubicBezTo>
                  <a:cubicBezTo>
                    <a:pt x="126414" y="297949"/>
                    <a:pt x="126414" y="297949"/>
                    <a:pt x="126414" y="297949"/>
                  </a:cubicBezTo>
                  <a:cubicBezTo>
                    <a:pt x="131659" y="292769"/>
                    <a:pt x="131659" y="283704"/>
                    <a:pt x="126414" y="277228"/>
                  </a:cubicBezTo>
                  <a:cubicBezTo>
                    <a:pt x="125102" y="275933"/>
                    <a:pt x="122479" y="274638"/>
                    <a:pt x="119857" y="274638"/>
                  </a:cubicBezTo>
                  <a:cubicBezTo>
                    <a:pt x="115922" y="274638"/>
                    <a:pt x="109365" y="277228"/>
                    <a:pt x="105431" y="281113"/>
                  </a:cubicBezTo>
                  <a:cubicBezTo>
                    <a:pt x="102808" y="283704"/>
                    <a:pt x="100185" y="283704"/>
                    <a:pt x="97563" y="281113"/>
                  </a:cubicBezTo>
                  <a:cubicBezTo>
                    <a:pt x="93628" y="277228"/>
                    <a:pt x="87071" y="274638"/>
                    <a:pt x="83137" y="274638"/>
                  </a:cubicBezTo>
                  <a:close/>
                  <a:moveTo>
                    <a:pt x="82298" y="263525"/>
                  </a:moveTo>
                  <a:cubicBezTo>
                    <a:pt x="88871" y="263525"/>
                    <a:pt x="95445" y="266180"/>
                    <a:pt x="100703" y="270164"/>
                  </a:cubicBezTo>
                  <a:cubicBezTo>
                    <a:pt x="105962" y="266180"/>
                    <a:pt x="112535" y="263525"/>
                    <a:pt x="119108" y="263525"/>
                  </a:cubicBezTo>
                  <a:cubicBezTo>
                    <a:pt x="124367" y="263525"/>
                    <a:pt x="129626" y="266180"/>
                    <a:pt x="133570" y="270164"/>
                  </a:cubicBezTo>
                  <a:cubicBezTo>
                    <a:pt x="142772" y="279458"/>
                    <a:pt x="142772" y="295390"/>
                    <a:pt x="133570" y="306012"/>
                  </a:cubicBezTo>
                  <a:cubicBezTo>
                    <a:pt x="104647" y="335222"/>
                    <a:pt x="104647" y="335222"/>
                    <a:pt x="104647" y="335222"/>
                  </a:cubicBezTo>
                  <a:cubicBezTo>
                    <a:pt x="103333" y="336550"/>
                    <a:pt x="102018" y="336550"/>
                    <a:pt x="100703" y="336550"/>
                  </a:cubicBezTo>
                  <a:cubicBezTo>
                    <a:pt x="99389" y="336550"/>
                    <a:pt x="98074" y="336550"/>
                    <a:pt x="96759" y="335222"/>
                  </a:cubicBezTo>
                  <a:cubicBezTo>
                    <a:pt x="67836" y="306012"/>
                    <a:pt x="67836" y="306012"/>
                    <a:pt x="67836" y="306012"/>
                  </a:cubicBezTo>
                  <a:cubicBezTo>
                    <a:pt x="58634" y="295390"/>
                    <a:pt x="58634" y="279458"/>
                    <a:pt x="67836" y="270164"/>
                  </a:cubicBezTo>
                  <a:cubicBezTo>
                    <a:pt x="71781" y="266180"/>
                    <a:pt x="77039" y="263525"/>
                    <a:pt x="82298" y="263525"/>
                  </a:cubicBezTo>
                  <a:close/>
                  <a:moveTo>
                    <a:pt x="192627" y="192088"/>
                  </a:moveTo>
                  <a:cubicBezTo>
                    <a:pt x="188637" y="192088"/>
                    <a:pt x="184647" y="194690"/>
                    <a:pt x="180657" y="197293"/>
                  </a:cubicBezTo>
                  <a:cubicBezTo>
                    <a:pt x="171346" y="206401"/>
                    <a:pt x="171346" y="222016"/>
                    <a:pt x="180657" y="232426"/>
                  </a:cubicBezTo>
                  <a:cubicBezTo>
                    <a:pt x="220559" y="271463"/>
                    <a:pt x="220559" y="271463"/>
                    <a:pt x="220559" y="271463"/>
                  </a:cubicBezTo>
                  <a:cubicBezTo>
                    <a:pt x="260461" y="232426"/>
                    <a:pt x="260461" y="232426"/>
                    <a:pt x="260461" y="232426"/>
                  </a:cubicBezTo>
                  <a:cubicBezTo>
                    <a:pt x="269771" y="222016"/>
                    <a:pt x="269771" y="206401"/>
                    <a:pt x="259131" y="197293"/>
                  </a:cubicBezTo>
                  <a:cubicBezTo>
                    <a:pt x="256471" y="194690"/>
                    <a:pt x="252480" y="192088"/>
                    <a:pt x="248490" y="192088"/>
                  </a:cubicBezTo>
                  <a:cubicBezTo>
                    <a:pt x="240510" y="192088"/>
                    <a:pt x="231199" y="197293"/>
                    <a:pt x="224549" y="203799"/>
                  </a:cubicBezTo>
                  <a:cubicBezTo>
                    <a:pt x="221889" y="205100"/>
                    <a:pt x="219229" y="205100"/>
                    <a:pt x="216569" y="203799"/>
                  </a:cubicBezTo>
                  <a:cubicBezTo>
                    <a:pt x="209918" y="197293"/>
                    <a:pt x="200608" y="192088"/>
                    <a:pt x="192627" y="192088"/>
                  </a:cubicBezTo>
                  <a:close/>
                  <a:moveTo>
                    <a:pt x="193020" y="180975"/>
                  </a:moveTo>
                  <a:cubicBezTo>
                    <a:pt x="202199" y="180975"/>
                    <a:pt x="211379" y="184894"/>
                    <a:pt x="220559" y="191424"/>
                  </a:cubicBezTo>
                  <a:cubicBezTo>
                    <a:pt x="228428" y="184894"/>
                    <a:pt x="238919" y="180975"/>
                    <a:pt x="248099" y="180975"/>
                  </a:cubicBezTo>
                  <a:cubicBezTo>
                    <a:pt x="254656" y="180975"/>
                    <a:pt x="261213" y="183587"/>
                    <a:pt x="266459" y="188812"/>
                  </a:cubicBezTo>
                  <a:cubicBezTo>
                    <a:pt x="279573" y="203180"/>
                    <a:pt x="280884" y="225385"/>
                    <a:pt x="266459" y="238447"/>
                  </a:cubicBezTo>
                  <a:cubicBezTo>
                    <a:pt x="224493" y="282857"/>
                    <a:pt x="224493" y="282857"/>
                    <a:pt x="224493" y="282857"/>
                  </a:cubicBezTo>
                  <a:cubicBezTo>
                    <a:pt x="223182" y="282857"/>
                    <a:pt x="221871" y="284163"/>
                    <a:pt x="220559" y="284163"/>
                  </a:cubicBezTo>
                  <a:cubicBezTo>
                    <a:pt x="219248" y="284163"/>
                    <a:pt x="217936" y="282857"/>
                    <a:pt x="216625" y="282857"/>
                  </a:cubicBezTo>
                  <a:cubicBezTo>
                    <a:pt x="173348" y="238447"/>
                    <a:pt x="173348" y="238447"/>
                    <a:pt x="173348" y="238447"/>
                  </a:cubicBezTo>
                  <a:cubicBezTo>
                    <a:pt x="160234" y="225385"/>
                    <a:pt x="160234" y="203180"/>
                    <a:pt x="174660" y="188812"/>
                  </a:cubicBezTo>
                  <a:cubicBezTo>
                    <a:pt x="178594" y="183587"/>
                    <a:pt x="185151" y="180975"/>
                    <a:pt x="193020" y="180975"/>
                  </a:cubicBezTo>
                  <a:close/>
                  <a:moveTo>
                    <a:pt x="58624" y="11113"/>
                  </a:moveTo>
                  <a:cubicBezTo>
                    <a:pt x="46778" y="11113"/>
                    <a:pt x="34932" y="15052"/>
                    <a:pt x="27035" y="22930"/>
                  </a:cubicBezTo>
                  <a:cubicBezTo>
                    <a:pt x="5975" y="45250"/>
                    <a:pt x="4659" y="79387"/>
                    <a:pt x="27035" y="101708"/>
                  </a:cubicBezTo>
                  <a:cubicBezTo>
                    <a:pt x="108641" y="185738"/>
                    <a:pt x="108641" y="185738"/>
                    <a:pt x="108641" y="185738"/>
                  </a:cubicBezTo>
                  <a:cubicBezTo>
                    <a:pt x="191563" y="101708"/>
                    <a:pt x="191563" y="101708"/>
                    <a:pt x="191563" y="101708"/>
                  </a:cubicBezTo>
                  <a:cubicBezTo>
                    <a:pt x="212622" y="80700"/>
                    <a:pt x="212622" y="45250"/>
                    <a:pt x="191563" y="22930"/>
                  </a:cubicBezTo>
                  <a:cubicBezTo>
                    <a:pt x="182349" y="15052"/>
                    <a:pt x="171819" y="11113"/>
                    <a:pt x="159973" y="11113"/>
                  </a:cubicBezTo>
                  <a:cubicBezTo>
                    <a:pt x="144179" y="11113"/>
                    <a:pt x="125752" y="18991"/>
                    <a:pt x="112589" y="30808"/>
                  </a:cubicBezTo>
                  <a:cubicBezTo>
                    <a:pt x="111273" y="33433"/>
                    <a:pt x="107325" y="33433"/>
                    <a:pt x="106008" y="30808"/>
                  </a:cubicBezTo>
                  <a:cubicBezTo>
                    <a:pt x="91530" y="18991"/>
                    <a:pt x="74419" y="11113"/>
                    <a:pt x="58624" y="11113"/>
                  </a:cubicBezTo>
                  <a:close/>
                  <a:moveTo>
                    <a:pt x="58443" y="0"/>
                  </a:moveTo>
                  <a:cubicBezTo>
                    <a:pt x="75661" y="0"/>
                    <a:pt x="94203" y="7885"/>
                    <a:pt x="108772" y="19712"/>
                  </a:cubicBezTo>
                  <a:cubicBezTo>
                    <a:pt x="124665" y="7885"/>
                    <a:pt x="143207" y="0"/>
                    <a:pt x="160424" y="0"/>
                  </a:cubicBezTo>
                  <a:cubicBezTo>
                    <a:pt x="174993" y="0"/>
                    <a:pt x="188237" y="5257"/>
                    <a:pt x="198833" y="15770"/>
                  </a:cubicBezTo>
                  <a:cubicBezTo>
                    <a:pt x="225321" y="40739"/>
                    <a:pt x="225321" y="82792"/>
                    <a:pt x="200157" y="109075"/>
                  </a:cubicBezTo>
                  <a:cubicBezTo>
                    <a:pt x="112745" y="197124"/>
                    <a:pt x="112745" y="197124"/>
                    <a:pt x="112745" y="197124"/>
                  </a:cubicBezTo>
                  <a:cubicBezTo>
                    <a:pt x="111420" y="197124"/>
                    <a:pt x="110096" y="198438"/>
                    <a:pt x="108772" y="198438"/>
                  </a:cubicBezTo>
                  <a:cubicBezTo>
                    <a:pt x="107447" y="198438"/>
                    <a:pt x="106123" y="197124"/>
                    <a:pt x="106123" y="197124"/>
                  </a:cubicBezTo>
                  <a:cubicBezTo>
                    <a:pt x="18710" y="109075"/>
                    <a:pt x="18710" y="109075"/>
                    <a:pt x="18710" y="109075"/>
                  </a:cubicBezTo>
                  <a:cubicBezTo>
                    <a:pt x="-6454" y="82792"/>
                    <a:pt x="-6454" y="40739"/>
                    <a:pt x="20034" y="15770"/>
                  </a:cubicBezTo>
                  <a:cubicBezTo>
                    <a:pt x="29305" y="5257"/>
                    <a:pt x="42550" y="0"/>
                    <a:pt x="58443" y="0"/>
                  </a:cubicBezTo>
                  <a:close/>
                </a:path>
              </a:pathLst>
            </a:custGeom>
            <a:solidFill>
              <a:srgbClr val="EB476F"/>
            </a:solidFill>
            <a:ln>
              <a:noFill/>
            </a:ln>
          </p:spPr>
          <p:txBody>
            <a:bodyPr/>
            <a:lstStyle/>
            <a:p>
              <a:endParaRPr lang="zh-CN" altLang="en-US" sz="2000"/>
            </a:p>
          </p:txBody>
        </p:sp>
        <p:sp>
          <p:nvSpPr>
            <p:cNvPr id="21" name="KSO_Shape"/>
            <p:cNvSpPr/>
            <p:nvPr>
              <p:custDataLst>
                <p:tags r:id="rId20"/>
              </p:custDataLst>
            </p:nvPr>
          </p:nvSpPr>
          <p:spPr>
            <a:xfrm flipH="1">
              <a:off x="6758143" y="1755407"/>
              <a:ext cx="1534116" cy="1397480"/>
            </a:xfrm>
            <a:prstGeom prst="heart">
              <a:avLst/>
            </a:prstGeom>
            <a:solidFill>
              <a:srgbClr val="EB476F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36000" bIns="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320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10673341" y="6008142"/>
            <a:ext cx="16710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b="1" i="1" dirty="0">
                <a:ln w="28575">
                  <a:solidFill>
                    <a:schemeClr val="bg1"/>
                  </a:solidFill>
                </a:ln>
                <a:solidFill>
                  <a:srgbClr val="EB47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gneto" panose="04030805050802020D02" pitchFamily="82" charset="0"/>
              </a:rPr>
              <a:t>520</a:t>
            </a:r>
            <a:endParaRPr lang="zh-CN" altLang="en-US" sz="4400" b="1" i="1" dirty="0">
              <a:ln w="28575">
                <a:solidFill>
                  <a:schemeClr val="bg1"/>
                </a:solidFill>
              </a:ln>
              <a:solidFill>
                <a:srgbClr val="EB476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gneto" panose="04030805050802020D02" pitchFamily="82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058175" y="235740"/>
            <a:ext cx="451712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b="1" dirty="0">
                <a:solidFill>
                  <a:srgbClr val="EB476F"/>
                </a:solidFill>
                <a:latin typeface="+mj-ea"/>
                <a:ea typeface="+mj-ea"/>
              </a:rPr>
              <a:t>点击此处添加标题</a:t>
            </a:r>
            <a:endParaRPr lang="zh-CN" altLang="en-US" sz="2800" b="1" dirty="0">
              <a:solidFill>
                <a:srgbClr val="EB476F"/>
              </a:solidFill>
              <a:latin typeface="+mj-ea"/>
              <a:ea typeface="+mj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058175" y="698500"/>
            <a:ext cx="52727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cs typeface="Arial" panose="020B0604020202020204" pitchFamily="34" charset="0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  <a:cs typeface="Arial" panose="020B0604020202020204" pitchFamily="34" charset="0"/>
            </a:endParaRPr>
          </a:p>
        </p:txBody>
      </p:sp>
      <p:sp>
        <p:nvSpPr>
          <p:cNvPr id="25" name="MH_Text_1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1161246" y="5715845"/>
            <a:ext cx="4616947" cy="1155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点击此处添加文字描述，文字颜色、大小、字体可根据需求进行更改。点击此处添加文字描述，文字颜色、大小、字体可根据需求进行更改。</a:t>
            </a:r>
            <a:endParaRPr lang="zh-CN" altLang="en-US" sz="1600" dirty="0">
              <a:latin typeface="+mn-ea"/>
              <a:ea typeface="+mn-ea"/>
            </a:endParaRPr>
          </a:p>
        </p:txBody>
      </p:sp>
    </p:spTree>
    <p:custDataLst>
      <p:tags r:id="rId2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500">
        <p:random/>
      </p:transition>
    </mc:Choice>
    <mc:Fallback>
      <p:transition spd="slow" advTm="5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"/>
                            </p:stCondLst>
                            <p:childTnLst>
                              <p:par>
                                <p:cTn id="2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688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187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6" presetClass="emph" presetSubtype="0" repeatCount="indefinite" fill="hold" grpId="1" nodeType="withEffect">
                                  <p:stCondLst>
                                    <p:cond delay="2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80" dur="500" tmFilter="0, 0; .2, .5; .8, .5; 1, 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250" autoRev="1" fill="hold"/>
                                        <p:tgtEl>
                                          <p:spTgt spid="49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26" presetClass="emph" presetSubtype="0" repeatCount="indefinite" fill="hold" grpId="1" nodeType="withEffect">
                                  <p:stCondLst>
                                    <p:cond delay="2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83" dur="500" tmFilter="0, 0; .2, .5; .8, .5; 1, 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" dur="250" autoRev="1" fill="hold"/>
                                        <p:tgtEl>
                                          <p:spTgt spid="4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mph" presetSubtype="0" repeatCount="indefinite" fill="hold" grpId="1" nodeType="withEffect">
                                  <p:stCondLst>
                                    <p:cond delay="2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86" dur="500" tmFilter="0, 0; .2, .5; .8, .5; 1, 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250" autoRev="1" fill="hold"/>
                                        <p:tgtEl>
                                          <p:spTgt spid="49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26" presetClass="emph" presetSubtype="0" repeatCount="indefinite" fill="hold" grpId="1" nodeType="withEffect">
                                  <p:stCondLst>
                                    <p:cond delay="3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89" dur="500" tmFilter="0, 0; .2, .5; .8, .5; 1, 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250" autoRev="1" fill="hold"/>
                                        <p:tgtEl>
                                          <p:spTgt spid="4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92" dur="500" tmFilter="0, 0; .2, .5; .8, .5; 1, 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3" dur="250" autoRev="1" fill="hold"/>
                                        <p:tgtEl>
                                          <p:spTgt spid="5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26" presetClass="emph" presetSubtype="0" repeatCount="indefinite" fill="hold" grpId="1" nodeType="withEffect">
                                  <p:stCondLst>
                                    <p:cond delay="2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95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26" presetClass="emph" presetSubtype="0" repeatCount="indefinite" fill="hold" grpId="1" nodeType="withEffect">
                                  <p:stCondLst>
                                    <p:cond delay="1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98" dur="500" tmFilter="0, 0; .2, .5; .8, .5; 1, 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9" dur="250" autoRev="1" fill="hold"/>
                                        <p:tgtEl>
                                          <p:spTgt spid="50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26" presetClass="emph" presetSubtype="0" repeatCount="indefinite" fill="hold" grpId="1" nodeType="withEffect">
                                  <p:stCondLst>
                                    <p:cond delay="2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01" dur="500" tmFilter="0, 0; .2, .5; .8, .5; 1, 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2" dur="250" autoRev="1" fill="hold"/>
                                        <p:tgtEl>
                                          <p:spTgt spid="50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26" presetClass="emph" presetSubtype="0" repeatCount="indefinite" fill="hold" grpId="1" nodeType="withEffect">
                                  <p:stCondLst>
                                    <p:cond delay="3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04" dur="500" tmFilter="0, 0; .2, .5; .8, .5; 1, 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5" dur="250" autoRev="1" fill="hold"/>
                                        <p:tgtEl>
                                          <p:spTgt spid="50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687"/>
                            </p:stCondLst>
                            <p:childTnLst>
                              <p:par>
                                <p:cTn id="10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187"/>
                            </p:stCondLst>
                            <p:childTnLst>
                              <p:par>
                                <p:cTn id="1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4" grpId="0" animBg="1"/>
      <p:bldP spid="494" grpId="1" animBg="1"/>
      <p:bldP spid="495" grpId="0" animBg="1"/>
      <p:bldP spid="495" grpId="1" animBg="1"/>
      <p:bldP spid="496" grpId="0" animBg="1"/>
      <p:bldP spid="496" grpId="1" animBg="1"/>
      <p:bldP spid="498" grpId="0" animBg="1"/>
      <p:bldP spid="498" grpId="1" animBg="1"/>
      <p:bldP spid="512" grpId="0" animBg="1"/>
      <p:bldP spid="512" grpId="1" animBg="1"/>
      <p:bldP spid="14" grpId="0" animBg="1"/>
      <p:bldP spid="14" grpId="1" animBg="1"/>
      <p:bldP spid="509" grpId="0" animBg="1"/>
      <p:bldP spid="509" grpId="1" animBg="1"/>
      <p:bldP spid="505" grpId="0" animBg="1"/>
      <p:bldP spid="505" grpId="1" animBg="1"/>
      <p:bldP spid="508" grpId="0" animBg="1"/>
      <p:bldP spid="508" grpId="1" animBg="1"/>
      <p:bldP spid="18" grpId="0" animBg="1"/>
      <p:bldP spid="22" grpId="0"/>
      <p:bldP spid="23" grpId="0"/>
      <p:bldP spid="24" grpId="0"/>
      <p:bldP spid="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394677" y="1182178"/>
            <a:ext cx="2374097" cy="2144525"/>
            <a:chOff x="5394677" y="1182178"/>
            <a:chExt cx="2374097" cy="2144525"/>
          </a:xfrm>
        </p:grpSpPr>
        <p:sp>
          <p:nvSpPr>
            <p:cNvPr id="119" name="MH_Other_1"/>
            <p:cNvSpPr/>
            <p:nvPr>
              <p:custDataLst>
                <p:tags r:id="rId1"/>
              </p:custDataLst>
            </p:nvPr>
          </p:nvSpPr>
          <p:spPr>
            <a:xfrm rot="79713">
              <a:off x="5394677" y="1182178"/>
              <a:ext cx="2374097" cy="2144525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EAEA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0" name="MH_Picture_2"/>
            <p:cNvSpPr/>
            <p:nvPr>
              <p:custDataLst>
                <p:tags r:id="rId2"/>
              </p:custDataLst>
            </p:nvPr>
          </p:nvSpPr>
          <p:spPr>
            <a:xfrm rot="79713">
              <a:off x="5539528" y="1308893"/>
              <a:ext cx="2084395" cy="1891094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010715" y="4588313"/>
            <a:ext cx="2277821" cy="1519644"/>
            <a:chOff x="2010715" y="4588313"/>
            <a:chExt cx="2277821" cy="1519644"/>
          </a:xfrm>
        </p:grpSpPr>
        <p:sp>
          <p:nvSpPr>
            <p:cNvPr id="122" name="MH_Other_2"/>
            <p:cNvSpPr/>
            <p:nvPr>
              <p:custDataLst>
                <p:tags r:id="rId4"/>
              </p:custDataLst>
            </p:nvPr>
          </p:nvSpPr>
          <p:spPr>
            <a:xfrm>
              <a:off x="2010715" y="4588313"/>
              <a:ext cx="2277821" cy="1519644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EAEA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" name="MH_Picture_3"/>
            <p:cNvSpPr/>
            <p:nvPr>
              <p:custDataLst>
                <p:tags r:id="rId5"/>
              </p:custDataLst>
            </p:nvPr>
          </p:nvSpPr>
          <p:spPr>
            <a:xfrm>
              <a:off x="2169605" y="4704264"/>
              <a:ext cx="1960041" cy="1287742"/>
            </a:xfrm>
            <a:prstGeom prst="rect">
              <a:avLst/>
            </a:prstGeom>
            <a:blipFill dpi="0" rotWithShape="1">
              <a:blip r:embed="rId6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674390" y="1169074"/>
            <a:ext cx="3760476" cy="3065374"/>
            <a:chOff x="1674390" y="1169074"/>
            <a:chExt cx="3760476" cy="3065374"/>
          </a:xfrm>
        </p:grpSpPr>
        <p:sp>
          <p:nvSpPr>
            <p:cNvPr id="11" name="MH_Other_3"/>
            <p:cNvSpPr/>
            <p:nvPr>
              <p:custDataLst>
                <p:tags r:id="rId7"/>
              </p:custDataLst>
            </p:nvPr>
          </p:nvSpPr>
          <p:spPr>
            <a:xfrm rot="21015141">
              <a:off x="1674390" y="1169074"/>
              <a:ext cx="3760476" cy="3065374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EAEA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3" name="MH_Picture_1"/>
            <p:cNvSpPr/>
            <p:nvPr>
              <p:custDataLst>
                <p:tags r:id="rId8"/>
              </p:custDataLst>
            </p:nvPr>
          </p:nvSpPr>
          <p:spPr>
            <a:xfrm rot="21015141">
              <a:off x="1798710" y="1272667"/>
              <a:ext cx="3498168" cy="2845573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766308" y="3571089"/>
            <a:ext cx="4246753" cy="3108276"/>
            <a:chOff x="3766308" y="3571089"/>
            <a:chExt cx="4246753" cy="3108276"/>
          </a:xfrm>
        </p:grpSpPr>
        <p:sp>
          <p:nvSpPr>
            <p:cNvPr id="116" name="MH_Other_4"/>
            <p:cNvSpPr/>
            <p:nvPr>
              <p:custDataLst>
                <p:tags r:id="rId9"/>
              </p:custDataLst>
            </p:nvPr>
          </p:nvSpPr>
          <p:spPr>
            <a:xfrm rot="272111">
              <a:off x="3766308" y="3571089"/>
              <a:ext cx="4246753" cy="3108276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EAEA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7" name="MH_Picture_4"/>
            <p:cNvSpPr/>
            <p:nvPr>
              <p:custDataLst>
                <p:tags r:id="rId10"/>
              </p:custDataLst>
            </p:nvPr>
          </p:nvSpPr>
          <p:spPr>
            <a:xfrm rot="272111">
              <a:off x="3895517" y="3682529"/>
              <a:ext cx="3988334" cy="2885399"/>
            </a:xfrm>
            <a:prstGeom prst="rect">
              <a:avLst/>
            </a:prstGeom>
            <a:blipFill dpi="0" rotWithShape="1">
              <a:blip r:embed="rId11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289814" y="726848"/>
            <a:ext cx="2784586" cy="2077624"/>
            <a:chOff x="8289814" y="726848"/>
            <a:chExt cx="2784586" cy="2077624"/>
          </a:xfrm>
        </p:grpSpPr>
        <p:sp>
          <p:nvSpPr>
            <p:cNvPr id="16" name="MH_Other_5"/>
            <p:cNvSpPr/>
            <p:nvPr>
              <p:custDataLst>
                <p:tags r:id="rId12"/>
              </p:custDataLst>
            </p:nvPr>
          </p:nvSpPr>
          <p:spPr bwMode="auto">
            <a:xfrm rot="476835">
              <a:off x="8289814" y="726848"/>
              <a:ext cx="2784586" cy="2051610"/>
            </a:xfrm>
            <a:custGeom>
              <a:avLst/>
              <a:gdLst>
                <a:gd name="T0" fmla="*/ 425 w 790"/>
                <a:gd name="T1" fmla="*/ 99 h 582"/>
                <a:gd name="T2" fmla="*/ 633 w 790"/>
                <a:gd name="T3" fmla="*/ 32 h 582"/>
                <a:gd name="T4" fmla="*/ 748 w 790"/>
                <a:gd name="T5" fmla="*/ 167 h 582"/>
                <a:gd name="T6" fmla="*/ 763 w 790"/>
                <a:gd name="T7" fmla="*/ 134 h 582"/>
                <a:gd name="T8" fmla="*/ 426 w 790"/>
                <a:gd name="T9" fmla="*/ 582 h 582"/>
                <a:gd name="T10" fmla="*/ 188 w 790"/>
                <a:gd name="T11" fmla="*/ 414 h 582"/>
                <a:gd name="T12" fmla="*/ 138 w 790"/>
                <a:gd name="T13" fmla="*/ 47 h 582"/>
                <a:gd name="T14" fmla="*/ 425 w 790"/>
                <a:gd name="T15" fmla="*/ 99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0" h="582">
                  <a:moveTo>
                    <a:pt x="425" y="99"/>
                  </a:moveTo>
                  <a:cubicBezTo>
                    <a:pt x="633" y="32"/>
                    <a:pt x="633" y="32"/>
                    <a:pt x="633" y="32"/>
                  </a:cubicBezTo>
                  <a:cubicBezTo>
                    <a:pt x="748" y="167"/>
                    <a:pt x="748" y="167"/>
                    <a:pt x="748" y="167"/>
                  </a:cubicBezTo>
                  <a:cubicBezTo>
                    <a:pt x="763" y="134"/>
                    <a:pt x="763" y="134"/>
                    <a:pt x="763" y="134"/>
                  </a:cubicBezTo>
                  <a:cubicBezTo>
                    <a:pt x="790" y="413"/>
                    <a:pt x="515" y="558"/>
                    <a:pt x="426" y="582"/>
                  </a:cubicBezTo>
                  <a:cubicBezTo>
                    <a:pt x="188" y="414"/>
                    <a:pt x="188" y="414"/>
                    <a:pt x="188" y="414"/>
                  </a:cubicBezTo>
                  <a:cubicBezTo>
                    <a:pt x="0" y="258"/>
                    <a:pt x="46" y="107"/>
                    <a:pt x="138" y="47"/>
                  </a:cubicBezTo>
                  <a:cubicBezTo>
                    <a:pt x="209" y="1"/>
                    <a:pt x="358" y="0"/>
                    <a:pt x="425" y="99"/>
                  </a:cubicBezTo>
                </a:path>
              </a:pathLst>
            </a:custGeom>
            <a:solidFill>
              <a:srgbClr val="FFC1D0"/>
            </a:solidFill>
            <a:ln>
              <a:noFill/>
            </a:ln>
          </p:spPr>
          <p:txBody>
            <a:bodyPr vert="horz" wrap="square" lIns="108000" tIns="0" rIns="0" bIns="0" numCol="1" anchor="ctr" anchorCtr="0" compatLnSpc="1"/>
            <a:lstStyle/>
            <a:p>
              <a:pPr algn="ctr"/>
              <a:endParaRPr lang="zh-CN" altLang="en-US" sz="4400">
                <a:solidFill>
                  <a:srgbClr val="FF114A"/>
                </a:solidFill>
                <a:latin typeface="HanWangWCL10" panose="02020500000000000000" pitchFamily="18" charset="-120"/>
                <a:ea typeface="HanWangWCL10" panose="02020500000000000000" pitchFamily="18" charset="-120"/>
              </a:endParaRPr>
            </a:p>
          </p:txBody>
        </p:sp>
        <p:sp>
          <p:nvSpPr>
            <p:cNvPr id="17" name="MH_Other_6"/>
            <p:cNvSpPr/>
            <p:nvPr>
              <p:custDataLst>
                <p:tags r:id="rId13"/>
              </p:custDataLst>
            </p:nvPr>
          </p:nvSpPr>
          <p:spPr bwMode="auto">
            <a:xfrm rot="476835">
              <a:off x="8644944" y="867386"/>
              <a:ext cx="2227669" cy="1893519"/>
            </a:xfrm>
            <a:custGeom>
              <a:avLst/>
              <a:gdLst>
                <a:gd name="T0" fmla="*/ 329 w 632"/>
                <a:gd name="T1" fmla="*/ 124 h 537"/>
                <a:gd name="T2" fmla="*/ 135 w 632"/>
                <a:gd name="T3" fmla="*/ 93 h 537"/>
                <a:gd name="T4" fmla="*/ 69 w 632"/>
                <a:gd name="T5" fmla="*/ 259 h 537"/>
                <a:gd name="T6" fmla="*/ 322 w 632"/>
                <a:gd name="T7" fmla="*/ 517 h 537"/>
                <a:gd name="T8" fmla="*/ 411 w 632"/>
                <a:gd name="T9" fmla="*/ 467 h 537"/>
                <a:gd name="T10" fmla="*/ 415 w 632"/>
                <a:gd name="T11" fmla="*/ 475 h 537"/>
                <a:gd name="T12" fmla="*/ 318 w 632"/>
                <a:gd name="T13" fmla="*/ 536 h 537"/>
                <a:gd name="T14" fmla="*/ 116 w 632"/>
                <a:gd name="T15" fmla="*/ 383 h 537"/>
                <a:gd name="T16" fmla="*/ 8 w 632"/>
                <a:gd name="T17" fmla="*/ 227 h 537"/>
                <a:gd name="T18" fmla="*/ 124 w 632"/>
                <a:gd name="T19" fmla="*/ 42 h 537"/>
                <a:gd name="T20" fmla="*/ 266 w 632"/>
                <a:gd name="T21" fmla="*/ 41 h 537"/>
                <a:gd name="T22" fmla="*/ 324 w 632"/>
                <a:gd name="T23" fmla="*/ 96 h 537"/>
                <a:gd name="T24" fmla="*/ 454 w 632"/>
                <a:gd name="T25" fmla="*/ 7 h 537"/>
                <a:gd name="T26" fmla="*/ 610 w 632"/>
                <a:gd name="T27" fmla="*/ 94 h 537"/>
                <a:gd name="T28" fmla="*/ 585 w 632"/>
                <a:gd name="T29" fmla="*/ 279 h 537"/>
                <a:gd name="T30" fmla="*/ 462 w 632"/>
                <a:gd name="T31" fmla="*/ 412 h 537"/>
                <a:gd name="T32" fmla="*/ 308 w 632"/>
                <a:gd name="T33" fmla="*/ 456 h 537"/>
                <a:gd name="T34" fmla="*/ 287 w 632"/>
                <a:gd name="T35" fmla="*/ 452 h 537"/>
                <a:gd name="T36" fmla="*/ 309 w 632"/>
                <a:gd name="T37" fmla="*/ 446 h 537"/>
                <a:gd name="T38" fmla="*/ 363 w 632"/>
                <a:gd name="T39" fmla="*/ 433 h 537"/>
                <a:gd name="T40" fmla="*/ 433 w 632"/>
                <a:gd name="T41" fmla="*/ 399 h 537"/>
                <a:gd name="T42" fmla="*/ 528 w 632"/>
                <a:gd name="T43" fmla="*/ 311 h 537"/>
                <a:gd name="T44" fmla="*/ 572 w 632"/>
                <a:gd name="T45" fmla="*/ 146 h 537"/>
                <a:gd name="T46" fmla="*/ 425 w 632"/>
                <a:gd name="T47" fmla="*/ 48 h 537"/>
                <a:gd name="T48" fmla="*/ 329 w 632"/>
                <a:gd name="T49" fmla="*/ 124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32" h="537">
                  <a:moveTo>
                    <a:pt x="329" y="124"/>
                  </a:moveTo>
                  <a:cubicBezTo>
                    <a:pt x="287" y="62"/>
                    <a:pt x="196" y="57"/>
                    <a:pt x="135" y="93"/>
                  </a:cubicBezTo>
                  <a:cubicBezTo>
                    <a:pt x="82" y="124"/>
                    <a:pt x="55" y="188"/>
                    <a:pt x="69" y="259"/>
                  </a:cubicBezTo>
                  <a:cubicBezTo>
                    <a:pt x="91" y="368"/>
                    <a:pt x="227" y="457"/>
                    <a:pt x="322" y="517"/>
                  </a:cubicBezTo>
                  <a:cubicBezTo>
                    <a:pt x="361" y="499"/>
                    <a:pt x="394" y="479"/>
                    <a:pt x="411" y="467"/>
                  </a:cubicBezTo>
                  <a:cubicBezTo>
                    <a:pt x="415" y="464"/>
                    <a:pt x="423" y="465"/>
                    <a:pt x="415" y="475"/>
                  </a:cubicBezTo>
                  <a:cubicBezTo>
                    <a:pt x="396" y="496"/>
                    <a:pt x="334" y="537"/>
                    <a:pt x="318" y="536"/>
                  </a:cubicBezTo>
                  <a:cubicBezTo>
                    <a:pt x="263" y="514"/>
                    <a:pt x="181" y="448"/>
                    <a:pt x="116" y="383"/>
                  </a:cubicBezTo>
                  <a:cubicBezTo>
                    <a:pt x="75" y="342"/>
                    <a:pt x="14" y="282"/>
                    <a:pt x="8" y="227"/>
                  </a:cubicBezTo>
                  <a:cubicBezTo>
                    <a:pt x="0" y="157"/>
                    <a:pt x="44" y="71"/>
                    <a:pt x="124" y="42"/>
                  </a:cubicBezTo>
                  <a:cubicBezTo>
                    <a:pt x="155" y="30"/>
                    <a:pt x="233" y="19"/>
                    <a:pt x="266" y="41"/>
                  </a:cubicBezTo>
                  <a:cubicBezTo>
                    <a:pt x="303" y="66"/>
                    <a:pt x="324" y="96"/>
                    <a:pt x="324" y="96"/>
                  </a:cubicBezTo>
                  <a:cubicBezTo>
                    <a:pt x="344" y="63"/>
                    <a:pt x="395" y="14"/>
                    <a:pt x="454" y="7"/>
                  </a:cubicBezTo>
                  <a:cubicBezTo>
                    <a:pt x="510" y="0"/>
                    <a:pt x="574" y="32"/>
                    <a:pt x="610" y="94"/>
                  </a:cubicBezTo>
                  <a:cubicBezTo>
                    <a:pt x="632" y="132"/>
                    <a:pt x="622" y="210"/>
                    <a:pt x="585" y="279"/>
                  </a:cubicBezTo>
                  <a:cubicBezTo>
                    <a:pt x="552" y="340"/>
                    <a:pt x="500" y="390"/>
                    <a:pt x="462" y="412"/>
                  </a:cubicBezTo>
                  <a:cubicBezTo>
                    <a:pt x="418" y="437"/>
                    <a:pt x="377" y="453"/>
                    <a:pt x="308" y="456"/>
                  </a:cubicBezTo>
                  <a:cubicBezTo>
                    <a:pt x="295" y="457"/>
                    <a:pt x="288" y="456"/>
                    <a:pt x="287" y="452"/>
                  </a:cubicBezTo>
                  <a:cubicBezTo>
                    <a:pt x="286" y="446"/>
                    <a:pt x="291" y="448"/>
                    <a:pt x="309" y="446"/>
                  </a:cubicBezTo>
                  <a:cubicBezTo>
                    <a:pt x="324" y="443"/>
                    <a:pt x="344" y="440"/>
                    <a:pt x="363" y="433"/>
                  </a:cubicBezTo>
                  <a:cubicBezTo>
                    <a:pt x="387" y="425"/>
                    <a:pt x="410" y="413"/>
                    <a:pt x="433" y="399"/>
                  </a:cubicBezTo>
                  <a:cubicBezTo>
                    <a:pt x="472" y="377"/>
                    <a:pt x="502" y="343"/>
                    <a:pt x="528" y="311"/>
                  </a:cubicBezTo>
                  <a:cubicBezTo>
                    <a:pt x="563" y="267"/>
                    <a:pt x="573" y="194"/>
                    <a:pt x="572" y="146"/>
                  </a:cubicBezTo>
                  <a:cubicBezTo>
                    <a:pt x="571" y="75"/>
                    <a:pt x="497" y="29"/>
                    <a:pt x="425" y="48"/>
                  </a:cubicBezTo>
                  <a:cubicBezTo>
                    <a:pt x="374" y="62"/>
                    <a:pt x="333" y="92"/>
                    <a:pt x="329" y="12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MH_Other_7"/>
            <p:cNvSpPr/>
            <p:nvPr>
              <p:custDataLst>
                <p:tags r:id="rId14"/>
              </p:custDataLst>
            </p:nvPr>
          </p:nvSpPr>
          <p:spPr bwMode="auto">
            <a:xfrm rot="476835">
              <a:off x="8554065" y="765436"/>
              <a:ext cx="2471994" cy="2039036"/>
            </a:xfrm>
            <a:custGeom>
              <a:avLst/>
              <a:gdLst>
                <a:gd name="T0" fmla="*/ 356 w 701"/>
                <a:gd name="T1" fmla="*/ 141 h 578"/>
                <a:gd name="T2" fmla="*/ 242 w 701"/>
                <a:gd name="T3" fmla="*/ 75 h 578"/>
                <a:gd name="T4" fmla="*/ 58 w 701"/>
                <a:gd name="T5" fmla="*/ 270 h 578"/>
                <a:gd name="T6" fmla="*/ 348 w 701"/>
                <a:gd name="T7" fmla="*/ 556 h 578"/>
                <a:gd name="T8" fmla="*/ 437 w 701"/>
                <a:gd name="T9" fmla="*/ 496 h 578"/>
                <a:gd name="T10" fmla="*/ 442 w 701"/>
                <a:gd name="T11" fmla="*/ 505 h 578"/>
                <a:gd name="T12" fmla="*/ 343 w 701"/>
                <a:gd name="T13" fmla="*/ 576 h 578"/>
                <a:gd name="T14" fmla="*/ 112 w 701"/>
                <a:gd name="T15" fmla="*/ 407 h 578"/>
                <a:gd name="T16" fmla="*/ 9 w 701"/>
                <a:gd name="T17" fmla="*/ 249 h 578"/>
                <a:gd name="T18" fmla="*/ 136 w 701"/>
                <a:gd name="T19" fmla="*/ 53 h 578"/>
                <a:gd name="T20" fmla="*/ 264 w 701"/>
                <a:gd name="T21" fmla="*/ 48 h 578"/>
                <a:gd name="T22" fmla="*/ 349 w 701"/>
                <a:gd name="T23" fmla="*/ 92 h 578"/>
                <a:gd name="T24" fmla="*/ 500 w 701"/>
                <a:gd name="T25" fmla="*/ 8 h 578"/>
                <a:gd name="T26" fmla="*/ 675 w 701"/>
                <a:gd name="T27" fmla="*/ 90 h 578"/>
                <a:gd name="T28" fmla="*/ 648 w 701"/>
                <a:gd name="T29" fmla="*/ 294 h 578"/>
                <a:gd name="T30" fmla="*/ 508 w 701"/>
                <a:gd name="T31" fmla="*/ 440 h 578"/>
                <a:gd name="T32" fmla="*/ 332 w 701"/>
                <a:gd name="T33" fmla="*/ 488 h 578"/>
                <a:gd name="T34" fmla="*/ 308 w 701"/>
                <a:gd name="T35" fmla="*/ 483 h 578"/>
                <a:gd name="T36" fmla="*/ 333 w 701"/>
                <a:gd name="T37" fmla="*/ 477 h 578"/>
                <a:gd name="T38" fmla="*/ 394 w 701"/>
                <a:gd name="T39" fmla="*/ 463 h 578"/>
                <a:gd name="T40" fmla="*/ 475 w 701"/>
                <a:gd name="T41" fmla="*/ 426 h 578"/>
                <a:gd name="T42" fmla="*/ 583 w 701"/>
                <a:gd name="T43" fmla="*/ 329 h 578"/>
                <a:gd name="T44" fmla="*/ 633 w 701"/>
                <a:gd name="T45" fmla="*/ 148 h 578"/>
                <a:gd name="T46" fmla="*/ 464 w 701"/>
                <a:gd name="T47" fmla="*/ 48 h 578"/>
                <a:gd name="T48" fmla="*/ 356 w 701"/>
                <a:gd name="T49" fmla="*/ 141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01" h="578">
                  <a:moveTo>
                    <a:pt x="356" y="141"/>
                  </a:moveTo>
                  <a:cubicBezTo>
                    <a:pt x="328" y="103"/>
                    <a:pt x="282" y="81"/>
                    <a:pt x="242" y="75"/>
                  </a:cubicBezTo>
                  <a:cubicBezTo>
                    <a:pt x="136" y="59"/>
                    <a:pt x="28" y="127"/>
                    <a:pt x="58" y="270"/>
                  </a:cubicBezTo>
                  <a:cubicBezTo>
                    <a:pt x="84" y="390"/>
                    <a:pt x="239" y="489"/>
                    <a:pt x="348" y="556"/>
                  </a:cubicBezTo>
                  <a:cubicBezTo>
                    <a:pt x="393" y="536"/>
                    <a:pt x="418" y="510"/>
                    <a:pt x="437" y="496"/>
                  </a:cubicBezTo>
                  <a:cubicBezTo>
                    <a:pt x="442" y="493"/>
                    <a:pt x="451" y="494"/>
                    <a:pt x="442" y="505"/>
                  </a:cubicBezTo>
                  <a:cubicBezTo>
                    <a:pt x="421" y="528"/>
                    <a:pt x="362" y="578"/>
                    <a:pt x="343" y="576"/>
                  </a:cubicBezTo>
                  <a:cubicBezTo>
                    <a:pt x="281" y="552"/>
                    <a:pt x="186" y="479"/>
                    <a:pt x="112" y="407"/>
                  </a:cubicBezTo>
                  <a:cubicBezTo>
                    <a:pt x="66" y="362"/>
                    <a:pt x="17" y="309"/>
                    <a:pt x="9" y="249"/>
                  </a:cubicBezTo>
                  <a:cubicBezTo>
                    <a:pt x="0" y="172"/>
                    <a:pt x="45" y="86"/>
                    <a:pt x="136" y="53"/>
                  </a:cubicBezTo>
                  <a:cubicBezTo>
                    <a:pt x="172" y="40"/>
                    <a:pt x="224" y="37"/>
                    <a:pt x="264" y="48"/>
                  </a:cubicBezTo>
                  <a:cubicBezTo>
                    <a:pt x="314" y="61"/>
                    <a:pt x="349" y="92"/>
                    <a:pt x="349" y="92"/>
                  </a:cubicBezTo>
                  <a:cubicBezTo>
                    <a:pt x="372" y="55"/>
                    <a:pt x="433" y="15"/>
                    <a:pt x="500" y="8"/>
                  </a:cubicBezTo>
                  <a:cubicBezTo>
                    <a:pt x="565" y="0"/>
                    <a:pt x="634" y="22"/>
                    <a:pt x="675" y="90"/>
                  </a:cubicBezTo>
                  <a:cubicBezTo>
                    <a:pt x="701" y="133"/>
                    <a:pt x="689" y="218"/>
                    <a:pt x="648" y="294"/>
                  </a:cubicBezTo>
                  <a:cubicBezTo>
                    <a:pt x="611" y="361"/>
                    <a:pt x="551" y="416"/>
                    <a:pt x="508" y="440"/>
                  </a:cubicBezTo>
                  <a:cubicBezTo>
                    <a:pt x="458" y="467"/>
                    <a:pt x="411" y="485"/>
                    <a:pt x="332" y="488"/>
                  </a:cubicBezTo>
                  <a:cubicBezTo>
                    <a:pt x="317" y="489"/>
                    <a:pt x="309" y="488"/>
                    <a:pt x="308" y="483"/>
                  </a:cubicBezTo>
                  <a:cubicBezTo>
                    <a:pt x="307" y="477"/>
                    <a:pt x="313" y="480"/>
                    <a:pt x="333" y="477"/>
                  </a:cubicBezTo>
                  <a:cubicBezTo>
                    <a:pt x="351" y="474"/>
                    <a:pt x="373" y="470"/>
                    <a:pt x="394" y="463"/>
                  </a:cubicBezTo>
                  <a:cubicBezTo>
                    <a:pt x="422" y="454"/>
                    <a:pt x="448" y="441"/>
                    <a:pt x="475" y="426"/>
                  </a:cubicBezTo>
                  <a:cubicBezTo>
                    <a:pt x="519" y="402"/>
                    <a:pt x="554" y="364"/>
                    <a:pt x="583" y="329"/>
                  </a:cubicBezTo>
                  <a:cubicBezTo>
                    <a:pt x="623" y="281"/>
                    <a:pt x="642" y="200"/>
                    <a:pt x="633" y="148"/>
                  </a:cubicBezTo>
                  <a:cubicBezTo>
                    <a:pt x="621" y="76"/>
                    <a:pt x="545" y="29"/>
                    <a:pt x="464" y="48"/>
                  </a:cubicBezTo>
                  <a:cubicBezTo>
                    <a:pt x="406" y="61"/>
                    <a:pt x="360" y="106"/>
                    <a:pt x="356" y="141"/>
                  </a:cubicBezTo>
                </a:path>
              </a:pathLst>
            </a:custGeom>
            <a:solidFill>
              <a:srgbClr val="FF114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61" name="MH_Other_8"/>
          <p:cNvSpPr/>
          <p:nvPr>
            <p:custDataLst>
              <p:tags r:id="rId15"/>
            </p:custDataLst>
          </p:nvPr>
        </p:nvSpPr>
        <p:spPr>
          <a:xfrm rot="20039268">
            <a:off x="9872775" y="2988525"/>
            <a:ext cx="490487" cy="490487"/>
          </a:xfrm>
          <a:prstGeom prst="heart">
            <a:avLst/>
          </a:prstGeom>
          <a:solidFill>
            <a:srgbClr val="FFC1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2" name="MH_Other_9"/>
          <p:cNvSpPr/>
          <p:nvPr>
            <p:custDataLst>
              <p:tags r:id="rId16"/>
            </p:custDataLst>
          </p:nvPr>
        </p:nvSpPr>
        <p:spPr>
          <a:xfrm rot="21174673">
            <a:off x="10574052" y="3552881"/>
            <a:ext cx="267506" cy="267506"/>
          </a:xfrm>
          <a:prstGeom prst="heart">
            <a:avLst/>
          </a:prstGeom>
          <a:solidFill>
            <a:srgbClr val="FFE1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3" name="MH_Other_10"/>
          <p:cNvSpPr/>
          <p:nvPr>
            <p:custDataLst>
              <p:tags r:id="rId17"/>
            </p:custDataLst>
          </p:nvPr>
        </p:nvSpPr>
        <p:spPr>
          <a:xfrm rot="19012515">
            <a:off x="10311461" y="4116468"/>
            <a:ext cx="204775" cy="204775"/>
          </a:xfrm>
          <a:prstGeom prst="heart">
            <a:avLst/>
          </a:prstGeom>
          <a:solidFill>
            <a:srgbClr val="FFE1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" name="MH_Other_9"/>
          <p:cNvSpPr/>
          <p:nvPr>
            <p:custDataLst>
              <p:tags r:id="rId18"/>
            </p:custDataLst>
          </p:nvPr>
        </p:nvSpPr>
        <p:spPr>
          <a:xfrm rot="18906473">
            <a:off x="10737365" y="5615068"/>
            <a:ext cx="1697299" cy="1378879"/>
          </a:xfrm>
          <a:prstGeom prst="heart">
            <a:avLst/>
          </a:prstGeom>
          <a:solidFill>
            <a:srgbClr val="FFE1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187333" y="18606"/>
            <a:ext cx="727067" cy="948820"/>
            <a:chOff x="6758143" y="1150870"/>
            <a:chExt cx="1534116" cy="2002017"/>
          </a:xfrm>
        </p:grpSpPr>
        <p:sp>
          <p:nvSpPr>
            <p:cNvPr id="21" name="valentines-hearts_70134"/>
            <p:cNvSpPr>
              <a:spLocks noChangeAspect="1"/>
            </p:cNvSpPr>
            <p:nvPr/>
          </p:nvSpPr>
          <p:spPr bwMode="auto">
            <a:xfrm rot="1782665" flipH="1">
              <a:off x="7385997" y="1150870"/>
              <a:ext cx="581778" cy="707384"/>
            </a:xfrm>
            <a:custGeom>
              <a:avLst/>
              <a:gdLst>
                <a:gd name="connsiteX0" fmla="*/ 83137 w 276791"/>
                <a:gd name="connsiteY0" fmla="*/ 274638 h 336550"/>
                <a:gd name="connsiteX1" fmla="*/ 76580 w 276791"/>
                <a:gd name="connsiteY1" fmla="*/ 277228 h 336550"/>
                <a:gd name="connsiteX2" fmla="*/ 76580 w 276791"/>
                <a:gd name="connsiteY2" fmla="*/ 297949 h 336550"/>
                <a:gd name="connsiteX3" fmla="*/ 101497 w 276791"/>
                <a:gd name="connsiteY3" fmla="*/ 323851 h 336550"/>
                <a:gd name="connsiteX4" fmla="*/ 126414 w 276791"/>
                <a:gd name="connsiteY4" fmla="*/ 297949 h 336550"/>
                <a:gd name="connsiteX5" fmla="*/ 126414 w 276791"/>
                <a:gd name="connsiteY5" fmla="*/ 277228 h 336550"/>
                <a:gd name="connsiteX6" fmla="*/ 119857 w 276791"/>
                <a:gd name="connsiteY6" fmla="*/ 274638 h 336550"/>
                <a:gd name="connsiteX7" fmla="*/ 105431 w 276791"/>
                <a:gd name="connsiteY7" fmla="*/ 281113 h 336550"/>
                <a:gd name="connsiteX8" fmla="*/ 97563 w 276791"/>
                <a:gd name="connsiteY8" fmla="*/ 281113 h 336550"/>
                <a:gd name="connsiteX9" fmla="*/ 83137 w 276791"/>
                <a:gd name="connsiteY9" fmla="*/ 274638 h 336550"/>
                <a:gd name="connsiteX10" fmla="*/ 82298 w 276791"/>
                <a:gd name="connsiteY10" fmla="*/ 263525 h 336550"/>
                <a:gd name="connsiteX11" fmla="*/ 100703 w 276791"/>
                <a:gd name="connsiteY11" fmla="*/ 270164 h 336550"/>
                <a:gd name="connsiteX12" fmla="*/ 119108 w 276791"/>
                <a:gd name="connsiteY12" fmla="*/ 263525 h 336550"/>
                <a:gd name="connsiteX13" fmla="*/ 133570 w 276791"/>
                <a:gd name="connsiteY13" fmla="*/ 270164 h 336550"/>
                <a:gd name="connsiteX14" fmla="*/ 133570 w 276791"/>
                <a:gd name="connsiteY14" fmla="*/ 306012 h 336550"/>
                <a:gd name="connsiteX15" fmla="*/ 104647 w 276791"/>
                <a:gd name="connsiteY15" fmla="*/ 335222 h 336550"/>
                <a:gd name="connsiteX16" fmla="*/ 100703 w 276791"/>
                <a:gd name="connsiteY16" fmla="*/ 336550 h 336550"/>
                <a:gd name="connsiteX17" fmla="*/ 96759 w 276791"/>
                <a:gd name="connsiteY17" fmla="*/ 335222 h 336550"/>
                <a:gd name="connsiteX18" fmla="*/ 67836 w 276791"/>
                <a:gd name="connsiteY18" fmla="*/ 306012 h 336550"/>
                <a:gd name="connsiteX19" fmla="*/ 67836 w 276791"/>
                <a:gd name="connsiteY19" fmla="*/ 270164 h 336550"/>
                <a:gd name="connsiteX20" fmla="*/ 82298 w 276791"/>
                <a:gd name="connsiteY20" fmla="*/ 263525 h 336550"/>
                <a:gd name="connsiteX21" fmla="*/ 192627 w 276791"/>
                <a:gd name="connsiteY21" fmla="*/ 192088 h 336550"/>
                <a:gd name="connsiteX22" fmla="*/ 180657 w 276791"/>
                <a:gd name="connsiteY22" fmla="*/ 197293 h 336550"/>
                <a:gd name="connsiteX23" fmla="*/ 180657 w 276791"/>
                <a:gd name="connsiteY23" fmla="*/ 232426 h 336550"/>
                <a:gd name="connsiteX24" fmla="*/ 220559 w 276791"/>
                <a:gd name="connsiteY24" fmla="*/ 271463 h 336550"/>
                <a:gd name="connsiteX25" fmla="*/ 260461 w 276791"/>
                <a:gd name="connsiteY25" fmla="*/ 232426 h 336550"/>
                <a:gd name="connsiteX26" fmla="*/ 259131 w 276791"/>
                <a:gd name="connsiteY26" fmla="*/ 197293 h 336550"/>
                <a:gd name="connsiteX27" fmla="*/ 248490 w 276791"/>
                <a:gd name="connsiteY27" fmla="*/ 192088 h 336550"/>
                <a:gd name="connsiteX28" fmla="*/ 224549 w 276791"/>
                <a:gd name="connsiteY28" fmla="*/ 203799 h 336550"/>
                <a:gd name="connsiteX29" fmla="*/ 216569 w 276791"/>
                <a:gd name="connsiteY29" fmla="*/ 203799 h 336550"/>
                <a:gd name="connsiteX30" fmla="*/ 192627 w 276791"/>
                <a:gd name="connsiteY30" fmla="*/ 192088 h 336550"/>
                <a:gd name="connsiteX31" fmla="*/ 193020 w 276791"/>
                <a:gd name="connsiteY31" fmla="*/ 180975 h 336550"/>
                <a:gd name="connsiteX32" fmla="*/ 220559 w 276791"/>
                <a:gd name="connsiteY32" fmla="*/ 191424 h 336550"/>
                <a:gd name="connsiteX33" fmla="*/ 248099 w 276791"/>
                <a:gd name="connsiteY33" fmla="*/ 180975 h 336550"/>
                <a:gd name="connsiteX34" fmla="*/ 266459 w 276791"/>
                <a:gd name="connsiteY34" fmla="*/ 188812 h 336550"/>
                <a:gd name="connsiteX35" fmla="*/ 266459 w 276791"/>
                <a:gd name="connsiteY35" fmla="*/ 238447 h 336550"/>
                <a:gd name="connsiteX36" fmla="*/ 224493 w 276791"/>
                <a:gd name="connsiteY36" fmla="*/ 282857 h 336550"/>
                <a:gd name="connsiteX37" fmla="*/ 220559 w 276791"/>
                <a:gd name="connsiteY37" fmla="*/ 284163 h 336550"/>
                <a:gd name="connsiteX38" fmla="*/ 216625 w 276791"/>
                <a:gd name="connsiteY38" fmla="*/ 282857 h 336550"/>
                <a:gd name="connsiteX39" fmla="*/ 173348 w 276791"/>
                <a:gd name="connsiteY39" fmla="*/ 238447 h 336550"/>
                <a:gd name="connsiteX40" fmla="*/ 174660 w 276791"/>
                <a:gd name="connsiteY40" fmla="*/ 188812 h 336550"/>
                <a:gd name="connsiteX41" fmla="*/ 193020 w 276791"/>
                <a:gd name="connsiteY41" fmla="*/ 180975 h 336550"/>
                <a:gd name="connsiteX42" fmla="*/ 58624 w 276791"/>
                <a:gd name="connsiteY42" fmla="*/ 11113 h 336550"/>
                <a:gd name="connsiteX43" fmla="*/ 27035 w 276791"/>
                <a:gd name="connsiteY43" fmla="*/ 22930 h 336550"/>
                <a:gd name="connsiteX44" fmla="*/ 27035 w 276791"/>
                <a:gd name="connsiteY44" fmla="*/ 101708 h 336550"/>
                <a:gd name="connsiteX45" fmla="*/ 108641 w 276791"/>
                <a:gd name="connsiteY45" fmla="*/ 185738 h 336550"/>
                <a:gd name="connsiteX46" fmla="*/ 191563 w 276791"/>
                <a:gd name="connsiteY46" fmla="*/ 101708 h 336550"/>
                <a:gd name="connsiteX47" fmla="*/ 191563 w 276791"/>
                <a:gd name="connsiteY47" fmla="*/ 22930 h 336550"/>
                <a:gd name="connsiteX48" fmla="*/ 159973 w 276791"/>
                <a:gd name="connsiteY48" fmla="*/ 11113 h 336550"/>
                <a:gd name="connsiteX49" fmla="*/ 112589 w 276791"/>
                <a:gd name="connsiteY49" fmla="*/ 30808 h 336550"/>
                <a:gd name="connsiteX50" fmla="*/ 106008 w 276791"/>
                <a:gd name="connsiteY50" fmla="*/ 30808 h 336550"/>
                <a:gd name="connsiteX51" fmla="*/ 58624 w 276791"/>
                <a:gd name="connsiteY51" fmla="*/ 11113 h 336550"/>
                <a:gd name="connsiteX52" fmla="*/ 58443 w 276791"/>
                <a:gd name="connsiteY52" fmla="*/ 0 h 336550"/>
                <a:gd name="connsiteX53" fmla="*/ 108772 w 276791"/>
                <a:gd name="connsiteY53" fmla="*/ 19712 h 336550"/>
                <a:gd name="connsiteX54" fmla="*/ 160424 w 276791"/>
                <a:gd name="connsiteY54" fmla="*/ 0 h 336550"/>
                <a:gd name="connsiteX55" fmla="*/ 198833 w 276791"/>
                <a:gd name="connsiteY55" fmla="*/ 15770 h 336550"/>
                <a:gd name="connsiteX56" fmla="*/ 200157 w 276791"/>
                <a:gd name="connsiteY56" fmla="*/ 109075 h 336550"/>
                <a:gd name="connsiteX57" fmla="*/ 112745 w 276791"/>
                <a:gd name="connsiteY57" fmla="*/ 197124 h 336550"/>
                <a:gd name="connsiteX58" fmla="*/ 108772 w 276791"/>
                <a:gd name="connsiteY58" fmla="*/ 198438 h 336550"/>
                <a:gd name="connsiteX59" fmla="*/ 106123 w 276791"/>
                <a:gd name="connsiteY59" fmla="*/ 197124 h 336550"/>
                <a:gd name="connsiteX60" fmla="*/ 18710 w 276791"/>
                <a:gd name="connsiteY60" fmla="*/ 109075 h 336550"/>
                <a:gd name="connsiteX61" fmla="*/ 20034 w 276791"/>
                <a:gd name="connsiteY61" fmla="*/ 15770 h 336550"/>
                <a:gd name="connsiteX62" fmla="*/ 58443 w 276791"/>
                <a:gd name="connsiteY62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276791" h="336550">
                  <a:moveTo>
                    <a:pt x="83137" y="274638"/>
                  </a:moveTo>
                  <a:cubicBezTo>
                    <a:pt x="80514" y="274638"/>
                    <a:pt x="77891" y="275933"/>
                    <a:pt x="76580" y="277228"/>
                  </a:cubicBezTo>
                  <a:cubicBezTo>
                    <a:pt x="71334" y="283704"/>
                    <a:pt x="71334" y="292769"/>
                    <a:pt x="76580" y="297949"/>
                  </a:cubicBezTo>
                  <a:cubicBezTo>
                    <a:pt x="101497" y="323851"/>
                    <a:pt x="101497" y="323851"/>
                    <a:pt x="101497" y="323851"/>
                  </a:cubicBezTo>
                  <a:cubicBezTo>
                    <a:pt x="126414" y="297949"/>
                    <a:pt x="126414" y="297949"/>
                    <a:pt x="126414" y="297949"/>
                  </a:cubicBezTo>
                  <a:cubicBezTo>
                    <a:pt x="131659" y="292769"/>
                    <a:pt x="131659" y="283704"/>
                    <a:pt x="126414" y="277228"/>
                  </a:cubicBezTo>
                  <a:cubicBezTo>
                    <a:pt x="125102" y="275933"/>
                    <a:pt x="122479" y="274638"/>
                    <a:pt x="119857" y="274638"/>
                  </a:cubicBezTo>
                  <a:cubicBezTo>
                    <a:pt x="115922" y="274638"/>
                    <a:pt x="109365" y="277228"/>
                    <a:pt x="105431" y="281113"/>
                  </a:cubicBezTo>
                  <a:cubicBezTo>
                    <a:pt x="102808" y="283704"/>
                    <a:pt x="100185" y="283704"/>
                    <a:pt x="97563" y="281113"/>
                  </a:cubicBezTo>
                  <a:cubicBezTo>
                    <a:pt x="93628" y="277228"/>
                    <a:pt x="87071" y="274638"/>
                    <a:pt x="83137" y="274638"/>
                  </a:cubicBezTo>
                  <a:close/>
                  <a:moveTo>
                    <a:pt x="82298" y="263525"/>
                  </a:moveTo>
                  <a:cubicBezTo>
                    <a:pt x="88871" y="263525"/>
                    <a:pt x="95445" y="266180"/>
                    <a:pt x="100703" y="270164"/>
                  </a:cubicBezTo>
                  <a:cubicBezTo>
                    <a:pt x="105962" y="266180"/>
                    <a:pt x="112535" y="263525"/>
                    <a:pt x="119108" y="263525"/>
                  </a:cubicBezTo>
                  <a:cubicBezTo>
                    <a:pt x="124367" y="263525"/>
                    <a:pt x="129626" y="266180"/>
                    <a:pt x="133570" y="270164"/>
                  </a:cubicBezTo>
                  <a:cubicBezTo>
                    <a:pt x="142772" y="279458"/>
                    <a:pt x="142772" y="295390"/>
                    <a:pt x="133570" y="306012"/>
                  </a:cubicBezTo>
                  <a:cubicBezTo>
                    <a:pt x="104647" y="335222"/>
                    <a:pt x="104647" y="335222"/>
                    <a:pt x="104647" y="335222"/>
                  </a:cubicBezTo>
                  <a:cubicBezTo>
                    <a:pt x="103333" y="336550"/>
                    <a:pt x="102018" y="336550"/>
                    <a:pt x="100703" y="336550"/>
                  </a:cubicBezTo>
                  <a:cubicBezTo>
                    <a:pt x="99389" y="336550"/>
                    <a:pt x="98074" y="336550"/>
                    <a:pt x="96759" y="335222"/>
                  </a:cubicBezTo>
                  <a:cubicBezTo>
                    <a:pt x="67836" y="306012"/>
                    <a:pt x="67836" y="306012"/>
                    <a:pt x="67836" y="306012"/>
                  </a:cubicBezTo>
                  <a:cubicBezTo>
                    <a:pt x="58634" y="295390"/>
                    <a:pt x="58634" y="279458"/>
                    <a:pt x="67836" y="270164"/>
                  </a:cubicBezTo>
                  <a:cubicBezTo>
                    <a:pt x="71781" y="266180"/>
                    <a:pt x="77039" y="263525"/>
                    <a:pt x="82298" y="263525"/>
                  </a:cubicBezTo>
                  <a:close/>
                  <a:moveTo>
                    <a:pt x="192627" y="192088"/>
                  </a:moveTo>
                  <a:cubicBezTo>
                    <a:pt x="188637" y="192088"/>
                    <a:pt x="184647" y="194690"/>
                    <a:pt x="180657" y="197293"/>
                  </a:cubicBezTo>
                  <a:cubicBezTo>
                    <a:pt x="171346" y="206401"/>
                    <a:pt x="171346" y="222016"/>
                    <a:pt x="180657" y="232426"/>
                  </a:cubicBezTo>
                  <a:cubicBezTo>
                    <a:pt x="220559" y="271463"/>
                    <a:pt x="220559" y="271463"/>
                    <a:pt x="220559" y="271463"/>
                  </a:cubicBezTo>
                  <a:cubicBezTo>
                    <a:pt x="260461" y="232426"/>
                    <a:pt x="260461" y="232426"/>
                    <a:pt x="260461" y="232426"/>
                  </a:cubicBezTo>
                  <a:cubicBezTo>
                    <a:pt x="269771" y="222016"/>
                    <a:pt x="269771" y="206401"/>
                    <a:pt x="259131" y="197293"/>
                  </a:cubicBezTo>
                  <a:cubicBezTo>
                    <a:pt x="256471" y="194690"/>
                    <a:pt x="252480" y="192088"/>
                    <a:pt x="248490" y="192088"/>
                  </a:cubicBezTo>
                  <a:cubicBezTo>
                    <a:pt x="240510" y="192088"/>
                    <a:pt x="231199" y="197293"/>
                    <a:pt x="224549" y="203799"/>
                  </a:cubicBezTo>
                  <a:cubicBezTo>
                    <a:pt x="221889" y="205100"/>
                    <a:pt x="219229" y="205100"/>
                    <a:pt x="216569" y="203799"/>
                  </a:cubicBezTo>
                  <a:cubicBezTo>
                    <a:pt x="209918" y="197293"/>
                    <a:pt x="200608" y="192088"/>
                    <a:pt x="192627" y="192088"/>
                  </a:cubicBezTo>
                  <a:close/>
                  <a:moveTo>
                    <a:pt x="193020" y="180975"/>
                  </a:moveTo>
                  <a:cubicBezTo>
                    <a:pt x="202199" y="180975"/>
                    <a:pt x="211379" y="184894"/>
                    <a:pt x="220559" y="191424"/>
                  </a:cubicBezTo>
                  <a:cubicBezTo>
                    <a:pt x="228428" y="184894"/>
                    <a:pt x="238919" y="180975"/>
                    <a:pt x="248099" y="180975"/>
                  </a:cubicBezTo>
                  <a:cubicBezTo>
                    <a:pt x="254656" y="180975"/>
                    <a:pt x="261213" y="183587"/>
                    <a:pt x="266459" y="188812"/>
                  </a:cubicBezTo>
                  <a:cubicBezTo>
                    <a:pt x="279573" y="203180"/>
                    <a:pt x="280884" y="225385"/>
                    <a:pt x="266459" y="238447"/>
                  </a:cubicBezTo>
                  <a:cubicBezTo>
                    <a:pt x="224493" y="282857"/>
                    <a:pt x="224493" y="282857"/>
                    <a:pt x="224493" y="282857"/>
                  </a:cubicBezTo>
                  <a:cubicBezTo>
                    <a:pt x="223182" y="282857"/>
                    <a:pt x="221871" y="284163"/>
                    <a:pt x="220559" y="284163"/>
                  </a:cubicBezTo>
                  <a:cubicBezTo>
                    <a:pt x="219248" y="284163"/>
                    <a:pt x="217936" y="282857"/>
                    <a:pt x="216625" y="282857"/>
                  </a:cubicBezTo>
                  <a:cubicBezTo>
                    <a:pt x="173348" y="238447"/>
                    <a:pt x="173348" y="238447"/>
                    <a:pt x="173348" y="238447"/>
                  </a:cubicBezTo>
                  <a:cubicBezTo>
                    <a:pt x="160234" y="225385"/>
                    <a:pt x="160234" y="203180"/>
                    <a:pt x="174660" y="188812"/>
                  </a:cubicBezTo>
                  <a:cubicBezTo>
                    <a:pt x="178594" y="183587"/>
                    <a:pt x="185151" y="180975"/>
                    <a:pt x="193020" y="180975"/>
                  </a:cubicBezTo>
                  <a:close/>
                  <a:moveTo>
                    <a:pt x="58624" y="11113"/>
                  </a:moveTo>
                  <a:cubicBezTo>
                    <a:pt x="46778" y="11113"/>
                    <a:pt x="34932" y="15052"/>
                    <a:pt x="27035" y="22930"/>
                  </a:cubicBezTo>
                  <a:cubicBezTo>
                    <a:pt x="5975" y="45250"/>
                    <a:pt x="4659" y="79387"/>
                    <a:pt x="27035" y="101708"/>
                  </a:cubicBezTo>
                  <a:cubicBezTo>
                    <a:pt x="108641" y="185738"/>
                    <a:pt x="108641" y="185738"/>
                    <a:pt x="108641" y="185738"/>
                  </a:cubicBezTo>
                  <a:cubicBezTo>
                    <a:pt x="191563" y="101708"/>
                    <a:pt x="191563" y="101708"/>
                    <a:pt x="191563" y="101708"/>
                  </a:cubicBezTo>
                  <a:cubicBezTo>
                    <a:pt x="212622" y="80700"/>
                    <a:pt x="212622" y="45250"/>
                    <a:pt x="191563" y="22930"/>
                  </a:cubicBezTo>
                  <a:cubicBezTo>
                    <a:pt x="182349" y="15052"/>
                    <a:pt x="171819" y="11113"/>
                    <a:pt x="159973" y="11113"/>
                  </a:cubicBezTo>
                  <a:cubicBezTo>
                    <a:pt x="144179" y="11113"/>
                    <a:pt x="125752" y="18991"/>
                    <a:pt x="112589" y="30808"/>
                  </a:cubicBezTo>
                  <a:cubicBezTo>
                    <a:pt x="111273" y="33433"/>
                    <a:pt x="107325" y="33433"/>
                    <a:pt x="106008" y="30808"/>
                  </a:cubicBezTo>
                  <a:cubicBezTo>
                    <a:pt x="91530" y="18991"/>
                    <a:pt x="74419" y="11113"/>
                    <a:pt x="58624" y="11113"/>
                  </a:cubicBezTo>
                  <a:close/>
                  <a:moveTo>
                    <a:pt x="58443" y="0"/>
                  </a:moveTo>
                  <a:cubicBezTo>
                    <a:pt x="75661" y="0"/>
                    <a:pt x="94203" y="7885"/>
                    <a:pt x="108772" y="19712"/>
                  </a:cubicBezTo>
                  <a:cubicBezTo>
                    <a:pt x="124665" y="7885"/>
                    <a:pt x="143207" y="0"/>
                    <a:pt x="160424" y="0"/>
                  </a:cubicBezTo>
                  <a:cubicBezTo>
                    <a:pt x="174993" y="0"/>
                    <a:pt x="188237" y="5257"/>
                    <a:pt x="198833" y="15770"/>
                  </a:cubicBezTo>
                  <a:cubicBezTo>
                    <a:pt x="225321" y="40739"/>
                    <a:pt x="225321" y="82792"/>
                    <a:pt x="200157" y="109075"/>
                  </a:cubicBezTo>
                  <a:cubicBezTo>
                    <a:pt x="112745" y="197124"/>
                    <a:pt x="112745" y="197124"/>
                    <a:pt x="112745" y="197124"/>
                  </a:cubicBezTo>
                  <a:cubicBezTo>
                    <a:pt x="111420" y="197124"/>
                    <a:pt x="110096" y="198438"/>
                    <a:pt x="108772" y="198438"/>
                  </a:cubicBezTo>
                  <a:cubicBezTo>
                    <a:pt x="107447" y="198438"/>
                    <a:pt x="106123" y="197124"/>
                    <a:pt x="106123" y="197124"/>
                  </a:cubicBezTo>
                  <a:cubicBezTo>
                    <a:pt x="18710" y="109075"/>
                    <a:pt x="18710" y="109075"/>
                    <a:pt x="18710" y="109075"/>
                  </a:cubicBezTo>
                  <a:cubicBezTo>
                    <a:pt x="-6454" y="82792"/>
                    <a:pt x="-6454" y="40739"/>
                    <a:pt x="20034" y="15770"/>
                  </a:cubicBezTo>
                  <a:cubicBezTo>
                    <a:pt x="29305" y="5257"/>
                    <a:pt x="42550" y="0"/>
                    <a:pt x="58443" y="0"/>
                  </a:cubicBezTo>
                  <a:close/>
                </a:path>
              </a:pathLst>
            </a:custGeom>
            <a:solidFill>
              <a:srgbClr val="EB476F"/>
            </a:solidFill>
            <a:ln>
              <a:noFill/>
            </a:ln>
          </p:spPr>
          <p:txBody>
            <a:bodyPr/>
            <a:lstStyle/>
            <a:p>
              <a:endParaRPr lang="zh-CN" altLang="en-US" sz="2000"/>
            </a:p>
          </p:txBody>
        </p:sp>
        <p:sp>
          <p:nvSpPr>
            <p:cNvPr id="22" name="KSO_Shape"/>
            <p:cNvSpPr/>
            <p:nvPr>
              <p:custDataLst>
                <p:tags r:id="rId19"/>
              </p:custDataLst>
            </p:nvPr>
          </p:nvSpPr>
          <p:spPr>
            <a:xfrm flipH="1">
              <a:off x="6758143" y="1755407"/>
              <a:ext cx="1534116" cy="1397480"/>
            </a:xfrm>
            <a:prstGeom prst="heart">
              <a:avLst/>
            </a:prstGeom>
            <a:solidFill>
              <a:srgbClr val="EB476F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36000" bIns="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320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10673341" y="6008142"/>
            <a:ext cx="16710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b="1" i="1" dirty="0">
                <a:ln w="28575">
                  <a:solidFill>
                    <a:schemeClr val="bg1"/>
                  </a:solidFill>
                </a:ln>
                <a:solidFill>
                  <a:srgbClr val="EB47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gneto" panose="04030805050802020D02" pitchFamily="82" charset="0"/>
              </a:rPr>
              <a:t>520</a:t>
            </a:r>
            <a:endParaRPr lang="zh-CN" altLang="en-US" sz="4400" b="1" i="1" dirty="0">
              <a:ln w="28575">
                <a:solidFill>
                  <a:schemeClr val="bg1"/>
                </a:solidFill>
              </a:ln>
              <a:solidFill>
                <a:srgbClr val="EB476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gneto" panose="04030805050802020D02" pitchFamily="82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058175" y="235740"/>
            <a:ext cx="451712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b="1" dirty="0">
                <a:solidFill>
                  <a:srgbClr val="EB476F"/>
                </a:solidFill>
                <a:latin typeface="+mj-ea"/>
                <a:ea typeface="+mj-ea"/>
              </a:rPr>
              <a:t>点击此处添加标题</a:t>
            </a:r>
            <a:endParaRPr lang="zh-CN" altLang="en-US" sz="2800" b="1" dirty="0">
              <a:solidFill>
                <a:srgbClr val="EB476F"/>
              </a:solidFill>
              <a:latin typeface="+mj-ea"/>
              <a:ea typeface="+mj-ea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058175" y="698500"/>
            <a:ext cx="52727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cs typeface="Arial" panose="020B0604020202020204" pitchFamily="34" charset="0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  <a:cs typeface="Arial" panose="020B0604020202020204" pitchFamily="34" charset="0"/>
            </a:endParaRPr>
          </a:p>
        </p:txBody>
      </p:sp>
      <p:sp>
        <p:nvSpPr>
          <p:cNvPr id="26" name="MH_SubTitle_1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8161356" y="1356043"/>
            <a:ext cx="3302870" cy="717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 dirty="0">
                <a:solidFill>
                  <a:srgbClr val="EB476F"/>
                </a:solidFill>
                <a:latin typeface="+mn-ea"/>
                <a:ea typeface="+mn-ea"/>
              </a:rPr>
              <a:t>2017</a:t>
            </a:r>
            <a:r>
              <a:rPr lang="zh-CN" altLang="en-US" sz="2400" dirty="0">
                <a:solidFill>
                  <a:srgbClr val="EB476F"/>
                </a:solidFill>
                <a:latin typeface="+mn-ea"/>
                <a:ea typeface="+mn-ea"/>
              </a:rPr>
              <a:t>年</a:t>
            </a:r>
            <a:r>
              <a:rPr lang="en-US" altLang="zh-CN" sz="2400" dirty="0">
                <a:solidFill>
                  <a:srgbClr val="EB476F"/>
                </a:solidFill>
                <a:latin typeface="+mn-ea"/>
                <a:ea typeface="+mn-ea"/>
              </a:rPr>
              <a:t>x</a:t>
            </a:r>
            <a:r>
              <a:rPr lang="zh-CN" altLang="en-US" sz="2400" dirty="0">
                <a:solidFill>
                  <a:srgbClr val="EB476F"/>
                </a:solidFill>
                <a:latin typeface="+mn-ea"/>
                <a:ea typeface="+mn-ea"/>
              </a:rPr>
              <a:t>月</a:t>
            </a:r>
            <a:r>
              <a:rPr lang="en-US" altLang="zh-CN" sz="2400" dirty="0">
                <a:solidFill>
                  <a:srgbClr val="EB476F"/>
                </a:solidFill>
                <a:latin typeface="+mn-ea"/>
                <a:ea typeface="+mn-ea"/>
              </a:rPr>
              <a:t>x</a:t>
            </a:r>
            <a:r>
              <a:rPr lang="zh-CN" altLang="en-US" sz="2400" dirty="0">
                <a:solidFill>
                  <a:srgbClr val="EB476F"/>
                </a:solidFill>
                <a:latin typeface="+mn-ea"/>
                <a:ea typeface="+mn-ea"/>
              </a:rPr>
              <a:t>日</a:t>
            </a:r>
            <a:endParaRPr lang="zh-CN" altLang="en-US" sz="2400" dirty="0">
              <a:solidFill>
                <a:srgbClr val="EB476F"/>
              </a:solidFill>
              <a:latin typeface="+mn-ea"/>
              <a:ea typeface="+mn-ea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8500">
        <p:random/>
      </p:transition>
    </mc:Choice>
    <mc:Fallback>
      <p:transition spd="slow" advTm="8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"/>
                            </p:stCondLst>
                            <p:childTnLst>
                              <p:par>
                                <p:cTn id="2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688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187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687"/>
                            </p:stCondLst>
                            <p:childTnLst>
                              <p:par>
                                <p:cTn id="39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25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1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4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17" decel="50000" autoRev="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2" fill="hold">
                                          <p:stCondLst>
                                            <p:cond delay="64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187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687"/>
                            </p:stCondLst>
                            <p:childTnLst>
                              <p:par>
                                <p:cTn id="53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187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687"/>
                            </p:stCondLst>
                            <p:childTnLst>
                              <p:par>
                                <p:cTn id="64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187"/>
                            </p:stCondLst>
                            <p:childTnLst>
                              <p:par>
                                <p:cTn id="69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687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187"/>
                            </p:stCondLst>
                            <p:childTnLst>
                              <p:par>
                                <p:cTn id="8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 animBg="1"/>
      <p:bldP spid="162" grpId="0" animBg="1"/>
      <p:bldP spid="163" grpId="0" animBg="1"/>
      <p:bldP spid="19" grpId="0" animBg="1"/>
      <p:bldP spid="23" grpId="0"/>
      <p:bldP spid="24" grpId="0"/>
      <p:bldP spid="25" grpId="0"/>
      <p:bldP spid="2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MH_Other_1"/>
          <p:cNvSpPr/>
          <p:nvPr>
            <p:custDataLst>
              <p:tags r:id="rId1"/>
            </p:custDataLst>
          </p:nvPr>
        </p:nvSpPr>
        <p:spPr>
          <a:xfrm>
            <a:off x="1380600" y="4232183"/>
            <a:ext cx="1634942" cy="2625816"/>
          </a:xfrm>
          <a:custGeom>
            <a:avLst/>
            <a:gdLst>
              <a:gd name="connsiteX0" fmla="*/ 0 w 1257300"/>
              <a:gd name="connsiteY0" fmla="*/ 0 h 2019300"/>
              <a:gd name="connsiteX1" fmla="*/ 742950 w 1257300"/>
              <a:gd name="connsiteY1" fmla="*/ 952500 h 2019300"/>
              <a:gd name="connsiteX2" fmla="*/ 1257300 w 1257300"/>
              <a:gd name="connsiteY2" fmla="*/ 2019300 h 201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57300" h="2019300">
                <a:moveTo>
                  <a:pt x="0" y="0"/>
                </a:moveTo>
                <a:cubicBezTo>
                  <a:pt x="266700" y="307975"/>
                  <a:pt x="533400" y="615950"/>
                  <a:pt x="742950" y="952500"/>
                </a:cubicBezTo>
                <a:cubicBezTo>
                  <a:pt x="952500" y="1289050"/>
                  <a:pt x="1104900" y="1654175"/>
                  <a:pt x="1257300" y="2019300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734468" y="4810192"/>
            <a:ext cx="2349196" cy="1946655"/>
            <a:chOff x="734468" y="4810192"/>
            <a:chExt cx="2349196" cy="1946655"/>
          </a:xfrm>
        </p:grpSpPr>
        <p:cxnSp>
          <p:nvCxnSpPr>
            <p:cNvPr id="49" name="MH_Other_5"/>
            <p:cNvCxnSpPr/>
            <p:nvPr>
              <p:custDataLst>
                <p:tags r:id="rId2"/>
              </p:custDataLst>
            </p:nvPr>
          </p:nvCxnSpPr>
          <p:spPr>
            <a:xfrm>
              <a:off x="1572581" y="5646243"/>
              <a:ext cx="1511083" cy="1110604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82" name="MH_SubTitle_1"/>
            <p:cNvSpPr/>
            <p:nvPr>
              <p:custDataLst>
                <p:tags r:id="rId3"/>
              </p:custDataLst>
            </p:nvPr>
          </p:nvSpPr>
          <p:spPr bwMode="auto">
            <a:xfrm rot="18260763">
              <a:off x="702471" y="4842189"/>
              <a:ext cx="1054867" cy="990874"/>
            </a:xfrm>
            <a:custGeom>
              <a:avLst/>
              <a:gdLst>
                <a:gd name="T0" fmla="*/ 779792 w 812267"/>
                <a:gd name="T1" fmla="*/ 69289 h 762077"/>
                <a:gd name="T2" fmla="*/ 514895 w 812267"/>
                <a:gd name="T3" fmla="*/ 598144 h 762077"/>
                <a:gd name="T4" fmla="*/ 442284 w 812267"/>
                <a:gd name="T5" fmla="*/ 668172 h 762077"/>
                <a:gd name="T6" fmla="*/ 374922 w 812267"/>
                <a:gd name="T7" fmla="*/ 723346 h 762077"/>
                <a:gd name="T8" fmla="*/ 393393 w 812267"/>
                <a:gd name="T9" fmla="*/ 761384 h 762077"/>
                <a:gd name="T10" fmla="*/ 321987 w 812267"/>
                <a:gd name="T11" fmla="*/ 753977 h 762077"/>
                <a:gd name="T12" fmla="*/ 345036 w 812267"/>
                <a:gd name="T13" fmla="*/ 724012 h 762077"/>
                <a:gd name="T14" fmla="*/ 270164 w 812267"/>
                <a:gd name="T15" fmla="*/ 662396 h 762077"/>
                <a:gd name="T16" fmla="*/ 66307 w 812267"/>
                <a:gd name="T17" fmla="*/ 370751 h 762077"/>
                <a:gd name="T18" fmla="*/ 47280 w 812267"/>
                <a:gd name="T19" fmla="*/ 47722 h 762077"/>
                <a:gd name="T20" fmla="*/ 268945 w 812267"/>
                <a:gd name="T21" fmla="*/ 70957 h 762077"/>
                <a:gd name="T22" fmla="*/ 387789 w 812267"/>
                <a:gd name="T23" fmla="*/ 229367 h 762077"/>
                <a:gd name="T24" fmla="*/ 455585 w 812267"/>
                <a:gd name="T25" fmla="*/ 124693 h 762077"/>
                <a:gd name="T26" fmla="*/ 707268 w 812267"/>
                <a:gd name="T27" fmla="*/ 10840 h 762077"/>
                <a:gd name="T28" fmla="*/ 750407 w 812267"/>
                <a:gd name="T29" fmla="*/ 37733 h 762077"/>
                <a:gd name="T30" fmla="*/ 779792 w 812267"/>
                <a:gd name="T31" fmla="*/ 69289 h 76207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812267"/>
                <a:gd name="T49" fmla="*/ 0 h 762077"/>
                <a:gd name="T50" fmla="*/ 812267 w 812267"/>
                <a:gd name="T51" fmla="*/ 762077 h 76207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812267" h="762077">
                  <a:moveTo>
                    <a:pt x="788966" y="69352"/>
                  </a:moveTo>
                  <a:cubicBezTo>
                    <a:pt x="897386" y="226508"/>
                    <a:pt x="596479" y="512547"/>
                    <a:pt x="520954" y="598684"/>
                  </a:cubicBezTo>
                  <a:cubicBezTo>
                    <a:pt x="498427" y="624884"/>
                    <a:pt x="473811" y="647023"/>
                    <a:pt x="447487" y="668784"/>
                  </a:cubicBezTo>
                  <a:lnTo>
                    <a:pt x="379333" y="724003"/>
                  </a:lnTo>
                  <a:lnTo>
                    <a:pt x="398022" y="762077"/>
                  </a:lnTo>
                  <a:lnTo>
                    <a:pt x="325775" y="754661"/>
                  </a:lnTo>
                  <a:lnTo>
                    <a:pt x="349095" y="724669"/>
                  </a:lnTo>
                  <a:lnTo>
                    <a:pt x="273343" y="662999"/>
                  </a:lnTo>
                  <a:cubicBezTo>
                    <a:pt x="188074" y="579581"/>
                    <a:pt x="118539" y="470632"/>
                    <a:pt x="67087" y="371084"/>
                  </a:cubicBezTo>
                  <a:cubicBezTo>
                    <a:pt x="18230" y="278706"/>
                    <a:pt x="-45563" y="135046"/>
                    <a:pt x="47837" y="47767"/>
                  </a:cubicBezTo>
                  <a:cubicBezTo>
                    <a:pt x="120230" y="-20172"/>
                    <a:pt x="208319" y="13720"/>
                    <a:pt x="272110" y="71020"/>
                  </a:cubicBezTo>
                  <a:cubicBezTo>
                    <a:pt x="334129" y="125527"/>
                    <a:pt x="345267" y="139988"/>
                    <a:pt x="392352" y="229574"/>
                  </a:cubicBezTo>
                  <a:cubicBezTo>
                    <a:pt x="372608" y="210810"/>
                    <a:pt x="442721" y="142366"/>
                    <a:pt x="460945" y="124810"/>
                  </a:cubicBezTo>
                  <a:cubicBezTo>
                    <a:pt x="521947" y="54350"/>
                    <a:pt x="626738" y="-30407"/>
                    <a:pt x="715589" y="10849"/>
                  </a:cubicBezTo>
                  <a:cubicBezTo>
                    <a:pt x="732613" y="18964"/>
                    <a:pt x="747084" y="27978"/>
                    <a:pt x="759236" y="37769"/>
                  </a:cubicBezTo>
                  <a:cubicBezTo>
                    <a:pt x="771389" y="47558"/>
                    <a:pt x="781222" y="58127"/>
                    <a:pt x="788966" y="6935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lIns="0" tIns="0" rIns="36000" bIns="36000" anchor="ctr">
              <a:norm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zh-CN" sz="1200" dirty="0">
                  <a:solidFill>
                    <a:srgbClr val="FFFFFF"/>
                  </a:solidFill>
                  <a:latin typeface="+mn-lt"/>
                  <a:ea typeface="+mn-ea"/>
                </a:rPr>
                <a:t>LOREM</a:t>
              </a:r>
              <a:endParaRPr lang="zh-CN" altLang="en-US" sz="1200" dirty="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36054" y="3113321"/>
            <a:ext cx="2733161" cy="3643525"/>
            <a:chOff x="336054" y="3113321"/>
            <a:chExt cx="2733161" cy="3643525"/>
          </a:xfrm>
        </p:grpSpPr>
        <p:cxnSp>
          <p:nvCxnSpPr>
            <p:cNvPr id="51" name="MH_Other_6"/>
            <p:cNvCxnSpPr/>
            <p:nvPr>
              <p:custDataLst>
                <p:tags r:id="rId4"/>
              </p:custDataLst>
            </p:nvPr>
          </p:nvCxnSpPr>
          <p:spPr>
            <a:xfrm>
              <a:off x="1500331" y="4331270"/>
              <a:ext cx="1568884" cy="2425576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83" name="MH_SubTitle_2"/>
            <p:cNvSpPr/>
            <p:nvPr>
              <p:custDataLst>
                <p:tags r:id="rId5"/>
              </p:custDataLst>
            </p:nvPr>
          </p:nvSpPr>
          <p:spPr bwMode="auto">
            <a:xfrm rot="18916722">
              <a:off x="336054" y="3113321"/>
              <a:ext cx="1494568" cy="1411995"/>
            </a:xfrm>
            <a:custGeom>
              <a:avLst/>
              <a:gdLst>
                <a:gd name="T0" fmla="*/ 1067922 w 1149952"/>
                <a:gd name="T1" fmla="*/ 53273 h 1085898"/>
                <a:gd name="T2" fmla="*/ 743827 w 1149952"/>
                <a:gd name="T3" fmla="*/ 847585 h 1085898"/>
                <a:gd name="T4" fmla="*/ 639529 w 1149952"/>
                <a:gd name="T5" fmla="*/ 949591 h 1085898"/>
                <a:gd name="T6" fmla="*/ 541018 w 1149952"/>
                <a:gd name="T7" fmla="*/ 1032107 h 1085898"/>
                <a:gd name="T8" fmla="*/ 563706 w 1149952"/>
                <a:gd name="T9" fmla="*/ 1085466 h 1085898"/>
                <a:gd name="T10" fmla="*/ 470040 w 1149952"/>
                <a:gd name="T11" fmla="*/ 1070771 h 1085898"/>
                <a:gd name="T12" fmla="*/ 501889 w 1149952"/>
                <a:gd name="T13" fmla="*/ 1033820 h 1085898"/>
                <a:gd name="T14" fmla="*/ 455202 w 1149952"/>
                <a:gd name="T15" fmla="*/ 999689 h 1085898"/>
                <a:gd name="T16" fmla="*/ 97314 w 1149952"/>
                <a:gd name="T17" fmla="*/ 536931 h 1085898"/>
                <a:gd name="T18" fmla="*/ 64960 w 1149952"/>
                <a:gd name="T19" fmla="*/ 78713 h 1085898"/>
                <a:gd name="T20" fmla="*/ 376915 w 1149952"/>
                <a:gd name="T21" fmla="*/ 104953 h 1085898"/>
                <a:gd name="T22" fmla="*/ 543698 w 1149952"/>
                <a:gd name="T23" fmla="*/ 316143 h 1085898"/>
                <a:gd name="T24" fmla="*/ 657976 w 1149952"/>
                <a:gd name="T25" fmla="*/ 161055 h 1085898"/>
                <a:gd name="T26" fmla="*/ 1005916 w 1149952"/>
                <a:gd name="T27" fmla="*/ 16510 h 1085898"/>
                <a:gd name="T28" fmla="*/ 1067922 w 1149952"/>
                <a:gd name="T29" fmla="*/ 53273 h 108589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149952"/>
                <a:gd name="T46" fmla="*/ 0 h 1085898"/>
                <a:gd name="T47" fmla="*/ 1149952 w 1149952"/>
                <a:gd name="T48" fmla="*/ 1085898 h 108589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149952" h="1085898">
                  <a:moveTo>
                    <a:pt x="1072967" y="53291"/>
                  </a:moveTo>
                  <a:cubicBezTo>
                    <a:pt x="1333702" y="255264"/>
                    <a:pt x="857539" y="715835"/>
                    <a:pt x="747341" y="847918"/>
                  </a:cubicBezTo>
                  <a:cubicBezTo>
                    <a:pt x="714603" y="885868"/>
                    <a:pt x="679709" y="918194"/>
                    <a:pt x="642549" y="949969"/>
                  </a:cubicBezTo>
                  <a:lnTo>
                    <a:pt x="543574" y="1032521"/>
                  </a:lnTo>
                  <a:lnTo>
                    <a:pt x="566368" y="1085898"/>
                  </a:lnTo>
                  <a:lnTo>
                    <a:pt x="472260" y="1071194"/>
                  </a:lnTo>
                  <a:lnTo>
                    <a:pt x="504260" y="1034234"/>
                  </a:lnTo>
                  <a:lnTo>
                    <a:pt x="457352" y="1000085"/>
                  </a:lnTo>
                  <a:cubicBezTo>
                    <a:pt x="305574" y="877936"/>
                    <a:pt x="182869" y="698635"/>
                    <a:pt x="97773" y="537147"/>
                  </a:cubicBezTo>
                  <a:cubicBezTo>
                    <a:pt x="28729" y="405908"/>
                    <a:pt x="-65130" y="205174"/>
                    <a:pt x="65266" y="78740"/>
                  </a:cubicBezTo>
                  <a:cubicBezTo>
                    <a:pt x="164620" y="-17832"/>
                    <a:pt x="281337" y="17883"/>
                    <a:pt x="378696" y="104998"/>
                  </a:cubicBezTo>
                  <a:cubicBezTo>
                    <a:pt x="460144" y="178615"/>
                    <a:pt x="480172" y="189146"/>
                    <a:pt x="546267" y="316269"/>
                  </a:cubicBezTo>
                  <a:cubicBezTo>
                    <a:pt x="535751" y="287647"/>
                    <a:pt x="636274" y="183992"/>
                    <a:pt x="661085" y="161118"/>
                  </a:cubicBezTo>
                  <a:cubicBezTo>
                    <a:pt x="760328" y="69619"/>
                    <a:pt x="883325" y="-42745"/>
                    <a:pt x="1010668" y="16519"/>
                  </a:cubicBezTo>
                  <a:cubicBezTo>
                    <a:pt x="1034928" y="27511"/>
                    <a:pt x="1055585" y="39826"/>
                    <a:pt x="1072967" y="5329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lIns="0" tIns="0" rIns="7200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zh-CN" sz="1600">
                  <a:solidFill>
                    <a:srgbClr val="FFFFFF"/>
                  </a:solidFill>
                  <a:latin typeface="+mn-lt"/>
                  <a:ea typeface="+mn-ea"/>
                </a:rPr>
                <a:t>LOREM</a:t>
              </a:r>
              <a:endParaRPr lang="zh-CN" altLang="en-US" sz="160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671669" y="2266951"/>
            <a:ext cx="1414060" cy="4591048"/>
            <a:chOff x="1671669" y="2266951"/>
            <a:chExt cx="1414060" cy="4591048"/>
          </a:xfrm>
        </p:grpSpPr>
        <p:cxnSp>
          <p:nvCxnSpPr>
            <p:cNvPr id="47" name="MH_Other_4"/>
            <p:cNvCxnSpPr/>
            <p:nvPr>
              <p:custDataLst>
                <p:tags r:id="rId6"/>
              </p:custDataLst>
            </p:nvPr>
          </p:nvCxnSpPr>
          <p:spPr>
            <a:xfrm>
              <a:off x="2334316" y="3619079"/>
              <a:ext cx="749348" cy="323892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84" name="MH_SubTitle_3"/>
            <p:cNvSpPr/>
            <p:nvPr>
              <p:custDataLst>
                <p:tags r:id="rId7"/>
              </p:custDataLst>
            </p:nvPr>
          </p:nvSpPr>
          <p:spPr bwMode="auto">
            <a:xfrm rot="519279">
              <a:off x="1671669" y="2266951"/>
              <a:ext cx="1414060" cy="1407867"/>
            </a:xfrm>
            <a:custGeom>
              <a:avLst/>
              <a:gdLst>
                <a:gd name="T0" fmla="*/ 189585 w 1087649"/>
                <a:gd name="T1" fmla="*/ 89920 h 1081876"/>
                <a:gd name="T2" fmla="*/ 352949 w 1087649"/>
                <a:gd name="T3" fmla="*/ 148979 h 1081876"/>
                <a:gd name="T4" fmla="*/ 531143 w 1087649"/>
                <a:gd name="T5" fmla="*/ 345981 h 1081876"/>
                <a:gd name="T6" fmla="*/ 608049 w 1087649"/>
                <a:gd name="T7" fmla="*/ 174584 h 1081876"/>
                <a:gd name="T8" fmla="*/ 932516 w 1087649"/>
                <a:gd name="T9" fmla="*/ 9137 h 1081876"/>
                <a:gd name="T10" fmla="*/ 771204 w 1087649"/>
                <a:gd name="T11" fmla="*/ 831855 h 1081876"/>
                <a:gd name="T12" fmla="*/ 684533 w 1087649"/>
                <a:gd name="T13" fmla="*/ 938545 h 1081876"/>
                <a:gd name="T14" fmla="*/ 599384 w 1087649"/>
                <a:gd name="T15" fmla="*/ 1029406 h 1081876"/>
                <a:gd name="T16" fmla="*/ 637924 w 1087649"/>
                <a:gd name="T17" fmla="*/ 1074659 h 1081876"/>
                <a:gd name="T18" fmla="*/ 543920 w 1087649"/>
                <a:gd name="T19" fmla="*/ 1089089 h 1081876"/>
                <a:gd name="T20" fmla="*/ 566824 w 1087649"/>
                <a:gd name="T21" fmla="*/ 1035598 h 1081876"/>
                <a:gd name="T22" fmla="*/ 515882 w 1087649"/>
                <a:gd name="T23" fmla="*/ 1006316 h 1081876"/>
                <a:gd name="T24" fmla="*/ 126752 w 1087649"/>
                <a:gd name="T25" fmla="*/ 602340 h 1081876"/>
                <a:gd name="T26" fmla="*/ 45275 w 1087649"/>
                <a:gd name="T27" fmla="*/ 168450 h 1081876"/>
                <a:gd name="T28" fmla="*/ 189585 w 1087649"/>
                <a:gd name="T29" fmla="*/ 89920 h 108187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087649"/>
                <a:gd name="T46" fmla="*/ 0 h 1081876"/>
                <a:gd name="T47" fmla="*/ 1087649 w 1087649"/>
                <a:gd name="T48" fmla="*/ 1081876 h 108187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087649" h="1081876">
                  <a:moveTo>
                    <a:pt x="189918" y="89326"/>
                  </a:moveTo>
                  <a:cubicBezTo>
                    <a:pt x="242440" y="86788"/>
                    <a:pt x="298143" y="107030"/>
                    <a:pt x="353568" y="147992"/>
                  </a:cubicBezTo>
                  <a:cubicBezTo>
                    <a:pt x="446031" y="214334"/>
                    <a:pt x="455132" y="229032"/>
                    <a:pt x="532070" y="343690"/>
                  </a:cubicBezTo>
                  <a:cubicBezTo>
                    <a:pt x="503713" y="322733"/>
                    <a:pt x="590168" y="199288"/>
                    <a:pt x="609111" y="173428"/>
                  </a:cubicBezTo>
                  <a:cubicBezTo>
                    <a:pt x="684883" y="69990"/>
                    <a:pt x="806745" y="-31272"/>
                    <a:pt x="934145" y="9074"/>
                  </a:cubicBezTo>
                  <a:cubicBezTo>
                    <a:pt x="1319609" y="136508"/>
                    <a:pt x="869349" y="680649"/>
                    <a:pt x="772554" y="826346"/>
                  </a:cubicBezTo>
                  <a:cubicBezTo>
                    <a:pt x="746375" y="864795"/>
                    <a:pt x="717192" y="898532"/>
                    <a:pt x="685730" y="932328"/>
                  </a:cubicBezTo>
                  <a:lnTo>
                    <a:pt x="600428" y="1022589"/>
                  </a:lnTo>
                  <a:lnTo>
                    <a:pt x="639040" y="1067543"/>
                  </a:lnTo>
                  <a:lnTo>
                    <a:pt x="544874" y="1081876"/>
                  </a:lnTo>
                  <a:lnTo>
                    <a:pt x="567814" y="1028740"/>
                  </a:lnTo>
                  <a:lnTo>
                    <a:pt x="516782" y="999652"/>
                  </a:lnTo>
                  <a:cubicBezTo>
                    <a:pt x="360052" y="899868"/>
                    <a:pt x="224955" y="742259"/>
                    <a:pt x="126977" y="598350"/>
                  </a:cubicBezTo>
                  <a:cubicBezTo>
                    <a:pt x="45225" y="482127"/>
                    <a:pt x="-62434" y="300919"/>
                    <a:pt x="45356" y="167334"/>
                  </a:cubicBezTo>
                  <a:cubicBezTo>
                    <a:pt x="88056" y="117180"/>
                    <a:pt x="137397" y="91863"/>
                    <a:pt x="189918" y="8932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lIns="3600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zh-CN" sz="1400" dirty="0">
                  <a:solidFill>
                    <a:srgbClr val="FFFFFF"/>
                  </a:solidFill>
                  <a:latin typeface="+mn-lt"/>
                  <a:ea typeface="+mn-ea"/>
                </a:rPr>
                <a:t>LOREM</a:t>
              </a:r>
              <a:endParaRPr lang="zh-CN" altLang="en-US" sz="1400" dirty="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641900" y="3486964"/>
            <a:ext cx="1312908" cy="3371036"/>
            <a:chOff x="2641900" y="3486964"/>
            <a:chExt cx="1312908" cy="3371036"/>
          </a:xfrm>
        </p:grpSpPr>
        <p:cxnSp>
          <p:nvCxnSpPr>
            <p:cNvPr id="45" name="MH_Other_3"/>
            <p:cNvCxnSpPr/>
            <p:nvPr>
              <p:custDataLst>
                <p:tags r:id="rId8"/>
              </p:custDataLst>
            </p:nvPr>
          </p:nvCxnSpPr>
          <p:spPr>
            <a:xfrm flipH="1">
              <a:off x="3069215" y="4740007"/>
              <a:ext cx="130052" cy="2117993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60" name="MH_SubTitle_4"/>
            <p:cNvSpPr/>
            <p:nvPr>
              <p:custDataLst>
                <p:tags r:id="rId9"/>
              </p:custDataLst>
            </p:nvPr>
          </p:nvSpPr>
          <p:spPr bwMode="auto">
            <a:xfrm rot="882584">
              <a:off x="2641900" y="3486964"/>
              <a:ext cx="1312908" cy="1319102"/>
            </a:xfrm>
            <a:custGeom>
              <a:avLst/>
              <a:gdLst>
                <a:gd name="T0" fmla="*/ 135717 w 1010693"/>
                <a:gd name="T1" fmla="*/ 101298 h 1013031"/>
                <a:gd name="T2" fmla="*/ 310159 w 1010693"/>
                <a:gd name="T3" fmla="*/ 149809 h 1013031"/>
                <a:gd name="T4" fmla="*/ 470868 w 1010693"/>
                <a:gd name="T5" fmla="*/ 322021 h 1013031"/>
                <a:gd name="T6" fmla="*/ 545681 w 1010693"/>
                <a:gd name="T7" fmla="*/ 160286 h 1013031"/>
                <a:gd name="T8" fmla="*/ 856020 w 1010693"/>
                <a:gd name="T9" fmla="*/ 9028 h 1013031"/>
                <a:gd name="T10" fmla="*/ 712194 w 1010693"/>
                <a:gd name="T11" fmla="*/ 780947 h 1013031"/>
                <a:gd name="T12" fmla="*/ 633376 w 1010693"/>
                <a:gd name="T13" fmla="*/ 881728 h 1013031"/>
                <a:gd name="T14" fmla="*/ 554891 w 1010693"/>
                <a:gd name="T15" fmla="*/ 967543 h 1013031"/>
                <a:gd name="T16" fmla="*/ 593525 w 1010693"/>
                <a:gd name="T17" fmla="*/ 1012201 h 1013031"/>
                <a:gd name="T18" fmla="*/ 500671 w 1010693"/>
                <a:gd name="T19" fmla="*/ 1028337 h 1013031"/>
                <a:gd name="T20" fmla="*/ 523893 w 1010693"/>
                <a:gd name="T21" fmla="*/ 970489 h 1013031"/>
                <a:gd name="T22" fmla="*/ 417240 w 1010693"/>
                <a:gd name="T23" fmla="*/ 902627 h 1013031"/>
                <a:gd name="T24" fmla="*/ 116579 w 1010693"/>
                <a:gd name="T25" fmla="*/ 568971 h 1013031"/>
                <a:gd name="T26" fmla="*/ 42162 w 1010693"/>
                <a:gd name="T27" fmla="*/ 161658 h 1013031"/>
                <a:gd name="T28" fmla="*/ 135717 w 1010693"/>
                <a:gd name="T29" fmla="*/ 101298 h 101303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010693"/>
                <a:gd name="T46" fmla="*/ 0 h 1013031"/>
                <a:gd name="T47" fmla="*/ 1010693 w 1010693"/>
                <a:gd name="T48" fmla="*/ 1013031 h 1013031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010693" h="1013031">
                  <a:moveTo>
                    <a:pt x="137267" y="99790"/>
                  </a:moveTo>
                  <a:cubicBezTo>
                    <a:pt x="193886" y="89688"/>
                    <a:pt x="255549" y="113239"/>
                    <a:pt x="313701" y="147579"/>
                  </a:cubicBezTo>
                  <a:cubicBezTo>
                    <a:pt x="390572" y="191594"/>
                    <a:pt x="402774" y="211288"/>
                    <a:pt x="476244" y="317227"/>
                  </a:cubicBezTo>
                  <a:cubicBezTo>
                    <a:pt x="458737" y="289814"/>
                    <a:pt x="516441" y="205141"/>
                    <a:pt x="551914" y="157901"/>
                  </a:cubicBezTo>
                  <a:cubicBezTo>
                    <a:pt x="624709" y="55450"/>
                    <a:pt x="750511" y="-28020"/>
                    <a:pt x="865798" y="8896"/>
                  </a:cubicBezTo>
                  <a:cubicBezTo>
                    <a:pt x="1226237" y="126320"/>
                    <a:pt x="811914" y="633154"/>
                    <a:pt x="720329" y="769323"/>
                  </a:cubicBezTo>
                  <a:cubicBezTo>
                    <a:pt x="696242" y="805025"/>
                    <a:pt x="669503" y="836866"/>
                    <a:pt x="640610" y="868604"/>
                  </a:cubicBezTo>
                  <a:lnTo>
                    <a:pt x="561229" y="953142"/>
                  </a:lnTo>
                  <a:lnTo>
                    <a:pt x="600304" y="997136"/>
                  </a:lnTo>
                  <a:lnTo>
                    <a:pt x="506389" y="1013031"/>
                  </a:lnTo>
                  <a:lnTo>
                    <a:pt x="529877" y="956044"/>
                  </a:lnTo>
                  <a:lnTo>
                    <a:pt x="422005" y="889192"/>
                  </a:lnTo>
                  <a:cubicBezTo>
                    <a:pt x="301203" y="798502"/>
                    <a:pt x="196884" y="674692"/>
                    <a:pt x="117911" y="560501"/>
                  </a:cubicBezTo>
                  <a:cubicBezTo>
                    <a:pt x="42848" y="450305"/>
                    <a:pt x="-58752" y="282111"/>
                    <a:pt x="42646" y="159252"/>
                  </a:cubicBezTo>
                  <a:cubicBezTo>
                    <a:pt x="71139" y="124025"/>
                    <a:pt x="103295" y="105850"/>
                    <a:pt x="137267" y="9979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zh-CN" sz="1400">
                  <a:solidFill>
                    <a:srgbClr val="FFFFFF"/>
                  </a:solidFill>
                  <a:latin typeface="+mn-lt"/>
                  <a:ea typeface="+mn-ea"/>
                </a:rPr>
                <a:t>LOREM</a:t>
              </a:r>
              <a:endParaRPr lang="zh-CN" altLang="en-US" sz="140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056829" y="2269013"/>
            <a:ext cx="2518471" cy="4487834"/>
            <a:chOff x="3056829" y="2269013"/>
            <a:chExt cx="2518471" cy="4487834"/>
          </a:xfrm>
        </p:grpSpPr>
        <p:cxnSp>
          <p:nvCxnSpPr>
            <p:cNvPr id="43" name="MH_Other_2"/>
            <p:cNvCxnSpPr/>
            <p:nvPr>
              <p:custDataLst>
                <p:tags r:id="rId10"/>
              </p:custDataLst>
            </p:nvPr>
          </p:nvCxnSpPr>
          <p:spPr>
            <a:xfrm flipH="1">
              <a:off x="3056829" y="3930793"/>
              <a:ext cx="1302586" cy="2826054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61" name="MH_SubTitle_5"/>
            <p:cNvSpPr/>
            <p:nvPr>
              <p:custDataLst>
                <p:tags r:id="rId11"/>
              </p:custDataLst>
            </p:nvPr>
          </p:nvSpPr>
          <p:spPr bwMode="auto">
            <a:xfrm rot="1894320">
              <a:off x="3799984" y="2269013"/>
              <a:ext cx="1775316" cy="1775316"/>
            </a:xfrm>
            <a:custGeom>
              <a:avLst/>
              <a:gdLst>
                <a:gd name="T0" fmla="*/ 136699 w 1365901"/>
                <a:gd name="T1" fmla="*/ 182097 h 1365570"/>
                <a:gd name="T2" fmla="*/ 435409 w 1365901"/>
                <a:gd name="T3" fmla="*/ 225768 h 1365570"/>
                <a:gd name="T4" fmla="*/ 673313 w 1365901"/>
                <a:gd name="T5" fmla="*/ 458652 h 1365570"/>
                <a:gd name="T6" fmla="*/ 770612 w 1365901"/>
                <a:gd name="T7" fmla="*/ 260388 h 1365570"/>
                <a:gd name="T8" fmla="*/ 1153978 w 1365901"/>
                <a:gd name="T9" fmla="*/ 6805 h 1365570"/>
                <a:gd name="T10" fmla="*/ 997354 w 1365901"/>
                <a:gd name="T11" fmla="*/ 1042733 h 1365570"/>
                <a:gd name="T12" fmla="*/ 837339 w 1365901"/>
                <a:gd name="T13" fmla="*/ 1247943 h 1365570"/>
                <a:gd name="T14" fmla="*/ 789222 w 1365901"/>
                <a:gd name="T15" fmla="*/ 1303434 h 1365570"/>
                <a:gd name="T16" fmla="*/ 827202 w 1365901"/>
                <a:gd name="T17" fmla="*/ 1351240 h 1365570"/>
                <a:gd name="T18" fmla="*/ 733066 w 1365901"/>
                <a:gd name="T19" fmla="*/ 1362054 h 1365570"/>
                <a:gd name="T20" fmla="*/ 757876 w 1365901"/>
                <a:gd name="T21" fmla="*/ 1309827 h 1365570"/>
                <a:gd name="T22" fmla="*/ 686783 w 1365901"/>
                <a:gd name="T23" fmla="*/ 1273912 h 1365570"/>
                <a:gd name="T24" fmla="*/ 175316 w 1365901"/>
                <a:gd name="T25" fmla="*/ 792368 h 1365570"/>
                <a:gd name="T26" fmla="*/ 49889 w 1365901"/>
                <a:gd name="T27" fmla="*/ 255773 h 1365570"/>
                <a:gd name="T28" fmla="*/ 136699 w 1365901"/>
                <a:gd name="T29" fmla="*/ 182097 h 136557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365901"/>
                <a:gd name="T46" fmla="*/ 0 h 1365570"/>
                <a:gd name="T47" fmla="*/ 1365901 w 1365901"/>
                <a:gd name="T48" fmla="*/ 1365570 h 136557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365901" h="1365570">
                  <a:moveTo>
                    <a:pt x="137414" y="182570"/>
                  </a:moveTo>
                  <a:cubicBezTo>
                    <a:pt x="234184" y="133488"/>
                    <a:pt x="353182" y="156082"/>
                    <a:pt x="437699" y="226351"/>
                  </a:cubicBezTo>
                  <a:cubicBezTo>
                    <a:pt x="516829" y="297917"/>
                    <a:pt x="531843" y="290186"/>
                    <a:pt x="676853" y="459840"/>
                  </a:cubicBezTo>
                  <a:cubicBezTo>
                    <a:pt x="639879" y="434874"/>
                    <a:pt x="744162" y="305003"/>
                    <a:pt x="774664" y="261059"/>
                  </a:cubicBezTo>
                  <a:cubicBezTo>
                    <a:pt x="861695" y="148607"/>
                    <a:pt x="998424" y="-38030"/>
                    <a:pt x="1160046" y="6827"/>
                  </a:cubicBezTo>
                  <a:cubicBezTo>
                    <a:pt x="1654860" y="146784"/>
                    <a:pt x="1116895" y="854575"/>
                    <a:pt x="1002598" y="1045426"/>
                  </a:cubicBezTo>
                  <a:cubicBezTo>
                    <a:pt x="955388" y="1120958"/>
                    <a:pt x="901587" y="1182889"/>
                    <a:pt x="841741" y="1251166"/>
                  </a:cubicBezTo>
                  <a:lnTo>
                    <a:pt x="793372" y="1306800"/>
                  </a:lnTo>
                  <a:lnTo>
                    <a:pt x="831551" y="1354727"/>
                  </a:lnTo>
                  <a:lnTo>
                    <a:pt x="736921" y="1365570"/>
                  </a:lnTo>
                  <a:lnTo>
                    <a:pt x="761861" y="1313208"/>
                  </a:lnTo>
                  <a:lnTo>
                    <a:pt x="690394" y="1277201"/>
                  </a:lnTo>
                  <a:cubicBezTo>
                    <a:pt x="485426" y="1160756"/>
                    <a:pt x="308429" y="970011"/>
                    <a:pt x="176240" y="794414"/>
                  </a:cubicBezTo>
                  <a:cubicBezTo>
                    <a:pt x="68205" y="649726"/>
                    <a:pt x="-78391" y="429662"/>
                    <a:pt x="50153" y="256433"/>
                  </a:cubicBezTo>
                  <a:cubicBezTo>
                    <a:pt x="75370" y="223255"/>
                    <a:pt x="105157" y="198931"/>
                    <a:pt x="137414" y="1825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000" tIns="72000" rIns="7200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zh-CN" dirty="0">
                  <a:solidFill>
                    <a:srgbClr val="FFFFFF"/>
                  </a:solidFill>
                  <a:latin typeface="+mn-lt"/>
                  <a:ea typeface="+mn-ea"/>
                </a:rPr>
                <a:t>LOREM</a:t>
              </a:r>
              <a:endParaRPr lang="zh-CN" altLang="en-US" dirty="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18" name="MH_Other_9"/>
          <p:cNvSpPr/>
          <p:nvPr>
            <p:custDataLst>
              <p:tags r:id="rId12"/>
            </p:custDataLst>
          </p:nvPr>
        </p:nvSpPr>
        <p:spPr>
          <a:xfrm rot="18906473">
            <a:off x="10737365" y="5405518"/>
            <a:ext cx="1697299" cy="1378879"/>
          </a:xfrm>
          <a:prstGeom prst="heart">
            <a:avLst/>
          </a:prstGeom>
          <a:solidFill>
            <a:srgbClr val="FFE1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87333" y="18606"/>
            <a:ext cx="727067" cy="948820"/>
            <a:chOff x="6758143" y="1150870"/>
            <a:chExt cx="1534116" cy="2002017"/>
          </a:xfrm>
        </p:grpSpPr>
        <p:sp>
          <p:nvSpPr>
            <p:cNvPr id="20" name="valentines-hearts_70134"/>
            <p:cNvSpPr>
              <a:spLocks noChangeAspect="1"/>
            </p:cNvSpPr>
            <p:nvPr/>
          </p:nvSpPr>
          <p:spPr bwMode="auto">
            <a:xfrm rot="1782665" flipH="1">
              <a:off x="7385997" y="1150870"/>
              <a:ext cx="581778" cy="707384"/>
            </a:xfrm>
            <a:custGeom>
              <a:avLst/>
              <a:gdLst>
                <a:gd name="connsiteX0" fmla="*/ 83137 w 276791"/>
                <a:gd name="connsiteY0" fmla="*/ 274638 h 336550"/>
                <a:gd name="connsiteX1" fmla="*/ 76580 w 276791"/>
                <a:gd name="connsiteY1" fmla="*/ 277228 h 336550"/>
                <a:gd name="connsiteX2" fmla="*/ 76580 w 276791"/>
                <a:gd name="connsiteY2" fmla="*/ 297949 h 336550"/>
                <a:gd name="connsiteX3" fmla="*/ 101497 w 276791"/>
                <a:gd name="connsiteY3" fmla="*/ 323851 h 336550"/>
                <a:gd name="connsiteX4" fmla="*/ 126414 w 276791"/>
                <a:gd name="connsiteY4" fmla="*/ 297949 h 336550"/>
                <a:gd name="connsiteX5" fmla="*/ 126414 w 276791"/>
                <a:gd name="connsiteY5" fmla="*/ 277228 h 336550"/>
                <a:gd name="connsiteX6" fmla="*/ 119857 w 276791"/>
                <a:gd name="connsiteY6" fmla="*/ 274638 h 336550"/>
                <a:gd name="connsiteX7" fmla="*/ 105431 w 276791"/>
                <a:gd name="connsiteY7" fmla="*/ 281113 h 336550"/>
                <a:gd name="connsiteX8" fmla="*/ 97563 w 276791"/>
                <a:gd name="connsiteY8" fmla="*/ 281113 h 336550"/>
                <a:gd name="connsiteX9" fmla="*/ 83137 w 276791"/>
                <a:gd name="connsiteY9" fmla="*/ 274638 h 336550"/>
                <a:gd name="connsiteX10" fmla="*/ 82298 w 276791"/>
                <a:gd name="connsiteY10" fmla="*/ 263525 h 336550"/>
                <a:gd name="connsiteX11" fmla="*/ 100703 w 276791"/>
                <a:gd name="connsiteY11" fmla="*/ 270164 h 336550"/>
                <a:gd name="connsiteX12" fmla="*/ 119108 w 276791"/>
                <a:gd name="connsiteY12" fmla="*/ 263525 h 336550"/>
                <a:gd name="connsiteX13" fmla="*/ 133570 w 276791"/>
                <a:gd name="connsiteY13" fmla="*/ 270164 h 336550"/>
                <a:gd name="connsiteX14" fmla="*/ 133570 w 276791"/>
                <a:gd name="connsiteY14" fmla="*/ 306012 h 336550"/>
                <a:gd name="connsiteX15" fmla="*/ 104647 w 276791"/>
                <a:gd name="connsiteY15" fmla="*/ 335222 h 336550"/>
                <a:gd name="connsiteX16" fmla="*/ 100703 w 276791"/>
                <a:gd name="connsiteY16" fmla="*/ 336550 h 336550"/>
                <a:gd name="connsiteX17" fmla="*/ 96759 w 276791"/>
                <a:gd name="connsiteY17" fmla="*/ 335222 h 336550"/>
                <a:gd name="connsiteX18" fmla="*/ 67836 w 276791"/>
                <a:gd name="connsiteY18" fmla="*/ 306012 h 336550"/>
                <a:gd name="connsiteX19" fmla="*/ 67836 w 276791"/>
                <a:gd name="connsiteY19" fmla="*/ 270164 h 336550"/>
                <a:gd name="connsiteX20" fmla="*/ 82298 w 276791"/>
                <a:gd name="connsiteY20" fmla="*/ 263525 h 336550"/>
                <a:gd name="connsiteX21" fmla="*/ 192627 w 276791"/>
                <a:gd name="connsiteY21" fmla="*/ 192088 h 336550"/>
                <a:gd name="connsiteX22" fmla="*/ 180657 w 276791"/>
                <a:gd name="connsiteY22" fmla="*/ 197293 h 336550"/>
                <a:gd name="connsiteX23" fmla="*/ 180657 w 276791"/>
                <a:gd name="connsiteY23" fmla="*/ 232426 h 336550"/>
                <a:gd name="connsiteX24" fmla="*/ 220559 w 276791"/>
                <a:gd name="connsiteY24" fmla="*/ 271463 h 336550"/>
                <a:gd name="connsiteX25" fmla="*/ 260461 w 276791"/>
                <a:gd name="connsiteY25" fmla="*/ 232426 h 336550"/>
                <a:gd name="connsiteX26" fmla="*/ 259131 w 276791"/>
                <a:gd name="connsiteY26" fmla="*/ 197293 h 336550"/>
                <a:gd name="connsiteX27" fmla="*/ 248490 w 276791"/>
                <a:gd name="connsiteY27" fmla="*/ 192088 h 336550"/>
                <a:gd name="connsiteX28" fmla="*/ 224549 w 276791"/>
                <a:gd name="connsiteY28" fmla="*/ 203799 h 336550"/>
                <a:gd name="connsiteX29" fmla="*/ 216569 w 276791"/>
                <a:gd name="connsiteY29" fmla="*/ 203799 h 336550"/>
                <a:gd name="connsiteX30" fmla="*/ 192627 w 276791"/>
                <a:gd name="connsiteY30" fmla="*/ 192088 h 336550"/>
                <a:gd name="connsiteX31" fmla="*/ 193020 w 276791"/>
                <a:gd name="connsiteY31" fmla="*/ 180975 h 336550"/>
                <a:gd name="connsiteX32" fmla="*/ 220559 w 276791"/>
                <a:gd name="connsiteY32" fmla="*/ 191424 h 336550"/>
                <a:gd name="connsiteX33" fmla="*/ 248099 w 276791"/>
                <a:gd name="connsiteY33" fmla="*/ 180975 h 336550"/>
                <a:gd name="connsiteX34" fmla="*/ 266459 w 276791"/>
                <a:gd name="connsiteY34" fmla="*/ 188812 h 336550"/>
                <a:gd name="connsiteX35" fmla="*/ 266459 w 276791"/>
                <a:gd name="connsiteY35" fmla="*/ 238447 h 336550"/>
                <a:gd name="connsiteX36" fmla="*/ 224493 w 276791"/>
                <a:gd name="connsiteY36" fmla="*/ 282857 h 336550"/>
                <a:gd name="connsiteX37" fmla="*/ 220559 w 276791"/>
                <a:gd name="connsiteY37" fmla="*/ 284163 h 336550"/>
                <a:gd name="connsiteX38" fmla="*/ 216625 w 276791"/>
                <a:gd name="connsiteY38" fmla="*/ 282857 h 336550"/>
                <a:gd name="connsiteX39" fmla="*/ 173348 w 276791"/>
                <a:gd name="connsiteY39" fmla="*/ 238447 h 336550"/>
                <a:gd name="connsiteX40" fmla="*/ 174660 w 276791"/>
                <a:gd name="connsiteY40" fmla="*/ 188812 h 336550"/>
                <a:gd name="connsiteX41" fmla="*/ 193020 w 276791"/>
                <a:gd name="connsiteY41" fmla="*/ 180975 h 336550"/>
                <a:gd name="connsiteX42" fmla="*/ 58624 w 276791"/>
                <a:gd name="connsiteY42" fmla="*/ 11113 h 336550"/>
                <a:gd name="connsiteX43" fmla="*/ 27035 w 276791"/>
                <a:gd name="connsiteY43" fmla="*/ 22930 h 336550"/>
                <a:gd name="connsiteX44" fmla="*/ 27035 w 276791"/>
                <a:gd name="connsiteY44" fmla="*/ 101708 h 336550"/>
                <a:gd name="connsiteX45" fmla="*/ 108641 w 276791"/>
                <a:gd name="connsiteY45" fmla="*/ 185738 h 336550"/>
                <a:gd name="connsiteX46" fmla="*/ 191563 w 276791"/>
                <a:gd name="connsiteY46" fmla="*/ 101708 h 336550"/>
                <a:gd name="connsiteX47" fmla="*/ 191563 w 276791"/>
                <a:gd name="connsiteY47" fmla="*/ 22930 h 336550"/>
                <a:gd name="connsiteX48" fmla="*/ 159973 w 276791"/>
                <a:gd name="connsiteY48" fmla="*/ 11113 h 336550"/>
                <a:gd name="connsiteX49" fmla="*/ 112589 w 276791"/>
                <a:gd name="connsiteY49" fmla="*/ 30808 h 336550"/>
                <a:gd name="connsiteX50" fmla="*/ 106008 w 276791"/>
                <a:gd name="connsiteY50" fmla="*/ 30808 h 336550"/>
                <a:gd name="connsiteX51" fmla="*/ 58624 w 276791"/>
                <a:gd name="connsiteY51" fmla="*/ 11113 h 336550"/>
                <a:gd name="connsiteX52" fmla="*/ 58443 w 276791"/>
                <a:gd name="connsiteY52" fmla="*/ 0 h 336550"/>
                <a:gd name="connsiteX53" fmla="*/ 108772 w 276791"/>
                <a:gd name="connsiteY53" fmla="*/ 19712 h 336550"/>
                <a:gd name="connsiteX54" fmla="*/ 160424 w 276791"/>
                <a:gd name="connsiteY54" fmla="*/ 0 h 336550"/>
                <a:gd name="connsiteX55" fmla="*/ 198833 w 276791"/>
                <a:gd name="connsiteY55" fmla="*/ 15770 h 336550"/>
                <a:gd name="connsiteX56" fmla="*/ 200157 w 276791"/>
                <a:gd name="connsiteY56" fmla="*/ 109075 h 336550"/>
                <a:gd name="connsiteX57" fmla="*/ 112745 w 276791"/>
                <a:gd name="connsiteY57" fmla="*/ 197124 h 336550"/>
                <a:gd name="connsiteX58" fmla="*/ 108772 w 276791"/>
                <a:gd name="connsiteY58" fmla="*/ 198438 h 336550"/>
                <a:gd name="connsiteX59" fmla="*/ 106123 w 276791"/>
                <a:gd name="connsiteY59" fmla="*/ 197124 h 336550"/>
                <a:gd name="connsiteX60" fmla="*/ 18710 w 276791"/>
                <a:gd name="connsiteY60" fmla="*/ 109075 h 336550"/>
                <a:gd name="connsiteX61" fmla="*/ 20034 w 276791"/>
                <a:gd name="connsiteY61" fmla="*/ 15770 h 336550"/>
                <a:gd name="connsiteX62" fmla="*/ 58443 w 276791"/>
                <a:gd name="connsiteY62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276791" h="336550">
                  <a:moveTo>
                    <a:pt x="83137" y="274638"/>
                  </a:moveTo>
                  <a:cubicBezTo>
                    <a:pt x="80514" y="274638"/>
                    <a:pt x="77891" y="275933"/>
                    <a:pt x="76580" y="277228"/>
                  </a:cubicBezTo>
                  <a:cubicBezTo>
                    <a:pt x="71334" y="283704"/>
                    <a:pt x="71334" y="292769"/>
                    <a:pt x="76580" y="297949"/>
                  </a:cubicBezTo>
                  <a:cubicBezTo>
                    <a:pt x="101497" y="323851"/>
                    <a:pt x="101497" y="323851"/>
                    <a:pt x="101497" y="323851"/>
                  </a:cubicBezTo>
                  <a:cubicBezTo>
                    <a:pt x="126414" y="297949"/>
                    <a:pt x="126414" y="297949"/>
                    <a:pt x="126414" y="297949"/>
                  </a:cubicBezTo>
                  <a:cubicBezTo>
                    <a:pt x="131659" y="292769"/>
                    <a:pt x="131659" y="283704"/>
                    <a:pt x="126414" y="277228"/>
                  </a:cubicBezTo>
                  <a:cubicBezTo>
                    <a:pt x="125102" y="275933"/>
                    <a:pt x="122479" y="274638"/>
                    <a:pt x="119857" y="274638"/>
                  </a:cubicBezTo>
                  <a:cubicBezTo>
                    <a:pt x="115922" y="274638"/>
                    <a:pt x="109365" y="277228"/>
                    <a:pt x="105431" y="281113"/>
                  </a:cubicBezTo>
                  <a:cubicBezTo>
                    <a:pt x="102808" y="283704"/>
                    <a:pt x="100185" y="283704"/>
                    <a:pt x="97563" y="281113"/>
                  </a:cubicBezTo>
                  <a:cubicBezTo>
                    <a:pt x="93628" y="277228"/>
                    <a:pt x="87071" y="274638"/>
                    <a:pt x="83137" y="274638"/>
                  </a:cubicBezTo>
                  <a:close/>
                  <a:moveTo>
                    <a:pt x="82298" y="263525"/>
                  </a:moveTo>
                  <a:cubicBezTo>
                    <a:pt x="88871" y="263525"/>
                    <a:pt x="95445" y="266180"/>
                    <a:pt x="100703" y="270164"/>
                  </a:cubicBezTo>
                  <a:cubicBezTo>
                    <a:pt x="105962" y="266180"/>
                    <a:pt x="112535" y="263525"/>
                    <a:pt x="119108" y="263525"/>
                  </a:cubicBezTo>
                  <a:cubicBezTo>
                    <a:pt x="124367" y="263525"/>
                    <a:pt x="129626" y="266180"/>
                    <a:pt x="133570" y="270164"/>
                  </a:cubicBezTo>
                  <a:cubicBezTo>
                    <a:pt x="142772" y="279458"/>
                    <a:pt x="142772" y="295390"/>
                    <a:pt x="133570" y="306012"/>
                  </a:cubicBezTo>
                  <a:cubicBezTo>
                    <a:pt x="104647" y="335222"/>
                    <a:pt x="104647" y="335222"/>
                    <a:pt x="104647" y="335222"/>
                  </a:cubicBezTo>
                  <a:cubicBezTo>
                    <a:pt x="103333" y="336550"/>
                    <a:pt x="102018" y="336550"/>
                    <a:pt x="100703" y="336550"/>
                  </a:cubicBezTo>
                  <a:cubicBezTo>
                    <a:pt x="99389" y="336550"/>
                    <a:pt x="98074" y="336550"/>
                    <a:pt x="96759" y="335222"/>
                  </a:cubicBezTo>
                  <a:cubicBezTo>
                    <a:pt x="67836" y="306012"/>
                    <a:pt x="67836" y="306012"/>
                    <a:pt x="67836" y="306012"/>
                  </a:cubicBezTo>
                  <a:cubicBezTo>
                    <a:pt x="58634" y="295390"/>
                    <a:pt x="58634" y="279458"/>
                    <a:pt x="67836" y="270164"/>
                  </a:cubicBezTo>
                  <a:cubicBezTo>
                    <a:pt x="71781" y="266180"/>
                    <a:pt x="77039" y="263525"/>
                    <a:pt x="82298" y="263525"/>
                  </a:cubicBezTo>
                  <a:close/>
                  <a:moveTo>
                    <a:pt x="192627" y="192088"/>
                  </a:moveTo>
                  <a:cubicBezTo>
                    <a:pt x="188637" y="192088"/>
                    <a:pt x="184647" y="194690"/>
                    <a:pt x="180657" y="197293"/>
                  </a:cubicBezTo>
                  <a:cubicBezTo>
                    <a:pt x="171346" y="206401"/>
                    <a:pt x="171346" y="222016"/>
                    <a:pt x="180657" y="232426"/>
                  </a:cubicBezTo>
                  <a:cubicBezTo>
                    <a:pt x="220559" y="271463"/>
                    <a:pt x="220559" y="271463"/>
                    <a:pt x="220559" y="271463"/>
                  </a:cubicBezTo>
                  <a:cubicBezTo>
                    <a:pt x="260461" y="232426"/>
                    <a:pt x="260461" y="232426"/>
                    <a:pt x="260461" y="232426"/>
                  </a:cubicBezTo>
                  <a:cubicBezTo>
                    <a:pt x="269771" y="222016"/>
                    <a:pt x="269771" y="206401"/>
                    <a:pt x="259131" y="197293"/>
                  </a:cubicBezTo>
                  <a:cubicBezTo>
                    <a:pt x="256471" y="194690"/>
                    <a:pt x="252480" y="192088"/>
                    <a:pt x="248490" y="192088"/>
                  </a:cubicBezTo>
                  <a:cubicBezTo>
                    <a:pt x="240510" y="192088"/>
                    <a:pt x="231199" y="197293"/>
                    <a:pt x="224549" y="203799"/>
                  </a:cubicBezTo>
                  <a:cubicBezTo>
                    <a:pt x="221889" y="205100"/>
                    <a:pt x="219229" y="205100"/>
                    <a:pt x="216569" y="203799"/>
                  </a:cubicBezTo>
                  <a:cubicBezTo>
                    <a:pt x="209918" y="197293"/>
                    <a:pt x="200608" y="192088"/>
                    <a:pt x="192627" y="192088"/>
                  </a:cubicBezTo>
                  <a:close/>
                  <a:moveTo>
                    <a:pt x="193020" y="180975"/>
                  </a:moveTo>
                  <a:cubicBezTo>
                    <a:pt x="202199" y="180975"/>
                    <a:pt x="211379" y="184894"/>
                    <a:pt x="220559" y="191424"/>
                  </a:cubicBezTo>
                  <a:cubicBezTo>
                    <a:pt x="228428" y="184894"/>
                    <a:pt x="238919" y="180975"/>
                    <a:pt x="248099" y="180975"/>
                  </a:cubicBezTo>
                  <a:cubicBezTo>
                    <a:pt x="254656" y="180975"/>
                    <a:pt x="261213" y="183587"/>
                    <a:pt x="266459" y="188812"/>
                  </a:cubicBezTo>
                  <a:cubicBezTo>
                    <a:pt x="279573" y="203180"/>
                    <a:pt x="280884" y="225385"/>
                    <a:pt x="266459" y="238447"/>
                  </a:cubicBezTo>
                  <a:cubicBezTo>
                    <a:pt x="224493" y="282857"/>
                    <a:pt x="224493" y="282857"/>
                    <a:pt x="224493" y="282857"/>
                  </a:cubicBezTo>
                  <a:cubicBezTo>
                    <a:pt x="223182" y="282857"/>
                    <a:pt x="221871" y="284163"/>
                    <a:pt x="220559" y="284163"/>
                  </a:cubicBezTo>
                  <a:cubicBezTo>
                    <a:pt x="219248" y="284163"/>
                    <a:pt x="217936" y="282857"/>
                    <a:pt x="216625" y="282857"/>
                  </a:cubicBezTo>
                  <a:cubicBezTo>
                    <a:pt x="173348" y="238447"/>
                    <a:pt x="173348" y="238447"/>
                    <a:pt x="173348" y="238447"/>
                  </a:cubicBezTo>
                  <a:cubicBezTo>
                    <a:pt x="160234" y="225385"/>
                    <a:pt x="160234" y="203180"/>
                    <a:pt x="174660" y="188812"/>
                  </a:cubicBezTo>
                  <a:cubicBezTo>
                    <a:pt x="178594" y="183587"/>
                    <a:pt x="185151" y="180975"/>
                    <a:pt x="193020" y="180975"/>
                  </a:cubicBezTo>
                  <a:close/>
                  <a:moveTo>
                    <a:pt x="58624" y="11113"/>
                  </a:moveTo>
                  <a:cubicBezTo>
                    <a:pt x="46778" y="11113"/>
                    <a:pt x="34932" y="15052"/>
                    <a:pt x="27035" y="22930"/>
                  </a:cubicBezTo>
                  <a:cubicBezTo>
                    <a:pt x="5975" y="45250"/>
                    <a:pt x="4659" y="79387"/>
                    <a:pt x="27035" y="101708"/>
                  </a:cubicBezTo>
                  <a:cubicBezTo>
                    <a:pt x="108641" y="185738"/>
                    <a:pt x="108641" y="185738"/>
                    <a:pt x="108641" y="185738"/>
                  </a:cubicBezTo>
                  <a:cubicBezTo>
                    <a:pt x="191563" y="101708"/>
                    <a:pt x="191563" y="101708"/>
                    <a:pt x="191563" y="101708"/>
                  </a:cubicBezTo>
                  <a:cubicBezTo>
                    <a:pt x="212622" y="80700"/>
                    <a:pt x="212622" y="45250"/>
                    <a:pt x="191563" y="22930"/>
                  </a:cubicBezTo>
                  <a:cubicBezTo>
                    <a:pt x="182349" y="15052"/>
                    <a:pt x="171819" y="11113"/>
                    <a:pt x="159973" y="11113"/>
                  </a:cubicBezTo>
                  <a:cubicBezTo>
                    <a:pt x="144179" y="11113"/>
                    <a:pt x="125752" y="18991"/>
                    <a:pt x="112589" y="30808"/>
                  </a:cubicBezTo>
                  <a:cubicBezTo>
                    <a:pt x="111273" y="33433"/>
                    <a:pt x="107325" y="33433"/>
                    <a:pt x="106008" y="30808"/>
                  </a:cubicBezTo>
                  <a:cubicBezTo>
                    <a:pt x="91530" y="18991"/>
                    <a:pt x="74419" y="11113"/>
                    <a:pt x="58624" y="11113"/>
                  </a:cubicBezTo>
                  <a:close/>
                  <a:moveTo>
                    <a:pt x="58443" y="0"/>
                  </a:moveTo>
                  <a:cubicBezTo>
                    <a:pt x="75661" y="0"/>
                    <a:pt x="94203" y="7885"/>
                    <a:pt x="108772" y="19712"/>
                  </a:cubicBezTo>
                  <a:cubicBezTo>
                    <a:pt x="124665" y="7885"/>
                    <a:pt x="143207" y="0"/>
                    <a:pt x="160424" y="0"/>
                  </a:cubicBezTo>
                  <a:cubicBezTo>
                    <a:pt x="174993" y="0"/>
                    <a:pt x="188237" y="5257"/>
                    <a:pt x="198833" y="15770"/>
                  </a:cubicBezTo>
                  <a:cubicBezTo>
                    <a:pt x="225321" y="40739"/>
                    <a:pt x="225321" y="82792"/>
                    <a:pt x="200157" y="109075"/>
                  </a:cubicBezTo>
                  <a:cubicBezTo>
                    <a:pt x="112745" y="197124"/>
                    <a:pt x="112745" y="197124"/>
                    <a:pt x="112745" y="197124"/>
                  </a:cubicBezTo>
                  <a:cubicBezTo>
                    <a:pt x="111420" y="197124"/>
                    <a:pt x="110096" y="198438"/>
                    <a:pt x="108772" y="198438"/>
                  </a:cubicBezTo>
                  <a:cubicBezTo>
                    <a:pt x="107447" y="198438"/>
                    <a:pt x="106123" y="197124"/>
                    <a:pt x="106123" y="197124"/>
                  </a:cubicBezTo>
                  <a:cubicBezTo>
                    <a:pt x="18710" y="109075"/>
                    <a:pt x="18710" y="109075"/>
                    <a:pt x="18710" y="109075"/>
                  </a:cubicBezTo>
                  <a:cubicBezTo>
                    <a:pt x="-6454" y="82792"/>
                    <a:pt x="-6454" y="40739"/>
                    <a:pt x="20034" y="15770"/>
                  </a:cubicBezTo>
                  <a:cubicBezTo>
                    <a:pt x="29305" y="5257"/>
                    <a:pt x="42550" y="0"/>
                    <a:pt x="58443" y="0"/>
                  </a:cubicBezTo>
                  <a:close/>
                </a:path>
              </a:pathLst>
            </a:custGeom>
            <a:solidFill>
              <a:srgbClr val="EB476F"/>
            </a:solidFill>
            <a:ln>
              <a:noFill/>
            </a:ln>
          </p:spPr>
          <p:txBody>
            <a:bodyPr/>
            <a:lstStyle/>
            <a:p>
              <a:endParaRPr lang="zh-CN" altLang="en-US" sz="2000"/>
            </a:p>
          </p:txBody>
        </p:sp>
        <p:sp>
          <p:nvSpPr>
            <p:cNvPr id="21" name="KSO_Shape"/>
            <p:cNvSpPr/>
            <p:nvPr>
              <p:custDataLst>
                <p:tags r:id="rId13"/>
              </p:custDataLst>
            </p:nvPr>
          </p:nvSpPr>
          <p:spPr>
            <a:xfrm flipH="1">
              <a:off x="6758143" y="1755407"/>
              <a:ext cx="1534116" cy="1397480"/>
            </a:xfrm>
            <a:prstGeom prst="heart">
              <a:avLst/>
            </a:prstGeom>
            <a:solidFill>
              <a:srgbClr val="EB476F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36000" bIns="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320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10673341" y="5798592"/>
            <a:ext cx="16710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b="1" i="1" dirty="0">
                <a:ln w="28575">
                  <a:solidFill>
                    <a:schemeClr val="bg1"/>
                  </a:solidFill>
                </a:ln>
                <a:solidFill>
                  <a:srgbClr val="EB47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gneto" panose="04030805050802020D02" pitchFamily="82" charset="0"/>
              </a:rPr>
              <a:t>520</a:t>
            </a:r>
            <a:endParaRPr lang="zh-CN" altLang="en-US" sz="4400" b="1" i="1" dirty="0">
              <a:ln w="28575">
                <a:solidFill>
                  <a:schemeClr val="bg1"/>
                </a:solidFill>
              </a:ln>
              <a:solidFill>
                <a:srgbClr val="EB476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gneto" panose="04030805050802020D02" pitchFamily="82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058175" y="235740"/>
            <a:ext cx="451712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b="1" dirty="0">
                <a:solidFill>
                  <a:srgbClr val="EB476F"/>
                </a:solidFill>
                <a:latin typeface="+mj-ea"/>
                <a:ea typeface="+mj-ea"/>
              </a:rPr>
              <a:t>点击此处添加标题</a:t>
            </a:r>
            <a:endParaRPr lang="zh-CN" altLang="en-US" sz="2800" b="1" dirty="0">
              <a:solidFill>
                <a:srgbClr val="EB476F"/>
              </a:solidFill>
              <a:latin typeface="+mj-ea"/>
              <a:ea typeface="+mj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058175" y="698500"/>
            <a:ext cx="52727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cs typeface="Arial" panose="020B0604020202020204" pitchFamily="34" charset="0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  <a:cs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191678" y="2183300"/>
            <a:ext cx="46045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01 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点击此处添加文字描述，文字颜色、大小、字体可根据需求进行更改。</a:t>
            </a:r>
            <a:endParaRPr lang="zh-CN" altLang="en-US" sz="1600" dirty="0">
              <a:latin typeface="+mn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191678" y="3074036"/>
            <a:ext cx="46045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01 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点击此处添加文字描述，文字颜色、大小、字体可根据需求进行更改。</a:t>
            </a:r>
            <a:endParaRPr lang="zh-CN" altLang="en-US" sz="1600" dirty="0">
              <a:latin typeface="+mn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191678" y="3964772"/>
            <a:ext cx="46045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01 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点击此处添加文字描述，文字颜色、大小、字体可根据需求进行更改。</a:t>
            </a:r>
            <a:endParaRPr lang="zh-CN" altLang="en-US" sz="1600" dirty="0">
              <a:latin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207534" y="4855508"/>
            <a:ext cx="46045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01 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点击此处添加文字描述，文字颜色、大小、字体可根据需求进行更改。</a:t>
            </a:r>
            <a:endParaRPr lang="zh-CN" altLang="en-US" sz="1600" dirty="0">
              <a:latin typeface="+mn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191678" y="5746242"/>
            <a:ext cx="46045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01 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点击此处添加文字描述，文字颜色、大小、字体可根据需求进行更改。</a:t>
            </a:r>
            <a:endParaRPr lang="zh-CN" altLang="en-US" sz="1600" dirty="0">
              <a:latin typeface="+mn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8000">
        <p:random/>
      </p:transition>
    </mc:Choice>
    <mc:Fallback>
      <p:transition spd="slow" advTm="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"/>
                            </p:stCondLst>
                            <p:childTnLst>
                              <p:par>
                                <p:cTn id="2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688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187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687"/>
                            </p:stCondLst>
                            <p:childTnLst>
                              <p:par>
                                <p:cTn id="3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5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187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687"/>
                            </p:stCondLst>
                            <p:childTnLst>
                              <p:par>
                                <p:cTn id="4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45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187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687"/>
                            </p:stCondLst>
                            <p:childTnLst>
                              <p:par>
                                <p:cTn id="6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5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187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687"/>
                            </p:stCondLst>
                            <p:childTnLst>
                              <p:par>
                                <p:cTn id="7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5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187"/>
                            </p:stCondLst>
                            <p:childTnLst>
                              <p:par>
                                <p:cTn id="7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687"/>
                            </p:stCondLst>
                            <p:childTnLst>
                              <p:par>
                                <p:cTn id="8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45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2" grpId="0"/>
      <p:bldP spid="23" grpId="0"/>
      <p:bldP spid="24" grpId="0"/>
      <p:bldP spid="5" grpId="0"/>
      <p:bldP spid="27" grpId="0"/>
      <p:bldP spid="28" grpId="0"/>
      <p:bldP spid="29" grpId="0"/>
      <p:bldP spid="3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MH_Other_9"/>
          <p:cNvSpPr/>
          <p:nvPr>
            <p:custDataLst>
              <p:tags r:id="rId1"/>
            </p:custDataLst>
          </p:nvPr>
        </p:nvSpPr>
        <p:spPr>
          <a:xfrm rot="18906473">
            <a:off x="10737365" y="5615068"/>
            <a:ext cx="1697299" cy="1378879"/>
          </a:xfrm>
          <a:prstGeom prst="heart">
            <a:avLst/>
          </a:prstGeom>
          <a:solidFill>
            <a:srgbClr val="FFE1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87333" y="18606"/>
            <a:ext cx="727067" cy="948820"/>
            <a:chOff x="6758143" y="1150870"/>
            <a:chExt cx="1534116" cy="2002017"/>
          </a:xfrm>
        </p:grpSpPr>
        <p:sp>
          <p:nvSpPr>
            <p:cNvPr id="20" name="valentines-hearts_70134"/>
            <p:cNvSpPr>
              <a:spLocks noChangeAspect="1"/>
            </p:cNvSpPr>
            <p:nvPr/>
          </p:nvSpPr>
          <p:spPr bwMode="auto">
            <a:xfrm rot="1782665" flipH="1">
              <a:off x="7385997" y="1150870"/>
              <a:ext cx="581778" cy="707384"/>
            </a:xfrm>
            <a:custGeom>
              <a:avLst/>
              <a:gdLst>
                <a:gd name="connsiteX0" fmla="*/ 83137 w 276791"/>
                <a:gd name="connsiteY0" fmla="*/ 274638 h 336550"/>
                <a:gd name="connsiteX1" fmla="*/ 76580 w 276791"/>
                <a:gd name="connsiteY1" fmla="*/ 277228 h 336550"/>
                <a:gd name="connsiteX2" fmla="*/ 76580 w 276791"/>
                <a:gd name="connsiteY2" fmla="*/ 297949 h 336550"/>
                <a:gd name="connsiteX3" fmla="*/ 101497 w 276791"/>
                <a:gd name="connsiteY3" fmla="*/ 323851 h 336550"/>
                <a:gd name="connsiteX4" fmla="*/ 126414 w 276791"/>
                <a:gd name="connsiteY4" fmla="*/ 297949 h 336550"/>
                <a:gd name="connsiteX5" fmla="*/ 126414 w 276791"/>
                <a:gd name="connsiteY5" fmla="*/ 277228 h 336550"/>
                <a:gd name="connsiteX6" fmla="*/ 119857 w 276791"/>
                <a:gd name="connsiteY6" fmla="*/ 274638 h 336550"/>
                <a:gd name="connsiteX7" fmla="*/ 105431 w 276791"/>
                <a:gd name="connsiteY7" fmla="*/ 281113 h 336550"/>
                <a:gd name="connsiteX8" fmla="*/ 97563 w 276791"/>
                <a:gd name="connsiteY8" fmla="*/ 281113 h 336550"/>
                <a:gd name="connsiteX9" fmla="*/ 83137 w 276791"/>
                <a:gd name="connsiteY9" fmla="*/ 274638 h 336550"/>
                <a:gd name="connsiteX10" fmla="*/ 82298 w 276791"/>
                <a:gd name="connsiteY10" fmla="*/ 263525 h 336550"/>
                <a:gd name="connsiteX11" fmla="*/ 100703 w 276791"/>
                <a:gd name="connsiteY11" fmla="*/ 270164 h 336550"/>
                <a:gd name="connsiteX12" fmla="*/ 119108 w 276791"/>
                <a:gd name="connsiteY12" fmla="*/ 263525 h 336550"/>
                <a:gd name="connsiteX13" fmla="*/ 133570 w 276791"/>
                <a:gd name="connsiteY13" fmla="*/ 270164 h 336550"/>
                <a:gd name="connsiteX14" fmla="*/ 133570 w 276791"/>
                <a:gd name="connsiteY14" fmla="*/ 306012 h 336550"/>
                <a:gd name="connsiteX15" fmla="*/ 104647 w 276791"/>
                <a:gd name="connsiteY15" fmla="*/ 335222 h 336550"/>
                <a:gd name="connsiteX16" fmla="*/ 100703 w 276791"/>
                <a:gd name="connsiteY16" fmla="*/ 336550 h 336550"/>
                <a:gd name="connsiteX17" fmla="*/ 96759 w 276791"/>
                <a:gd name="connsiteY17" fmla="*/ 335222 h 336550"/>
                <a:gd name="connsiteX18" fmla="*/ 67836 w 276791"/>
                <a:gd name="connsiteY18" fmla="*/ 306012 h 336550"/>
                <a:gd name="connsiteX19" fmla="*/ 67836 w 276791"/>
                <a:gd name="connsiteY19" fmla="*/ 270164 h 336550"/>
                <a:gd name="connsiteX20" fmla="*/ 82298 w 276791"/>
                <a:gd name="connsiteY20" fmla="*/ 263525 h 336550"/>
                <a:gd name="connsiteX21" fmla="*/ 192627 w 276791"/>
                <a:gd name="connsiteY21" fmla="*/ 192088 h 336550"/>
                <a:gd name="connsiteX22" fmla="*/ 180657 w 276791"/>
                <a:gd name="connsiteY22" fmla="*/ 197293 h 336550"/>
                <a:gd name="connsiteX23" fmla="*/ 180657 w 276791"/>
                <a:gd name="connsiteY23" fmla="*/ 232426 h 336550"/>
                <a:gd name="connsiteX24" fmla="*/ 220559 w 276791"/>
                <a:gd name="connsiteY24" fmla="*/ 271463 h 336550"/>
                <a:gd name="connsiteX25" fmla="*/ 260461 w 276791"/>
                <a:gd name="connsiteY25" fmla="*/ 232426 h 336550"/>
                <a:gd name="connsiteX26" fmla="*/ 259131 w 276791"/>
                <a:gd name="connsiteY26" fmla="*/ 197293 h 336550"/>
                <a:gd name="connsiteX27" fmla="*/ 248490 w 276791"/>
                <a:gd name="connsiteY27" fmla="*/ 192088 h 336550"/>
                <a:gd name="connsiteX28" fmla="*/ 224549 w 276791"/>
                <a:gd name="connsiteY28" fmla="*/ 203799 h 336550"/>
                <a:gd name="connsiteX29" fmla="*/ 216569 w 276791"/>
                <a:gd name="connsiteY29" fmla="*/ 203799 h 336550"/>
                <a:gd name="connsiteX30" fmla="*/ 192627 w 276791"/>
                <a:gd name="connsiteY30" fmla="*/ 192088 h 336550"/>
                <a:gd name="connsiteX31" fmla="*/ 193020 w 276791"/>
                <a:gd name="connsiteY31" fmla="*/ 180975 h 336550"/>
                <a:gd name="connsiteX32" fmla="*/ 220559 w 276791"/>
                <a:gd name="connsiteY32" fmla="*/ 191424 h 336550"/>
                <a:gd name="connsiteX33" fmla="*/ 248099 w 276791"/>
                <a:gd name="connsiteY33" fmla="*/ 180975 h 336550"/>
                <a:gd name="connsiteX34" fmla="*/ 266459 w 276791"/>
                <a:gd name="connsiteY34" fmla="*/ 188812 h 336550"/>
                <a:gd name="connsiteX35" fmla="*/ 266459 w 276791"/>
                <a:gd name="connsiteY35" fmla="*/ 238447 h 336550"/>
                <a:gd name="connsiteX36" fmla="*/ 224493 w 276791"/>
                <a:gd name="connsiteY36" fmla="*/ 282857 h 336550"/>
                <a:gd name="connsiteX37" fmla="*/ 220559 w 276791"/>
                <a:gd name="connsiteY37" fmla="*/ 284163 h 336550"/>
                <a:gd name="connsiteX38" fmla="*/ 216625 w 276791"/>
                <a:gd name="connsiteY38" fmla="*/ 282857 h 336550"/>
                <a:gd name="connsiteX39" fmla="*/ 173348 w 276791"/>
                <a:gd name="connsiteY39" fmla="*/ 238447 h 336550"/>
                <a:gd name="connsiteX40" fmla="*/ 174660 w 276791"/>
                <a:gd name="connsiteY40" fmla="*/ 188812 h 336550"/>
                <a:gd name="connsiteX41" fmla="*/ 193020 w 276791"/>
                <a:gd name="connsiteY41" fmla="*/ 180975 h 336550"/>
                <a:gd name="connsiteX42" fmla="*/ 58624 w 276791"/>
                <a:gd name="connsiteY42" fmla="*/ 11113 h 336550"/>
                <a:gd name="connsiteX43" fmla="*/ 27035 w 276791"/>
                <a:gd name="connsiteY43" fmla="*/ 22930 h 336550"/>
                <a:gd name="connsiteX44" fmla="*/ 27035 w 276791"/>
                <a:gd name="connsiteY44" fmla="*/ 101708 h 336550"/>
                <a:gd name="connsiteX45" fmla="*/ 108641 w 276791"/>
                <a:gd name="connsiteY45" fmla="*/ 185738 h 336550"/>
                <a:gd name="connsiteX46" fmla="*/ 191563 w 276791"/>
                <a:gd name="connsiteY46" fmla="*/ 101708 h 336550"/>
                <a:gd name="connsiteX47" fmla="*/ 191563 w 276791"/>
                <a:gd name="connsiteY47" fmla="*/ 22930 h 336550"/>
                <a:gd name="connsiteX48" fmla="*/ 159973 w 276791"/>
                <a:gd name="connsiteY48" fmla="*/ 11113 h 336550"/>
                <a:gd name="connsiteX49" fmla="*/ 112589 w 276791"/>
                <a:gd name="connsiteY49" fmla="*/ 30808 h 336550"/>
                <a:gd name="connsiteX50" fmla="*/ 106008 w 276791"/>
                <a:gd name="connsiteY50" fmla="*/ 30808 h 336550"/>
                <a:gd name="connsiteX51" fmla="*/ 58624 w 276791"/>
                <a:gd name="connsiteY51" fmla="*/ 11113 h 336550"/>
                <a:gd name="connsiteX52" fmla="*/ 58443 w 276791"/>
                <a:gd name="connsiteY52" fmla="*/ 0 h 336550"/>
                <a:gd name="connsiteX53" fmla="*/ 108772 w 276791"/>
                <a:gd name="connsiteY53" fmla="*/ 19712 h 336550"/>
                <a:gd name="connsiteX54" fmla="*/ 160424 w 276791"/>
                <a:gd name="connsiteY54" fmla="*/ 0 h 336550"/>
                <a:gd name="connsiteX55" fmla="*/ 198833 w 276791"/>
                <a:gd name="connsiteY55" fmla="*/ 15770 h 336550"/>
                <a:gd name="connsiteX56" fmla="*/ 200157 w 276791"/>
                <a:gd name="connsiteY56" fmla="*/ 109075 h 336550"/>
                <a:gd name="connsiteX57" fmla="*/ 112745 w 276791"/>
                <a:gd name="connsiteY57" fmla="*/ 197124 h 336550"/>
                <a:gd name="connsiteX58" fmla="*/ 108772 w 276791"/>
                <a:gd name="connsiteY58" fmla="*/ 198438 h 336550"/>
                <a:gd name="connsiteX59" fmla="*/ 106123 w 276791"/>
                <a:gd name="connsiteY59" fmla="*/ 197124 h 336550"/>
                <a:gd name="connsiteX60" fmla="*/ 18710 w 276791"/>
                <a:gd name="connsiteY60" fmla="*/ 109075 h 336550"/>
                <a:gd name="connsiteX61" fmla="*/ 20034 w 276791"/>
                <a:gd name="connsiteY61" fmla="*/ 15770 h 336550"/>
                <a:gd name="connsiteX62" fmla="*/ 58443 w 276791"/>
                <a:gd name="connsiteY62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276791" h="336550">
                  <a:moveTo>
                    <a:pt x="83137" y="274638"/>
                  </a:moveTo>
                  <a:cubicBezTo>
                    <a:pt x="80514" y="274638"/>
                    <a:pt x="77891" y="275933"/>
                    <a:pt x="76580" y="277228"/>
                  </a:cubicBezTo>
                  <a:cubicBezTo>
                    <a:pt x="71334" y="283704"/>
                    <a:pt x="71334" y="292769"/>
                    <a:pt x="76580" y="297949"/>
                  </a:cubicBezTo>
                  <a:cubicBezTo>
                    <a:pt x="101497" y="323851"/>
                    <a:pt x="101497" y="323851"/>
                    <a:pt x="101497" y="323851"/>
                  </a:cubicBezTo>
                  <a:cubicBezTo>
                    <a:pt x="126414" y="297949"/>
                    <a:pt x="126414" y="297949"/>
                    <a:pt x="126414" y="297949"/>
                  </a:cubicBezTo>
                  <a:cubicBezTo>
                    <a:pt x="131659" y="292769"/>
                    <a:pt x="131659" y="283704"/>
                    <a:pt x="126414" y="277228"/>
                  </a:cubicBezTo>
                  <a:cubicBezTo>
                    <a:pt x="125102" y="275933"/>
                    <a:pt x="122479" y="274638"/>
                    <a:pt x="119857" y="274638"/>
                  </a:cubicBezTo>
                  <a:cubicBezTo>
                    <a:pt x="115922" y="274638"/>
                    <a:pt x="109365" y="277228"/>
                    <a:pt x="105431" y="281113"/>
                  </a:cubicBezTo>
                  <a:cubicBezTo>
                    <a:pt x="102808" y="283704"/>
                    <a:pt x="100185" y="283704"/>
                    <a:pt x="97563" y="281113"/>
                  </a:cubicBezTo>
                  <a:cubicBezTo>
                    <a:pt x="93628" y="277228"/>
                    <a:pt x="87071" y="274638"/>
                    <a:pt x="83137" y="274638"/>
                  </a:cubicBezTo>
                  <a:close/>
                  <a:moveTo>
                    <a:pt x="82298" y="263525"/>
                  </a:moveTo>
                  <a:cubicBezTo>
                    <a:pt x="88871" y="263525"/>
                    <a:pt x="95445" y="266180"/>
                    <a:pt x="100703" y="270164"/>
                  </a:cubicBezTo>
                  <a:cubicBezTo>
                    <a:pt x="105962" y="266180"/>
                    <a:pt x="112535" y="263525"/>
                    <a:pt x="119108" y="263525"/>
                  </a:cubicBezTo>
                  <a:cubicBezTo>
                    <a:pt x="124367" y="263525"/>
                    <a:pt x="129626" y="266180"/>
                    <a:pt x="133570" y="270164"/>
                  </a:cubicBezTo>
                  <a:cubicBezTo>
                    <a:pt x="142772" y="279458"/>
                    <a:pt x="142772" y="295390"/>
                    <a:pt x="133570" y="306012"/>
                  </a:cubicBezTo>
                  <a:cubicBezTo>
                    <a:pt x="104647" y="335222"/>
                    <a:pt x="104647" y="335222"/>
                    <a:pt x="104647" y="335222"/>
                  </a:cubicBezTo>
                  <a:cubicBezTo>
                    <a:pt x="103333" y="336550"/>
                    <a:pt x="102018" y="336550"/>
                    <a:pt x="100703" y="336550"/>
                  </a:cubicBezTo>
                  <a:cubicBezTo>
                    <a:pt x="99389" y="336550"/>
                    <a:pt x="98074" y="336550"/>
                    <a:pt x="96759" y="335222"/>
                  </a:cubicBezTo>
                  <a:cubicBezTo>
                    <a:pt x="67836" y="306012"/>
                    <a:pt x="67836" y="306012"/>
                    <a:pt x="67836" y="306012"/>
                  </a:cubicBezTo>
                  <a:cubicBezTo>
                    <a:pt x="58634" y="295390"/>
                    <a:pt x="58634" y="279458"/>
                    <a:pt x="67836" y="270164"/>
                  </a:cubicBezTo>
                  <a:cubicBezTo>
                    <a:pt x="71781" y="266180"/>
                    <a:pt x="77039" y="263525"/>
                    <a:pt x="82298" y="263525"/>
                  </a:cubicBezTo>
                  <a:close/>
                  <a:moveTo>
                    <a:pt x="192627" y="192088"/>
                  </a:moveTo>
                  <a:cubicBezTo>
                    <a:pt x="188637" y="192088"/>
                    <a:pt x="184647" y="194690"/>
                    <a:pt x="180657" y="197293"/>
                  </a:cubicBezTo>
                  <a:cubicBezTo>
                    <a:pt x="171346" y="206401"/>
                    <a:pt x="171346" y="222016"/>
                    <a:pt x="180657" y="232426"/>
                  </a:cubicBezTo>
                  <a:cubicBezTo>
                    <a:pt x="220559" y="271463"/>
                    <a:pt x="220559" y="271463"/>
                    <a:pt x="220559" y="271463"/>
                  </a:cubicBezTo>
                  <a:cubicBezTo>
                    <a:pt x="260461" y="232426"/>
                    <a:pt x="260461" y="232426"/>
                    <a:pt x="260461" y="232426"/>
                  </a:cubicBezTo>
                  <a:cubicBezTo>
                    <a:pt x="269771" y="222016"/>
                    <a:pt x="269771" y="206401"/>
                    <a:pt x="259131" y="197293"/>
                  </a:cubicBezTo>
                  <a:cubicBezTo>
                    <a:pt x="256471" y="194690"/>
                    <a:pt x="252480" y="192088"/>
                    <a:pt x="248490" y="192088"/>
                  </a:cubicBezTo>
                  <a:cubicBezTo>
                    <a:pt x="240510" y="192088"/>
                    <a:pt x="231199" y="197293"/>
                    <a:pt x="224549" y="203799"/>
                  </a:cubicBezTo>
                  <a:cubicBezTo>
                    <a:pt x="221889" y="205100"/>
                    <a:pt x="219229" y="205100"/>
                    <a:pt x="216569" y="203799"/>
                  </a:cubicBezTo>
                  <a:cubicBezTo>
                    <a:pt x="209918" y="197293"/>
                    <a:pt x="200608" y="192088"/>
                    <a:pt x="192627" y="192088"/>
                  </a:cubicBezTo>
                  <a:close/>
                  <a:moveTo>
                    <a:pt x="193020" y="180975"/>
                  </a:moveTo>
                  <a:cubicBezTo>
                    <a:pt x="202199" y="180975"/>
                    <a:pt x="211379" y="184894"/>
                    <a:pt x="220559" y="191424"/>
                  </a:cubicBezTo>
                  <a:cubicBezTo>
                    <a:pt x="228428" y="184894"/>
                    <a:pt x="238919" y="180975"/>
                    <a:pt x="248099" y="180975"/>
                  </a:cubicBezTo>
                  <a:cubicBezTo>
                    <a:pt x="254656" y="180975"/>
                    <a:pt x="261213" y="183587"/>
                    <a:pt x="266459" y="188812"/>
                  </a:cubicBezTo>
                  <a:cubicBezTo>
                    <a:pt x="279573" y="203180"/>
                    <a:pt x="280884" y="225385"/>
                    <a:pt x="266459" y="238447"/>
                  </a:cubicBezTo>
                  <a:cubicBezTo>
                    <a:pt x="224493" y="282857"/>
                    <a:pt x="224493" y="282857"/>
                    <a:pt x="224493" y="282857"/>
                  </a:cubicBezTo>
                  <a:cubicBezTo>
                    <a:pt x="223182" y="282857"/>
                    <a:pt x="221871" y="284163"/>
                    <a:pt x="220559" y="284163"/>
                  </a:cubicBezTo>
                  <a:cubicBezTo>
                    <a:pt x="219248" y="284163"/>
                    <a:pt x="217936" y="282857"/>
                    <a:pt x="216625" y="282857"/>
                  </a:cubicBezTo>
                  <a:cubicBezTo>
                    <a:pt x="173348" y="238447"/>
                    <a:pt x="173348" y="238447"/>
                    <a:pt x="173348" y="238447"/>
                  </a:cubicBezTo>
                  <a:cubicBezTo>
                    <a:pt x="160234" y="225385"/>
                    <a:pt x="160234" y="203180"/>
                    <a:pt x="174660" y="188812"/>
                  </a:cubicBezTo>
                  <a:cubicBezTo>
                    <a:pt x="178594" y="183587"/>
                    <a:pt x="185151" y="180975"/>
                    <a:pt x="193020" y="180975"/>
                  </a:cubicBezTo>
                  <a:close/>
                  <a:moveTo>
                    <a:pt x="58624" y="11113"/>
                  </a:moveTo>
                  <a:cubicBezTo>
                    <a:pt x="46778" y="11113"/>
                    <a:pt x="34932" y="15052"/>
                    <a:pt x="27035" y="22930"/>
                  </a:cubicBezTo>
                  <a:cubicBezTo>
                    <a:pt x="5975" y="45250"/>
                    <a:pt x="4659" y="79387"/>
                    <a:pt x="27035" y="101708"/>
                  </a:cubicBezTo>
                  <a:cubicBezTo>
                    <a:pt x="108641" y="185738"/>
                    <a:pt x="108641" y="185738"/>
                    <a:pt x="108641" y="185738"/>
                  </a:cubicBezTo>
                  <a:cubicBezTo>
                    <a:pt x="191563" y="101708"/>
                    <a:pt x="191563" y="101708"/>
                    <a:pt x="191563" y="101708"/>
                  </a:cubicBezTo>
                  <a:cubicBezTo>
                    <a:pt x="212622" y="80700"/>
                    <a:pt x="212622" y="45250"/>
                    <a:pt x="191563" y="22930"/>
                  </a:cubicBezTo>
                  <a:cubicBezTo>
                    <a:pt x="182349" y="15052"/>
                    <a:pt x="171819" y="11113"/>
                    <a:pt x="159973" y="11113"/>
                  </a:cubicBezTo>
                  <a:cubicBezTo>
                    <a:pt x="144179" y="11113"/>
                    <a:pt x="125752" y="18991"/>
                    <a:pt x="112589" y="30808"/>
                  </a:cubicBezTo>
                  <a:cubicBezTo>
                    <a:pt x="111273" y="33433"/>
                    <a:pt x="107325" y="33433"/>
                    <a:pt x="106008" y="30808"/>
                  </a:cubicBezTo>
                  <a:cubicBezTo>
                    <a:pt x="91530" y="18991"/>
                    <a:pt x="74419" y="11113"/>
                    <a:pt x="58624" y="11113"/>
                  </a:cubicBezTo>
                  <a:close/>
                  <a:moveTo>
                    <a:pt x="58443" y="0"/>
                  </a:moveTo>
                  <a:cubicBezTo>
                    <a:pt x="75661" y="0"/>
                    <a:pt x="94203" y="7885"/>
                    <a:pt x="108772" y="19712"/>
                  </a:cubicBezTo>
                  <a:cubicBezTo>
                    <a:pt x="124665" y="7885"/>
                    <a:pt x="143207" y="0"/>
                    <a:pt x="160424" y="0"/>
                  </a:cubicBezTo>
                  <a:cubicBezTo>
                    <a:pt x="174993" y="0"/>
                    <a:pt x="188237" y="5257"/>
                    <a:pt x="198833" y="15770"/>
                  </a:cubicBezTo>
                  <a:cubicBezTo>
                    <a:pt x="225321" y="40739"/>
                    <a:pt x="225321" y="82792"/>
                    <a:pt x="200157" y="109075"/>
                  </a:cubicBezTo>
                  <a:cubicBezTo>
                    <a:pt x="112745" y="197124"/>
                    <a:pt x="112745" y="197124"/>
                    <a:pt x="112745" y="197124"/>
                  </a:cubicBezTo>
                  <a:cubicBezTo>
                    <a:pt x="111420" y="197124"/>
                    <a:pt x="110096" y="198438"/>
                    <a:pt x="108772" y="198438"/>
                  </a:cubicBezTo>
                  <a:cubicBezTo>
                    <a:pt x="107447" y="198438"/>
                    <a:pt x="106123" y="197124"/>
                    <a:pt x="106123" y="197124"/>
                  </a:cubicBezTo>
                  <a:cubicBezTo>
                    <a:pt x="18710" y="109075"/>
                    <a:pt x="18710" y="109075"/>
                    <a:pt x="18710" y="109075"/>
                  </a:cubicBezTo>
                  <a:cubicBezTo>
                    <a:pt x="-6454" y="82792"/>
                    <a:pt x="-6454" y="40739"/>
                    <a:pt x="20034" y="15770"/>
                  </a:cubicBezTo>
                  <a:cubicBezTo>
                    <a:pt x="29305" y="5257"/>
                    <a:pt x="42550" y="0"/>
                    <a:pt x="58443" y="0"/>
                  </a:cubicBezTo>
                  <a:close/>
                </a:path>
              </a:pathLst>
            </a:custGeom>
            <a:solidFill>
              <a:srgbClr val="EB476F"/>
            </a:solidFill>
            <a:ln>
              <a:noFill/>
            </a:ln>
          </p:spPr>
          <p:txBody>
            <a:bodyPr/>
            <a:lstStyle/>
            <a:p>
              <a:endParaRPr lang="zh-CN" altLang="en-US" sz="2000"/>
            </a:p>
          </p:txBody>
        </p:sp>
        <p:sp>
          <p:nvSpPr>
            <p:cNvPr id="21" name="KSO_Shape"/>
            <p:cNvSpPr/>
            <p:nvPr>
              <p:custDataLst>
                <p:tags r:id="rId2"/>
              </p:custDataLst>
            </p:nvPr>
          </p:nvSpPr>
          <p:spPr>
            <a:xfrm flipH="1">
              <a:off x="6758143" y="1755407"/>
              <a:ext cx="1534116" cy="1397480"/>
            </a:xfrm>
            <a:prstGeom prst="heart">
              <a:avLst/>
            </a:prstGeom>
            <a:solidFill>
              <a:srgbClr val="EB476F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36000" bIns="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320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10673341" y="6008142"/>
            <a:ext cx="16710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b="1" i="1" dirty="0">
                <a:ln w="28575">
                  <a:solidFill>
                    <a:schemeClr val="bg1"/>
                  </a:solidFill>
                </a:ln>
                <a:solidFill>
                  <a:srgbClr val="EB47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gneto" panose="04030805050802020D02" pitchFamily="82" charset="0"/>
              </a:rPr>
              <a:t>520</a:t>
            </a:r>
            <a:endParaRPr lang="zh-CN" altLang="en-US" sz="4400" b="1" i="1" dirty="0">
              <a:ln w="28575">
                <a:solidFill>
                  <a:schemeClr val="bg1"/>
                </a:solidFill>
              </a:ln>
              <a:solidFill>
                <a:srgbClr val="EB476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gneto" panose="04030805050802020D02" pitchFamily="82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058175" y="235740"/>
            <a:ext cx="451712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b="1" dirty="0">
                <a:solidFill>
                  <a:srgbClr val="EB476F"/>
                </a:solidFill>
                <a:latin typeface="+mj-ea"/>
                <a:ea typeface="+mj-ea"/>
              </a:rPr>
              <a:t>点击此处添加标题</a:t>
            </a:r>
            <a:endParaRPr lang="zh-CN" altLang="en-US" sz="2800" b="1" dirty="0">
              <a:solidFill>
                <a:srgbClr val="EB476F"/>
              </a:solidFill>
              <a:latin typeface="+mj-ea"/>
              <a:ea typeface="+mj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058175" y="698500"/>
            <a:ext cx="52727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cs typeface="Arial" panose="020B0604020202020204" pitchFamily="34" charset="0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  <a:cs typeface="Arial" panose="020B0604020202020204" pitchFamily="34" charset="0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1611421" y="2186542"/>
            <a:ext cx="2341918" cy="2337201"/>
            <a:chOff x="1611421" y="2186542"/>
            <a:chExt cx="2341918" cy="2337201"/>
          </a:xfrm>
        </p:grpSpPr>
        <p:sp>
          <p:nvSpPr>
            <p:cNvPr id="26" name="BackShape"/>
            <p:cNvSpPr/>
            <p:nvPr/>
          </p:nvSpPr>
          <p:spPr bwMode="auto">
            <a:xfrm>
              <a:off x="1611421" y="2186542"/>
              <a:ext cx="2341918" cy="2337201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BackShape"/>
            <p:cNvSpPr/>
            <p:nvPr/>
          </p:nvSpPr>
          <p:spPr bwMode="auto">
            <a:xfrm>
              <a:off x="1738776" y="2308001"/>
              <a:ext cx="2087208" cy="2094282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ValueShape"/>
            <p:cNvSpPr/>
            <p:nvPr/>
          </p:nvSpPr>
          <p:spPr>
            <a:xfrm>
              <a:off x="1795376" y="2369279"/>
              <a:ext cx="1974006" cy="1971728"/>
            </a:xfrm>
            <a:prstGeom prst="pie">
              <a:avLst>
                <a:gd name="adj1" fmla="val 16200000"/>
                <a:gd name="adj2" fmla="val 4104000"/>
              </a:avLst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9" name="BackShape"/>
            <p:cNvSpPr/>
            <p:nvPr/>
          </p:nvSpPr>
          <p:spPr>
            <a:xfrm>
              <a:off x="1762021" y="2334784"/>
              <a:ext cx="2040716" cy="2040716"/>
            </a:xfrm>
            <a:custGeom>
              <a:avLst/>
              <a:gdLst>
                <a:gd name="connsiteX0" fmla="*/ 1227878 w 2312360"/>
                <a:gd name="connsiteY0" fmla="*/ 1361235 h 2312360"/>
                <a:gd name="connsiteX1" fmla="*/ 1199200 w 2312360"/>
                <a:gd name="connsiteY1" fmla="*/ 1390938 h 2312360"/>
                <a:gd name="connsiteX2" fmla="*/ 1199200 w 2312360"/>
                <a:gd name="connsiteY2" fmla="*/ 1541291 h 2312360"/>
                <a:gd name="connsiteX3" fmla="*/ 1199200 w 2312360"/>
                <a:gd name="connsiteY3" fmla="*/ 2083474 h 2312360"/>
                <a:gd name="connsiteX4" fmla="*/ 1199200 w 2312360"/>
                <a:gd name="connsiteY4" fmla="*/ 2281307 h 2312360"/>
                <a:gd name="connsiteX5" fmla="*/ 1271051 w 2312360"/>
                <a:gd name="connsiteY5" fmla="*/ 2277666 h 2312360"/>
                <a:gd name="connsiteX6" fmla="*/ 1870829 w 2312360"/>
                <a:gd name="connsiteY6" fmla="*/ 2026064 h 2312360"/>
                <a:gd name="connsiteX7" fmla="*/ 1925754 w 2312360"/>
                <a:gd name="connsiteY7" fmla="*/ 1975976 h 2312360"/>
                <a:gd name="connsiteX8" fmla="*/ 1919380 w 2312360"/>
                <a:gd name="connsiteY8" fmla="*/ 1969653 h 2312360"/>
                <a:gd name="connsiteX9" fmla="*/ 1406975 w 2312360"/>
                <a:gd name="connsiteY9" fmla="*/ 1461395 h 2312360"/>
                <a:gd name="connsiteX10" fmla="*/ 1305998 w 2312360"/>
                <a:gd name="connsiteY10" fmla="*/ 1361235 h 2312360"/>
                <a:gd name="connsiteX11" fmla="*/ 1002366 w 2312360"/>
                <a:gd name="connsiteY11" fmla="*/ 1361235 h 2312360"/>
                <a:gd name="connsiteX12" fmla="*/ 910235 w 2312360"/>
                <a:gd name="connsiteY12" fmla="*/ 1453210 h 2312360"/>
                <a:gd name="connsiteX13" fmla="*/ 527663 w 2312360"/>
                <a:gd name="connsiteY13" fmla="*/ 1835134 h 2312360"/>
                <a:gd name="connsiteX14" fmla="*/ 386594 w 2312360"/>
                <a:gd name="connsiteY14" fmla="*/ 1975965 h 2312360"/>
                <a:gd name="connsiteX15" fmla="*/ 441531 w 2312360"/>
                <a:gd name="connsiteY15" fmla="*/ 2026064 h 2312360"/>
                <a:gd name="connsiteX16" fmla="*/ 1041309 w 2312360"/>
                <a:gd name="connsiteY16" fmla="*/ 2277666 h 2312360"/>
                <a:gd name="connsiteX17" fmla="*/ 1116031 w 2312360"/>
                <a:gd name="connsiteY17" fmla="*/ 2281452 h 2312360"/>
                <a:gd name="connsiteX18" fmla="*/ 1116031 w 2312360"/>
                <a:gd name="connsiteY18" fmla="*/ 2274438 h 2312360"/>
                <a:gd name="connsiteX19" fmla="*/ 1116031 w 2312360"/>
                <a:gd name="connsiteY19" fmla="*/ 1447849 h 2312360"/>
                <a:gd name="connsiteX20" fmla="*/ 1116031 w 2312360"/>
                <a:gd name="connsiteY20" fmla="*/ 1412858 h 2312360"/>
                <a:gd name="connsiteX21" fmla="*/ 1064408 w 2312360"/>
                <a:gd name="connsiteY21" fmla="*/ 1361235 h 2312360"/>
                <a:gd name="connsiteX22" fmla="*/ 1392833 w 2312360"/>
                <a:gd name="connsiteY22" fmla="*/ 1197763 h 2312360"/>
                <a:gd name="connsiteX23" fmla="*/ 1354066 w 2312360"/>
                <a:gd name="connsiteY23" fmla="*/ 1237915 h 2312360"/>
                <a:gd name="connsiteX24" fmla="*/ 1354066 w 2312360"/>
                <a:gd name="connsiteY24" fmla="*/ 1298187 h 2312360"/>
                <a:gd name="connsiteX25" fmla="*/ 1453716 w 2312360"/>
                <a:gd name="connsiteY25" fmla="*/ 1398310 h 2312360"/>
                <a:gd name="connsiteX26" fmla="*/ 1836288 w 2312360"/>
                <a:gd name="connsiteY26" fmla="*/ 1782699 h 2312360"/>
                <a:gd name="connsiteX27" fmla="*/ 1977046 w 2312360"/>
                <a:gd name="connsiteY27" fmla="*/ 1924124 h 2312360"/>
                <a:gd name="connsiteX28" fmla="*/ 2023126 w 2312360"/>
                <a:gd name="connsiteY28" fmla="*/ 1873251 h 2312360"/>
                <a:gd name="connsiteX29" fmla="*/ 2273878 w 2312360"/>
                <a:gd name="connsiteY29" fmla="*/ 1271441 h 2312360"/>
                <a:gd name="connsiteX30" fmla="*/ 2277586 w 2312360"/>
                <a:gd name="connsiteY30" fmla="*/ 1197763 h 2312360"/>
                <a:gd name="connsiteX31" fmla="*/ 2275803 w 2312360"/>
                <a:gd name="connsiteY31" fmla="*/ 1197763 h 2312360"/>
                <a:gd name="connsiteX32" fmla="*/ 1448205 w 2312360"/>
                <a:gd name="connsiteY32" fmla="*/ 1197763 h 2312360"/>
                <a:gd name="connsiteX33" fmla="*/ 34774 w 2312360"/>
                <a:gd name="connsiteY33" fmla="*/ 1197763 h 2312360"/>
                <a:gd name="connsiteX34" fmla="*/ 38482 w 2312360"/>
                <a:gd name="connsiteY34" fmla="*/ 1271441 h 2312360"/>
                <a:gd name="connsiteX35" fmla="*/ 289234 w 2312360"/>
                <a:gd name="connsiteY35" fmla="*/ 1873251 h 2312360"/>
                <a:gd name="connsiteX36" fmla="*/ 330431 w 2312360"/>
                <a:gd name="connsiteY36" fmla="*/ 1918733 h 2312360"/>
                <a:gd name="connsiteX37" fmla="*/ 331079 w 2312360"/>
                <a:gd name="connsiteY37" fmla="*/ 1918085 h 2312360"/>
                <a:gd name="connsiteX38" fmla="*/ 843484 w 2312360"/>
                <a:gd name="connsiteY38" fmla="*/ 1406548 h 2312360"/>
                <a:gd name="connsiteX39" fmla="*/ 941088 w 2312360"/>
                <a:gd name="connsiteY39" fmla="*/ 1309109 h 2312360"/>
                <a:gd name="connsiteX40" fmla="*/ 941088 w 2312360"/>
                <a:gd name="connsiteY40" fmla="*/ 1237915 h 2312360"/>
                <a:gd name="connsiteX41" fmla="*/ 900936 w 2312360"/>
                <a:gd name="connsiteY41" fmla="*/ 1197763 h 2312360"/>
                <a:gd name="connsiteX42" fmla="*/ 770601 w 2312360"/>
                <a:gd name="connsiteY42" fmla="*/ 1197763 h 2312360"/>
                <a:gd name="connsiteX43" fmla="*/ 227756 w 2312360"/>
                <a:gd name="connsiteY43" fmla="*/ 1197763 h 2312360"/>
                <a:gd name="connsiteX44" fmla="*/ 330461 w 2312360"/>
                <a:gd name="connsiteY44" fmla="*/ 393593 h 2312360"/>
                <a:gd name="connsiteX45" fmla="*/ 289234 w 2312360"/>
                <a:gd name="connsiteY45" fmla="*/ 439109 h 2312360"/>
                <a:gd name="connsiteX46" fmla="*/ 38482 w 2312360"/>
                <a:gd name="connsiteY46" fmla="*/ 1040919 h 2312360"/>
                <a:gd name="connsiteX47" fmla="*/ 34775 w 2312360"/>
                <a:gd name="connsiteY47" fmla="*/ 1114594 h 2312360"/>
                <a:gd name="connsiteX48" fmla="*/ 36559 w 2312360"/>
                <a:gd name="connsiteY48" fmla="*/ 1114594 h 2312360"/>
                <a:gd name="connsiteX49" fmla="*/ 864157 w 2312360"/>
                <a:gd name="connsiteY49" fmla="*/ 1114594 h 2312360"/>
                <a:gd name="connsiteX50" fmla="*/ 899505 w 2312360"/>
                <a:gd name="connsiteY50" fmla="*/ 1114594 h 2312360"/>
                <a:gd name="connsiteX51" fmla="*/ 941088 w 2312360"/>
                <a:gd name="connsiteY51" fmla="*/ 1074445 h 2312360"/>
                <a:gd name="connsiteX52" fmla="*/ 941088 w 2312360"/>
                <a:gd name="connsiteY52" fmla="*/ 999279 h 2312360"/>
                <a:gd name="connsiteX53" fmla="*/ 851738 w 2312360"/>
                <a:gd name="connsiteY53" fmla="*/ 910651 h 2312360"/>
                <a:gd name="connsiteX54" fmla="*/ 466697 w 2312360"/>
                <a:gd name="connsiteY54" fmla="*/ 528727 h 2312360"/>
                <a:gd name="connsiteX55" fmla="*/ 1977032 w 2312360"/>
                <a:gd name="connsiteY55" fmla="*/ 388220 h 2312360"/>
                <a:gd name="connsiteX56" fmla="*/ 1971033 w 2312360"/>
                <a:gd name="connsiteY56" fmla="*/ 394208 h 2312360"/>
                <a:gd name="connsiteX57" fmla="*/ 1461913 w 2312360"/>
                <a:gd name="connsiteY57" fmla="*/ 902466 h 2312360"/>
                <a:gd name="connsiteX58" fmla="*/ 1354066 w 2312360"/>
                <a:gd name="connsiteY58" fmla="*/ 1010130 h 2312360"/>
                <a:gd name="connsiteX59" fmla="*/ 1354066 w 2312360"/>
                <a:gd name="connsiteY59" fmla="*/ 1074445 h 2312360"/>
                <a:gd name="connsiteX60" fmla="*/ 1394215 w 2312360"/>
                <a:gd name="connsiteY60" fmla="*/ 1114594 h 2312360"/>
                <a:gd name="connsiteX61" fmla="*/ 1541761 w 2312360"/>
                <a:gd name="connsiteY61" fmla="*/ 1114594 h 2312360"/>
                <a:gd name="connsiteX62" fmla="*/ 2084606 w 2312360"/>
                <a:gd name="connsiteY62" fmla="*/ 1114594 h 2312360"/>
                <a:gd name="connsiteX63" fmla="*/ 2277585 w 2312360"/>
                <a:gd name="connsiteY63" fmla="*/ 1114594 h 2312360"/>
                <a:gd name="connsiteX64" fmla="*/ 2273878 w 2312360"/>
                <a:gd name="connsiteY64" fmla="*/ 1040919 h 2312360"/>
                <a:gd name="connsiteX65" fmla="*/ 2023126 w 2312360"/>
                <a:gd name="connsiteY65" fmla="*/ 439109 h 2312360"/>
                <a:gd name="connsiteX66" fmla="*/ 1199200 w 2312360"/>
                <a:gd name="connsiteY66" fmla="*/ 31054 h 2312360"/>
                <a:gd name="connsiteX67" fmla="*/ 1199200 w 2312360"/>
                <a:gd name="connsiteY67" fmla="*/ 37923 h 2312360"/>
                <a:gd name="connsiteX68" fmla="*/ 1199200 w 2312360"/>
                <a:gd name="connsiteY68" fmla="*/ 864512 h 2312360"/>
                <a:gd name="connsiteX69" fmla="*/ 1199200 w 2312360"/>
                <a:gd name="connsiteY69" fmla="*/ 921423 h 2312360"/>
                <a:gd name="connsiteX70" fmla="*/ 1227878 w 2312360"/>
                <a:gd name="connsiteY70" fmla="*/ 951125 h 2312360"/>
                <a:gd name="connsiteX71" fmla="*/ 1299680 w 2312360"/>
                <a:gd name="connsiteY71" fmla="*/ 951125 h 2312360"/>
                <a:gd name="connsiteX72" fmla="*/ 1398721 w 2312360"/>
                <a:gd name="connsiteY72" fmla="*/ 852251 h 2312360"/>
                <a:gd name="connsiteX73" fmla="*/ 1783762 w 2312360"/>
                <a:gd name="connsiteY73" fmla="*/ 467862 h 2312360"/>
                <a:gd name="connsiteX74" fmla="*/ 1920376 w 2312360"/>
                <a:gd name="connsiteY74" fmla="*/ 331480 h 2312360"/>
                <a:gd name="connsiteX75" fmla="*/ 1870829 w 2312360"/>
                <a:gd name="connsiteY75" fmla="*/ 286296 h 2312360"/>
                <a:gd name="connsiteX76" fmla="*/ 1271051 w 2312360"/>
                <a:gd name="connsiteY76" fmla="*/ 34694 h 2312360"/>
                <a:gd name="connsiteX77" fmla="*/ 1116031 w 2312360"/>
                <a:gd name="connsiteY77" fmla="*/ 30908 h 2312360"/>
                <a:gd name="connsiteX78" fmla="*/ 1041309 w 2312360"/>
                <a:gd name="connsiteY78" fmla="*/ 34694 h 2312360"/>
                <a:gd name="connsiteX79" fmla="*/ 441531 w 2312360"/>
                <a:gd name="connsiteY79" fmla="*/ 286296 h 2312360"/>
                <a:gd name="connsiteX80" fmla="*/ 391954 w 2312360"/>
                <a:gd name="connsiteY80" fmla="*/ 331507 h 2312360"/>
                <a:gd name="connsiteX81" fmla="*/ 392918 w 2312360"/>
                <a:gd name="connsiteY81" fmla="*/ 332476 h 2312360"/>
                <a:gd name="connsiteX82" fmla="*/ 902038 w 2312360"/>
                <a:gd name="connsiteY82" fmla="*/ 844013 h 2312360"/>
                <a:gd name="connsiteX83" fmla="*/ 1008644 w 2312360"/>
                <a:gd name="connsiteY83" fmla="*/ 951125 h 2312360"/>
                <a:gd name="connsiteX84" fmla="*/ 1064408 w 2312360"/>
                <a:gd name="connsiteY84" fmla="*/ 951125 h 2312360"/>
                <a:gd name="connsiteX85" fmla="*/ 1116031 w 2312360"/>
                <a:gd name="connsiteY85" fmla="*/ 899502 h 2312360"/>
                <a:gd name="connsiteX86" fmla="*/ 1116031 w 2312360"/>
                <a:gd name="connsiteY86" fmla="*/ 771070 h 2312360"/>
                <a:gd name="connsiteX87" fmla="*/ 1116031 w 2312360"/>
                <a:gd name="connsiteY87" fmla="*/ 228887 h 2312360"/>
                <a:gd name="connsiteX88" fmla="*/ 1156180 w 2312360"/>
                <a:gd name="connsiteY88" fmla="*/ 0 h 2312360"/>
                <a:gd name="connsiteX89" fmla="*/ 2312360 w 2312360"/>
                <a:gd name="connsiteY89" fmla="*/ 1156180 h 2312360"/>
                <a:gd name="connsiteX90" fmla="*/ 1156180 w 2312360"/>
                <a:gd name="connsiteY90" fmla="*/ 2312360 h 2312360"/>
                <a:gd name="connsiteX91" fmla="*/ 0 w 2312360"/>
                <a:gd name="connsiteY91" fmla="*/ 1156180 h 2312360"/>
                <a:gd name="connsiteX92" fmla="*/ 1156180 w 2312360"/>
                <a:gd name="connsiteY92" fmla="*/ 0 h 2312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2312360" h="2312360">
                  <a:moveTo>
                    <a:pt x="1227878" y="1361235"/>
                  </a:moveTo>
                  <a:lnTo>
                    <a:pt x="1199200" y="1390938"/>
                  </a:lnTo>
                  <a:lnTo>
                    <a:pt x="1199200" y="1541291"/>
                  </a:lnTo>
                  <a:cubicBezTo>
                    <a:pt x="1199200" y="1703967"/>
                    <a:pt x="1199200" y="1884072"/>
                    <a:pt x="1199200" y="2083474"/>
                  </a:cubicBezTo>
                  <a:lnTo>
                    <a:pt x="1199200" y="2281307"/>
                  </a:lnTo>
                  <a:lnTo>
                    <a:pt x="1271051" y="2277666"/>
                  </a:lnTo>
                  <a:cubicBezTo>
                    <a:pt x="1497664" y="2254574"/>
                    <a:pt x="1704366" y="2163907"/>
                    <a:pt x="1870829" y="2026064"/>
                  </a:cubicBezTo>
                  <a:lnTo>
                    <a:pt x="1925754" y="1975976"/>
                  </a:lnTo>
                  <a:lnTo>
                    <a:pt x="1919380" y="1969653"/>
                  </a:lnTo>
                  <a:cubicBezTo>
                    <a:pt x="1891088" y="1941590"/>
                    <a:pt x="1787350" y="1838691"/>
                    <a:pt x="1406975" y="1461395"/>
                  </a:cubicBezTo>
                  <a:lnTo>
                    <a:pt x="1305998" y="1361235"/>
                  </a:lnTo>
                  <a:close/>
                  <a:moveTo>
                    <a:pt x="1002366" y="1361235"/>
                  </a:moveTo>
                  <a:lnTo>
                    <a:pt x="910235" y="1453210"/>
                  </a:lnTo>
                  <a:cubicBezTo>
                    <a:pt x="795449" y="1567802"/>
                    <a:pt x="668364" y="1694672"/>
                    <a:pt x="527663" y="1835134"/>
                  </a:cubicBezTo>
                  <a:lnTo>
                    <a:pt x="386594" y="1975965"/>
                  </a:lnTo>
                  <a:lnTo>
                    <a:pt x="441531" y="2026064"/>
                  </a:lnTo>
                  <a:cubicBezTo>
                    <a:pt x="607994" y="2163907"/>
                    <a:pt x="814696" y="2254574"/>
                    <a:pt x="1041309" y="2277666"/>
                  </a:cubicBezTo>
                  <a:lnTo>
                    <a:pt x="1116031" y="2281452"/>
                  </a:lnTo>
                  <a:lnTo>
                    <a:pt x="1116031" y="2274438"/>
                  </a:lnTo>
                  <a:cubicBezTo>
                    <a:pt x="1116031" y="2232110"/>
                    <a:pt x="1116031" y="2069849"/>
                    <a:pt x="1116031" y="1447849"/>
                  </a:cubicBezTo>
                  <a:lnTo>
                    <a:pt x="1116031" y="1412858"/>
                  </a:lnTo>
                  <a:lnTo>
                    <a:pt x="1064408" y="1361235"/>
                  </a:lnTo>
                  <a:close/>
                  <a:moveTo>
                    <a:pt x="1392833" y="1197763"/>
                  </a:moveTo>
                  <a:lnTo>
                    <a:pt x="1354066" y="1237915"/>
                  </a:lnTo>
                  <a:lnTo>
                    <a:pt x="1354066" y="1298187"/>
                  </a:lnTo>
                  <a:lnTo>
                    <a:pt x="1453716" y="1398310"/>
                  </a:lnTo>
                  <a:cubicBezTo>
                    <a:pt x="1568502" y="1513641"/>
                    <a:pt x="1695587" y="1641330"/>
                    <a:pt x="1836288" y="1782699"/>
                  </a:cubicBezTo>
                  <a:lnTo>
                    <a:pt x="1977046" y="1924124"/>
                  </a:lnTo>
                  <a:lnTo>
                    <a:pt x="2023126" y="1873251"/>
                  </a:lnTo>
                  <a:cubicBezTo>
                    <a:pt x="2160503" y="1706224"/>
                    <a:pt x="2250864" y="1498821"/>
                    <a:pt x="2273878" y="1271441"/>
                  </a:cubicBezTo>
                  <a:lnTo>
                    <a:pt x="2277586" y="1197763"/>
                  </a:lnTo>
                  <a:lnTo>
                    <a:pt x="2275803" y="1197763"/>
                  </a:lnTo>
                  <a:cubicBezTo>
                    <a:pt x="2233423" y="1197763"/>
                    <a:pt x="2070964" y="1197763"/>
                    <a:pt x="1448205" y="1197763"/>
                  </a:cubicBezTo>
                  <a:close/>
                  <a:moveTo>
                    <a:pt x="34774" y="1197763"/>
                  </a:moveTo>
                  <a:lnTo>
                    <a:pt x="38482" y="1271441"/>
                  </a:lnTo>
                  <a:cubicBezTo>
                    <a:pt x="61496" y="1498821"/>
                    <a:pt x="151857" y="1706224"/>
                    <a:pt x="289234" y="1873251"/>
                  </a:cubicBezTo>
                  <a:lnTo>
                    <a:pt x="330431" y="1918733"/>
                  </a:lnTo>
                  <a:lnTo>
                    <a:pt x="331079" y="1918085"/>
                  </a:lnTo>
                  <a:cubicBezTo>
                    <a:pt x="359371" y="1889841"/>
                    <a:pt x="463109" y="1786278"/>
                    <a:pt x="843484" y="1406548"/>
                  </a:cubicBezTo>
                  <a:lnTo>
                    <a:pt x="941088" y="1309109"/>
                  </a:lnTo>
                  <a:lnTo>
                    <a:pt x="941088" y="1237915"/>
                  </a:lnTo>
                  <a:lnTo>
                    <a:pt x="900936" y="1197763"/>
                  </a:lnTo>
                  <a:lnTo>
                    <a:pt x="770601" y="1197763"/>
                  </a:lnTo>
                  <a:cubicBezTo>
                    <a:pt x="607727" y="1197763"/>
                    <a:pt x="427402" y="1197763"/>
                    <a:pt x="227756" y="1197763"/>
                  </a:cubicBezTo>
                  <a:close/>
                  <a:moveTo>
                    <a:pt x="330461" y="393593"/>
                  </a:moveTo>
                  <a:lnTo>
                    <a:pt x="289234" y="439109"/>
                  </a:lnTo>
                  <a:cubicBezTo>
                    <a:pt x="151857" y="606136"/>
                    <a:pt x="61496" y="813539"/>
                    <a:pt x="38482" y="1040919"/>
                  </a:cubicBezTo>
                  <a:lnTo>
                    <a:pt x="34775" y="1114594"/>
                  </a:lnTo>
                  <a:lnTo>
                    <a:pt x="36559" y="1114594"/>
                  </a:lnTo>
                  <a:cubicBezTo>
                    <a:pt x="78939" y="1114594"/>
                    <a:pt x="241398" y="1114594"/>
                    <a:pt x="864157" y="1114594"/>
                  </a:cubicBezTo>
                  <a:lnTo>
                    <a:pt x="899505" y="1114594"/>
                  </a:lnTo>
                  <a:lnTo>
                    <a:pt x="941088" y="1074445"/>
                  </a:lnTo>
                  <a:lnTo>
                    <a:pt x="941088" y="999279"/>
                  </a:lnTo>
                  <a:lnTo>
                    <a:pt x="851738" y="910651"/>
                  </a:lnTo>
                  <a:cubicBezTo>
                    <a:pt x="736211" y="796059"/>
                    <a:pt x="608306" y="669190"/>
                    <a:pt x="466697" y="528727"/>
                  </a:cubicBezTo>
                  <a:close/>
                  <a:moveTo>
                    <a:pt x="1977032" y="388220"/>
                  </a:moveTo>
                  <a:lnTo>
                    <a:pt x="1971033" y="394208"/>
                  </a:lnTo>
                  <a:cubicBezTo>
                    <a:pt x="1942923" y="422271"/>
                    <a:pt x="1839849" y="525170"/>
                    <a:pt x="1461913" y="902466"/>
                  </a:cubicBezTo>
                  <a:lnTo>
                    <a:pt x="1354066" y="1010130"/>
                  </a:lnTo>
                  <a:lnTo>
                    <a:pt x="1354066" y="1074445"/>
                  </a:lnTo>
                  <a:lnTo>
                    <a:pt x="1394215" y="1114594"/>
                  </a:lnTo>
                  <a:lnTo>
                    <a:pt x="1541761" y="1114594"/>
                  </a:lnTo>
                  <a:cubicBezTo>
                    <a:pt x="1704635" y="1114594"/>
                    <a:pt x="1884960" y="1114594"/>
                    <a:pt x="2084606" y="1114594"/>
                  </a:cubicBezTo>
                  <a:lnTo>
                    <a:pt x="2277585" y="1114594"/>
                  </a:lnTo>
                  <a:lnTo>
                    <a:pt x="2273878" y="1040919"/>
                  </a:lnTo>
                  <a:cubicBezTo>
                    <a:pt x="2250864" y="813539"/>
                    <a:pt x="2160503" y="606136"/>
                    <a:pt x="2023126" y="439109"/>
                  </a:cubicBezTo>
                  <a:close/>
                  <a:moveTo>
                    <a:pt x="1199200" y="31054"/>
                  </a:moveTo>
                  <a:lnTo>
                    <a:pt x="1199200" y="37923"/>
                  </a:lnTo>
                  <a:cubicBezTo>
                    <a:pt x="1199200" y="80251"/>
                    <a:pt x="1199200" y="242512"/>
                    <a:pt x="1199200" y="864512"/>
                  </a:cubicBezTo>
                  <a:lnTo>
                    <a:pt x="1199200" y="921423"/>
                  </a:lnTo>
                  <a:lnTo>
                    <a:pt x="1227878" y="951125"/>
                  </a:lnTo>
                  <a:lnTo>
                    <a:pt x="1299680" y="951125"/>
                  </a:lnTo>
                  <a:lnTo>
                    <a:pt x="1398721" y="852251"/>
                  </a:lnTo>
                  <a:cubicBezTo>
                    <a:pt x="1514248" y="736920"/>
                    <a:pt x="1642153" y="609232"/>
                    <a:pt x="1783762" y="467862"/>
                  </a:cubicBezTo>
                  <a:lnTo>
                    <a:pt x="1920376" y="331480"/>
                  </a:lnTo>
                  <a:lnTo>
                    <a:pt x="1870829" y="286296"/>
                  </a:lnTo>
                  <a:cubicBezTo>
                    <a:pt x="1704366" y="148453"/>
                    <a:pt x="1497664" y="57786"/>
                    <a:pt x="1271051" y="34694"/>
                  </a:cubicBezTo>
                  <a:close/>
                  <a:moveTo>
                    <a:pt x="1116031" y="30908"/>
                  </a:moveTo>
                  <a:lnTo>
                    <a:pt x="1041309" y="34694"/>
                  </a:lnTo>
                  <a:cubicBezTo>
                    <a:pt x="814696" y="57786"/>
                    <a:pt x="607994" y="148453"/>
                    <a:pt x="441531" y="286296"/>
                  </a:cubicBezTo>
                  <a:lnTo>
                    <a:pt x="391954" y="331507"/>
                  </a:lnTo>
                  <a:lnTo>
                    <a:pt x="392918" y="332476"/>
                  </a:lnTo>
                  <a:cubicBezTo>
                    <a:pt x="421029" y="360720"/>
                    <a:pt x="524102" y="464283"/>
                    <a:pt x="902038" y="844013"/>
                  </a:cubicBezTo>
                  <a:lnTo>
                    <a:pt x="1008644" y="951125"/>
                  </a:lnTo>
                  <a:lnTo>
                    <a:pt x="1064408" y="951125"/>
                  </a:lnTo>
                  <a:lnTo>
                    <a:pt x="1116031" y="899502"/>
                  </a:lnTo>
                  <a:lnTo>
                    <a:pt x="1116031" y="771070"/>
                  </a:lnTo>
                  <a:cubicBezTo>
                    <a:pt x="1116031" y="608394"/>
                    <a:pt x="1116031" y="428289"/>
                    <a:pt x="1116031" y="228887"/>
                  </a:cubicBezTo>
                  <a:close/>
                  <a:moveTo>
                    <a:pt x="1156180" y="0"/>
                  </a:moveTo>
                  <a:cubicBezTo>
                    <a:pt x="1794721" y="0"/>
                    <a:pt x="2312360" y="517639"/>
                    <a:pt x="2312360" y="1156180"/>
                  </a:cubicBezTo>
                  <a:cubicBezTo>
                    <a:pt x="2312360" y="1794721"/>
                    <a:pt x="1794721" y="2312360"/>
                    <a:pt x="1156180" y="2312360"/>
                  </a:cubicBezTo>
                  <a:cubicBezTo>
                    <a:pt x="517639" y="2312360"/>
                    <a:pt x="0" y="1794721"/>
                    <a:pt x="0" y="1156180"/>
                  </a:cubicBezTo>
                  <a:cubicBezTo>
                    <a:pt x="0" y="517639"/>
                    <a:pt x="517639" y="0"/>
                    <a:pt x="11561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4961555" y="2221035"/>
            <a:ext cx="2341918" cy="2337201"/>
            <a:chOff x="4961555" y="2221035"/>
            <a:chExt cx="2341918" cy="2337201"/>
          </a:xfrm>
        </p:grpSpPr>
        <p:sp>
          <p:nvSpPr>
            <p:cNvPr id="31" name="BackShape"/>
            <p:cNvSpPr/>
            <p:nvPr/>
          </p:nvSpPr>
          <p:spPr bwMode="auto">
            <a:xfrm>
              <a:off x="4961555" y="2221035"/>
              <a:ext cx="2341918" cy="2337201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BackShape"/>
            <p:cNvSpPr/>
            <p:nvPr/>
          </p:nvSpPr>
          <p:spPr bwMode="auto">
            <a:xfrm>
              <a:off x="5088910" y="2342494"/>
              <a:ext cx="2087208" cy="2094282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ValueShape"/>
            <p:cNvSpPr/>
            <p:nvPr/>
          </p:nvSpPr>
          <p:spPr>
            <a:xfrm>
              <a:off x="5145510" y="2403772"/>
              <a:ext cx="1974006" cy="1971728"/>
            </a:xfrm>
            <a:prstGeom prst="pie">
              <a:avLst>
                <a:gd name="adj1" fmla="val 16200000"/>
                <a:gd name="adj2" fmla="val 7998915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4" name="BackShape"/>
            <p:cNvSpPr/>
            <p:nvPr/>
          </p:nvSpPr>
          <p:spPr>
            <a:xfrm>
              <a:off x="5112155" y="2369277"/>
              <a:ext cx="2040716" cy="2040716"/>
            </a:xfrm>
            <a:custGeom>
              <a:avLst/>
              <a:gdLst>
                <a:gd name="connsiteX0" fmla="*/ 1227878 w 2312360"/>
                <a:gd name="connsiteY0" fmla="*/ 1361235 h 2312360"/>
                <a:gd name="connsiteX1" fmla="*/ 1199200 w 2312360"/>
                <a:gd name="connsiteY1" fmla="*/ 1390938 h 2312360"/>
                <a:gd name="connsiteX2" fmla="*/ 1199200 w 2312360"/>
                <a:gd name="connsiteY2" fmla="*/ 1541291 h 2312360"/>
                <a:gd name="connsiteX3" fmla="*/ 1199200 w 2312360"/>
                <a:gd name="connsiteY3" fmla="*/ 2083474 h 2312360"/>
                <a:gd name="connsiteX4" fmla="*/ 1199200 w 2312360"/>
                <a:gd name="connsiteY4" fmla="*/ 2281307 h 2312360"/>
                <a:gd name="connsiteX5" fmla="*/ 1271051 w 2312360"/>
                <a:gd name="connsiteY5" fmla="*/ 2277666 h 2312360"/>
                <a:gd name="connsiteX6" fmla="*/ 1870829 w 2312360"/>
                <a:gd name="connsiteY6" fmla="*/ 2026064 h 2312360"/>
                <a:gd name="connsiteX7" fmla="*/ 1925754 w 2312360"/>
                <a:gd name="connsiteY7" fmla="*/ 1975976 h 2312360"/>
                <a:gd name="connsiteX8" fmla="*/ 1919380 w 2312360"/>
                <a:gd name="connsiteY8" fmla="*/ 1969653 h 2312360"/>
                <a:gd name="connsiteX9" fmla="*/ 1406975 w 2312360"/>
                <a:gd name="connsiteY9" fmla="*/ 1461395 h 2312360"/>
                <a:gd name="connsiteX10" fmla="*/ 1305998 w 2312360"/>
                <a:gd name="connsiteY10" fmla="*/ 1361235 h 2312360"/>
                <a:gd name="connsiteX11" fmla="*/ 1002366 w 2312360"/>
                <a:gd name="connsiteY11" fmla="*/ 1361235 h 2312360"/>
                <a:gd name="connsiteX12" fmla="*/ 910235 w 2312360"/>
                <a:gd name="connsiteY12" fmla="*/ 1453210 h 2312360"/>
                <a:gd name="connsiteX13" fmla="*/ 527663 w 2312360"/>
                <a:gd name="connsiteY13" fmla="*/ 1835134 h 2312360"/>
                <a:gd name="connsiteX14" fmla="*/ 386594 w 2312360"/>
                <a:gd name="connsiteY14" fmla="*/ 1975965 h 2312360"/>
                <a:gd name="connsiteX15" fmla="*/ 441531 w 2312360"/>
                <a:gd name="connsiteY15" fmla="*/ 2026064 h 2312360"/>
                <a:gd name="connsiteX16" fmla="*/ 1041309 w 2312360"/>
                <a:gd name="connsiteY16" fmla="*/ 2277666 h 2312360"/>
                <a:gd name="connsiteX17" fmla="*/ 1116031 w 2312360"/>
                <a:gd name="connsiteY17" fmla="*/ 2281452 h 2312360"/>
                <a:gd name="connsiteX18" fmla="*/ 1116031 w 2312360"/>
                <a:gd name="connsiteY18" fmla="*/ 2274438 h 2312360"/>
                <a:gd name="connsiteX19" fmla="*/ 1116031 w 2312360"/>
                <a:gd name="connsiteY19" fmla="*/ 1447849 h 2312360"/>
                <a:gd name="connsiteX20" fmla="*/ 1116031 w 2312360"/>
                <a:gd name="connsiteY20" fmla="*/ 1412858 h 2312360"/>
                <a:gd name="connsiteX21" fmla="*/ 1064408 w 2312360"/>
                <a:gd name="connsiteY21" fmla="*/ 1361235 h 2312360"/>
                <a:gd name="connsiteX22" fmla="*/ 1392833 w 2312360"/>
                <a:gd name="connsiteY22" fmla="*/ 1197763 h 2312360"/>
                <a:gd name="connsiteX23" fmla="*/ 1354066 w 2312360"/>
                <a:gd name="connsiteY23" fmla="*/ 1237915 h 2312360"/>
                <a:gd name="connsiteX24" fmla="*/ 1354066 w 2312360"/>
                <a:gd name="connsiteY24" fmla="*/ 1298187 h 2312360"/>
                <a:gd name="connsiteX25" fmla="*/ 1453716 w 2312360"/>
                <a:gd name="connsiteY25" fmla="*/ 1398310 h 2312360"/>
                <a:gd name="connsiteX26" fmla="*/ 1836288 w 2312360"/>
                <a:gd name="connsiteY26" fmla="*/ 1782699 h 2312360"/>
                <a:gd name="connsiteX27" fmla="*/ 1977046 w 2312360"/>
                <a:gd name="connsiteY27" fmla="*/ 1924124 h 2312360"/>
                <a:gd name="connsiteX28" fmla="*/ 2023126 w 2312360"/>
                <a:gd name="connsiteY28" fmla="*/ 1873251 h 2312360"/>
                <a:gd name="connsiteX29" fmla="*/ 2273878 w 2312360"/>
                <a:gd name="connsiteY29" fmla="*/ 1271441 h 2312360"/>
                <a:gd name="connsiteX30" fmla="*/ 2277586 w 2312360"/>
                <a:gd name="connsiteY30" fmla="*/ 1197763 h 2312360"/>
                <a:gd name="connsiteX31" fmla="*/ 2275803 w 2312360"/>
                <a:gd name="connsiteY31" fmla="*/ 1197763 h 2312360"/>
                <a:gd name="connsiteX32" fmla="*/ 1448205 w 2312360"/>
                <a:gd name="connsiteY32" fmla="*/ 1197763 h 2312360"/>
                <a:gd name="connsiteX33" fmla="*/ 34774 w 2312360"/>
                <a:gd name="connsiteY33" fmla="*/ 1197763 h 2312360"/>
                <a:gd name="connsiteX34" fmla="*/ 38482 w 2312360"/>
                <a:gd name="connsiteY34" fmla="*/ 1271441 h 2312360"/>
                <a:gd name="connsiteX35" fmla="*/ 289234 w 2312360"/>
                <a:gd name="connsiteY35" fmla="*/ 1873251 h 2312360"/>
                <a:gd name="connsiteX36" fmla="*/ 330431 w 2312360"/>
                <a:gd name="connsiteY36" fmla="*/ 1918733 h 2312360"/>
                <a:gd name="connsiteX37" fmla="*/ 331079 w 2312360"/>
                <a:gd name="connsiteY37" fmla="*/ 1918085 h 2312360"/>
                <a:gd name="connsiteX38" fmla="*/ 843484 w 2312360"/>
                <a:gd name="connsiteY38" fmla="*/ 1406548 h 2312360"/>
                <a:gd name="connsiteX39" fmla="*/ 941088 w 2312360"/>
                <a:gd name="connsiteY39" fmla="*/ 1309109 h 2312360"/>
                <a:gd name="connsiteX40" fmla="*/ 941088 w 2312360"/>
                <a:gd name="connsiteY40" fmla="*/ 1237915 h 2312360"/>
                <a:gd name="connsiteX41" fmla="*/ 900936 w 2312360"/>
                <a:gd name="connsiteY41" fmla="*/ 1197763 h 2312360"/>
                <a:gd name="connsiteX42" fmla="*/ 770601 w 2312360"/>
                <a:gd name="connsiteY42" fmla="*/ 1197763 h 2312360"/>
                <a:gd name="connsiteX43" fmla="*/ 227756 w 2312360"/>
                <a:gd name="connsiteY43" fmla="*/ 1197763 h 2312360"/>
                <a:gd name="connsiteX44" fmla="*/ 330461 w 2312360"/>
                <a:gd name="connsiteY44" fmla="*/ 393593 h 2312360"/>
                <a:gd name="connsiteX45" fmla="*/ 289234 w 2312360"/>
                <a:gd name="connsiteY45" fmla="*/ 439109 h 2312360"/>
                <a:gd name="connsiteX46" fmla="*/ 38482 w 2312360"/>
                <a:gd name="connsiteY46" fmla="*/ 1040919 h 2312360"/>
                <a:gd name="connsiteX47" fmla="*/ 34775 w 2312360"/>
                <a:gd name="connsiteY47" fmla="*/ 1114594 h 2312360"/>
                <a:gd name="connsiteX48" fmla="*/ 36559 w 2312360"/>
                <a:gd name="connsiteY48" fmla="*/ 1114594 h 2312360"/>
                <a:gd name="connsiteX49" fmla="*/ 864157 w 2312360"/>
                <a:gd name="connsiteY49" fmla="*/ 1114594 h 2312360"/>
                <a:gd name="connsiteX50" fmla="*/ 899505 w 2312360"/>
                <a:gd name="connsiteY50" fmla="*/ 1114594 h 2312360"/>
                <a:gd name="connsiteX51" fmla="*/ 941088 w 2312360"/>
                <a:gd name="connsiteY51" fmla="*/ 1074445 h 2312360"/>
                <a:gd name="connsiteX52" fmla="*/ 941088 w 2312360"/>
                <a:gd name="connsiteY52" fmla="*/ 999279 h 2312360"/>
                <a:gd name="connsiteX53" fmla="*/ 851738 w 2312360"/>
                <a:gd name="connsiteY53" fmla="*/ 910651 h 2312360"/>
                <a:gd name="connsiteX54" fmla="*/ 466697 w 2312360"/>
                <a:gd name="connsiteY54" fmla="*/ 528727 h 2312360"/>
                <a:gd name="connsiteX55" fmla="*/ 1977032 w 2312360"/>
                <a:gd name="connsiteY55" fmla="*/ 388220 h 2312360"/>
                <a:gd name="connsiteX56" fmla="*/ 1971033 w 2312360"/>
                <a:gd name="connsiteY56" fmla="*/ 394208 h 2312360"/>
                <a:gd name="connsiteX57" fmla="*/ 1461913 w 2312360"/>
                <a:gd name="connsiteY57" fmla="*/ 902466 h 2312360"/>
                <a:gd name="connsiteX58" fmla="*/ 1354066 w 2312360"/>
                <a:gd name="connsiteY58" fmla="*/ 1010130 h 2312360"/>
                <a:gd name="connsiteX59" fmla="*/ 1354066 w 2312360"/>
                <a:gd name="connsiteY59" fmla="*/ 1074445 h 2312360"/>
                <a:gd name="connsiteX60" fmla="*/ 1394215 w 2312360"/>
                <a:gd name="connsiteY60" fmla="*/ 1114594 h 2312360"/>
                <a:gd name="connsiteX61" fmla="*/ 1541761 w 2312360"/>
                <a:gd name="connsiteY61" fmla="*/ 1114594 h 2312360"/>
                <a:gd name="connsiteX62" fmla="*/ 2084606 w 2312360"/>
                <a:gd name="connsiteY62" fmla="*/ 1114594 h 2312360"/>
                <a:gd name="connsiteX63" fmla="*/ 2277585 w 2312360"/>
                <a:gd name="connsiteY63" fmla="*/ 1114594 h 2312360"/>
                <a:gd name="connsiteX64" fmla="*/ 2273878 w 2312360"/>
                <a:gd name="connsiteY64" fmla="*/ 1040919 h 2312360"/>
                <a:gd name="connsiteX65" fmla="*/ 2023126 w 2312360"/>
                <a:gd name="connsiteY65" fmla="*/ 439109 h 2312360"/>
                <a:gd name="connsiteX66" fmla="*/ 1199200 w 2312360"/>
                <a:gd name="connsiteY66" fmla="*/ 31054 h 2312360"/>
                <a:gd name="connsiteX67" fmla="*/ 1199200 w 2312360"/>
                <a:gd name="connsiteY67" fmla="*/ 37923 h 2312360"/>
                <a:gd name="connsiteX68" fmla="*/ 1199200 w 2312360"/>
                <a:gd name="connsiteY68" fmla="*/ 864512 h 2312360"/>
                <a:gd name="connsiteX69" fmla="*/ 1199200 w 2312360"/>
                <a:gd name="connsiteY69" fmla="*/ 921423 h 2312360"/>
                <a:gd name="connsiteX70" fmla="*/ 1227878 w 2312360"/>
                <a:gd name="connsiteY70" fmla="*/ 951125 h 2312360"/>
                <a:gd name="connsiteX71" fmla="*/ 1299680 w 2312360"/>
                <a:gd name="connsiteY71" fmla="*/ 951125 h 2312360"/>
                <a:gd name="connsiteX72" fmla="*/ 1398721 w 2312360"/>
                <a:gd name="connsiteY72" fmla="*/ 852251 h 2312360"/>
                <a:gd name="connsiteX73" fmla="*/ 1783762 w 2312360"/>
                <a:gd name="connsiteY73" fmla="*/ 467862 h 2312360"/>
                <a:gd name="connsiteX74" fmla="*/ 1920376 w 2312360"/>
                <a:gd name="connsiteY74" fmla="*/ 331480 h 2312360"/>
                <a:gd name="connsiteX75" fmla="*/ 1870829 w 2312360"/>
                <a:gd name="connsiteY75" fmla="*/ 286296 h 2312360"/>
                <a:gd name="connsiteX76" fmla="*/ 1271051 w 2312360"/>
                <a:gd name="connsiteY76" fmla="*/ 34694 h 2312360"/>
                <a:gd name="connsiteX77" fmla="*/ 1116031 w 2312360"/>
                <a:gd name="connsiteY77" fmla="*/ 30908 h 2312360"/>
                <a:gd name="connsiteX78" fmla="*/ 1041309 w 2312360"/>
                <a:gd name="connsiteY78" fmla="*/ 34694 h 2312360"/>
                <a:gd name="connsiteX79" fmla="*/ 441531 w 2312360"/>
                <a:gd name="connsiteY79" fmla="*/ 286296 h 2312360"/>
                <a:gd name="connsiteX80" fmla="*/ 391954 w 2312360"/>
                <a:gd name="connsiteY80" fmla="*/ 331507 h 2312360"/>
                <a:gd name="connsiteX81" fmla="*/ 392918 w 2312360"/>
                <a:gd name="connsiteY81" fmla="*/ 332476 h 2312360"/>
                <a:gd name="connsiteX82" fmla="*/ 902038 w 2312360"/>
                <a:gd name="connsiteY82" fmla="*/ 844013 h 2312360"/>
                <a:gd name="connsiteX83" fmla="*/ 1008644 w 2312360"/>
                <a:gd name="connsiteY83" fmla="*/ 951125 h 2312360"/>
                <a:gd name="connsiteX84" fmla="*/ 1064408 w 2312360"/>
                <a:gd name="connsiteY84" fmla="*/ 951125 h 2312360"/>
                <a:gd name="connsiteX85" fmla="*/ 1116031 w 2312360"/>
                <a:gd name="connsiteY85" fmla="*/ 899502 h 2312360"/>
                <a:gd name="connsiteX86" fmla="*/ 1116031 w 2312360"/>
                <a:gd name="connsiteY86" fmla="*/ 771070 h 2312360"/>
                <a:gd name="connsiteX87" fmla="*/ 1116031 w 2312360"/>
                <a:gd name="connsiteY87" fmla="*/ 228887 h 2312360"/>
                <a:gd name="connsiteX88" fmla="*/ 1156180 w 2312360"/>
                <a:gd name="connsiteY88" fmla="*/ 0 h 2312360"/>
                <a:gd name="connsiteX89" fmla="*/ 2312360 w 2312360"/>
                <a:gd name="connsiteY89" fmla="*/ 1156180 h 2312360"/>
                <a:gd name="connsiteX90" fmla="*/ 1156180 w 2312360"/>
                <a:gd name="connsiteY90" fmla="*/ 2312360 h 2312360"/>
                <a:gd name="connsiteX91" fmla="*/ 0 w 2312360"/>
                <a:gd name="connsiteY91" fmla="*/ 1156180 h 2312360"/>
                <a:gd name="connsiteX92" fmla="*/ 1156180 w 2312360"/>
                <a:gd name="connsiteY92" fmla="*/ 0 h 2312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2312360" h="2312360">
                  <a:moveTo>
                    <a:pt x="1227878" y="1361235"/>
                  </a:moveTo>
                  <a:lnTo>
                    <a:pt x="1199200" y="1390938"/>
                  </a:lnTo>
                  <a:lnTo>
                    <a:pt x="1199200" y="1541291"/>
                  </a:lnTo>
                  <a:cubicBezTo>
                    <a:pt x="1199200" y="1703967"/>
                    <a:pt x="1199200" y="1884072"/>
                    <a:pt x="1199200" y="2083474"/>
                  </a:cubicBezTo>
                  <a:lnTo>
                    <a:pt x="1199200" y="2281307"/>
                  </a:lnTo>
                  <a:lnTo>
                    <a:pt x="1271051" y="2277666"/>
                  </a:lnTo>
                  <a:cubicBezTo>
                    <a:pt x="1497664" y="2254574"/>
                    <a:pt x="1704366" y="2163907"/>
                    <a:pt x="1870829" y="2026064"/>
                  </a:cubicBezTo>
                  <a:lnTo>
                    <a:pt x="1925754" y="1975976"/>
                  </a:lnTo>
                  <a:lnTo>
                    <a:pt x="1919380" y="1969653"/>
                  </a:lnTo>
                  <a:cubicBezTo>
                    <a:pt x="1891088" y="1941590"/>
                    <a:pt x="1787350" y="1838691"/>
                    <a:pt x="1406975" y="1461395"/>
                  </a:cubicBezTo>
                  <a:lnTo>
                    <a:pt x="1305998" y="1361235"/>
                  </a:lnTo>
                  <a:close/>
                  <a:moveTo>
                    <a:pt x="1002366" y="1361235"/>
                  </a:moveTo>
                  <a:lnTo>
                    <a:pt x="910235" y="1453210"/>
                  </a:lnTo>
                  <a:cubicBezTo>
                    <a:pt x="795449" y="1567802"/>
                    <a:pt x="668364" y="1694672"/>
                    <a:pt x="527663" y="1835134"/>
                  </a:cubicBezTo>
                  <a:lnTo>
                    <a:pt x="386594" y="1975965"/>
                  </a:lnTo>
                  <a:lnTo>
                    <a:pt x="441531" y="2026064"/>
                  </a:lnTo>
                  <a:cubicBezTo>
                    <a:pt x="607994" y="2163907"/>
                    <a:pt x="814696" y="2254574"/>
                    <a:pt x="1041309" y="2277666"/>
                  </a:cubicBezTo>
                  <a:lnTo>
                    <a:pt x="1116031" y="2281452"/>
                  </a:lnTo>
                  <a:lnTo>
                    <a:pt x="1116031" y="2274438"/>
                  </a:lnTo>
                  <a:cubicBezTo>
                    <a:pt x="1116031" y="2232110"/>
                    <a:pt x="1116031" y="2069849"/>
                    <a:pt x="1116031" y="1447849"/>
                  </a:cubicBezTo>
                  <a:lnTo>
                    <a:pt x="1116031" y="1412858"/>
                  </a:lnTo>
                  <a:lnTo>
                    <a:pt x="1064408" y="1361235"/>
                  </a:lnTo>
                  <a:close/>
                  <a:moveTo>
                    <a:pt x="1392833" y="1197763"/>
                  </a:moveTo>
                  <a:lnTo>
                    <a:pt x="1354066" y="1237915"/>
                  </a:lnTo>
                  <a:lnTo>
                    <a:pt x="1354066" y="1298187"/>
                  </a:lnTo>
                  <a:lnTo>
                    <a:pt x="1453716" y="1398310"/>
                  </a:lnTo>
                  <a:cubicBezTo>
                    <a:pt x="1568502" y="1513641"/>
                    <a:pt x="1695587" y="1641330"/>
                    <a:pt x="1836288" y="1782699"/>
                  </a:cubicBezTo>
                  <a:lnTo>
                    <a:pt x="1977046" y="1924124"/>
                  </a:lnTo>
                  <a:lnTo>
                    <a:pt x="2023126" y="1873251"/>
                  </a:lnTo>
                  <a:cubicBezTo>
                    <a:pt x="2160503" y="1706224"/>
                    <a:pt x="2250864" y="1498821"/>
                    <a:pt x="2273878" y="1271441"/>
                  </a:cubicBezTo>
                  <a:lnTo>
                    <a:pt x="2277586" y="1197763"/>
                  </a:lnTo>
                  <a:lnTo>
                    <a:pt x="2275803" y="1197763"/>
                  </a:lnTo>
                  <a:cubicBezTo>
                    <a:pt x="2233423" y="1197763"/>
                    <a:pt x="2070964" y="1197763"/>
                    <a:pt x="1448205" y="1197763"/>
                  </a:cubicBezTo>
                  <a:close/>
                  <a:moveTo>
                    <a:pt x="34774" y="1197763"/>
                  </a:moveTo>
                  <a:lnTo>
                    <a:pt x="38482" y="1271441"/>
                  </a:lnTo>
                  <a:cubicBezTo>
                    <a:pt x="61496" y="1498821"/>
                    <a:pt x="151857" y="1706224"/>
                    <a:pt x="289234" y="1873251"/>
                  </a:cubicBezTo>
                  <a:lnTo>
                    <a:pt x="330431" y="1918733"/>
                  </a:lnTo>
                  <a:lnTo>
                    <a:pt x="331079" y="1918085"/>
                  </a:lnTo>
                  <a:cubicBezTo>
                    <a:pt x="359371" y="1889841"/>
                    <a:pt x="463109" y="1786278"/>
                    <a:pt x="843484" y="1406548"/>
                  </a:cubicBezTo>
                  <a:lnTo>
                    <a:pt x="941088" y="1309109"/>
                  </a:lnTo>
                  <a:lnTo>
                    <a:pt x="941088" y="1237915"/>
                  </a:lnTo>
                  <a:lnTo>
                    <a:pt x="900936" y="1197763"/>
                  </a:lnTo>
                  <a:lnTo>
                    <a:pt x="770601" y="1197763"/>
                  </a:lnTo>
                  <a:cubicBezTo>
                    <a:pt x="607727" y="1197763"/>
                    <a:pt x="427402" y="1197763"/>
                    <a:pt x="227756" y="1197763"/>
                  </a:cubicBezTo>
                  <a:close/>
                  <a:moveTo>
                    <a:pt x="330461" y="393593"/>
                  </a:moveTo>
                  <a:lnTo>
                    <a:pt x="289234" y="439109"/>
                  </a:lnTo>
                  <a:cubicBezTo>
                    <a:pt x="151857" y="606136"/>
                    <a:pt x="61496" y="813539"/>
                    <a:pt x="38482" y="1040919"/>
                  </a:cubicBezTo>
                  <a:lnTo>
                    <a:pt x="34775" y="1114594"/>
                  </a:lnTo>
                  <a:lnTo>
                    <a:pt x="36559" y="1114594"/>
                  </a:lnTo>
                  <a:cubicBezTo>
                    <a:pt x="78939" y="1114594"/>
                    <a:pt x="241398" y="1114594"/>
                    <a:pt x="864157" y="1114594"/>
                  </a:cubicBezTo>
                  <a:lnTo>
                    <a:pt x="899505" y="1114594"/>
                  </a:lnTo>
                  <a:lnTo>
                    <a:pt x="941088" y="1074445"/>
                  </a:lnTo>
                  <a:lnTo>
                    <a:pt x="941088" y="999279"/>
                  </a:lnTo>
                  <a:lnTo>
                    <a:pt x="851738" y="910651"/>
                  </a:lnTo>
                  <a:cubicBezTo>
                    <a:pt x="736211" y="796059"/>
                    <a:pt x="608306" y="669190"/>
                    <a:pt x="466697" y="528727"/>
                  </a:cubicBezTo>
                  <a:close/>
                  <a:moveTo>
                    <a:pt x="1977032" y="388220"/>
                  </a:moveTo>
                  <a:lnTo>
                    <a:pt x="1971033" y="394208"/>
                  </a:lnTo>
                  <a:cubicBezTo>
                    <a:pt x="1942923" y="422271"/>
                    <a:pt x="1839849" y="525170"/>
                    <a:pt x="1461913" y="902466"/>
                  </a:cubicBezTo>
                  <a:lnTo>
                    <a:pt x="1354066" y="1010130"/>
                  </a:lnTo>
                  <a:lnTo>
                    <a:pt x="1354066" y="1074445"/>
                  </a:lnTo>
                  <a:lnTo>
                    <a:pt x="1394215" y="1114594"/>
                  </a:lnTo>
                  <a:lnTo>
                    <a:pt x="1541761" y="1114594"/>
                  </a:lnTo>
                  <a:cubicBezTo>
                    <a:pt x="1704635" y="1114594"/>
                    <a:pt x="1884960" y="1114594"/>
                    <a:pt x="2084606" y="1114594"/>
                  </a:cubicBezTo>
                  <a:lnTo>
                    <a:pt x="2277585" y="1114594"/>
                  </a:lnTo>
                  <a:lnTo>
                    <a:pt x="2273878" y="1040919"/>
                  </a:lnTo>
                  <a:cubicBezTo>
                    <a:pt x="2250864" y="813539"/>
                    <a:pt x="2160503" y="606136"/>
                    <a:pt x="2023126" y="439109"/>
                  </a:cubicBezTo>
                  <a:close/>
                  <a:moveTo>
                    <a:pt x="1199200" y="31054"/>
                  </a:moveTo>
                  <a:lnTo>
                    <a:pt x="1199200" y="37923"/>
                  </a:lnTo>
                  <a:cubicBezTo>
                    <a:pt x="1199200" y="80251"/>
                    <a:pt x="1199200" y="242512"/>
                    <a:pt x="1199200" y="864512"/>
                  </a:cubicBezTo>
                  <a:lnTo>
                    <a:pt x="1199200" y="921423"/>
                  </a:lnTo>
                  <a:lnTo>
                    <a:pt x="1227878" y="951125"/>
                  </a:lnTo>
                  <a:lnTo>
                    <a:pt x="1299680" y="951125"/>
                  </a:lnTo>
                  <a:lnTo>
                    <a:pt x="1398721" y="852251"/>
                  </a:lnTo>
                  <a:cubicBezTo>
                    <a:pt x="1514248" y="736920"/>
                    <a:pt x="1642153" y="609232"/>
                    <a:pt x="1783762" y="467862"/>
                  </a:cubicBezTo>
                  <a:lnTo>
                    <a:pt x="1920376" y="331480"/>
                  </a:lnTo>
                  <a:lnTo>
                    <a:pt x="1870829" y="286296"/>
                  </a:lnTo>
                  <a:cubicBezTo>
                    <a:pt x="1704366" y="148453"/>
                    <a:pt x="1497664" y="57786"/>
                    <a:pt x="1271051" y="34694"/>
                  </a:cubicBezTo>
                  <a:close/>
                  <a:moveTo>
                    <a:pt x="1116031" y="30908"/>
                  </a:moveTo>
                  <a:lnTo>
                    <a:pt x="1041309" y="34694"/>
                  </a:lnTo>
                  <a:cubicBezTo>
                    <a:pt x="814696" y="57786"/>
                    <a:pt x="607994" y="148453"/>
                    <a:pt x="441531" y="286296"/>
                  </a:cubicBezTo>
                  <a:lnTo>
                    <a:pt x="391954" y="331507"/>
                  </a:lnTo>
                  <a:lnTo>
                    <a:pt x="392918" y="332476"/>
                  </a:lnTo>
                  <a:cubicBezTo>
                    <a:pt x="421029" y="360720"/>
                    <a:pt x="524102" y="464283"/>
                    <a:pt x="902038" y="844013"/>
                  </a:cubicBezTo>
                  <a:lnTo>
                    <a:pt x="1008644" y="951125"/>
                  </a:lnTo>
                  <a:lnTo>
                    <a:pt x="1064408" y="951125"/>
                  </a:lnTo>
                  <a:lnTo>
                    <a:pt x="1116031" y="899502"/>
                  </a:lnTo>
                  <a:lnTo>
                    <a:pt x="1116031" y="771070"/>
                  </a:lnTo>
                  <a:cubicBezTo>
                    <a:pt x="1116031" y="608394"/>
                    <a:pt x="1116031" y="428289"/>
                    <a:pt x="1116031" y="228887"/>
                  </a:cubicBezTo>
                  <a:close/>
                  <a:moveTo>
                    <a:pt x="1156180" y="0"/>
                  </a:moveTo>
                  <a:cubicBezTo>
                    <a:pt x="1794721" y="0"/>
                    <a:pt x="2312360" y="517639"/>
                    <a:pt x="2312360" y="1156180"/>
                  </a:cubicBezTo>
                  <a:cubicBezTo>
                    <a:pt x="2312360" y="1794721"/>
                    <a:pt x="1794721" y="2312360"/>
                    <a:pt x="1156180" y="2312360"/>
                  </a:cubicBezTo>
                  <a:cubicBezTo>
                    <a:pt x="517639" y="2312360"/>
                    <a:pt x="0" y="1794721"/>
                    <a:pt x="0" y="1156180"/>
                  </a:cubicBezTo>
                  <a:cubicBezTo>
                    <a:pt x="0" y="517639"/>
                    <a:pt x="517639" y="0"/>
                    <a:pt x="11561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8311689" y="2247818"/>
            <a:ext cx="2341918" cy="2337201"/>
            <a:chOff x="8311689" y="2247818"/>
            <a:chExt cx="2341918" cy="2337201"/>
          </a:xfrm>
        </p:grpSpPr>
        <p:sp>
          <p:nvSpPr>
            <p:cNvPr id="35" name="BackShape"/>
            <p:cNvSpPr/>
            <p:nvPr/>
          </p:nvSpPr>
          <p:spPr bwMode="auto">
            <a:xfrm>
              <a:off x="8311689" y="2247818"/>
              <a:ext cx="2341918" cy="2337201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BackShape"/>
            <p:cNvSpPr/>
            <p:nvPr/>
          </p:nvSpPr>
          <p:spPr bwMode="auto">
            <a:xfrm>
              <a:off x="8439044" y="2369277"/>
              <a:ext cx="2087208" cy="2094282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7" name="ValueShape"/>
            <p:cNvSpPr/>
            <p:nvPr/>
          </p:nvSpPr>
          <p:spPr>
            <a:xfrm>
              <a:off x="8495644" y="2430555"/>
              <a:ext cx="1974006" cy="1971728"/>
            </a:xfrm>
            <a:prstGeom prst="pie">
              <a:avLst>
                <a:gd name="adj1" fmla="val 16200000"/>
                <a:gd name="adj2" fmla="val 13247161"/>
              </a:avLst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8" name="BackShape"/>
            <p:cNvSpPr/>
            <p:nvPr/>
          </p:nvSpPr>
          <p:spPr>
            <a:xfrm>
              <a:off x="8462289" y="2396060"/>
              <a:ext cx="2040716" cy="2040716"/>
            </a:xfrm>
            <a:custGeom>
              <a:avLst/>
              <a:gdLst>
                <a:gd name="connsiteX0" fmla="*/ 1227878 w 2312360"/>
                <a:gd name="connsiteY0" fmla="*/ 1361235 h 2312360"/>
                <a:gd name="connsiteX1" fmla="*/ 1199200 w 2312360"/>
                <a:gd name="connsiteY1" fmla="*/ 1390938 h 2312360"/>
                <a:gd name="connsiteX2" fmla="*/ 1199200 w 2312360"/>
                <a:gd name="connsiteY2" fmla="*/ 1541291 h 2312360"/>
                <a:gd name="connsiteX3" fmla="*/ 1199200 w 2312360"/>
                <a:gd name="connsiteY3" fmla="*/ 2083474 h 2312360"/>
                <a:gd name="connsiteX4" fmla="*/ 1199200 w 2312360"/>
                <a:gd name="connsiteY4" fmla="*/ 2281307 h 2312360"/>
                <a:gd name="connsiteX5" fmla="*/ 1271051 w 2312360"/>
                <a:gd name="connsiteY5" fmla="*/ 2277666 h 2312360"/>
                <a:gd name="connsiteX6" fmla="*/ 1870829 w 2312360"/>
                <a:gd name="connsiteY6" fmla="*/ 2026064 h 2312360"/>
                <a:gd name="connsiteX7" fmla="*/ 1925754 w 2312360"/>
                <a:gd name="connsiteY7" fmla="*/ 1975976 h 2312360"/>
                <a:gd name="connsiteX8" fmla="*/ 1919380 w 2312360"/>
                <a:gd name="connsiteY8" fmla="*/ 1969653 h 2312360"/>
                <a:gd name="connsiteX9" fmla="*/ 1406975 w 2312360"/>
                <a:gd name="connsiteY9" fmla="*/ 1461395 h 2312360"/>
                <a:gd name="connsiteX10" fmla="*/ 1305998 w 2312360"/>
                <a:gd name="connsiteY10" fmla="*/ 1361235 h 2312360"/>
                <a:gd name="connsiteX11" fmla="*/ 1002366 w 2312360"/>
                <a:gd name="connsiteY11" fmla="*/ 1361235 h 2312360"/>
                <a:gd name="connsiteX12" fmla="*/ 910235 w 2312360"/>
                <a:gd name="connsiteY12" fmla="*/ 1453210 h 2312360"/>
                <a:gd name="connsiteX13" fmla="*/ 527663 w 2312360"/>
                <a:gd name="connsiteY13" fmla="*/ 1835134 h 2312360"/>
                <a:gd name="connsiteX14" fmla="*/ 386594 w 2312360"/>
                <a:gd name="connsiteY14" fmla="*/ 1975965 h 2312360"/>
                <a:gd name="connsiteX15" fmla="*/ 441531 w 2312360"/>
                <a:gd name="connsiteY15" fmla="*/ 2026064 h 2312360"/>
                <a:gd name="connsiteX16" fmla="*/ 1041309 w 2312360"/>
                <a:gd name="connsiteY16" fmla="*/ 2277666 h 2312360"/>
                <a:gd name="connsiteX17" fmla="*/ 1116031 w 2312360"/>
                <a:gd name="connsiteY17" fmla="*/ 2281452 h 2312360"/>
                <a:gd name="connsiteX18" fmla="*/ 1116031 w 2312360"/>
                <a:gd name="connsiteY18" fmla="*/ 2274438 h 2312360"/>
                <a:gd name="connsiteX19" fmla="*/ 1116031 w 2312360"/>
                <a:gd name="connsiteY19" fmla="*/ 1447849 h 2312360"/>
                <a:gd name="connsiteX20" fmla="*/ 1116031 w 2312360"/>
                <a:gd name="connsiteY20" fmla="*/ 1412858 h 2312360"/>
                <a:gd name="connsiteX21" fmla="*/ 1064408 w 2312360"/>
                <a:gd name="connsiteY21" fmla="*/ 1361235 h 2312360"/>
                <a:gd name="connsiteX22" fmla="*/ 1392833 w 2312360"/>
                <a:gd name="connsiteY22" fmla="*/ 1197763 h 2312360"/>
                <a:gd name="connsiteX23" fmla="*/ 1354066 w 2312360"/>
                <a:gd name="connsiteY23" fmla="*/ 1237915 h 2312360"/>
                <a:gd name="connsiteX24" fmla="*/ 1354066 w 2312360"/>
                <a:gd name="connsiteY24" fmla="*/ 1298187 h 2312360"/>
                <a:gd name="connsiteX25" fmla="*/ 1453716 w 2312360"/>
                <a:gd name="connsiteY25" fmla="*/ 1398310 h 2312360"/>
                <a:gd name="connsiteX26" fmla="*/ 1836288 w 2312360"/>
                <a:gd name="connsiteY26" fmla="*/ 1782699 h 2312360"/>
                <a:gd name="connsiteX27" fmla="*/ 1977046 w 2312360"/>
                <a:gd name="connsiteY27" fmla="*/ 1924124 h 2312360"/>
                <a:gd name="connsiteX28" fmla="*/ 2023126 w 2312360"/>
                <a:gd name="connsiteY28" fmla="*/ 1873251 h 2312360"/>
                <a:gd name="connsiteX29" fmla="*/ 2273878 w 2312360"/>
                <a:gd name="connsiteY29" fmla="*/ 1271441 h 2312360"/>
                <a:gd name="connsiteX30" fmla="*/ 2277586 w 2312360"/>
                <a:gd name="connsiteY30" fmla="*/ 1197763 h 2312360"/>
                <a:gd name="connsiteX31" fmla="*/ 2275803 w 2312360"/>
                <a:gd name="connsiteY31" fmla="*/ 1197763 h 2312360"/>
                <a:gd name="connsiteX32" fmla="*/ 1448205 w 2312360"/>
                <a:gd name="connsiteY32" fmla="*/ 1197763 h 2312360"/>
                <a:gd name="connsiteX33" fmla="*/ 34774 w 2312360"/>
                <a:gd name="connsiteY33" fmla="*/ 1197763 h 2312360"/>
                <a:gd name="connsiteX34" fmla="*/ 38482 w 2312360"/>
                <a:gd name="connsiteY34" fmla="*/ 1271441 h 2312360"/>
                <a:gd name="connsiteX35" fmla="*/ 289234 w 2312360"/>
                <a:gd name="connsiteY35" fmla="*/ 1873251 h 2312360"/>
                <a:gd name="connsiteX36" fmla="*/ 330431 w 2312360"/>
                <a:gd name="connsiteY36" fmla="*/ 1918733 h 2312360"/>
                <a:gd name="connsiteX37" fmla="*/ 331079 w 2312360"/>
                <a:gd name="connsiteY37" fmla="*/ 1918085 h 2312360"/>
                <a:gd name="connsiteX38" fmla="*/ 843484 w 2312360"/>
                <a:gd name="connsiteY38" fmla="*/ 1406548 h 2312360"/>
                <a:gd name="connsiteX39" fmla="*/ 941088 w 2312360"/>
                <a:gd name="connsiteY39" fmla="*/ 1309109 h 2312360"/>
                <a:gd name="connsiteX40" fmla="*/ 941088 w 2312360"/>
                <a:gd name="connsiteY40" fmla="*/ 1237915 h 2312360"/>
                <a:gd name="connsiteX41" fmla="*/ 900936 w 2312360"/>
                <a:gd name="connsiteY41" fmla="*/ 1197763 h 2312360"/>
                <a:gd name="connsiteX42" fmla="*/ 770601 w 2312360"/>
                <a:gd name="connsiteY42" fmla="*/ 1197763 h 2312360"/>
                <a:gd name="connsiteX43" fmla="*/ 227756 w 2312360"/>
                <a:gd name="connsiteY43" fmla="*/ 1197763 h 2312360"/>
                <a:gd name="connsiteX44" fmla="*/ 330461 w 2312360"/>
                <a:gd name="connsiteY44" fmla="*/ 393593 h 2312360"/>
                <a:gd name="connsiteX45" fmla="*/ 289234 w 2312360"/>
                <a:gd name="connsiteY45" fmla="*/ 439109 h 2312360"/>
                <a:gd name="connsiteX46" fmla="*/ 38482 w 2312360"/>
                <a:gd name="connsiteY46" fmla="*/ 1040919 h 2312360"/>
                <a:gd name="connsiteX47" fmla="*/ 34775 w 2312360"/>
                <a:gd name="connsiteY47" fmla="*/ 1114594 h 2312360"/>
                <a:gd name="connsiteX48" fmla="*/ 36559 w 2312360"/>
                <a:gd name="connsiteY48" fmla="*/ 1114594 h 2312360"/>
                <a:gd name="connsiteX49" fmla="*/ 864157 w 2312360"/>
                <a:gd name="connsiteY49" fmla="*/ 1114594 h 2312360"/>
                <a:gd name="connsiteX50" fmla="*/ 899505 w 2312360"/>
                <a:gd name="connsiteY50" fmla="*/ 1114594 h 2312360"/>
                <a:gd name="connsiteX51" fmla="*/ 941088 w 2312360"/>
                <a:gd name="connsiteY51" fmla="*/ 1074445 h 2312360"/>
                <a:gd name="connsiteX52" fmla="*/ 941088 w 2312360"/>
                <a:gd name="connsiteY52" fmla="*/ 999279 h 2312360"/>
                <a:gd name="connsiteX53" fmla="*/ 851738 w 2312360"/>
                <a:gd name="connsiteY53" fmla="*/ 910651 h 2312360"/>
                <a:gd name="connsiteX54" fmla="*/ 466697 w 2312360"/>
                <a:gd name="connsiteY54" fmla="*/ 528727 h 2312360"/>
                <a:gd name="connsiteX55" fmla="*/ 1977032 w 2312360"/>
                <a:gd name="connsiteY55" fmla="*/ 388220 h 2312360"/>
                <a:gd name="connsiteX56" fmla="*/ 1971033 w 2312360"/>
                <a:gd name="connsiteY56" fmla="*/ 394208 h 2312360"/>
                <a:gd name="connsiteX57" fmla="*/ 1461913 w 2312360"/>
                <a:gd name="connsiteY57" fmla="*/ 902466 h 2312360"/>
                <a:gd name="connsiteX58" fmla="*/ 1354066 w 2312360"/>
                <a:gd name="connsiteY58" fmla="*/ 1010130 h 2312360"/>
                <a:gd name="connsiteX59" fmla="*/ 1354066 w 2312360"/>
                <a:gd name="connsiteY59" fmla="*/ 1074445 h 2312360"/>
                <a:gd name="connsiteX60" fmla="*/ 1394215 w 2312360"/>
                <a:gd name="connsiteY60" fmla="*/ 1114594 h 2312360"/>
                <a:gd name="connsiteX61" fmla="*/ 1541761 w 2312360"/>
                <a:gd name="connsiteY61" fmla="*/ 1114594 h 2312360"/>
                <a:gd name="connsiteX62" fmla="*/ 2084606 w 2312360"/>
                <a:gd name="connsiteY62" fmla="*/ 1114594 h 2312360"/>
                <a:gd name="connsiteX63" fmla="*/ 2277585 w 2312360"/>
                <a:gd name="connsiteY63" fmla="*/ 1114594 h 2312360"/>
                <a:gd name="connsiteX64" fmla="*/ 2273878 w 2312360"/>
                <a:gd name="connsiteY64" fmla="*/ 1040919 h 2312360"/>
                <a:gd name="connsiteX65" fmla="*/ 2023126 w 2312360"/>
                <a:gd name="connsiteY65" fmla="*/ 439109 h 2312360"/>
                <a:gd name="connsiteX66" fmla="*/ 1199200 w 2312360"/>
                <a:gd name="connsiteY66" fmla="*/ 31054 h 2312360"/>
                <a:gd name="connsiteX67" fmla="*/ 1199200 w 2312360"/>
                <a:gd name="connsiteY67" fmla="*/ 37923 h 2312360"/>
                <a:gd name="connsiteX68" fmla="*/ 1199200 w 2312360"/>
                <a:gd name="connsiteY68" fmla="*/ 864512 h 2312360"/>
                <a:gd name="connsiteX69" fmla="*/ 1199200 w 2312360"/>
                <a:gd name="connsiteY69" fmla="*/ 921423 h 2312360"/>
                <a:gd name="connsiteX70" fmla="*/ 1227878 w 2312360"/>
                <a:gd name="connsiteY70" fmla="*/ 951125 h 2312360"/>
                <a:gd name="connsiteX71" fmla="*/ 1299680 w 2312360"/>
                <a:gd name="connsiteY71" fmla="*/ 951125 h 2312360"/>
                <a:gd name="connsiteX72" fmla="*/ 1398721 w 2312360"/>
                <a:gd name="connsiteY72" fmla="*/ 852251 h 2312360"/>
                <a:gd name="connsiteX73" fmla="*/ 1783762 w 2312360"/>
                <a:gd name="connsiteY73" fmla="*/ 467862 h 2312360"/>
                <a:gd name="connsiteX74" fmla="*/ 1920376 w 2312360"/>
                <a:gd name="connsiteY74" fmla="*/ 331480 h 2312360"/>
                <a:gd name="connsiteX75" fmla="*/ 1870829 w 2312360"/>
                <a:gd name="connsiteY75" fmla="*/ 286296 h 2312360"/>
                <a:gd name="connsiteX76" fmla="*/ 1271051 w 2312360"/>
                <a:gd name="connsiteY76" fmla="*/ 34694 h 2312360"/>
                <a:gd name="connsiteX77" fmla="*/ 1116031 w 2312360"/>
                <a:gd name="connsiteY77" fmla="*/ 30908 h 2312360"/>
                <a:gd name="connsiteX78" fmla="*/ 1041309 w 2312360"/>
                <a:gd name="connsiteY78" fmla="*/ 34694 h 2312360"/>
                <a:gd name="connsiteX79" fmla="*/ 441531 w 2312360"/>
                <a:gd name="connsiteY79" fmla="*/ 286296 h 2312360"/>
                <a:gd name="connsiteX80" fmla="*/ 391954 w 2312360"/>
                <a:gd name="connsiteY80" fmla="*/ 331507 h 2312360"/>
                <a:gd name="connsiteX81" fmla="*/ 392918 w 2312360"/>
                <a:gd name="connsiteY81" fmla="*/ 332476 h 2312360"/>
                <a:gd name="connsiteX82" fmla="*/ 902038 w 2312360"/>
                <a:gd name="connsiteY82" fmla="*/ 844013 h 2312360"/>
                <a:gd name="connsiteX83" fmla="*/ 1008644 w 2312360"/>
                <a:gd name="connsiteY83" fmla="*/ 951125 h 2312360"/>
                <a:gd name="connsiteX84" fmla="*/ 1064408 w 2312360"/>
                <a:gd name="connsiteY84" fmla="*/ 951125 h 2312360"/>
                <a:gd name="connsiteX85" fmla="*/ 1116031 w 2312360"/>
                <a:gd name="connsiteY85" fmla="*/ 899502 h 2312360"/>
                <a:gd name="connsiteX86" fmla="*/ 1116031 w 2312360"/>
                <a:gd name="connsiteY86" fmla="*/ 771070 h 2312360"/>
                <a:gd name="connsiteX87" fmla="*/ 1116031 w 2312360"/>
                <a:gd name="connsiteY87" fmla="*/ 228887 h 2312360"/>
                <a:gd name="connsiteX88" fmla="*/ 1156180 w 2312360"/>
                <a:gd name="connsiteY88" fmla="*/ 0 h 2312360"/>
                <a:gd name="connsiteX89" fmla="*/ 2312360 w 2312360"/>
                <a:gd name="connsiteY89" fmla="*/ 1156180 h 2312360"/>
                <a:gd name="connsiteX90" fmla="*/ 1156180 w 2312360"/>
                <a:gd name="connsiteY90" fmla="*/ 2312360 h 2312360"/>
                <a:gd name="connsiteX91" fmla="*/ 0 w 2312360"/>
                <a:gd name="connsiteY91" fmla="*/ 1156180 h 2312360"/>
                <a:gd name="connsiteX92" fmla="*/ 1156180 w 2312360"/>
                <a:gd name="connsiteY92" fmla="*/ 0 h 2312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2312360" h="2312360">
                  <a:moveTo>
                    <a:pt x="1227878" y="1361235"/>
                  </a:moveTo>
                  <a:lnTo>
                    <a:pt x="1199200" y="1390938"/>
                  </a:lnTo>
                  <a:lnTo>
                    <a:pt x="1199200" y="1541291"/>
                  </a:lnTo>
                  <a:cubicBezTo>
                    <a:pt x="1199200" y="1703967"/>
                    <a:pt x="1199200" y="1884072"/>
                    <a:pt x="1199200" y="2083474"/>
                  </a:cubicBezTo>
                  <a:lnTo>
                    <a:pt x="1199200" y="2281307"/>
                  </a:lnTo>
                  <a:lnTo>
                    <a:pt x="1271051" y="2277666"/>
                  </a:lnTo>
                  <a:cubicBezTo>
                    <a:pt x="1497664" y="2254574"/>
                    <a:pt x="1704366" y="2163907"/>
                    <a:pt x="1870829" y="2026064"/>
                  </a:cubicBezTo>
                  <a:lnTo>
                    <a:pt x="1925754" y="1975976"/>
                  </a:lnTo>
                  <a:lnTo>
                    <a:pt x="1919380" y="1969653"/>
                  </a:lnTo>
                  <a:cubicBezTo>
                    <a:pt x="1891088" y="1941590"/>
                    <a:pt x="1787350" y="1838691"/>
                    <a:pt x="1406975" y="1461395"/>
                  </a:cubicBezTo>
                  <a:lnTo>
                    <a:pt x="1305998" y="1361235"/>
                  </a:lnTo>
                  <a:close/>
                  <a:moveTo>
                    <a:pt x="1002366" y="1361235"/>
                  </a:moveTo>
                  <a:lnTo>
                    <a:pt x="910235" y="1453210"/>
                  </a:lnTo>
                  <a:cubicBezTo>
                    <a:pt x="795449" y="1567802"/>
                    <a:pt x="668364" y="1694672"/>
                    <a:pt x="527663" y="1835134"/>
                  </a:cubicBezTo>
                  <a:lnTo>
                    <a:pt x="386594" y="1975965"/>
                  </a:lnTo>
                  <a:lnTo>
                    <a:pt x="441531" y="2026064"/>
                  </a:lnTo>
                  <a:cubicBezTo>
                    <a:pt x="607994" y="2163907"/>
                    <a:pt x="814696" y="2254574"/>
                    <a:pt x="1041309" y="2277666"/>
                  </a:cubicBezTo>
                  <a:lnTo>
                    <a:pt x="1116031" y="2281452"/>
                  </a:lnTo>
                  <a:lnTo>
                    <a:pt x="1116031" y="2274438"/>
                  </a:lnTo>
                  <a:cubicBezTo>
                    <a:pt x="1116031" y="2232110"/>
                    <a:pt x="1116031" y="2069849"/>
                    <a:pt x="1116031" y="1447849"/>
                  </a:cubicBezTo>
                  <a:lnTo>
                    <a:pt x="1116031" y="1412858"/>
                  </a:lnTo>
                  <a:lnTo>
                    <a:pt x="1064408" y="1361235"/>
                  </a:lnTo>
                  <a:close/>
                  <a:moveTo>
                    <a:pt x="1392833" y="1197763"/>
                  </a:moveTo>
                  <a:lnTo>
                    <a:pt x="1354066" y="1237915"/>
                  </a:lnTo>
                  <a:lnTo>
                    <a:pt x="1354066" y="1298187"/>
                  </a:lnTo>
                  <a:lnTo>
                    <a:pt x="1453716" y="1398310"/>
                  </a:lnTo>
                  <a:cubicBezTo>
                    <a:pt x="1568502" y="1513641"/>
                    <a:pt x="1695587" y="1641330"/>
                    <a:pt x="1836288" y="1782699"/>
                  </a:cubicBezTo>
                  <a:lnTo>
                    <a:pt x="1977046" y="1924124"/>
                  </a:lnTo>
                  <a:lnTo>
                    <a:pt x="2023126" y="1873251"/>
                  </a:lnTo>
                  <a:cubicBezTo>
                    <a:pt x="2160503" y="1706224"/>
                    <a:pt x="2250864" y="1498821"/>
                    <a:pt x="2273878" y="1271441"/>
                  </a:cubicBezTo>
                  <a:lnTo>
                    <a:pt x="2277586" y="1197763"/>
                  </a:lnTo>
                  <a:lnTo>
                    <a:pt x="2275803" y="1197763"/>
                  </a:lnTo>
                  <a:cubicBezTo>
                    <a:pt x="2233423" y="1197763"/>
                    <a:pt x="2070964" y="1197763"/>
                    <a:pt x="1448205" y="1197763"/>
                  </a:cubicBezTo>
                  <a:close/>
                  <a:moveTo>
                    <a:pt x="34774" y="1197763"/>
                  </a:moveTo>
                  <a:lnTo>
                    <a:pt x="38482" y="1271441"/>
                  </a:lnTo>
                  <a:cubicBezTo>
                    <a:pt x="61496" y="1498821"/>
                    <a:pt x="151857" y="1706224"/>
                    <a:pt x="289234" y="1873251"/>
                  </a:cubicBezTo>
                  <a:lnTo>
                    <a:pt x="330431" y="1918733"/>
                  </a:lnTo>
                  <a:lnTo>
                    <a:pt x="331079" y="1918085"/>
                  </a:lnTo>
                  <a:cubicBezTo>
                    <a:pt x="359371" y="1889841"/>
                    <a:pt x="463109" y="1786278"/>
                    <a:pt x="843484" y="1406548"/>
                  </a:cubicBezTo>
                  <a:lnTo>
                    <a:pt x="941088" y="1309109"/>
                  </a:lnTo>
                  <a:lnTo>
                    <a:pt x="941088" y="1237915"/>
                  </a:lnTo>
                  <a:lnTo>
                    <a:pt x="900936" y="1197763"/>
                  </a:lnTo>
                  <a:lnTo>
                    <a:pt x="770601" y="1197763"/>
                  </a:lnTo>
                  <a:cubicBezTo>
                    <a:pt x="607727" y="1197763"/>
                    <a:pt x="427402" y="1197763"/>
                    <a:pt x="227756" y="1197763"/>
                  </a:cubicBezTo>
                  <a:close/>
                  <a:moveTo>
                    <a:pt x="330461" y="393593"/>
                  </a:moveTo>
                  <a:lnTo>
                    <a:pt x="289234" y="439109"/>
                  </a:lnTo>
                  <a:cubicBezTo>
                    <a:pt x="151857" y="606136"/>
                    <a:pt x="61496" y="813539"/>
                    <a:pt x="38482" y="1040919"/>
                  </a:cubicBezTo>
                  <a:lnTo>
                    <a:pt x="34775" y="1114594"/>
                  </a:lnTo>
                  <a:lnTo>
                    <a:pt x="36559" y="1114594"/>
                  </a:lnTo>
                  <a:cubicBezTo>
                    <a:pt x="78939" y="1114594"/>
                    <a:pt x="241398" y="1114594"/>
                    <a:pt x="864157" y="1114594"/>
                  </a:cubicBezTo>
                  <a:lnTo>
                    <a:pt x="899505" y="1114594"/>
                  </a:lnTo>
                  <a:lnTo>
                    <a:pt x="941088" y="1074445"/>
                  </a:lnTo>
                  <a:lnTo>
                    <a:pt x="941088" y="999279"/>
                  </a:lnTo>
                  <a:lnTo>
                    <a:pt x="851738" y="910651"/>
                  </a:lnTo>
                  <a:cubicBezTo>
                    <a:pt x="736211" y="796059"/>
                    <a:pt x="608306" y="669190"/>
                    <a:pt x="466697" y="528727"/>
                  </a:cubicBezTo>
                  <a:close/>
                  <a:moveTo>
                    <a:pt x="1977032" y="388220"/>
                  </a:moveTo>
                  <a:lnTo>
                    <a:pt x="1971033" y="394208"/>
                  </a:lnTo>
                  <a:cubicBezTo>
                    <a:pt x="1942923" y="422271"/>
                    <a:pt x="1839849" y="525170"/>
                    <a:pt x="1461913" y="902466"/>
                  </a:cubicBezTo>
                  <a:lnTo>
                    <a:pt x="1354066" y="1010130"/>
                  </a:lnTo>
                  <a:lnTo>
                    <a:pt x="1354066" y="1074445"/>
                  </a:lnTo>
                  <a:lnTo>
                    <a:pt x="1394215" y="1114594"/>
                  </a:lnTo>
                  <a:lnTo>
                    <a:pt x="1541761" y="1114594"/>
                  </a:lnTo>
                  <a:cubicBezTo>
                    <a:pt x="1704635" y="1114594"/>
                    <a:pt x="1884960" y="1114594"/>
                    <a:pt x="2084606" y="1114594"/>
                  </a:cubicBezTo>
                  <a:lnTo>
                    <a:pt x="2277585" y="1114594"/>
                  </a:lnTo>
                  <a:lnTo>
                    <a:pt x="2273878" y="1040919"/>
                  </a:lnTo>
                  <a:cubicBezTo>
                    <a:pt x="2250864" y="813539"/>
                    <a:pt x="2160503" y="606136"/>
                    <a:pt x="2023126" y="439109"/>
                  </a:cubicBezTo>
                  <a:close/>
                  <a:moveTo>
                    <a:pt x="1199200" y="31054"/>
                  </a:moveTo>
                  <a:lnTo>
                    <a:pt x="1199200" y="37923"/>
                  </a:lnTo>
                  <a:cubicBezTo>
                    <a:pt x="1199200" y="80251"/>
                    <a:pt x="1199200" y="242512"/>
                    <a:pt x="1199200" y="864512"/>
                  </a:cubicBezTo>
                  <a:lnTo>
                    <a:pt x="1199200" y="921423"/>
                  </a:lnTo>
                  <a:lnTo>
                    <a:pt x="1227878" y="951125"/>
                  </a:lnTo>
                  <a:lnTo>
                    <a:pt x="1299680" y="951125"/>
                  </a:lnTo>
                  <a:lnTo>
                    <a:pt x="1398721" y="852251"/>
                  </a:lnTo>
                  <a:cubicBezTo>
                    <a:pt x="1514248" y="736920"/>
                    <a:pt x="1642153" y="609232"/>
                    <a:pt x="1783762" y="467862"/>
                  </a:cubicBezTo>
                  <a:lnTo>
                    <a:pt x="1920376" y="331480"/>
                  </a:lnTo>
                  <a:lnTo>
                    <a:pt x="1870829" y="286296"/>
                  </a:lnTo>
                  <a:cubicBezTo>
                    <a:pt x="1704366" y="148453"/>
                    <a:pt x="1497664" y="57786"/>
                    <a:pt x="1271051" y="34694"/>
                  </a:cubicBezTo>
                  <a:close/>
                  <a:moveTo>
                    <a:pt x="1116031" y="30908"/>
                  </a:moveTo>
                  <a:lnTo>
                    <a:pt x="1041309" y="34694"/>
                  </a:lnTo>
                  <a:cubicBezTo>
                    <a:pt x="814696" y="57786"/>
                    <a:pt x="607994" y="148453"/>
                    <a:pt x="441531" y="286296"/>
                  </a:cubicBezTo>
                  <a:lnTo>
                    <a:pt x="391954" y="331507"/>
                  </a:lnTo>
                  <a:lnTo>
                    <a:pt x="392918" y="332476"/>
                  </a:lnTo>
                  <a:cubicBezTo>
                    <a:pt x="421029" y="360720"/>
                    <a:pt x="524102" y="464283"/>
                    <a:pt x="902038" y="844013"/>
                  </a:cubicBezTo>
                  <a:lnTo>
                    <a:pt x="1008644" y="951125"/>
                  </a:lnTo>
                  <a:lnTo>
                    <a:pt x="1064408" y="951125"/>
                  </a:lnTo>
                  <a:lnTo>
                    <a:pt x="1116031" y="899502"/>
                  </a:lnTo>
                  <a:lnTo>
                    <a:pt x="1116031" y="771070"/>
                  </a:lnTo>
                  <a:cubicBezTo>
                    <a:pt x="1116031" y="608394"/>
                    <a:pt x="1116031" y="428289"/>
                    <a:pt x="1116031" y="228887"/>
                  </a:cubicBezTo>
                  <a:close/>
                  <a:moveTo>
                    <a:pt x="1156180" y="0"/>
                  </a:moveTo>
                  <a:cubicBezTo>
                    <a:pt x="1794721" y="0"/>
                    <a:pt x="2312360" y="517639"/>
                    <a:pt x="2312360" y="1156180"/>
                  </a:cubicBezTo>
                  <a:cubicBezTo>
                    <a:pt x="2312360" y="1794721"/>
                    <a:pt x="1794721" y="2312360"/>
                    <a:pt x="1156180" y="2312360"/>
                  </a:cubicBezTo>
                  <a:cubicBezTo>
                    <a:pt x="517639" y="2312360"/>
                    <a:pt x="0" y="1794721"/>
                    <a:pt x="0" y="1156180"/>
                  </a:cubicBezTo>
                  <a:cubicBezTo>
                    <a:pt x="0" y="517639"/>
                    <a:pt x="517639" y="0"/>
                    <a:pt x="11561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sp>
        <p:nvSpPr>
          <p:cNvPr id="39" name="TextBox 121"/>
          <p:cNvSpPr txBox="1"/>
          <p:nvPr/>
        </p:nvSpPr>
        <p:spPr>
          <a:xfrm>
            <a:off x="1248949" y="4937761"/>
            <a:ext cx="3066859" cy="411977"/>
          </a:xfrm>
          <a:prstGeom prst="rect">
            <a:avLst/>
          </a:prstGeom>
        </p:spPr>
        <p:txBody>
          <a:bodyPr vert="horz" wrap="none" lIns="0">
            <a:normAutofit/>
          </a:bodyPr>
          <a:lstStyle/>
          <a:p>
            <a:pPr algn="ctr"/>
            <a:r>
              <a:rPr lang="zh-CN" altLang="en-US" sz="1600" b="1" kern="900" dirty="0">
                <a:solidFill>
                  <a:schemeClr val="accent4"/>
                </a:solidFill>
              </a:rPr>
              <a:t>标题文本预设</a:t>
            </a:r>
            <a:endParaRPr lang="zh-CN" altLang="en-US" sz="1600" b="1" kern="900" dirty="0">
              <a:solidFill>
                <a:schemeClr val="accent4"/>
              </a:solidFill>
            </a:endParaRPr>
          </a:p>
        </p:txBody>
      </p:sp>
      <p:sp>
        <p:nvSpPr>
          <p:cNvPr id="40" name="TextBox 122"/>
          <p:cNvSpPr txBox="1"/>
          <p:nvPr/>
        </p:nvSpPr>
        <p:spPr>
          <a:xfrm>
            <a:off x="1248949" y="5349738"/>
            <a:ext cx="3066859" cy="585430"/>
          </a:xfrm>
          <a:prstGeom prst="rect">
            <a:avLst/>
          </a:prstGeom>
        </p:spPr>
        <p:txBody>
          <a:bodyPr vert="horz" wrap="square" lIns="0">
            <a:norm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</a:t>
            </a:r>
            <a:b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（建议使用主题字体）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1" name="TextBox 121"/>
          <p:cNvSpPr txBox="1"/>
          <p:nvPr/>
        </p:nvSpPr>
        <p:spPr>
          <a:xfrm>
            <a:off x="4599083" y="5011139"/>
            <a:ext cx="3066859" cy="411977"/>
          </a:xfrm>
          <a:prstGeom prst="rect">
            <a:avLst/>
          </a:prstGeom>
        </p:spPr>
        <p:txBody>
          <a:bodyPr vert="horz" wrap="none" lIns="0">
            <a:normAutofit/>
          </a:bodyPr>
          <a:lstStyle/>
          <a:p>
            <a:pPr algn="ctr"/>
            <a:r>
              <a:rPr lang="zh-CN" altLang="en-US" sz="1600" b="1" kern="900" dirty="0">
                <a:solidFill>
                  <a:schemeClr val="accent3"/>
                </a:solidFill>
              </a:rPr>
              <a:t>标题文本预设</a:t>
            </a:r>
            <a:endParaRPr lang="zh-CN" altLang="en-US" sz="1600" b="1" kern="900" dirty="0">
              <a:solidFill>
                <a:schemeClr val="accent3"/>
              </a:solidFill>
            </a:endParaRPr>
          </a:p>
        </p:txBody>
      </p:sp>
      <p:sp>
        <p:nvSpPr>
          <p:cNvPr id="42" name="TextBox 122"/>
          <p:cNvSpPr txBox="1"/>
          <p:nvPr/>
        </p:nvSpPr>
        <p:spPr>
          <a:xfrm>
            <a:off x="4599083" y="5423116"/>
            <a:ext cx="3066859" cy="585430"/>
          </a:xfrm>
          <a:prstGeom prst="rect">
            <a:avLst/>
          </a:prstGeom>
        </p:spPr>
        <p:txBody>
          <a:bodyPr vert="horz" wrap="square" lIns="0">
            <a:norm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</a:t>
            </a:r>
            <a:b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（建议使用主题字体）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3" name="TextBox 121"/>
          <p:cNvSpPr txBox="1"/>
          <p:nvPr/>
        </p:nvSpPr>
        <p:spPr>
          <a:xfrm>
            <a:off x="7962535" y="4964056"/>
            <a:ext cx="3066859" cy="411977"/>
          </a:xfrm>
          <a:prstGeom prst="rect">
            <a:avLst/>
          </a:prstGeom>
        </p:spPr>
        <p:txBody>
          <a:bodyPr vert="horz" wrap="none" lIns="0">
            <a:normAutofit/>
          </a:bodyPr>
          <a:lstStyle/>
          <a:p>
            <a:pPr algn="ctr"/>
            <a:r>
              <a:rPr lang="zh-CN" altLang="en-US" sz="1600" b="1" kern="900" dirty="0">
                <a:solidFill>
                  <a:schemeClr val="accent5"/>
                </a:solidFill>
              </a:rPr>
              <a:t>标题文本预设</a:t>
            </a:r>
            <a:endParaRPr lang="zh-CN" altLang="en-US" sz="1600" b="1" kern="900" dirty="0">
              <a:solidFill>
                <a:schemeClr val="accent5"/>
              </a:solidFill>
            </a:endParaRPr>
          </a:p>
        </p:txBody>
      </p:sp>
      <p:sp>
        <p:nvSpPr>
          <p:cNvPr id="44" name="TextBox 122"/>
          <p:cNvSpPr txBox="1"/>
          <p:nvPr/>
        </p:nvSpPr>
        <p:spPr>
          <a:xfrm>
            <a:off x="7962535" y="5376033"/>
            <a:ext cx="3066859" cy="585430"/>
          </a:xfrm>
          <a:prstGeom prst="rect">
            <a:avLst/>
          </a:prstGeom>
        </p:spPr>
        <p:txBody>
          <a:bodyPr vert="horz" wrap="square" lIns="0">
            <a:norm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</a:t>
            </a:r>
            <a:b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（建议使用主题字体）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9000">
        <p:random/>
      </p:transition>
    </mc:Choice>
    <mc:Fallback>
      <p:transition spd="slow" advTm="9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"/>
                            </p:stCondLst>
                            <p:childTnLst>
                              <p:par>
                                <p:cTn id="2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688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187"/>
                            </p:stCondLst>
                            <p:childTnLst>
                              <p:par>
                                <p:cTn id="3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187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187"/>
                            </p:stCondLst>
                            <p:childTnLst>
                              <p:par>
                                <p:cTn id="4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187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187"/>
                            </p:stCondLst>
                            <p:childTnLst>
                              <p:par>
                                <p:cTn id="6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187"/>
                            </p:stCondLst>
                            <p:childTnLst>
                              <p:par>
                                <p:cTn id="6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2" grpId="0"/>
      <p:bldP spid="23" grpId="0"/>
      <p:bldP spid="24" grpId="0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032777" y="1873015"/>
            <a:ext cx="2083798" cy="3365091"/>
            <a:chOff x="2032777" y="3244615"/>
            <a:chExt cx="2083798" cy="3365091"/>
          </a:xfrm>
        </p:grpSpPr>
        <p:sp>
          <p:nvSpPr>
            <p:cNvPr id="30" name="MH_Other_1"/>
            <p:cNvSpPr/>
            <p:nvPr>
              <p:custDataLst>
                <p:tags r:id="rId1"/>
              </p:custDataLst>
            </p:nvPr>
          </p:nvSpPr>
          <p:spPr bwMode="auto">
            <a:xfrm>
              <a:off x="3185477" y="4226932"/>
              <a:ext cx="219487" cy="1081644"/>
            </a:xfrm>
            <a:custGeom>
              <a:avLst/>
              <a:gdLst>
                <a:gd name="T0" fmla="*/ 17 w 28"/>
                <a:gd name="T1" fmla="*/ 137 h 138"/>
                <a:gd name="T2" fmla="*/ 18 w 28"/>
                <a:gd name="T3" fmla="*/ 135 h 138"/>
                <a:gd name="T4" fmla="*/ 22 w 28"/>
                <a:gd name="T5" fmla="*/ 130 h 138"/>
                <a:gd name="T6" fmla="*/ 27 w 28"/>
                <a:gd name="T7" fmla="*/ 111 h 138"/>
                <a:gd name="T8" fmla="*/ 13 w 28"/>
                <a:gd name="T9" fmla="*/ 73 h 138"/>
                <a:gd name="T10" fmla="*/ 0 w 28"/>
                <a:gd name="T11" fmla="*/ 33 h 138"/>
                <a:gd name="T12" fmla="*/ 11 w 28"/>
                <a:gd name="T13" fmla="*/ 0 h 138"/>
                <a:gd name="T14" fmla="*/ 12 w 28"/>
                <a:gd name="T15" fmla="*/ 2 h 138"/>
                <a:gd name="T16" fmla="*/ 7 w 28"/>
                <a:gd name="T17" fmla="*/ 10 h 138"/>
                <a:gd name="T18" fmla="*/ 2 w 28"/>
                <a:gd name="T19" fmla="*/ 33 h 138"/>
                <a:gd name="T20" fmla="*/ 15 w 28"/>
                <a:gd name="T21" fmla="*/ 72 h 138"/>
                <a:gd name="T22" fmla="*/ 28 w 28"/>
                <a:gd name="T23" fmla="*/ 111 h 138"/>
                <a:gd name="T24" fmla="*/ 18 w 28"/>
                <a:gd name="T25" fmla="*/ 138 h 138"/>
                <a:gd name="T26" fmla="*/ 17 w 28"/>
                <a:gd name="T27" fmla="*/ 13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38">
                  <a:moveTo>
                    <a:pt x="17" y="137"/>
                  </a:moveTo>
                  <a:cubicBezTo>
                    <a:pt x="17" y="137"/>
                    <a:pt x="17" y="136"/>
                    <a:pt x="18" y="135"/>
                  </a:cubicBezTo>
                  <a:cubicBezTo>
                    <a:pt x="19" y="134"/>
                    <a:pt x="20" y="132"/>
                    <a:pt x="22" y="130"/>
                  </a:cubicBezTo>
                  <a:cubicBezTo>
                    <a:pt x="24" y="126"/>
                    <a:pt x="27" y="120"/>
                    <a:pt x="27" y="111"/>
                  </a:cubicBezTo>
                  <a:cubicBezTo>
                    <a:pt x="27" y="101"/>
                    <a:pt x="23" y="88"/>
                    <a:pt x="13" y="73"/>
                  </a:cubicBezTo>
                  <a:cubicBezTo>
                    <a:pt x="3" y="57"/>
                    <a:pt x="0" y="44"/>
                    <a:pt x="0" y="33"/>
                  </a:cubicBezTo>
                  <a:cubicBezTo>
                    <a:pt x="0" y="12"/>
                    <a:pt x="11" y="1"/>
                    <a:pt x="11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0" y="4"/>
                    <a:pt x="7" y="10"/>
                  </a:cubicBezTo>
                  <a:cubicBezTo>
                    <a:pt x="4" y="15"/>
                    <a:pt x="2" y="23"/>
                    <a:pt x="2" y="33"/>
                  </a:cubicBezTo>
                  <a:cubicBezTo>
                    <a:pt x="2" y="44"/>
                    <a:pt x="5" y="57"/>
                    <a:pt x="15" y="72"/>
                  </a:cubicBezTo>
                  <a:cubicBezTo>
                    <a:pt x="25" y="88"/>
                    <a:pt x="28" y="101"/>
                    <a:pt x="28" y="111"/>
                  </a:cubicBezTo>
                  <a:cubicBezTo>
                    <a:pt x="28" y="129"/>
                    <a:pt x="18" y="138"/>
                    <a:pt x="18" y="138"/>
                  </a:cubicBezTo>
                  <a:lnTo>
                    <a:pt x="17" y="137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</p:spPr>
          <p:txBody>
            <a:bodyPr vert="horz" wrap="square" lIns="0" tIns="0" rIns="0" bIns="216000" numCol="1" anchor="ctr" anchorCtr="0" compatLnSpc="1"/>
            <a:lstStyle/>
            <a:p>
              <a:pPr algn="ctr"/>
              <a:endParaRPr lang="zh-CN" altLang="en-US" sz="320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32" name="MH_Other_2"/>
            <p:cNvSpPr/>
            <p:nvPr>
              <p:custDataLst>
                <p:tags r:id="rId2"/>
              </p:custDataLst>
            </p:nvPr>
          </p:nvSpPr>
          <p:spPr bwMode="auto">
            <a:xfrm>
              <a:off x="2032777" y="4847495"/>
              <a:ext cx="1356398" cy="1762211"/>
            </a:xfrm>
            <a:custGeom>
              <a:avLst/>
              <a:gdLst>
                <a:gd name="T0" fmla="*/ 104 w 173"/>
                <a:gd name="T1" fmla="*/ 90 h 225"/>
                <a:gd name="T2" fmla="*/ 134 w 173"/>
                <a:gd name="T3" fmla="*/ 62 h 225"/>
                <a:gd name="T4" fmla="*/ 127 w 173"/>
                <a:gd name="T5" fmla="*/ 114 h 225"/>
                <a:gd name="T6" fmla="*/ 149 w 173"/>
                <a:gd name="T7" fmla="*/ 169 h 225"/>
                <a:gd name="T8" fmla="*/ 173 w 173"/>
                <a:gd name="T9" fmla="*/ 225 h 225"/>
                <a:gd name="T10" fmla="*/ 81 w 173"/>
                <a:gd name="T11" fmla="*/ 143 h 225"/>
                <a:gd name="T12" fmla="*/ 41 w 173"/>
                <a:gd name="T13" fmla="*/ 177 h 225"/>
                <a:gd name="T14" fmla="*/ 23 w 173"/>
                <a:gd name="T15" fmla="*/ 136 h 225"/>
                <a:gd name="T16" fmla="*/ 67 w 173"/>
                <a:gd name="T17" fmla="*/ 124 h 225"/>
                <a:gd name="T18" fmla="*/ 44 w 173"/>
                <a:gd name="T19" fmla="*/ 0 h 225"/>
                <a:gd name="T20" fmla="*/ 86 w 173"/>
                <a:gd name="T21" fmla="*/ 68 h 225"/>
                <a:gd name="T22" fmla="*/ 104 w 173"/>
                <a:gd name="T23" fmla="*/ 9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3" h="225">
                  <a:moveTo>
                    <a:pt x="104" y="90"/>
                  </a:moveTo>
                  <a:cubicBezTo>
                    <a:pt x="104" y="90"/>
                    <a:pt x="104" y="56"/>
                    <a:pt x="134" y="62"/>
                  </a:cubicBezTo>
                  <a:cubicBezTo>
                    <a:pt x="163" y="68"/>
                    <a:pt x="153" y="104"/>
                    <a:pt x="127" y="114"/>
                  </a:cubicBezTo>
                  <a:cubicBezTo>
                    <a:pt x="127" y="114"/>
                    <a:pt x="147" y="135"/>
                    <a:pt x="149" y="169"/>
                  </a:cubicBezTo>
                  <a:cubicBezTo>
                    <a:pt x="151" y="203"/>
                    <a:pt x="173" y="225"/>
                    <a:pt x="173" y="225"/>
                  </a:cubicBezTo>
                  <a:cubicBezTo>
                    <a:pt x="173" y="225"/>
                    <a:pt x="89" y="198"/>
                    <a:pt x="81" y="143"/>
                  </a:cubicBezTo>
                  <a:cubicBezTo>
                    <a:pt x="81" y="143"/>
                    <a:pt x="45" y="172"/>
                    <a:pt x="41" y="177"/>
                  </a:cubicBezTo>
                  <a:cubicBezTo>
                    <a:pt x="41" y="177"/>
                    <a:pt x="23" y="155"/>
                    <a:pt x="23" y="136"/>
                  </a:cubicBezTo>
                  <a:cubicBezTo>
                    <a:pt x="23" y="136"/>
                    <a:pt x="61" y="136"/>
                    <a:pt x="67" y="124"/>
                  </a:cubicBezTo>
                  <a:cubicBezTo>
                    <a:pt x="67" y="124"/>
                    <a:pt x="0" y="100"/>
                    <a:pt x="44" y="0"/>
                  </a:cubicBezTo>
                  <a:cubicBezTo>
                    <a:pt x="44" y="0"/>
                    <a:pt x="73" y="28"/>
                    <a:pt x="86" y="68"/>
                  </a:cubicBezTo>
                  <a:cubicBezTo>
                    <a:pt x="92" y="77"/>
                    <a:pt x="104" y="90"/>
                    <a:pt x="104" y="90"/>
                  </a:cubicBezTo>
                  <a:close/>
                </a:path>
              </a:pathLst>
            </a:custGeom>
            <a:solidFill>
              <a:srgbClr val="76C9A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MH_Other_3"/>
            <p:cNvSpPr/>
            <p:nvPr>
              <p:custDataLst>
                <p:tags r:id="rId3"/>
              </p:custDataLst>
            </p:nvPr>
          </p:nvSpPr>
          <p:spPr bwMode="auto">
            <a:xfrm>
              <a:off x="2260159" y="5175935"/>
              <a:ext cx="909527" cy="1293237"/>
            </a:xfrm>
            <a:custGeom>
              <a:avLst/>
              <a:gdLst>
                <a:gd name="connsiteX0" fmla="*/ 825006 w 832230"/>
                <a:gd name="connsiteY0" fmla="*/ 1118311 h 1183330"/>
                <a:gd name="connsiteX1" fmla="*/ 832230 w 832230"/>
                <a:gd name="connsiteY1" fmla="*/ 1125536 h 1183330"/>
                <a:gd name="connsiteX2" fmla="*/ 775881 w 832230"/>
                <a:gd name="connsiteY2" fmla="*/ 1183330 h 1183330"/>
                <a:gd name="connsiteX3" fmla="*/ 768657 w 832230"/>
                <a:gd name="connsiteY3" fmla="*/ 1176106 h 1183330"/>
                <a:gd name="connsiteX4" fmla="*/ 725313 w 832230"/>
                <a:gd name="connsiteY4" fmla="*/ 1061962 h 1183330"/>
                <a:gd name="connsiteX5" fmla="*/ 732537 w 832230"/>
                <a:gd name="connsiteY5" fmla="*/ 1076410 h 1183330"/>
                <a:gd name="connsiteX6" fmla="*/ 674742 w 832230"/>
                <a:gd name="connsiteY6" fmla="*/ 1132760 h 1183330"/>
                <a:gd name="connsiteX7" fmla="*/ 667518 w 832230"/>
                <a:gd name="connsiteY7" fmla="*/ 1125536 h 1183330"/>
                <a:gd name="connsiteX8" fmla="*/ 645845 w 832230"/>
                <a:gd name="connsiteY8" fmla="*/ 982495 h 1183330"/>
                <a:gd name="connsiteX9" fmla="*/ 653069 w 832230"/>
                <a:gd name="connsiteY9" fmla="*/ 989719 h 1183330"/>
                <a:gd name="connsiteX10" fmla="*/ 580826 w 832230"/>
                <a:gd name="connsiteY10" fmla="*/ 1054737 h 1183330"/>
                <a:gd name="connsiteX11" fmla="*/ 575047 w 832230"/>
                <a:gd name="connsiteY11" fmla="*/ 1047513 h 1183330"/>
                <a:gd name="connsiteX12" fmla="*/ 546151 w 832230"/>
                <a:gd name="connsiteY12" fmla="*/ 895804 h 1183330"/>
                <a:gd name="connsiteX13" fmla="*/ 560599 w 832230"/>
                <a:gd name="connsiteY13" fmla="*/ 910252 h 1183330"/>
                <a:gd name="connsiteX14" fmla="*/ 495581 w 832230"/>
                <a:gd name="connsiteY14" fmla="*/ 968046 h 1183330"/>
                <a:gd name="connsiteX15" fmla="*/ 488357 w 832230"/>
                <a:gd name="connsiteY15" fmla="*/ 953597 h 1183330"/>
                <a:gd name="connsiteX16" fmla="*/ 488356 w 832230"/>
                <a:gd name="connsiteY16" fmla="*/ 796110 h 1183330"/>
                <a:gd name="connsiteX17" fmla="*/ 502805 w 832230"/>
                <a:gd name="connsiteY17" fmla="*/ 803334 h 1183330"/>
                <a:gd name="connsiteX18" fmla="*/ 430562 w 832230"/>
                <a:gd name="connsiteY18" fmla="*/ 868352 h 1183330"/>
                <a:gd name="connsiteX19" fmla="*/ 423338 w 832230"/>
                <a:gd name="connsiteY19" fmla="*/ 861128 h 1183330"/>
                <a:gd name="connsiteX20" fmla="*/ 244179 w 832230"/>
                <a:gd name="connsiteY20" fmla="*/ 473909 h 1183330"/>
                <a:gd name="connsiteX21" fmla="*/ 251403 w 832230"/>
                <a:gd name="connsiteY21" fmla="*/ 481134 h 1183330"/>
                <a:gd name="connsiteX22" fmla="*/ 166157 w 832230"/>
                <a:gd name="connsiteY22" fmla="*/ 523034 h 1183330"/>
                <a:gd name="connsiteX23" fmla="*/ 166157 w 832230"/>
                <a:gd name="connsiteY23" fmla="*/ 508586 h 1183330"/>
                <a:gd name="connsiteX24" fmla="*/ 173381 w 832230"/>
                <a:gd name="connsiteY24" fmla="*/ 387218 h 1183330"/>
                <a:gd name="connsiteX25" fmla="*/ 173381 w 832230"/>
                <a:gd name="connsiteY25" fmla="*/ 401666 h 1183330"/>
                <a:gd name="connsiteX26" fmla="*/ 93914 w 832230"/>
                <a:gd name="connsiteY26" fmla="*/ 437788 h 1183330"/>
                <a:gd name="connsiteX27" fmla="*/ 86690 w 832230"/>
                <a:gd name="connsiteY27" fmla="*/ 430563 h 1183330"/>
                <a:gd name="connsiteX28" fmla="*/ 115587 w 832230"/>
                <a:gd name="connsiteY28" fmla="*/ 287525 h 1183330"/>
                <a:gd name="connsiteX29" fmla="*/ 122811 w 832230"/>
                <a:gd name="connsiteY29" fmla="*/ 294749 h 1183330"/>
                <a:gd name="connsiteX30" fmla="*/ 36120 w 832230"/>
                <a:gd name="connsiteY30" fmla="*/ 336650 h 1183330"/>
                <a:gd name="connsiteX31" fmla="*/ 36120 w 832230"/>
                <a:gd name="connsiteY31" fmla="*/ 322201 h 1183330"/>
                <a:gd name="connsiteX32" fmla="*/ 86691 w 832230"/>
                <a:gd name="connsiteY32" fmla="*/ 135815 h 1183330"/>
                <a:gd name="connsiteX33" fmla="*/ 93915 w 832230"/>
                <a:gd name="connsiteY33" fmla="*/ 150263 h 1183330"/>
                <a:gd name="connsiteX34" fmla="*/ 7224 w 832230"/>
                <a:gd name="connsiteY34" fmla="*/ 186385 h 1183330"/>
                <a:gd name="connsiteX35" fmla="*/ 0 w 832230"/>
                <a:gd name="connsiteY35" fmla="*/ 179160 h 1183330"/>
                <a:gd name="connsiteX36" fmla="*/ 93915 w 832230"/>
                <a:gd name="connsiteY36" fmla="*/ 0 h 1183330"/>
                <a:gd name="connsiteX37" fmla="*/ 101139 w 832230"/>
                <a:gd name="connsiteY37" fmla="*/ 14448 h 1183330"/>
                <a:gd name="connsiteX38" fmla="*/ 14448 w 832230"/>
                <a:gd name="connsiteY38" fmla="*/ 50570 h 1183330"/>
                <a:gd name="connsiteX39" fmla="*/ 7224 w 832230"/>
                <a:gd name="connsiteY39" fmla="*/ 43345 h 1183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832230" h="1183330">
                  <a:moveTo>
                    <a:pt x="825006" y="1118311"/>
                  </a:moveTo>
                  <a:lnTo>
                    <a:pt x="832230" y="1125536"/>
                  </a:lnTo>
                  <a:lnTo>
                    <a:pt x="775881" y="1183330"/>
                  </a:lnTo>
                  <a:lnTo>
                    <a:pt x="768657" y="1176106"/>
                  </a:lnTo>
                  <a:close/>
                  <a:moveTo>
                    <a:pt x="725313" y="1061962"/>
                  </a:moveTo>
                  <a:lnTo>
                    <a:pt x="732537" y="1076410"/>
                  </a:lnTo>
                  <a:lnTo>
                    <a:pt x="674742" y="1132760"/>
                  </a:lnTo>
                  <a:lnTo>
                    <a:pt x="667518" y="1125536"/>
                  </a:lnTo>
                  <a:close/>
                  <a:moveTo>
                    <a:pt x="645845" y="982495"/>
                  </a:moveTo>
                  <a:lnTo>
                    <a:pt x="653069" y="989719"/>
                  </a:lnTo>
                  <a:lnTo>
                    <a:pt x="580826" y="1054737"/>
                  </a:lnTo>
                  <a:lnTo>
                    <a:pt x="575047" y="1047513"/>
                  </a:lnTo>
                  <a:close/>
                  <a:moveTo>
                    <a:pt x="546151" y="895804"/>
                  </a:moveTo>
                  <a:lnTo>
                    <a:pt x="560599" y="910252"/>
                  </a:lnTo>
                  <a:lnTo>
                    <a:pt x="495581" y="968046"/>
                  </a:lnTo>
                  <a:lnTo>
                    <a:pt x="488357" y="953597"/>
                  </a:lnTo>
                  <a:close/>
                  <a:moveTo>
                    <a:pt x="488356" y="796110"/>
                  </a:moveTo>
                  <a:lnTo>
                    <a:pt x="502805" y="803334"/>
                  </a:lnTo>
                  <a:lnTo>
                    <a:pt x="430562" y="868352"/>
                  </a:lnTo>
                  <a:lnTo>
                    <a:pt x="423338" y="861128"/>
                  </a:lnTo>
                  <a:close/>
                  <a:moveTo>
                    <a:pt x="244179" y="473909"/>
                  </a:moveTo>
                  <a:lnTo>
                    <a:pt x="251403" y="481134"/>
                  </a:lnTo>
                  <a:lnTo>
                    <a:pt x="166157" y="523034"/>
                  </a:lnTo>
                  <a:lnTo>
                    <a:pt x="166157" y="508586"/>
                  </a:lnTo>
                  <a:close/>
                  <a:moveTo>
                    <a:pt x="173381" y="387218"/>
                  </a:moveTo>
                  <a:lnTo>
                    <a:pt x="173381" y="401666"/>
                  </a:lnTo>
                  <a:lnTo>
                    <a:pt x="93914" y="437788"/>
                  </a:lnTo>
                  <a:lnTo>
                    <a:pt x="86690" y="430563"/>
                  </a:lnTo>
                  <a:close/>
                  <a:moveTo>
                    <a:pt x="115587" y="287525"/>
                  </a:moveTo>
                  <a:lnTo>
                    <a:pt x="122811" y="294749"/>
                  </a:lnTo>
                  <a:lnTo>
                    <a:pt x="36120" y="336650"/>
                  </a:lnTo>
                  <a:lnTo>
                    <a:pt x="36120" y="322201"/>
                  </a:lnTo>
                  <a:close/>
                  <a:moveTo>
                    <a:pt x="86691" y="135815"/>
                  </a:moveTo>
                  <a:lnTo>
                    <a:pt x="93915" y="150263"/>
                  </a:lnTo>
                  <a:lnTo>
                    <a:pt x="7224" y="186385"/>
                  </a:lnTo>
                  <a:lnTo>
                    <a:pt x="0" y="179160"/>
                  </a:lnTo>
                  <a:close/>
                  <a:moveTo>
                    <a:pt x="93915" y="0"/>
                  </a:moveTo>
                  <a:lnTo>
                    <a:pt x="101139" y="14448"/>
                  </a:lnTo>
                  <a:lnTo>
                    <a:pt x="14448" y="50570"/>
                  </a:lnTo>
                  <a:lnTo>
                    <a:pt x="7224" y="433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43" name="MH_Other_4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2989678" y="5427004"/>
              <a:ext cx="94743" cy="93164"/>
            </a:xfrm>
            <a:prstGeom prst="ellipse">
              <a:avLst/>
            </a:prstGeom>
            <a:solidFill>
              <a:srgbClr val="86868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MH_Other_5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2997572" y="5450690"/>
              <a:ext cx="47371" cy="4737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MH_Other_6"/>
            <p:cNvSpPr/>
            <p:nvPr>
              <p:custDataLst>
                <p:tags r:id="rId6"/>
              </p:custDataLst>
            </p:nvPr>
          </p:nvSpPr>
          <p:spPr bwMode="auto">
            <a:xfrm>
              <a:off x="3153898" y="5284890"/>
              <a:ext cx="187906" cy="181591"/>
            </a:xfrm>
            <a:custGeom>
              <a:avLst/>
              <a:gdLst>
                <a:gd name="T0" fmla="*/ 0 w 119"/>
                <a:gd name="T1" fmla="*/ 50 h 115"/>
                <a:gd name="T2" fmla="*/ 119 w 119"/>
                <a:gd name="T3" fmla="*/ 0 h 115"/>
                <a:gd name="T4" fmla="*/ 40 w 119"/>
                <a:gd name="T5" fmla="*/ 115 h 115"/>
                <a:gd name="T6" fmla="*/ 0 w 119"/>
                <a:gd name="T7" fmla="*/ 5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" h="115">
                  <a:moveTo>
                    <a:pt x="0" y="50"/>
                  </a:moveTo>
                  <a:lnTo>
                    <a:pt x="119" y="0"/>
                  </a:lnTo>
                  <a:lnTo>
                    <a:pt x="40" y="115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</p:spPr>
          <p:txBody>
            <a:bodyPr vert="horz" wrap="square" lIns="0" tIns="0" rIns="0" bIns="216000" numCol="1" anchor="ctr" anchorCtr="0" compatLnSpc="1"/>
            <a:lstStyle/>
            <a:p>
              <a:pPr algn="ctr"/>
              <a:endParaRPr lang="zh-CN" altLang="en-US" sz="320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49" name="MH_Other_7"/>
            <p:cNvSpPr/>
            <p:nvPr>
              <p:custDataLst>
                <p:tags r:id="rId7"/>
              </p:custDataLst>
            </p:nvPr>
          </p:nvSpPr>
          <p:spPr bwMode="auto">
            <a:xfrm>
              <a:off x="3169687" y="4242723"/>
              <a:ext cx="142114" cy="94743"/>
            </a:xfrm>
            <a:custGeom>
              <a:avLst/>
              <a:gdLst>
                <a:gd name="T0" fmla="*/ 60 w 90"/>
                <a:gd name="T1" fmla="*/ 0 h 60"/>
                <a:gd name="T2" fmla="*/ 0 w 90"/>
                <a:gd name="T3" fmla="*/ 30 h 60"/>
                <a:gd name="T4" fmla="*/ 90 w 90"/>
                <a:gd name="T5" fmla="*/ 60 h 60"/>
                <a:gd name="T6" fmla="*/ 60 w 90"/>
                <a:gd name="T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60">
                  <a:moveTo>
                    <a:pt x="60" y="0"/>
                  </a:moveTo>
                  <a:lnTo>
                    <a:pt x="0" y="30"/>
                  </a:lnTo>
                  <a:lnTo>
                    <a:pt x="90" y="6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</p:spPr>
          <p:txBody>
            <a:bodyPr vert="horz" wrap="square" lIns="0" tIns="0" rIns="0" bIns="216000" numCol="1" anchor="ctr" anchorCtr="0" compatLnSpc="1"/>
            <a:lstStyle/>
            <a:p>
              <a:pPr algn="ctr"/>
              <a:endParaRPr lang="zh-CN" altLang="en-US" sz="320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67" name="MH_Other_8"/>
            <p:cNvSpPr/>
            <p:nvPr>
              <p:custDataLst>
                <p:tags r:id="rId8"/>
              </p:custDataLst>
            </p:nvPr>
          </p:nvSpPr>
          <p:spPr>
            <a:xfrm rot="1574537">
              <a:off x="2812343" y="3244615"/>
              <a:ext cx="1304232" cy="1052148"/>
            </a:xfrm>
            <a:custGeom>
              <a:avLst/>
              <a:gdLst>
                <a:gd name="connsiteX0" fmla="*/ 180245 w 1193391"/>
                <a:gd name="connsiteY0" fmla="*/ 49501 h 962730"/>
                <a:gd name="connsiteX1" fmla="*/ 592012 w 1193391"/>
                <a:gd name="connsiteY1" fmla="*/ 270305 h 962730"/>
                <a:gd name="connsiteX2" fmla="*/ 1061151 w 1193391"/>
                <a:gd name="connsiteY2" fmla="*/ 55008 h 962730"/>
                <a:gd name="connsiteX3" fmla="*/ 1083951 w 1193391"/>
                <a:gd name="connsiteY3" fmla="*/ 555068 h 962730"/>
                <a:gd name="connsiteX4" fmla="*/ 629745 w 1193391"/>
                <a:gd name="connsiteY4" fmla="*/ 962730 h 962730"/>
                <a:gd name="connsiteX5" fmla="*/ 135092 w 1193391"/>
                <a:gd name="connsiteY5" fmla="*/ 591425 h 962730"/>
                <a:gd name="connsiteX6" fmla="*/ 112292 w 1193391"/>
                <a:gd name="connsiteY6" fmla="*/ 91364 h 962730"/>
                <a:gd name="connsiteX7" fmla="*/ 180245 w 1193391"/>
                <a:gd name="connsiteY7" fmla="*/ 49501 h 962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3391" h="962730">
                  <a:moveTo>
                    <a:pt x="180245" y="49501"/>
                  </a:moveTo>
                  <a:cubicBezTo>
                    <a:pt x="346553" y="-23747"/>
                    <a:pt x="556688" y="71015"/>
                    <a:pt x="592012" y="270305"/>
                  </a:cubicBezTo>
                  <a:cubicBezTo>
                    <a:pt x="615738" y="42904"/>
                    <a:pt x="876018" y="-77420"/>
                    <a:pt x="1061151" y="55008"/>
                  </a:cubicBezTo>
                  <a:cubicBezTo>
                    <a:pt x="1204822" y="151952"/>
                    <a:pt x="1258048" y="373373"/>
                    <a:pt x="1083951" y="555068"/>
                  </a:cubicBezTo>
                  <a:cubicBezTo>
                    <a:pt x="922802" y="714402"/>
                    <a:pt x="749433" y="767913"/>
                    <a:pt x="629745" y="962730"/>
                  </a:cubicBezTo>
                  <a:cubicBezTo>
                    <a:pt x="489789" y="776075"/>
                    <a:pt x="310538" y="736617"/>
                    <a:pt x="135092" y="591425"/>
                  </a:cubicBezTo>
                  <a:cubicBezTo>
                    <a:pt x="-56287" y="430120"/>
                    <a:pt x="-26134" y="199550"/>
                    <a:pt x="112292" y="91364"/>
                  </a:cubicBezTo>
                  <a:cubicBezTo>
                    <a:pt x="133623" y="73858"/>
                    <a:pt x="156487" y="59965"/>
                    <a:pt x="180245" y="49501"/>
                  </a:cubicBezTo>
                  <a:close/>
                </a:path>
              </a:pathLst>
            </a:custGeom>
            <a:solidFill>
              <a:srgbClr val="FF89A5"/>
            </a:solidFill>
            <a:ln>
              <a:noFill/>
            </a:ln>
          </p:spPr>
          <p:txBody>
            <a:bodyPr vert="horz" wrap="square" lIns="0" tIns="0" rIns="0" bIns="0" numCol="1" anchor="ctr" anchorCtr="0" compatLnSpc="1">
              <a:noAutofit/>
            </a:bodyPr>
            <a:lstStyle/>
            <a:p>
              <a:pPr algn="ctr"/>
              <a:r>
                <a:rPr lang="en-US" altLang="zh-CN" sz="2400">
                  <a:solidFill>
                    <a:srgbClr val="FFFFFF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YES</a:t>
              </a:r>
              <a:endParaRPr lang="zh-CN" altLang="en-US" sz="2400">
                <a:solidFill>
                  <a:srgbClr val="FFFFFF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8239690" y="1805886"/>
            <a:ext cx="1918678" cy="3432220"/>
            <a:chOff x="8239690" y="3177486"/>
            <a:chExt cx="1918678" cy="3432220"/>
          </a:xfrm>
        </p:grpSpPr>
        <p:sp>
          <p:nvSpPr>
            <p:cNvPr id="8" name="MH_Other_9"/>
            <p:cNvSpPr/>
            <p:nvPr>
              <p:custDataLst>
                <p:tags r:id="rId9"/>
              </p:custDataLst>
            </p:nvPr>
          </p:nvSpPr>
          <p:spPr bwMode="auto">
            <a:xfrm>
              <a:off x="8911293" y="4296781"/>
              <a:ext cx="232197" cy="1151940"/>
            </a:xfrm>
            <a:custGeom>
              <a:avLst/>
              <a:gdLst>
                <a:gd name="T0" fmla="*/ 0 w 31"/>
                <a:gd name="T1" fmla="*/ 124 h 154"/>
                <a:gd name="T2" fmla="*/ 15 w 31"/>
                <a:gd name="T3" fmla="*/ 80 h 154"/>
                <a:gd name="T4" fmla="*/ 30 w 31"/>
                <a:gd name="T5" fmla="*/ 36 h 154"/>
                <a:gd name="T6" fmla="*/ 19 w 31"/>
                <a:gd name="T7" fmla="*/ 4 h 154"/>
                <a:gd name="T8" fmla="*/ 17 w 31"/>
                <a:gd name="T9" fmla="*/ 2 h 154"/>
                <a:gd name="T10" fmla="*/ 19 w 31"/>
                <a:gd name="T11" fmla="*/ 0 h 154"/>
                <a:gd name="T12" fmla="*/ 31 w 31"/>
                <a:gd name="T13" fmla="*/ 36 h 154"/>
                <a:gd name="T14" fmla="*/ 16 w 31"/>
                <a:gd name="T15" fmla="*/ 81 h 154"/>
                <a:gd name="T16" fmla="*/ 2 w 31"/>
                <a:gd name="T17" fmla="*/ 124 h 154"/>
                <a:gd name="T18" fmla="*/ 11 w 31"/>
                <a:gd name="T19" fmla="*/ 151 h 154"/>
                <a:gd name="T20" fmla="*/ 13 w 31"/>
                <a:gd name="T21" fmla="*/ 152 h 154"/>
                <a:gd name="T22" fmla="*/ 11 w 31"/>
                <a:gd name="T23" fmla="*/ 154 h 154"/>
                <a:gd name="T24" fmla="*/ 0 w 31"/>
                <a:gd name="T25" fmla="*/ 12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154">
                  <a:moveTo>
                    <a:pt x="0" y="124"/>
                  </a:moveTo>
                  <a:cubicBezTo>
                    <a:pt x="0" y="112"/>
                    <a:pt x="3" y="98"/>
                    <a:pt x="15" y="80"/>
                  </a:cubicBezTo>
                  <a:cubicBezTo>
                    <a:pt x="26" y="63"/>
                    <a:pt x="30" y="48"/>
                    <a:pt x="30" y="36"/>
                  </a:cubicBezTo>
                  <a:cubicBezTo>
                    <a:pt x="30" y="20"/>
                    <a:pt x="23" y="8"/>
                    <a:pt x="19" y="4"/>
                  </a:cubicBezTo>
                  <a:cubicBezTo>
                    <a:pt x="18" y="2"/>
                    <a:pt x="17" y="2"/>
                    <a:pt x="17" y="2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31" y="13"/>
                    <a:pt x="31" y="36"/>
                  </a:cubicBezTo>
                  <a:cubicBezTo>
                    <a:pt x="31" y="49"/>
                    <a:pt x="28" y="64"/>
                    <a:pt x="16" y="81"/>
                  </a:cubicBezTo>
                  <a:cubicBezTo>
                    <a:pt x="5" y="98"/>
                    <a:pt x="2" y="113"/>
                    <a:pt x="2" y="124"/>
                  </a:cubicBezTo>
                  <a:cubicBezTo>
                    <a:pt x="2" y="138"/>
                    <a:pt x="8" y="147"/>
                    <a:pt x="11" y="151"/>
                  </a:cubicBezTo>
                  <a:cubicBezTo>
                    <a:pt x="12" y="152"/>
                    <a:pt x="13" y="152"/>
                    <a:pt x="13" y="152"/>
                  </a:cubicBezTo>
                  <a:cubicBezTo>
                    <a:pt x="11" y="154"/>
                    <a:pt x="11" y="154"/>
                    <a:pt x="11" y="154"/>
                  </a:cubicBezTo>
                  <a:cubicBezTo>
                    <a:pt x="11" y="154"/>
                    <a:pt x="0" y="144"/>
                    <a:pt x="0" y="124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</p:spPr>
          <p:txBody>
            <a:bodyPr vert="horz" wrap="square" lIns="0" tIns="0" rIns="0" bIns="216000" numCol="1" anchor="ctr" anchorCtr="0" compatLnSpc="1"/>
            <a:lstStyle/>
            <a:p>
              <a:pPr algn="ctr"/>
              <a:endParaRPr lang="zh-CN" altLang="en-US" sz="320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0" name="MH_Other_10"/>
            <p:cNvSpPr/>
            <p:nvPr>
              <p:custDataLst>
                <p:tags r:id="rId10"/>
              </p:custDataLst>
            </p:nvPr>
          </p:nvSpPr>
          <p:spPr bwMode="auto">
            <a:xfrm>
              <a:off x="8923501" y="5000911"/>
              <a:ext cx="1234867" cy="1608795"/>
            </a:xfrm>
            <a:custGeom>
              <a:avLst/>
              <a:gdLst>
                <a:gd name="T0" fmla="*/ 66 w 165"/>
                <a:gd name="T1" fmla="*/ 86 h 215"/>
                <a:gd name="T2" fmla="*/ 37 w 165"/>
                <a:gd name="T3" fmla="*/ 59 h 215"/>
                <a:gd name="T4" fmla="*/ 44 w 165"/>
                <a:gd name="T5" fmla="*/ 109 h 215"/>
                <a:gd name="T6" fmla="*/ 23 w 165"/>
                <a:gd name="T7" fmla="*/ 162 h 215"/>
                <a:gd name="T8" fmla="*/ 0 w 165"/>
                <a:gd name="T9" fmla="*/ 215 h 215"/>
                <a:gd name="T10" fmla="*/ 88 w 165"/>
                <a:gd name="T11" fmla="*/ 137 h 215"/>
                <a:gd name="T12" fmla="*/ 126 w 165"/>
                <a:gd name="T13" fmla="*/ 170 h 215"/>
                <a:gd name="T14" fmla="*/ 144 w 165"/>
                <a:gd name="T15" fmla="*/ 130 h 215"/>
                <a:gd name="T16" fmla="*/ 101 w 165"/>
                <a:gd name="T17" fmla="*/ 119 h 215"/>
                <a:gd name="T18" fmla="*/ 123 w 165"/>
                <a:gd name="T19" fmla="*/ 0 h 215"/>
                <a:gd name="T20" fmla="*/ 83 w 165"/>
                <a:gd name="T21" fmla="*/ 65 h 215"/>
                <a:gd name="T22" fmla="*/ 66 w 165"/>
                <a:gd name="T23" fmla="*/ 86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5" h="215">
                  <a:moveTo>
                    <a:pt x="66" y="86"/>
                  </a:moveTo>
                  <a:cubicBezTo>
                    <a:pt x="66" y="86"/>
                    <a:pt x="66" y="54"/>
                    <a:pt x="37" y="59"/>
                  </a:cubicBezTo>
                  <a:cubicBezTo>
                    <a:pt x="9" y="65"/>
                    <a:pt x="19" y="100"/>
                    <a:pt x="44" y="109"/>
                  </a:cubicBezTo>
                  <a:cubicBezTo>
                    <a:pt x="44" y="109"/>
                    <a:pt x="25" y="129"/>
                    <a:pt x="23" y="162"/>
                  </a:cubicBezTo>
                  <a:cubicBezTo>
                    <a:pt x="21" y="195"/>
                    <a:pt x="0" y="215"/>
                    <a:pt x="0" y="215"/>
                  </a:cubicBezTo>
                  <a:cubicBezTo>
                    <a:pt x="0" y="215"/>
                    <a:pt x="80" y="189"/>
                    <a:pt x="88" y="137"/>
                  </a:cubicBezTo>
                  <a:cubicBezTo>
                    <a:pt x="88" y="137"/>
                    <a:pt x="122" y="164"/>
                    <a:pt x="126" y="170"/>
                  </a:cubicBezTo>
                  <a:cubicBezTo>
                    <a:pt x="126" y="170"/>
                    <a:pt x="143" y="149"/>
                    <a:pt x="144" y="130"/>
                  </a:cubicBezTo>
                  <a:cubicBezTo>
                    <a:pt x="144" y="130"/>
                    <a:pt x="107" y="130"/>
                    <a:pt x="101" y="119"/>
                  </a:cubicBezTo>
                  <a:cubicBezTo>
                    <a:pt x="101" y="119"/>
                    <a:pt x="165" y="96"/>
                    <a:pt x="123" y="0"/>
                  </a:cubicBezTo>
                  <a:cubicBezTo>
                    <a:pt x="123" y="0"/>
                    <a:pt x="95" y="27"/>
                    <a:pt x="83" y="65"/>
                  </a:cubicBezTo>
                  <a:cubicBezTo>
                    <a:pt x="77" y="74"/>
                    <a:pt x="66" y="86"/>
                    <a:pt x="66" y="86"/>
                  </a:cubicBezTo>
                  <a:close/>
                </a:path>
              </a:pathLst>
            </a:custGeom>
            <a:solidFill>
              <a:srgbClr val="76C9A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MH_Other_11"/>
            <p:cNvSpPr/>
            <p:nvPr>
              <p:custDataLst>
                <p:tags r:id="rId11"/>
              </p:custDataLst>
            </p:nvPr>
          </p:nvSpPr>
          <p:spPr bwMode="auto">
            <a:xfrm>
              <a:off x="9118003" y="5299452"/>
              <a:ext cx="830784" cy="1189633"/>
            </a:xfrm>
            <a:custGeom>
              <a:avLst/>
              <a:gdLst>
                <a:gd name="connsiteX0" fmla="*/ 13797 w 760179"/>
                <a:gd name="connsiteY0" fmla="*/ 1027827 h 1088531"/>
                <a:gd name="connsiteX1" fmla="*/ 62084 w 760179"/>
                <a:gd name="connsiteY1" fmla="*/ 1081633 h 1088531"/>
                <a:gd name="connsiteX2" fmla="*/ 55186 w 760179"/>
                <a:gd name="connsiteY2" fmla="*/ 1088531 h 1088531"/>
                <a:gd name="connsiteX3" fmla="*/ 0 w 760179"/>
                <a:gd name="connsiteY3" fmla="*/ 1034725 h 1088531"/>
                <a:gd name="connsiteX4" fmla="*/ 102093 w 760179"/>
                <a:gd name="connsiteY4" fmla="*/ 972641 h 1088531"/>
                <a:gd name="connsiteX5" fmla="*/ 157279 w 760179"/>
                <a:gd name="connsiteY5" fmla="*/ 1027826 h 1088531"/>
                <a:gd name="connsiteX6" fmla="*/ 143483 w 760179"/>
                <a:gd name="connsiteY6" fmla="*/ 1041623 h 1088531"/>
                <a:gd name="connsiteX7" fmla="*/ 95195 w 760179"/>
                <a:gd name="connsiteY7" fmla="*/ 986437 h 1088531"/>
                <a:gd name="connsiteX8" fmla="*/ 177974 w 760179"/>
                <a:gd name="connsiteY8" fmla="*/ 896762 h 1088531"/>
                <a:gd name="connsiteX9" fmla="*/ 240057 w 760179"/>
                <a:gd name="connsiteY9" fmla="*/ 958846 h 1088531"/>
                <a:gd name="connsiteX10" fmla="*/ 226261 w 760179"/>
                <a:gd name="connsiteY10" fmla="*/ 965744 h 1088531"/>
                <a:gd name="connsiteX11" fmla="*/ 164177 w 760179"/>
                <a:gd name="connsiteY11" fmla="*/ 910558 h 1088531"/>
                <a:gd name="connsiteX12" fmla="*/ 267650 w 760179"/>
                <a:gd name="connsiteY12" fmla="*/ 822262 h 1088531"/>
                <a:gd name="connsiteX13" fmla="*/ 321456 w 760179"/>
                <a:gd name="connsiteY13" fmla="*/ 876068 h 1088531"/>
                <a:gd name="connsiteX14" fmla="*/ 307660 w 760179"/>
                <a:gd name="connsiteY14" fmla="*/ 882966 h 1088531"/>
                <a:gd name="connsiteX15" fmla="*/ 253853 w 760179"/>
                <a:gd name="connsiteY15" fmla="*/ 836058 h 1088531"/>
                <a:gd name="connsiteX16" fmla="*/ 314557 w 760179"/>
                <a:gd name="connsiteY16" fmla="*/ 725687 h 1088531"/>
                <a:gd name="connsiteX17" fmla="*/ 376641 w 760179"/>
                <a:gd name="connsiteY17" fmla="*/ 787771 h 1088531"/>
                <a:gd name="connsiteX18" fmla="*/ 369743 w 760179"/>
                <a:gd name="connsiteY18" fmla="*/ 794669 h 1088531"/>
                <a:gd name="connsiteX19" fmla="*/ 307659 w 760179"/>
                <a:gd name="connsiteY19" fmla="*/ 739483 h 1088531"/>
                <a:gd name="connsiteX20" fmla="*/ 540817 w 760179"/>
                <a:gd name="connsiteY20" fmla="*/ 431825 h 1088531"/>
                <a:gd name="connsiteX21" fmla="*/ 616697 w 760179"/>
                <a:gd name="connsiteY21" fmla="*/ 473215 h 1088531"/>
                <a:gd name="connsiteX22" fmla="*/ 609799 w 760179"/>
                <a:gd name="connsiteY22" fmla="*/ 480113 h 1088531"/>
                <a:gd name="connsiteX23" fmla="*/ 533919 w 760179"/>
                <a:gd name="connsiteY23" fmla="*/ 445622 h 1088531"/>
                <a:gd name="connsiteX24" fmla="*/ 609799 w 760179"/>
                <a:gd name="connsiteY24" fmla="*/ 355945 h 1088531"/>
                <a:gd name="connsiteX25" fmla="*/ 684300 w 760179"/>
                <a:gd name="connsiteY25" fmla="*/ 390436 h 1088531"/>
                <a:gd name="connsiteX26" fmla="*/ 677402 w 760179"/>
                <a:gd name="connsiteY26" fmla="*/ 404233 h 1088531"/>
                <a:gd name="connsiteX27" fmla="*/ 602901 w 760179"/>
                <a:gd name="connsiteY27" fmla="*/ 369741 h 1088531"/>
                <a:gd name="connsiteX28" fmla="*/ 658086 w 760179"/>
                <a:gd name="connsiteY28" fmla="*/ 260750 h 1088531"/>
                <a:gd name="connsiteX29" fmla="*/ 732587 w 760179"/>
                <a:gd name="connsiteY29" fmla="*/ 300759 h 1088531"/>
                <a:gd name="connsiteX30" fmla="*/ 725689 w 760179"/>
                <a:gd name="connsiteY30" fmla="*/ 314556 h 1088531"/>
                <a:gd name="connsiteX31" fmla="*/ 651188 w 760179"/>
                <a:gd name="connsiteY31" fmla="*/ 274546 h 1088531"/>
                <a:gd name="connsiteX32" fmla="*/ 684299 w 760179"/>
                <a:gd name="connsiteY32" fmla="*/ 129685 h 1088531"/>
                <a:gd name="connsiteX33" fmla="*/ 760179 w 760179"/>
                <a:gd name="connsiteY33" fmla="*/ 164176 h 1088531"/>
                <a:gd name="connsiteX34" fmla="*/ 760179 w 760179"/>
                <a:gd name="connsiteY34" fmla="*/ 177973 h 1088531"/>
                <a:gd name="connsiteX35" fmla="*/ 684299 w 760179"/>
                <a:gd name="connsiteY35" fmla="*/ 136583 h 1088531"/>
                <a:gd name="connsiteX36" fmla="*/ 677401 w 760179"/>
                <a:gd name="connsiteY36" fmla="*/ 0 h 1088531"/>
                <a:gd name="connsiteX37" fmla="*/ 760179 w 760179"/>
                <a:gd name="connsiteY37" fmla="*/ 41389 h 1088531"/>
                <a:gd name="connsiteX38" fmla="*/ 753281 w 760179"/>
                <a:gd name="connsiteY38" fmla="*/ 55185 h 1088531"/>
                <a:gd name="connsiteX39" fmla="*/ 677401 w 760179"/>
                <a:gd name="connsiteY39" fmla="*/ 13796 h 1088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760179" h="1088531">
                  <a:moveTo>
                    <a:pt x="13797" y="1027827"/>
                  </a:moveTo>
                  <a:lnTo>
                    <a:pt x="62084" y="1081633"/>
                  </a:lnTo>
                  <a:lnTo>
                    <a:pt x="55186" y="1088531"/>
                  </a:lnTo>
                  <a:lnTo>
                    <a:pt x="0" y="1034725"/>
                  </a:lnTo>
                  <a:close/>
                  <a:moveTo>
                    <a:pt x="102093" y="972641"/>
                  </a:moveTo>
                  <a:lnTo>
                    <a:pt x="157279" y="1027826"/>
                  </a:lnTo>
                  <a:lnTo>
                    <a:pt x="143483" y="1041623"/>
                  </a:lnTo>
                  <a:lnTo>
                    <a:pt x="95195" y="986437"/>
                  </a:lnTo>
                  <a:close/>
                  <a:moveTo>
                    <a:pt x="177974" y="896762"/>
                  </a:moveTo>
                  <a:lnTo>
                    <a:pt x="240057" y="958846"/>
                  </a:lnTo>
                  <a:lnTo>
                    <a:pt x="226261" y="965744"/>
                  </a:lnTo>
                  <a:lnTo>
                    <a:pt x="164177" y="910558"/>
                  </a:lnTo>
                  <a:close/>
                  <a:moveTo>
                    <a:pt x="267650" y="822262"/>
                  </a:moveTo>
                  <a:lnTo>
                    <a:pt x="321456" y="876068"/>
                  </a:lnTo>
                  <a:lnTo>
                    <a:pt x="307660" y="882966"/>
                  </a:lnTo>
                  <a:lnTo>
                    <a:pt x="253853" y="836058"/>
                  </a:lnTo>
                  <a:close/>
                  <a:moveTo>
                    <a:pt x="314557" y="725687"/>
                  </a:moveTo>
                  <a:lnTo>
                    <a:pt x="376641" y="787771"/>
                  </a:lnTo>
                  <a:lnTo>
                    <a:pt x="369743" y="794669"/>
                  </a:lnTo>
                  <a:lnTo>
                    <a:pt x="307659" y="739483"/>
                  </a:lnTo>
                  <a:close/>
                  <a:moveTo>
                    <a:pt x="540817" y="431825"/>
                  </a:moveTo>
                  <a:lnTo>
                    <a:pt x="616697" y="473215"/>
                  </a:lnTo>
                  <a:lnTo>
                    <a:pt x="609799" y="480113"/>
                  </a:lnTo>
                  <a:lnTo>
                    <a:pt x="533919" y="445622"/>
                  </a:lnTo>
                  <a:close/>
                  <a:moveTo>
                    <a:pt x="609799" y="355945"/>
                  </a:moveTo>
                  <a:lnTo>
                    <a:pt x="684300" y="390436"/>
                  </a:lnTo>
                  <a:lnTo>
                    <a:pt x="677402" y="404233"/>
                  </a:lnTo>
                  <a:lnTo>
                    <a:pt x="602901" y="369741"/>
                  </a:lnTo>
                  <a:close/>
                  <a:moveTo>
                    <a:pt x="658086" y="260750"/>
                  </a:moveTo>
                  <a:lnTo>
                    <a:pt x="732587" y="300759"/>
                  </a:lnTo>
                  <a:lnTo>
                    <a:pt x="725689" y="314556"/>
                  </a:lnTo>
                  <a:lnTo>
                    <a:pt x="651188" y="274546"/>
                  </a:lnTo>
                  <a:close/>
                  <a:moveTo>
                    <a:pt x="684299" y="129685"/>
                  </a:moveTo>
                  <a:lnTo>
                    <a:pt x="760179" y="164176"/>
                  </a:lnTo>
                  <a:lnTo>
                    <a:pt x="760179" y="177973"/>
                  </a:lnTo>
                  <a:lnTo>
                    <a:pt x="684299" y="136583"/>
                  </a:lnTo>
                  <a:close/>
                  <a:moveTo>
                    <a:pt x="677401" y="0"/>
                  </a:moveTo>
                  <a:lnTo>
                    <a:pt x="760179" y="41389"/>
                  </a:lnTo>
                  <a:lnTo>
                    <a:pt x="753281" y="55185"/>
                  </a:lnTo>
                  <a:lnTo>
                    <a:pt x="677401" y="137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21" name="MH_Other_12"/>
            <p:cNvSpPr/>
            <p:nvPr>
              <p:custDataLst>
                <p:tags r:id="rId12"/>
              </p:custDataLst>
            </p:nvPr>
          </p:nvSpPr>
          <p:spPr bwMode="auto">
            <a:xfrm>
              <a:off x="8961193" y="5404996"/>
              <a:ext cx="171886" cy="164348"/>
            </a:xfrm>
            <a:custGeom>
              <a:avLst/>
              <a:gdLst>
                <a:gd name="T0" fmla="*/ 114 w 114"/>
                <a:gd name="T1" fmla="*/ 44 h 109"/>
                <a:gd name="T2" fmla="*/ 0 w 114"/>
                <a:gd name="T3" fmla="*/ 0 h 109"/>
                <a:gd name="T4" fmla="*/ 74 w 114"/>
                <a:gd name="T5" fmla="*/ 109 h 109"/>
                <a:gd name="T6" fmla="*/ 114 w 114"/>
                <a:gd name="T7" fmla="*/ 44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4" h="109">
                  <a:moveTo>
                    <a:pt x="114" y="44"/>
                  </a:moveTo>
                  <a:lnTo>
                    <a:pt x="0" y="0"/>
                  </a:lnTo>
                  <a:lnTo>
                    <a:pt x="74" y="109"/>
                  </a:lnTo>
                  <a:lnTo>
                    <a:pt x="114" y="44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</p:spPr>
          <p:txBody>
            <a:bodyPr vert="horz" wrap="square" lIns="0" tIns="0" rIns="0" bIns="216000" numCol="1" anchor="ctr" anchorCtr="0" compatLnSpc="1"/>
            <a:lstStyle/>
            <a:p>
              <a:pPr algn="ctr"/>
              <a:endParaRPr lang="zh-CN" altLang="en-US" sz="320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2" name="MH_Other_13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9200931" y="5501492"/>
              <a:ext cx="104037" cy="105544"/>
            </a:xfrm>
            <a:prstGeom prst="ellipse">
              <a:avLst/>
            </a:prstGeom>
            <a:solidFill>
              <a:srgbClr val="86868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MH_Other_14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9214500" y="5531647"/>
              <a:ext cx="52773" cy="5277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MH_Other_15"/>
            <p:cNvSpPr/>
            <p:nvPr>
              <p:custDataLst>
                <p:tags r:id="rId15"/>
              </p:custDataLst>
            </p:nvPr>
          </p:nvSpPr>
          <p:spPr bwMode="auto">
            <a:xfrm>
              <a:off x="8991349" y="4284038"/>
              <a:ext cx="149270" cy="98006"/>
            </a:xfrm>
            <a:custGeom>
              <a:avLst/>
              <a:gdLst>
                <a:gd name="T0" fmla="*/ 39 w 99"/>
                <a:gd name="T1" fmla="*/ 0 h 65"/>
                <a:gd name="T2" fmla="*/ 0 w 99"/>
                <a:gd name="T3" fmla="*/ 65 h 65"/>
                <a:gd name="T4" fmla="*/ 99 w 99"/>
                <a:gd name="T5" fmla="*/ 40 h 65"/>
                <a:gd name="T6" fmla="*/ 39 w 99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65">
                  <a:moveTo>
                    <a:pt x="39" y="0"/>
                  </a:moveTo>
                  <a:lnTo>
                    <a:pt x="0" y="65"/>
                  </a:lnTo>
                  <a:lnTo>
                    <a:pt x="99" y="4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</p:spPr>
          <p:txBody>
            <a:bodyPr vert="horz" wrap="square" lIns="0" tIns="0" rIns="0" bIns="216000" numCol="1" anchor="ctr" anchorCtr="0" compatLnSpc="1"/>
            <a:lstStyle/>
            <a:p>
              <a:pPr algn="ctr"/>
              <a:endParaRPr lang="zh-CN" altLang="en-US" sz="320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1" name="MH_Other_16"/>
            <p:cNvSpPr/>
            <p:nvPr>
              <p:custDataLst>
                <p:tags r:id="rId16"/>
              </p:custDataLst>
            </p:nvPr>
          </p:nvSpPr>
          <p:spPr>
            <a:xfrm rot="20614038">
              <a:off x="8239690" y="3177486"/>
              <a:ext cx="1394842" cy="1130179"/>
            </a:xfrm>
            <a:custGeom>
              <a:avLst/>
              <a:gdLst>
                <a:gd name="connsiteX0" fmla="*/ 1006348 w 1276300"/>
                <a:gd name="connsiteY0" fmla="*/ 37133 h 1034130"/>
                <a:gd name="connsiteX1" fmla="*/ 1157677 w 1276300"/>
                <a:gd name="connsiteY1" fmla="*/ 106533 h 1034130"/>
                <a:gd name="connsiteX2" fmla="*/ 1126649 w 1276300"/>
                <a:gd name="connsiteY2" fmla="*/ 647182 h 1034130"/>
                <a:gd name="connsiteX3" fmla="*/ 598695 w 1276300"/>
                <a:gd name="connsiteY3" fmla="*/ 1034130 h 1034130"/>
                <a:gd name="connsiteX4" fmla="*/ 117500 w 1276300"/>
                <a:gd name="connsiteY4" fmla="*/ 585177 h 1034130"/>
                <a:gd name="connsiteX5" fmla="*/ 146590 w 1276300"/>
                <a:gd name="connsiteY5" fmla="*/ 51096 h 1034130"/>
                <a:gd name="connsiteX6" fmla="*/ 638022 w 1276300"/>
                <a:gd name="connsiteY6" fmla="*/ 296001 h 1034130"/>
                <a:gd name="connsiteX7" fmla="*/ 1006348 w 1276300"/>
                <a:gd name="connsiteY7" fmla="*/ 37133 h 103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76300" h="1034130">
                  <a:moveTo>
                    <a:pt x="1006348" y="37133"/>
                  </a:moveTo>
                  <a:cubicBezTo>
                    <a:pt x="1059730" y="45514"/>
                    <a:pt x="1111946" y="68055"/>
                    <a:pt x="1157677" y="106533"/>
                  </a:cubicBezTo>
                  <a:cubicBezTo>
                    <a:pt x="1307029" y="229125"/>
                    <a:pt x="1334991" y="473001"/>
                    <a:pt x="1126649" y="647182"/>
                  </a:cubicBezTo>
                  <a:cubicBezTo>
                    <a:pt x="939185" y="798960"/>
                    <a:pt x="749899" y="835956"/>
                    <a:pt x="598695" y="1034130"/>
                  </a:cubicBezTo>
                  <a:cubicBezTo>
                    <a:pt x="469903" y="817638"/>
                    <a:pt x="286111" y="763431"/>
                    <a:pt x="117500" y="585177"/>
                  </a:cubicBezTo>
                  <a:cubicBezTo>
                    <a:pt x="-68866" y="394546"/>
                    <a:pt x="-14185" y="160764"/>
                    <a:pt x="146590" y="51096"/>
                  </a:cubicBezTo>
                  <a:cubicBezTo>
                    <a:pt x="341370" y="-77103"/>
                    <a:pt x="618562" y="47492"/>
                    <a:pt x="638022" y="296001"/>
                  </a:cubicBezTo>
                  <a:cubicBezTo>
                    <a:pt x="675562" y="114286"/>
                    <a:pt x="846203" y="11991"/>
                    <a:pt x="1006348" y="37133"/>
                  </a:cubicBezTo>
                  <a:close/>
                </a:path>
              </a:pathLst>
            </a:custGeom>
            <a:solidFill>
              <a:srgbClr val="FF89A5"/>
            </a:solidFill>
            <a:ln>
              <a:noFill/>
            </a:ln>
          </p:spPr>
          <p:txBody>
            <a:bodyPr vert="horz" wrap="square" lIns="0" tIns="0" rIns="0" bIns="0" numCol="1" anchor="ctr" anchorCtr="0" compatLnSpc="1">
              <a:noAutofit/>
            </a:bodyPr>
            <a:lstStyle/>
            <a:p>
              <a:pPr algn="ctr"/>
              <a:r>
                <a:rPr lang="en-US" altLang="zh-CN" sz="2400">
                  <a:solidFill>
                    <a:srgbClr val="FFFFFF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I DO</a:t>
              </a:r>
              <a:endParaRPr lang="zh-CN" altLang="en-US" sz="2400">
                <a:solidFill>
                  <a:srgbClr val="FFFFFF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sp>
        <p:nvSpPr>
          <p:cNvPr id="1090" name="MH_Other_18"/>
          <p:cNvSpPr/>
          <p:nvPr>
            <p:custDataLst>
              <p:tags r:id="rId17"/>
            </p:custDataLst>
          </p:nvPr>
        </p:nvSpPr>
        <p:spPr bwMode="auto">
          <a:xfrm>
            <a:off x="1867427" y="5441878"/>
            <a:ext cx="935136" cy="1152004"/>
          </a:xfrm>
          <a:custGeom>
            <a:avLst/>
            <a:gdLst>
              <a:gd name="T0" fmla="*/ 459 w 539"/>
              <a:gd name="T1" fmla="*/ 664 h 664"/>
              <a:gd name="T2" fmla="*/ 0 w 539"/>
              <a:gd name="T3" fmla="*/ 604 h 664"/>
              <a:gd name="T4" fmla="*/ 80 w 539"/>
              <a:gd name="T5" fmla="*/ 0 h 664"/>
              <a:gd name="T6" fmla="*/ 539 w 539"/>
              <a:gd name="T7" fmla="*/ 62 h 664"/>
              <a:gd name="T8" fmla="*/ 459 w 539"/>
              <a:gd name="T9" fmla="*/ 664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39" h="664">
                <a:moveTo>
                  <a:pt x="459" y="664"/>
                </a:moveTo>
                <a:lnTo>
                  <a:pt x="0" y="604"/>
                </a:lnTo>
                <a:lnTo>
                  <a:pt x="80" y="0"/>
                </a:lnTo>
                <a:lnTo>
                  <a:pt x="539" y="62"/>
                </a:lnTo>
                <a:lnTo>
                  <a:pt x="459" y="66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95" name="MH_Other_19"/>
          <p:cNvSpPr/>
          <p:nvPr>
            <p:custDataLst>
              <p:tags r:id="rId18"/>
            </p:custDataLst>
          </p:nvPr>
        </p:nvSpPr>
        <p:spPr bwMode="auto">
          <a:xfrm>
            <a:off x="2703671" y="5493927"/>
            <a:ext cx="1197113" cy="1311619"/>
          </a:xfrm>
          <a:custGeom>
            <a:avLst/>
            <a:gdLst>
              <a:gd name="T0" fmla="*/ 690 w 690"/>
              <a:gd name="T1" fmla="*/ 540 h 756"/>
              <a:gd name="T2" fmla="*/ 279 w 690"/>
              <a:gd name="T3" fmla="*/ 756 h 756"/>
              <a:gd name="T4" fmla="*/ 0 w 690"/>
              <a:gd name="T5" fmla="*/ 216 h 756"/>
              <a:gd name="T6" fmla="*/ 410 w 690"/>
              <a:gd name="T7" fmla="*/ 0 h 756"/>
              <a:gd name="T8" fmla="*/ 690 w 690"/>
              <a:gd name="T9" fmla="*/ 540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90" h="756">
                <a:moveTo>
                  <a:pt x="690" y="540"/>
                </a:moveTo>
                <a:lnTo>
                  <a:pt x="279" y="756"/>
                </a:lnTo>
                <a:lnTo>
                  <a:pt x="0" y="216"/>
                </a:lnTo>
                <a:lnTo>
                  <a:pt x="410" y="0"/>
                </a:lnTo>
                <a:lnTo>
                  <a:pt x="690" y="54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05" name="MH_Other_20"/>
          <p:cNvSpPr/>
          <p:nvPr>
            <p:custDataLst>
              <p:tags r:id="rId19"/>
            </p:custDataLst>
          </p:nvPr>
        </p:nvSpPr>
        <p:spPr bwMode="auto">
          <a:xfrm>
            <a:off x="4742231" y="5315227"/>
            <a:ext cx="1249161" cy="1325499"/>
          </a:xfrm>
          <a:custGeom>
            <a:avLst/>
            <a:gdLst>
              <a:gd name="T0" fmla="*/ 720 w 720"/>
              <a:gd name="T1" fmla="*/ 510 h 764"/>
              <a:gd name="T2" fmla="*/ 330 w 720"/>
              <a:gd name="T3" fmla="*/ 764 h 764"/>
              <a:gd name="T4" fmla="*/ 0 w 720"/>
              <a:gd name="T5" fmla="*/ 254 h 764"/>
              <a:gd name="T6" fmla="*/ 388 w 720"/>
              <a:gd name="T7" fmla="*/ 0 h 764"/>
              <a:gd name="T8" fmla="*/ 720 w 720"/>
              <a:gd name="T9" fmla="*/ 510 h 7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0" h="764">
                <a:moveTo>
                  <a:pt x="720" y="510"/>
                </a:moveTo>
                <a:lnTo>
                  <a:pt x="330" y="764"/>
                </a:lnTo>
                <a:lnTo>
                  <a:pt x="0" y="254"/>
                </a:lnTo>
                <a:lnTo>
                  <a:pt x="388" y="0"/>
                </a:lnTo>
                <a:lnTo>
                  <a:pt x="720" y="51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48" name="MH_Other_21"/>
          <p:cNvSpPr/>
          <p:nvPr>
            <p:custDataLst>
              <p:tags r:id="rId20"/>
            </p:custDataLst>
          </p:nvPr>
        </p:nvSpPr>
        <p:spPr bwMode="auto">
          <a:xfrm>
            <a:off x="5907573" y="5403580"/>
            <a:ext cx="935136" cy="1152004"/>
          </a:xfrm>
          <a:custGeom>
            <a:avLst/>
            <a:gdLst>
              <a:gd name="T0" fmla="*/ 459 w 539"/>
              <a:gd name="T1" fmla="*/ 664 h 664"/>
              <a:gd name="T2" fmla="*/ 0 w 539"/>
              <a:gd name="T3" fmla="*/ 604 h 664"/>
              <a:gd name="T4" fmla="*/ 80 w 539"/>
              <a:gd name="T5" fmla="*/ 0 h 664"/>
              <a:gd name="T6" fmla="*/ 539 w 539"/>
              <a:gd name="T7" fmla="*/ 62 h 664"/>
              <a:gd name="T8" fmla="*/ 459 w 539"/>
              <a:gd name="T9" fmla="*/ 664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39" h="664">
                <a:moveTo>
                  <a:pt x="459" y="664"/>
                </a:moveTo>
                <a:lnTo>
                  <a:pt x="0" y="604"/>
                </a:lnTo>
                <a:lnTo>
                  <a:pt x="80" y="0"/>
                </a:lnTo>
                <a:lnTo>
                  <a:pt x="539" y="62"/>
                </a:lnTo>
                <a:lnTo>
                  <a:pt x="459" y="66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51" name="MH_Other_22"/>
          <p:cNvSpPr/>
          <p:nvPr>
            <p:custDataLst>
              <p:tags r:id="rId21"/>
            </p:custDataLst>
          </p:nvPr>
        </p:nvSpPr>
        <p:spPr bwMode="auto">
          <a:xfrm>
            <a:off x="6743816" y="5455628"/>
            <a:ext cx="1197113" cy="1311619"/>
          </a:xfrm>
          <a:custGeom>
            <a:avLst/>
            <a:gdLst>
              <a:gd name="T0" fmla="*/ 690 w 690"/>
              <a:gd name="T1" fmla="*/ 540 h 756"/>
              <a:gd name="T2" fmla="*/ 279 w 690"/>
              <a:gd name="T3" fmla="*/ 756 h 756"/>
              <a:gd name="T4" fmla="*/ 0 w 690"/>
              <a:gd name="T5" fmla="*/ 216 h 756"/>
              <a:gd name="T6" fmla="*/ 410 w 690"/>
              <a:gd name="T7" fmla="*/ 0 h 756"/>
              <a:gd name="T8" fmla="*/ 690 w 690"/>
              <a:gd name="T9" fmla="*/ 540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90" h="756">
                <a:moveTo>
                  <a:pt x="690" y="540"/>
                </a:moveTo>
                <a:lnTo>
                  <a:pt x="279" y="756"/>
                </a:lnTo>
                <a:lnTo>
                  <a:pt x="0" y="216"/>
                </a:lnTo>
                <a:lnTo>
                  <a:pt x="410" y="0"/>
                </a:lnTo>
                <a:lnTo>
                  <a:pt x="690" y="54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58" name="MH_Other_23"/>
          <p:cNvSpPr/>
          <p:nvPr>
            <p:custDataLst>
              <p:tags r:id="rId22"/>
            </p:custDataLst>
          </p:nvPr>
        </p:nvSpPr>
        <p:spPr bwMode="auto">
          <a:xfrm>
            <a:off x="8507449" y="-2306769"/>
            <a:ext cx="1249161" cy="1325499"/>
          </a:xfrm>
          <a:custGeom>
            <a:avLst/>
            <a:gdLst>
              <a:gd name="T0" fmla="*/ 720 w 720"/>
              <a:gd name="T1" fmla="*/ 510 h 764"/>
              <a:gd name="T2" fmla="*/ 330 w 720"/>
              <a:gd name="T3" fmla="*/ 764 h 764"/>
              <a:gd name="T4" fmla="*/ 0 w 720"/>
              <a:gd name="T5" fmla="*/ 254 h 764"/>
              <a:gd name="T6" fmla="*/ 388 w 720"/>
              <a:gd name="T7" fmla="*/ 0 h 764"/>
              <a:gd name="T8" fmla="*/ 720 w 720"/>
              <a:gd name="T9" fmla="*/ 510 h 7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0" h="764">
                <a:moveTo>
                  <a:pt x="720" y="510"/>
                </a:moveTo>
                <a:lnTo>
                  <a:pt x="330" y="764"/>
                </a:lnTo>
                <a:lnTo>
                  <a:pt x="0" y="254"/>
                </a:lnTo>
                <a:lnTo>
                  <a:pt x="388" y="0"/>
                </a:lnTo>
                <a:lnTo>
                  <a:pt x="720" y="51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60" name="MH_Text_1"/>
          <p:cNvSpPr txBox="1"/>
          <p:nvPr>
            <p:custDataLst>
              <p:tags r:id="rId23"/>
            </p:custDataLst>
          </p:nvPr>
        </p:nvSpPr>
        <p:spPr>
          <a:xfrm rot="21085514">
            <a:off x="4407793" y="1317921"/>
            <a:ext cx="3253322" cy="1085645"/>
          </a:xfrm>
          <a:prstGeom prst="rect">
            <a:avLst/>
          </a:prstGeom>
          <a:noFill/>
        </p:spPr>
        <p:txBody>
          <a:bodyPr wrap="square" rtlCol="0" anchor="ctr" anchorCtr="0"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点击此处添加文字描述，文字颜色、大小、字体可根据需求进行更改。点击此处添加文字描述，文字颜色、大小、字体可根据需求进行更改。</a:t>
            </a:r>
            <a:endParaRPr lang="zh-CN" altLang="en-US" sz="1600" dirty="0">
              <a:latin typeface="+mn-ea"/>
            </a:endParaRPr>
          </a:p>
        </p:txBody>
      </p:sp>
      <p:sp>
        <p:nvSpPr>
          <p:cNvPr id="1197" name="MH_Other_24"/>
          <p:cNvSpPr/>
          <p:nvPr>
            <p:custDataLst>
              <p:tags r:id="rId24"/>
            </p:custDataLst>
          </p:nvPr>
        </p:nvSpPr>
        <p:spPr>
          <a:xfrm rot="470102">
            <a:off x="1930536" y="5490062"/>
            <a:ext cx="808449" cy="1059042"/>
          </a:xfrm>
          <a:custGeom>
            <a:avLst/>
            <a:gdLst>
              <a:gd name="connsiteX0" fmla="*/ 0 w 739742"/>
              <a:gd name="connsiteY0" fmla="*/ 1826 h 969038"/>
              <a:gd name="connsiteX1" fmla="*/ 735278 w 739742"/>
              <a:gd name="connsiteY1" fmla="*/ 0 h 969038"/>
              <a:gd name="connsiteX2" fmla="*/ 739742 w 739742"/>
              <a:gd name="connsiteY2" fmla="*/ 964066 h 969038"/>
              <a:gd name="connsiteX3" fmla="*/ 4897 w 739742"/>
              <a:gd name="connsiteY3" fmla="*/ 969038 h 96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742" h="969038">
                <a:moveTo>
                  <a:pt x="0" y="1826"/>
                </a:moveTo>
                <a:lnTo>
                  <a:pt x="735278" y="0"/>
                </a:lnTo>
                <a:lnTo>
                  <a:pt x="739742" y="964066"/>
                </a:lnTo>
                <a:lnTo>
                  <a:pt x="4897" y="969038"/>
                </a:lnTo>
                <a:close/>
              </a:path>
            </a:pathLst>
          </a:custGeom>
          <a:solidFill>
            <a:srgbClr val="76C9A3"/>
          </a:solidFill>
          <a:ln>
            <a:noFill/>
          </a:ln>
        </p:spPr>
        <p:txBody>
          <a:bodyPr vert="horz" wrap="square" lIns="0" tIns="0" rIns="0" bIns="0" numCol="1" anchor="ctr" anchorCtr="0" compatLnSpc="1">
            <a:noAutofit/>
          </a:bodyPr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M</a:t>
            </a:r>
            <a:endParaRPr lang="zh-CN" altLang="en-US" sz="28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98" name="MH_Other_25"/>
          <p:cNvSpPr/>
          <p:nvPr>
            <p:custDataLst>
              <p:tags r:id="rId25"/>
            </p:custDataLst>
          </p:nvPr>
        </p:nvSpPr>
        <p:spPr>
          <a:xfrm rot="19735305">
            <a:off x="2865728" y="5600424"/>
            <a:ext cx="871724" cy="1099396"/>
          </a:xfrm>
          <a:custGeom>
            <a:avLst/>
            <a:gdLst>
              <a:gd name="connsiteX0" fmla="*/ 797640 w 797640"/>
              <a:gd name="connsiteY0" fmla="*/ 42306 h 1005963"/>
              <a:gd name="connsiteX1" fmla="*/ 735818 w 797640"/>
              <a:gd name="connsiteY1" fmla="*/ 1005963 h 1005963"/>
              <a:gd name="connsiteX2" fmla="*/ 0 w 797640"/>
              <a:gd name="connsiteY2" fmla="*/ 962838 h 1005963"/>
              <a:gd name="connsiteX3" fmla="*/ 63181 w 797640"/>
              <a:gd name="connsiteY3" fmla="*/ 0 h 1005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7640" h="1005963">
                <a:moveTo>
                  <a:pt x="797640" y="42306"/>
                </a:moveTo>
                <a:lnTo>
                  <a:pt x="735818" y="1005963"/>
                </a:lnTo>
                <a:lnTo>
                  <a:pt x="0" y="962838"/>
                </a:lnTo>
                <a:lnTo>
                  <a:pt x="63181" y="0"/>
                </a:lnTo>
                <a:close/>
              </a:path>
            </a:pathLst>
          </a:custGeom>
          <a:solidFill>
            <a:srgbClr val="FF89A5"/>
          </a:solidFill>
          <a:ln>
            <a:noFill/>
          </a:ln>
        </p:spPr>
        <p:txBody>
          <a:bodyPr vert="horz" wrap="square" lIns="0" tIns="0" rIns="0" bIns="0" numCol="1" anchor="ctr" anchorCtr="0" compatLnSpc="1">
            <a:noAutofit/>
          </a:bodyPr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r</a:t>
            </a:r>
            <a:endParaRPr lang="zh-CN" altLang="en-US" sz="28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200" name="MH_Other_26"/>
          <p:cNvSpPr/>
          <p:nvPr>
            <p:custDataLst>
              <p:tags r:id="rId26"/>
            </p:custDataLst>
          </p:nvPr>
        </p:nvSpPr>
        <p:spPr>
          <a:xfrm rot="886719">
            <a:off x="3915110" y="5775917"/>
            <a:ext cx="858870" cy="1097897"/>
          </a:xfrm>
          <a:custGeom>
            <a:avLst/>
            <a:gdLst>
              <a:gd name="connsiteX0" fmla="*/ 50637 w 785878"/>
              <a:gd name="connsiteY0" fmla="*/ 0 h 1004591"/>
              <a:gd name="connsiteX1" fmla="*/ 785878 w 785878"/>
              <a:gd name="connsiteY1" fmla="*/ 42455 h 1004591"/>
              <a:gd name="connsiteX2" fmla="*/ 735966 w 785878"/>
              <a:gd name="connsiteY2" fmla="*/ 1004591 h 1004591"/>
              <a:gd name="connsiteX3" fmla="*/ 0 w 785878"/>
              <a:gd name="connsiteY3" fmla="*/ 965610 h 100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5878" h="1004591">
                <a:moveTo>
                  <a:pt x="50637" y="0"/>
                </a:moveTo>
                <a:lnTo>
                  <a:pt x="785878" y="42455"/>
                </a:lnTo>
                <a:lnTo>
                  <a:pt x="735966" y="1004591"/>
                </a:lnTo>
                <a:lnTo>
                  <a:pt x="0" y="965610"/>
                </a:lnTo>
                <a:close/>
              </a:path>
            </a:pathLst>
          </a:custGeom>
          <a:solidFill>
            <a:srgbClr val="76C9A3"/>
          </a:solidFill>
          <a:ln>
            <a:noFill/>
          </a:ln>
        </p:spPr>
        <p:txBody>
          <a:bodyPr vert="horz" wrap="square" lIns="0" tIns="0" rIns="0" bIns="0" numCol="1" anchor="ctr" anchorCtr="0" compatLnSpc="1">
            <a:noAutofit/>
          </a:bodyPr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r</a:t>
            </a:r>
            <a:endParaRPr lang="zh-CN" altLang="en-US" sz="28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99" name="MH_Other_27"/>
          <p:cNvSpPr/>
          <p:nvPr>
            <p:custDataLst>
              <p:tags r:id="rId27"/>
            </p:custDataLst>
          </p:nvPr>
        </p:nvSpPr>
        <p:spPr>
          <a:xfrm rot="19690476">
            <a:off x="4952757" y="5440619"/>
            <a:ext cx="827148" cy="1073157"/>
          </a:xfrm>
          <a:custGeom>
            <a:avLst/>
            <a:gdLst>
              <a:gd name="connsiteX0" fmla="*/ 735981 w 756852"/>
              <a:gd name="connsiteY0" fmla="*/ 0 h 981954"/>
              <a:gd name="connsiteX1" fmla="*/ 756852 w 756852"/>
              <a:gd name="connsiteY1" fmla="*/ 965835 h 981954"/>
              <a:gd name="connsiteX2" fmla="*/ 18174 w 756852"/>
              <a:gd name="connsiteY2" fmla="*/ 981954 h 981954"/>
              <a:gd name="connsiteX3" fmla="*/ 0 w 756852"/>
              <a:gd name="connsiteY3" fmla="*/ 17793 h 981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6852" h="981954">
                <a:moveTo>
                  <a:pt x="735981" y="0"/>
                </a:moveTo>
                <a:lnTo>
                  <a:pt x="756852" y="965835"/>
                </a:lnTo>
                <a:lnTo>
                  <a:pt x="18174" y="981954"/>
                </a:lnTo>
                <a:lnTo>
                  <a:pt x="0" y="17793"/>
                </a:lnTo>
                <a:close/>
              </a:path>
            </a:pathLst>
          </a:custGeom>
          <a:solidFill>
            <a:srgbClr val="FF89A5"/>
          </a:solidFill>
          <a:ln>
            <a:noFill/>
          </a:ln>
        </p:spPr>
        <p:txBody>
          <a:bodyPr vert="horz" wrap="square" lIns="0" tIns="0" rIns="0" bIns="0" numCol="1" anchor="ctr" anchorCtr="0" compatLnSpc="1">
            <a:noAutofit/>
          </a:bodyPr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</a:t>
            </a:r>
            <a:endParaRPr lang="zh-CN" altLang="en-US" sz="28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96" name="MH_Other_28"/>
          <p:cNvSpPr/>
          <p:nvPr>
            <p:custDataLst>
              <p:tags r:id="rId28"/>
            </p:custDataLst>
          </p:nvPr>
        </p:nvSpPr>
        <p:spPr>
          <a:xfrm rot="470102">
            <a:off x="5970680" y="5451764"/>
            <a:ext cx="808449" cy="1059042"/>
          </a:xfrm>
          <a:custGeom>
            <a:avLst/>
            <a:gdLst>
              <a:gd name="connsiteX0" fmla="*/ 0 w 739742"/>
              <a:gd name="connsiteY0" fmla="*/ 1826 h 969038"/>
              <a:gd name="connsiteX1" fmla="*/ 735278 w 739742"/>
              <a:gd name="connsiteY1" fmla="*/ 0 h 969038"/>
              <a:gd name="connsiteX2" fmla="*/ 739742 w 739742"/>
              <a:gd name="connsiteY2" fmla="*/ 964066 h 969038"/>
              <a:gd name="connsiteX3" fmla="*/ 4897 w 739742"/>
              <a:gd name="connsiteY3" fmla="*/ 969038 h 96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742" h="969038">
                <a:moveTo>
                  <a:pt x="0" y="1826"/>
                </a:moveTo>
                <a:lnTo>
                  <a:pt x="735278" y="0"/>
                </a:lnTo>
                <a:lnTo>
                  <a:pt x="739742" y="964066"/>
                </a:lnTo>
                <a:lnTo>
                  <a:pt x="4897" y="969038"/>
                </a:lnTo>
                <a:close/>
              </a:path>
            </a:pathLst>
          </a:custGeom>
          <a:solidFill>
            <a:srgbClr val="76C9A3"/>
          </a:solidFill>
          <a:ln>
            <a:noFill/>
          </a:ln>
        </p:spPr>
        <p:txBody>
          <a:bodyPr vert="horz" wrap="square" lIns="0" tIns="0" rIns="0" bIns="0" numCol="1" anchor="ctr" anchorCtr="0" compatLnSpc="1">
            <a:noAutofit/>
          </a:bodyPr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y</a:t>
            </a:r>
            <a:endParaRPr lang="zh-CN" altLang="en-US" sz="28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88" name="MH_Other_29"/>
          <p:cNvSpPr/>
          <p:nvPr>
            <p:custDataLst>
              <p:tags r:id="rId29"/>
            </p:custDataLst>
          </p:nvPr>
        </p:nvSpPr>
        <p:spPr>
          <a:xfrm rot="19735305">
            <a:off x="6905873" y="5562120"/>
            <a:ext cx="871724" cy="1099397"/>
          </a:xfrm>
          <a:custGeom>
            <a:avLst/>
            <a:gdLst>
              <a:gd name="connsiteX0" fmla="*/ 797640 w 797640"/>
              <a:gd name="connsiteY0" fmla="*/ 42306 h 1005964"/>
              <a:gd name="connsiteX1" fmla="*/ 735818 w 797640"/>
              <a:gd name="connsiteY1" fmla="*/ 1005964 h 1005964"/>
              <a:gd name="connsiteX2" fmla="*/ 0 w 797640"/>
              <a:gd name="connsiteY2" fmla="*/ 962838 h 1005964"/>
              <a:gd name="connsiteX3" fmla="*/ 63181 w 797640"/>
              <a:gd name="connsiteY3" fmla="*/ 0 h 1005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7640" h="1005964">
                <a:moveTo>
                  <a:pt x="797640" y="42306"/>
                </a:moveTo>
                <a:lnTo>
                  <a:pt x="735818" y="1005964"/>
                </a:lnTo>
                <a:lnTo>
                  <a:pt x="0" y="962838"/>
                </a:lnTo>
                <a:lnTo>
                  <a:pt x="63181" y="0"/>
                </a:lnTo>
                <a:close/>
              </a:path>
            </a:pathLst>
          </a:custGeom>
          <a:solidFill>
            <a:srgbClr val="FF89A5"/>
          </a:solidFill>
          <a:ln>
            <a:noFill/>
          </a:ln>
        </p:spPr>
        <p:txBody>
          <a:bodyPr vert="horz" wrap="square" lIns="0" tIns="0" rIns="0" bIns="0" numCol="1" anchor="ctr" anchorCtr="0" compatLnSpc="1">
            <a:noAutofit/>
          </a:bodyPr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</a:t>
            </a:r>
            <a:endParaRPr lang="zh-CN" altLang="en-US" sz="28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87" name="MH_Other_30"/>
          <p:cNvSpPr/>
          <p:nvPr>
            <p:custDataLst>
              <p:tags r:id="rId30"/>
            </p:custDataLst>
          </p:nvPr>
        </p:nvSpPr>
        <p:spPr>
          <a:xfrm rot="886719">
            <a:off x="7955257" y="5737618"/>
            <a:ext cx="858870" cy="1097897"/>
          </a:xfrm>
          <a:custGeom>
            <a:avLst/>
            <a:gdLst>
              <a:gd name="connsiteX0" fmla="*/ 50637 w 785878"/>
              <a:gd name="connsiteY0" fmla="*/ 0 h 1004591"/>
              <a:gd name="connsiteX1" fmla="*/ 785878 w 785878"/>
              <a:gd name="connsiteY1" fmla="*/ 42455 h 1004591"/>
              <a:gd name="connsiteX2" fmla="*/ 735966 w 785878"/>
              <a:gd name="connsiteY2" fmla="*/ 1004591 h 1004591"/>
              <a:gd name="connsiteX3" fmla="*/ 0 w 785878"/>
              <a:gd name="connsiteY3" fmla="*/ 965611 h 100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5878" h="1004591">
                <a:moveTo>
                  <a:pt x="50637" y="0"/>
                </a:moveTo>
                <a:lnTo>
                  <a:pt x="785878" y="42455"/>
                </a:lnTo>
                <a:lnTo>
                  <a:pt x="735966" y="1004591"/>
                </a:lnTo>
                <a:lnTo>
                  <a:pt x="0" y="965611"/>
                </a:lnTo>
                <a:close/>
              </a:path>
            </a:pathLst>
          </a:custGeom>
          <a:solidFill>
            <a:srgbClr val="76C9A3"/>
          </a:solidFill>
          <a:ln>
            <a:noFill/>
          </a:ln>
        </p:spPr>
        <p:txBody>
          <a:bodyPr vert="horz" wrap="square" lIns="0" tIns="0" rIns="0" bIns="0" numCol="1" anchor="ctr" anchorCtr="0" compatLnSpc="1">
            <a:noAutofit/>
          </a:bodyPr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m</a:t>
            </a:r>
            <a:endParaRPr lang="zh-CN" altLang="en-US" sz="28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86" name="MH_Other_31"/>
          <p:cNvSpPr/>
          <p:nvPr>
            <p:custDataLst>
              <p:tags r:id="rId31"/>
            </p:custDataLst>
          </p:nvPr>
        </p:nvSpPr>
        <p:spPr>
          <a:xfrm rot="19690476">
            <a:off x="8992902" y="5402322"/>
            <a:ext cx="827149" cy="1073158"/>
          </a:xfrm>
          <a:custGeom>
            <a:avLst/>
            <a:gdLst>
              <a:gd name="connsiteX0" fmla="*/ 735982 w 756853"/>
              <a:gd name="connsiteY0" fmla="*/ 0 h 981955"/>
              <a:gd name="connsiteX1" fmla="*/ 756853 w 756853"/>
              <a:gd name="connsiteY1" fmla="*/ 965836 h 981955"/>
              <a:gd name="connsiteX2" fmla="*/ 18174 w 756853"/>
              <a:gd name="connsiteY2" fmla="*/ 981955 h 981955"/>
              <a:gd name="connsiteX3" fmla="*/ 0 w 756853"/>
              <a:gd name="connsiteY3" fmla="*/ 17793 h 981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6853" h="981955">
                <a:moveTo>
                  <a:pt x="735982" y="0"/>
                </a:moveTo>
                <a:lnTo>
                  <a:pt x="756853" y="965836"/>
                </a:lnTo>
                <a:lnTo>
                  <a:pt x="18174" y="981955"/>
                </a:lnTo>
                <a:lnTo>
                  <a:pt x="0" y="17793"/>
                </a:lnTo>
                <a:close/>
              </a:path>
            </a:pathLst>
          </a:custGeom>
          <a:solidFill>
            <a:srgbClr val="FF89A5"/>
          </a:solidFill>
          <a:ln>
            <a:noFill/>
          </a:ln>
        </p:spPr>
        <p:txBody>
          <a:bodyPr vert="horz" wrap="square" lIns="0" tIns="0" rIns="0" bIns="0" numCol="1" anchor="ctr" anchorCtr="0" compatLnSpc="1">
            <a:noAutofit/>
          </a:bodyPr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e</a:t>
            </a:r>
            <a:endParaRPr lang="zh-CN" altLang="en-US" sz="28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7" name="MH_Other_9"/>
          <p:cNvSpPr/>
          <p:nvPr>
            <p:custDataLst>
              <p:tags r:id="rId32"/>
            </p:custDataLst>
          </p:nvPr>
        </p:nvSpPr>
        <p:spPr>
          <a:xfrm rot="18906473">
            <a:off x="10737365" y="5615068"/>
            <a:ext cx="1697299" cy="1378879"/>
          </a:xfrm>
          <a:prstGeom prst="heart">
            <a:avLst/>
          </a:prstGeom>
          <a:solidFill>
            <a:srgbClr val="FFE1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87333" y="18606"/>
            <a:ext cx="727067" cy="948820"/>
            <a:chOff x="6758143" y="1150870"/>
            <a:chExt cx="1534116" cy="2002017"/>
          </a:xfrm>
        </p:grpSpPr>
        <p:sp>
          <p:nvSpPr>
            <p:cNvPr id="39" name="valentines-hearts_70134"/>
            <p:cNvSpPr>
              <a:spLocks noChangeAspect="1"/>
            </p:cNvSpPr>
            <p:nvPr/>
          </p:nvSpPr>
          <p:spPr bwMode="auto">
            <a:xfrm rot="1782665" flipH="1">
              <a:off x="7385997" y="1150870"/>
              <a:ext cx="581778" cy="707384"/>
            </a:xfrm>
            <a:custGeom>
              <a:avLst/>
              <a:gdLst>
                <a:gd name="connsiteX0" fmla="*/ 83137 w 276791"/>
                <a:gd name="connsiteY0" fmla="*/ 274638 h 336550"/>
                <a:gd name="connsiteX1" fmla="*/ 76580 w 276791"/>
                <a:gd name="connsiteY1" fmla="*/ 277228 h 336550"/>
                <a:gd name="connsiteX2" fmla="*/ 76580 w 276791"/>
                <a:gd name="connsiteY2" fmla="*/ 297949 h 336550"/>
                <a:gd name="connsiteX3" fmla="*/ 101497 w 276791"/>
                <a:gd name="connsiteY3" fmla="*/ 323851 h 336550"/>
                <a:gd name="connsiteX4" fmla="*/ 126414 w 276791"/>
                <a:gd name="connsiteY4" fmla="*/ 297949 h 336550"/>
                <a:gd name="connsiteX5" fmla="*/ 126414 w 276791"/>
                <a:gd name="connsiteY5" fmla="*/ 277228 h 336550"/>
                <a:gd name="connsiteX6" fmla="*/ 119857 w 276791"/>
                <a:gd name="connsiteY6" fmla="*/ 274638 h 336550"/>
                <a:gd name="connsiteX7" fmla="*/ 105431 w 276791"/>
                <a:gd name="connsiteY7" fmla="*/ 281113 h 336550"/>
                <a:gd name="connsiteX8" fmla="*/ 97563 w 276791"/>
                <a:gd name="connsiteY8" fmla="*/ 281113 h 336550"/>
                <a:gd name="connsiteX9" fmla="*/ 83137 w 276791"/>
                <a:gd name="connsiteY9" fmla="*/ 274638 h 336550"/>
                <a:gd name="connsiteX10" fmla="*/ 82298 w 276791"/>
                <a:gd name="connsiteY10" fmla="*/ 263525 h 336550"/>
                <a:gd name="connsiteX11" fmla="*/ 100703 w 276791"/>
                <a:gd name="connsiteY11" fmla="*/ 270164 h 336550"/>
                <a:gd name="connsiteX12" fmla="*/ 119108 w 276791"/>
                <a:gd name="connsiteY12" fmla="*/ 263525 h 336550"/>
                <a:gd name="connsiteX13" fmla="*/ 133570 w 276791"/>
                <a:gd name="connsiteY13" fmla="*/ 270164 h 336550"/>
                <a:gd name="connsiteX14" fmla="*/ 133570 w 276791"/>
                <a:gd name="connsiteY14" fmla="*/ 306012 h 336550"/>
                <a:gd name="connsiteX15" fmla="*/ 104647 w 276791"/>
                <a:gd name="connsiteY15" fmla="*/ 335222 h 336550"/>
                <a:gd name="connsiteX16" fmla="*/ 100703 w 276791"/>
                <a:gd name="connsiteY16" fmla="*/ 336550 h 336550"/>
                <a:gd name="connsiteX17" fmla="*/ 96759 w 276791"/>
                <a:gd name="connsiteY17" fmla="*/ 335222 h 336550"/>
                <a:gd name="connsiteX18" fmla="*/ 67836 w 276791"/>
                <a:gd name="connsiteY18" fmla="*/ 306012 h 336550"/>
                <a:gd name="connsiteX19" fmla="*/ 67836 w 276791"/>
                <a:gd name="connsiteY19" fmla="*/ 270164 h 336550"/>
                <a:gd name="connsiteX20" fmla="*/ 82298 w 276791"/>
                <a:gd name="connsiteY20" fmla="*/ 263525 h 336550"/>
                <a:gd name="connsiteX21" fmla="*/ 192627 w 276791"/>
                <a:gd name="connsiteY21" fmla="*/ 192088 h 336550"/>
                <a:gd name="connsiteX22" fmla="*/ 180657 w 276791"/>
                <a:gd name="connsiteY22" fmla="*/ 197293 h 336550"/>
                <a:gd name="connsiteX23" fmla="*/ 180657 w 276791"/>
                <a:gd name="connsiteY23" fmla="*/ 232426 h 336550"/>
                <a:gd name="connsiteX24" fmla="*/ 220559 w 276791"/>
                <a:gd name="connsiteY24" fmla="*/ 271463 h 336550"/>
                <a:gd name="connsiteX25" fmla="*/ 260461 w 276791"/>
                <a:gd name="connsiteY25" fmla="*/ 232426 h 336550"/>
                <a:gd name="connsiteX26" fmla="*/ 259131 w 276791"/>
                <a:gd name="connsiteY26" fmla="*/ 197293 h 336550"/>
                <a:gd name="connsiteX27" fmla="*/ 248490 w 276791"/>
                <a:gd name="connsiteY27" fmla="*/ 192088 h 336550"/>
                <a:gd name="connsiteX28" fmla="*/ 224549 w 276791"/>
                <a:gd name="connsiteY28" fmla="*/ 203799 h 336550"/>
                <a:gd name="connsiteX29" fmla="*/ 216569 w 276791"/>
                <a:gd name="connsiteY29" fmla="*/ 203799 h 336550"/>
                <a:gd name="connsiteX30" fmla="*/ 192627 w 276791"/>
                <a:gd name="connsiteY30" fmla="*/ 192088 h 336550"/>
                <a:gd name="connsiteX31" fmla="*/ 193020 w 276791"/>
                <a:gd name="connsiteY31" fmla="*/ 180975 h 336550"/>
                <a:gd name="connsiteX32" fmla="*/ 220559 w 276791"/>
                <a:gd name="connsiteY32" fmla="*/ 191424 h 336550"/>
                <a:gd name="connsiteX33" fmla="*/ 248099 w 276791"/>
                <a:gd name="connsiteY33" fmla="*/ 180975 h 336550"/>
                <a:gd name="connsiteX34" fmla="*/ 266459 w 276791"/>
                <a:gd name="connsiteY34" fmla="*/ 188812 h 336550"/>
                <a:gd name="connsiteX35" fmla="*/ 266459 w 276791"/>
                <a:gd name="connsiteY35" fmla="*/ 238447 h 336550"/>
                <a:gd name="connsiteX36" fmla="*/ 224493 w 276791"/>
                <a:gd name="connsiteY36" fmla="*/ 282857 h 336550"/>
                <a:gd name="connsiteX37" fmla="*/ 220559 w 276791"/>
                <a:gd name="connsiteY37" fmla="*/ 284163 h 336550"/>
                <a:gd name="connsiteX38" fmla="*/ 216625 w 276791"/>
                <a:gd name="connsiteY38" fmla="*/ 282857 h 336550"/>
                <a:gd name="connsiteX39" fmla="*/ 173348 w 276791"/>
                <a:gd name="connsiteY39" fmla="*/ 238447 h 336550"/>
                <a:gd name="connsiteX40" fmla="*/ 174660 w 276791"/>
                <a:gd name="connsiteY40" fmla="*/ 188812 h 336550"/>
                <a:gd name="connsiteX41" fmla="*/ 193020 w 276791"/>
                <a:gd name="connsiteY41" fmla="*/ 180975 h 336550"/>
                <a:gd name="connsiteX42" fmla="*/ 58624 w 276791"/>
                <a:gd name="connsiteY42" fmla="*/ 11113 h 336550"/>
                <a:gd name="connsiteX43" fmla="*/ 27035 w 276791"/>
                <a:gd name="connsiteY43" fmla="*/ 22930 h 336550"/>
                <a:gd name="connsiteX44" fmla="*/ 27035 w 276791"/>
                <a:gd name="connsiteY44" fmla="*/ 101708 h 336550"/>
                <a:gd name="connsiteX45" fmla="*/ 108641 w 276791"/>
                <a:gd name="connsiteY45" fmla="*/ 185738 h 336550"/>
                <a:gd name="connsiteX46" fmla="*/ 191563 w 276791"/>
                <a:gd name="connsiteY46" fmla="*/ 101708 h 336550"/>
                <a:gd name="connsiteX47" fmla="*/ 191563 w 276791"/>
                <a:gd name="connsiteY47" fmla="*/ 22930 h 336550"/>
                <a:gd name="connsiteX48" fmla="*/ 159973 w 276791"/>
                <a:gd name="connsiteY48" fmla="*/ 11113 h 336550"/>
                <a:gd name="connsiteX49" fmla="*/ 112589 w 276791"/>
                <a:gd name="connsiteY49" fmla="*/ 30808 h 336550"/>
                <a:gd name="connsiteX50" fmla="*/ 106008 w 276791"/>
                <a:gd name="connsiteY50" fmla="*/ 30808 h 336550"/>
                <a:gd name="connsiteX51" fmla="*/ 58624 w 276791"/>
                <a:gd name="connsiteY51" fmla="*/ 11113 h 336550"/>
                <a:gd name="connsiteX52" fmla="*/ 58443 w 276791"/>
                <a:gd name="connsiteY52" fmla="*/ 0 h 336550"/>
                <a:gd name="connsiteX53" fmla="*/ 108772 w 276791"/>
                <a:gd name="connsiteY53" fmla="*/ 19712 h 336550"/>
                <a:gd name="connsiteX54" fmla="*/ 160424 w 276791"/>
                <a:gd name="connsiteY54" fmla="*/ 0 h 336550"/>
                <a:gd name="connsiteX55" fmla="*/ 198833 w 276791"/>
                <a:gd name="connsiteY55" fmla="*/ 15770 h 336550"/>
                <a:gd name="connsiteX56" fmla="*/ 200157 w 276791"/>
                <a:gd name="connsiteY56" fmla="*/ 109075 h 336550"/>
                <a:gd name="connsiteX57" fmla="*/ 112745 w 276791"/>
                <a:gd name="connsiteY57" fmla="*/ 197124 h 336550"/>
                <a:gd name="connsiteX58" fmla="*/ 108772 w 276791"/>
                <a:gd name="connsiteY58" fmla="*/ 198438 h 336550"/>
                <a:gd name="connsiteX59" fmla="*/ 106123 w 276791"/>
                <a:gd name="connsiteY59" fmla="*/ 197124 h 336550"/>
                <a:gd name="connsiteX60" fmla="*/ 18710 w 276791"/>
                <a:gd name="connsiteY60" fmla="*/ 109075 h 336550"/>
                <a:gd name="connsiteX61" fmla="*/ 20034 w 276791"/>
                <a:gd name="connsiteY61" fmla="*/ 15770 h 336550"/>
                <a:gd name="connsiteX62" fmla="*/ 58443 w 276791"/>
                <a:gd name="connsiteY62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276791" h="336550">
                  <a:moveTo>
                    <a:pt x="83137" y="274638"/>
                  </a:moveTo>
                  <a:cubicBezTo>
                    <a:pt x="80514" y="274638"/>
                    <a:pt x="77891" y="275933"/>
                    <a:pt x="76580" y="277228"/>
                  </a:cubicBezTo>
                  <a:cubicBezTo>
                    <a:pt x="71334" y="283704"/>
                    <a:pt x="71334" y="292769"/>
                    <a:pt x="76580" y="297949"/>
                  </a:cubicBezTo>
                  <a:cubicBezTo>
                    <a:pt x="101497" y="323851"/>
                    <a:pt x="101497" y="323851"/>
                    <a:pt x="101497" y="323851"/>
                  </a:cubicBezTo>
                  <a:cubicBezTo>
                    <a:pt x="126414" y="297949"/>
                    <a:pt x="126414" y="297949"/>
                    <a:pt x="126414" y="297949"/>
                  </a:cubicBezTo>
                  <a:cubicBezTo>
                    <a:pt x="131659" y="292769"/>
                    <a:pt x="131659" y="283704"/>
                    <a:pt x="126414" y="277228"/>
                  </a:cubicBezTo>
                  <a:cubicBezTo>
                    <a:pt x="125102" y="275933"/>
                    <a:pt x="122479" y="274638"/>
                    <a:pt x="119857" y="274638"/>
                  </a:cubicBezTo>
                  <a:cubicBezTo>
                    <a:pt x="115922" y="274638"/>
                    <a:pt x="109365" y="277228"/>
                    <a:pt x="105431" y="281113"/>
                  </a:cubicBezTo>
                  <a:cubicBezTo>
                    <a:pt x="102808" y="283704"/>
                    <a:pt x="100185" y="283704"/>
                    <a:pt x="97563" y="281113"/>
                  </a:cubicBezTo>
                  <a:cubicBezTo>
                    <a:pt x="93628" y="277228"/>
                    <a:pt x="87071" y="274638"/>
                    <a:pt x="83137" y="274638"/>
                  </a:cubicBezTo>
                  <a:close/>
                  <a:moveTo>
                    <a:pt x="82298" y="263525"/>
                  </a:moveTo>
                  <a:cubicBezTo>
                    <a:pt x="88871" y="263525"/>
                    <a:pt x="95445" y="266180"/>
                    <a:pt x="100703" y="270164"/>
                  </a:cubicBezTo>
                  <a:cubicBezTo>
                    <a:pt x="105962" y="266180"/>
                    <a:pt x="112535" y="263525"/>
                    <a:pt x="119108" y="263525"/>
                  </a:cubicBezTo>
                  <a:cubicBezTo>
                    <a:pt x="124367" y="263525"/>
                    <a:pt x="129626" y="266180"/>
                    <a:pt x="133570" y="270164"/>
                  </a:cubicBezTo>
                  <a:cubicBezTo>
                    <a:pt x="142772" y="279458"/>
                    <a:pt x="142772" y="295390"/>
                    <a:pt x="133570" y="306012"/>
                  </a:cubicBezTo>
                  <a:cubicBezTo>
                    <a:pt x="104647" y="335222"/>
                    <a:pt x="104647" y="335222"/>
                    <a:pt x="104647" y="335222"/>
                  </a:cubicBezTo>
                  <a:cubicBezTo>
                    <a:pt x="103333" y="336550"/>
                    <a:pt x="102018" y="336550"/>
                    <a:pt x="100703" y="336550"/>
                  </a:cubicBezTo>
                  <a:cubicBezTo>
                    <a:pt x="99389" y="336550"/>
                    <a:pt x="98074" y="336550"/>
                    <a:pt x="96759" y="335222"/>
                  </a:cubicBezTo>
                  <a:cubicBezTo>
                    <a:pt x="67836" y="306012"/>
                    <a:pt x="67836" y="306012"/>
                    <a:pt x="67836" y="306012"/>
                  </a:cubicBezTo>
                  <a:cubicBezTo>
                    <a:pt x="58634" y="295390"/>
                    <a:pt x="58634" y="279458"/>
                    <a:pt x="67836" y="270164"/>
                  </a:cubicBezTo>
                  <a:cubicBezTo>
                    <a:pt x="71781" y="266180"/>
                    <a:pt x="77039" y="263525"/>
                    <a:pt x="82298" y="263525"/>
                  </a:cubicBezTo>
                  <a:close/>
                  <a:moveTo>
                    <a:pt x="192627" y="192088"/>
                  </a:moveTo>
                  <a:cubicBezTo>
                    <a:pt x="188637" y="192088"/>
                    <a:pt x="184647" y="194690"/>
                    <a:pt x="180657" y="197293"/>
                  </a:cubicBezTo>
                  <a:cubicBezTo>
                    <a:pt x="171346" y="206401"/>
                    <a:pt x="171346" y="222016"/>
                    <a:pt x="180657" y="232426"/>
                  </a:cubicBezTo>
                  <a:cubicBezTo>
                    <a:pt x="220559" y="271463"/>
                    <a:pt x="220559" y="271463"/>
                    <a:pt x="220559" y="271463"/>
                  </a:cubicBezTo>
                  <a:cubicBezTo>
                    <a:pt x="260461" y="232426"/>
                    <a:pt x="260461" y="232426"/>
                    <a:pt x="260461" y="232426"/>
                  </a:cubicBezTo>
                  <a:cubicBezTo>
                    <a:pt x="269771" y="222016"/>
                    <a:pt x="269771" y="206401"/>
                    <a:pt x="259131" y="197293"/>
                  </a:cubicBezTo>
                  <a:cubicBezTo>
                    <a:pt x="256471" y="194690"/>
                    <a:pt x="252480" y="192088"/>
                    <a:pt x="248490" y="192088"/>
                  </a:cubicBezTo>
                  <a:cubicBezTo>
                    <a:pt x="240510" y="192088"/>
                    <a:pt x="231199" y="197293"/>
                    <a:pt x="224549" y="203799"/>
                  </a:cubicBezTo>
                  <a:cubicBezTo>
                    <a:pt x="221889" y="205100"/>
                    <a:pt x="219229" y="205100"/>
                    <a:pt x="216569" y="203799"/>
                  </a:cubicBezTo>
                  <a:cubicBezTo>
                    <a:pt x="209918" y="197293"/>
                    <a:pt x="200608" y="192088"/>
                    <a:pt x="192627" y="192088"/>
                  </a:cubicBezTo>
                  <a:close/>
                  <a:moveTo>
                    <a:pt x="193020" y="180975"/>
                  </a:moveTo>
                  <a:cubicBezTo>
                    <a:pt x="202199" y="180975"/>
                    <a:pt x="211379" y="184894"/>
                    <a:pt x="220559" y="191424"/>
                  </a:cubicBezTo>
                  <a:cubicBezTo>
                    <a:pt x="228428" y="184894"/>
                    <a:pt x="238919" y="180975"/>
                    <a:pt x="248099" y="180975"/>
                  </a:cubicBezTo>
                  <a:cubicBezTo>
                    <a:pt x="254656" y="180975"/>
                    <a:pt x="261213" y="183587"/>
                    <a:pt x="266459" y="188812"/>
                  </a:cubicBezTo>
                  <a:cubicBezTo>
                    <a:pt x="279573" y="203180"/>
                    <a:pt x="280884" y="225385"/>
                    <a:pt x="266459" y="238447"/>
                  </a:cubicBezTo>
                  <a:cubicBezTo>
                    <a:pt x="224493" y="282857"/>
                    <a:pt x="224493" y="282857"/>
                    <a:pt x="224493" y="282857"/>
                  </a:cubicBezTo>
                  <a:cubicBezTo>
                    <a:pt x="223182" y="282857"/>
                    <a:pt x="221871" y="284163"/>
                    <a:pt x="220559" y="284163"/>
                  </a:cubicBezTo>
                  <a:cubicBezTo>
                    <a:pt x="219248" y="284163"/>
                    <a:pt x="217936" y="282857"/>
                    <a:pt x="216625" y="282857"/>
                  </a:cubicBezTo>
                  <a:cubicBezTo>
                    <a:pt x="173348" y="238447"/>
                    <a:pt x="173348" y="238447"/>
                    <a:pt x="173348" y="238447"/>
                  </a:cubicBezTo>
                  <a:cubicBezTo>
                    <a:pt x="160234" y="225385"/>
                    <a:pt x="160234" y="203180"/>
                    <a:pt x="174660" y="188812"/>
                  </a:cubicBezTo>
                  <a:cubicBezTo>
                    <a:pt x="178594" y="183587"/>
                    <a:pt x="185151" y="180975"/>
                    <a:pt x="193020" y="180975"/>
                  </a:cubicBezTo>
                  <a:close/>
                  <a:moveTo>
                    <a:pt x="58624" y="11113"/>
                  </a:moveTo>
                  <a:cubicBezTo>
                    <a:pt x="46778" y="11113"/>
                    <a:pt x="34932" y="15052"/>
                    <a:pt x="27035" y="22930"/>
                  </a:cubicBezTo>
                  <a:cubicBezTo>
                    <a:pt x="5975" y="45250"/>
                    <a:pt x="4659" y="79387"/>
                    <a:pt x="27035" y="101708"/>
                  </a:cubicBezTo>
                  <a:cubicBezTo>
                    <a:pt x="108641" y="185738"/>
                    <a:pt x="108641" y="185738"/>
                    <a:pt x="108641" y="185738"/>
                  </a:cubicBezTo>
                  <a:cubicBezTo>
                    <a:pt x="191563" y="101708"/>
                    <a:pt x="191563" y="101708"/>
                    <a:pt x="191563" y="101708"/>
                  </a:cubicBezTo>
                  <a:cubicBezTo>
                    <a:pt x="212622" y="80700"/>
                    <a:pt x="212622" y="45250"/>
                    <a:pt x="191563" y="22930"/>
                  </a:cubicBezTo>
                  <a:cubicBezTo>
                    <a:pt x="182349" y="15052"/>
                    <a:pt x="171819" y="11113"/>
                    <a:pt x="159973" y="11113"/>
                  </a:cubicBezTo>
                  <a:cubicBezTo>
                    <a:pt x="144179" y="11113"/>
                    <a:pt x="125752" y="18991"/>
                    <a:pt x="112589" y="30808"/>
                  </a:cubicBezTo>
                  <a:cubicBezTo>
                    <a:pt x="111273" y="33433"/>
                    <a:pt x="107325" y="33433"/>
                    <a:pt x="106008" y="30808"/>
                  </a:cubicBezTo>
                  <a:cubicBezTo>
                    <a:pt x="91530" y="18991"/>
                    <a:pt x="74419" y="11113"/>
                    <a:pt x="58624" y="11113"/>
                  </a:cubicBezTo>
                  <a:close/>
                  <a:moveTo>
                    <a:pt x="58443" y="0"/>
                  </a:moveTo>
                  <a:cubicBezTo>
                    <a:pt x="75661" y="0"/>
                    <a:pt x="94203" y="7885"/>
                    <a:pt x="108772" y="19712"/>
                  </a:cubicBezTo>
                  <a:cubicBezTo>
                    <a:pt x="124665" y="7885"/>
                    <a:pt x="143207" y="0"/>
                    <a:pt x="160424" y="0"/>
                  </a:cubicBezTo>
                  <a:cubicBezTo>
                    <a:pt x="174993" y="0"/>
                    <a:pt x="188237" y="5257"/>
                    <a:pt x="198833" y="15770"/>
                  </a:cubicBezTo>
                  <a:cubicBezTo>
                    <a:pt x="225321" y="40739"/>
                    <a:pt x="225321" y="82792"/>
                    <a:pt x="200157" y="109075"/>
                  </a:cubicBezTo>
                  <a:cubicBezTo>
                    <a:pt x="112745" y="197124"/>
                    <a:pt x="112745" y="197124"/>
                    <a:pt x="112745" y="197124"/>
                  </a:cubicBezTo>
                  <a:cubicBezTo>
                    <a:pt x="111420" y="197124"/>
                    <a:pt x="110096" y="198438"/>
                    <a:pt x="108772" y="198438"/>
                  </a:cubicBezTo>
                  <a:cubicBezTo>
                    <a:pt x="107447" y="198438"/>
                    <a:pt x="106123" y="197124"/>
                    <a:pt x="106123" y="197124"/>
                  </a:cubicBezTo>
                  <a:cubicBezTo>
                    <a:pt x="18710" y="109075"/>
                    <a:pt x="18710" y="109075"/>
                    <a:pt x="18710" y="109075"/>
                  </a:cubicBezTo>
                  <a:cubicBezTo>
                    <a:pt x="-6454" y="82792"/>
                    <a:pt x="-6454" y="40739"/>
                    <a:pt x="20034" y="15770"/>
                  </a:cubicBezTo>
                  <a:cubicBezTo>
                    <a:pt x="29305" y="5257"/>
                    <a:pt x="42550" y="0"/>
                    <a:pt x="58443" y="0"/>
                  </a:cubicBezTo>
                  <a:close/>
                </a:path>
              </a:pathLst>
            </a:custGeom>
            <a:solidFill>
              <a:srgbClr val="EB476F"/>
            </a:solidFill>
            <a:ln>
              <a:noFill/>
            </a:ln>
          </p:spPr>
          <p:txBody>
            <a:bodyPr/>
            <a:lstStyle/>
            <a:p>
              <a:endParaRPr lang="zh-CN" altLang="en-US" sz="2000"/>
            </a:p>
          </p:txBody>
        </p:sp>
        <p:sp>
          <p:nvSpPr>
            <p:cNvPr id="40" name="KSO_Shape"/>
            <p:cNvSpPr/>
            <p:nvPr>
              <p:custDataLst>
                <p:tags r:id="rId33"/>
              </p:custDataLst>
            </p:nvPr>
          </p:nvSpPr>
          <p:spPr>
            <a:xfrm flipH="1">
              <a:off x="6758143" y="1755407"/>
              <a:ext cx="1534116" cy="1397480"/>
            </a:xfrm>
            <a:prstGeom prst="heart">
              <a:avLst/>
            </a:prstGeom>
            <a:solidFill>
              <a:srgbClr val="EB476F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36000" bIns="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320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41" name="矩形 40"/>
          <p:cNvSpPr/>
          <p:nvPr/>
        </p:nvSpPr>
        <p:spPr>
          <a:xfrm>
            <a:off x="10673341" y="6008142"/>
            <a:ext cx="16710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b="1" i="1" dirty="0">
                <a:ln w="28575">
                  <a:solidFill>
                    <a:schemeClr val="bg1"/>
                  </a:solidFill>
                </a:ln>
                <a:solidFill>
                  <a:srgbClr val="EB47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gneto" panose="04030805050802020D02" pitchFamily="82" charset="0"/>
              </a:rPr>
              <a:t>520</a:t>
            </a:r>
            <a:endParaRPr lang="zh-CN" altLang="en-US" sz="4400" b="1" i="1" dirty="0">
              <a:ln w="28575">
                <a:solidFill>
                  <a:schemeClr val="bg1"/>
                </a:solidFill>
              </a:ln>
              <a:solidFill>
                <a:srgbClr val="EB476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gneto" panose="04030805050802020D02" pitchFamily="82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058175" y="235740"/>
            <a:ext cx="451712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b="1" dirty="0">
                <a:solidFill>
                  <a:srgbClr val="EB476F"/>
                </a:solidFill>
                <a:latin typeface="+mj-ea"/>
                <a:ea typeface="+mj-ea"/>
              </a:rPr>
              <a:t>点击此处添加标题</a:t>
            </a:r>
            <a:endParaRPr lang="zh-CN" altLang="en-US" sz="2800" b="1" dirty="0">
              <a:solidFill>
                <a:srgbClr val="EB476F"/>
              </a:solidFill>
              <a:latin typeface="+mj-ea"/>
              <a:ea typeface="+mj-ea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058175" y="698500"/>
            <a:ext cx="52727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cs typeface="Arial" panose="020B0604020202020204" pitchFamily="34" charset="0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  <a:cs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425354" y="2615175"/>
            <a:ext cx="3505557" cy="2565782"/>
            <a:chOff x="4425354" y="2615175"/>
            <a:chExt cx="3505557" cy="2565782"/>
          </a:xfrm>
        </p:grpSpPr>
        <p:sp>
          <p:nvSpPr>
            <p:cNvPr id="77" name="MH_Other_17"/>
            <p:cNvSpPr/>
            <p:nvPr>
              <p:custDataLst>
                <p:tags r:id="rId34"/>
              </p:custDataLst>
            </p:nvPr>
          </p:nvSpPr>
          <p:spPr>
            <a:xfrm rot="21410897">
              <a:off x="4425354" y="2615175"/>
              <a:ext cx="3505557" cy="2565782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E4E4E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MH_Picture_1"/>
            <p:cNvSpPr/>
            <p:nvPr>
              <p:custDataLst>
                <p:tags r:id="rId35"/>
              </p:custDataLst>
            </p:nvPr>
          </p:nvSpPr>
          <p:spPr>
            <a:xfrm rot="21410897">
              <a:off x="4532012" y="2707164"/>
              <a:ext cx="3292240" cy="2381805"/>
            </a:xfrm>
            <a:prstGeom prst="rect">
              <a:avLst/>
            </a:prstGeom>
            <a:blipFill dpi="0" rotWithShape="1">
              <a:blip r:embed="rId36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custDataLst>
      <p:tags r:id="rId3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7800">
        <p:random/>
      </p:transition>
    </mc:Choice>
    <mc:Fallback>
      <p:transition spd="slow" advTm="78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"/>
                            </p:stCondLst>
                            <p:childTnLst>
                              <p:par>
                                <p:cTn id="2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688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187"/>
                            </p:stCondLst>
                            <p:childTnLst>
                              <p:par>
                                <p:cTn id="3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50" decel="100000" fill="hold"/>
                                        <p:tgtEl>
                                          <p:spTgt spid="1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3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50" decel="100000" fill="hold"/>
                                        <p:tgtEl>
                                          <p:spTgt spid="1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3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50" decel="100000" fill="hold"/>
                                        <p:tgtEl>
                                          <p:spTgt spid="1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50" decel="100000" fill="hold"/>
                                        <p:tgtEl>
                                          <p:spTgt spid="1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3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50" decel="100000" fill="hold"/>
                                        <p:tgtEl>
                                          <p:spTgt spid="1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37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50" decel="100000" fill="hold"/>
                                        <p:tgtEl>
                                          <p:spTgt spid="1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3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450" decel="100000" fill="hold"/>
                                        <p:tgtEl>
                                          <p:spTgt spid="1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37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50" decel="100000" fill="hold"/>
                                        <p:tgtEl>
                                          <p:spTgt spid="1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687"/>
                            </p:stCondLst>
                            <p:childTnLst>
                              <p:par>
                                <p:cTn id="8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687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1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687"/>
                            </p:stCondLst>
                            <p:childTnLst>
                              <p:par>
                                <p:cTn id="9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0" grpId="0"/>
      <p:bldP spid="1197" grpId="0" animBg="1"/>
      <p:bldP spid="1198" grpId="0" animBg="1"/>
      <p:bldP spid="1200" grpId="0" animBg="1"/>
      <p:bldP spid="1199" grpId="0" animBg="1"/>
      <p:bldP spid="1196" grpId="0" animBg="1"/>
      <p:bldP spid="1188" grpId="0" animBg="1"/>
      <p:bldP spid="1187" grpId="0" animBg="1"/>
      <p:bldP spid="1186" grpId="0" animBg="1"/>
      <p:bldP spid="37" grpId="0" animBg="1"/>
      <p:bldP spid="41" grpId="0"/>
      <p:bldP spid="42" grpId="0"/>
      <p:bldP spid="4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45086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93611" y="574368"/>
            <a:ext cx="11364079" cy="5709264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888346" y="933335"/>
            <a:ext cx="10574610" cy="4998931"/>
          </a:xfrm>
          <a:prstGeom prst="rect">
            <a:avLst/>
          </a:prstGeom>
          <a:solidFill>
            <a:schemeClr val="bg1"/>
          </a:solidFill>
          <a:ln w="101600">
            <a:solidFill>
              <a:srgbClr val="F6BC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3742042" y="3361381"/>
            <a:ext cx="4707913" cy="1038346"/>
          </a:xfrm>
          <a:prstGeom prst="rect">
            <a:avLst/>
          </a:prstGeom>
          <a:noFill/>
          <a:ln w="19050">
            <a:solidFill>
              <a:srgbClr val="F6BC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文本框 18"/>
          <p:cNvSpPr txBox="1"/>
          <p:nvPr/>
        </p:nvSpPr>
        <p:spPr>
          <a:xfrm>
            <a:off x="3707376" y="3652944"/>
            <a:ext cx="4727464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rgbClr val="EB47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嫁    给   我    吧 </a:t>
            </a:r>
            <a:endParaRPr lang="zh-CN" altLang="en-US" sz="4400" dirty="0">
              <a:solidFill>
                <a:srgbClr val="EB476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5035868" y="3681973"/>
            <a:ext cx="0" cy="681928"/>
          </a:xfrm>
          <a:prstGeom prst="line">
            <a:avLst/>
          </a:prstGeom>
          <a:ln>
            <a:solidFill>
              <a:srgbClr val="F6BCC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6151235" y="3681973"/>
            <a:ext cx="0" cy="681928"/>
          </a:xfrm>
          <a:prstGeom prst="line">
            <a:avLst/>
          </a:prstGeom>
          <a:ln>
            <a:solidFill>
              <a:srgbClr val="F6BCC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7281474" y="3681973"/>
            <a:ext cx="0" cy="681928"/>
          </a:xfrm>
          <a:prstGeom prst="line">
            <a:avLst/>
          </a:prstGeom>
          <a:ln>
            <a:solidFill>
              <a:srgbClr val="F6BCC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3783631" y="3361381"/>
            <a:ext cx="46663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b="1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</a:rPr>
              <a:t>Sweet honey tell white</a:t>
            </a:r>
            <a:endParaRPr lang="zh-CN" alt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783630" y="1328590"/>
            <a:ext cx="32310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400" b="1" i="1" dirty="0">
                <a:ln w="28575">
                  <a:solidFill>
                    <a:schemeClr val="bg1"/>
                  </a:solidFill>
                </a:ln>
                <a:solidFill>
                  <a:srgbClr val="EB47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gneto" panose="04030805050802020D02" pitchFamily="82" charset="0"/>
              </a:rPr>
              <a:t>52</a:t>
            </a:r>
            <a:endParaRPr lang="zh-CN" altLang="en-US" sz="14400" b="1" i="1" dirty="0">
              <a:ln w="28575">
                <a:solidFill>
                  <a:schemeClr val="bg1"/>
                </a:solidFill>
              </a:ln>
              <a:solidFill>
                <a:srgbClr val="EB476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gneto" panose="04030805050802020D02" pitchFamily="82" charset="0"/>
            </a:endParaRPr>
          </a:p>
        </p:txBody>
      </p:sp>
      <p:sp>
        <p:nvSpPr>
          <p:cNvPr id="42" name="KSO_Shape"/>
          <p:cNvSpPr/>
          <p:nvPr>
            <p:custDataLst>
              <p:tags r:id="rId2"/>
            </p:custDataLst>
          </p:nvPr>
        </p:nvSpPr>
        <p:spPr>
          <a:xfrm flipH="1">
            <a:off x="6758143" y="1755407"/>
            <a:ext cx="1534116" cy="1397480"/>
          </a:xfrm>
          <a:prstGeom prst="heart">
            <a:avLst/>
          </a:prstGeom>
          <a:solidFill>
            <a:srgbClr val="EB476F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3600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3200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911496" y="3144872"/>
            <a:ext cx="1260357" cy="2680059"/>
            <a:chOff x="911496" y="3144872"/>
            <a:chExt cx="1260357" cy="2680059"/>
          </a:xfrm>
        </p:grpSpPr>
        <p:sp>
          <p:nvSpPr>
            <p:cNvPr id="140" name="MH_Other_1"/>
            <p:cNvSpPr/>
            <p:nvPr>
              <p:custDataLst>
                <p:tags r:id="rId3"/>
              </p:custDataLst>
            </p:nvPr>
          </p:nvSpPr>
          <p:spPr>
            <a:xfrm>
              <a:off x="1495754" y="4134126"/>
              <a:ext cx="116187" cy="1690805"/>
            </a:xfrm>
            <a:custGeom>
              <a:avLst/>
              <a:gdLst>
                <a:gd name="connsiteX0" fmla="*/ 28093 w 103593"/>
                <a:gd name="connsiteY0" fmla="*/ 0 h 1447800"/>
                <a:gd name="connsiteX1" fmla="*/ 2693 w 103593"/>
                <a:gd name="connsiteY1" fmla="*/ 190500 h 1447800"/>
                <a:gd name="connsiteX2" fmla="*/ 85243 w 103593"/>
                <a:gd name="connsiteY2" fmla="*/ 466725 h 1447800"/>
                <a:gd name="connsiteX3" fmla="*/ 97943 w 103593"/>
                <a:gd name="connsiteY3" fmla="*/ 806450 h 1447800"/>
                <a:gd name="connsiteX4" fmla="*/ 12218 w 103593"/>
                <a:gd name="connsiteY4" fmla="*/ 1155700 h 1447800"/>
                <a:gd name="connsiteX5" fmla="*/ 15393 w 103593"/>
                <a:gd name="connsiteY5" fmla="*/ 144780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593" h="1447800">
                  <a:moveTo>
                    <a:pt x="28093" y="0"/>
                  </a:moveTo>
                  <a:cubicBezTo>
                    <a:pt x="10630" y="56356"/>
                    <a:pt x="-6832" y="112713"/>
                    <a:pt x="2693" y="190500"/>
                  </a:cubicBezTo>
                  <a:cubicBezTo>
                    <a:pt x="12218" y="268287"/>
                    <a:pt x="69368" y="364067"/>
                    <a:pt x="85243" y="466725"/>
                  </a:cubicBezTo>
                  <a:cubicBezTo>
                    <a:pt x="101118" y="569383"/>
                    <a:pt x="110114" y="691621"/>
                    <a:pt x="97943" y="806450"/>
                  </a:cubicBezTo>
                  <a:cubicBezTo>
                    <a:pt x="85772" y="921279"/>
                    <a:pt x="25976" y="1048808"/>
                    <a:pt x="12218" y="1155700"/>
                  </a:cubicBezTo>
                  <a:cubicBezTo>
                    <a:pt x="-1540" y="1262592"/>
                    <a:pt x="6926" y="1355196"/>
                    <a:pt x="15393" y="1447800"/>
                  </a:cubicBezTo>
                </a:path>
              </a:pathLst>
            </a:custGeom>
            <a:noFill/>
            <a:ln>
              <a:solidFill>
                <a:srgbClr val="FFAB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2" name="MH_SubTitle_1"/>
            <p:cNvSpPr/>
            <p:nvPr>
              <p:custDataLst>
                <p:tags r:id="rId4"/>
              </p:custDataLst>
            </p:nvPr>
          </p:nvSpPr>
          <p:spPr bwMode="auto">
            <a:xfrm>
              <a:off x="911496" y="3144872"/>
              <a:ext cx="1260357" cy="1018024"/>
            </a:xfrm>
            <a:custGeom>
              <a:avLst/>
              <a:gdLst>
                <a:gd name="T0" fmla="*/ 2147483646 w 310"/>
                <a:gd name="T1" fmla="*/ 0 h 250"/>
                <a:gd name="T2" fmla="*/ 2147483646 w 310"/>
                <a:gd name="T3" fmla="*/ 2147483646 h 250"/>
                <a:gd name="T4" fmla="*/ 2147483646 w 310"/>
                <a:gd name="T5" fmla="*/ 2147483646 h 250"/>
                <a:gd name="T6" fmla="*/ 2147483646 w 310"/>
                <a:gd name="T7" fmla="*/ 2147483646 h 250"/>
                <a:gd name="T8" fmla="*/ 2147483646 w 310"/>
                <a:gd name="T9" fmla="*/ 2147483646 h 250"/>
                <a:gd name="T10" fmla="*/ 2147483646 w 310"/>
                <a:gd name="T11" fmla="*/ 2147483646 h 250"/>
                <a:gd name="T12" fmla="*/ 2147483646 w 310"/>
                <a:gd name="T13" fmla="*/ 2147483646 h 250"/>
                <a:gd name="T14" fmla="*/ 2147483646 w 310"/>
                <a:gd name="T15" fmla="*/ 2147483646 h 250"/>
                <a:gd name="T16" fmla="*/ 2147483646 w 310"/>
                <a:gd name="T17" fmla="*/ 2147483646 h 250"/>
                <a:gd name="T18" fmla="*/ 2147483646 w 310"/>
                <a:gd name="T19" fmla="*/ 2147483646 h 250"/>
                <a:gd name="T20" fmla="*/ 2147483646 w 310"/>
                <a:gd name="T21" fmla="*/ 0 h 2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10"/>
                <a:gd name="T34" fmla="*/ 0 h 250"/>
                <a:gd name="T35" fmla="*/ 310 w 310"/>
                <a:gd name="T36" fmla="*/ 250 h 25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10" h="250">
                  <a:moveTo>
                    <a:pt x="97" y="0"/>
                  </a:moveTo>
                  <a:cubicBezTo>
                    <a:pt x="43" y="0"/>
                    <a:pt x="0" y="97"/>
                    <a:pt x="50" y="158"/>
                  </a:cubicBezTo>
                  <a:cubicBezTo>
                    <a:pt x="79" y="194"/>
                    <a:pt x="121" y="216"/>
                    <a:pt x="151" y="250"/>
                  </a:cubicBezTo>
                  <a:cubicBezTo>
                    <a:pt x="151" y="250"/>
                    <a:pt x="151" y="250"/>
                    <a:pt x="151" y="250"/>
                  </a:cubicBezTo>
                  <a:cubicBezTo>
                    <a:pt x="152" y="249"/>
                    <a:pt x="153" y="248"/>
                    <a:pt x="154" y="247"/>
                  </a:cubicBezTo>
                  <a:cubicBezTo>
                    <a:pt x="154" y="246"/>
                    <a:pt x="155" y="245"/>
                    <a:pt x="155" y="245"/>
                  </a:cubicBezTo>
                  <a:cubicBezTo>
                    <a:pt x="155" y="245"/>
                    <a:pt x="155" y="245"/>
                    <a:pt x="155" y="245"/>
                  </a:cubicBezTo>
                  <a:cubicBezTo>
                    <a:pt x="185" y="211"/>
                    <a:pt x="225" y="187"/>
                    <a:pt x="255" y="153"/>
                  </a:cubicBezTo>
                  <a:cubicBezTo>
                    <a:pt x="310" y="91"/>
                    <a:pt x="261" y="3"/>
                    <a:pt x="205" y="3"/>
                  </a:cubicBezTo>
                  <a:cubicBezTo>
                    <a:pt x="186" y="3"/>
                    <a:pt x="168" y="12"/>
                    <a:pt x="151" y="35"/>
                  </a:cubicBezTo>
                  <a:cubicBezTo>
                    <a:pt x="134" y="10"/>
                    <a:pt x="115" y="0"/>
                    <a:pt x="97" y="0"/>
                  </a:cubicBezTo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267017" y="3399378"/>
            <a:ext cx="1181793" cy="2254038"/>
            <a:chOff x="2267017" y="3399378"/>
            <a:chExt cx="1181793" cy="2254038"/>
          </a:xfrm>
        </p:grpSpPr>
        <p:sp>
          <p:nvSpPr>
            <p:cNvPr id="143" name="MH_Other_3"/>
            <p:cNvSpPr/>
            <p:nvPr>
              <p:custDataLst>
                <p:tags r:id="rId5"/>
              </p:custDataLst>
            </p:nvPr>
          </p:nvSpPr>
          <p:spPr>
            <a:xfrm>
              <a:off x="2730660" y="4276871"/>
              <a:ext cx="154917" cy="1376545"/>
            </a:xfrm>
            <a:custGeom>
              <a:avLst/>
              <a:gdLst>
                <a:gd name="connsiteX0" fmla="*/ 41275 w 92720"/>
                <a:gd name="connsiteY0" fmla="*/ 0 h 1181100"/>
                <a:gd name="connsiteX1" fmla="*/ 82550 w 92720"/>
                <a:gd name="connsiteY1" fmla="*/ 127000 h 1181100"/>
                <a:gd name="connsiteX2" fmla="*/ 85725 w 92720"/>
                <a:gd name="connsiteY2" fmla="*/ 273050 h 1181100"/>
                <a:gd name="connsiteX3" fmla="*/ 0 w 92720"/>
                <a:gd name="connsiteY3" fmla="*/ 523875 h 1181100"/>
                <a:gd name="connsiteX4" fmla="*/ 85725 w 92720"/>
                <a:gd name="connsiteY4" fmla="*/ 857250 h 1181100"/>
                <a:gd name="connsiteX5" fmla="*/ 73025 w 92720"/>
                <a:gd name="connsiteY5" fmla="*/ 118110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720" h="1181100">
                  <a:moveTo>
                    <a:pt x="41275" y="0"/>
                  </a:moveTo>
                  <a:cubicBezTo>
                    <a:pt x="58208" y="40746"/>
                    <a:pt x="75142" y="81492"/>
                    <a:pt x="82550" y="127000"/>
                  </a:cubicBezTo>
                  <a:cubicBezTo>
                    <a:pt x="89958" y="172508"/>
                    <a:pt x="99483" y="206904"/>
                    <a:pt x="85725" y="273050"/>
                  </a:cubicBezTo>
                  <a:cubicBezTo>
                    <a:pt x="71967" y="339196"/>
                    <a:pt x="0" y="426508"/>
                    <a:pt x="0" y="523875"/>
                  </a:cubicBezTo>
                  <a:cubicBezTo>
                    <a:pt x="0" y="621242"/>
                    <a:pt x="73554" y="747713"/>
                    <a:pt x="85725" y="857250"/>
                  </a:cubicBezTo>
                  <a:cubicBezTo>
                    <a:pt x="97896" y="966787"/>
                    <a:pt x="85460" y="1073943"/>
                    <a:pt x="73025" y="1181100"/>
                  </a:cubicBezTo>
                </a:path>
              </a:pathLst>
            </a:custGeom>
            <a:noFill/>
            <a:ln>
              <a:solidFill>
                <a:srgbClr val="FFAB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4" name="MH_SubTitle_3"/>
            <p:cNvSpPr/>
            <p:nvPr>
              <p:custDataLst>
                <p:tags r:id="rId6"/>
              </p:custDataLst>
            </p:nvPr>
          </p:nvSpPr>
          <p:spPr bwMode="auto">
            <a:xfrm>
              <a:off x="2267017" y="3399378"/>
              <a:ext cx="1181793" cy="957164"/>
            </a:xfrm>
            <a:custGeom>
              <a:avLst/>
              <a:gdLst>
                <a:gd name="T0" fmla="*/ 2147483646 w 250"/>
                <a:gd name="T1" fmla="*/ 0 h 202"/>
                <a:gd name="T2" fmla="*/ 2147483646 w 250"/>
                <a:gd name="T3" fmla="*/ 2147483646 h 202"/>
                <a:gd name="T4" fmla="*/ 2147483646 w 250"/>
                <a:gd name="T5" fmla="*/ 2147483646 h 202"/>
                <a:gd name="T6" fmla="*/ 2147483646 w 250"/>
                <a:gd name="T7" fmla="*/ 2147483646 h 202"/>
                <a:gd name="T8" fmla="*/ 2147483646 w 250"/>
                <a:gd name="T9" fmla="*/ 2147483646 h 202"/>
                <a:gd name="T10" fmla="*/ 2147483646 w 250"/>
                <a:gd name="T11" fmla="*/ 2147483646 h 202"/>
                <a:gd name="T12" fmla="*/ 2147483646 w 250"/>
                <a:gd name="T13" fmla="*/ 2147483646 h 202"/>
                <a:gd name="T14" fmla="*/ 2147483646 w 250"/>
                <a:gd name="T15" fmla="*/ 2147483646 h 202"/>
                <a:gd name="T16" fmla="*/ 2147483646 w 250"/>
                <a:gd name="T17" fmla="*/ 2147483646 h 202"/>
                <a:gd name="T18" fmla="*/ 2147483646 w 250"/>
                <a:gd name="T19" fmla="*/ 2147483646 h 202"/>
                <a:gd name="T20" fmla="*/ 2147483646 w 250"/>
                <a:gd name="T21" fmla="*/ 2147483646 h 202"/>
                <a:gd name="T22" fmla="*/ 2147483646 w 250"/>
                <a:gd name="T23" fmla="*/ 0 h 2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50"/>
                <a:gd name="T37" fmla="*/ 0 h 202"/>
                <a:gd name="T38" fmla="*/ 250 w 250"/>
                <a:gd name="T39" fmla="*/ 202 h 20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50" h="202">
                  <a:moveTo>
                    <a:pt x="78" y="0"/>
                  </a:moveTo>
                  <a:cubicBezTo>
                    <a:pt x="34" y="0"/>
                    <a:pt x="0" y="78"/>
                    <a:pt x="40" y="128"/>
                  </a:cubicBezTo>
                  <a:cubicBezTo>
                    <a:pt x="64" y="156"/>
                    <a:pt x="97" y="174"/>
                    <a:pt x="121" y="202"/>
                  </a:cubicBezTo>
                  <a:cubicBezTo>
                    <a:pt x="122" y="202"/>
                    <a:pt x="122" y="202"/>
                    <a:pt x="122" y="202"/>
                  </a:cubicBezTo>
                  <a:cubicBezTo>
                    <a:pt x="122" y="202"/>
                    <a:pt x="122" y="201"/>
                    <a:pt x="122" y="201"/>
                  </a:cubicBezTo>
                  <a:cubicBezTo>
                    <a:pt x="122" y="201"/>
                    <a:pt x="122" y="201"/>
                    <a:pt x="122" y="201"/>
                  </a:cubicBezTo>
                  <a:cubicBezTo>
                    <a:pt x="122" y="200"/>
                    <a:pt x="122" y="200"/>
                    <a:pt x="122" y="200"/>
                  </a:cubicBezTo>
                  <a:cubicBezTo>
                    <a:pt x="122" y="200"/>
                    <a:pt x="122" y="200"/>
                    <a:pt x="122" y="201"/>
                  </a:cubicBezTo>
                  <a:cubicBezTo>
                    <a:pt x="147" y="171"/>
                    <a:pt x="181" y="152"/>
                    <a:pt x="206" y="123"/>
                  </a:cubicBezTo>
                  <a:cubicBezTo>
                    <a:pt x="250" y="73"/>
                    <a:pt x="210" y="2"/>
                    <a:pt x="165" y="2"/>
                  </a:cubicBezTo>
                  <a:cubicBezTo>
                    <a:pt x="150" y="2"/>
                    <a:pt x="135" y="10"/>
                    <a:pt x="122" y="28"/>
                  </a:cubicBezTo>
                  <a:cubicBezTo>
                    <a:pt x="108" y="8"/>
                    <a:pt x="93" y="0"/>
                    <a:pt x="78" y="0"/>
                  </a:cubicBezTo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5" name="MH_Other_4"/>
          <p:cNvSpPr/>
          <p:nvPr>
            <p:custDataLst>
              <p:tags r:id="rId7"/>
            </p:custDataLst>
          </p:nvPr>
        </p:nvSpPr>
        <p:spPr bwMode="auto">
          <a:xfrm>
            <a:off x="1676121" y="4608835"/>
            <a:ext cx="3320" cy="8852"/>
          </a:xfrm>
          <a:custGeom>
            <a:avLst/>
            <a:gdLst>
              <a:gd name="T0" fmla="*/ 2147483646 w 1"/>
              <a:gd name="T1" fmla="*/ 0 h 2"/>
              <a:gd name="T2" fmla="*/ 0 w 1"/>
              <a:gd name="T3" fmla="*/ 2147483646 h 2"/>
              <a:gd name="T4" fmla="*/ 2147483646 w 1"/>
              <a:gd name="T5" fmla="*/ 0 h 2"/>
              <a:gd name="T6" fmla="*/ 2147483646 w 1"/>
              <a:gd name="T7" fmla="*/ 0 h 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" h="2">
                <a:moveTo>
                  <a:pt x="1" y="0"/>
                </a:moveTo>
                <a:cubicBezTo>
                  <a:pt x="1" y="0"/>
                  <a:pt x="0" y="1"/>
                  <a:pt x="0" y="2"/>
                </a:cubicBezTo>
                <a:cubicBezTo>
                  <a:pt x="0" y="1"/>
                  <a:pt x="1" y="1"/>
                  <a:pt x="1" y="0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rgbClr val="EE1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1709317" y="4095397"/>
            <a:ext cx="935033" cy="1836869"/>
            <a:chOff x="1709317" y="4095397"/>
            <a:chExt cx="935033" cy="1836869"/>
          </a:xfrm>
        </p:grpSpPr>
        <p:sp>
          <p:nvSpPr>
            <p:cNvPr id="141" name="MH_Other_2"/>
            <p:cNvSpPr/>
            <p:nvPr>
              <p:custDataLst>
                <p:tags r:id="rId8"/>
              </p:custDataLst>
            </p:nvPr>
          </p:nvSpPr>
          <p:spPr>
            <a:xfrm>
              <a:off x="2127592" y="4811333"/>
              <a:ext cx="123933" cy="1120933"/>
            </a:xfrm>
            <a:custGeom>
              <a:avLst/>
              <a:gdLst>
                <a:gd name="connsiteX0" fmla="*/ 44450 w 114419"/>
                <a:gd name="connsiteY0" fmla="*/ 0 h 1038225"/>
                <a:gd name="connsiteX1" fmla="*/ 6350 w 114419"/>
                <a:gd name="connsiteY1" fmla="*/ 168275 h 1038225"/>
                <a:gd name="connsiteX2" fmla="*/ 57150 w 114419"/>
                <a:gd name="connsiteY2" fmla="*/ 327025 h 1038225"/>
                <a:gd name="connsiteX3" fmla="*/ 114300 w 114419"/>
                <a:gd name="connsiteY3" fmla="*/ 549275 h 1038225"/>
                <a:gd name="connsiteX4" fmla="*/ 41275 w 114419"/>
                <a:gd name="connsiteY4" fmla="*/ 847725 h 1038225"/>
                <a:gd name="connsiteX5" fmla="*/ 0 w 114419"/>
                <a:gd name="connsiteY5" fmla="*/ 1038225 h 1038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419" h="1038225">
                  <a:moveTo>
                    <a:pt x="44450" y="0"/>
                  </a:moveTo>
                  <a:cubicBezTo>
                    <a:pt x="24341" y="56885"/>
                    <a:pt x="4233" y="113771"/>
                    <a:pt x="6350" y="168275"/>
                  </a:cubicBezTo>
                  <a:cubicBezTo>
                    <a:pt x="8467" y="222779"/>
                    <a:pt x="39158" y="263525"/>
                    <a:pt x="57150" y="327025"/>
                  </a:cubicBezTo>
                  <a:cubicBezTo>
                    <a:pt x="75142" y="390525"/>
                    <a:pt x="116946" y="462492"/>
                    <a:pt x="114300" y="549275"/>
                  </a:cubicBezTo>
                  <a:cubicBezTo>
                    <a:pt x="111654" y="636058"/>
                    <a:pt x="60325" y="766233"/>
                    <a:pt x="41275" y="847725"/>
                  </a:cubicBezTo>
                  <a:cubicBezTo>
                    <a:pt x="22225" y="929217"/>
                    <a:pt x="1587" y="982663"/>
                    <a:pt x="0" y="1038225"/>
                  </a:cubicBezTo>
                </a:path>
              </a:pathLst>
            </a:custGeom>
            <a:noFill/>
            <a:ln>
              <a:solidFill>
                <a:srgbClr val="FFAB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6" name="MH_SubTitle_2"/>
            <p:cNvSpPr/>
            <p:nvPr>
              <p:custDataLst>
                <p:tags r:id="rId9"/>
              </p:custDataLst>
            </p:nvPr>
          </p:nvSpPr>
          <p:spPr bwMode="auto">
            <a:xfrm>
              <a:off x="1709317" y="4095397"/>
              <a:ext cx="935033" cy="756879"/>
            </a:xfrm>
            <a:custGeom>
              <a:avLst/>
              <a:gdLst>
                <a:gd name="T0" fmla="*/ 2147483646 w 230"/>
                <a:gd name="T1" fmla="*/ 0 h 186"/>
                <a:gd name="T2" fmla="*/ 2147483646 w 230"/>
                <a:gd name="T3" fmla="*/ 2147483646 h 186"/>
                <a:gd name="T4" fmla="*/ 2147483646 w 230"/>
                <a:gd name="T5" fmla="*/ 2147483646 h 186"/>
                <a:gd name="T6" fmla="*/ 2147483646 w 230"/>
                <a:gd name="T7" fmla="*/ 2147483646 h 186"/>
                <a:gd name="T8" fmla="*/ 2147483646 w 230"/>
                <a:gd name="T9" fmla="*/ 2147483646 h 186"/>
                <a:gd name="T10" fmla="*/ 2147483646 w 230"/>
                <a:gd name="T11" fmla="*/ 2147483646 h 186"/>
                <a:gd name="T12" fmla="*/ 2147483646 w 230"/>
                <a:gd name="T13" fmla="*/ 2147483646 h 186"/>
                <a:gd name="T14" fmla="*/ 2147483646 w 230"/>
                <a:gd name="T15" fmla="*/ 2147483646 h 186"/>
                <a:gd name="T16" fmla="*/ 2147483646 w 230"/>
                <a:gd name="T17" fmla="*/ 0 h 1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0"/>
                <a:gd name="T28" fmla="*/ 0 h 186"/>
                <a:gd name="T29" fmla="*/ 230 w 230"/>
                <a:gd name="T30" fmla="*/ 186 h 18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0" h="186">
                  <a:moveTo>
                    <a:pt x="72" y="0"/>
                  </a:moveTo>
                  <a:cubicBezTo>
                    <a:pt x="31" y="0"/>
                    <a:pt x="0" y="72"/>
                    <a:pt x="37" y="118"/>
                  </a:cubicBezTo>
                  <a:cubicBezTo>
                    <a:pt x="59" y="144"/>
                    <a:pt x="89" y="161"/>
                    <a:pt x="112" y="186"/>
                  </a:cubicBezTo>
                  <a:cubicBezTo>
                    <a:pt x="112" y="186"/>
                    <a:pt x="112" y="186"/>
                    <a:pt x="112" y="186"/>
                  </a:cubicBezTo>
                  <a:cubicBezTo>
                    <a:pt x="112" y="186"/>
                    <a:pt x="112" y="186"/>
                    <a:pt x="112" y="186"/>
                  </a:cubicBezTo>
                  <a:cubicBezTo>
                    <a:pt x="135" y="158"/>
                    <a:pt x="166" y="140"/>
                    <a:pt x="190" y="114"/>
                  </a:cubicBezTo>
                  <a:cubicBezTo>
                    <a:pt x="230" y="67"/>
                    <a:pt x="194" y="2"/>
                    <a:pt x="152" y="2"/>
                  </a:cubicBezTo>
                  <a:cubicBezTo>
                    <a:pt x="138" y="2"/>
                    <a:pt x="124" y="9"/>
                    <a:pt x="112" y="26"/>
                  </a:cubicBezTo>
                  <a:cubicBezTo>
                    <a:pt x="99" y="8"/>
                    <a:pt x="85" y="0"/>
                    <a:pt x="72" y="0"/>
                  </a:cubicBezTo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7" name="MH_Other_5"/>
          <p:cNvSpPr/>
          <p:nvPr>
            <p:custDataLst>
              <p:tags r:id="rId10"/>
            </p:custDataLst>
          </p:nvPr>
        </p:nvSpPr>
        <p:spPr bwMode="auto">
          <a:xfrm>
            <a:off x="2171853" y="5210797"/>
            <a:ext cx="0" cy="0"/>
          </a:xfrm>
          <a:custGeom>
            <a:avLst/>
            <a:gdLst>
              <a:gd name="T0" fmla="*/ 0 60000 65536"/>
              <a:gd name="T1" fmla="*/ 0 60000 65536"/>
              <a:gd name="T2" fmla="*/ 0 60000 65536"/>
              <a:gd name="T3" fmla="*/ 0 60000 65536"/>
              <a:gd name="T4" fmla="*/ 0 60000 65536"/>
              <a:gd name="T5" fmla="*/ 0 60000 65536"/>
            </a:gdLst>
            <a:ahLst/>
            <a:cxnLst>
              <a:cxn ang="T0">
                <a:pos x="0" y="0"/>
              </a:cxn>
              <a:cxn ang="T1">
                <a:pos x="0" y="0"/>
              </a:cxn>
              <a:cxn ang="T2">
                <a:pos x="0" y="0"/>
              </a:cxn>
              <a:cxn ang="T3">
                <a:pos x="0" y="0"/>
              </a:cxn>
              <a:cxn ang="T4">
                <a:pos x="0" y="0"/>
              </a:cxn>
              <a:cxn ang="T5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F48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2957502" y="4374248"/>
            <a:ext cx="827698" cy="1450683"/>
            <a:chOff x="2957502" y="4374248"/>
            <a:chExt cx="827698" cy="1450683"/>
          </a:xfrm>
        </p:grpSpPr>
        <p:sp>
          <p:nvSpPr>
            <p:cNvPr id="148" name="MH_Other_6"/>
            <p:cNvSpPr/>
            <p:nvPr>
              <p:custDataLst>
                <p:tags r:id="rId11"/>
              </p:custDataLst>
            </p:nvPr>
          </p:nvSpPr>
          <p:spPr>
            <a:xfrm>
              <a:off x="3258484" y="5003873"/>
              <a:ext cx="144958" cy="821058"/>
            </a:xfrm>
            <a:custGeom>
              <a:avLst/>
              <a:gdLst>
                <a:gd name="connsiteX0" fmla="*/ 85757 w 119298"/>
                <a:gd name="connsiteY0" fmla="*/ 0 h 742950"/>
                <a:gd name="connsiteX1" fmla="*/ 117507 w 119298"/>
                <a:gd name="connsiteY1" fmla="*/ 187325 h 742950"/>
                <a:gd name="connsiteX2" fmla="*/ 38132 w 119298"/>
                <a:gd name="connsiteY2" fmla="*/ 339725 h 742950"/>
                <a:gd name="connsiteX3" fmla="*/ 32 w 119298"/>
                <a:gd name="connsiteY3" fmla="*/ 476250 h 742950"/>
                <a:gd name="connsiteX4" fmla="*/ 31782 w 119298"/>
                <a:gd name="connsiteY4" fmla="*/ 641350 h 742950"/>
                <a:gd name="connsiteX5" fmla="*/ 47657 w 119298"/>
                <a:gd name="connsiteY5" fmla="*/ 742950 h 742950"/>
                <a:gd name="connsiteX0-1" fmla="*/ 73609 w 118265"/>
                <a:gd name="connsiteY0-2" fmla="*/ 0 h 696489"/>
                <a:gd name="connsiteX1-3" fmla="*/ 117507 w 118265"/>
                <a:gd name="connsiteY1-4" fmla="*/ 140864 h 696489"/>
                <a:gd name="connsiteX2-5" fmla="*/ 38132 w 118265"/>
                <a:gd name="connsiteY2-6" fmla="*/ 293264 h 696489"/>
                <a:gd name="connsiteX3-7" fmla="*/ 32 w 118265"/>
                <a:gd name="connsiteY3-8" fmla="*/ 429789 h 696489"/>
                <a:gd name="connsiteX4-9" fmla="*/ 31782 w 118265"/>
                <a:gd name="connsiteY4-10" fmla="*/ 594889 h 696489"/>
                <a:gd name="connsiteX5-11" fmla="*/ 47657 w 118265"/>
                <a:gd name="connsiteY5-12" fmla="*/ 696489 h 69648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118265" h="696489">
                  <a:moveTo>
                    <a:pt x="73609" y="0"/>
                  </a:moveTo>
                  <a:cubicBezTo>
                    <a:pt x="93452" y="65352"/>
                    <a:pt x="123420" y="91987"/>
                    <a:pt x="117507" y="140864"/>
                  </a:cubicBezTo>
                  <a:cubicBezTo>
                    <a:pt x="111594" y="189741"/>
                    <a:pt x="57711" y="245110"/>
                    <a:pt x="38132" y="293264"/>
                  </a:cubicBezTo>
                  <a:cubicBezTo>
                    <a:pt x="18553" y="341418"/>
                    <a:pt x="1090" y="379518"/>
                    <a:pt x="32" y="429789"/>
                  </a:cubicBezTo>
                  <a:cubicBezTo>
                    <a:pt x="-1026" y="480060"/>
                    <a:pt x="23845" y="550439"/>
                    <a:pt x="31782" y="594889"/>
                  </a:cubicBezTo>
                  <a:cubicBezTo>
                    <a:pt x="39719" y="639339"/>
                    <a:pt x="43688" y="667914"/>
                    <a:pt x="47657" y="696489"/>
                  </a:cubicBezTo>
                </a:path>
              </a:pathLst>
            </a:custGeom>
            <a:noFill/>
            <a:ln>
              <a:solidFill>
                <a:srgbClr val="FFAB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9" name="MH_SubTitle_4"/>
            <p:cNvSpPr/>
            <p:nvPr>
              <p:custDataLst>
                <p:tags r:id="rId12"/>
              </p:custDataLst>
            </p:nvPr>
          </p:nvSpPr>
          <p:spPr bwMode="auto">
            <a:xfrm>
              <a:off x="2957502" y="4374248"/>
              <a:ext cx="827698" cy="670568"/>
            </a:xfrm>
            <a:custGeom>
              <a:avLst/>
              <a:gdLst>
                <a:gd name="T0" fmla="*/ 2147483646 w 131"/>
                <a:gd name="T1" fmla="*/ 0 h 106"/>
                <a:gd name="T2" fmla="*/ 2147483646 w 131"/>
                <a:gd name="T3" fmla="*/ 2147483646 h 106"/>
                <a:gd name="T4" fmla="*/ 2147483646 w 131"/>
                <a:gd name="T5" fmla="*/ 2147483646 h 106"/>
                <a:gd name="T6" fmla="*/ 2147483646 w 131"/>
                <a:gd name="T7" fmla="*/ 2147483646 h 106"/>
                <a:gd name="T8" fmla="*/ 2147483646 w 131"/>
                <a:gd name="T9" fmla="*/ 2147483646 h 106"/>
                <a:gd name="T10" fmla="*/ 2147483646 w 131"/>
                <a:gd name="T11" fmla="*/ 2147483646 h 106"/>
                <a:gd name="T12" fmla="*/ 2147483646 w 131"/>
                <a:gd name="T13" fmla="*/ 2147483646 h 106"/>
                <a:gd name="T14" fmla="*/ 2147483646 w 131"/>
                <a:gd name="T15" fmla="*/ 0 h 1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1"/>
                <a:gd name="T25" fmla="*/ 0 h 106"/>
                <a:gd name="T26" fmla="*/ 131 w 131"/>
                <a:gd name="T27" fmla="*/ 106 h 10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1" h="106">
                  <a:moveTo>
                    <a:pt x="41" y="0"/>
                  </a:moveTo>
                  <a:cubicBezTo>
                    <a:pt x="18" y="0"/>
                    <a:pt x="0" y="41"/>
                    <a:pt x="21" y="67"/>
                  </a:cubicBezTo>
                  <a:cubicBezTo>
                    <a:pt x="33" y="82"/>
                    <a:pt x="51" y="91"/>
                    <a:pt x="64" y="106"/>
                  </a:cubicBezTo>
                  <a:cubicBezTo>
                    <a:pt x="64" y="106"/>
                    <a:pt x="64" y="106"/>
                    <a:pt x="64" y="106"/>
                  </a:cubicBezTo>
                  <a:cubicBezTo>
                    <a:pt x="77" y="90"/>
                    <a:pt x="94" y="80"/>
                    <a:pt x="108" y="65"/>
                  </a:cubicBezTo>
                  <a:cubicBezTo>
                    <a:pt x="131" y="38"/>
                    <a:pt x="110" y="1"/>
                    <a:pt x="86" y="1"/>
                  </a:cubicBezTo>
                  <a:cubicBezTo>
                    <a:pt x="79" y="1"/>
                    <a:pt x="71" y="5"/>
                    <a:pt x="64" y="15"/>
                  </a:cubicBezTo>
                  <a:cubicBezTo>
                    <a:pt x="56" y="4"/>
                    <a:pt x="48" y="0"/>
                    <a:pt x="41" y="0"/>
                  </a:cubicBezTo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0235015" y="3094722"/>
            <a:ext cx="1260357" cy="2680059"/>
            <a:chOff x="10235015" y="3094722"/>
            <a:chExt cx="1260357" cy="2680059"/>
          </a:xfrm>
        </p:grpSpPr>
        <p:sp>
          <p:nvSpPr>
            <p:cNvPr id="151" name="MH_Other_1"/>
            <p:cNvSpPr/>
            <p:nvPr>
              <p:custDataLst>
                <p:tags r:id="rId13"/>
              </p:custDataLst>
            </p:nvPr>
          </p:nvSpPr>
          <p:spPr>
            <a:xfrm flipH="1">
              <a:off x="10794927" y="4083976"/>
              <a:ext cx="116187" cy="1690805"/>
            </a:xfrm>
            <a:custGeom>
              <a:avLst/>
              <a:gdLst>
                <a:gd name="connsiteX0" fmla="*/ 28093 w 103593"/>
                <a:gd name="connsiteY0" fmla="*/ 0 h 1447800"/>
                <a:gd name="connsiteX1" fmla="*/ 2693 w 103593"/>
                <a:gd name="connsiteY1" fmla="*/ 190500 h 1447800"/>
                <a:gd name="connsiteX2" fmla="*/ 85243 w 103593"/>
                <a:gd name="connsiteY2" fmla="*/ 466725 h 1447800"/>
                <a:gd name="connsiteX3" fmla="*/ 97943 w 103593"/>
                <a:gd name="connsiteY3" fmla="*/ 806450 h 1447800"/>
                <a:gd name="connsiteX4" fmla="*/ 12218 w 103593"/>
                <a:gd name="connsiteY4" fmla="*/ 1155700 h 1447800"/>
                <a:gd name="connsiteX5" fmla="*/ 15393 w 103593"/>
                <a:gd name="connsiteY5" fmla="*/ 144780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593" h="1447800">
                  <a:moveTo>
                    <a:pt x="28093" y="0"/>
                  </a:moveTo>
                  <a:cubicBezTo>
                    <a:pt x="10630" y="56356"/>
                    <a:pt x="-6832" y="112713"/>
                    <a:pt x="2693" y="190500"/>
                  </a:cubicBezTo>
                  <a:cubicBezTo>
                    <a:pt x="12218" y="268287"/>
                    <a:pt x="69368" y="364067"/>
                    <a:pt x="85243" y="466725"/>
                  </a:cubicBezTo>
                  <a:cubicBezTo>
                    <a:pt x="101118" y="569383"/>
                    <a:pt x="110114" y="691621"/>
                    <a:pt x="97943" y="806450"/>
                  </a:cubicBezTo>
                  <a:cubicBezTo>
                    <a:pt x="85772" y="921279"/>
                    <a:pt x="25976" y="1048808"/>
                    <a:pt x="12218" y="1155700"/>
                  </a:cubicBezTo>
                  <a:cubicBezTo>
                    <a:pt x="-1540" y="1262592"/>
                    <a:pt x="6926" y="1355196"/>
                    <a:pt x="15393" y="1447800"/>
                  </a:cubicBezTo>
                </a:path>
              </a:pathLst>
            </a:custGeom>
            <a:noFill/>
            <a:ln>
              <a:solidFill>
                <a:srgbClr val="FFAB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3" name="MH_SubTitle_1"/>
            <p:cNvSpPr/>
            <p:nvPr>
              <p:custDataLst>
                <p:tags r:id="rId14"/>
              </p:custDataLst>
            </p:nvPr>
          </p:nvSpPr>
          <p:spPr bwMode="auto">
            <a:xfrm flipH="1">
              <a:off x="10235015" y="3094722"/>
              <a:ext cx="1260357" cy="1018024"/>
            </a:xfrm>
            <a:custGeom>
              <a:avLst/>
              <a:gdLst>
                <a:gd name="T0" fmla="*/ 2147483646 w 310"/>
                <a:gd name="T1" fmla="*/ 0 h 250"/>
                <a:gd name="T2" fmla="*/ 2147483646 w 310"/>
                <a:gd name="T3" fmla="*/ 2147483646 h 250"/>
                <a:gd name="T4" fmla="*/ 2147483646 w 310"/>
                <a:gd name="T5" fmla="*/ 2147483646 h 250"/>
                <a:gd name="T6" fmla="*/ 2147483646 w 310"/>
                <a:gd name="T7" fmla="*/ 2147483646 h 250"/>
                <a:gd name="T8" fmla="*/ 2147483646 w 310"/>
                <a:gd name="T9" fmla="*/ 2147483646 h 250"/>
                <a:gd name="T10" fmla="*/ 2147483646 w 310"/>
                <a:gd name="T11" fmla="*/ 2147483646 h 250"/>
                <a:gd name="T12" fmla="*/ 2147483646 w 310"/>
                <a:gd name="T13" fmla="*/ 2147483646 h 250"/>
                <a:gd name="T14" fmla="*/ 2147483646 w 310"/>
                <a:gd name="T15" fmla="*/ 2147483646 h 250"/>
                <a:gd name="T16" fmla="*/ 2147483646 w 310"/>
                <a:gd name="T17" fmla="*/ 2147483646 h 250"/>
                <a:gd name="T18" fmla="*/ 2147483646 w 310"/>
                <a:gd name="T19" fmla="*/ 2147483646 h 250"/>
                <a:gd name="T20" fmla="*/ 2147483646 w 310"/>
                <a:gd name="T21" fmla="*/ 0 h 2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10"/>
                <a:gd name="T34" fmla="*/ 0 h 250"/>
                <a:gd name="T35" fmla="*/ 310 w 310"/>
                <a:gd name="T36" fmla="*/ 250 h 25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10" h="250">
                  <a:moveTo>
                    <a:pt x="97" y="0"/>
                  </a:moveTo>
                  <a:cubicBezTo>
                    <a:pt x="43" y="0"/>
                    <a:pt x="0" y="97"/>
                    <a:pt x="50" y="158"/>
                  </a:cubicBezTo>
                  <a:cubicBezTo>
                    <a:pt x="79" y="194"/>
                    <a:pt x="121" y="216"/>
                    <a:pt x="151" y="250"/>
                  </a:cubicBezTo>
                  <a:cubicBezTo>
                    <a:pt x="151" y="250"/>
                    <a:pt x="151" y="250"/>
                    <a:pt x="151" y="250"/>
                  </a:cubicBezTo>
                  <a:cubicBezTo>
                    <a:pt x="152" y="249"/>
                    <a:pt x="153" y="248"/>
                    <a:pt x="154" y="247"/>
                  </a:cubicBezTo>
                  <a:cubicBezTo>
                    <a:pt x="154" y="246"/>
                    <a:pt x="155" y="245"/>
                    <a:pt x="155" y="245"/>
                  </a:cubicBezTo>
                  <a:cubicBezTo>
                    <a:pt x="155" y="245"/>
                    <a:pt x="155" y="245"/>
                    <a:pt x="155" y="245"/>
                  </a:cubicBezTo>
                  <a:cubicBezTo>
                    <a:pt x="185" y="211"/>
                    <a:pt x="225" y="187"/>
                    <a:pt x="255" y="153"/>
                  </a:cubicBezTo>
                  <a:cubicBezTo>
                    <a:pt x="310" y="91"/>
                    <a:pt x="261" y="3"/>
                    <a:pt x="205" y="3"/>
                  </a:cubicBezTo>
                  <a:cubicBezTo>
                    <a:pt x="186" y="3"/>
                    <a:pt x="168" y="12"/>
                    <a:pt x="151" y="35"/>
                  </a:cubicBezTo>
                  <a:cubicBezTo>
                    <a:pt x="134" y="10"/>
                    <a:pt x="115" y="0"/>
                    <a:pt x="97" y="0"/>
                  </a:cubicBezTo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958058" y="3349228"/>
            <a:ext cx="1181793" cy="2254038"/>
            <a:chOff x="8958058" y="3349228"/>
            <a:chExt cx="1181793" cy="2254038"/>
          </a:xfrm>
        </p:grpSpPr>
        <p:sp>
          <p:nvSpPr>
            <p:cNvPr id="154" name="MH_Other_3"/>
            <p:cNvSpPr/>
            <p:nvPr>
              <p:custDataLst>
                <p:tags r:id="rId15"/>
              </p:custDataLst>
            </p:nvPr>
          </p:nvSpPr>
          <p:spPr>
            <a:xfrm flipH="1">
              <a:off x="9521291" y="4226721"/>
              <a:ext cx="154917" cy="1376545"/>
            </a:xfrm>
            <a:custGeom>
              <a:avLst/>
              <a:gdLst>
                <a:gd name="connsiteX0" fmla="*/ 41275 w 92720"/>
                <a:gd name="connsiteY0" fmla="*/ 0 h 1181100"/>
                <a:gd name="connsiteX1" fmla="*/ 82550 w 92720"/>
                <a:gd name="connsiteY1" fmla="*/ 127000 h 1181100"/>
                <a:gd name="connsiteX2" fmla="*/ 85725 w 92720"/>
                <a:gd name="connsiteY2" fmla="*/ 273050 h 1181100"/>
                <a:gd name="connsiteX3" fmla="*/ 0 w 92720"/>
                <a:gd name="connsiteY3" fmla="*/ 523875 h 1181100"/>
                <a:gd name="connsiteX4" fmla="*/ 85725 w 92720"/>
                <a:gd name="connsiteY4" fmla="*/ 857250 h 1181100"/>
                <a:gd name="connsiteX5" fmla="*/ 73025 w 92720"/>
                <a:gd name="connsiteY5" fmla="*/ 118110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720" h="1181100">
                  <a:moveTo>
                    <a:pt x="41275" y="0"/>
                  </a:moveTo>
                  <a:cubicBezTo>
                    <a:pt x="58208" y="40746"/>
                    <a:pt x="75142" y="81492"/>
                    <a:pt x="82550" y="127000"/>
                  </a:cubicBezTo>
                  <a:cubicBezTo>
                    <a:pt x="89958" y="172508"/>
                    <a:pt x="99483" y="206904"/>
                    <a:pt x="85725" y="273050"/>
                  </a:cubicBezTo>
                  <a:cubicBezTo>
                    <a:pt x="71967" y="339196"/>
                    <a:pt x="0" y="426508"/>
                    <a:pt x="0" y="523875"/>
                  </a:cubicBezTo>
                  <a:cubicBezTo>
                    <a:pt x="0" y="621242"/>
                    <a:pt x="73554" y="747713"/>
                    <a:pt x="85725" y="857250"/>
                  </a:cubicBezTo>
                  <a:cubicBezTo>
                    <a:pt x="97896" y="966787"/>
                    <a:pt x="85460" y="1073943"/>
                    <a:pt x="73025" y="1181100"/>
                  </a:cubicBezTo>
                </a:path>
              </a:pathLst>
            </a:custGeom>
            <a:noFill/>
            <a:ln>
              <a:solidFill>
                <a:srgbClr val="FFAB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5" name="MH_SubTitle_3"/>
            <p:cNvSpPr/>
            <p:nvPr>
              <p:custDataLst>
                <p:tags r:id="rId16"/>
              </p:custDataLst>
            </p:nvPr>
          </p:nvSpPr>
          <p:spPr bwMode="auto">
            <a:xfrm flipH="1">
              <a:off x="8958058" y="3349228"/>
              <a:ext cx="1181793" cy="957164"/>
            </a:xfrm>
            <a:custGeom>
              <a:avLst/>
              <a:gdLst>
                <a:gd name="T0" fmla="*/ 2147483646 w 250"/>
                <a:gd name="T1" fmla="*/ 0 h 202"/>
                <a:gd name="T2" fmla="*/ 2147483646 w 250"/>
                <a:gd name="T3" fmla="*/ 2147483646 h 202"/>
                <a:gd name="T4" fmla="*/ 2147483646 w 250"/>
                <a:gd name="T5" fmla="*/ 2147483646 h 202"/>
                <a:gd name="T6" fmla="*/ 2147483646 w 250"/>
                <a:gd name="T7" fmla="*/ 2147483646 h 202"/>
                <a:gd name="T8" fmla="*/ 2147483646 w 250"/>
                <a:gd name="T9" fmla="*/ 2147483646 h 202"/>
                <a:gd name="T10" fmla="*/ 2147483646 w 250"/>
                <a:gd name="T11" fmla="*/ 2147483646 h 202"/>
                <a:gd name="T12" fmla="*/ 2147483646 w 250"/>
                <a:gd name="T13" fmla="*/ 2147483646 h 202"/>
                <a:gd name="T14" fmla="*/ 2147483646 w 250"/>
                <a:gd name="T15" fmla="*/ 2147483646 h 202"/>
                <a:gd name="T16" fmla="*/ 2147483646 w 250"/>
                <a:gd name="T17" fmla="*/ 2147483646 h 202"/>
                <a:gd name="T18" fmla="*/ 2147483646 w 250"/>
                <a:gd name="T19" fmla="*/ 2147483646 h 202"/>
                <a:gd name="T20" fmla="*/ 2147483646 w 250"/>
                <a:gd name="T21" fmla="*/ 2147483646 h 202"/>
                <a:gd name="T22" fmla="*/ 2147483646 w 250"/>
                <a:gd name="T23" fmla="*/ 0 h 2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50"/>
                <a:gd name="T37" fmla="*/ 0 h 202"/>
                <a:gd name="T38" fmla="*/ 250 w 250"/>
                <a:gd name="T39" fmla="*/ 202 h 20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50" h="202">
                  <a:moveTo>
                    <a:pt x="78" y="0"/>
                  </a:moveTo>
                  <a:cubicBezTo>
                    <a:pt x="34" y="0"/>
                    <a:pt x="0" y="78"/>
                    <a:pt x="40" y="128"/>
                  </a:cubicBezTo>
                  <a:cubicBezTo>
                    <a:pt x="64" y="156"/>
                    <a:pt x="97" y="174"/>
                    <a:pt x="121" y="202"/>
                  </a:cubicBezTo>
                  <a:cubicBezTo>
                    <a:pt x="122" y="202"/>
                    <a:pt x="122" y="202"/>
                    <a:pt x="122" y="202"/>
                  </a:cubicBezTo>
                  <a:cubicBezTo>
                    <a:pt x="122" y="202"/>
                    <a:pt x="122" y="201"/>
                    <a:pt x="122" y="201"/>
                  </a:cubicBezTo>
                  <a:cubicBezTo>
                    <a:pt x="122" y="201"/>
                    <a:pt x="122" y="201"/>
                    <a:pt x="122" y="201"/>
                  </a:cubicBezTo>
                  <a:cubicBezTo>
                    <a:pt x="122" y="200"/>
                    <a:pt x="122" y="200"/>
                    <a:pt x="122" y="200"/>
                  </a:cubicBezTo>
                  <a:cubicBezTo>
                    <a:pt x="122" y="200"/>
                    <a:pt x="122" y="200"/>
                    <a:pt x="122" y="201"/>
                  </a:cubicBezTo>
                  <a:cubicBezTo>
                    <a:pt x="147" y="171"/>
                    <a:pt x="181" y="152"/>
                    <a:pt x="206" y="123"/>
                  </a:cubicBezTo>
                  <a:cubicBezTo>
                    <a:pt x="250" y="73"/>
                    <a:pt x="210" y="2"/>
                    <a:pt x="165" y="2"/>
                  </a:cubicBezTo>
                  <a:cubicBezTo>
                    <a:pt x="150" y="2"/>
                    <a:pt x="135" y="10"/>
                    <a:pt x="122" y="28"/>
                  </a:cubicBezTo>
                  <a:cubicBezTo>
                    <a:pt x="108" y="8"/>
                    <a:pt x="93" y="0"/>
                    <a:pt x="78" y="0"/>
                  </a:cubicBezTo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6" name="MH_Other_4"/>
          <p:cNvSpPr/>
          <p:nvPr>
            <p:custDataLst>
              <p:tags r:id="rId17"/>
            </p:custDataLst>
          </p:nvPr>
        </p:nvSpPr>
        <p:spPr bwMode="auto">
          <a:xfrm flipH="1">
            <a:off x="10727427" y="4558685"/>
            <a:ext cx="3320" cy="8852"/>
          </a:xfrm>
          <a:custGeom>
            <a:avLst/>
            <a:gdLst>
              <a:gd name="T0" fmla="*/ 2147483646 w 1"/>
              <a:gd name="T1" fmla="*/ 0 h 2"/>
              <a:gd name="T2" fmla="*/ 0 w 1"/>
              <a:gd name="T3" fmla="*/ 2147483646 h 2"/>
              <a:gd name="T4" fmla="*/ 2147483646 w 1"/>
              <a:gd name="T5" fmla="*/ 0 h 2"/>
              <a:gd name="T6" fmla="*/ 2147483646 w 1"/>
              <a:gd name="T7" fmla="*/ 0 h 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" h="2">
                <a:moveTo>
                  <a:pt x="1" y="0"/>
                </a:moveTo>
                <a:cubicBezTo>
                  <a:pt x="1" y="0"/>
                  <a:pt x="0" y="1"/>
                  <a:pt x="0" y="2"/>
                </a:cubicBezTo>
                <a:cubicBezTo>
                  <a:pt x="0" y="1"/>
                  <a:pt x="1" y="1"/>
                  <a:pt x="1" y="0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rgbClr val="EE1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9762518" y="4045247"/>
            <a:ext cx="935033" cy="1836869"/>
            <a:chOff x="9762518" y="4045247"/>
            <a:chExt cx="935033" cy="1836869"/>
          </a:xfrm>
        </p:grpSpPr>
        <p:sp>
          <p:nvSpPr>
            <p:cNvPr id="152" name="MH_Other_2"/>
            <p:cNvSpPr/>
            <p:nvPr>
              <p:custDataLst>
                <p:tags r:id="rId18"/>
              </p:custDataLst>
            </p:nvPr>
          </p:nvSpPr>
          <p:spPr>
            <a:xfrm flipH="1">
              <a:off x="10155343" y="4761183"/>
              <a:ext cx="123933" cy="1120933"/>
            </a:xfrm>
            <a:custGeom>
              <a:avLst/>
              <a:gdLst>
                <a:gd name="connsiteX0" fmla="*/ 44450 w 114419"/>
                <a:gd name="connsiteY0" fmla="*/ 0 h 1038225"/>
                <a:gd name="connsiteX1" fmla="*/ 6350 w 114419"/>
                <a:gd name="connsiteY1" fmla="*/ 168275 h 1038225"/>
                <a:gd name="connsiteX2" fmla="*/ 57150 w 114419"/>
                <a:gd name="connsiteY2" fmla="*/ 327025 h 1038225"/>
                <a:gd name="connsiteX3" fmla="*/ 114300 w 114419"/>
                <a:gd name="connsiteY3" fmla="*/ 549275 h 1038225"/>
                <a:gd name="connsiteX4" fmla="*/ 41275 w 114419"/>
                <a:gd name="connsiteY4" fmla="*/ 847725 h 1038225"/>
                <a:gd name="connsiteX5" fmla="*/ 0 w 114419"/>
                <a:gd name="connsiteY5" fmla="*/ 1038225 h 1038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419" h="1038225">
                  <a:moveTo>
                    <a:pt x="44450" y="0"/>
                  </a:moveTo>
                  <a:cubicBezTo>
                    <a:pt x="24341" y="56885"/>
                    <a:pt x="4233" y="113771"/>
                    <a:pt x="6350" y="168275"/>
                  </a:cubicBezTo>
                  <a:cubicBezTo>
                    <a:pt x="8467" y="222779"/>
                    <a:pt x="39158" y="263525"/>
                    <a:pt x="57150" y="327025"/>
                  </a:cubicBezTo>
                  <a:cubicBezTo>
                    <a:pt x="75142" y="390525"/>
                    <a:pt x="116946" y="462492"/>
                    <a:pt x="114300" y="549275"/>
                  </a:cubicBezTo>
                  <a:cubicBezTo>
                    <a:pt x="111654" y="636058"/>
                    <a:pt x="60325" y="766233"/>
                    <a:pt x="41275" y="847725"/>
                  </a:cubicBezTo>
                  <a:cubicBezTo>
                    <a:pt x="22225" y="929217"/>
                    <a:pt x="1587" y="982663"/>
                    <a:pt x="0" y="1038225"/>
                  </a:cubicBezTo>
                </a:path>
              </a:pathLst>
            </a:custGeom>
            <a:noFill/>
            <a:ln>
              <a:solidFill>
                <a:srgbClr val="FFAB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7" name="MH_SubTitle_2"/>
            <p:cNvSpPr/>
            <p:nvPr>
              <p:custDataLst>
                <p:tags r:id="rId19"/>
              </p:custDataLst>
            </p:nvPr>
          </p:nvSpPr>
          <p:spPr bwMode="auto">
            <a:xfrm flipH="1">
              <a:off x="9762518" y="4045247"/>
              <a:ext cx="935033" cy="756879"/>
            </a:xfrm>
            <a:custGeom>
              <a:avLst/>
              <a:gdLst>
                <a:gd name="T0" fmla="*/ 2147483646 w 230"/>
                <a:gd name="T1" fmla="*/ 0 h 186"/>
                <a:gd name="T2" fmla="*/ 2147483646 w 230"/>
                <a:gd name="T3" fmla="*/ 2147483646 h 186"/>
                <a:gd name="T4" fmla="*/ 2147483646 w 230"/>
                <a:gd name="T5" fmla="*/ 2147483646 h 186"/>
                <a:gd name="T6" fmla="*/ 2147483646 w 230"/>
                <a:gd name="T7" fmla="*/ 2147483646 h 186"/>
                <a:gd name="T8" fmla="*/ 2147483646 w 230"/>
                <a:gd name="T9" fmla="*/ 2147483646 h 186"/>
                <a:gd name="T10" fmla="*/ 2147483646 w 230"/>
                <a:gd name="T11" fmla="*/ 2147483646 h 186"/>
                <a:gd name="T12" fmla="*/ 2147483646 w 230"/>
                <a:gd name="T13" fmla="*/ 2147483646 h 186"/>
                <a:gd name="T14" fmla="*/ 2147483646 w 230"/>
                <a:gd name="T15" fmla="*/ 2147483646 h 186"/>
                <a:gd name="T16" fmla="*/ 2147483646 w 230"/>
                <a:gd name="T17" fmla="*/ 0 h 1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0"/>
                <a:gd name="T28" fmla="*/ 0 h 186"/>
                <a:gd name="T29" fmla="*/ 230 w 230"/>
                <a:gd name="T30" fmla="*/ 186 h 18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0" h="186">
                  <a:moveTo>
                    <a:pt x="72" y="0"/>
                  </a:moveTo>
                  <a:cubicBezTo>
                    <a:pt x="31" y="0"/>
                    <a:pt x="0" y="72"/>
                    <a:pt x="37" y="118"/>
                  </a:cubicBezTo>
                  <a:cubicBezTo>
                    <a:pt x="59" y="144"/>
                    <a:pt x="89" y="161"/>
                    <a:pt x="112" y="186"/>
                  </a:cubicBezTo>
                  <a:cubicBezTo>
                    <a:pt x="112" y="186"/>
                    <a:pt x="112" y="186"/>
                    <a:pt x="112" y="186"/>
                  </a:cubicBezTo>
                  <a:cubicBezTo>
                    <a:pt x="112" y="186"/>
                    <a:pt x="112" y="186"/>
                    <a:pt x="112" y="186"/>
                  </a:cubicBezTo>
                  <a:cubicBezTo>
                    <a:pt x="135" y="158"/>
                    <a:pt x="166" y="140"/>
                    <a:pt x="190" y="114"/>
                  </a:cubicBezTo>
                  <a:cubicBezTo>
                    <a:pt x="230" y="67"/>
                    <a:pt x="194" y="2"/>
                    <a:pt x="152" y="2"/>
                  </a:cubicBezTo>
                  <a:cubicBezTo>
                    <a:pt x="138" y="2"/>
                    <a:pt x="124" y="9"/>
                    <a:pt x="112" y="26"/>
                  </a:cubicBezTo>
                  <a:cubicBezTo>
                    <a:pt x="99" y="8"/>
                    <a:pt x="85" y="0"/>
                    <a:pt x="72" y="0"/>
                  </a:cubicBezTo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8" name="MH_Other_5"/>
          <p:cNvSpPr/>
          <p:nvPr>
            <p:custDataLst>
              <p:tags r:id="rId20"/>
            </p:custDataLst>
          </p:nvPr>
        </p:nvSpPr>
        <p:spPr bwMode="auto">
          <a:xfrm flipH="1">
            <a:off x="10235015" y="5160647"/>
            <a:ext cx="0" cy="0"/>
          </a:xfrm>
          <a:custGeom>
            <a:avLst/>
            <a:gdLst>
              <a:gd name="T0" fmla="*/ 0 60000 65536"/>
              <a:gd name="T1" fmla="*/ 0 60000 65536"/>
              <a:gd name="T2" fmla="*/ 0 60000 65536"/>
              <a:gd name="T3" fmla="*/ 0 60000 65536"/>
              <a:gd name="T4" fmla="*/ 0 60000 65536"/>
              <a:gd name="T5" fmla="*/ 0 60000 65536"/>
            </a:gdLst>
            <a:ahLst/>
            <a:cxnLst>
              <a:cxn ang="T0">
                <a:pos x="0" y="0"/>
              </a:cxn>
              <a:cxn ang="T1">
                <a:pos x="0" y="0"/>
              </a:cxn>
              <a:cxn ang="T2">
                <a:pos x="0" y="0"/>
              </a:cxn>
              <a:cxn ang="T3">
                <a:pos x="0" y="0"/>
              </a:cxn>
              <a:cxn ang="T4">
                <a:pos x="0" y="0"/>
              </a:cxn>
              <a:cxn ang="T5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F48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8621668" y="4324098"/>
            <a:ext cx="827698" cy="1450683"/>
            <a:chOff x="8621668" y="4324098"/>
            <a:chExt cx="827698" cy="1450683"/>
          </a:xfrm>
        </p:grpSpPr>
        <p:sp>
          <p:nvSpPr>
            <p:cNvPr id="159" name="MH_Other_6"/>
            <p:cNvSpPr/>
            <p:nvPr>
              <p:custDataLst>
                <p:tags r:id="rId21"/>
              </p:custDataLst>
            </p:nvPr>
          </p:nvSpPr>
          <p:spPr>
            <a:xfrm flipH="1">
              <a:off x="9003426" y="4953723"/>
              <a:ext cx="144958" cy="821058"/>
            </a:xfrm>
            <a:custGeom>
              <a:avLst/>
              <a:gdLst>
                <a:gd name="connsiteX0" fmla="*/ 85757 w 119298"/>
                <a:gd name="connsiteY0" fmla="*/ 0 h 742950"/>
                <a:gd name="connsiteX1" fmla="*/ 117507 w 119298"/>
                <a:gd name="connsiteY1" fmla="*/ 187325 h 742950"/>
                <a:gd name="connsiteX2" fmla="*/ 38132 w 119298"/>
                <a:gd name="connsiteY2" fmla="*/ 339725 h 742950"/>
                <a:gd name="connsiteX3" fmla="*/ 32 w 119298"/>
                <a:gd name="connsiteY3" fmla="*/ 476250 h 742950"/>
                <a:gd name="connsiteX4" fmla="*/ 31782 w 119298"/>
                <a:gd name="connsiteY4" fmla="*/ 641350 h 742950"/>
                <a:gd name="connsiteX5" fmla="*/ 47657 w 119298"/>
                <a:gd name="connsiteY5" fmla="*/ 742950 h 742950"/>
                <a:gd name="connsiteX0-1" fmla="*/ 73609 w 118265"/>
                <a:gd name="connsiteY0-2" fmla="*/ 0 h 696489"/>
                <a:gd name="connsiteX1-3" fmla="*/ 117507 w 118265"/>
                <a:gd name="connsiteY1-4" fmla="*/ 140864 h 696489"/>
                <a:gd name="connsiteX2-5" fmla="*/ 38132 w 118265"/>
                <a:gd name="connsiteY2-6" fmla="*/ 293264 h 696489"/>
                <a:gd name="connsiteX3-7" fmla="*/ 32 w 118265"/>
                <a:gd name="connsiteY3-8" fmla="*/ 429789 h 696489"/>
                <a:gd name="connsiteX4-9" fmla="*/ 31782 w 118265"/>
                <a:gd name="connsiteY4-10" fmla="*/ 594889 h 696489"/>
                <a:gd name="connsiteX5-11" fmla="*/ 47657 w 118265"/>
                <a:gd name="connsiteY5-12" fmla="*/ 696489 h 69648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118265" h="696489">
                  <a:moveTo>
                    <a:pt x="73609" y="0"/>
                  </a:moveTo>
                  <a:cubicBezTo>
                    <a:pt x="93452" y="65352"/>
                    <a:pt x="123420" y="91987"/>
                    <a:pt x="117507" y="140864"/>
                  </a:cubicBezTo>
                  <a:cubicBezTo>
                    <a:pt x="111594" y="189741"/>
                    <a:pt x="57711" y="245110"/>
                    <a:pt x="38132" y="293264"/>
                  </a:cubicBezTo>
                  <a:cubicBezTo>
                    <a:pt x="18553" y="341418"/>
                    <a:pt x="1090" y="379518"/>
                    <a:pt x="32" y="429789"/>
                  </a:cubicBezTo>
                  <a:cubicBezTo>
                    <a:pt x="-1026" y="480060"/>
                    <a:pt x="23845" y="550439"/>
                    <a:pt x="31782" y="594889"/>
                  </a:cubicBezTo>
                  <a:cubicBezTo>
                    <a:pt x="39719" y="639339"/>
                    <a:pt x="43688" y="667914"/>
                    <a:pt x="47657" y="696489"/>
                  </a:cubicBezTo>
                </a:path>
              </a:pathLst>
            </a:custGeom>
            <a:noFill/>
            <a:ln>
              <a:solidFill>
                <a:srgbClr val="FFAB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0" name="MH_SubTitle_4"/>
            <p:cNvSpPr/>
            <p:nvPr>
              <p:custDataLst>
                <p:tags r:id="rId22"/>
              </p:custDataLst>
            </p:nvPr>
          </p:nvSpPr>
          <p:spPr bwMode="auto">
            <a:xfrm flipH="1">
              <a:off x="8621668" y="4324098"/>
              <a:ext cx="827698" cy="670568"/>
            </a:xfrm>
            <a:custGeom>
              <a:avLst/>
              <a:gdLst>
                <a:gd name="T0" fmla="*/ 2147483646 w 131"/>
                <a:gd name="T1" fmla="*/ 0 h 106"/>
                <a:gd name="T2" fmla="*/ 2147483646 w 131"/>
                <a:gd name="T3" fmla="*/ 2147483646 h 106"/>
                <a:gd name="T4" fmla="*/ 2147483646 w 131"/>
                <a:gd name="T5" fmla="*/ 2147483646 h 106"/>
                <a:gd name="T6" fmla="*/ 2147483646 w 131"/>
                <a:gd name="T7" fmla="*/ 2147483646 h 106"/>
                <a:gd name="T8" fmla="*/ 2147483646 w 131"/>
                <a:gd name="T9" fmla="*/ 2147483646 h 106"/>
                <a:gd name="T10" fmla="*/ 2147483646 w 131"/>
                <a:gd name="T11" fmla="*/ 2147483646 h 106"/>
                <a:gd name="T12" fmla="*/ 2147483646 w 131"/>
                <a:gd name="T13" fmla="*/ 2147483646 h 106"/>
                <a:gd name="T14" fmla="*/ 2147483646 w 131"/>
                <a:gd name="T15" fmla="*/ 0 h 1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1"/>
                <a:gd name="T25" fmla="*/ 0 h 106"/>
                <a:gd name="T26" fmla="*/ 131 w 131"/>
                <a:gd name="T27" fmla="*/ 106 h 10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1" h="106">
                  <a:moveTo>
                    <a:pt x="41" y="0"/>
                  </a:moveTo>
                  <a:cubicBezTo>
                    <a:pt x="18" y="0"/>
                    <a:pt x="0" y="41"/>
                    <a:pt x="21" y="67"/>
                  </a:cubicBezTo>
                  <a:cubicBezTo>
                    <a:pt x="33" y="82"/>
                    <a:pt x="51" y="91"/>
                    <a:pt x="64" y="106"/>
                  </a:cubicBezTo>
                  <a:cubicBezTo>
                    <a:pt x="64" y="106"/>
                    <a:pt x="64" y="106"/>
                    <a:pt x="64" y="106"/>
                  </a:cubicBezTo>
                  <a:cubicBezTo>
                    <a:pt x="77" y="90"/>
                    <a:pt x="94" y="80"/>
                    <a:pt x="108" y="65"/>
                  </a:cubicBezTo>
                  <a:cubicBezTo>
                    <a:pt x="131" y="38"/>
                    <a:pt x="110" y="1"/>
                    <a:pt x="86" y="1"/>
                  </a:cubicBezTo>
                  <a:cubicBezTo>
                    <a:pt x="79" y="1"/>
                    <a:pt x="71" y="5"/>
                    <a:pt x="64" y="15"/>
                  </a:cubicBezTo>
                  <a:cubicBezTo>
                    <a:pt x="56" y="4"/>
                    <a:pt x="48" y="0"/>
                    <a:pt x="41" y="0"/>
                  </a:cubicBezTo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PA_组合 2"/>
          <p:cNvGrpSpPr/>
          <p:nvPr>
            <p:custDataLst>
              <p:tags r:id="rId23"/>
            </p:custDataLst>
          </p:nvPr>
        </p:nvGrpSpPr>
        <p:grpSpPr>
          <a:xfrm>
            <a:off x="6875263" y="1053195"/>
            <a:ext cx="1229570" cy="1939995"/>
            <a:chOff x="6875263" y="1053195"/>
            <a:chExt cx="1229570" cy="1939995"/>
          </a:xfrm>
        </p:grpSpPr>
        <p:sp>
          <p:nvSpPr>
            <p:cNvPr id="2" name="任意多边形: 形状 1"/>
            <p:cNvSpPr/>
            <p:nvPr/>
          </p:nvSpPr>
          <p:spPr>
            <a:xfrm>
              <a:off x="6875263" y="1053195"/>
              <a:ext cx="1229570" cy="1939995"/>
            </a:xfrm>
            <a:custGeom>
              <a:avLst/>
              <a:gdLst/>
              <a:ahLst/>
              <a:cxnLst/>
              <a:rect l="0" t="0" r="0" b="0"/>
              <a:pathLst>
                <a:path w="1229570" h="1939995">
                  <a:moveTo>
                    <a:pt x="0" y="0"/>
                  </a:moveTo>
                  <a:lnTo>
                    <a:pt x="1229569" y="0"/>
                  </a:lnTo>
                  <a:lnTo>
                    <a:pt x="1229569" y="1939994"/>
                  </a:lnTo>
                  <a:lnTo>
                    <a:pt x="0" y="1939994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PA_valentines-hearts_70134"/>
            <p:cNvSpPr>
              <a:spLocks noChangeAspect="1"/>
            </p:cNvSpPr>
            <p:nvPr>
              <p:custDataLst>
                <p:tags r:id="rId24"/>
              </p:custDataLst>
            </p:nvPr>
          </p:nvSpPr>
          <p:spPr bwMode="auto">
            <a:xfrm rot="1782665" flipH="1">
              <a:off x="7385997" y="1150870"/>
              <a:ext cx="581778" cy="707384"/>
            </a:xfrm>
            <a:custGeom>
              <a:avLst/>
              <a:gdLst>
                <a:gd name="connsiteX0" fmla="*/ 83137 w 276791"/>
                <a:gd name="connsiteY0" fmla="*/ 274638 h 336550"/>
                <a:gd name="connsiteX1" fmla="*/ 76580 w 276791"/>
                <a:gd name="connsiteY1" fmla="*/ 277228 h 336550"/>
                <a:gd name="connsiteX2" fmla="*/ 76580 w 276791"/>
                <a:gd name="connsiteY2" fmla="*/ 297949 h 336550"/>
                <a:gd name="connsiteX3" fmla="*/ 101497 w 276791"/>
                <a:gd name="connsiteY3" fmla="*/ 323851 h 336550"/>
                <a:gd name="connsiteX4" fmla="*/ 126414 w 276791"/>
                <a:gd name="connsiteY4" fmla="*/ 297949 h 336550"/>
                <a:gd name="connsiteX5" fmla="*/ 126414 w 276791"/>
                <a:gd name="connsiteY5" fmla="*/ 277228 h 336550"/>
                <a:gd name="connsiteX6" fmla="*/ 119857 w 276791"/>
                <a:gd name="connsiteY6" fmla="*/ 274638 h 336550"/>
                <a:gd name="connsiteX7" fmla="*/ 105431 w 276791"/>
                <a:gd name="connsiteY7" fmla="*/ 281113 h 336550"/>
                <a:gd name="connsiteX8" fmla="*/ 97563 w 276791"/>
                <a:gd name="connsiteY8" fmla="*/ 281113 h 336550"/>
                <a:gd name="connsiteX9" fmla="*/ 83137 w 276791"/>
                <a:gd name="connsiteY9" fmla="*/ 274638 h 336550"/>
                <a:gd name="connsiteX10" fmla="*/ 82298 w 276791"/>
                <a:gd name="connsiteY10" fmla="*/ 263525 h 336550"/>
                <a:gd name="connsiteX11" fmla="*/ 100703 w 276791"/>
                <a:gd name="connsiteY11" fmla="*/ 270164 h 336550"/>
                <a:gd name="connsiteX12" fmla="*/ 119108 w 276791"/>
                <a:gd name="connsiteY12" fmla="*/ 263525 h 336550"/>
                <a:gd name="connsiteX13" fmla="*/ 133570 w 276791"/>
                <a:gd name="connsiteY13" fmla="*/ 270164 h 336550"/>
                <a:gd name="connsiteX14" fmla="*/ 133570 w 276791"/>
                <a:gd name="connsiteY14" fmla="*/ 306012 h 336550"/>
                <a:gd name="connsiteX15" fmla="*/ 104647 w 276791"/>
                <a:gd name="connsiteY15" fmla="*/ 335222 h 336550"/>
                <a:gd name="connsiteX16" fmla="*/ 100703 w 276791"/>
                <a:gd name="connsiteY16" fmla="*/ 336550 h 336550"/>
                <a:gd name="connsiteX17" fmla="*/ 96759 w 276791"/>
                <a:gd name="connsiteY17" fmla="*/ 335222 h 336550"/>
                <a:gd name="connsiteX18" fmla="*/ 67836 w 276791"/>
                <a:gd name="connsiteY18" fmla="*/ 306012 h 336550"/>
                <a:gd name="connsiteX19" fmla="*/ 67836 w 276791"/>
                <a:gd name="connsiteY19" fmla="*/ 270164 h 336550"/>
                <a:gd name="connsiteX20" fmla="*/ 82298 w 276791"/>
                <a:gd name="connsiteY20" fmla="*/ 263525 h 336550"/>
                <a:gd name="connsiteX21" fmla="*/ 192627 w 276791"/>
                <a:gd name="connsiteY21" fmla="*/ 192088 h 336550"/>
                <a:gd name="connsiteX22" fmla="*/ 180657 w 276791"/>
                <a:gd name="connsiteY22" fmla="*/ 197293 h 336550"/>
                <a:gd name="connsiteX23" fmla="*/ 180657 w 276791"/>
                <a:gd name="connsiteY23" fmla="*/ 232426 h 336550"/>
                <a:gd name="connsiteX24" fmla="*/ 220559 w 276791"/>
                <a:gd name="connsiteY24" fmla="*/ 271463 h 336550"/>
                <a:gd name="connsiteX25" fmla="*/ 260461 w 276791"/>
                <a:gd name="connsiteY25" fmla="*/ 232426 h 336550"/>
                <a:gd name="connsiteX26" fmla="*/ 259131 w 276791"/>
                <a:gd name="connsiteY26" fmla="*/ 197293 h 336550"/>
                <a:gd name="connsiteX27" fmla="*/ 248490 w 276791"/>
                <a:gd name="connsiteY27" fmla="*/ 192088 h 336550"/>
                <a:gd name="connsiteX28" fmla="*/ 224549 w 276791"/>
                <a:gd name="connsiteY28" fmla="*/ 203799 h 336550"/>
                <a:gd name="connsiteX29" fmla="*/ 216569 w 276791"/>
                <a:gd name="connsiteY29" fmla="*/ 203799 h 336550"/>
                <a:gd name="connsiteX30" fmla="*/ 192627 w 276791"/>
                <a:gd name="connsiteY30" fmla="*/ 192088 h 336550"/>
                <a:gd name="connsiteX31" fmla="*/ 193020 w 276791"/>
                <a:gd name="connsiteY31" fmla="*/ 180975 h 336550"/>
                <a:gd name="connsiteX32" fmla="*/ 220559 w 276791"/>
                <a:gd name="connsiteY32" fmla="*/ 191424 h 336550"/>
                <a:gd name="connsiteX33" fmla="*/ 248099 w 276791"/>
                <a:gd name="connsiteY33" fmla="*/ 180975 h 336550"/>
                <a:gd name="connsiteX34" fmla="*/ 266459 w 276791"/>
                <a:gd name="connsiteY34" fmla="*/ 188812 h 336550"/>
                <a:gd name="connsiteX35" fmla="*/ 266459 w 276791"/>
                <a:gd name="connsiteY35" fmla="*/ 238447 h 336550"/>
                <a:gd name="connsiteX36" fmla="*/ 224493 w 276791"/>
                <a:gd name="connsiteY36" fmla="*/ 282857 h 336550"/>
                <a:gd name="connsiteX37" fmla="*/ 220559 w 276791"/>
                <a:gd name="connsiteY37" fmla="*/ 284163 h 336550"/>
                <a:gd name="connsiteX38" fmla="*/ 216625 w 276791"/>
                <a:gd name="connsiteY38" fmla="*/ 282857 h 336550"/>
                <a:gd name="connsiteX39" fmla="*/ 173348 w 276791"/>
                <a:gd name="connsiteY39" fmla="*/ 238447 h 336550"/>
                <a:gd name="connsiteX40" fmla="*/ 174660 w 276791"/>
                <a:gd name="connsiteY40" fmla="*/ 188812 h 336550"/>
                <a:gd name="connsiteX41" fmla="*/ 193020 w 276791"/>
                <a:gd name="connsiteY41" fmla="*/ 180975 h 336550"/>
                <a:gd name="connsiteX42" fmla="*/ 58624 w 276791"/>
                <a:gd name="connsiteY42" fmla="*/ 11113 h 336550"/>
                <a:gd name="connsiteX43" fmla="*/ 27035 w 276791"/>
                <a:gd name="connsiteY43" fmla="*/ 22930 h 336550"/>
                <a:gd name="connsiteX44" fmla="*/ 27035 w 276791"/>
                <a:gd name="connsiteY44" fmla="*/ 101708 h 336550"/>
                <a:gd name="connsiteX45" fmla="*/ 108641 w 276791"/>
                <a:gd name="connsiteY45" fmla="*/ 185738 h 336550"/>
                <a:gd name="connsiteX46" fmla="*/ 191563 w 276791"/>
                <a:gd name="connsiteY46" fmla="*/ 101708 h 336550"/>
                <a:gd name="connsiteX47" fmla="*/ 191563 w 276791"/>
                <a:gd name="connsiteY47" fmla="*/ 22930 h 336550"/>
                <a:gd name="connsiteX48" fmla="*/ 159973 w 276791"/>
                <a:gd name="connsiteY48" fmla="*/ 11113 h 336550"/>
                <a:gd name="connsiteX49" fmla="*/ 112589 w 276791"/>
                <a:gd name="connsiteY49" fmla="*/ 30808 h 336550"/>
                <a:gd name="connsiteX50" fmla="*/ 106008 w 276791"/>
                <a:gd name="connsiteY50" fmla="*/ 30808 h 336550"/>
                <a:gd name="connsiteX51" fmla="*/ 58624 w 276791"/>
                <a:gd name="connsiteY51" fmla="*/ 11113 h 336550"/>
                <a:gd name="connsiteX52" fmla="*/ 58443 w 276791"/>
                <a:gd name="connsiteY52" fmla="*/ 0 h 336550"/>
                <a:gd name="connsiteX53" fmla="*/ 108772 w 276791"/>
                <a:gd name="connsiteY53" fmla="*/ 19712 h 336550"/>
                <a:gd name="connsiteX54" fmla="*/ 160424 w 276791"/>
                <a:gd name="connsiteY54" fmla="*/ 0 h 336550"/>
                <a:gd name="connsiteX55" fmla="*/ 198833 w 276791"/>
                <a:gd name="connsiteY55" fmla="*/ 15770 h 336550"/>
                <a:gd name="connsiteX56" fmla="*/ 200157 w 276791"/>
                <a:gd name="connsiteY56" fmla="*/ 109075 h 336550"/>
                <a:gd name="connsiteX57" fmla="*/ 112745 w 276791"/>
                <a:gd name="connsiteY57" fmla="*/ 197124 h 336550"/>
                <a:gd name="connsiteX58" fmla="*/ 108772 w 276791"/>
                <a:gd name="connsiteY58" fmla="*/ 198438 h 336550"/>
                <a:gd name="connsiteX59" fmla="*/ 106123 w 276791"/>
                <a:gd name="connsiteY59" fmla="*/ 197124 h 336550"/>
                <a:gd name="connsiteX60" fmla="*/ 18710 w 276791"/>
                <a:gd name="connsiteY60" fmla="*/ 109075 h 336550"/>
                <a:gd name="connsiteX61" fmla="*/ 20034 w 276791"/>
                <a:gd name="connsiteY61" fmla="*/ 15770 h 336550"/>
                <a:gd name="connsiteX62" fmla="*/ 58443 w 276791"/>
                <a:gd name="connsiteY62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276791" h="336550">
                  <a:moveTo>
                    <a:pt x="83137" y="274638"/>
                  </a:moveTo>
                  <a:cubicBezTo>
                    <a:pt x="80514" y="274638"/>
                    <a:pt x="77891" y="275933"/>
                    <a:pt x="76580" y="277228"/>
                  </a:cubicBezTo>
                  <a:cubicBezTo>
                    <a:pt x="71334" y="283704"/>
                    <a:pt x="71334" y="292769"/>
                    <a:pt x="76580" y="297949"/>
                  </a:cubicBezTo>
                  <a:cubicBezTo>
                    <a:pt x="101497" y="323851"/>
                    <a:pt x="101497" y="323851"/>
                    <a:pt x="101497" y="323851"/>
                  </a:cubicBezTo>
                  <a:cubicBezTo>
                    <a:pt x="126414" y="297949"/>
                    <a:pt x="126414" y="297949"/>
                    <a:pt x="126414" y="297949"/>
                  </a:cubicBezTo>
                  <a:cubicBezTo>
                    <a:pt x="131659" y="292769"/>
                    <a:pt x="131659" y="283704"/>
                    <a:pt x="126414" y="277228"/>
                  </a:cubicBezTo>
                  <a:cubicBezTo>
                    <a:pt x="125102" y="275933"/>
                    <a:pt x="122479" y="274638"/>
                    <a:pt x="119857" y="274638"/>
                  </a:cubicBezTo>
                  <a:cubicBezTo>
                    <a:pt x="115922" y="274638"/>
                    <a:pt x="109365" y="277228"/>
                    <a:pt x="105431" y="281113"/>
                  </a:cubicBezTo>
                  <a:cubicBezTo>
                    <a:pt x="102808" y="283704"/>
                    <a:pt x="100185" y="283704"/>
                    <a:pt x="97563" y="281113"/>
                  </a:cubicBezTo>
                  <a:cubicBezTo>
                    <a:pt x="93628" y="277228"/>
                    <a:pt x="87071" y="274638"/>
                    <a:pt x="83137" y="274638"/>
                  </a:cubicBezTo>
                  <a:close/>
                  <a:moveTo>
                    <a:pt x="82298" y="263525"/>
                  </a:moveTo>
                  <a:cubicBezTo>
                    <a:pt x="88871" y="263525"/>
                    <a:pt x="95445" y="266180"/>
                    <a:pt x="100703" y="270164"/>
                  </a:cubicBezTo>
                  <a:cubicBezTo>
                    <a:pt x="105962" y="266180"/>
                    <a:pt x="112535" y="263525"/>
                    <a:pt x="119108" y="263525"/>
                  </a:cubicBezTo>
                  <a:cubicBezTo>
                    <a:pt x="124367" y="263525"/>
                    <a:pt x="129626" y="266180"/>
                    <a:pt x="133570" y="270164"/>
                  </a:cubicBezTo>
                  <a:cubicBezTo>
                    <a:pt x="142772" y="279458"/>
                    <a:pt x="142772" y="295390"/>
                    <a:pt x="133570" y="306012"/>
                  </a:cubicBezTo>
                  <a:cubicBezTo>
                    <a:pt x="104647" y="335222"/>
                    <a:pt x="104647" y="335222"/>
                    <a:pt x="104647" y="335222"/>
                  </a:cubicBezTo>
                  <a:cubicBezTo>
                    <a:pt x="103333" y="336550"/>
                    <a:pt x="102018" y="336550"/>
                    <a:pt x="100703" y="336550"/>
                  </a:cubicBezTo>
                  <a:cubicBezTo>
                    <a:pt x="99389" y="336550"/>
                    <a:pt x="98074" y="336550"/>
                    <a:pt x="96759" y="335222"/>
                  </a:cubicBezTo>
                  <a:cubicBezTo>
                    <a:pt x="67836" y="306012"/>
                    <a:pt x="67836" y="306012"/>
                    <a:pt x="67836" y="306012"/>
                  </a:cubicBezTo>
                  <a:cubicBezTo>
                    <a:pt x="58634" y="295390"/>
                    <a:pt x="58634" y="279458"/>
                    <a:pt x="67836" y="270164"/>
                  </a:cubicBezTo>
                  <a:cubicBezTo>
                    <a:pt x="71781" y="266180"/>
                    <a:pt x="77039" y="263525"/>
                    <a:pt x="82298" y="263525"/>
                  </a:cubicBezTo>
                  <a:close/>
                  <a:moveTo>
                    <a:pt x="192627" y="192088"/>
                  </a:moveTo>
                  <a:cubicBezTo>
                    <a:pt x="188637" y="192088"/>
                    <a:pt x="184647" y="194690"/>
                    <a:pt x="180657" y="197293"/>
                  </a:cubicBezTo>
                  <a:cubicBezTo>
                    <a:pt x="171346" y="206401"/>
                    <a:pt x="171346" y="222016"/>
                    <a:pt x="180657" y="232426"/>
                  </a:cubicBezTo>
                  <a:cubicBezTo>
                    <a:pt x="220559" y="271463"/>
                    <a:pt x="220559" y="271463"/>
                    <a:pt x="220559" y="271463"/>
                  </a:cubicBezTo>
                  <a:cubicBezTo>
                    <a:pt x="260461" y="232426"/>
                    <a:pt x="260461" y="232426"/>
                    <a:pt x="260461" y="232426"/>
                  </a:cubicBezTo>
                  <a:cubicBezTo>
                    <a:pt x="269771" y="222016"/>
                    <a:pt x="269771" y="206401"/>
                    <a:pt x="259131" y="197293"/>
                  </a:cubicBezTo>
                  <a:cubicBezTo>
                    <a:pt x="256471" y="194690"/>
                    <a:pt x="252480" y="192088"/>
                    <a:pt x="248490" y="192088"/>
                  </a:cubicBezTo>
                  <a:cubicBezTo>
                    <a:pt x="240510" y="192088"/>
                    <a:pt x="231199" y="197293"/>
                    <a:pt x="224549" y="203799"/>
                  </a:cubicBezTo>
                  <a:cubicBezTo>
                    <a:pt x="221889" y="205100"/>
                    <a:pt x="219229" y="205100"/>
                    <a:pt x="216569" y="203799"/>
                  </a:cubicBezTo>
                  <a:cubicBezTo>
                    <a:pt x="209918" y="197293"/>
                    <a:pt x="200608" y="192088"/>
                    <a:pt x="192627" y="192088"/>
                  </a:cubicBezTo>
                  <a:close/>
                  <a:moveTo>
                    <a:pt x="193020" y="180975"/>
                  </a:moveTo>
                  <a:cubicBezTo>
                    <a:pt x="202199" y="180975"/>
                    <a:pt x="211379" y="184894"/>
                    <a:pt x="220559" y="191424"/>
                  </a:cubicBezTo>
                  <a:cubicBezTo>
                    <a:pt x="228428" y="184894"/>
                    <a:pt x="238919" y="180975"/>
                    <a:pt x="248099" y="180975"/>
                  </a:cubicBezTo>
                  <a:cubicBezTo>
                    <a:pt x="254656" y="180975"/>
                    <a:pt x="261213" y="183587"/>
                    <a:pt x="266459" y="188812"/>
                  </a:cubicBezTo>
                  <a:cubicBezTo>
                    <a:pt x="279573" y="203180"/>
                    <a:pt x="280884" y="225385"/>
                    <a:pt x="266459" y="238447"/>
                  </a:cubicBezTo>
                  <a:cubicBezTo>
                    <a:pt x="224493" y="282857"/>
                    <a:pt x="224493" y="282857"/>
                    <a:pt x="224493" y="282857"/>
                  </a:cubicBezTo>
                  <a:cubicBezTo>
                    <a:pt x="223182" y="282857"/>
                    <a:pt x="221871" y="284163"/>
                    <a:pt x="220559" y="284163"/>
                  </a:cubicBezTo>
                  <a:cubicBezTo>
                    <a:pt x="219248" y="284163"/>
                    <a:pt x="217936" y="282857"/>
                    <a:pt x="216625" y="282857"/>
                  </a:cubicBezTo>
                  <a:cubicBezTo>
                    <a:pt x="173348" y="238447"/>
                    <a:pt x="173348" y="238447"/>
                    <a:pt x="173348" y="238447"/>
                  </a:cubicBezTo>
                  <a:cubicBezTo>
                    <a:pt x="160234" y="225385"/>
                    <a:pt x="160234" y="203180"/>
                    <a:pt x="174660" y="188812"/>
                  </a:cubicBezTo>
                  <a:cubicBezTo>
                    <a:pt x="178594" y="183587"/>
                    <a:pt x="185151" y="180975"/>
                    <a:pt x="193020" y="180975"/>
                  </a:cubicBezTo>
                  <a:close/>
                  <a:moveTo>
                    <a:pt x="58624" y="11113"/>
                  </a:moveTo>
                  <a:cubicBezTo>
                    <a:pt x="46778" y="11113"/>
                    <a:pt x="34932" y="15052"/>
                    <a:pt x="27035" y="22930"/>
                  </a:cubicBezTo>
                  <a:cubicBezTo>
                    <a:pt x="5975" y="45250"/>
                    <a:pt x="4659" y="79387"/>
                    <a:pt x="27035" y="101708"/>
                  </a:cubicBezTo>
                  <a:cubicBezTo>
                    <a:pt x="108641" y="185738"/>
                    <a:pt x="108641" y="185738"/>
                    <a:pt x="108641" y="185738"/>
                  </a:cubicBezTo>
                  <a:cubicBezTo>
                    <a:pt x="191563" y="101708"/>
                    <a:pt x="191563" y="101708"/>
                    <a:pt x="191563" y="101708"/>
                  </a:cubicBezTo>
                  <a:cubicBezTo>
                    <a:pt x="212622" y="80700"/>
                    <a:pt x="212622" y="45250"/>
                    <a:pt x="191563" y="22930"/>
                  </a:cubicBezTo>
                  <a:cubicBezTo>
                    <a:pt x="182349" y="15052"/>
                    <a:pt x="171819" y="11113"/>
                    <a:pt x="159973" y="11113"/>
                  </a:cubicBezTo>
                  <a:cubicBezTo>
                    <a:pt x="144179" y="11113"/>
                    <a:pt x="125752" y="18991"/>
                    <a:pt x="112589" y="30808"/>
                  </a:cubicBezTo>
                  <a:cubicBezTo>
                    <a:pt x="111273" y="33433"/>
                    <a:pt x="107325" y="33433"/>
                    <a:pt x="106008" y="30808"/>
                  </a:cubicBezTo>
                  <a:cubicBezTo>
                    <a:pt x="91530" y="18991"/>
                    <a:pt x="74419" y="11113"/>
                    <a:pt x="58624" y="11113"/>
                  </a:cubicBezTo>
                  <a:close/>
                  <a:moveTo>
                    <a:pt x="58443" y="0"/>
                  </a:moveTo>
                  <a:cubicBezTo>
                    <a:pt x="75661" y="0"/>
                    <a:pt x="94203" y="7885"/>
                    <a:pt x="108772" y="19712"/>
                  </a:cubicBezTo>
                  <a:cubicBezTo>
                    <a:pt x="124665" y="7885"/>
                    <a:pt x="143207" y="0"/>
                    <a:pt x="160424" y="0"/>
                  </a:cubicBezTo>
                  <a:cubicBezTo>
                    <a:pt x="174993" y="0"/>
                    <a:pt x="188237" y="5257"/>
                    <a:pt x="198833" y="15770"/>
                  </a:cubicBezTo>
                  <a:cubicBezTo>
                    <a:pt x="225321" y="40739"/>
                    <a:pt x="225321" y="82792"/>
                    <a:pt x="200157" y="109075"/>
                  </a:cubicBezTo>
                  <a:cubicBezTo>
                    <a:pt x="112745" y="197124"/>
                    <a:pt x="112745" y="197124"/>
                    <a:pt x="112745" y="197124"/>
                  </a:cubicBezTo>
                  <a:cubicBezTo>
                    <a:pt x="111420" y="197124"/>
                    <a:pt x="110096" y="198438"/>
                    <a:pt x="108772" y="198438"/>
                  </a:cubicBezTo>
                  <a:cubicBezTo>
                    <a:pt x="107447" y="198438"/>
                    <a:pt x="106123" y="197124"/>
                    <a:pt x="106123" y="197124"/>
                  </a:cubicBezTo>
                  <a:cubicBezTo>
                    <a:pt x="18710" y="109075"/>
                    <a:pt x="18710" y="109075"/>
                    <a:pt x="18710" y="109075"/>
                  </a:cubicBezTo>
                  <a:cubicBezTo>
                    <a:pt x="-6454" y="82792"/>
                    <a:pt x="-6454" y="40739"/>
                    <a:pt x="20034" y="15770"/>
                  </a:cubicBezTo>
                  <a:cubicBezTo>
                    <a:pt x="29305" y="5257"/>
                    <a:pt x="42550" y="0"/>
                    <a:pt x="58443" y="0"/>
                  </a:cubicBezTo>
                  <a:close/>
                </a:path>
              </a:pathLst>
            </a:custGeom>
            <a:solidFill>
              <a:srgbClr val="EB476F"/>
            </a:solidFill>
            <a:ln>
              <a:noFill/>
            </a:ln>
          </p:spPr>
          <p:txBody>
            <a:bodyPr/>
            <a:lstStyle/>
            <a:p>
              <a:endParaRPr lang="zh-CN" altLang="en-US" sz="20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13000">
        <p14:ripple/>
      </p:transition>
    </mc:Choice>
    <mc:Fallback>
      <p:transition spd="slow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32" presetClass="emph" presetSubtype="0" repeatCount="indefinite" fill="hold" nodeType="withEffect">
                                  <p:stCondLst>
                                    <p:cond delay="7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32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7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7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32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8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32" presetClass="emph" presetSubtype="0" repeatCount="indefinite" fill="hold" nodeType="withEffect">
                                  <p:stCondLst>
                                    <p:cond delay="3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9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9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799"/>
                            </p:stCondLst>
                            <p:childTnLst>
                              <p:par>
                                <p:cTn id="10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4299"/>
                            </p:stCondLst>
                            <p:childTnLst>
                              <p:par>
                                <p:cTn id="11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0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6" dur="50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299"/>
                            </p:stCondLst>
                            <p:childTnLst>
                              <p:par>
                                <p:cTn id="1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799"/>
                            </p:stCondLst>
                            <p:childTnLst>
                              <p:par>
                                <p:cTn id="124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25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6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6299"/>
                            </p:stCondLst>
                            <p:childTnLst>
                              <p:par>
                                <p:cTn id="12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6799"/>
                            </p:stCondLst>
                            <p:childTnLst>
                              <p:par>
                                <p:cTn id="13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9899"/>
                            </p:stCondLst>
                            <p:childTnLst>
                              <p:par>
                                <p:cTn id="1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0399"/>
                            </p:stCondLst>
                            <p:childTnLst>
                              <p:par>
                                <p:cTn id="15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8" grpId="0" animBg="1"/>
      <p:bldP spid="19" grpId="0"/>
      <p:bldP spid="27" grpId="0"/>
      <p:bldP spid="28" grpId="0"/>
      <p:bldP spid="42" grpId="0" animBg="1"/>
      <p:bldP spid="42" grpId="1" animBg="1"/>
    </p:bldLst>
  </p:timing>
</p:sld>
</file>

<file path=ppt/tags/tag1.xml><?xml version="1.0" encoding="utf-8"?>
<p:tagLst xmlns:p="http://schemas.openxmlformats.org/presentationml/2006/main">
  <p:tag name="MH" val="20170516132814"/>
  <p:tag name="MH_LIBRARY" val="GRAPHIC"/>
  <p:tag name="MH_ORDER" val="Shape"/>
</p:tagLst>
</file>

<file path=ppt/tags/tag2.xml><?xml version="1.0" encoding="utf-8"?>
<p:tagLst xmlns:p="http://schemas.openxmlformats.org/presentationml/2006/main">
  <p:tag name="MH" val="20170516132822"/>
  <p:tag name="MH_LIBRARY" val="GRAPHIC"/>
  <p:tag name="MH_TYPE" val="Other"/>
  <p:tag name="MH_ORDER" val="1"/>
</p:tagLst>
</file>

<file path=ppt/tags/tag3.xml><?xml version="1.0" encoding="utf-8"?>
<p:tagLst xmlns:p="http://schemas.openxmlformats.org/presentationml/2006/main">
  <p:tag name="MH" val="20170516132822"/>
  <p:tag name="MH_LIBRARY" val="GRAPHIC"/>
  <p:tag name="MH_TYPE" val="SubTitle"/>
  <p:tag name="MH_ORDER" val="1"/>
</p:tagLst>
</file>

<file path=ppt/tags/tag4.xml><?xml version="1.0" encoding="utf-8"?>
<p:tagLst xmlns:p="http://schemas.openxmlformats.org/presentationml/2006/main">
  <p:tag name="MH" val="20170516132822"/>
  <p:tag name="MH_LIBRARY" val="GRAPHIC"/>
  <p:tag name="MH_TYPE" val="Other"/>
  <p:tag name="MH_ORDER" val="3"/>
</p:tagLst>
</file>

<file path=ppt/tags/tag5.xml><?xml version="1.0" encoding="utf-8"?>
<p:tagLst xmlns:p="http://schemas.openxmlformats.org/presentationml/2006/main">
  <p:tag name="MH" val="20170516132822"/>
  <p:tag name="MH_LIBRARY" val="GRAPHIC"/>
  <p:tag name="MH_TYPE" val="SubTitle"/>
  <p:tag name="MH_ORDER" val="3"/>
</p:tagLst>
</file>

<file path=ppt/tags/tag6.xml><?xml version="1.0" encoding="utf-8"?>
<p:tagLst xmlns:p="http://schemas.openxmlformats.org/presentationml/2006/main">
  <p:tag name="MH" val="20170516132822"/>
  <p:tag name="MH_LIBRARY" val="GRAPHIC"/>
  <p:tag name="MH_TYPE" val="Other"/>
  <p:tag name="MH_ORDER" val="4"/>
</p:tagLst>
</file>

<file path=ppt/tags/tag7.xml><?xml version="1.0" encoding="utf-8"?>
<p:tagLst xmlns:p="http://schemas.openxmlformats.org/presentationml/2006/main">
  <p:tag name="MH" val="20170516132822"/>
  <p:tag name="MH_LIBRARY" val="GRAPHIC"/>
  <p:tag name="MH_TYPE" val="Other"/>
  <p:tag name="MH_ORDER" val="2"/>
</p:tagLst>
</file>

<file path=ppt/tags/tag8.xml><?xml version="1.0" encoding="utf-8"?>
<p:tagLst xmlns:p="http://schemas.openxmlformats.org/presentationml/2006/main">
  <p:tag name="MH" val="20170516132822"/>
  <p:tag name="MH_LIBRARY" val="GRAPHIC"/>
  <p:tag name="MH_TYPE" val="SubTitle"/>
  <p:tag name="MH_ORDER" val="2"/>
</p:tagLst>
</file>

<file path=ppt/tags/tag9.xml><?xml version="1.0" encoding="utf-8"?>
<p:tagLst xmlns:p="http://schemas.openxmlformats.org/presentationml/2006/main">
  <p:tag name="MH" val="20170516132822"/>
  <p:tag name="MH_LIBRARY" val="GRAPHIC"/>
  <p:tag name="MH_TYPE" val="Other"/>
  <p:tag name="MH_ORDER" val="5"/>
</p:tagLst>
</file>

<file path=ppt/tags/tag10.xml><?xml version="1.0" encoding="utf-8"?>
<p:tagLst xmlns:p="http://schemas.openxmlformats.org/presentationml/2006/main">
  <p:tag name="MH" val="20170516132822"/>
  <p:tag name="MH_LIBRARY" val="GRAPHIC"/>
  <p:tag name="MH_TYPE" val="Other"/>
  <p:tag name="MH_ORDER" val="6"/>
</p:tagLst>
</file>

<file path=ppt/tags/tag11.xml><?xml version="1.0" encoding="utf-8"?>
<p:tagLst xmlns:p="http://schemas.openxmlformats.org/presentationml/2006/main">
  <p:tag name="MH" val="20170516132822"/>
  <p:tag name="MH_LIBRARY" val="GRAPHIC"/>
  <p:tag name="MH_TYPE" val="SubTitle"/>
  <p:tag name="MH_ORDER" val="4"/>
</p:tagLst>
</file>

<file path=ppt/tags/tag12.xml><?xml version="1.0" encoding="utf-8"?>
<p:tagLst xmlns:p="http://schemas.openxmlformats.org/presentationml/2006/main">
  <p:tag name="MH" val="20170516132822"/>
  <p:tag name="MH_LIBRARY" val="GRAPHIC"/>
  <p:tag name="MH_TYPE" val="Other"/>
  <p:tag name="MH_ORDER" val="1"/>
</p:tagLst>
</file>

<file path=ppt/tags/tag13.xml><?xml version="1.0" encoding="utf-8"?>
<p:tagLst xmlns:p="http://schemas.openxmlformats.org/presentationml/2006/main">
  <p:tag name="MH" val="20170516132822"/>
  <p:tag name="MH_LIBRARY" val="GRAPHIC"/>
  <p:tag name="MH_TYPE" val="SubTitle"/>
  <p:tag name="MH_ORDER" val="1"/>
</p:tagLst>
</file>

<file path=ppt/tags/tag14.xml><?xml version="1.0" encoding="utf-8"?>
<p:tagLst xmlns:p="http://schemas.openxmlformats.org/presentationml/2006/main">
  <p:tag name="MH" val="20170516132822"/>
  <p:tag name="MH_LIBRARY" val="GRAPHIC"/>
  <p:tag name="MH_TYPE" val="Other"/>
  <p:tag name="MH_ORDER" val="3"/>
</p:tagLst>
</file>

<file path=ppt/tags/tag15.xml><?xml version="1.0" encoding="utf-8"?>
<p:tagLst xmlns:p="http://schemas.openxmlformats.org/presentationml/2006/main">
  <p:tag name="MH" val="20170516132822"/>
  <p:tag name="MH_LIBRARY" val="GRAPHIC"/>
  <p:tag name="MH_TYPE" val="SubTitle"/>
  <p:tag name="MH_ORDER" val="3"/>
</p:tagLst>
</file>

<file path=ppt/tags/tag16.xml><?xml version="1.0" encoding="utf-8"?>
<p:tagLst xmlns:p="http://schemas.openxmlformats.org/presentationml/2006/main">
  <p:tag name="MH" val="20170516132822"/>
  <p:tag name="MH_LIBRARY" val="GRAPHIC"/>
  <p:tag name="MH_TYPE" val="Other"/>
  <p:tag name="MH_ORDER" val="4"/>
</p:tagLst>
</file>

<file path=ppt/tags/tag17.xml><?xml version="1.0" encoding="utf-8"?>
<p:tagLst xmlns:p="http://schemas.openxmlformats.org/presentationml/2006/main">
  <p:tag name="MH" val="20170516132822"/>
  <p:tag name="MH_LIBRARY" val="GRAPHIC"/>
  <p:tag name="MH_TYPE" val="Other"/>
  <p:tag name="MH_ORDER" val="2"/>
</p:tagLst>
</file>

<file path=ppt/tags/tag18.xml><?xml version="1.0" encoding="utf-8"?>
<p:tagLst xmlns:p="http://schemas.openxmlformats.org/presentationml/2006/main">
  <p:tag name="MH" val="20170516132822"/>
  <p:tag name="MH_LIBRARY" val="GRAPHIC"/>
  <p:tag name="MH_TYPE" val="SubTitle"/>
  <p:tag name="MH_ORDER" val="2"/>
</p:tagLst>
</file>

<file path=ppt/tags/tag19.xml><?xml version="1.0" encoding="utf-8"?>
<p:tagLst xmlns:p="http://schemas.openxmlformats.org/presentationml/2006/main">
  <p:tag name="MH" val="20170516132822"/>
  <p:tag name="MH_LIBRARY" val="GRAPHIC"/>
  <p:tag name="MH_TYPE" val="Other"/>
  <p:tag name="MH_ORDER" val="5"/>
</p:tagLst>
</file>

<file path=ppt/tags/tag20.xml><?xml version="1.0" encoding="utf-8"?>
<p:tagLst xmlns:p="http://schemas.openxmlformats.org/presentationml/2006/main">
  <p:tag name="MH" val="20170516132822"/>
  <p:tag name="MH_LIBRARY" val="GRAPHIC"/>
  <p:tag name="MH_TYPE" val="Other"/>
  <p:tag name="MH_ORDER" val="6"/>
</p:tagLst>
</file>

<file path=ppt/tags/tag21.xml><?xml version="1.0" encoding="utf-8"?>
<p:tagLst xmlns:p="http://schemas.openxmlformats.org/presentationml/2006/main">
  <p:tag name="MH" val="20170516132822"/>
  <p:tag name="MH_LIBRARY" val="GRAPHIC"/>
  <p:tag name="MH_TYPE" val="SubTitle"/>
  <p:tag name="MH_ORDER" val="4"/>
</p:tagLst>
</file>

<file path=ppt/tags/tag22.xml><?xml version="1.0" encoding="utf-8"?>
<p:tagLst xmlns:p="http://schemas.openxmlformats.org/presentationml/2006/main">
  <p:tag name="PA" val="v3.2.0"/>
</p:tagLst>
</file>

<file path=ppt/tags/tag23.xml><?xml version="1.0" encoding="utf-8"?>
<p:tagLst xmlns:p="http://schemas.openxmlformats.org/presentationml/2006/main">
  <p:tag name="PA" val="v3.2.0"/>
</p:tagLst>
</file>

<file path=ppt/tags/tag24.xml><?xml version="1.0" encoding="utf-8"?>
<p:tagLst xmlns:p="http://schemas.openxmlformats.org/presentationml/2006/main">
  <p:tag name="MH" val="20170516132814"/>
  <p:tag name="MH_LIBRARY" val="GRAPHIC"/>
  <p:tag name="MH_ORDER" val="Shape"/>
</p:tagLst>
</file>

<file path=ppt/tags/tag25.xml><?xml version="1.0" encoding="utf-8"?>
<p:tagLst xmlns:p="http://schemas.openxmlformats.org/presentationml/2006/main">
  <p:tag name="MH" val="20170516132814"/>
  <p:tag name="MH_LIBRARY" val="GRAPHIC"/>
  <p:tag name="MH_ORDER" val="Shape"/>
</p:tagLst>
</file>

<file path=ppt/tags/tag26.xml><?xml version="1.0" encoding="utf-8"?>
<p:tagLst xmlns:p="http://schemas.openxmlformats.org/presentationml/2006/main">
  <p:tag name="MH" val="20170516132814"/>
  <p:tag name="MH_LIBRARY" val="GRAPHIC"/>
  <p:tag name="MH_ORDER" val="Shape"/>
</p:tagLst>
</file>

<file path=ppt/tags/tag27.xml><?xml version="1.0" encoding="utf-8"?>
<p:tagLst xmlns:p="http://schemas.openxmlformats.org/presentationml/2006/main">
  <p:tag name="MH" val="20170516132814"/>
  <p:tag name="MH_LIBRARY" val="GRAPHIC"/>
  <p:tag name="MH_ORDER" val="Shape"/>
</p:tagLst>
</file>

<file path=ppt/tags/tag28.xml><?xml version="1.0" encoding="utf-8"?>
<p:tagLst xmlns:p="http://schemas.openxmlformats.org/presentationml/2006/main">
  <p:tag name="MH" val="20170516132814"/>
  <p:tag name="MH_LIBRARY" val="GRAPHIC"/>
  <p:tag name="MH_ORDER" val="文本框 44"/>
</p:tagLst>
</file>

<file path=ppt/tags/tag29.xml><?xml version="1.0" encoding="utf-8"?>
<p:tagLst xmlns:p="http://schemas.openxmlformats.org/presentationml/2006/main">
  <p:tag name="MH" val="20170516132814"/>
  <p:tag name="MH_LIBRARY" val="GRAPHIC"/>
  <p:tag name="MH_ORDER" val="文本框 45"/>
</p:tagLst>
</file>

<file path=ppt/tags/tag30.xml><?xml version="1.0" encoding="utf-8"?>
<p:tagLst xmlns:p="http://schemas.openxmlformats.org/presentationml/2006/main">
  <p:tag name="MH" val="20170516132814"/>
  <p:tag name="MH_LIBRARY" val="GRAPHIC"/>
  <p:tag name="MH_ORDER" val="文本框 46"/>
</p:tagLst>
</file>

<file path=ppt/tags/tag31.xml><?xml version="1.0" encoding="utf-8"?>
<p:tagLst xmlns:p="http://schemas.openxmlformats.org/presentationml/2006/main">
  <p:tag name="MH" val="20170516132814"/>
  <p:tag name="MH_LIBRARY" val="GRAPHIC"/>
  <p:tag name="MH_ORDER" val="文本框 47"/>
</p:tagLst>
</file>

<file path=ppt/tags/tag32.xml><?xml version="1.0" encoding="utf-8"?>
<p:tagLst xmlns:p="http://schemas.openxmlformats.org/presentationml/2006/main">
  <p:tag name="MH" val="20170512160722"/>
  <p:tag name="MH_LIBRARY" val="GRAPHIC"/>
  <p:tag name="MH_ORDER" val="Oval 61"/>
</p:tagLst>
</file>

<file path=ppt/tags/tag33.xml><?xml version="1.0" encoding="utf-8"?>
<p:tagLst xmlns:p="http://schemas.openxmlformats.org/presentationml/2006/main">
  <p:tag name="MH" val="20170512160722"/>
  <p:tag name="MH_LIBRARY" val="GRAPHIC"/>
  <p:tag name="MH_ORDER" val="Rectangle 34"/>
</p:tagLst>
</file>

<file path=ppt/tags/tag34.xml><?xml version="1.0" encoding="utf-8"?>
<p:tagLst xmlns:p="http://schemas.openxmlformats.org/presentationml/2006/main">
  <p:tag name="MH" val="20170512160722"/>
  <p:tag name="MH_LIBRARY" val="GRAPHIC"/>
  <p:tag name="MH_ORDER" val="Rectangle 36"/>
</p:tagLst>
</file>

<file path=ppt/tags/tag35.xml><?xml version="1.0" encoding="utf-8"?>
<p:tagLst xmlns:p="http://schemas.openxmlformats.org/presentationml/2006/main">
  <p:tag name="MH" val="20170512160722"/>
  <p:tag name="MH_LIBRARY" val="GRAPHIC"/>
  <p:tag name="MH_ORDER" val="Rectangle 37"/>
</p:tagLst>
</file>

<file path=ppt/tags/tag36.xml><?xml version="1.0" encoding="utf-8"?>
<p:tagLst xmlns:p="http://schemas.openxmlformats.org/presentationml/2006/main">
  <p:tag name="MH" val="20170512160722"/>
  <p:tag name="MH_LIBRARY" val="GRAPHIC"/>
  <p:tag name="MH_ORDER" val="Rectangle 38"/>
</p:tagLst>
</file>

<file path=ppt/tags/tag37.xml><?xml version="1.0" encoding="utf-8"?>
<p:tagLst xmlns:p="http://schemas.openxmlformats.org/presentationml/2006/main">
  <p:tag name="MH" val="20170512160722"/>
  <p:tag name="MH_LIBRARY" val="GRAPHIC"/>
  <p:tag name="MH_ORDER" val="Rectangle 39"/>
</p:tagLst>
</file>

<file path=ppt/tags/tag38.xml><?xml version="1.0" encoding="utf-8"?>
<p:tagLst xmlns:p="http://schemas.openxmlformats.org/presentationml/2006/main">
  <p:tag name="MH" val="20170512160722"/>
  <p:tag name="MH_LIBRARY" val="GRAPHIC"/>
  <p:tag name="MH_ORDER" val="Rectangle 40"/>
</p:tagLst>
</file>

<file path=ppt/tags/tag39.xml><?xml version="1.0" encoding="utf-8"?>
<p:tagLst xmlns:p="http://schemas.openxmlformats.org/presentationml/2006/main">
  <p:tag name="MH" val="20170512160722"/>
  <p:tag name="MH_LIBRARY" val="GRAPHIC"/>
  <p:tag name="MH_ORDER" val="Rectangle 41"/>
</p:tagLst>
</file>

<file path=ppt/tags/tag40.xml><?xml version="1.0" encoding="utf-8"?>
<p:tagLst xmlns:p="http://schemas.openxmlformats.org/presentationml/2006/main">
  <p:tag name="MH" val="20170512160722"/>
  <p:tag name="MH_LIBRARY" val="GRAPHIC"/>
  <p:tag name="MH_ORDER" val="Rectangle 42"/>
</p:tagLst>
</file>

<file path=ppt/tags/tag41.xml><?xml version="1.0" encoding="utf-8"?>
<p:tagLst xmlns:p="http://schemas.openxmlformats.org/presentationml/2006/main">
  <p:tag name="MH" val="20170512160722"/>
  <p:tag name="MH_LIBRARY" val="GRAPHIC"/>
  <p:tag name="MH_ORDER" val="Rectangle 43"/>
</p:tagLst>
</file>

<file path=ppt/tags/tag42.xml><?xml version="1.0" encoding="utf-8"?>
<p:tagLst xmlns:p="http://schemas.openxmlformats.org/presentationml/2006/main">
  <p:tag name="MH" val="20170512160722"/>
  <p:tag name="MH_LIBRARY" val="GRAPHIC"/>
  <p:tag name="MH_ORDER" val="Rectangle 44"/>
</p:tagLst>
</file>

<file path=ppt/tags/tag43.xml><?xml version="1.0" encoding="utf-8"?>
<p:tagLst xmlns:p="http://schemas.openxmlformats.org/presentationml/2006/main">
  <p:tag name="MH" val="20170512160722"/>
  <p:tag name="MH_LIBRARY" val="GRAPHIC"/>
  <p:tag name="MH_ORDER" val="Rectangle 45"/>
</p:tagLst>
</file>

<file path=ppt/tags/tag44.xml><?xml version="1.0" encoding="utf-8"?>
<p:tagLst xmlns:p="http://schemas.openxmlformats.org/presentationml/2006/main">
  <p:tag name="MH" val="20170512160722"/>
  <p:tag name="MH_LIBRARY" val="GRAPHIC"/>
  <p:tag name="MH_ORDER" val="Oval 59"/>
</p:tagLst>
</file>

<file path=ppt/tags/tag45.xml><?xml version="1.0" encoding="utf-8"?>
<p:tagLst xmlns:p="http://schemas.openxmlformats.org/presentationml/2006/main">
  <p:tag name="MH" val="20170512160722"/>
  <p:tag name="MH_LIBRARY" val="GRAPHIC"/>
  <p:tag name="MH_ORDER" val="Oval 60"/>
</p:tagLst>
</file>

<file path=ppt/tags/tag46.xml><?xml version="1.0" encoding="utf-8"?>
<p:tagLst xmlns:p="http://schemas.openxmlformats.org/presentationml/2006/main">
  <p:tag name="MH" val="20170512160722"/>
  <p:tag name="MH_LIBRARY" val="GRAPHIC"/>
  <p:tag name="MH_ORDER" val="Oval 62"/>
</p:tagLst>
</file>

<file path=ppt/tags/tag47.xml><?xml version="1.0" encoding="utf-8"?>
<p:tagLst xmlns:p="http://schemas.openxmlformats.org/presentationml/2006/main">
  <p:tag name="MH" val="20170512160722"/>
  <p:tag name="MH_LIBRARY" val="GRAPHIC"/>
  <p:tag name="MH_ORDER" val="Oval 63"/>
</p:tagLst>
</file>

<file path=ppt/tags/tag48.xml><?xml version="1.0" encoding="utf-8"?>
<p:tagLst xmlns:p="http://schemas.openxmlformats.org/presentationml/2006/main">
  <p:tag name="MH" val="20170516132814"/>
  <p:tag name="MH_LIBRARY" val="GRAPHIC"/>
  <p:tag name="MH_ORDER" val="Shape"/>
</p:tagLst>
</file>

<file path=ppt/tags/tag49.xml><?xml version="1.0" encoding="utf-8"?>
<p:tagLst xmlns:p="http://schemas.openxmlformats.org/presentationml/2006/main">
  <p:tag name="MH" val="20170516132814"/>
  <p:tag name="MH_LIBRARY" val="GRAPHIC"/>
  <p:tag name="MH_ORDER" val="Shape"/>
</p:tagLst>
</file>

<file path=ppt/tags/tag50.xml><?xml version="1.0" encoding="utf-8"?>
<p:tagLst xmlns:p="http://schemas.openxmlformats.org/presentationml/2006/main">
  <p:tag name="PA" val="v3.2.0"/>
</p:tagLst>
</file>

<file path=ppt/tags/tag51.xml><?xml version="1.0" encoding="utf-8"?>
<p:tagLst xmlns:p="http://schemas.openxmlformats.org/presentationml/2006/main">
  <p:tag name="MH" val="20170516132814"/>
  <p:tag name="MH_LIBRARY" val="GRAPHIC"/>
  <p:tag name="MH_ORDER" val="Shape"/>
  <p:tag name="PA" val="v3.2.0"/>
</p:tagLst>
</file>

<file path=ppt/tags/tag52.xml><?xml version="1.0" encoding="utf-8"?>
<p:tagLst xmlns:p="http://schemas.openxmlformats.org/presentationml/2006/main">
  <p:tag name="PA" val="v3.2.0"/>
</p:tagLst>
</file>

<file path=ppt/tags/tag53.xml><?xml version="1.0" encoding="utf-8"?>
<p:tagLst xmlns:p="http://schemas.openxmlformats.org/presentationml/2006/main">
  <p:tag name="MH" val="20170516132814"/>
  <p:tag name="MH_LIBRARY" val="GRAPHIC"/>
  <p:tag name="MH_ORDER" val="Shape"/>
  <p:tag name="PA" val="v3.2.0"/>
</p:tagLst>
</file>

<file path=ppt/tags/tag54.xml><?xml version="1.0" encoding="utf-8"?>
<p:tagLst xmlns:p="http://schemas.openxmlformats.org/presentationml/2006/main">
  <p:tag name="PA" val="v3.2.0"/>
</p:tagLst>
</file>

<file path=ppt/tags/tag55.xml><?xml version="1.0" encoding="utf-8"?>
<p:tagLst xmlns:p="http://schemas.openxmlformats.org/presentationml/2006/main">
  <p:tag name="MH" val="20170516132814"/>
  <p:tag name="MH_LIBRARY" val="GRAPHIC"/>
  <p:tag name="MH_ORDER" val="Shape"/>
  <p:tag name="PA" val="v3.2.0"/>
</p:tagLst>
</file>

<file path=ppt/tags/tag56.xml><?xml version="1.0" encoding="utf-8"?>
<p:tagLst xmlns:p="http://schemas.openxmlformats.org/presentationml/2006/main">
  <p:tag name="PA" val="v3.2.0"/>
</p:tagLst>
</file>

<file path=ppt/tags/tag57.xml><?xml version="1.0" encoding="utf-8"?>
<p:tagLst xmlns:p="http://schemas.openxmlformats.org/presentationml/2006/main">
  <p:tag name="MH" val="20170516132814"/>
  <p:tag name="MH_LIBRARY" val="GRAPHIC"/>
  <p:tag name="MH_ORDER" val="Shape"/>
  <p:tag name="PA" val="v3.2.0"/>
</p:tagLst>
</file>

<file path=ppt/tags/tag58.xml><?xml version="1.0" encoding="utf-8"?>
<p:tagLst xmlns:p="http://schemas.openxmlformats.org/presentationml/2006/main">
  <p:tag name="MH" val="20170516132814"/>
  <p:tag name="MH_LIBRARY" val="GRAPHIC"/>
</p:tagLst>
</file>

<file path=ppt/tags/tag59.xml><?xml version="1.0" encoding="utf-8"?>
<p:tagLst xmlns:p="http://schemas.openxmlformats.org/presentationml/2006/main">
  <p:tag name="MH" val="20170516132814"/>
  <p:tag name="MH_LIBRARY" val="GRAPHIC"/>
  <p:tag name="MH_ORDER" val="Shape"/>
</p:tagLst>
</file>

<file path=ppt/tags/tag60.xml><?xml version="1.0" encoding="utf-8"?>
<p:tagLst xmlns:p="http://schemas.openxmlformats.org/presentationml/2006/main">
  <p:tag name="MH" val="20170516132814"/>
  <p:tag name="MH_LIBRARY" val="GRAPHIC"/>
  <p:tag name="MH_ORDER" val="Shape"/>
</p:tagLst>
</file>

<file path=ppt/tags/tag61.xml><?xml version="1.0" encoding="utf-8"?>
<p:tagLst xmlns:p="http://schemas.openxmlformats.org/presentationml/2006/main">
  <p:tag name="MH" val="20170512160722"/>
  <p:tag name="MH_LIBRARY" val="GRAPHIC"/>
  <p:tag name="MH_ORDER" val="Oval 61"/>
</p:tagLst>
</file>

<file path=ppt/tags/tag62.xml><?xml version="1.0" encoding="utf-8"?>
<p:tagLst xmlns:p="http://schemas.openxmlformats.org/presentationml/2006/main">
  <p:tag name="MH" val="20170512160722"/>
  <p:tag name="MH_LIBRARY" val="GRAPHIC"/>
  <p:tag name="MH_ORDER" val="Rectangle 34"/>
</p:tagLst>
</file>

<file path=ppt/tags/tag63.xml><?xml version="1.0" encoding="utf-8"?>
<p:tagLst xmlns:p="http://schemas.openxmlformats.org/presentationml/2006/main">
  <p:tag name="MH" val="20170512160722"/>
  <p:tag name="MH_LIBRARY" val="GRAPHIC"/>
  <p:tag name="MH_ORDER" val="Rectangle 36"/>
</p:tagLst>
</file>

<file path=ppt/tags/tag64.xml><?xml version="1.0" encoding="utf-8"?>
<p:tagLst xmlns:p="http://schemas.openxmlformats.org/presentationml/2006/main">
  <p:tag name="MH" val="20170512160722"/>
  <p:tag name="MH_LIBRARY" val="GRAPHIC"/>
  <p:tag name="MH_ORDER" val="Rectangle 37"/>
</p:tagLst>
</file>

<file path=ppt/tags/tag65.xml><?xml version="1.0" encoding="utf-8"?>
<p:tagLst xmlns:p="http://schemas.openxmlformats.org/presentationml/2006/main">
  <p:tag name="MH" val="20170512160722"/>
  <p:tag name="MH_LIBRARY" val="GRAPHIC"/>
  <p:tag name="MH_ORDER" val="Rectangle 38"/>
</p:tagLst>
</file>

<file path=ppt/tags/tag66.xml><?xml version="1.0" encoding="utf-8"?>
<p:tagLst xmlns:p="http://schemas.openxmlformats.org/presentationml/2006/main">
  <p:tag name="MH" val="20170512160722"/>
  <p:tag name="MH_LIBRARY" val="GRAPHIC"/>
  <p:tag name="MH_ORDER" val="Rectangle 39"/>
</p:tagLst>
</file>

<file path=ppt/tags/tag67.xml><?xml version="1.0" encoding="utf-8"?>
<p:tagLst xmlns:p="http://schemas.openxmlformats.org/presentationml/2006/main">
  <p:tag name="MH" val="20170512160722"/>
  <p:tag name="MH_LIBRARY" val="GRAPHIC"/>
  <p:tag name="MH_ORDER" val="Rectangle 40"/>
</p:tagLst>
</file>

<file path=ppt/tags/tag68.xml><?xml version="1.0" encoding="utf-8"?>
<p:tagLst xmlns:p="http://schemas.openxmlformats.org/presentationml/2006/main">
  <p:tag name="MH" val="20170512160722"/>
  <p:tag name="MH_LIBRARY" val="GRAPHIC"/>
  <p:tag name="MH_ORDER" val="Rectangle 41"/>
</p:tagLst>
</file>

<file path=ppt/tags/tag69.xml><?xml version="1.0" encoding="utf-8"?>
<p:tagLst xmlns:p="http://schemas.openxmlformats.org/presentationml/2006/main">
  <p:tag name="MH" val="20170512160722"/>
  <p:tag name="MH_LIBRARY" val="GRAPHIC"/>
  <p:tag name="MH_ORDER" val="Rectangle 42"/>
</p:tagLst>
</file>

<file path=ppt/tags/tag70.xml><?xml version="1.0" encoding="utf-8"?>
<p:tagLst xmlns:p="http://schemas.openxmlformats.org/presentationml/2006/main">
  <p:tag name="MH" val="20170512160722"/>
  <p:tag name="MH_LIBRARY" val="GRAPHIC"/>
  <p:tag name="MH_ORDER" val="Rectangle 43"/>
</p:tagLst>
</file>

<file path=ppt/tags/tag71.xml><?xml version="1.0" encoding="utf-8"?>
<p:tagLst xmlns:p="http://schemas.openxmlformats.org/presentationml/2006/main">
  <p:tag name="MH" val="20170512160722"/>
  <p:tag name="MH_LIBRARY" val="GRAPHIC"/>
  <p:tag name="MH_ORDER" val="Rectangle 44"/>
</p:tagLst>
</file>

<file path=ppt/tags/tag72.xml><?xml version="1.0" encoding="utf-8"?>
<p:tagLst xmlns:p="http://schemas.openxmlformats.org/presentationml/2006/main">
  <p:tag name="MH" val="20170512160722"/>
  <p:tag name="MH_LIBRARY" val="GRAPHIC"/>
  <p:tag name="MH_ORDER" val="Rectangle 45"/>
</p:tagLst>
</file>

<file path=ppt/tags/tag73.xml><?xml version="1.0" encoding="utf-8"?>
<p:tagLst xmlns:p="http://schemas.openxmlformats.org/presentationml/2006/main">
  <p:tag name="MH" val="20170512160722"/>
  <p:tag name="MH_LIBRARY" val="GRAPHIC"/>
  <p:tag name="MH_ORDER" val="Oval 59"/>
</p:tagLst>
</file>

<file path=ppt/tags/tag74.xml><?xml version="1.0" encoding="utf-8"?>
<p:tagLst xmlns:p="http://schemas.openxmlformats.org/presentationml/2006/main">
  <p:tag name="MH" val="20170512160722"/>
  <p:tag name="MH_LIBRARY" val="GRAPHIC"/>
  <p:tag name="MH_ORDER" val="Oval 60"/>
</p:tagLst>
</file>

<file path=ppt/tags/tag75.xml><?xml version="1.0" encoding="utf-8"?>
<p:tagLst xmlns:p="http://schemas.openxmlformats.org/presentationml/2006/main">
  <p:tag name="MH" val="20170512160722"/>
  <p:tag name="MH_LIBRARY" val="GRAPHIC"/>
  <p:tag name="MH_ORDER" val="Oval 62"/>
</p:tagLst>
</file>

<file path=ppt/tags/tag76.xml><?xml version="1.0" encoding="utf-8"?>
<p:tagLst xmlns:p="http://schemas.openxmlformats.org/presentationml/2006/main">
  <p:tag name="MH" val="20170512160722"/>
  <p:tag name="MH_LIBRARY" val="GRAPHIC"/>
  <p:tag name="MH_ORDER" val="Oval 63"/>
</p:tagLst>
</file>

<file path=ppt/tags/tag77.xml><?xml version="1.0" encoding="utf-8"?>
<p:tagLst xmlns:p="http://schemas.openxmlformats.org/presentationml/2006/main">
  <p:tag name="MH" val="20170516132848"/>
  <p:tag name="MH_LIBRARY" val="GRAPHIC"/>
  <p:tag name="MH_TYPE" val="Other"/>
  <p:tag name="MH_ORDER" val="9"/>
</p:tagLst>
</file>

<file path=ppt/tags/tag78.xml><?xml version="1.0" encoding="utf-8"?>
<p:tagLst xmlns:p="http://schemas.openxmlformats.org/presentationml/2006/main">
  <p:tag name="MH" val="20170516132822"/>
  <p:tag name="MH_LIBRARY" val="GRAPHIC"/>
  <p:tag name="MH_TYPE" val="Other"/>
  <p:tag name="MH_ORDER" val="1"/>
</p:tagLst>
</file>

<file path=ppt/tags/tag79.xml><?xml version="1.0" encoding="utf-8"?>
<p:tagLst xmlns:p="http://schemas.openxmlformats.org/presentationml/2006/main">
  <p:tag name="MH" val="20170516132822"/>
  <p:tag name="MH_LIBRARY" val="GRAPHIC"/>
  <p:tag name="MH_TYPE" val="SubTitle"/>
  <p:tag name="MH_ORDER" val="1"/>
</p:tagLst>
</file>

<file path=ppt/tags/tag80.xml><?xml version="1.0" encoding="utf-8"?>
<p:tagLst xmlns:p="http://schemas.openxmlformats.org/presentationml/2006/main">
  <p:tag name="MH" val="20170516132822"/>
  <p:tag name="MH_LIBRARY" val="GRAPHIC"/>
  <p:tag name="MH_TYPE" val="Other"/>
  <p:tag name="MH_ORDER" val="3"/>
</p:tagLst>
</file>

<file path=ppt/tags/tag81.xml><?xml version="1.0" encoding="utf-8"?>
<p:tagLst xmlns:p="http://schemas.openxmlformats.org/presentationml/2006/main">
  <p:tag name="MH" val="20170516132822"/>
  <p:tag name="MH_LIBRARY" val="GRAPHIC"/>
  <p:tag name="MH_TYPE" val="SubTitle"/>
  <p:tag name="MH_ORDER" val="3"/>
</p:tagLst>
</file>

<file path=ppt/tags/tag82.xml><?xml version="1.0" encoding="utf-8"?>
<p:tagLst xmlns:p="http://schemas.openxmlformats.org/presentationml/2006/main">
  <p:tag name="MH" val="20170516132822"/>
  <p:tag name="MH_LIBRARY" val="GRAPHIC"/>
  <p:tag name="MH_TYPE" val="Other"/>
  <p:tag name="MH_ORDER" val="4"/>
</p:tagLst>
</file>

<file path=ppt/tags/tag83.xml><?xml version="1.0" encoding="utf-8"?>
<p:tagLst xmlns:p="http://schemas.openxmlformats.org/presentationml/2006/main">
  <p:tag name="MH" val="20170516132822"/>
  <p:tag name="MH_LIBRARY" val="GRAPHIC"/>
  <p:tag name="MH_TYPE" val="Other"/>
  <p:tag name="MH_ORDER" val="2"/>
</p:tagLst>
</file>

<file path=ppt/tags/tag84.xml><?xml version="1.0" encoding="utf-8"?>
<p:tagLst xmlns:p="http://schemas.openxmlformats.org/presentationml/2006/main">
  <p:tag name="MH" val="20170516132822"/>
  <p:tag name="MH_LIBRARY" val="GRAPHIC"/>
  <p:tag name="MH_TYPE" val="SubTitle"/>
  <p:tag name="MH_ORDER" val="2"/>
</p:tagLst>
</file>

<file path=ppt/tags/tag85.xml><?xml version="1.0" encoding="utf-8"?>
<p:tagLst xmlns:p="http://schemas.openxmlformats.org/presentationml/2006/main">
  <p:tag name="MH" val="20170516132822"/>
  <p:tag name="MH_LIBRARY" val="GRAPHIC"/>
  <p:tag name="MH_TYPE" val="Other"/>
  <p:tag name="MH_ORDER" val="5"/>
</p:tagLst>
</file>

<file path=ppt/tags/tag86.xml><?xml version="1.0" encoding="utf-8"?>
<p:tagLst xmlns:p="http://schemas.openxmlformats.org/presentationml/2006/main">
  <p:tag name="MH" val="20170516132822"/>
  <p:tag name="MH_LIBRARY" val="GRAPHIC"/>
  <p:tag name="MH_TYPE" val="Other"/>
  <p:tag name="MH_ORDER" val="6"/>
</p:tagLst>
</file>

<file path=ppt/tags/tag87.xml><?xml version="1.0" encoding="utf-8"?>
<p:tagLst xmlns:p="http://schemas.openxmlformats.org/presentationml/2006/main">
  <p:tag name="MH" val="20170516132822"/>
  <p:tag name="MH_LIBRARY" val="GRAPHIC"/>
  <p:tag name="MH_TYPE" val="SubTitle"/>
  <p:tag name="MH_ORDER" val="4"/>
</p:tagLst>
</file>

<file path=ppt/tags/tag88.xml><?xml version="1.0" encoding="utf-8"?>
<p:tagLst xmlns:p="http://schemas.openxmlformats.org/presentationml/2006/main">
  <p:tag name="MH" val="20170516132814"/>
  <p:tag name="MH_LIBRARY" val="GRAPHIC"/>
  <p:tag name="MH_ORDER" val="Shape"/>
</p:tagLst>
</file>

<file path=ppt/tags/tag89.xml><?xml version="1.0" encoding="utf-8"?>
<p:tagLst xmlns:p="http://schemas.openxmlformats.org/presentationml/2006/main">
  <p:tag name="MH" val="20170410201418"/>
  <p:tag name="MH_LIBRARY" val="GRAPHIC"/>
  <p:tag name="MH_TYPE" val="Other"/>
  <p:tag name="MH_ORDER" val="1"/>
</p:tagLst>
</file>

<file path=ppt/tags/tag90.xml><?xml version="1.0" encoding="utf-8"?>
<p:tagLst xmlns:p="http://schemas.openxmlformats.org/presentationml/2006/main">
  <p:tag name="MH" val="20170410201418"/>
  <p:tag name="MH_LIBRARY" val="GRAPHIC"/>
  <p:tag name="MH_TYPE" val="Other"/>
  <p:tag name="MH_ORDER" val="2"/>
</p:tagLst>
</file>

<file path=ppt/tags/tag91.xml><?xml version="1.0" encoding="utf-8"?>
<p:tagLst xmlns:p="http://schemas.openxmlformats.org/presentationml/2006/main">
  <p:tag name="MH" val="20170410201418"/>
  <p:tag name="MH_LIBRARY" val="GRAPHIC"/>
  <p:tag name="MH_TYPE" val="Other"/>
  <p:tag name="MH_ORDER" val="3"/>
</p:tagLst>
</file>

<file path=ppt/tags/tag92.xml><?xml version="1.0" encoding="utf-8"?>
<p:tagLst xmlns:p="http://schemas.openxmlformats.org/presentationml/2006/main">
  <p:tag name="MH" val="20170410201418"/>
  <p:tag name="MH_LIBRARY" val="GRAPHIC"/>
  <p:tag name="MH_TYPE" val="Other"/>
  <p:tag name="MH_ORDER" val="4"/>
</p:tagLst>
</file>

<file path=ppt/tags/tag93.xml><?xml version="1.0" encoding="utf-8"?>
<p:tagLst xmlns:p="http://schemas.openxmlformats.org/presentationml/2006/main">
  <p:tag name="MH" val="20170410201418"/>
  <p:tag name="MH_LIBRARY" val="GRAPHIC"/>
  <p:tag name="MH_TYPE" val="Other"/>
  <p:tag name="MH_ORDER" val="5"/>
</p:tagLst>
</file>

<file path=ppt/tags/tag94.xml><?xml version="1.0" encoding="utf-8"?>
<p:tagLst xmlns:p="http://schemas.openxmlformats.org/presentationml/2006/main">
  <p:tag name="MH" val="20170410201418"/>
  <p:tag name="MH_LIBRARY" val="GRAPHIC"/>
  <p:tag name="MH_TYPE" val="Other"/>
  <p:tag name="MH_ORDER" val="6"/>
</p:tagLst>
</file>

<file path=ppt/tags/tag95.xml><?xml version="1.0" encoding="utf-8"?>
<p:tagLst xmlns:p="http://schemas.openxmlformats.org/presentationml/2006/main">
  <p:tag name="MH" val="20170410201418"/>
  <p:tag name="MH_LIBRARY" val="GRAPHIC"/>
  <p:tag name="MH_TYPE" val="Other"/>
  <p:tag name="MH_ORDER" val="7"/>
</p:tagLst>
</file>

<file path=ppt/tags/tag96.xml><?xml version="1.0" encoding="utf-8"?>
<p:tagLst xmlns:p="http://schemas.openxmlformats.org/presentationml/2006/main">
  <p:tag name="MH" val="20170410201418"/>
  <p:tag name="MH_LIBRARY" val="GRAPHIC"/>
  <p:tag name="MH_TYPE" val="Other"/>
  <p:tag name="MH_ORDER" val="8"/>
</p:tagLst>
</file>

<file path=ppt/tags/tag97.xml><?xml version="1.0" encoding="utf-8"?>
<p:tagLst xmlns:p="http://schemas.openxmlformats.org/presentationml/2006/main">
  <p:tag name="MH_TYPE" val="#NeiR#"/>
  <p:tag name="MH_NUMBER" val="4"/>
  <p:tag name="MH_CATEGORY" val="#BingLLB#"/>
  <p:tag name="MH_LAYOUT" val="SubTitleDesc"/>
  <p:tag name="MH" val="20170516132822"/>
  <p:tag name="MH_LIBRARY" val="GRAPHIC"/>
</p:tagLst>
</file>

<file path=ppt/tags/tag98.xml><?xml version="1.0" encoding="utf-8"?>
<p:tagLst xmlns:p="http://schemas.openxmlformats.org/presentationml/2006/main">
  <p:tag name="MH" val="20170516132844"/>
  <p:tag name="MH_LIBRARY" val="GRAPHIC"/>
  <p:tag name="MH_TYPE" val="SubTitle"/>
  <p:tag name="MH_ORDER" val="1"/>
</p:tagLst>
</file>

<file path=ppt/tags/tag99.xml><?xml version="1.0" encoding="utf-8"?>
<p:tagLst xmlns:p="http://schemas.openxmlformats.org/presentationml/2006/main">
  <p:tag name="MH" val="20170516132844"/>
  <p:tag name="MH_LIBRARY" val="GRAPHIC"/>
  <p:tag name="MH_TYPE" val="Other"/>
  <p:tag name="MH_ORDER" val="1"/>
</p:tagLst>
</file>

<file path=ppt/tags/tag100.xml><?xml version="1.0" encoding="utf-8"?>
<p:tagLst xmlns:p="http://schemas.openxmlformats.org/presentationml/2006/main">
  <p:tag name="MH" val="20170516132844"/>
  <p:tag name="MH_LIBRARY" val="GRAPHIC"/>
  <p:tag name="MH_TYPE" val="Other"/>
  <p:tag name="MH_ORDER" val="2"/>
</p:tagLst>
</file>

<file path=ppt/tags/tag101.xml><?xml version="1.0" encoding="utf-8"?>
<p:tagLst xmlns:p="http://schemas.openxmlformats.org/presentationml/2006/main">
  <p:tag name="MH" val="20170516132844"/>
  <p:tag name="MH_LIBRARY" val="GRAPHIC"/>
  <p:tag name="MH_TYPE" val="Other"/>
  <p:tag name="MH_ORDER" val="3"/>
</p:tagLst>
</file>

<file path=ppt/tags/tag102.xml><?xml version="1.0" encoding="utf-8"?>
<p:tagLst xmlns:p="http://schemas.openxmlformats.org/presentationml/2006/main">
  <p:tag name="MH" val="20170516132844"/>
  <p:tag name="MH_LIBRARY" val="GRAPHIC"/>
  <p:tag name="MH_TYPE" val="Other"/>
  <p:tag name="MH_ORDER" val="4"/>
</p:tagLst>
</file>

<file path=ppt/tags/tag103.xml><?xml version="1.0" encoding="utf-8"?>
<p:tagLst xmlns:p="http://schemas.openxmlformats.org/presentationml/2006/main">
  <p:tag name="MH" val="20170516132844"/>
  <p:tag name="MH_LIBRARY" val="GRAPHIC"/>
  <p:tag name="MH_TYPE" val="Other"/>
  <p:tag name="MH_ORDER" val="5"/>
</p:tagLst>
</file>

<file path=ppt/tags/tag104.xml><?xml version="1.0" encoding="utf-8"?>
<p:tagLst xmlns:p="http://schemas.openxmlformats.org/presentationml/2006/main">
  <p:tag name="MH" val="20170516132844"/>
  <p:tag name="MH_LIBRARY" val="GRAPHIC"/>
  <p:tag name="MH_TYPE" val="Other"/>
  <p:tag name="MH_ORDER" val="6"/>
</p:tagLst>
</file>

<file path=ppt/tags/tag105.xml><?xml version="1.0" encoding="utf-8"?>
<p:tagLst xmlns:p="http://schemas.openxmlformats.org/presentationml/2006/main">
  <p:tag name="MH" val="20170516132844"/>
  <p:tag name="MH_LIBRARY" val="GRAPHIC"/>
  <p:tag name="MH_TYPE" val="Other"/>
  <p:tag name="MH_ORDER" val="7"/>
</p:tagLst>
</file>

<file path=ppt/tags/tag106.xml><?xml version="1.0" encoding="utf-8"?>
<p:tagLst xmlns:p="http://schemas.openxmlformats.org/presentationml/2006/main">
  <p:tag name="MH" val="20170516132844"/>
  <p:tag name="MH_LIBRARY" val="GRAPHIC"/>
  <p:tag name="MH_TYPE" val="Other"/>
  <p:tag name="MH_ORDER" val="8"/>
</p:tagLst>
</file>

<file path=ppt/tags/tag107.xml><?xml version="1.0" encoding="utf-8"?>
<p:tagLst xmlns:p="http://schemas.openxmlformats.org/presentationml/2006/main">
  <p:tag name="MH" val="20170516132844"/>
  <p:tag name="MH_LIBRARY" val="GRAPHIC"/>
  <p:tag name="MH_TYPE" val="Other"/>
  <p:tag name="MH_ORDER" val="9"/>
</p:tagLst>
</file>

<file path=ppt/tags/tag108.xml><?xml version="1.0" encoding="utf-8"?>
<p:tagLst xmlns:p="http://schemas.openxmlformats.org/presentationml/2006/main">
  <p:tag name="MH" val="20170516132844"/>
  <p:tag name="MH_LIBRARY" val="GRAPHIC"/>
  <p:tag name="MH_TYPE" val="Other"/>
  <p:tag name="MH_ORDER" val="10"/>
</p:tagLst>
</file>

<file path=ppt/tags/tag109.xml><?xml version="1.0" encoding="utf-8"?>
<p:tagLst xmlns:p="http://schemas.openxmlformats.org/presentationml/2006/main">
  <p:tag name="MH" val="20170516132844"/>
  <p:tag name="MH_LIBRARY" val="GRAPHIC"/>
  <p:tag name="MH_TYPE" val="Other"/>
  <p:tag name="MH_ORDER" val="11"/>
</p:tagLst>
</file>

<file path=ppt/tags/tag110.xml><?xml version="1.0" encoding="utf-8"?>
<p:tagLst xmlns:p="http://schemas.openxmlformats.org/presentationml/2006/main">
  <p:tag name="MH" val="20170516132844"/>
  <p:tag name="MH_LIBRARY" val="GRAPHIC"/>
  <p:tag name="MH_TYPE" val="Other"/>
  <p:tag name="MH_ORDER" val="12"/>
</p:tagLst>
</file>

<file path=ppt/tags/tag111.xml><?xml version="1.0" encoding="utf-8"?>
<p:tagLst xmlns:p="http://schemas.openxmlformats.org/presentationml/2006/main">
  <p:tag name="MH" val="20170516132844"/>
  <p:tag name="MH_LIBRARY" val="GRAPHIC"/>
  <p:tag name="MH_TYPE" val="Other"/>
  <p:tag name="MH_ORDER" val="13"/>
</p:tagLst>
</file>

<file path=ppt/tags/tag112.xml><?xml version="1.0" encoding="utf-8"?>
<p:tagLst xmlns:p="http://schemas.openxmlformats.org/presentationml/2006/main">
  <p:tag name="MH" val="20170516132844"/>
  <p:tag name="MH_LIBRARY" val="GRAPHIC"/>
  <p:tag name="MH_TYPE" val="Other"/>
  <p:tag name="MH_ORDER" val="14"/>
</p:tagLst>
</file>

<file path=ppt/tags/tag113.xml><?xml version="1.0" encoding="utf-8"?>
<p:tagLst xmlns:p="http://schemas.openxmlformats.org/presentationml/2006/main">
  <p:tag name="MH" val="20170516132844"/>
  <p:tag name="MH_LIBRARY" val="GRAPHIC"/>
  <p:tag name="MH_TYPE" val="Other"/>
  <p:tag name="MH_ORDER" val="15"/>
</p:tagLst>
</file>

<file path=ppt/tags/tag114.xml><?xml version="1.0" encoding="utf-8"?>
<p:tagLst xmlns:p="http://schemas.openxmlformats.org/presentationml/2006/main">
  <p:tag name="MH" val="20170516132844"/>
  <p:tag name="MH_LIBRARY" val="GRAPHIC"/>
  <p:tag name="MH_TYPE" val="Other"/>
  <p:tag name="MH_ORDER" val="16"/>
</p:tagLst>
</file>

<file path=ppt/tags/tag115.xml><?xml version="1.0" encoding="utf-8"?>
<p:tagLst xmlns:p="http://schemas.openxmlformats.org/presentationml/2006/main">
  <p:tag name="MH" val="20170516132844"/>
  <p:tag name="MH_LIBRARY" val="GRAPHIC"/>
  <p:tag name="MH_TYPE" val="Other"/>
  <p:tag name="MH_ORDER" val="17"/>
</p:tagLst>
</file>

<file path=ppt/tags/tag116.xml><?xml version="1.0" encoding="utf-8"?>
<p:tagLst xmlns:p="http://schemas.openxmlformats.org/presentationml/2006/main">
  <p:tag name="MH" val="20170516132844"/>
  <p:tag name="MH_LIBRARY" val="GRAPHIC"/>
  <p:tag name="MH_TYPE" val="Other"/>
  <p:tag name="MH_ORDER" val="18"/>
</p:tagLst>
</file>

<file path=ppt/tags/tag117.xml><?xml version="1.0" encoding="utf-8"?>
<p:tagLst xmlns:p="http://schemas.openxmlformats.org/presentationml/2006/main">
  <p:tag name="MH" val="20170516132844"/>
  <p:tag name="MH_LIBRARY" val="GRAPHIC"/>
  <p:tag name="MH_TYPE" val="Other"/>
  <p:tag name="MH_ORDER" val="20"/>
</p:tagLst>
</file>

<file path=ppt/tags/tag118.xml><?xml version="1.0" encoding="utf-8"?>
<p:tagLst xmlns:p="http://schemas.openxmlformats.org/presentationml/2006/main">
  <p:tag name="MH" val="20170516132844"/>
  <p:tag name="MH_LIBRARY" val="GRAPHIC"/>
  <p:tag name="MH_TYPE" val="Picture"/>
  <p:tag name="MH_ORDER" val="1"/>
</p:tagLst>
</file>

<file path=ppt/tags/tag119.xml><?xml version="1.0" encoding="utf-8"?>
<p:tagLst xmlns:p="http://schemas.openxmlformats.org/presentationml/2006/main">
  <p:tag name="MH" val="20170516132844"/>
  <p:tag name="MH_LIBRARY" val="GRAPHIC"/>
  <p:tag name="MH_TYPE" val="Picture"/>
  <p:tag name="MH_ORDER" val="3"/>
</p:tagLst>
</file>

<file path=ppt/tags/tag120.xml><?xml version="1.0" encoding="utf-8"?>
<p:tagLst xmlns:p="http://schemas.openxmlformats.org/presentationml/2006/main">
  <p:tag name="MH" val="20170516132844"/>
  <p:tag name="MH_LIBRARY" val="GRAPHIC"/>
  <p:tag name="MH_TYPE" val="Other"/>
  <p:tag name="MH_ORDER" val="19"/>
</p:tagLst>
</file>

<file path=ppt/tags/tag121.xml><?xml version="1.0" encoding="utf-8"?>
<p:tagLst xmlns:p="http://schemas.openxmlformats.org/presentationml/2006/main">
  <p:tag name="MH" val="20170516132844"/>
  <p:tag name="MH_LIBRARY" val="GRAPHIC"/>
  <p:tag name="MH_TYPE" val="Text"/>
  <p:tag name="MH_ORDER" val="1"/>
</p:tagLst>
</file>

<file path=ppt/tags/tag122.xml><?xml version="1.0" encoding="utf-8"?>
<p:tagLst xmlns:p="http://schemas.openxmlformats.org/presentationml/2006/main">
  <p:tag name="MH" val="20170516132848"/>
  <p:tag name="MH_LIBRARY" val="GRAPHIC"/>
  <p:tag name="MH_TYPE" val="Other"/>
  <p:tag name="MH_ORDER" val="9"/>
</p:tagLst>
</file>

<file path=ppt/tags/tag123.xml><?xml version="1.0" encoding="utf-8"?>
<p:tagLst xmlns:p="http://schemas.openxmlformats.org/presentationml/2006/main">
  <p:tag name="MH" val="20170516132814"/>
  <p:tag name="MH_LIBRARY" val="GRAPHIC"/>
  <p:tag name="MH_ORDER" val="Shape"/>
</p:tagLst>
</file>

<file path=ppt/tags/tag124.xml><?xml version="1.0" encoding="utf-8"?>
<p:tagLst xmlns:p="http://schemas.openxmlformats.org/presentationml/2006/main">
  <p:tag name="MH" val="20170516132844"/>
  <p:tag name="MH_LIBRARY" val="GRAPHIC"/>
  <p:tag name="MH_TYPE" val="Picture"/>
  <p:tag name="MH_ORDER" val="2"/>
</p:tagLst>
</file>

<file path=ppt/tags/tag125.xml><?xml version="1.0" encoding="utf-8"?>
<p:tagLst xmlns:p="http://schemas.openxmlformats.org/presentationml/2006/main">
  <p:tag name="MH_TYPE" val="#NeiR#"/>
  <p:tag name="MH_NUMBER" val="3"/>
  <p:tag name="MH_CATEGORY" val="#TuWHP#"/>
  <p:tag name="MH_LAYOUT" val="SubTitleText"/>
  <p:tag name="MH" val="20170516132844"/>
  <p:tag name="MH_LIBRARY" val="GRAPHIC"/>
</p:tagLst>
</file>

<file path=ppt/tags/tag126.xml><?xml version="1.0" encoding="utf-8"?>
<p:tagLst xmlns:p="http://schemas.openxmlformats.org/presentationml/2006/main">
  <p:tag name="MH" val="20170516132827"/>
  <p:tag name="MH_LIBRARY" val="GRAPHIC"/>
  <p:tag name="MH_TYPE" val="Other"/>
  <p:tag name="MH_ORDER" val="4"/>
</p:tagLst>
</file>

<file path=ppt/tags/tag127.xml><?xml version="1.0" encoding="utf-8"?>
<p:tagLst xmlns:p="http://schemas.openxmlformats.org/presentationml/2006/main">
  <p:tag name="MH" val="20170516132848"/>
  <p:tag name="MH_LIBRARY" val="GRAPHIC"/>
  <p:tag name="MH_TYPE" val="Other"/>
  <p:tag name="MH_ORDER" val="9"/>
</p:tagLst>
</file>

<file path=ppt/tags/tag128.xml><?xml version="1.0" encoding="utf-8"?>
<p:tagLst xmlns:p="http://schemas.openxmlformats.org/presentationml/2006/main">
  <p:tag name="MH" val="20170516132814"/>
  <p:tag name="MH_LIBRARY" val="GRAPHIC"/>
  <p:tag name="MH_ORDER" val="Shape"/>
</p:tagLst>
</file>

<file path=ppt/tags/tag129.xml><?xml version="1.0" encoding="utf-8"?>
<p:tagLst xmlns:p="http://schemas.openxmlformats.org/presentationml/2006/main">
  <p:tag name="PA" val="v3.2.0"/>
</p:tagLst>
</file>

<file path=ppt/tags/tag130.xml><?xml version="1.0" encoding="utf-8"?>
<p:tagLst xmlns:p="http://schemas.openxmlformats.org/presentationml/2006/main">
  <p:tag name="MH" val="20170516132827"/>
  <p:tag name="MH_LIBRARY" val="GRAPHIC"/>
  <p:tag name="MH_TYPE" val="Other"/>
  <p:tag name="MH_ORDER" val="3"/>
  <p:tag name="PA" val="v3.2.0"/>
</p:tagLst>
</file>

<file path=ppt/tags/tag131.xml><?xml version="1.0" encoding="utf-8"?>
<p:tagLst xmlns:p="http://schemas.openxmlformats.org/presentationml/2006/main">
  <p:tag name="PA" val="v3.2.0"/>
</p:tagLst>
</file>

<file path=ppt/tags/tag132.xml><?xml version="1.0" encoding="utf-8"?>
<p:tagLst xmlns:p="http://schemas.openxmlformats.org/presentationml/2006/main">
  <p:tag name="MH" val="20170516132827"/>
  <p:tag name="MH_LIBRARY" val="GRAPHIC"/>
  <p:tag name="MH_TYPE" val="SubTitle"/>
  <p:tag name="MH_ORDER" val="1"/>
  <p:tag name="PA" val="v3.2.0"/>
</p:tagLst>
</file>

<file path=ppt/tags/tag133.xml><?xml version="1.0" encoding="utf-8"?>
<p:tagLst xmlns:p="http://schemas.openxmlformats.org/presentationml/2006/main">
  <p:tag name="PA" val="v3.2.0"/>
</p:tagLst>
</file>

<file path=ppt/tags/tag134.xml><?xml version="1.0" encoding="utf-8"?>
<p:tagLst xmlns:p="http://schemas.openxmlformats.org/presentationml/2006/main">
  <p:tag name="MH" val="20170516132827"/>
  <p:tag name="MH_LIBRARY" val="GRAPHIC"/>
  <p:tag name="MH_TYPE" val="Other"/>
  <p:tag name="MH_ORDER" val="2"/>
  <p:tag name="PA" val="v3.2.0"/>
</p:tagLst>
</file>

<file path=ppt/tags/tag135.xml><?xml version="1.0" encoding="utf-8"?>
<p:tagLst xmlns:p="http://schemas.openxmlformats.org/presentationml/2006/main">
  <p:tag name="PA" val="v3.2.0"/>
</p:tagLst>
</file>

<file path=ppt/tags/tag136.xml><?xml version="1.0" encoding="utf-8"?>
<p:tagLst xmlns:p="http://schemas.openxmlformats.org/presentationml/2006/main">
  <p:tag name="MH" val="20170516132827"/>
  <p:tag name="MH_LIBRARY" val="GRAPHIC"/>
  <p:tag name="MH_TYPE" val="SubTitle"/>
  <p:tag name="MH_ORDER" val="2"/>
  <p:tag name="PA" val="v3.2.0"/>
</p:tagLst>
</file>

<file path=ppt/tags/tag137.xml><?xml version="1.0" encoding="utf-8"?>
<p:tagLst xmlns:p="http://schemas.openxmlformats.org/presentationml/2006/main">
  <p:tag name="PA" val="v3.2.0"/>
</p:tagLst>
</file>

<file path=ppt/tags/tag138.xml><?xml version="1.0" encoding="utf-8"?>
<p:tagLst xmlns:p="http://schemas.openxmlformats.org/presentationml/2006/main">
  <p:tag name="MH" val="20170516132827"/>
  <p:tag name="MH_LIBRARY" val="GRAPHIC"/>
  <p:tag name="MH_TYPE" val="Other"/>
  <p:tag name="MH_ORDER" val="1"/>
  <p:tag name="PA" val="v3.2.0"/>
</p:tagLst>
</file>

<file path=ppt/tags/tag139.xml><?xml version="1.0" encoding="utf-8"?>
<p:tagLst xmlns:p="http://schemas.openxmlformats.org/presentationml/2006/main">
  <p:tag name="PA" val="v3.2.0"/>
</p:tagLst>
</file>

<file path=ppt/tags/tag140.xml><?xml version="1.0" encoding="utf-8"?>
<p:tagLst xmlns:p="http://schemas.openxmlformats.org/presentationml/2006/main">
  <p:tag name="MH" val="20170516132827"/>
  <p:tag name="MH_LIBRARY" val="GRAPHIC"/>
  <p:tag name="MH_TYPE" val="SubTitle"/>
  <p:tag name="MH_ORDER" val="3"/>
  <p:tag name="PA" val="v3.2.0"/>
</p:tagLst>
</file>

<file path=ppt/tags/tag141.xml><?xml version="1.0" encoding="utf-8"?>
<p:tagLst xmlns:p="http://schemas.openxmlformats.org/presentationml/2006/main">
  <p:tag name="MH_TYPE" val="#NeiR#"/>
  <p:tag name="MH_NUMBER" val="3"/>
  <p:tag name="MH_CATEGORY" val="#BingLLB#"/>
  <p:tag name="MH_LAYOUT" val="SubTitleDesc"/>
  <p:tag name="MH" val="20170516132827"/>
  <p:tag name="MH_LIBRARY" val="GRAPHIC"/>
</p:tagLst>
</file>

<file path=ppt/tags/tag142.xml><?xml version="1.0" encoding="utf-8"?>
<p:tagLst xmlns:p="http://schemas.openxmlformats.org/presentationml/2006/main">
  <p:tag name="MH" val="20170516141710"/>
  <p:tag name="MH_LIBRARY" val="GRAPHIC"/>
  <p:tag name="MH_ORDER" val="Freeform 11"/>
</p:tagLst>
</file>

<file path=ppt/tags/tag143.xml><?xml version="1.0" encoding="utf-8"?>
<p:tagLst xmlns:p="http://schemas.openxmlformats.org/presentationml/2006/main">
  <p:tag name="MH" val="20170516141710"/>
  <p:tag name="MH_LIBRARY" val="GRAPHIC"/>
  <p:tag name="MH_ORDER" val="Freeform 12"/>
</p:tagLst>
</file>

<file path=ppt/tags/tag144.xml><?xml version="1.0" encoding="utf-8"?>
<p:tagLst xmlns:p="http://schemas.openxmlformats.org/presentationml/2006/main">
  <p:tag name="MH" val="20170516141710"/>
  <p:tag name="MH_LIBRARY" val="GRAPHIC"/>
  <p:tag name="MH_ORDER" val="Freeform 13"/>
</p:tagLst>
</file>

<file path=ppt/tags/tag145.xml><?xml version="1.0" encoding="utf-8"?>
<p:tagLst xmlns:p="http://schemas.openxmlformats.org/presentationml/2006/main">
  <p:tag name="MH" val="20170516141710"/>
  <p:tag name="MH_LIBRARY" val="GRAPHIC"/>
  <p:tag name="MH_ORDER" val="Freeform 14"/>
</p:tagLst>
</file>

<file path=ppt/tags/tag146.xml><?xml version="1.0" encoding="utf-8"?>
<p:tagLst xmlns:p="http://schemas.openxmlformats.org/presentationml/2006/main">
  <p:tag name="MH" val="20170516141710"/>
  <p:tag name="MH_LIBRARY" val="GRAPHIC"/>
  <p:tag name="MH_ORDER" val="Freeform 19"/>
</p:tagLst>
</file>

<file path=ppt/tags/tag147.xml><?xml version="1.0" encoding="utf-8"?>
<p:tagLst xmlns:p="http://schemas.openxmlformats.org/presentationml/2006/main">
  <p:tag name="MH" val="20170516141710"/>
  <p:tag name="MH_LIBRARY" val="GRAPHIC"/>
  <p:tag name="MH_ORDER" val="Freeform 20"/>
</p:tagLst>
</file>

<file path=ppt/tags/tag148.xml><?xml version="1.0" encoding="utf-8"?>
<p:tagLst xmlns:p="http://schemas.openxmlformats.org/presentationml/2006/main">
  <p:tag name="MH" val="20170516141710"/>
  <p:tag name="MH_LIBRARY" val="GRAPHIC"/>
  <p:tag name="MH_ORDER" val="Freeform 21"/>
</p:tagLst>
</file>

<file path=ppt/tags/tag149.xml><?xml version="1.0" encoding="utf-8"?>
<p:tagLst xmlns:p="http://schemas.openxmlformats.org/presentationml/2006/main">
  <p:tag name="MH" val="20170516141710"/>
  <p:tag name="MH_LIBRARY" val="GRAPHIC"/>
  <p:tag name="MH_ORDER" val="Freeform 35"/>
</p:tagLst>
</file>

<file path=ppt/tags/tag150.xml><?xml version="1.0" encoding="utf-8"?>
<p:tagLst xmlns:p="http://schemas.openxmlformats.org/presentationml/2006/main">
  <p:tag name="MH" val="20170516141710"/>
  <p:tag name="MH_LIBRARY" val="GRAPHIC"/>
  <p:tag name="MH_ORDER" val="Freeform 11"/>
</p:tagLst>
</file>

<file path=ppt/tags/tag151.xml><?xml version="1.0" encoding="utf-8"?>
<p:tagLst xmlns:p="http://schemas.openxmlformats.org/presentationml/2006/main">
  <p:tag name="MH" val="20170516141710"/>
  <p:tag name="MH_LIBRARY" val="GRAPHIC"/>
  <p:tag name="MH_ORDER" val="Freeform 12"/>
</p:tagLst>
</file>

<file path=ppt/tags/tag152.xml><?xml version="1.0" encoding="utf-8"?>
<p:tagLst xmlns:p="http://schemas.openxmlformats.org/presentationml/2006/main">
  <p:tag name="MH" val="20170516141710"/>
  <p:tag name="MH_LIBRARY" val="GRAPHIC"/>
  <p:tag name="MH_ORDER" val="Freeform 13"/>
</p:tagLst>
</file>

<file path=ppt/tags/tag153.xml><?xml version="1.0" encoding="utf-8"?>
<p:tagLst xmlns:p="http://schemas.openxmlformats.org/presentationml/2006/main">
  <p:tag name="MH" val="20170516141710"/>
  <p:tag name="MH_LIBRARY" val="GRAPHIC"/>
  <p:tag name="MH_ORDER" val="Freeform 14"/>
</p:tagLst>
</file>

<file path=ppt/tags/tag154.xml><?xml version="1.0" encoding="utf-8"?>
<p:tagLst xmlns:p="http://schemas.openxmlformats.org/presentationml/2006/main">
  <p:tag name="MH" val="20170516141710"/>
  <p:tag name="MH_LIBRARY" val="GRAPHIC"/>
  <p:tag name="MH_ORDER" val="Freeform 19"/>
</p:tagLst>
</file>

<file path=ppt/tags/tag155.xml><?xml version="1.0" encoding="utf-8"?>
<p:tagLst xmlns:p="http://schemas.openxmlformats.org/presentationml/2006/main">
  <p:tag name="MH" val="20170516141710"/>
  <p:tag name="MH_LIBRARY" val="GRAPHIC"/>
  <p:tag name="MH_ORDER" val="Freeform 20"/>
</p:tagLst>
</file>

<file path=ppt/tags/tag156.xml><?xml version="1.0" encoding="utf-8"?>
<p:tagLst xmlns:p="http://schemas.openxmlformats.org/presentationml/2006/main">
  <p:tag name="MH" val="20170516141710"/>
  <p:tag name="MH_LIBRARY" val="GRAPHIC"/>
  <p:tag name="MH_ORDER" val="Freeform 21"/>
</p:tagLst>
</file>

<file path=ppt/tags/tag157.xml><?xml version="1.0" encoding="utf-8"?>
<p:tagLst xmlns:p="http://schemas.openxmlformats.org/presentationml/2006/main">
  <p:tag name="MH" val="20170516141710"/>
  <p:tag name="MH_LIBRARY" val="GRAPHIC"/>
  <p:tag name="MH_ORDER" val="Freeform 35"/>
</p:tagLst>
</file>

<file path=ppt/tags/tag158.xml><?xml version="1.0" encoding="utf-8"?>
<p:tagLst xmlns:p="http://schemas.openxmlformats.org/presentationml/2006/main">
  <p:tag name="MH" val="20170516141710"/>
  <p:tag name="MH_LIBRARY" val="GRAPHIC"/>
  <p:tag name="MH_ORDER" val="Freeform 11"/>
</p:tagLst>
</file>

<file path=ppt/tags/tag159.xml><?xml version="1.0" encoding="utf-8"?>
<p:tagLst xmlns:p="http://schemas.openxmlformats.org/presentationml/2006/main">
  <p:tag name="MH" val="20170516141710"/>
  <p:tag name="MH_LIBRARY" val="GRAPHIC"/>
  <p:tag name="MH_ORDER" val="Freeform 12"/>
</p:tagLst>
</file>

<file path=ppt/tags/tag160.xml><?xml version="1.0" encoding="utf-8"?>
<p:tagLst xmlns:p="http://schemas.openxmlformats.org/presentationml/2006/main">
  <p:tag name="MH" val="20170516141710"/>
  <p:tag name="MH_LIBRARY" val="GRAPHIC"/>
  <p:tag name="MH_ORDER" val="Freeform 13"/>
</p:tagLst>
</file>

<file path=ppt/tags/tag161.xml><?xml version="1.0" encoding="utf-8"?>
<p:tagLst xmlns:p="http://schemas.openxmlformats.org/presentationml/2006/main">
  <p:tag name="MH" val="20170516141710"/>
  <p:tag name="MH_LIBRARY" val="GRAPHIC"/>
  <p:tag name="MH_ORDER" val="Freeform 14"/>
</p:tagLst>
</file>

<file path=ppt/tags/tag162.xml><?xml version="1.0" encoding="utf-8"?>
<p:tagLst xmlns:p="http://schemas.openxmlformats.org/presentationml/2006/main">
  <p:tag name="MH" val="20170516141710"/>
  <p:tag name="MH_LIBRARY" val="GRAPHIC"/>
  <p:tag name="MH_ORDER" val="Freeform 19"/>
</p:tagLst>
</file>

<file path=ppt/tags/tag163.xml><?xml version="1.0" encoding="utf-8"?>
<p:tagLst xmlns:p="http://schemas.openxmlformats.org/presentationml/2006/main">
  <p:tag name="MH" val="20170516141710"/>
  <p:tag name="MH_LIBRARY" val="GRAPHIC"/>
  <p:tag name="MH_ORDER" val="Freeform 20"/>
</p:tagLst>
</file>

<file path=ppt/tags/tag164.xml><?xml version="1.0" encoding="utf-8"?>
<p:tagLst xmlns:p="http://schemas.openxmlformats.org/presentationml/2006/main">
  <p:tag name="MH" val="20170516141710"/>
  <p:tag name="MH_LIBRARY" val="GRAPHIC"/>
  <p:tag name="MH_ORDER" val="Freeform 21"/>
</p:tagLst>
</file>

<file path=ppt/tags/tag165.xml><?xml version="1.0" encoding="utf-8"?>
<p:tagLst xmlns:p="http://schemas.openxmlformats.org/presentationml/2006/main">
  <p:tag name="MH" val="20170516141710"/>
  <p:tag name="MH_LIBRARY" val="GRAPHIC"/>
  <p:tag name="MH_ORDER" val="Freeform 35"/>
</p:tagLst>
</file>

<file path=ppt/tags/tag166.xml><?xml version="1.0" encoding="utf-8"?>
<p:tagLst xmlns:p="http://schemas.openxmlformats.org/presentationml/2006/main">
  <p:tag name="MH" val="20170516141710"/>
  <p:tag name="MH_LIBRARY" val="GRAPHIC"/>
  <p:tag name="MH_ORDER" val="Freeform 11"/>
</p:tagLst>
</file>

<file path=ppt/tags/tag167.xml><?xml version="1.0" encoding="utf-8"?>
<p:tagLst xmlns:p="http://schemas.openxmlformats.org/presentationml/2006/main">
  <p:tag name="MH" val="20170516141710"/>
  <p:tag name="MH_LIBRARY" val="GRAPHIC"/>
  <p:tag name="MH_ORDER" val="Freeform 12"/>
</p:tagLst>
</file>

<file path=ppt/tags/tag168.xml><?xml version="1.0" encoding="utf-8"?>
<p:tagLst xmlns:p="http://schemas.openxmlformats.org/presentationml/2006/main">
  <p:tag name="MH" val="20170516141710"/>
  <p:tag name="MH_LIBRARY" val="GRAPHIC"/>
  <p:tag name="MH_ORDER" val="Freeform 13"/>
</p:tagLst>
</file>

<file path=ppt/tags/tag169.xml><?xml version="1.0" encoding="utf-8"?>
<p:tagLst xmlns:p="http://schemas.openxmlformats.org/presentationml/2006/main">
  <p:tag name="MH" val="20170516141710"/>
  <p:tag name="MH_LIBRARY" val="GRAPHIC"/>
  <p:tag name="MH_ORDER" val="Freeform 14"/>
</p:tagLst>
</file>

<file path=ppt/tags/tag170.xml><?xml version="1.0" encoding="utf-8"?>
<p:tagLst xmlns:p="http://schemas.openxmlformats.org/presentationml/2006/main">
  <p:tag name="MH" val="20170516141710"/>
  <p:tag name="MH_LIBRARY" val="GRAPHIC"/>
  <p:tag name="MH_ORDER" val="Freeform 19"/>
</p:tagLst>
</file>

<file path=ppt/tags/tag171.xml><?xml version="1.0" encoding="utf-8"?>
<p:tagLst xmlns:p="http://schemas.openxmlformats.org/presentationml/2006/main">
  <p:tag name="MH" val="20170516141710"/>
  <p:tag name="MH_LIBRARY" val="GRAPHIC"/>
  <p:tag name="MH_ORDER" val="Freeform 20"/>
</p:tagLst>
</file>

<file path=ppt/tags/tag172.xml><?xml version="1.0" encoding="utf-8"?>
<p:tagLst xmlns:p="http://schemas.openxmlformats.org/presentationml/2006/main">
  <p:tag name="MH" val="20170516141710"/>
  <p:tag name="MH_LIBRARY" val="GRAPHIC"/>
  <p:tag name="MH_ORDER" val="Freeform 21"/>
</p:tagLst>
</file>

<file path=ppt/tags/tag173.xml><?xml version="1.0" encoding="utf-8"?>
<p:tagLst xmlns:p="http://schemas.openxmlformats.org/presentationml/2006/main">
  <p:tag name="MH" val="20170516141710"/>
  <p:tag name="MH_LIBRARY" val="GRAPHIC"/>
  <p:tag name="MH_ORDER" val="Freeform 35"/>
</p:tagLst>
</file>

<file path=ppt/tags/tag174.xml><?xml version="1.0" encoding="utf-8"?>
<p:tagLst xmlns:p="http://schemas.openxmlformats.org/presentationml/2006/main">
  <p:tag name="MH" val="20170516132848"/>
  <p:tag name="MH_LIBRARY" val="GRAPHIC"/>
  <p:tag name="MH_TYPE" val="Other"/>
  <p:tag name="MH_ORDER" val="9"/>
</p:tagLst>
</file>

<file path=ppt/tags/tag175.xml><?xml version="1.0" encoding="utf-8"?>
<p:tagLst xmlns:p="http://schemas.openxmlformats.org/presentationml/2006/main">
  <p:tag name="MH" val="20170516132814"/>
  <p:tag name="MH_LIBRARY" val="GRAPHIC"/>
  <p:tag name="MH_ORDER" val="Shape"/>
</p:tagLst>
</file>

<file path=ppt/tags/tag176.xml><?xml version="1.0" encoding="utf-8"?>
<p:tagLst xmlns:p="http://schemas.openxmlformats.org/presentationml/2006/main">
  <p:tag name="MH" val="20170516132839"/>
  <p:tag name="MH_LIBRARY" val="GRAPHIC"/>
  <p:tag name="MH_TYPE" val="Other"/>
  <p:tag name="MH_ORDER" val="1"/>
</p:tagLst>
</file>

<file path=ppt/tags/tag177.xml><?xml version="1.0" encoding="utf-8"?>
<p:tagLst xmlns:p="http://schemas.openxmlformats.org/presentationml/2006/main">
  <p:tag name="MH" val="20170516132839"/>
  <p:tag name="MH_LIBRARY" val="GRAPHIC"/>
  <p:tag name="MH_TYPE" val="SubTitle"/>
  <p:tag name="MH_ORDER" val="2"/>
</p:tagLst>
</file>

<file path=ppt/tags/tag178.xml><?xml version="1.0" encoding="utf-8"?>
<p:tagLst xmlns:p="http://schemas.openxmlformats.org/presentationml/2006/main">
  <p:tag name="MH" val="20170516132839"/>
  <p:tag name="MH_LIBRARY" val="GRAPHIC"/>
  <p:tag name="MH_TYPE" val="Other"/>
  <p:tag name="MH_ORDER" val="2"/>
</p:tagLst>
</file>

<file path=ppt/tags/tag179.xml><?xml version="1.0" encoding="utf-8"?>
<p:tagLst xmlns:p="http://schemas.openxmlformats.org/presentationml/2006/main">
  <p:tag name="MH" val="20170516132839"/>
  <p:tag name="MH_LIBRARY" val="GRAPHIC"/>
  <p:tag name="MH_TYPE" val="Other"/>
  <p:tag name="MH_ORDER" val="3"/>
</p:tagLst>
</file>

<file path=ppt/tags/tag180.xml><?xml version="1.0" encoding="utf-8"?>
<p:tagLst xmlns:p="http://schemas.openxmlformats.org/presentationml/2006/main">
  <p:tag name="MH" val="20170516132839"/>
  <p:tag name="MH_LIBRARY" val="GRAPHIC"/>
  <p:tag name="MH_TYPE" val="SubTitle"/>
  <p:tag name="MH_ORDER" val="1"/>
</p:tagLst>
</file>

<file path=ppt/tags/tag181.xml><?xml version="1.0" encoding="utf-8"?>
<p:tagLst xmlns:p="http://schemas.openxmlformats.org/presentationml/2006/main">
  <p:tag name="MH" val="20170516132839"/>
  <p:tag name="MH_LIBRARY" val="GRAPHIC"/>
  <p:tag name="MH_TYPE" val="Other"/>
  <p:tag name="MH_ORDER" val="4"/>
</p:tagLst>
</file>

<file path=ppt/tags/tag182.xml><?xml version="1.0" encoding="utf-8"?>
<p:tagLst xmlns:p="http://schemas.openxmlformats.org/presentationml/2006/main">
  <p:tag name="MH" val="20170516132839"/>
  <p:tag name="MH_LIBRARY" val="GRAPHIC"/>
  <p:tag name="MH_TYPE" val="Other"/>
  <p:tag name="MH_ORDER" val="5"/>
</p:tagLst>
</file>

<file path=ppt/tags/tag183.xml><?xml version="1.0" encoding="utf-8"?>
<p:tagLst xmlns:p="http://schemas.openxmlformats.org/presentationml/2006/main">
  <p:tag name="MH" val="20170516132839"/>
  <p:tag name="MH_LIBRARY" val="GRAPHIC"/>
  <p:tag name="MH_TYPE" val="Other"/>
  <p:tag name="MH_ORDER" val="6"/>
</p:tagLst>
</file>

<file path=ppt/tags/tag184.xml><?xml version="1.0" encoding="utf-8"?>
<p:tagLst xmlns:p="http://schemas.openxmlformats.org/presentationml/2006/main">
  <p:tag name="MH" val="20170516132839"/>
  <p:tag name="MH_LIBRARY" val="GRAPHIC"/>
  <p:tag name="MH_TYPE" val="Other"/>
  <p:tag name="MH_ORDER" val="7"/>
</p:tagLst>
</file>

<file path=ppt/tags/tag185.xml><?xml version="1.0" encoding="utf-8"?>
<p:tagLst xmlns:p="http://schemas.openxmlformats.org/presentationml/2006/main">
  <p:tag name="MH" val="20170516132848"/>
  <p:tag name="MH_LIBRARY" val="GRAPHIC"/>
  <p:tag name="MH_TYPE" val="Other"/>
  <p:tag name="MH_ORDER" val="9"/>
</p:tagLst>
</file>

<file path=ppt/tags/tag186.xml><?xml version="1.0" encoding="utf-8"?>
<p:tagLst xmlns:p="http://schemas.openxmlformats.org/presentationml/2006/main">
  <p:tag name="MH" val="20170516132814"/>
  <p:tag name="MH_LIBRARY" val="GRAPHIC"/>
  <p:tag name="MH_ORDER" val="Shape"/>
</p:tagLst>
</file>

<file path=ppt/tags/tag187.xml><?xml version="1.0" encoding="utf-8"?>
<p:tagLst xmlns:p="http://schemas.openxmlformats.org/presentationml/2006/main">
  <p:tag name="MH_TYPE" val="#NeiR#"/>
  <p:tag name="MH_NUMBER" val="2"/>
  <p:tag name="MH_CATEGORY" val="#QiTTB#"/>
  <p:tag name="MH_LAYOUT" val="SubTitleDesc"/>
  <p:tag name="MH" val="20170516132839"/>
  <p:tag name="MH_LIBRARY" val="GRAPHIC"/>
</p:tagLst>
</file>

<file path=ppt/tags/tag188.xml><?xml version="1.0" encoding="utf-8"?>
<p:tagLst xmlns:p="http://schemas.openxmlformats.org/presentationml/2006/main">
  <p:tag name="MH" val="20170516132814"/>
  <p:tag name="MH_LIBRARY" val="GRAPHIC"/>
  <p:tag name="MH_ORDER" val="Shape"/>
</p:tagLst>
</file>

<file path=ppt/tags/tag189.xml><?xml version="1.0" encoding="utf-8"?>
<p:tagLst xmlns:p="http://schemas.openxmlformats.org/presentationml/2006/main">
  <p:tag name="MH" val="20170516132814"/>
  <p:tag name="MH_LIBRARY" val="GRAPHIC"/>
  <p:tag name="MH_ORDER" val="Shape"/>
</p:tagLst>
</file>

<file path=ppt/tags/tag190.xml><?xml version="1.0" encoding="utf-8"?>
<p:tagLst xmlns:p="http://schemas.openxmlformats.org/presentationml/2006/main">
  <p:tag name="MH" val="20170512160722"/>
  <p:tag name="MH_LIBRARY" val="GRAPHIC"/>
  <p:tag name="MH_ORDER" val="Oval 61"/>
</p:tagLst>
</file>

<file path=ppt/tags/tag191.xml><?xml version="1.0" encoding="utf-8"?>
<p:tagLst xmlns:p="http://schemas.openxmlformats.org/presentationml/2006/main">
  <p:tag name="MH" val="20170512160722"/>
  <p:tag name="MH_LIBRARY" val="GRAPHIC"/>
  <p:tag name="MH_ORDER" val="Rectangle 34"/>
</p:tagLst>
</file>

<file path=ppt/tags/tag192.xml><?xml version="1.0" encoding="utf-8"?>
<p:tagLst xmlns:p="http://schemas.openxmlformats.org/presentationml/2006/main">
  <p:tag name="MH" val="20170512160722"/>
  <p:tag name="MH_LIBRARY" val="GRAPHIC"/>
  <p:tag name="MH_ORDER" val="Rectangle 36"/>
</p:tagLst>
</file>

<file path=ppt/tags/tag193.xml><?xml version="1.0" encoding="utf-8"?>
<p:tagLst xmlns:p="http://schemas.openxmlformats.org/presentationml/2006/main">
  <p:tag name="MH" val="20170512160722"/>
  <p:tag name="MH_LIBRARY" val="GRAPHIC"/>
  <p:tag name="MH_ORDER" val="Rectangle 37"/>
</p:tagLst>
</file>

<file path=ppt/tags/tag194.xml><?xml version="1.0" encoding="utf-8"?>
<p:tagLst xmlns:p="http://schemas.openxmlformats.org/presentationml/2006/main">
  <p:tag name="MH" val="20170512160722"/>
  <p:tag name="MH_LIBRARY" val="GRAPHIC"/>
  <p:tag name="MH_ORDER" val="Rectangle 38"/>
</p:tagLst>
</file>

<file path=ppt/tags/tag195.xml><?xml version="1.0" encoding="utf-8"?>
<p:tagLst xmlns:p="http://schemas.openxmlformats.org/presentationml/2006/main">
  <p:tag name="MH" val="20170512160722"/>
  <p:tag name="MH_LIBRARY" val="GRAPHIC"/>
  <p:tag name="MH_ORDER" val="Rectangle 39"/>
</p:tagLst>
</file>

<file path=ppt/tags/tag196.xml><?xml version="1.0" encoding="utf-8"?>
<p:tagLst xmlns:p="http://schemas.openxmlformats.org/presentationml/2006/main">
  <p:tag name="MH" val="20170512160722"/>
  <p:tag name="MH_LIBRARY" val="GRAPHIC"/>
  <p:tag name="MH_ORDER" val="Rectangle 40"/>
</p:tagLst>
</file>

<file path=ppt/tags/tag197.xml><?xml version="1.0" encoding="utf-8"?>
<p:tagLst xmlns:p="http://schemas.openxmlformats.org/presentationml/2006/main">
  <p:tag name="MH" val="20170512160722"/>
  <p:tag name="MH_LIBRARY" val="GRAPHIC"/>
  <p:tag name="MH_ORDER" val="Rectangle 41"/>
</p:tagLst>
</file>

<file path=ppt/tags/tag198.xml><?xml version="1.0" encoding="utf-8"?>
<p:tagLst xmlns:p="http://schemas.openxmlformats.org/presentationml/2006/main">
  <p:tag name="MH" val="20170512160722"/>
  <p:tag name="MH_LIBRARY" val="GRAPHIC"/>
  <p:tag name="MH_ORDER" val="Rectangle 42"/>
</p:tagLst>
</file>

<file path=ppt/tags/tag199.xml><?xml version="1.0" encoding="utf-8"?>
<p:tagLst xmlns:p="http://schemas.openxmlformats.org/presentationml/2006/main">
  <p:tag name="MH" val="20170512160722"/>
  <p:tag name="MH_LIBRARY" val="GRAPHIC"/>
  <p:tag name="MH_ORDER" val="Rectangle 43"/>
</p:tagLst>
</file>

<file path=ppt/tags/tag200.xml><?xml version="1.0" encoding="utf-8"?>
<p:tagLst xmlns:p="http://schemas.openxmlformats.org/presentationml/2006/main">
  <p:tag name="MH" val="20170512160722"/>
  <p:tag name="MH_LIBRARY" val="GRAPHIC"/>
  <p:tag name="MH_ORDER" val="Rectangle 44"/>
</p:tagLst>
</file>

<file path=ppt/tags/tag201.xml><?xml version="1.0" encoding="utf-8"?>
<p:tagLst xmlns:p="http://schemas.openxmlformats.org/presentationml/2006/main">
  <p:tag name="MH" val="20170512160722"/>
  <p:tag name="MH_LIBRARY" val="GRAPHIC"/>
  <p:tag name="MH_ORDER" val="Rectangle 45"/>
</p:tagLst>
</file>

<file path=ppt/tags/tag202.xml><?xml version="1.0" encoding="utf-8"?>
<p:tagLst xmlns:p="http://schemas.openxmlformats.org/presentationml/2006/main">
  <p:tag name="MH" val="20170512160722"/>
  <p:tag name="MH_LIBRARY" val="GRAPHIC"/>
  <p:tag name="MH_ORDER" val="Oval 59"/>
</p:tagLst>
</file>

<file path=ppt/tags/tag203.xml><?xml version="1.0" encoding="utf-8"?>
<p:tagLst xmlns:p="http://schemas.openxmlformats.org/presentationml/2006/main">
  <p:tag name="MH" val="20170512160722"/>
  <p:tag name="MH_LIBRARY" val="GRAPHIC"/>
  <p:tag name="MH_ORDER" val="Oval 60"/>
</p:tagLst>
</file>

<file path=ppt/tags/tag204.xml><?xml version="1.0" encoding="utf-8"?>
<p:tagLst xmlns:p="http://schemas.openxmlformats.org/presentationml/2006/main">
  <p:tag name="MH" val="20170512160722"/>
  <p:tag name="MH_LIBRARY" val="GRAPHIC"/>
  <p:tag name="MH_ORDER" val="Oval 62"/>
</p:tagLst>
</file>

<file path=ppt/tags/tag205.xml><?xml version="1.0" encoding="utf-8"?>
<p:tagLst xmlns:p="http://schemas.openxmlformats.org/presentationml/2006/main">
  <p:tag name="MH" val="20170512160722"/>
  <p:tag name="MH_LIBRARY" val="GRAPHIC"/>
  <p:tag name="MH_ORDER" val="Oval 63"/>
</p:tagLst>
</file>

<file path=ppt/tags/tag206.xml><?xml version="1.0" encoding="utf-8"?>
<p:tagLst xmlns:p="http://schemas.openxmlformats.org/presentationml/2006/main">
  <p:tag name="MH" val="20170516132848"/>
  <p:tag name="MH_LIBRARY" val="GRAPHIC"/>
  <p:tag name="MH_TYPE" val="Other"/>
  <p:tag name="MH_ORDER" val="9"/>
</p:tagLst>
</file>

<file path=ppt/tags/tag207.xml><?xml version="1.0" encoding="utf-8"?>
<p:tagLst xmlns:p="http://schemas.openxmlformats.org/presentationml/2006/main">
  <p:tag name="MH" val="20170516132814"/>
  <p:tag name="MH_LIBRARY" val="GRAPHIC"/>
  <p:tag name="MH_ORDER" val="Shape"/>
</p:tagLst>
</file>

<file path=ppt/tags/tag208.xml><?xml version="1.0" encoding="utf-8"?>
<p:tagLst xmlns:p="http://schemas.openxmlformats.org/presentationml/2006/main">
  <p:tag name="MH" val="20170516132848"/>
  <p:tag name="MH_LIBRARY" val="GRAPHIC"/>
  <p:tag name="MH_TYPE" val="Other"/>
  <p:tag name="MH_ORDER" val="9"/>
</p:tagLst>
</file>

<file path=ppt/tags/tag209.xml><?xml version="1.0" encoding="utf-8"?>
<p:tagLst xmlns:p="http://schemas.openxmlformats.org/presentationml/2006/main">
  <p:tag name="MH" val="20170516132814"/>
  <p:tag name="MH_LIBRARY" val="GRAPHIC"/>
  <p:tag name="MH_ORDER" val="Shape"/>
</p:tagLst>
</file>

<file path=ppt/tags/tag210.xml><?xml version="1.0" encoding="utf-8"?>
<p:tagLst xmlns:p="http://schemas.openxmlformats.org/presentationml/2006/main">
  <p:tag name="MH" val="20170516132900"/>
  <p:tag name="MH_LIBRARY" val="GRAPHIC"/>
  <p:tag name="MH_TYPE" val="Other"/>
  <p:tag name="MH_ORDER" val="1"/>
</p:tagLst>
</file>

<file path=ppt/tags/tag211.xml><?xml version="1.0" encoding="utf-8"?>
<p:tagLst xmlns:p="http://schemas.openxmlformats.org/presentationml/2006/main">
  <p:tag name="MH" val="20170516132900"/>
  <p:tag name="MH_LIBRARY" val="GRAPHIC"/>
  <p:tag name="MH_TYPE" val="Other"/>
  <p:tag name="MH_ORDER" val="2"/>
</p:tagLst>
</file>

<file path=ppt/tags/tag212.xml><?xml version="1.0" encoding="utf-8"?>
<p:tagLst xmlns:p="http://schemas.openxmlformats.org/presentationml/2006/main">
  <p:tag name="MH" val="20170516132900"/>
  <p:tag name="MH_LIBRARY" val="GRAPHIC"/>
  <p:tag name="MH_TYPE" val="Other"/>
  <p:tag name="MH_ORDER" val="3"/>
</p:tagLst>
</file>

<file path=ppt/tags/tag213.xml><?xml version="1.0" encoding="utf-8"?>
<p:tagLst xmlns:p="http://schemas.openxmlformats.org/presentationml/2006/main">
  <p:tag name="MH" val="20170516132900"/>
  <p:tag name="MH_LIBRARY" val="GRAPHIC"/>
  <p:tag name="MH_TYPE" val="Other"/>
  <p:tag name="MH_ORDER" val="4"/>
</p:tagLst>
</file>

<file path=ppt/tags/tag214.xml><?xml version="1.0" encoding="utf-8"?>
<p:tagLst xmlns:p="http://schemas.openxmlformats.org/presentationml/2006/main">
  <p:tag name="MH" val="20170516132900"/>
  <p:tag name="MH_LIBRARY" val="GRAPHIC"/>
  <p:tag name="MH_TYPE" val="Other"/>
  <p:tag name="MH_ORDER" val="5"/>
</p:tagLst>
</file>

<file path=ppt/tags/tag215.xml><?xml version="1.0" encoding="utf-8"?>
<p:tagLst xmlns:p="http://schemas.openxmlformats.org/presentationml/2006/main">
  <p:tag name="MH" val="20170516132900"/>
  <p:tag name="MH_LIBRARY" val="GRAPHIC"/>
  <p:tag name="MH_TYPE" val="Other"/>
  <p:tag name="MH_ORDER" val="6"/>
</p:tagLst>
</file>

<file path=ppt/tags/tag216.xml><?xml version="1.0" encoding="utf-8"?>
<p:tagLst xmlns:p="http://schemas.openxmlformats.org/presentationml/2006/main">
  <p:tag name="MH" val="20170516132900"/>
  <p:tag name="MH_LIBRARY" val="GRAPHIC"/>
  <p:tag name="MH_TYPE" val="SubTitle"/>
  <p:tag name="MH_ORDER" val="1"/>
</p:tagLst>
</file>

<file path=ppt/tags/tag217.xml><?xml version="1.0" encoding="utf-8"?>
<p:tagLst xmlns:p="http://schemas.openxmlformats.org/presentationml/2006/main">
  <p:tag name="MH" val="20170516132900"/>
  <p:tag name="MH_LIBRARY" val="GRAPHIC"/>
  <p:tag name="MH_TYPE" val="Other"/>
  <p:tag name="MH_ORDER" val="7"/>
</p:tagLst>
</file>

<file path=ppt/tags/tag218.xml><?xml version="1.0" encoding="utf-8"?>
<p:tagLst xmlns:p="http://schemas.openxmlformats.org/presentationml/2006/main">
  <p:tag name="MH" val="20170516132900"/>
  <p:tag name="MH_LIBRARY" val="GRAPHIC"/>
  <p:tag name="MH_TYPE" val="SubTitle"/>
  <p:tag name="MH_ORDER" val="2"/>
</p:tagLst>
</file>

<file path=ppt/tags/tag219.xml><?xml version="1.0" encoding="utf-8"?>
<p:tagLst xmlns:p="http://schemas.openxmlformats.org/presentationml/2006/main">
  <p:tag name="MH" val="20170516132900"/>
  <p:tag name="MH_LIBRARY" val="GRAPHIC"/>
  <p:tag name="MH_TYPE" val="SubTitle"/>
  <p:tag name="MH_ORDER" val="4"/>
</p:tagLst>
</file>

<file path=ppt/tags/tag220.xml><?xml version="1.0" encoding="utf-8"?>
<p:tagLst xmlns:p="http://schemas.openxmlformats.org/presentationml/2006/main">
  <p:tag name="MH" val="20170516132900"/>
  <p:tag name="MH_LIBRARY" val="GRAPHIC"/>
  <p:tag name="MH_TYPE" val="SubTitle"/>
  <p:tag name="MH_ORDER" val="3"/>
</p:tagLst>
</file>

<file path=ppt/tags/tag221.xml><?xml version="1.0" encoding="utf-8"?>
<p:tagLst xmlns:p="http://schemas.openxmlformats.org/presentationml/2006/main">
  <p:tag name="MH" val="20170516132900"/>
  <p:tag name="MH_LIBRARY" val="GRAPHIC"/>
  <p:tag name="MH_TYPE" val="Other"/>
  <p:tag name="MH_ORDER" val="8"/>
</p:tagLst>
</file>

<file path=ppt/tags/tag222.xml><?xml version="1.0" encoding="utf-8"?>
<p:tagLst xmlns:p="http://schemas.openxmlformats.org/presentationml/2006/main">
  <p:tag name="MH" val="20170516132900"/>
  <p:tag name="MH_LIBRARY" val="GRAPHIC"/>
  <p:tag name="MH_TYPE" val="Other"/>
  <p:tag name="MH_ORDER" val="9"/>
</p:tagLst>
</file>

<file path=ppt/tags/tag223.xml><?xml version="1.0" encoding="utf-8"?>
<p:tagLst xmlns:p="http://schemas.openxmlformats.org/presentationml/2006/main">
  <p:tag name="MH" val="20170516132900"/>
  <p:tag name="MH_LIBRARY" val="GRAPHIC"/>
  <p:tag name="MH_TYPE" val="Other"/>
  <p:tag name="MH_ORDER" val="10"/>
</p:tagLst>
</file>

<file path=ppt/tags/tag224.xml><?xml version="1.0" encoding="utf-8"?>
<p:tagLst xmlns:p="http://schemas.openxmlformats.org/presentationml/2006/main">
  <p:tag name="MH" val="20170516132900"/>
  <p:tag name="MH_LIBRARY" val="GRAPHIC"/>
  <p:tag name="MH_TYPE" val="Other"/>
  <p:tag name="MH_ORDER" val="11"/>
</p:tagLst>
</file>

<file path=ppt/tags/tag225.xml><?xml version="1.0" encoding="utf-8"?>
<p:tagLst xmlns:p="http://schemas.openxmlformats.org/presentationml/2006/main">
  <p:tag name="MH" val="20170516132900"/>
  <p:tag name="MH_LIBRARY" val="GRAPHIC"/>
  <p:tag name="MH_TYPE" val="Other"/>
  <p:tag name="MH_ORDER" val="12"/>
</p:tagLst>
</file>

<file path=ppt/tags/tag226.xml><?xml version="1.0" encoding="utf-8"?>
<p:tagLst xmlns:p="http://schemas.openxmlformats.org/presentationml/2006/main">
  <p:tag name="MH" val="20170516132900"/>
  <p:tag name="MH_LIBRARY" val="GRAPHIC"/>
  <p:tag name="MH_TYPE" val="Other"/>
  <p:tag name="MH_ORDER" val="13"/>
</p:tagLst>
</file>

<file path=ppt/tags/tag227.xml><?xml version="1.0" encoding="utf-8"?>
<p:tagLst xmlns:p="http://schemas.openxmlformats.org/presentationml/2006/main">
  <p:tag name="MH" val="20170516132900"/>
  <p:tag name="MH_LIBRARY" val="GRAPHIC"/>
  <p:tag name="MH_TYPE" val="Text"/>
  <p:tag name="MH_ORDER" val="1"/>
</p:tagLst>
</file>

<file path=ppt/tags/tag228.xml><?xml version="1.0" encoding="utf-8"?>
<p:tagLst xmlns:p="http://schemas.openxmlformats.org/presentationml/2006/main">
  <p:tag name="MH" val="20170516132900"/>
  <p:tag name="MH_LIBRARY" val="GRAPHIC"/>
  <p:tag name="MH_TYPE" val="Text"/>
  <p:tag name="MH_ORDER" val="2"/>
</p:tagLst>
</file>

<file path=ppt/tags/tag229.xml><?xml version="1.0" encoding="utf-8"?>
<p:tagLst xmlns:p="http://schemas.openxmlformats.org/presentationml/2006/main">
  <p:tag name="MH" val="20170516132900"/>
  <p:tag name="MH_LIBRARY" val="GRAPHIC"/>
  <p:tag name="MH_TYPE" val="Text"/>
  <p:tag name="MH_ORDER" val="4"/>
</p:tagLst>
</file>

<file path=ppt/tags/tag230.xml><?xml version="1.0" encoding="utf-8"?>
<p:tagLst xmlns:p="http://schemas.openxmlformats.org/presentationml/2006/main">
  <p:tag name="MH" val="20170516132900"/>
  <p:tag name="MH_LIBRARY" val="GRAPHIC"/>
  <p:tag name="MH_TYPE" val="Text"/>
  <p:tag name="MH_ORDER" val="3"/>
</p:tagLst>
</file>

<file path=ppt/tags/tag231.xml><?xml version="1.0" encoding="utf-8"?>
<p:tagLst xmlns:p="http://schemas.openxmlformats.org/presentationml/2006/main">
  <p:tag name="MH" val="20170516132848"/>
  <p:tag name="MH_LIBRARY" val="GRAPHIC"/>
  <p:tag name="MH_TYPE" val="Other"/>
  <p:tag name="MH_ORDER" val="9"/>
</p:tagLst>
</file>

<file path=ppt/tags/tag232.xml><?xml version="1.0" encoding="utf-8"?>
<p:tagLst xmlns:p="http://schemas.openxmlformats.org/presentationml/2006/main">
  <p:tag name="MH" val="20170516132814"/>
  <p:tag name="MH_LIBRARY" val="GRAPHIC"/>
  <p:tag name="MH_ORDER" val="Shape"/>
</p:tagLst>
</file>

<file path=ppt/tags/tag233.xml><?xml version="1.0" encoding="utf-8"?>
<p:tagLst xmlns:p="http://schemas.openxmlformats.org/presentationml/2006/main">
  <p:tag name="MH_TYPE" val="#NeiR#"/>
  <p:tag name="MH_NUMBER" val="4"/>
  <p:tag name="MH_CATEGORY" val="#BingLLB#"/>
  <p:tag name="MH_LAYOUT" val="SubTitleText"/>
  <p:tag name="MH" val="20170516132900"/>
  <p:tag name="MH_LIBRARY" val="GRAPHIC"/>
</p:tagLst>
</file>

<file path=ppt/tags/tag234.xml><?xml version="1.0" encoding="utf-8"?>
<p:tagLst xmlns:p="http://schemas.openxmlformats.org/presentationml/2006/main">
  <p:tag name="MH" val="20170516132848"/>
  <p:tag name="MH_LIBRARY" val="GRAPHIC"/>
  <p:tag name="MH_TYPE" val="Other"/>
  <p:tag name="MH_ORDER" val="9"/>
</p:tagLst>
</file>

<file path=ppt/tags/tag235.xml><?xml version="1.0" encoding="utf-8"?>
<p:tagLst xmlns:p="http://schemas.openxmlformats.org/presentationml/2006/main">
  <p:tag name="MH" val="20170516132814"/>
  <p:tag name="MH_LIBRARY" val="GRAPHIC"/>
  <p:tag name="MH_ORDER" val="Shape"/>
</p:tagLst>
</file>

<file path=ppt/tags/tag236.xml><?xml version="1.0" encoding="utf-8"?>
<p:tagLst xmlns:p="http://schemas.openxmlformats.org/presentationml/2006/main">
  <p:tag name="MH" val="20170516132814"/>
  <p:tag name="MH_LIBRARY" val="GRAPHIC"/>
  <p:tag name="MH_ORDER" val="Shape"/>
</p:tagLst>
</file>

<file path=ppt/tags/tag237.xml><?xml version="1.0" encoding="utf-8"?>
<p:tagLst xmlns:p="http://schemas.openxmlformats.org/presentationml/2006/main">
  <p:tag name="MH" val="20170516132814"/>
  <p:tag name="MH_LIBRARY" val="GRAPHIC"/>
  <p:tag name="MH_ORDER" val="Shape"/>
</p:tagLst>
</file>

<file path=ppt/tags/tag238.xml><?xml version="1.0" encoding="utf-8"?>
<p:tagLst xmlns:p="http://schemas.openxmlformats.org/presentationml/2006/main">
  <p:tag name="MH" val="20170512160722"/>
  <p:tag name="MH_LIBRARY" val="GRAPHIC"/>
  <p:tag name="MH_ORDER" val="Oval 61"/>
</p:tagLst>
</file>

<file path=ppt/tags/tag239.xml><?xml version="1.0" encoding="utf-8"?>
<p:tagLst xmlns:p="http://schemas.openxmlformats.org/presentationml/2006/main">
  <p:tag name="MH" val="20170512160722"/>
  <p:tag name="MH_LIBRARY" val="GRAPHIC"/>
  <p:tag name="MH_ORDER" val="Rectangle 34"/>
</p:tagLst>
</file>

<file path=ppt/tags/tag240.xml><?xml version="1.0" encoding="utf-8"?>
<p:tagLst xmlns:p="http://schemas.openxmlformats.org/presentationml/2006/main">
  <p:tag name="MH" val="20170512160722"/>
  <p:tag name="MH_LIBRARY" val="GRAPHIC"/>
  <p:tag name="MH_ORDER" val="Rectangle 36"/>
</p:tagLst>
</file>

<file path=ppt/tags/tag241.xml><?xml version="1.0" encoding="utf-8"?>
<p:tagLst xmlns:p="http://schemas.openxmlformats.org/presentationml/2006/main">
  <p:tag name="MH" val="20170512160722"/>
  <p:tag name="MH_LIBRARY" val="GRAPHIC"/>
  <p:tag name="MH_ORDER" val="Rectangle 37"/>
</p:tagLst>
</file>

<file path=ppt/tags/tag242.xml><?xml version="1.0" encoding="utf-8"?>
<p:tagLst xmlns:p="http://schemas.openxmlformats.org/presentationml/2006/main">
  <p:tag name="MH" val="20170512160722"/>
  <p:tag name="MH_LIBRARY" val="GRAPHIC"/>
  <p:tag name="MH_ORDER" val="Rectangle 38"/>
</p:tagLst>
</file>

<file path=ppt/tags/tag243.xml><?xml version="1.0" encoding="utf-8"?>
<p:tagLst xmlns:p="http://schemas.openxmlformats.org/presentationml/2006/main">
  <p:tag name="MH" val="20170512160722"/>
  <p:tag name="MH_LIBRARY" val="GRAPHIC"/>
  <p:tag name="MH_ORDER" val="Rectangle 39"/>
</p:tagLst>
</file>

<file path=ppt/tags/tag244.xml><?xml version="1.0" encoding="utf-8"?>
<p:tagLst xmlns:p="http://schemas.openxmlformats.org/presentationml/2006/main">
  <p:tag name="MH" val="20170512160722"/>
  <p:tag name="MH_LIBRARY" val="GRAPHIC"/>
  <p:tag name="MH_ORDER" val="Rectangle 40"/>
</p:tagLst>
</file>

<file path=ppt/tags/tag245.xml><?xml version="1.0" encoding="utf-8"?>
<p:tagLst xmlns:p="http://schemas.openxmlformats.org/presentationml/2006/main">
  <p:tag name="MH" val="20170512160722"/>
  <p:tag name="MH_LIBRARY" val="GRAPHIC"/>
  <p:tag name="MH_ORDER" val="Rectangle 41"/>
</p:tagLst>
</file>

<file path=ppt/tags/tag246.xml><?xml version="1.0" encoding="utf-8"?>
<p:tagLst xmlns:p="http://schemas.openxmlformats.org/presentationml/2006/main">
  <p:tag name="MH" val="20170512160722"/>
  <p:tag name="MH_LIBRARY" val="GRAPHIC"/>
  <p:tag name="MH_ORDER" val="Rectangle 42"/>
</p:tagLst>
</file>

<file path=ppt/tags/tag247.xml><?xml version="1.0" encoding="utf-8"?>
<p:tagLst xmlns:p="http://schemas.openxmlformats.org/presentationml/2006/main">
  <p:tag name="MH" val="20170512160722"/>
  <p:tag name="MH_LIBRARY" val="GRAPHIC"/>
  <p:tag name="MH_ORDER" val="Rectangle 43"/>
</p:tagLst>
</file>

<file path=ppt/tags/tag248.xml><?xml version="1.0" encoding="utf-8"?>
<p:tagLst xmlns:p="http://schemas.openxmlformats.org/presentationml/2006/main">
  <p:tag name="MH" val="20170512160722"/>
  <p:tag name="MH_LIBRARY" val="GRAPHIC"/>
  <p:tag name="MH_ORDER" val="Rectangle 44"/>
</p:tagLst>
</file>

<file path=ppt/tags/tag249.xml><?xml version="1.0" encoding="utf-8"?>
<p:tagLst xmlns:p="http://schemas.openxmlformats.org/presentationml/2006/main">
  <p:tag name="MH" val="20170512160722"/>
  <p:tag name="MH_LIBRARY" val="GRAPHIC"/>
  <p:tag name="MH_ORDER" val="Rectangle 45"/>
</p:tagLst>
</file>

<file path=ppt/tags/tag250.xml><?xml version="1.0" encoding="utf-8"?>
<p:tagLst xmlns:p="http://schemas.openxmlformats.org/presentationml/2006/main">
  <p:tag name="MH" val="20170512160722"/>
  <p:tag name="MH_LIBRARY" val="GRAPHIC"/>
  <p:tag name="MH_ORDER" val="Oval 59"/>
</p:tagLst>
</file>

<file path=ppt/tags/tag251.xml><?xml version="1.0" encoding="utf-8"?>
<p:tagLst xmlns:p="http://schemas.openxmlformats.org/presentationml/2006/main">
  <p:tag name="MH" val="20170512160722"/>
  <p:tag name="MH_LIBRARY" val="GRAPHIC"/>
  <p:tag name="MH_ORDER" val="Oval 60"/>
</p:tagLst>
</file>

<file path=ppt/tags/tag252.xml><?xml version="1.0" encoding="utf-8"?>
<p:tagLst xmlns:p="http://schemas.openxmlformats.org/presentationml/2006/main">
  <p:tag name="MH" val="20170512160722"/>
  <p:tag name="MH_LIBRARY" val="GRAPHIC"/>
  <p:tag name="MH_ORDER" val="Oval 62"/>
</p:tagLst>
</file>

<file path=ppt/tags/tag253.xml><?xml version="1.0" encoding="utf-8"?>
<p:tagLst xmlns:p="http://schemas.openxmlformats.org/presentationml/2006/main">
  <p:tag name="MH" val="20170512160722"/>
  <p:tag name="MH_LIBRARY" val="GRAPHIC"/>
  <p:tag name="MH_ORDER" val="Oval 63"/>
</p:tagLst>
</file>

<file path=ppt/tags/tag254.xml><?xml version="1.0" encoding="utf-8"?>
<p:tagLst xmlns:p="http://schemas.openxmlformats.org/presentationml/2006/main">
  <p:tag name="MH" val="20170516132912"/>
  <p:tag name="MH_LIBRARY" val="GRAPHIC"/>
  <p:tag name="MH_TYPE" val="Other"/>
  <p:tag name="MH_ORDER" val="1"/>
</p:tagLst>
</file>

<file path=ppt/tags/tag255.xml><?xml version="1.0" encoding="utf-8"?>
<p:tagLst xmlns:p="http://schemas.openxmlformats.org/presentationml/2006/main">
  <p:tag name="MH" val="20170516132912"/>
  <p:tag name="MH_LIBRARY" val="GRAPHIC"/>
  <p:tag name="MH_TYPE" val="Other"/>
  <p:tag name="MH_ORDER" val="2"/>
</p:tagLst>
</file>

<file path=ppt/tags/tag256.xml><?xml version="1.0" encoding="utf-8"?>
<p:tagLst xmlns:p="http://schemas.openxmlformats.org/presentationml/2006/main">
  <p:tag name="MH" val="20170516132912"/>
  <p:tag name="MH_LIBRARY" val="GRAPHIC"/>
  <p:tag name="MH_TYPE" val="Picture"/>
  <p:tag name="MH_ORDER" val="1"/>
</p:tagLst>
</file>

<file path=ppt/tags/tag257.xml><?xml version="1.0" encoding="utf-8"?>
<p:tagLst xmlns:p="http://schemas.openxmlformats.org/presentationml/2006/main">
  <p:tag name="MH" val="20170516132912"/>
  <p:tag name="MH_LIBRARY" val="GRAPHIC"/>
  <p:tag name="MH_TYPE" val="Other"/>
  <p:tag name="MH_ORDER" val="3"/>
</p:tagLst>
</file>

<file path=ppt/tags/tag258.xml><?xml version="1.0" encoding="utf-8"?>
<p:tagLst xmlns:p="http://schemas.openxmlformats.org/presentationml/2006/main">
  <p:tag name="MH" val="20170516132912"/>
  <p:tag name="MH_LIBRARY" val="GRAPHIC"/>
  <p:tag name="MH_TYPE" val="Picture"/>
  <p:tag name="MH_ORDER" val="2"/>
</p:tagLst>
</file>

<file path=ppt/tags/tag259.xml><?xml version="1.0" encoding="utf-8"?>
<p:tagLst xmlns:p="http://schemas.openxmlformats.org/presentationml/2006/main">
  <p:tag name="MH" val="20170516132912"/>
  <p:tag name="MH_LIBRARY" val="GRAPHIC"/>
  <p:tag name="MH_TYPE" val="Other"/>
  <p:tag name="MH_ORDER" val="4"/>
</p:tagLst>
</file>

<file path=ppt/tags/tag260.xml><?xml version="1.0" encoding="utf-8"?>
<p:tagLst xmlns:p="http://schemas.openxmlformats.org/presentationml/2006/main">
  <p:tag name="MH" val="20170516132848"/>
  <p:tag name="MH_LIBRARY" val="GRAPHIC"/>
  <p:tag name="MH_TYPE" val="Other"/>
  <p:tag name="MH_ORDER" val="9"/>
</p:tagLst>
</file>

<file path=ppt/tags/tag261.xml><?xml version="1.0" encoding="utf-8"?>
<p:tagLst xmlns:p="http://schemas.openxmlformats.org/presentationml/2006/main">
  <p:tag name="MH" val="20170516132814"/>
  <p:tag name="MH_LIBRARY" val="GRAPHIC"/>
  <p:tag name="MH_ORDER" val="Shape"/>
</p:tagLst>
</file>

<file path=ppt/tags/tag262.xml><?xml version="1.0" encoding="utf-8"?>
<p:tagLst xmlns:p="http://schemas.openxmlformats.org/presentationml/2006/main">
  <p:tag name="MH_TYPE" val="#NeiR#"/>
  <p:tag name="MH_NUMBER" val="2"/>
  <p:tag name="MH_CATEGORY" val="#TuWHP#"/>
  <p:tag name="MH_LAYOUT" val="SubTitleText"/>
  <p:tag name="MH" val="20170516132912"/>
  <p:tag name="MH_LIBRARY" val="GRAPHIC"/>
</p:tagLst>
</file>

<file path=ppt/tags/tag263.xml><?xml version="1.0" encoding="utf-8"?>
<p:tagLst xmlns:p="http://schemas.openxmlformats.org/presentationml/2006/main">
  <p:tag name="MH" val="20170516132848"/>
  <p:tag name="MH_LIBRARY" val="GRAPHIC"/>
  <p:tag name="MH_TYPE" val="Other"/>
  <p:tag name="MH_ORDER" val="9"/>
</p:tagLst>
</file>

<file path=ppt/tags/tag264.xml><?xml version="1.0" encoding="utf-8"?>
<p:tagLst xmlns:p="http://schemas.openxmlformats.org/presentationml/2006/main">
  <p:tag name="MH" val="20170516132814"/>
  <p:tag name="MH_LIBRARY" val="GRAPHIC"/>
  <p:tag name="MH_ORDER" val="Shape"/>
</p:tagLst>
</file>

<file path=ppt/tags/tag265.xml><?xml version="1.0" encoding="utf-8"?>
<p:tagLst xmlns:p="http://schemas.openxmlformats.org/presentationml/2006/main">
  <p:tag name="MH" val="20170517091645"/>
  <p:tag name="MH_LIBRARY" val="GRAPHIC"/>
  <p:tag name="MH_TYPE" val="SubTitle"/>
  <p:tag name="MH_ORDER" val="2"/>
</p:tagLst>
</file>

<file path=ppt/tags/tag266.xml><?xml version="1.0" encoding="utf-8"?>
<p:tagLst xmlns:p="http://schemas.openxmlformats.org/presentationml/2006/main">
  <p:tag name="MH" val="20170517091645"/>
  <p:tag name="MH_LIBRARY" val="GRAPHIC"/>
  <p:tag name="MH_TYPE" val="SubTitle"/>
  <p:tag name="MH_ORDER" val="1"/>
</p:tagLst>
</file>

<file path=ppt/tags/tag267.xml><?xml version="1.0" encoding="utf-8"?>
<p:tagLst xmlns:p="http://schemas.openxmlformats.org/presentationml/2006/main">
  <p:tag name="MH" val="20170517091645"/>
  <p:tag name="MH_LIBRARY" val="GRAPHIC"/>
  <p:tag name="MH_TYPE" val="SubTitle"/>
  <p:tag name="MH_ORDER" val="3"/>
</p:tagLst>
</file>

<file path=ppt/tags/tag268.xml><?xml version="1.0" encoding="utf-8"?>
<p:tagLst xmlns:p="http://schemas.openxmlformats.org/presentationml/2006/main">
  <p:tag name="MH" val="20170517091645"/>
  <p:tag name="MH_LIBRARY" val="GRAPHIC"/>
  <p:tag name="MH_TYPE" val="Other"/>
  <p:tag name="MH_ORDER" val="1"/>
</p:tagLst>
</file>

<file path=ppt/tags/tag269.xml><?xml version="1.0" encoding="utf-8"?>
<p:tagLst xmlns:p="http://schemas.openxmlformats.org/presentationml/2006/main">
  <p:tag name="MH" val="20170516132848"/>
  <p:tag name="MH_LIBRARY" val="GRAPHIC"/>
  <p:tag name="MH_TYPE" val="Other"/>
  <p:tag name="MH_ORDER" val="9"/>
</p:tagLst>
</file>

<file path=ppt/tags/tag270.xml><?xml version="1.0" encoding="utf-8"?>
<p:tagLst xmlns:p="http://schemas.openxmlformats.org/presentationml/2006/main">
  <p:tag name="MH" val="20170516132814"/>
  <p:tag name="MH_LIBRARY" val="GRAPHIC"/>
  <p:tag name="MH_ORDER" val="Shape"/>
</p:tagLst>
</file>

<file path=ppt/tags/tag271.xml><?xml version="1.0" encoding="utf-8"?>
<p:tagLst xmlns:p="http://schemas.openxmlformats.org/presentationml/2006/main">
  <p:tag name="MH_TYPE" val="#NeiR#"/>
  <p:tag name="MH_NUMBER" val="3"/>
  <p:tag name="MH_CATEGORY" val="#BingLLB#"/>
  <p:tag name="MH_LAYOUT" val="SubTitleText"/>
  <p:tag name="MH" val="20170517091645"/>
  <p:tag name="MH_LIBRARY" val="GRAPHIC"/>
</p:tagLst>
</file>

<file path=ppt/tags/tag272.xml><?xml version="1.0" encoding="utf-8"?>
<p:tagLst xmlns:p="http://schemas.openxmlformats.org/presentationml/2006/main">
  <p:tag name="MH" val="20170517091639"/>
  <p:tag name="MH_LIBRARY" val="GRAPHIC"/>
  <p:tag name="MH_TYPE" val="Other"/>
  <p:tag name="MH_ORDER" val="1"/>
</p:tagLst>
</file>

<file path=ppt/tags/tag273.xml><?xml version="1.0" encoding="utf-8"?>
<p:tagLst xmlns:p="http://schemas.openxmlformats.org/presentationml/2006/main">
  <p:tag name="MH" val="20170516132848"/>
  <p:tag name="MH_LIBRARY" val="GRAPHIC"/>
  <p:tag name="MH_TYPE" val="Other"/>
  <p:tag name="MH_ORDER" val="9"/>
</p:tagLst>
</file>

<file path=ppt/tags/tag274.xml><?xml version="1.0" encoding="utf-8"?>
<p:tagLst xmlns:p="http://schemas.openxmlformats.org/presentationml/2006/main">
  <p:tag name="MH" val="20170516132814"/>
  <p:tag name="MH_LIBRARY" val="GRAPHIC"/>
  <p:tag name="MH_ORDER" val="Shape"/>
</p:tagLst>
</file>

<file path=ppt/tags/tag275.xml><?xml version="1.0" encoding="utf-8"?>
<p:tagLst xmlns:p="http://schemas.openxmlformats.org/presentationml/2006/main">
  <p:tag name="MH_TYPE" val="#NeiR#"/>
  <p:tag name="MH_NUMBER" val="4"/>
  <p:tag name="MH_CATEGORY" val="#BingLLB#"/>
  <p:tag name="MH_LAYOUT" val="SubTitle"/>
  <p:tag name="MH" val="20170517091639"/>
  <p:tag name="MH_LIBRARY" val="GRAPHIC"/>
</p:tagLst>
</file>

<file path=ppt/tags/tag276.xml><?xml version="1.0" encoding="utf-8"?>
<p:tagLst xmlns:p="http://schemas.openxmlformats.org/presentationml/2006/main">
  <p:tag name="MH" val="20170516132814"/>
  <p:tag name="MH_LIBRARY" val="GRAPHIC"/>
  <p:tag name="MH_ORDER" val="Shape"/>
</p:tagLst>
</file>

<file path=ppt/tags/tag277.xml><?xml version="1.0" encoding="utf-8"?>
<p:tagLst xmlns:p="http://schemas.openxmlformats.org/presentationml/2006/main">
  <p:tag name="MH" val="20170516132814"/>
  <p:tag name="MH_LIBRARY" val="GRAPHIC"/>
  <p:tag name="MH_ORDER" val="Shape"/>
</p:tagLst>
</file>

<file path=ppt/tags/tag278.xml><?xml version="1.0" encoding="utf-8"?>
<p:tagLst xmlns:p="http://schemas.openxmlformats.org/presentationml/2006/main">
  <p:tag name="MH" val="20170512160722"/>
  <p:tag name="MH_LIBRARY" val="GRAPHIC"/>
  <p:tag name="MH_ORDER" val="Oval 61"/>
</p:tagLst>
</file>

<file path=ppt/tags/tag279.xml><?xml version="1.0" encoding="utf-8"?>
<p:tagLst xmlns:p="http://schemas.openxmlformats.org/presentationml/2006/main">
  <p:tag name="MH" val="20170512160722"/>
  <p:tag name="MH_LIBRARY" val="GRAPHIC"/>
  <p:tag name="MH_ORDER" val="Rectangle 34"/>
</p:tagLst>
</file>

<file path=ppt/tags/tag280.xml><?xml version="1.0" encoding="utf-8"?>
<p:tagLst xmlns:p="http://schemas.openxmlformats.org/presentationml/2006/main">
  <p:tag name="MH" val="20170512160722"/>
  <p:tag name="MH_LIBRARY" val="GRAPHIC"/>
  <p:tag name="MH_ORDER" val="Rectangle 36"/>
</p:tagLst>
</file>

<file path=ppt/tags/tag281.xml><?xml version="1.0" encoding="utf-8"?>
<p:tagLst xmlns:p="http://schemas.openxmlformats.org/presentationml/2006/main">
  <p:tag name="MH" val="20170512160722"/>
  <p:tag name="MH_LIBRARY" val="GRAPHIC"/>
  <p:tag name="MH_ORDER" val="Rectangle 37"/>
</p:tagLst>
</file>

<file path=ppt/tags/tag282.xml><?xml version="1.0" encoding="utf-8"?>
<p:tagLst xmlns:p="http://schemas.openxmlformats.org/presentationml/2006/main">
  <p:tag name="MH" val="20170512160722"/>
  <p:tag name="MH_LIBRARY" val="GRAPHIC"/>
  <p:tag name="MH_ORDER" val="Rectangle 38"/>
</p:tagLst>
</file>

<file path=ppt/tags/tag283.xml><?xml version="1.0" encoding="utf-8"?>
<p:tagLst xmlns:p="http://schemas.openxmlformats.org/presentationml/2006/main">
  <p:tag name="MH" val="20170512160722"/>
  <p:tag name="MH_LIBRARY" val="GRAPHIC"/>
  <p:tag name="MH_ORDER" val="Rectangle 39"/>
</p:tagLst>
</file>

<file path=ppt/tags/tag284.xml><?xml version="1.0" encoding="utf-8"?>
<p:tagLst xmlns:p="http://schemas.openxmlformats.org/presentationml/2006/main">
  <p:tag name="MH" val="20170512160722"/>
  <p:tag name="MH_LIBRARY" val="GRAPHIC"/>
  <p:tag name="MH_ORDER" val="Rectangle 40"/>
</p:tagLst>
</file>

<file path=ppt/tags/tag285.xml><?xml version="1.0" encoding="utf-8"?>
<p:tagLst xmlns:p="http://schemas.openxmlformats.org/presentationml/2006/main">
  <p:tag name="MH" val="20170512160722"/>
  <p:tag name="MH_LIBRARY" val="GRAPHIC"/>
  <p:tag name="MH_ORDER" val="Rectangle 41"/>
</p:tagLst>
</file>

<file path=ppt/tags/tag286.xml><?xml version="1.0" encoding="utf-8"?>
<p:tagLst xmlns:p="http://schemas.openxmlformats.org/presentationml/2006/main">
  <p:tag name="MH" val="20170512160722"/>
  <p:tag name="MH_LIBRARY" val="GRAPHIC"/>
  <p:tag name="MH_ORDER" val="Rectangle 42"/>
</p:tagLst>
</file>

<file path=ppt/tags/tag287.xml><?xml version="1.0" encoding="utf-8"?>
<p:tagLst xmlns:p="http://schemas.openxmlformats.org/presentationml/2006/main">
  <p:tag name="MH" val="20170512160722"/>
  <p:tag name="MH_LIBRARY" val="GRAPHIC"/>
  <p:tag name="MH_ORDER" val="Rectangle 43"/>
</p:tagLst>
</file>

<file path=ppt/tags/tag288.xml><?xml version="1.0" encoding="utf-8"?>
<p:tagLst xmlns:p="http://schemas.openxmlformats.org/presentationml/2006/main">
  <p:tag name="MH" val="20170512160722"/>
  <p:tag name="MH_LIBRARY" val="GRAPHIC"/>
  <p:tag name="MH_ORDER" val="Rectangle 44"/>
</p:tagLst>
</file>

<file path=ppt/tags/tag289.xml><?xml version="1.0" encoding="utf-8"?>
<p:tagLst xmlns:p="http://schemas.openxmlformats.org/presentationml/2006/main">
  <p:tag name="MH" val="20170512160722"/>
  <p:tag name="MH_LIBRARY" val="GRAPHIC"/>
  <p:tag name="MH_ORDER" val="Rectangle 45"/>
</p:tagLst>
</file>

<file path=ppt/tags/tag290.xml><?xml version="1.0" encoding="utf-8"?>
<p:tagLst xmlns:p="http://schemas.openxmlformats.org/presentationml/2006/main">
  <p:tag name="MH" val="20170512160722"/>
  <p:tag name="MH_LIBRARY" val="GRAPHIC"/>
  <p:tag name="MH_ORDER" val="Oval 59"/>
</p:tagLst>
</file>

<file path=ppt/tags/tag291.xml><?xml version="1.0" encoding="utf-8"?>
<p:tagLst xmlns:p="http://schemas.openxmlformats.org/presentationml/2006/main">
  <p:tag name="MH" val="20170512160722"/>
  <p:tag name="MH_LIBRARY" val="GRAPHIC"/>
  <p:tag name="MH_ORDER" val="Oval 60"/>
</p:tagLst>
</file>

<file path=ppt/tags/tag292.xml><?xml version="1.0" encoding="utf-8"?>
<p:tagLst xmlns:p="http://schemas.openxmlformats.org/presentationml/2006/main">
  <p:tag name="MH" val="20170512160722"/>
  <p:tag name="MH_LIBRARY" val="GRAPHIC"/>
  <p:tag name="MH_ORDER" val="Oval 62"/>
</p:tagLst>
</file>

<file path=ppt/tags/tag293.xml><?xml version="1.0" encoding="utf-8"?>
<p:tagLst xmlns:p="http://schemas.openxmlformats.org/presentationml/2006/main">
  <p:tag name="MH" val="20170512160722"/>
  <p:tag name="MH_LIBRARY" val="GRAPHIC"/>
  <p:tag name="MH_ORDER" val="Oval 63"/>
</p:tagLst>
</file>

<file path=ppt/tags/tag294.xml><?xml version="1.0" encoding="utf-8"?>
<p:tagLst xmlns:p="http://schemas.openxmlformats.org/presentationml/2006/main">
  <p:tag name="MH" val="20170516132916"/>
  <p:tag name="MH_LIBRARY" val="GRAPHIC"/>
  <p:tag name="MH_TYPE" val="Picture"/>
  <p:tag name="MH_ORDER" val="2"/>
</p:tagLst>
</file>

<file path=ppt/tags/tag295.xml><?xml version="1.0" encoding="utf-8"?>
<p:tagLst xmlns:p="http://schemas.openxmlformats.org/presentationml/2006/main">
  <p:tag name="MH" val="20170516132916"/>
  <p:tag name="MH_LIBRARY" val="GRAPHIC"/>
  <p:tag name="MH_TYPE" val="Picture"/>
  <p:tag name="MH_ORDER" val="3"/>
</p:tagLst>
</file>

<file path=ppt/tags/tag296.xml><?xml version="1.0" encoding="utf-8"?>
<p:tagLst xmlns:p="http://schemas.openxmlformats.org/presentationml/2006/main">
  <p:tag name="MH" val="20170516132916"/>
  <p:tag name="MH_LIBRARY" val="GRAPHIC"/>
  <p:tag name="MH_TYPE" val="Picture"/>
  <p:tag name="MH_ORDER" val="4"/>
</p:tagLst>
</file>

<file path=ppt/tags/tag297.xml><?xml version="1.0" encoding="utf-8"?>
<p:tagLst xmlns:p="http://schemas.openxmlformats.org/presentationml/2006/main">
  <p:tag name="MH" val="20170516132916"/>
  <p:tag name="MH_LIBRARY" val="GRAPHIC"/>
  <p:tag name="MH_TYPE" val="Picture"/>
  <p:tag name="MH_ORDER" val="9"/>
</p:tagLst>
</file>

<file path=ppt/tags/tag298.xml><?xml version="1.0" encoding="utf-8"?>
<p:tagLst xmlns:p="http://schemas.openxmlformats.org/presentationml/2006/main">
  <p:tag name="MH" val="20170516132916"/>
  <p:tag name="MH_LIBRARY" val="GRAPHIC"/>
  <p:tag name="MH_TYPE" val="Picture"/>
  <p:tag name="MH_ORDER" val="1"/>
</p:tagLst>
</file>

<file path=ppt/tags/tag299.xml><?xml version="1.0" encoding="utf-8"?>
<p:tagLst xmlns:p="http://schemas.openxmlformats.org/presentationml/2006/main">
  <p:tag name="MH" val="20170516132916"/>
  <p:tag name="MH_LIBRARY" val="GRAPHIC"/>
  <p:tag name="MH_TYPE" val="Picture"/>
  <p:tag name="MH_ORDER" val="5"/>
</p:tagLst>
</file>

<file path=ppt/tags/tag300.xml><?xml version="1.0" encoding="utf-8"?>
<p:tagLst xmlns:p="http://schemas.openxmlformats.org/presentationml/2006/main">
  <p:tag name="MH" val="20170516132916"/>
  <p:tag name="MH_LIBRARY" val="GRAPHIC"/>
  <p:tag name="MH_TYPE" val="Picture"/>
  <p:tag name="MH_ORDER" val="7"/>
</p:tagLst>
</file>

<file path=ppt/tags/tag301.xml><?xml version="1.0" encoding="utf-8"?>
<p:tagLst xmlns:p="http://schemas.openxmlformats.org/presentationml/2006/main">
  <p:tag name="MH" val="20170516132916"/>
  <p:tag name="MH_LIBRARY" val="GRAPHIC"/>
  <p:tag name="MH_TYPE" val="Picture"/>
  <p:tag name="MH_ORDER" val="8"/>
</p:tagLst>
</file>

<file path=ppt/tags/tag302.xml><?xml version="1.0" encoding="utf-8"?>
<p:tagLst xmlns:p="http://schemas.openxmlformats.org/presentationml/2006/main">
  <p:tag name="MH" val="20170516132916"/>
  <p:tag name="MH_LIBRARY" val="GRAPHIC"/>
  <p:tag name="MH_TYPE" val="Picture"/>
  <p:tag name="MH_ORDER" val="6"/>
</p:tagLst>
</file>

<file path=ppt/tags/tag303.xml><?xml version="1.0" encoding="utf-8"?>
<p:tagLst xmlns:p="http://schemas.openxmlformats.org/presentationml/2006/main">
  <p:tag name="MH" val="20170516132916"/>
  <p:tag name="MH_LIBRARY" val="GRAPHIC"/>
  <p:tag name="MH_TYPE" val="Other"/>
  <p:tag name="MH_ORDER" val="1"/>
</p:tagLst>
</file>

<file path=ppt/tags/tag304.xml><?xml version="1.0" encoding="utf-8"?>
<p:tagLst xmlns:p="http://schemas.openxmlformats.org/presentationml/2006/main">
  <p:tag name="MH" val="20170516132848"/>
  <p:tag name="MH_LIBRARY" val="GRAPHIC"/>
  <p:tag name="MH_TYPE" val="Other"/>
  <p:tag name="MH_ORDER" val="9"/>
</p:tagLst>
</file>

<file path=ppt/tags/tag305.xml><?xml version="1.0" encoding="utf-8"?>
<p:tagLst xmlns:p="http://schemas.openxmlformats.org/presentationml/2006/main">
  <p:tag name="MH" val="20170516132814"/>
  <p:tag name="MH_LIBRARY" val="GRAPHIC"/>
  <p:tag name="MH_ORDER" val="Shape"/>
</p:tagLst>
</file>

<file path=ppt/tags/tag306.xml><?xml version="1.0" encoding="utf-8"?>
<p:tagLst xmlns:p="http://schemas.openxmlformats.org/presentationml/2006/main">
  <p:tag name="MH" val="20170516132844"/>
  <p:tag name="MH_LIBRARY" val="GRAPHIC"/>
  <p:tag name="MH_TYPE" val="Text"/>
  <p:tag name="MH_ORDER" val="1"/>
</p:tagLst>
</file>

<file path=ppt/tags/tag307.xml><?xml version="1.0" encoding="utf-8"?>
<p:tagLst xmlns:p="http://schemas.openxmlformats.org/presentationml/2006/main">
  <p:tag name="MH_TYPE" val="#NeiR#"/>
  <p:tag name="MH_NUMBER" val="大于六"/>
  <p:tag name="MH_CATEGORY" val="#TuWHP#"/>
  <p:tag name="MH_LAYOUT" val="SubTitleText"/>
  <p:tag name="MH" val="20170516132916"/>
  <p:tag name="MH_LIBRARY" val="GRAPHIC"/>
</p:tagLst>
</file>

<file path=ppt/tags/tag308.xml><?xml version="1.0" encoding="utf-8"?>
<p:tagLst xmlns:p="http://schemas.openxmlformats.org/presentationml/2006/main">
  <p:tag name="MH" val="20170516132848"/>
  <p:tag name="MH_LIBRARY" val="GRAPHIC"/>
  <p:tag name="MH_TYPE" val="Other"/>
  <p:tag name="MH_ORDER" val="1"/>
</p:tagLst>
</file>

<file path=ppt/tags/tag309.xml><?xml version="1.0" encoding="utf-8"?>
<p:tagLst xmlns:p="http://schemas.openxmlformats.org/presentationml/2006/main">
  <p:tag name="MH" val="20170516132848"/>
  <p:tag name="MH_LIBRARY" val="GRAPHIC"/>
  <p:tag name="MH_TYPE" val="Picture"/>
  <p:tag name="MH_ORDER" val="2"/>
</p:tagLst>
</file>

<file path=ppt/tags/tag310.xml><?xml version="1.0" encoding="utf-8"?>
<p:tagLst xmlns:p="http://schemas.openxmlformats.org/presentationml/2006/main">
  <p:tag name="MH" val="20170516132848"/>
  <p:tag name="MH_LIBRARY" val="GRAPHIC"/>
  <p:tag name="MH_TYPE" val="Other"/>
  <p:tag name="MH_ORDER" val="2"/>
</p:tagLst>
</file>

<file path=ppt/tags/tag311.xml><?xml version="1.0" encoding="utf-8"?>
<p:tagLst xmlns:p="http://schemas.openxmlformats.org/presentationml/2006/main">
  <p:tag name="MH" val="20170516132848"/>
  <p:tag name="MH_LIBRARY" val="GRAPHIC"/>
  <p:tag name="MH_TYPE" val="Picture"/>
  <p:tag name="MH_ORDER" val="3"/>
</p:tagLst>
</file>

<file path=ppt/tags/tag312.xml><?xml version="1.0" encoding="utf-8"?>
<p:tagLst xmlns:p="http://schemas.openxmlformats.org/presentationml/2006/main">
  <p:tag name="MH" val="20170516132848"/>
  <p:tag name="MH_LIBRARY" val="GRAPHIC"/>
  <p:tag name="MH_TYPE" val="Other"/>
  <p:tag name="MH_ORDER" val="3"/>
</p:tagLst>
</file>

<file path=ppt/tags/tag313.xml><?xml version="1.0" encoding="utf-8"?>
<p:tagLst xmlns:p="http://schemas.openxmlformats.org/presentationml/2006/main">
  <p:tag name="MH" val="20170516132848"/>
  <p:tag name="MH_LIBRARY" val="GRAPHIC"/>
  <p:tag name="MH_TYPE" val="Picture"/>
  <p:tag name="MH_ORDER" val="1"/>
</p:tagLst>
</file>

<file path=ppt/tags/tag314.xml><?xml version="1.0" encoding="utf-8"?>
<p:tagLst xmlns:p="http://schemas.openxmlformats.org/presentationml/2006/main">
  <p:tag name="MH" val="20170516132848"/>
  <p:tag name="MH_LIBRARY" val="GRAPHIC"/>
  <p:tag name="MH_TYPE" val="Other"/>
  <p:tag name="MH_ORDER" val="4"/>
</p:tagLst>
</file>

<file path=ppt/tags/tag315.xml><?xml version="1.0" encoding="utf-8"?>
<p:tagLst xmlns:p="http://schemas.openxmlformats.org/presentationml/2006/main">
  <p:tag name="MH" val="20170516132848"/>
  <p:tag name="MH_LIBRARY" val="GRAPHIC"/>
  <p:tag name="MH_TYPE" val="Picture"/>
  <p:tag name="MH_ORDER" val="4"/>
</p:tagLst>
</file>

<file path=ppt/tags/tag316.xml><?xml version="1.0" encoding="utf-8"?>
<p:tagLst xmlns:p="http://schemas.openxmlformats.org/presentationml/2006/main">
  <p:tag name="MH" val="20170516132848"/>
  <p:tag name="MH_LIBRARY" val="GRAPHIC"/>
  <p:tag name="MH_TYPE" val="Other"/>
  <p:tag name="MH_ORDER" val="5"/>
</p:tagLst>
</file>

<file path=ppt/tags/tag317.xml><?xml version="1.0" encoding="utf-8"?>
<p:tagLst xmlns:p="http://schemas.openxmlformats.org/presentationml/2006/main">
  <p:tag name="MH" val="20170516132848"/>
  <p:tag name="MH_LIBRARY" val="GRAPHIC"/>
  <p:tag name="MH_TYPE" val="Other"/>
  <p:tag name="MH_ORDER" val="6"/>
</p:tagLst>
</file>

<file path=ppt/tags/tag318.xml><?xml version="1.0" encoding="utf-8"?>
<p:tagLst xmlns:p="http://schemas.openxmlformats.org/presentationml/2006/main">
  <p:tag name="MH" val="20170516132848"/>
  <p:tag name="MH_LIBRARY" val="GRAPHIC"/>
  <p:tag name="MH_TYPE" val="Other"/>
  <p:tag name="MH_ORDER" val="7"/>
</p:tagLst>
</file>

<file path=ppt/tags/tag319.xml><?xml version="1.0" encoding="utf-8"?>
<p:tagLst xmlns:p="http://schemas.openxmlformats.org/presentationml/2006/main">
  <p:tag name="MH" val="20170516132848"/>
  <p:tag name="MH_LIBRARY" val="GRAPHIC"/>
  <p:tag name="MH_TYPE" val="Other"/>
  <p:tag name="MH_ORDER" val="8"/>
</p:tagLst>
</file>

<file path=ppt/tags/tag320.xml><?xml version="1.0" encoding="utf-8"?>
<p:tagLst xmlns:p="http://schemas.openxmlformats.org/presentationml/2006/main">
  <p:tag name="MH" val="20170516132848"/>
  <p:tag name="MH_LIBRARY" val="GRAPHIC"/>
  <p:tag name="MH_TYPE" val="Other"/>
  <p:tag name="MH_ORDER" val="9"/>
</p:tagLst>
</file>

<file path=ppt/tags/tag321.xml><?xml version="1.0" encoding="utf-8"?>
<p:tagLst xmlns:p="http://schemas.openxmlformats.org/presentationml/2006/main">
  <p:tag name="MH" val="20170516132848"/>
  <p:tag name="MH_LIBRARY" val="GRAPHIC"/>
  <p:tag name="MH_TYPE" val="Other"/>
  <p:tag name="MH_ORDER" val="10"/>
</p:tagLst>
</file>

<file path=ppt/tags/tag322.xml><?xml version="1.0" encoding="utf-8"?>
<p:tagLst xmlns:p="http://schemas.openxmlformats.org/presentationml/2006/main">
  <p:tag name="MH" val="20170516132848"/>
  <p:tag name="MH_LIBRARY" val="GRAPHIC"/>
  <p:tag name="MH_TYPE" val="Other"/>
  <p:tag name="MH_ORDER" val="9"/>
</p:tagLst>
</file>

<file path=ppt/tags/tag323.xml><?xml version="1.0" encoding="utf-8"?>
<p:tagLst xmlns:p="http://schemas.openxmlformats.org/presentationml/2006/main">
  <p:tag name="MH" val="20170516132814"/>
  <p:tag name="MH_LIBRARY" val="GRAPHIC"/>
  <p:tag name="MH_ORDER" val="Shape"/>
</p:tagLst>
</file>

<file path=ppt/tags/tag324.xml><?xml version="1.0" encoding="utf-8"?>
<p:tagLst xmlns:p="http://schemas.openxmlformats.org/presentationml/2006/main">
  <p:tag name="MH" val="20170516132844"/>
  <p:tag name="MH_LIBRARY" val="GRAPHIC"/>
  <p:tag name="MH_TYPE" val="SubTitle"/>
  <p:tag name="MH_ORDER" val="1"/>
</p:tagLst>
</file>

<file path=ppt/tags/tag325.xml><?xml version="1.0" encoding="utf-8"?>
<p:tagLst xmlns:p="http://schemas.openxmlformats.org/presentationml/2006/main">
  <p:tag name="MH_TYPE" val="#NeiR#"/>
  <p:tag name="MH_NUMBER" val="4"/>
  <p:tag name="MH_CATEGORY" val="#TuWHP#"/>
  <p:tag name="MH_LAYOUT" val="Text"/>
  <p:tag name="MH" val="20170516132848"/>
  <p:tag name="MH_LIBRARY" val="GRAPHIC"/>
</p:tagLst>
</file>

<file path=ppt/tags/tag326.xml><?xml version="1.0" encoding="utf-8"?>
<p:tagLst xmlns:p="http://schemas.openxmlformats.org/presentationml/2006/main">
  <p:tag name="MH" val="20170517091658"/>
  <p:tag name="MH_LIBRARY" val="GRAPHIC"/>
  <p:tag name="MH_TYPE" val="Other"/>
  <p:tag name="MH_ORDER" val="1"/>
</p:tagLst>
</file>

<file path=ppt/tags/tag327.xml><?xml version="1.0" encoding="utf-8"?>
<p:tagLst xmlns:p="http://schemas.openxmlformats.org/presentationml/2006/main">
  <p:tag name="MH" val="20170517091658"/>
  <p:tag name="MH_LIBRARY" val="GRAPHIC"/>
  <p:tag name="MH_TYPE" val="Other"/>
  <p:tag name="MH_ORDER" val="5"/>
</p:tagLst>
</file>

<file path=ppt/tags/tag328.xml><?xml version="1.0" encoding="utf-8"?>
<p:tagLst xmlns:p="http://schemas.openxmlformats.org/presentationml/2006/main">
  <p:tag name="MH" val="20170517091658"/>
  <p:tag name="MH_LIBRARY" val="GRAPHIC"/>
  <p:tag name="MH_TYPE" val="SubTitle"/>
  <p:tag name="MH_ORDER" val="1"/>
</p:tagLst>
</file>

<file path=ppt/tags/tag329.xml><?xml version="1.0" encoding="utf-8"?>
<p:tagLst xmlns:p="http://schemas.openxmlformats.org/presentationml/2006/main">
  <p:tag name="MH" val="20170517091658"/>
  <p:tag name="MH_LIBRARY" val="GRAPHIC"/>
  <p:tag name="MH_TYPE" val="Other"/>
  <p:tag name="MH_ORDER" val="6"/>
</p:tagLst>
</file>

<file path=ppt/tags/tag330.xml><?xml version="1.0" encoding="utf-8"?>
<p:tagLst xmlns:p="http://schemas.openxmlformats.org/presentationml/2006/main">
  <p:tag name="MH" val="20170517091658"/>
  <p:tag name="MH_LIBRARY" val="GRAPHIC"/>
  <p:tag name="MH_TYPE" val="SubTitle"/>
  <p:tag name="MH_ORDER" val="2"/>
</p:tagLst>
</file>

<file path=ppt/tags/tag331.xml><?xml version="1.0" encoding="utf-8"?>
<p:tagLst xmlns:p="http://schemas.openxmlformats.org/presentationml/2006/main">
  <p:tag name="MH" val="20170517091658"/>
  <p:tag name="MH_LIBRARY" val="GRAPHIC"/>
  <p:tag name="MH_TYPE" val="Other"/>
  <p:tag name="MH_ORDER" val="4"/>
</p:tagLst>
</file>

<file path=ppt/tags/tag332.xml><?xml version="1.0" encoding="utf-8"?>
<p:tagLst xmlns:p="http://schemas.openxmlformats.org/presentationml/2006/main">
  <p:tag name="MH" val="20170517091658"/>
  <p:tag name="MH_LIBRARY" val="GRAPHIC"/>
  <p:tag name="MH_TYPE" val="SubTitle"/>
  <p:tag name="MH_ORDER" val="3"/>
</p:tagLst>
</file>

<file path=ppt/tags/tag333.xml><?xml version="1.0" encoding="utf-8"?>
<p:tagLst xmlns:p="http://schemas.openxmlformats.org/presentationml/2006/main">
  <p:tag name="MH" val="20170517091658"/>
  <p:tag name="MH_LIBRARY" val="GRAPHIC"/>
  <p:tag name="MH_TYPE" val="Other"/>
  <p:tag name="MH_ORDER" val="3"/>
</p:tagLst>
</file>

<file path=ppt/tags/tag334.xml><?xml version="1.0" encoding="utf-8"?>
<p:tagLst xmlns:p="http://schemas.openxmlformats.org/presentationml/2006/main">
  <p:tag name="MH" val="20170517091658"/>
  <p:tag name="MH_LIBRARY" val="GRAPHIC"/>
  <p:tag name="MH_TYPE" val="SubTitle"/>
  <p:tag name="MH_ORDER" val="4"/>
</p:tagLst>
</file>

<file path=ppt/tags/tag335.xml><?xml version="1.0" encoding="utf-8"?>
<p:tagLst xmlns:p="http://schemas.openxmlformats.org/presentationml/2006/main">
  <p:tag name="MH" val="20170517091658"/>
  <p:tag name="MH_LIBRARY" val="GRAPHIC"/>
  <p:tag name="MH_TYPE" val="Other"/>
  <p:tag name="MH_ORDER" val="2"/>
</p:tagLst>
</file>

<file path=ppt/tags/tag336.xml><?xml version="1.0" encoding="utf-8"?>
<p:tagLst xmlns:p="http://schemas.openxmlformats.org/presentationml/2006/main">
  <p:tag name="MH" val="20170517091658"/>
  <p:tag name="MH_LIBRARY" val="GRAPHIC"/>
  <p:tag name="MH_TYPE" val="SubTitle"/>
  <p:tag name="MH_ORDER" val="5"/>
</p:tagLst>
</file>

<file path=ppt/tags/tag337.xml><?xml version="1.0" encoding="utf-8"?>
<p:tagLst xmlns:p="http://schemas.openxmlformats.org/presentationml/2006/main">
  <p:tag name="MH" val="20170516132848"/>
  <p:tag name="MH_LIBRARY" val="GRAPHIC"/>
  <p:tag name="MH_TYPE" val="Other"/>
  <p:tag name="MH_ORDER" val="9"/>
</p:tagLst>
</file>

<file path=ppt/tags/tag338.xml><?xml version="1.0" encoding="utf-8"?>
<p:tagLst xmlns:p="http://schemas.openxmlformats.org/presentationml/2006/main">
  <p:tag name="MH" val="20170516132814"/>
  <p:tag name="MH_LIBRARY" val="GRAPHIC"/>
  <p:tag name="MH_ORDER" val="Shape"/>
</p:tagLst>
</file>

<file path=ppt/tags/tag339.xml><?xml version="1.0" encoding="utf-8"?>
<p:tagLst xmlns:p="http://schemas.openxmlformats.org/presentationml/2006/main">
  <p:tag name="MH_TYPE" val="#NeiR#"/>
  <p:tag name="MH_NUMBER" val="5"/>
  <p:tag name="MH_CATEGORY" val="#BingLLB#"/>
  <p:tag name="MH_LAYOUT" val="SubTitleDesc"/>
  <p:tag name="MH" val="20170517091658"/>
  <p:tag name="MH_LIBRARY" val="GRAPHIC"/>
</p:tagLst>
</file>

<file path=ppt/tags/tag340.xml><?xml version="1.0" encoding="utf-8"?>
<p:tagLst xmlns:p="http://schemas.openxmlformats.org/presentationml/2006/main">
  <p:tag name="MH" val="20170516132848"/>
  <p:tag name="MH_LIBRARY" val="GRAPHIC"/>
  <p:tag name="MH_TYPE" val="Other"/>
  <p:tag name="MH_ORDER" val="9"/>
</p:tagLst>
</file>

<file path=ppt/tags/tag341.xml><?xml version="1.0" encoding="utf-8"?>
<p:tagLst xmlns:p="http://schemas.openxmlformats.org/presentationml/2006/main">
  <p:tag name="MH" val="20170516132814"/>
  <p:tag name="MH_LIBRARY" val="GRAPHIC"/>
  <p:tag name="MH_ORDER" val="Shape"/>
</p:tagLst>
</file>

<file path=ppt/tags/tag342.xml><?xml version="1.0" encoding="utf-8"?>
<p:tagLst xmlns:p="http://schemas.openxmlformats.org/presentationml/2006/main">
  <p:tag name="MH" val="20170516132926"/>
  <p:tag name="MH_LIBRARY" val="GRAPHIC"/>
  <p:tag name="MH_TYPE" val="Other"/>
  <p:tag name="MH_ORDER" val="1"/>
</p:tagLst>
</file>

<file path=ppt/tags/tag343.xml><?xml version="1.0" encoding="utf-8"?>
<p:tagLst xmlns:p="http://schemas.openxmlformats.org/presentationml/2006/main">
  <p:tag name="MH" val="20170516132926"/>
  <p:tag name="MH_LIBRARY" val="GRAPHIC"/>
  <p:tag name="MH_TYPE" val="Other"/>
  <p:tag name="MH_ORDER" val="2"/>
</p:tagLst>
</file>

<file path=ppt/tags/tag344.xml><?xml version="1.0" encoding="utf-8"?>
<p:tagLst xmlns:p="http://schemas.openxmlformats.org/presentationml/2006/main">
  <p:tag name="MH" val="20170516132926"/>
  <p:tag name="MH_LIBRARY" val="GRAPHIC"/>
  <p:tag name="MH_TYPE" val="Other"/>
  <p:tag name="MH_ORDER" val="3"/>
</p:tagLst>
</file>

<file path=ppt/tags/tag345.xml><?xml version="1.0" encoding="utf-8"?>
<p:tagLst xmlns:p="http://schemas.openxmlformats.org/presentationml/2006/main">
  <p:tag name="MH" val="20170516132926"/>
  <p:tag name="MH_LIBRARY" val="GRAPHIC"/>
  <p:tag name="MH_TYPE" val="Other"/>
  <p:tag name="MH_ORDER" val="4"/>
</p:tagLst>
</file>

<file path=ppt/tags/tag346.xml><?xml version="1.0" encoding="utf-8"?>
<p:tagLst xmlns:p="http://schemas.openxmlformats.org/presentationml/2006/main">
  <p:tag name="MH" val="20170516132926"/>
  <p:tag name="MH_LIBRARY" val="GRAPHIC"/>
  <p:tag name="MH_TYPE" val="Other"/>
  <p:tag name="MH_ORDER" val="5"/>
</p:tagLst>
</file>

<file path=ppt/tags/tag347.xml><?xml version="1.0" encoding="utf-8"?>
<p:tagLst xmlns:p="http://schemas.openxmlformats.org/presentationml/2006/main">
  <p:tag name="MH" val="20170516132926"/>
  <p:tag name="MH_LIBRARY" val="GRAPHIC"/>
  <p:tag name="MH_TYPE" val="Other"/>
  <p:tag name="MH_ORDER" val="6"/>
</p:tagLst>
</file>

<file path=ppt/tags/tag348.xml><?xml version="1.0" encoding="utf-8"?>
<p:tagLst xmlns:p="http://schemas.openxmlformats.org/presentationml/2006/main">
  <p:tag name="MH" val="20170516132926"/>
  <p:tag name="MH_LIBRARY" val="GRAPHIC"/>
  <p:tag name="MH_TYPE" val="Other"/>
  <p:tag name="MH_ORDER" val="7"/>
</p:tagLst>
</file>

<file path=ppt/tags/tag349.xml><?xml version="1.0" encoding="utf-8"?>
<p:tagLst xmlns:p="http://schemas.openxmlformats.org/presentationml/2006/main">
  <p:tag name="MH" val="20170516132926"/>
  <p:tag name="MH_LIBRARY" val="GRAPHIC"/>
  <p:tag name="MH_TYPE" val="Other"/>
  <p:tag name="MH_ORDER" val="8"/>
</p:tagLst>
</file>

<file path=ppt/tags/tag350.xml><?xml version="1.0" encoding="utf-8"?>
<p:tagLst xmlns:p="http://schemas.openxmlformats.org/presentationml/2006/main">
  <p:tag name="MH" val="20170516132926"/>
  <p:tag name="MH_LIBRARY" val="GRAPHIC"/>
  <p:tag name="MH_TYPE" val="Other"/>
  <p:tag name="MH_ORDER" val="9"/>
</p:tagLst>
</file>

<file path=ppt/tags/tag351.xml><?xml version="1.0" encoding="utf-8"?>
<p:tagLst xmlns:p="http://schemas.openxmlformats.org/presentationml/2006/main">
  <p:tag name="MH" val="20170516132926"/>
  <p:tag name="MH_LIBRARY" val="GRAPHIC"/>
  <p:tag name="MH_TYPE" val="Other"/>
  <p:tag name="MH_ORDER" val="10"/>
</p:tagLst>
</file>

<file path=ppt/tags/tag352.xml><?xml version="1.0" encoding="utf-8"?>
<p:tagLst xmlns:p="http://schemas.openxmlformats.org/presentationml/2006/main">
  <p:tag name="MH" val="20170516132926"/>
  <p:tag name="MH_LIBRARY" val="GRAPHIC"/>
  <p:tag name="MH_TYPE" val="Other"/>
  <p:tag name="MH_ORDER" val="11"/>
</p:tagLst>
</file>

<file path=ppt/tags/tag353.xml><?xml version="1.0" encoding="utf-8"?>
<p:tagLst xmlns:p="http://schemas.openxmlformats.org/presentationml/2006/main">
  <p:tag name="MH" val="20170516132926"/>
  <p:tag name="MH_LIBRARY" val="GRAPHIC"/>
  <p:tag name="MH_TYPE" val="Other"/>
  <p:tag name="MH_ORDER" val="12"/>
</p:tagLst>
</file>

<file path=ppt/tags/tag354.xml><?xml version="1.0" encoding="utf-8"?>
<p:tagLst xmlns:p="http://schemas.openxmlformats.org/presentationml/2006/main">
  <p:tag name="MH" val="20170516132926"/>
  <p:tag name="MH_LIBRARY" val="GRAPHIC"/>
  <p:tag name="MH_TYPE" val="Other"/>
  <p:tag name="MH_ORDER" val="13"/>
</p:tagLst>
</file>

<file path=ppt/tags/tag355.xml><?xml version="1.0" encoding="utf-8"?>
<p:tagLst xmlns:p="http://schemas.openxmlformats.org/presentationml/2006/main">
  <p:tag name="MH" val="20170516132926"/>
  <p:tag name="MH_LIBRARY" val="GRAPHIC"/>
  <p:tag name="MH_TYPE" val="Other"/>
  <p:tag name="MH_ORDER" val="14"/>
</p:tagLst>
</file>

<file path=ppt/tags/tag356.xml><?xml version="1.0" encoding="utf-8"?>
<p:tagLst xmlns:p="http://schemas.openxmlformats.org/presentationml/2006/main">
  <p:tag name="MH" val="20170516132926"/>
  <p:tag name="MH_LIBRARY" val="GRAPHIC"/>
  <p:tag name="MH_TYPE" val="Other"/>
  <p:tag name="MH_ORDER" val="15"/>
</p:tagLst>
</file>

<file path=ppt/tags/tag357.xml><?xml version="1.0" encoding="utf-8"?>
<p:tagLst xmlns:p="http://schemas.openxmlformats.org/presentationml/2006/main">
  <p:tag name="MH" val="20170516132926"/>
  <p:tag name="MH_LIBRARY" val="GRAPHIC"/>
  <p:tag name="MH_TYPE" val="Other"/>
  <p:tag name="MH_ORDER" val="16"/>
</p:tagLst>
</file>

<file path=ppt/tags/tag358.xml><?xml version="1.0" encoding="utf-8"?>
<p:tagLst xmlns:p="http://schemas.openxmlformats.org/presentationml/2006/main">
  <p:tag name="MH" val="20170516132926"/>
  <p:tag name="MH_LIBRARY" val="GRAPHIC"/>
  <p:tag name="MH_TYPE" val="Other"/>
  <p:tag name="MH_ORDER" val="18"/>
</p:tagLst>
</file>

<file path=ppt/tags/tag359.xml><?xml version="1.0" encoding="utf-8"?>
<p:tagLst xmlns:p="http://schemas.openxmlformats.org/presentationml/2006/main">
  <p:tag name="MH" val="20170516132926"/>
  <p:tag name="MH_LIBRARY" val="GRAPHIC"/>
  <p:tag name="MH_TYPE" val="Other"/>
  <p:tag name="MH_ORDER" val="19"/>
</p:tagLst>
</file>

<file path=ppt/tags/tag360.xml><?xml version="1.0" encoding="utf-8"?>
<p:tagLst xmlns:p="http://schemas.openxmlformats.org/presentationml/2006/main">
  <p:tag name="MH" val="20170516132926"/>
  <p:tag name="MH_LIBRARY" val="GRAPHIC"/>
  <p:tag name="MH_TYPE" val="Other"/>
  <p:tag name="MH_ORDER" val="20"/>
</p:tagLst>
</file>

<file path=ppt/tags/tag361.xml><?xml version="1.0" encoding="utf-8"?>
<p:tagLst xmlns:p="http://schemas.openxmlformats.org/presentationml/2006/main">
  <p:tag name="MH" val="20170516132926"/>
  <p:tag name="MH_LIBRARY" val="GRAPHIC"/>
  <p:tag name="MH_TYPE" val="Other"/>
  <p:tag name="MH_ORDER" val="21"/>
</p:tagLst>
</file>

<file path=ppt/tags/tag362.xml><?xml version="1.0" encoding="utf-8"?>
<p:tagLst xmlns:p="http://schemas.openxmlformats.org/presentationml/2006/main">
  <p:tag name="MH" val="20170516132926"/>
  <p:tag name="MH_LIBRARY" val="GRAPHIC"/>
  <p:tag name="MH_TYPE" val="Other"/>
  <p:tag name="MH_ORDER" val="22"/>
</p:tagLst>
</file>

<file path=ppt/tags/tag363.xml><?xml version="1.0" encoding="utf-8"?>
<p:tagLst xmlns:p="http://schemas.openxmlformats.org/presentationml/2006/main">
  <p:tag name="MH" val="20170516132926"/>
  <p:tag name="MH_LIBRARY" val="GRAPHIC"/>
  <p:tag name="MH_TYPE" val="Other"/>
  <p:tag name="MH_ORDER" val="23"/>
</p:tagLst>
</file>

<file path=ppt/tags/tag364.xml><?xml version="1.0" encoding="utf-8"?>
<p:tagLst xmlns:p="http://schemas.openxmlformats.org/presentationml/2006/main">
  <p:tag name="MH" val="20170516132926"/>
  <p:tag name="MH_LIBRARY" val="GRAPHIC"/>
  <p:tag name="MH_TYPE" val="Text"/>
  <p:tag name="MH_ORDER" val="1"/>
</p:tagLst>
</file>

<file path=ppt/tags/tag365.xml><?xml version="1.0" encoding="utf-8"?>
<p:tagLst xmlns:p="http://schemas.openxmlformats.org/presentationml/2006/main">
  <p:tag name="MH" val="20170516132926"/>
  <p:tag name="MH_LIBRARY" val="GRAPHIC"/>
  <p:tag name="MH_TYPE" val="Other"/>
  <p:tag name="MH_ORDER" val="24"/>
</p:tagLst>
</file>

<file path=ppt/tags/tag366.xml><?xml version="1.0" encoding="utf-8"?>
<p:tagLst xmlns:p="http://schemas.openxmlformats.org/presentationml/2006/main">
  <p:tag name="MH" val="20170516132926"/>
  <p:tag name="MH_LIBRARY" val="GRAPHIC"/>
  <p:tag name="MH_TYPE" val="Other"/>
  <p:tag name="MH_ORDER" val="25"/>
</p:tagLst>
</file>

<file path=ppt/tags/tag367.xml><?xml version="1.0" encoding="utf-8"?>
<p:tagLst xmlns:p="http://schemas.openxmlformats.org/presentationml/2006/main">
  <p:tag name="MH" val="20170516132926"/>
  <p:tag name="MH_LIBRARY" val="GRAPHIC"/>
  <p:tag name="MH_TYPE" val="Other"/>
  <p:tag name="MH_ORDER" val="26"/>
</p:tagLst>
</file>

<file path=ppt/tags/tag368.xml><?xml version="1.0" encoding="utf-8"?>
<p:tagLst xmlns:p="http://schemas.openxmlformats.org/presentationml/2006/main">
  <p:tag name="MH" val="20170516132926"/>
  <p:tag name="MH_LIBRARY" val="GRAPHIC"/>
  <p:tag name="MH_TYPE" val="Other"/>
  <p:tag name="MH_ORDER" val="27"/>
</p:tagLst>
</file>

<file path=ppt/tags/tag369.xml><?xml version="1.0" encoding="utf-8"?>
<p:tagLst xmlns:p="http://schemas.openxmlformats.org/presentationml/2006/main">
  <p:tag name="MH" val="20170516132926"/>
  <p:tag name="MH_LIBRARY" val="GRAPHIC"/>
  <p:tag name="MH_TYPE" val="Other"/>
  <p:tag name="MH_ORDER" val="28"/>
</p:tagLst>
</file>

<file path=ppt/tags/tag370.xml><?xml version="1.0" encoding="utf-8"?>
<p:tagLst xmlns:p="http://schemas.openxmlformats.org/presentationml/2006/main">
  <p:tag name="MH" val="20170516132926"/>
  <p:tag name="MH_LIBRARY" val="GRAPHIC"/>
  <p:tag name="MH_TYPE" val="Other"/>
  <p:tag name="MH_ORDER" val="29"/>
</p:tagLst>
</file>

<file path=ppt/tags/tag371.xml><?xml version="1.0" encoding="utf-8"?>
<p:tagLst xmlns:p="http://schemas.openxmlformats.org/presentationml/2006/main">
  <p:tag name="MH" val="20170516132926"/>
  <p:tag name="MH_LIBRARY" val="GRAPHIC"/>
  <p:tag name="MH_TYPE" val="Other"/>
  <p:tag name="MH_ORDER" val="30"/>
</p:tagLst>
</file>

<file path=ppt/tags/tag372.xml><?xml version="1.0" encoding="utf-8"?>
<p:tagLst xmlns:p="http://schemas.openxmlformats.org/presentationml/2006/main">
  <p:tag name="MH" val="20170516132926"/>
  <p:tag name="MH_LIBRARY" val="GRAPHIC"/>
  <p:tag name="MH_TYPE" val="Other"/>
  <p:tag name="MH_ORDER" val="31"/>
</p:tagLst>
</file>

<file path=ppt/tags/tag373.xml><?xml version="1.0" encoding="utf-8"?>
<p:tagLst xmlns:p="http://schemas.openxmlformats.org/presentationml/2006/main">
  <p:tag name="MH" val="20170516132848"/>
  <p:tag name="MH_LIBRARY" val="GRAPHIC"/>
  <p:tag name="MH_TYPE" val="Other"/>
  <p:tag name="MH_ORDER" val="9"/>
</p:tagLst>
</file>

<file path=ppt/tags/tag374.xml><?xml version="1.0" encoding="utf-8"?>
<p:tagLst xmlns:p="http://schemas.openxmlformats.org/presentationml/2006/main">
  <p:tag name="MH" val="20170516132814"/>
  <p:tag name="MH_LIBRARY" val="GRAPHIC"/>
  <p:tag name="MH_ORDER" val="Shape"/>
</p:tagLst>
</file>

<file path=ppt/tags/tag375.xml><?xml version="1.0" encoding="utf-8"?>
<p:tagLst xmlns:p="http://schemas.openxmlformats.org/presentationml/2006/main">
  <p:tag name="MH" val="20170516132926"/>
  <p:tag name="MH_LIBRARY" val="GRAPHIC"/>
  <p:tag name="MH_TYPE" val="Other"/>
  <p:tag name="MH_ORDER" val="17"/>
</p:tagLst>
</file>

<file path=ppt/tags/tag376.xml><?xml version="1.0" encoding="utf-8"?>
<p:tagLst xmlns:p="http://schemas.openxmlformats.org/presentationml/2006/main">
  <p:tag name="MH" val="20170516132926"/>
  <p:tag name="MH_LIBRARY" val="GRAPHIC"/>
  <p:tag name="MH_TYPE" val="Picture"/>
  <p:tag name="MH_ORDER" val="1"/>
</p:tagLst>
</file>

<file path=ppt/tags/tag377.xml><?xml version="1.0" encoding="utf-8"?>
<p:tagLst xmlns:p="http://schemas.openxmlformats.org/presentationml/2006/main">
  <p:tag name="MH_TYPE" val="#NeiR#"/>
  <p:tag name="MH_NUMBER" val="1"/>
  <p:tag name="MH_CATEGORY" val="#TuWHP#"/>
  <p:tag name="MH_LAYOUT" val="Text"/>
  <p:tag name="MH" val="20170516132926"/>
  <p:tag name="MH_LIBRARY" val="GRAPHIC"/>
</p:tagLst>
</file>

<file path=ppt/tags/tag378.xml><?xml version="1.0" encoding="utf-8"?>
<p:tagLst xmlns:p="http://schemas.openxmlformats.org/presentationml/2006/main">
  <p:tag name="MH" val="20170516132814"/>
  <p:tag name="MH_LIBRARY" val="GRAPHIC"/>
  <p:tag name="MH_ORDER" val="Shape"/>
</p:tagLst>
</file>

<file path=ppt/tags/tag379.xml><?xml version="1.0" encoding="utf-8"?>
<p:tagLst xmlns:p="http://schemas.openxmlformats.org/presentationml/2006/main">
  <p:tag name="MH" val="20170516132822"/>
  <p:tag name="MH_LIBRARY" val="GRAPHIC"/>
  <p:tag name="MH_TYPE" val="Other"/>
  <p:tag name="MH_ORDER" val="1"/>
</p:tagLst>
</file>

<file path=ppt/tags/tag380.xml><?xml version="1.0" encoding="utf-8"?>
<p:tagLst xmlns:p="http://schemas.openxmlformats.org/presentationml/2006/main">
  <p:tag name="MH" val="20170516132822"/>
  <p:tag name="MH_LIBRARY" val="GRAPHIC"/>
  <p:tag name="MH_TYPE" val="SubTitle"/>
  <p:tag name="MH_ORDER" val="1"/>
</p:tagLst>
</file>

<file path=ppt/tags/tag381.xml><?xml version="1.0" encoding="utf-8"?>
<p:tagLst xmlns:p="http://schemas.openxmlformats.org/presentationml/2006/main">
  <p:tag name="MH" val="20170516132822"/>
  <p:tag name="MH_LIBRARY" val="GRAPHIC"/>
  <p:tag name="MH_TYPE" val="Other"/>
  <p:tag name="MH_ORDER" val="3"/>
</p:tagLst>
</file>

<file path=ppt/tags/tag382.xml><?xml version="1.0" encoding="utf-8"?>
<p:tagLst xmlns:p="http://schemas.openxmlformats.org/presentationml/2006/main">
  <p:tag name="MH" val="20170516132822"/>
  <p:tag name="MH_LIBRARY" val="GRAPHIC"/>
  <p:tag name="MH_TYPE" val="SubTitle"/>
  <p:tag name="MH_ORDER" val="3"/>
</p:tagLst>
</file>

<file path=ppt/tags/tag383.xml><?xml version="1.0" encoding="utf-8"?>
<p:tagLst xmlns:p="http://schemas.openxmlformats.org/presentationml/2006/main">
  <p:tag name="MH" val="20170516132822"/>
  <p:tag name="MH_LIBRARY" val="GRAPHIC"/>
  <p:tag name="MH_TYPE" val="Other"/>
  <p:tag name="MH_ORDER" val="4"/>
</p:tagLst>
</file>

<file path=ppt/tags/tag384.xml><?xml version="1.0" encoding="utf-8"?>
<p:tagLst xmlns:p="http://schemas.openxmlformats.org/presentationml/2006/main">
  <p:tag name="MH" val="20170516132822"/>
  <p:tag name="MH_LIBRARY" val="GRAPHIC"/>
  <p:tag name="MH_TYPE" val="Other"/>
  <p:tag name="MH_ORDER" val="2"/>
</p:tagLst>
</file>

<file path=ppt/tags/tag385.xml><?xml version="1.0" encoding="utf-8"?>
<p:tagLst xmlns:p="http://schemas.openxmlformats.org/presentationml/2006/main">
  <p:tag name="MH" val="20170516132822"/>
  <p:tag name="MH_LIBRARY" val="GRAPHIC"/>
  <p:tag name="MH_TYPE" val="SubTitle"/>
  <p:tag name="MH_ORDER" val="2"/>
</p:tagLst>
</file>

<file path=ppt/tags/tag386.xml><?xml version="1.0" encoding="utf-8"?>
<p:tagLst xmlns:p="http://schemas.openxmlformats.org/presentationml/2006/main">
  <p:tag name="MH" val="20170516132822"/>
  <p:tag name="MH_LIBRARY" val="GRAPHIC"/>
  <p:tag name="MH_TYPE" val="Other"/>
  <p:tag name="MH_ORDER" val="5"/>
</p:tagLst>
</file>

<file path=ppt/tags/tag387.xml><?xml version="1.0" encoding="utf-8"?>
<p:tagLst xmlns:p="http://schemas.openxmlformats.org/presentationml/2006/main">
  <p:tag name="MH" val="20170516132822"/>
  <p:tag name="MH_LIBRARY" val="GRAPHIC"/>
  <p:tag name="MH_TYPE" val="Other"/>
  <p:tag name="MH_ORDER" val="6"/>
</p:tagLst>
</file>

<file path=ppt/tags/tag388.xml><?xml version="1.0" encoding="utf-8"?>
<p:tagLst xmlns:p="http://schemas.openxmlformats.org/presentationml/2006/main">
  <p:tag name="MH" val="20170516132822"/>
  <p:tag name="MH_LIBRARY" val="GRAPHIC"/>
  <p:tag name="MH_TYPE" val="SubTitle"/>
  <p:tag name="MH_ORDER" val="4"/>
</p:tagLst>
</file>

<file path=ppt/tags/tag389.xml><?xml version="1.0" encoding="utf-8"?>
<p:tagLst xmlns:p="http://schemas.openxmlformats.org/presentationml/2006/main">
  <p:tag name="MH" val="20170516132822"/>
  <p:tag name="MH_LIBRARY" val="GRAPHIC"/>
  <p:tag name="MH_TYPE" val="Other"/>
  <p:tag name="MH_ORDER" val="1"/>
</p:tagLst>
</file>

<file path=ppt/tags/tag390.xml><?xml version="1.0" encoding="utf-8"?>
<p:tagLst xmlns:p="http://schemas.openxmlformats.org/presentationml/2006/main">
  <p:tag name="MH" val="20170516132822"/>
  <p:tag name="MH_LIBRARY" val="GRAPHIC"/>
  <p:tag name="MH_TYPE" val="SubTitle"/>
  <p:tag name="MH_ORDER" val="1"/>
</p:tagLst>
</file>

<file path=ppt/tags/tag391.xml><?xml version="1.0" encoding="utf-8"?>
<p:tagLst xmlns:p="http://schemas.openxmlformats.org/presentationml/2006/main">
  <p:tag name="MH" val="20170516132822"/>
  <p:tag name="MH_LIBRARY" val="GRAPHIC"/>
  <p:tag name="MH_TYPE" val="Other"/>
  <p:tag name="MH_ORDER" val="3"/>
</p:tagLst>
</file>

<file path=ppt/tags/tag392.xml><?xml version="1.0" encoding="utf-8"?>
<p:tagLst xmlns:p="http://schemas.openxmlformats.org/presentationml/2006/main">
  <p:tag name="MH" val="20170516132822"/>
  <p:tag name="MH_LIBRARY" val="GRAPHIC"/>
  <p:tag name="MH_TYPE" val="SubTitle"/>
  <p:tag name="MH_ORDER" val="3"/>
</p:tagLst>
</file>

<file path=ppt/tags/tag393.xml><?xml version="1.0" encoding="utf-8"?>
<p:tagLst xmlns:p="http://schemas.openxmlformats.org/presentationml/2006/main">
  <p:tag name="MH" val="20170516132822"/>
  <p:tag name="MH_LIBRARY" val="GRAPHIC"/>
  <p:tag name="MH_TYPE" val="Other"/>
  <p:tag name="MH_ORDER" val="4"/>
</p:tagLst>
</file>

<file path=ppt/tags/tag394.xml><?xml version="1.0" encoding="utf-8"?>
<p:tagLst xmlns:p="http://schemas.openxmlformats.org/presentationml/2006/main">
  <p:tag name="MH" val="20170516132822"/>
  <p:tag name="MH_LIBRARY" val="GRAPHIC"/>
  <p:tag name="MH_TYPE" val="Other"/>
  <p:tag name="MH_ORDER" val="2"/>
</p:tagLst>
</file>

<file path=ppt/tags/tag395.xml><?xml version="1.0" encoding="utf-8"?>
<p:tagLst xmlns:p="http://schemas.openxmlformats.org/presentationml/2006/main">
  <p:tag name="MH" val="20170516132822"/>
  <p:tag name="MH_LIBRARY" val="GRAPHIC"/>
  <p:tag name="MH_TYPE" val="SubTitle"/>
  <p:tag name="MH_ORDER" val="2"/>
</p:tagLst>
</file>

<file path=ppt/tags/tag396.xml><?xml version="1.0" encoding="utf-8"?>
<p:tagLst xmlns:p="http://schemas.openxmlformats.org/presentationml/2006/main">
  <p:tag name="MH" val="20170516132822"/>
  <p:tag name="MH_LIBRARY" val="GRAPHIC"/>
  <p:tag name="MH_TYPE" val="Other"/>
  <p:tag name="MH_ORDER" val="5"/>
</p:tagLst>
</file>

<file path=ppt/tags/tag397.xml><?xml version="1.0" encoding="utf-8"?>
<p:tagLst xmlns:p="http://schemas.openxmlformats.org/presentationml/2006/main">
  <p:tag name="MH" val="20170516132822"/>
  <p:tag name="MH_LIBRARY" val="GRAPHIC"/>
  <p:tag name="MH_TYPE" val="Other"/>
  <p:tag name="MH_ORDER" val="6"/>
</p:tagLst>
</file>

<file path=ppt/tags/tag398.xml><?xml version="1.0" encoding="utf-8"?>
<p:tagLst xmlns:p="http://schemas.openxmlformats.org/presentationml/2006/main">
  <p:tag name="MH" val="20170516132822"/>
  <p:tag name="MH_LIBRARY" val="GRAPHIC"/>
  <p:tag name="MH_TYPE" val="SubTitle"/>
  <p:tag name="MH_ORDER" val="4"/>
</p:tagLst>
</file>

<file path=ppt/tags/tag399.xml><?xml version="1.0" encoding="utf-8"?>
<p:tagLst xmlns:p="http://schemas.openxmlformats.org/presentationml/2006/main">
  <p:tag name="PA" val="v3.2.0"/>
</p:tagLst>
</file>

<file path=ppt/tags/tag400.xml><?xml version="1.0" encoding="utf-8"?>
<p:tagLst xmlns:p="http://schemas.openxmlformats.org/presentationml/2006/main">
  <p:tag name="PA" val="v3.2.0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867D98"/>
      </a:accent1>
      <a:accent2>
        <a:srgbClr val="C4CFD9"/>
      </a:accent2>
      <a:accent3>
        <a:srgbClr val="5ABE9E"/>
      </a:accent3>
      <a:accent4>
        <a:srgbClr val="ED6568"/>
      </a:accent4>
      <a:accent5>
        <a:srgbClr val="F9B46A"/>
      </a:accent5>
      <a:accent6>
        <a:srgbClr val="C5E7EB"/>
      </a:accent6>
      <a:hlink>
        <a:srgbClr val="867D98"/>
      </a:hlink>
      <a:folHlink>
        <a:srgbClr val="BFBFBF"/>
      </a:folHlink>
    </a:clrScheme>
    <a:fontScheme name="自定义 8">
      <a:majorFont>
        <a:latin typeface="Arial"/>
        <a:ea typeface="方正卡通简体"/>
        <a:cs typeface=""/>
      </a:majorFont>
      <a:minorFont>
        <a:latin typeface="Arial"/>
        <a:ea typeface="方正喵呜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867D98"/>
    </a:accent1>
    <a:accent2>
      <a:srgbClr val="C4CFD9"/>
    </a:accent2>
    <a:accent3>
      <a:srgbClr val="5ABE9E"/>
    </a:accent3>
    <a:accent4>
      <a:srgbClr val="ED6568"/>
    </a:accent4>
    <a:accent5>
      <a:srgbClr val="F9B46A"/>
    </a:accent5>
    <a:accent6>
      <a:srgbClr val="C5E7EB"/>
    </a:accent6>
    <a:hlink>
      <a:srgbClr val="867D98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867D98"/>
    </a:accent1>
    <a:accent2>
      <a:srgbClr val="C4CFD9"/>
    </a:accent2>
    <a:accent3>
      <a:srgbClr val="5ABE9E"/>
    </a:accent3>
    <a:accent4>
      <a:srgbClr val="ED6568"/>
    </a:accent4>
    <a:accent5>
      <a:srgbClr val="F9B46A"/>
    </a:accent5>
    <a:accent6>
      <a:srgbClr val="C5E7EB"/>
    </a:accent6>
    <a:hlink>
      <a:srgbClr val="867D98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867D98"/>
    </a:accent1>
    <a:accent2>
      <a:srgbClr val="C4CFD9"/>
    </a:accent2>
    <a:accent3>
      <a:srgbClr val="5ABE9E"/>
    </a:accent3>
    <a:accent4>
      <a:srgbClr val="ED6568"/>
    </a:accent4>
    <a:accent5>
      <a:srgbClr val="F9B46A"/>
    </a:accent5>
    <a:accent6>
      <a:srgbClr val="C5E7EB"/>
    </a:accent6>
    <a:hlink>
      <a:srgbClr val="867D98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867D98"/>
    </a:accent1>
    <a:accent2>
      <a:srgbClr val="C4CFD9"/>
    </a:accent2>
    <a:accent3>
      <a:srgbClr val="5ABE9E"/>
    </a:accent3>
    <a:accent4>
      <a:srgbClr val="ED6568"/>
    </a:accent4>
    <a:accent5>
      <a:srgbClr val="F9B46A"/>
    </a:accent5>
    <a:accent6>
      <a:srgbClr val="C5E7EB"/>
    </a:accent6>
    <a:hlink>
      <a:srgbClr val="867D98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867D98"/>
    </a:accent1>
    <a:accent2>
      <a:srgbClr val="C4CFD9"/>
    </a:accent2>
    <a:accent3>
      <a:srgbClr val="5ABE9E"/>
    </a:accent3>
    <a:accent4>
      <a:srgbClr val="ED6568"/>
    </a:accent4>
    <a:accent5>
      <a:srgbClr val="F9B46A"/>
    </a:accent5>
    <a:accent6>
      <a:srgbClr val="C5E7EB"/>
    </a:accent6>
    <a:hlink>
      <a:srgbClr val="867D98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867D98"/>
    </a:accent1>
    <a:accent2>
      <a:srgbClr val="C4CFD9"/>
    </a:accent2>
    <a:accent3>
      <a:srgbClr val="5ABE9E"/>
    </a:accent3>
    <a:accent4>
      <a:srgbClr val="ED6568"/>
    </a:accent4>
    <a:accent5>
      <a:srgbClr val="F9B46A"/>
    </a:accent5>
    <a:accent6>
      <a:srgbClr val="C5E7EB"/>
    </a:accent6>
    <a:hlink>
      <a:srgbClr val="867D98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867D98"/>
    </a:accent1>
    <a:accent2>
      <a:srgbClr val="C4CFD9"/>
    </a:accent2>
    <a:accent3>
      <a:srgbClr val="5ABE9E"/>
    </a:accent3>
    <a:accent4>
      <a:srgbClr val="ED6568"/>
    </a:accent4>
    <a:accent5>
      <a:srgbClr val="F9B46A"/>
    </a:accent5>
    <a:accent6>
      <a:srgbClr val="C5E7EB"/>
    </a:accent6>
    <a:hlink>
      <a:srgbClr val="867D98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867D98"/>
    </a:accent1>
    <a:accent2>
      <a:srgbClr val="C4CFD9"/>
    </a:accent2>
    <a:accent3>
      <a:srgbClr val="5ABE9E"/>
    </a:accent3>
    <a:accent4>
      <a:srgbClr val="ED6568"/>
    </a:accent4>
    <a:accent5>
      <a:srgbClr val="F9B46A"/>
    </a:accent5>
    <a:accent6>
      <a:srgbClr val="C5E7EB"/>
    </a:accent6>
    <a:hlink>
      <a:srgbClr val="867D98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867D98"/>
    </a:accent1>
    <a:accent2>
      <a:srgbClr val="C4CFD9"/>
    </a:accent2>
    <a:accent3>
      <a:srgbClr val="5ABE9E"/>
    </a:accent3>
    <a:accent4>
      <a:srgbClr val="ED6568"/>
    </a:accent4>
    <a:accent5>
      <a:srgbClr val="F9B46A"/>
    </a:accent5>
    <a:accent6>
      <a:srgbClr val="C5E7EB"/>
    </a:accent6>
    <a:hlink>
      <a:srgbClr val="867D98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867D98"/>
    </a:accent1>
    <a:accent2>
      <a:srgbClr val="C4CFD9"/>
    </a:accent2>
    <a:accent3>
      <a:srgbClr val="5ABE9E"/>
    </a:accent3>
    <a:accent4>
      <a:srgbClr val="ED6568"/>
    </a:accent4>
    <a:accent5>
      <a:srgbClr val="F9B46A"/>
    </a:accent5>
    <a:accent6>
      <a:srgbClr val="C5E7EB"/>
    </a:accent6>
    <a:hlink>
      <a:srgbClr val="867D98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867D98"/>
    </a:accent1>
    <a:accent2>
      <a:srgbClr val="C4CFD9"/>
    </a:accent2>
    <a:accent3>
      <a:srgbClr val="5ABE9E"/>
    </a:accent3>
    <a:accent4>
      <a:srgbClr val="ED6568"/>
    </a:accent4>
    <a:accent5>
      <a:srgbClr val="F9B46A"/>
    </a:accent5>
    <a:accent6>
      <a:srgbClr val="C5E7EB"/>
    </a:accent6>
    <a:hlink>
      <a:srgbClr val="867D98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867D98"/>
    </a:accent1>
    <a:accent2>
      <a:srgbClr val="C4CFD9"/>
    </a:accent2>
    <a:accent3>
      <a:srgbClr val="5ABE9E"/>
    </a:accent3>
    <a:accent4>
      <a:srgbClr val="ED6568"/>
    </a:accent4>
    <a:accent5>
      <a:srgbClr val="F9B46A"/>
    </a:accent5>
    <a:accent6>
      <a:srgbClr val="C5E7EB"/>
    </a:accent6>
    <a:hlink>
      <a:srgbClr val="867D98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3161</Words>
  <Application>WPS 演示</Application>
  <PresentationFormat>宽屏</PresentationFormat>
  <Paragraphs>404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27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53" baseType="lpstr">
      <vt:lpstr>Arial</vt:lpstr>
      <vt:lpstr>宋体</vt:lpstr>
      <vt:lpstr>Wingdings</vt:lpstr>
      <vt:lpstr>微软雅黑</vt:lpstr>
      <vt:lpstr>Magneto</vt:lpstr>
      <vt:lpstr>黑体</vt:lpstr>
      <vt:lpstr>Calibri</vt:lpstr>
      <vt:lpstr>Calibri</vt:lpstr>
      <vt:lpstr>华文中宋</vt:lpstr>
      <vt:lpstr>华文新魏</vt:lpstr>
      <vt:lpstr>方正卡通简体</vt:lpstr>
      <vt:lpstr>思源黑体 CN Light</vt:lpstr>
      <vt:lpstr>Modern No. 20</vt:lpstr>
      <vt:lpstr>隶书</vt:lpstr>
      <vt:lpstr>Miriam</vt:lpstr>
      <vt:lpstr>方正喵呜体</vt:lpstr>
      <vt:lpstr>DarkBox</vt:lpstr>
      <vt:lpstr>华文隶书</vt:lpstr>
      <vt:lpstr>Arial Unicode MS</vt:lpstr>
      <vt:lpstr>等线</vt:lpstr>
      <vt:lpstr>魂心</vt:lpstr>
      <vt:lpstr>Arial Narrow</vt:lpstr>
      <vt:lpstr>HanWangWCL10</vt:lpstr>
      <vt:lpstr>华文细黑</vt:lpstr>
      <vt:lpstr>Walbaum MT Std</vt:lpstr>
      <vt:lpstr>PMingLiU-ExtB</vt:lpstr>
      <vt:lpstr>仿宋_GB2312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520</dc:title>
  <dc:creator>lenovo</dc:creator>
  <cp:lastModifiedBy>Administrator</cp:lastModifiedBy>
  <cp:revision>506</cp:revision>
  <dcterms:created xsi:type="dcterms:W3CDTF">2017-05-16T04:21:00Z</dcterms:created>
  <dcterms:modified xsi:type="dcterms:W3CDTF">2018-05-15T01:34:06Z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