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77" r:id="rId3"/>
    <p:sldId id="256" r:id="rId5"/>
    <p:sldId id="284" r:id="rId6"/>
    <p:sldId id="285" r:id="rId7"/>
    <p:sldId id="287" r:id="rId8"/>
    <p:sldId id="288" r:id="rId9"/>
    <p:sldId id="276" r:id="rId10"/>
    <p:sldId id="278" r:id="rId11"/>
    <p:sldId id="279" r:id="rId12"/>
    <p:sldId id="281" r:id="rId13"/>
    <p:sldId id="282" r:id="rId14"/>
    <p:sldId id="280" r:id="rId15"/>
    <p:sldId id="286" r:id="rId16"/>
    <p:sldId id="283" r:id="rId17"/>
    <p:sldId id="289" r:id="rId18"/>
    <p:sldId id="290" r:id="rId19"/>
    <p:sldId id="291" r:id="rId20"/>
    <p:sldId id="292" r:id="rId21"/>
    <p:sldId id="293" r:id="rId22"/>
    <p:sldId id="294" r:id="rId23"/>
  </p:sldIdLst>
  <p:sldSz cx="12192000" cy="6858000"/>
  <p:notesSz cx="6858000" cy="9144000"/>
  <p:embeddedFontLst>
    <p:embeddedFont>
      <p:font typeface="等线 Light" panose="02010600030101010101" charset="-122"/>
      <p:regular r:id="rId28"/>
    </p:embeddedFont>
    <p:embeddedFont>
      <p:font typeface="等线" panose="02010600030101010101" charset="-122"/>
      <p:regular r:id="rId29"/>
    </p:embeddedFont>
    <p:embeddedFont>
      <p:font typeface="方正行楷繁体" panose="03000509000000000000" charset="-122"/>
      <p:regular r:id="rId30"/>
    </p:embeddedFont>
    <p:embeddedFont>
      <p:font typeface="迷你简长艺" panose="02010609000101010101" pitchFamily="49" charset="-122"/>
      <p:regular r:id="rId31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4E0DB"/>
    <a:srgbClr val="AF5558"/>
    <a:srgbClr val="EBA09E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25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26" y="282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7DC6140-B501-4147-A5B3-2503335AFC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1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7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12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331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41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355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76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96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6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17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37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584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789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78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993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99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19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98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403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 advTm="1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22860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E10A54D-AD6A-4265-933B-739A6186F3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file:///C:\Users\pc\Desktop\&#32431;&#38899;&#20048;%20-%20&#34920;&#30333;&#35828;&#21809;2.mp3" TargetMode="External"/><Relationship Id="rId3" Type="http://schemas.openxmlformats.org/officeDocument/2006/relationships/audio" Target="file:///C:\Users\pc\Desktop\&#32431;&#38899;&#20048;%20-%20&#34920;&#30333;&#35828;&#21809;2.mp3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jpeg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jpeg"/><Relationship Id="rId7" Type="http://schemas.openxmlformats.org/officeDocument/2006/relationships/image" Target="../media/image14.jpeg"/><Relationship Id="rId6" Type="http://schemas.openxmlformats.org/officeDocument/2006/relationships/image" Target="../media/image9.png"/><Relationship Id="rId5" Type="http://schemas.openxmlformats.org/officeDocument/2006/relationships/image" Target="../media/image7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13.pn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6" Type="http://schemas.openxmlformats.org/officeDocument/2006/relationships/image" Target="../media/image15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jpeg"/><Relationship Id="rId7" Type="http://schemas.openxmlformats.org/officeDocument/2006/relationships/image" Target="../media/image2.jpeg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1.jpeg"/><Relationship Id="rId7" Type="http://schemas.openxmlformats.org/officeDocument/2006/relationships/image" Target="../media/image20.jpeg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4.jpeg"/><Relationship Id="rId7" Type="http://schemas.openxmlformats.org/officeDocument/2006/relationships/image" Target="../media/image22.jpeg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4.jpeg"/><Relationship Id="rId7" Type="http://schemas.openxmlformats.org/officeDocument/2006/relationships/image" Target="../media/image20.jpeg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22.jpeg"/><Relationship Id="rId7" Type="http://schemas.openxmlformats.org/officeDocument/2006/relationships/image" Target="../media/image18.jpeg"/><Relationship Id="rId6" Type="http://schemas.openxmlformats.org/officeDocument/2006/relationships/image" Target="../media/image25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jpeg"/><Relationship Id="rId7" Type="http://schemas.openxmlformats.org/officeDocument/2006/relationships/image" Target="../media/image10.jpeg"/><Relationship Id="rId6" Type="http://schemas.openxmlformats.org/officeDocument/2006/relationships/image" Target="../media/image22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972" name="椭圆 5971"/>
          <p:cNvSpPr/>
          <p:nvPr/>
        </p:nvSpPr>
        <p:spPr>
          <a:xfrm>
            <a:off x="5475288" y="4270375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536113" y="56832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0" name="椭圆 5979"/>
          <p:cNvSpPr/>
          <p:nvPr/>
        </p:nvSpPr>
        <p:spPr>
          <a:xfrm>
            <a:off x="5848350" y="2270125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1" name="椭圆 5980"/>
          <p:cNvSpPr/>
          <p:nvPr/>
        </p:nvSpPr>
        <p:spPr>
          <a:xfrm>
            <a:off x="3840163" y="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7" name="椭圆 5986"/>
          <p:cNvSpPr/>
          <p:nvPr/>
        </p:nvSpPr>
        <p:spPr>
          <a:xfrm>
            <a:off x="6637338" y="3486150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06" name="椭圆 6005"/>
          <p:cNvSpPr/>
          <p:nvPr/>
        </p:nvSpPr>
        <p:spPr>
          <a:xfrm>
            <a:off x="6992938" y="3519488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89" name="组合 6012"/>
          <p:cNvGrpSpPr/>
          <p:nvPr/>
        </p:nvGrpSpPr>
        <p:grpSpPr>
          <a:xfrm rot="5400000">
            <a:off x="4329113" y="1100138"/>
            <a:ext cx="3533775" cy="3533775"/>
            <a:chOff x="6289903" y="3511246"/>
            <a:chExt cx="1520414" cy="1520414"/>
          </a:xfrm>
        </p:grpSpPr>
        <p:sp>
          <p:nvSpPr>
            <p:cNvPr id="6007" name="矩形 6006"/>
            <p:cNvSpPr/>
            <p:nvPr/>
          </p:nvSpPr>
          <p:spPr>
            <a:xfrm>
              <a:off x="6290586" y="3511929"/>
              <a:ext cx="1519048" cy="1519048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008" name="直接连接符 6007"/>
            <p:cNvCxnSpPr/>
            <p:nvPr/>
          </p:nvCxnSpPr>
          <p:spPr>
            <a:xfrm>
              <a:off x="6290586" y="3511929"/>
              <a:ext cx="1519048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09" name="直接连接符 6008"/>
            <p:cNvCxnSpPr/>
            <p:nvPr/>
          </p:nvCxnSpPr>
          <p:spPr>
            <a:xfrm flipH="1">
              <a:off x="6290586" y="3511929"/>
              <a:ext cx="1519048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0" name="直接连接符 6009"/>
            <p:cNvCxnSpPr>
              <a:stCxn id="6007" idx="3"/>
              <a:endCxn id="6007" idx="1"/>
            </p:cNvCxnSpPr>
            <p:nvPr/>
          </p:nvCxnSpPr>
          <p:spPr>
            <a:xfrm flipH="1">
              <a:off x="6290586" y="4272136"/>
              <a:ext cx="1519048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1" name="直接连接符 6010"/>
            <p:cNvCxnSpPr>
              <a:stCxn id="6007" idx="0"/>
              <a:endCxn id="6007" idx="2"/>
            </p:cNvCxnSpPr>
            <p:nvPr/>
          </p:nvCxnSpPr>
          <p:spPr>
            <a:xfrm>
              <a:off x="7050793" y="3511929"/>
              <a:ext cx="0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9" name="文本框 78"/>
          <p:cNvSpPr txBox="1"/>
          <p:nvPr/>
        </p:nvSpPr>
        <p:spPr>
          <a:xfrm>
            <a:off x="5218113" y="1182688"/>
            <a:ext cx="679450" cy="3170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20000" dirty="0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zh-CN" altLang="en-US" sz="20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165725" y="1182688"/>
            <a:ext cx="679450" cy="3170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20000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endParaRPr lang="zh-CN" altLang="en-US" sz="20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280025" y="1200150"/>
            <a:ext cx="679450" cy="31686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200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zh-CN" altLang="en-US" sz="20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280025" y="1166813"/>
            <a:ext cx="679450" cy="3170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200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zh-CN" altLang="en-US" sz="20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211763" y="1231900"/>
            <a:ext cx="679450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200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zh-CN" altLang="en-US" sz="20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54413" y="5143500"/>
            <a:ext cx="5878512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4800" dirty="0">
                <a:latin typeface="庞中华简体 V2007" pitchFamily="2" charset="-122"/>
                <a:ea typeface="庞中华简体 V2007" pitchFamily="2" charset="-122"/>
              </a:rPr>
              <a:t>某某美女我爱你！！！</a:t>
            </a:r>
            <a:endParaRPr lang="zh-CN" altLang="en-US" sz="4800" dirty="0">
              <a:latin typeface="庞中华简体 V2007" pitchFamily="2" charset="-122"/>
              <a:ea typeface="庞中华简体 V2007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17966" b="9721"/>
          <a:stretch>
            <a:fillRect/>
          </a:stretch>
        </p:blipFill>
        <p:spPr>
          <a:xfrm>
            <a:off x="4679950" y="1366838"/>
            <a:ext cx="2827338" cy="306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18" name="纯音乐 - 表白说唱2.mp3">
            <a:hlinkClick r:id="" action="ppaction://media"/>
          </p:cNvPr>
          <p:cNvPicPr>
            <a:picLocks noRot="1"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038" y="1225550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7" showWhenStopped="0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18"/>
                </p:tgtEl>
              </p:cMediaNode>
            </p:audio>
          </p:childTnLst>
        </p:cTn>
      </p:par>
    </p:tnLst>
    <p:bldLst>
      <p:bldP spid="79" grpId="0"/>
      <p:bldP spid="79" grpId="1"/>
      <p:bldP spid="77" grpId="0"/>
      <p:bldP spid="77" grpId="1"/>
      <p:bldP spid="87" grpId="0"/>
      <p:bldP spid="87" grpId="1"/>
      <p:bldP spid="88" grpId="0"/>
      <p:bldP spid="88" grpId="1"/>
      <p:bldP spid="89" grpId="0"/>
      <p:bldP spid="89" grpId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5" name="图片 54"/>
          <p:cNvPicPr>
            <a:picLocks noChangeAspect="1"/>
          </p:cNvPicPr>
          <p:nvPr/>
        </p:nvPicPr>
        <p:blipFill>
          <a:blip r:embed="rId2">
            <a:grayscl/>
          </a:blip>
          <a:srcRect l="10634" b="29966"/>
          <a:stretch>
            <a:fillRect/>
          </a:stretch>
        </p:blipFill>
        <p:spPr>
          <a:xfrm rot="9709526" flipH="1">
            <a:off x="-1035838" y="-406114"/>
            <a:ext cx="3941976" cy="3998741"/>
          </a:xfrm>
          <a:custGeom>
            <a:avLst/>
            <a:gdLst>
              <a:gd name="connsiteX0" fmla="*/ 1938173 w 5820008"/>
              <a:gd name="connsiteY0" fmla="*/ 5903817 h 5903817"/>
              <a:gd name="connsiteX1" fmla="*/ 5820008 w 5820008"/>
              <a:gd name="connsiteY1" fmla="*/ 4629444 h 5903817"/>
              <a:gd name="connsiteX2" fmla="*/ 5820008 w 5820008"/>
              <a:gd name="connsiteY2" fmla="*/ 0 h 5903817"/>
              <a:gd name="connsiteX3" fmla="*/ 0 w 5820008"/>
              <a:gd name="connsiteY3" fmla="*/ 0 h 590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0008" h="5903817">
                <a:moveTo>
                  <a:pt x="1938173" y="5903817"/>
                </a:moveTo>
                <a:lnTo>
                  <a:pt x="5820008" y="4629444"/>
                </a:lnTo>
                <a:lnTo>
                  <a:pt x="5820008" y="0"/>
                </a:lnTo>
                <a:lnTo>
                  <a:pt x="0" y="0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0031413" y="11113"/>
            <a:ext cx="2160587" cy="279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59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986900">
            <a:off x="-914400" y="-1130300"/>
            <a:ext cx="4494213" cy="461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8488" y="103187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59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00" y="4406900"/>
            <a:ext cx="1189038" cy="1249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2" name="椭圆 5971"/>
          <p:cNvSpPr/>
          <p:nvPr/>
        </p:nvSpPr>
        <p:spPr>
          <a:xfrm>
            <a:off x="5475288" y="48323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3" name="椭圆 5972"/>
          <p:cNvSpPr/>
          <p:nvPr/>
        </p:nvSpPr>
        <p:spPr>
          <a:xfrm>
            <a:off x="4786313" y="2282825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9142413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9" name="椭圆 5978"/>
          <p:cNvSpPr/>
          <p:nvPr/>
        </p:nvSpPr>
        <p:spPr>
          <a:xfrm>
            <a:off x="5067300" y="1928813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0" name="椭圆 5979"/>
          <p:cNvSpPr/>
          <p:nvPr/>
        </p:nvSpPr>
        <p:spPr>
          <a:xfrm>
            <a:off x="2527300" y="3111500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1" name="椭圆 5980"/>
          <p:cNvSpPr/>
          <p:nvPr/>
        </p:nvSpPr>
        <p:spPr>
          <a:xfrm>
            <a:off x="3840163" y="561975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1644650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7" name="椭圆 5986"/>
          <p:cNvSpPr/>
          <p:nvPr/>
        </p:nvSpPr>
        <p:spPr>
          <a:xfrm>
            <a:off x="6637338" y="4048125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9" name="椭圆 5988"/>
          <p:cNvSpPr/>
          <p:nvPr/>
        </p:nvSpPr>
        <p:spPr>
          <a:xfrm>
            <a:off x="4452938" y="3154363"/>
            <a:ext cx="182563" cy="16351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0 w 182881"/>
              <a:gd name="connsiteY0-2" fmla="*/ 60321 h 120685"/>
              <a:gd name="connsiteX1-3" fmla="*/ 80683 w 182881"/>
              <a:gd name="connsiteY1-4" fmla="*/ 79 h 120685"/>
              <a:gd name="connsiteX2-5" fmla="*/ 182881 w 182881"/>
              <a:gd name="connsiteY2-6" fmla="*/ 71079 h 120685"/>
              <a:gd name="connsiteX3-7" fmla="*/ 80683 w 182881"/>
              <a:gd name="connsiteY3-8" fmla="*/ 120563 h 120685"/>
              <a:gd name="connsiteX4-9" fmla="*/ 0 w 182881"/>
              <a:gd name="connsiteY4-10" fmla="*/ 60321 h 120685"/>
              <a:gd name="connsiteX0-11" fmla="*/ 45 w 182926"/>
              <a:gd name="connsiteY0-12" fmla="*/ 60309 h 163620"/>
              <a:gd name="connsiteX1-13" fmla="*/ 80728 w 182926"/>
              <a:gd name="connsiteY1-14" fmla="*/ 67 h 163620"/>
              <a:gd name="connsiteX2-15" fmla="*/ 182926 w 182926"/>
              <a:gd name="connsiteY2-16" fmla="*/ 71067 h 163620"/>
              <a:gd name="connsiteX3-17" fmla="*/ 91485 w 182926"/>
              <a:gd name="connsiteY3-18" fmla="*/ 163582 h 163620"/>
              <a:gd name="connsiteX4-19" fmla="*/ 45 w 182926"/>
              <a:gd name="connsiteY4-20" fmla="*/ 60309 h 1636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26" h="163620">
                <a:moveTo>
                  <a:pt x="45" y="60309"/>
                </a:moveTo>
                <a:cubicBezTo>
                  <a:pt x="-1748" y="33057"/>
                  <a:pt x="50248" y="-1726"/>
                  <a:pt x="80728" y="67"/>
                </a:cubicBezTo>
                <a:cubicBezTo>
                  <a:pt x="111208" y="1860"/>
                  <a:pt x="182926" y="37796"/>
                  <a:pt x="182926" y="71067"/>
                </a:cubicBezTo>
                <a:cubicBezTo>
                  <a:pt x="182926" y="104338"/>
                  <a:pt x="121965" y="165375"/>
                  <a:pt x="91485" y="163582"/>
                </a:cubicBezTo>
                <a:cubicBezTo>
                  <a:pt x="61005" y="161789"/>
                  <a:pt x="1838" y="87562"/>
                  <a:pt x="45" y="60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90" name="椭圆 5989"/>
          <p:cNvSpPr/>
          <p:nvPr/>
        </p:nvSpPr>
        <p:spPr>
          <a:xfrm>
            <a:off x="5765800" y="604838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06" name="椭圆 6005"/>
          <p:cNvSpPr/>
          <p:nvPr/>
        </p:nvSpPr>
        <p:spPr>
          <a:xfrm>
            <a:off x="6992938" y="4081463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89" name="组合 6012"/>
          <p:cNvGrpSpPr/>
          <p:nvPr/>
        </p:nvGrpSpPr>
        <p:grpSpPr>
          <a:xfrm rot="5400000">
            <a:off x="2560638" y="2184400"/>
            <a:ext cx="1311275" cy="1309688"/>
            <a:chOff x="6289903" y="3511246"/>
            <a:chExt cx="1520414" cy="1520414"/>
          </a:xfrm>
        </p:grpSpPr>
        <p:sp>
          <p:nvSpPr>
            <p:cNvPr id="6007" name="矩形 6006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008" name="直接连接符 6007"/>
            <p:cNvCxnSpPr/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09" name="直接连接符 6008"/>
            <p:cNvCxnSpPr/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0" name="直接连接符 6009"/>
            <p:cNvCxnSpPr>
              <a:stCxn id="6007" idx="3"/>
              <a:endCxn id="6007" idx="1"/>
            </p:cNvCxnSpPr>
            <p:nvPr/>
          </p:nvCxnSpPr>
          <p:spPr>
            <a:xfrm flipH="1">
              <a:off x="6289904" y="4265003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1" name="直接连接符 6010"/>
            <p:cNvCxnSpPr>
              <a:stCxn id="6007" idx="0"/>
              <a:endCxn id="6007" idx="2"/>
            </p:cNvCxnSpPr>
            <p:nvPr/>
          </p:nvCxnSpPr>
          <p:spPr>
            <a:xfrm>
              <a:off x="7050109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6" name="组合 6012"/>
          <p:cNvGrpSpPr/>
          <p:nvPr/>
        </p:nvGrpSpPr>
        <p:grpSpPr>
          <a:xfrm rot="5400000">
            <a:off x="4254500" y="2200275"/>
            <a:ext cx="1311275" cy="1311275"/>
            <a:chOff x="6289903" y="3511246"/>
            <a:chExt cx="1520414" cy="1520414"/>
          </a:xfrm>
        </p:grpSpPr>
        <p:sp>
          <p:nvSpPr>
            <p:cNvPr id="57" name="矩形 56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58" name="直接连接符 57"/>
            <p:cNvCxnSpPr>
              <a:stCxn id="6007" idx="0"/>
              <a:endCxn id="6007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6007" idx="0"/>
              <a:endCxn id="6007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stCxn id="57" idx="3"/>
              <a:endCxn id="57" idx="1"/>
            </p:cNvCxnSpPr>
            <p:nvPr/>
          </p:nvCxnSpPr>
          <p:spPr>
            <a:xfrm flipH="1">
              <a:off x="6289904" y="4271453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>
              <a:stCxn id="57" idx="0"/>
              <a:endCxn id="57" idx="2"/>
            </p:cNvCxnSpPr>
            <p:nvPr/>
          </p:nvCxnSpPr>
          <p:spPr>
            <a:xfrm>
              <a:off x="7050110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2" name="组合 6012"/>
          <p:cNvGrpSpPr/>
          <p:nvPr/>
        </p:nvGrpSpPr>
        <p:grpSpPr>
          <a:xfrm rot="5400000">
            <a:off x="5853113" y="2206625"/>
            <a:ext cx="1311275" cy="1311275"/>
            <a:chOff x="6289903" y="3511246"/>
            <a:chExt cx="1520414" cy="1520414"/>
          </a:xfrm>
        </p:grpSpPr>
        <p:sp>
          <p:nvSpPr>
            <p:cNvPr id="63" name="矩形 62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4" name="直接连接符 63"/>
            <p:cNvCxnSpPr>
              <a:stCxn id="57" idx="0"/>
              <a:endCxn id="57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>
              <a:stCxn id="57" idx="0"/>
              <a:endCxn id="57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>
              <a:stCxn id="63" idx="3"/>
              <a:endCxn id="63" idx="1"/>
            </p:cNvCxnSpPr>
            <p:nvPr/>
          </p:nvCxnSpPr>
          <p:spPr>
            <a:xfrm flipH="1">
              <a:off x="6289904" y="427145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>
              <a:stCxn id="63" idx="0"/>
              <a:endCxn id="63" idx="2"/>
            </p:cNvCxnSpPr>
            <p:nvPr/>
          </p:nvCxnSpPr>
          <p:spPr>
            <a:xfrm>
              <a:off x="7050110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8" name="组合 6012"/>
          <p:cNvGrpSpPr/>
          <p:nvPr/>
        </p:nvGrpSpPr>
        <p:grpSpPr>
          <a:xfrm rot="5400000">
            <a:off x="7543800" y="2220913"/>
            <a:ext cx="1311275" cy="1311275"/>
            <a:chOff x="6289903" y="3511246"/>
            <a:chExt cx="1520414" cy="1520414"/>
          </a:xfrm>
        </p:grpSpPr>
        <p:sp>
          <p:nvSpPr>
            <p:cNvPr id="69" name="矩形 68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70" name="直接连接符 69"/>
            <p:cNvCxnSpPr>
              <a:stCxn id="63" idx="0"/>
              <a:endCxn id="63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>
              <a:stCxn id="63" idx="0"/>
              <a:endCxn id="63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>
              <a:stCxn id="69" idx="3"/>
              <a:endCxn id="69" idx="1"/>
            </p:cNvCxnSpPr>
            <p:nvPr/>
          </p:nvCxnSpPr>
          <p:spPr>
            <a:xfrm flipH="1">
              <a:off x="6289904" y="4271453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stCxn id="69" idx="0"/>
              <a:endCxn id="69" idx="2"/>
            </p:cNvCxnSpPr>
            <p:nvPr/>
          </p:nvCxnSpPr>
          <p:spPr>
            <a:xfrm>
              <a:off x="7050109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014" name="文本框 6013"/>
          <p:cNvSpPr txBox="1"/>
          <p:nvPr/>
        </p:nvSpPr>
        <p:spPr>
          <a:xfrm>
            <a:off x="2352675" y="2154238"/>
            <a:ext cx="1662113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遇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4" name="文本框 73"/>
          <p:cNvSpPr txBox="1"/>
          <p:nvPr/>
        </p:nvSpPr>
        <p:spPr>
          <a:xfrm>
            <a:off x="4103688" y="2206625"/>
            <a:ext cx="1662112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见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 rot="-5400000">
            <a:off x="6024563" y="2212975"/>
            <a:ext cx="1660525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9600" dirty="0">
                <a:latin typeface="方正行楷繁体" panose="03000509000000000000" charset="-122"/>
                <a:ea typeface="方正行楷繁体" panose="03000509000000000000" charset="-122"/>
              </a:rPr>
              <a:t>5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-5400000">
            <a:off x="7648575" y="2233613"/>
            <a:ext cx="1662113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9600" dirty="0">
                <a:latin typeface="方正行楷繁体" panose="03000509000000000000" charset="-122"/>
                <a:ea typeface="方正行楷繁体" panose="03000509000000000000" charset="-122"/>
              </a:rPr>
              <a:t>2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60813" y="1570038"/>
            <a:ext cx="5124450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我要你知道，这个世界上有一个人会永远等着你。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103688" y="3813175"/>
            <a:ext cx="5810250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大声在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520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这一天告诉你我爱你，某某美女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379913" y="4370388"/>
            <a:ext cx="4475162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520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遇见最美的你，让我心动不已！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1" name="组合 6012"/>
          <p:cNvGrpSpPr/>
          <p:nvPr/>
        </p:nvGrpSpPr>
        <p:grpSpPr>
          <a:xfrm rot="5400000">
            <a:off x="9047163" y="2233613"/>
            <a:ext cx="1311275" cy="1311275"/>
            <a:chOff x="6289903" y="3511246"/>
            <a:chExt cx="1520414" cy="1520414"/>
          </a:xfrm>
        </p:grpSpPr>
        <p:sp>
          <p:nvSpPr>
            <p:cNvPr id="82" name="矩形 81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83" name="直接连接符 82"/>
            <p:cNvCxnSpPr>
              <a:stCxn id="69" idx="0"/>
              <a:endCxn id="69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stCxn id="69" idx="0"/>
              <a:endCxn id="69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stCxn id="82" idx="3"/>
              <a:endCxn id="82" idx="1"/>
            </p:cNvCxnSpPr>
            <p:nvPr/>
          </p:nvCxnSpPr>
          <p:spPr>
            <a:xfrm flipH="1">
              <a:off x="6289904" y="427145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stCxn id="82" idx="0"/>
              <a:endCxn id="82" idx="2"/>
            </p:cNvCxnSpPr>
            <p:nvPr/>
          </p:nvCxnSpPr>
          <p:spPr>
            <a:xfrm>
              <a:off x="7050109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80" name="文本框 79"/>
          <p:cNvSpPr txBox="1"/>
          <p:nvPr/>
        </p:nvSpPr>
        <p:spPr>
          <a:xfrm rot="-5400000">
            <a:off x="9180513" y="2244725"/>
            <a:ext cx="1662112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9600" dirty="0">
                <a:latin typeface="方正行楷繁体" panose="03000509000000000000" charset="-122"/>
                <a:ea typeface="方正行楷繁体" panose="03000509000000000000" charset="-122"/>
              </a:rPr>
              <a:t>0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1000"/>
                                        <p:tgtEl>
                                          <p:spTgt spid="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26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26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6260"/>
                            </p:stCondLst>
                            <p:childTnLst>
                              <p:par>
                                <p:cTn id="1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2 0.02477 L 0.07526 -0.01805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4" grpId="0"/>
      <p:bldP spid="74" grpId="0"/>
      <p:bldP spid="75" grpId="0"/>
      <p:bldP spid="76" grpId="0"/>
      <p:bldP spid="5" grpId="0"/>
      <p:bldP spid="78" grpId="0"/>
      <p:bldP spid="79" grpId="0"/>
      <p:bldP spid="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10117138" y="2212975"/>
            <a:ext cx="1427162" cy="1547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787900" y="828675"/>
            <a:ext cx="7551738" cy="1063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r>
              <a:rPr lang="en-US" altLang="zh-CN" sz="4800" dirty="0">
                <a:latin typeface="Arial" panose="020B0604020202020204" pitchFamily="34" charset="0"/>
                <a:ea typeface="宋体" panose="02010600030101010101" pitchFamily="2" charset="-122"/>
              </a:rPr>
              <a:t>486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张车票，代表着我们感情的经历，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89225" y="3217863"/>
            <a:ext cx="9361488" cy="2795587"/>
            <a:chOff x="3478705" y="3458090"/>
            <a:chExt cx="8341664" cy="2492369"/>
          </a:xfrm>
        </p:grpSpPr>
        <p:pic>
          <p:nvPicPr>
            <p:cNvPr id="8208" name="图片 6"/>
            <p:cNvPicPr>
              <a:picLocks noChangeAspect="1"/>
            </p:cNvPicPr>
            <p:nvPr/>
          </p:nvPicPr>
          <p:blipFill>
            <a:blip r:embed="rId7"/>
            <a:srcRect t="47667"/>
            <a:stretch>
              <a:fillRect/>
            </a:stretch>
          </p:blipFill>
          <p:spPr>
            <a:xfrm flipH="1">
              <a:off x="3478705" y="3458090"/>
              <a:ext cx="5234588" cy="249236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9" name="图片 20"/>
            <p:cNvPicPr>
              <a:picLocks noChangeAspect="1"/>
            </p:cNvPicPr>
            <p:nvPr/>
          </p:nvPicPr>
          <p:blipFill>
            <a:blip r:embed="rId7"/>
            <a:srcRect t="49918" r="34293" b="8504"/>
            <a:stretch>
              <a:fillRect/>
            </a:stretch>
          </p:blipFill>
          <p:spPr>
            <a:xfrm flipH="1">
              <a:off x="8380796" y="3541037"/>
              <a:ext cx="3439573" cy="198029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8394700" y="2195513"/>
            <a:ext cx="1427163" cy="154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6700838" y="2195513"/>
            <a:ext cx="1427162" cy="154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4978400" y="2147888"/>
            <a:ext cx="1427163" cy="154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668838" y="1281113"/>
            <a:ext cx="7551737" cy="1063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r>
              <a:rPr lang="en-US" altLang="zh-CN" sz="4800" dirty="0">
                <a:latin typeface="Arial" panose="020B0604020202020204" pitchFamily="34" charset="0"/>
                <a:ea typeface="宋体" panose="02010600030101010101" pitchFamily="2" charset="-122"/>
              </a:rPr>
              <a:t>187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电影 票，代表着我们曾经的回忆！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62250" y="2647950"/>
            <a:ext cx="9347200" cy="3338513"/>
            <a:chOff x="2991414" y="3037839"/>
            <a:chExt cx="7918515" cy="3339701"/>
          </a:xfrm>
        </p:grpSpPr>
        <p:pic>
          <p:nvPicPr>
            <p:cNvPr id="10255" name="图片 4"/>
            <p:cNvPicPr>
              <a:picLocks noChangeAspect="1"/>
            </p:cNvPicPr>
            <p:nvPr/>
          </p:nvPicPr>
          <p:blipFill>
            <a:blip r:embed="rId6"/>
            <a:srcRect l="24216"/>
            <a:stretch>
              <a:fillRect/>
            </a:stretch>
          </p:blipFill>
          <p:spPr>
            <a:xfrm rot="5400000">
              <a:off x="3501046" y="2667979"/>
              <a:ext cx="3189876" cy="42091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6" name="图片 25"/>
            <p:cNvPicPr>
              <a:picLocks noChangeAspect="1"/>
            </p:cNvPicPr>
            <p:nvPr/>
          </p:nvPicPr>
          <p:blipFill>
            <a:blip r:embed="rId6"/>
            <a:srcRect l="20656"/>
            <a:stretch>
              <a:fillRect/>
            </a:stretch>
          </p:blipFill>
          <p:spPr>
            <a:xfrm rot="5400000">
              <a:off x="7135506" y="2603117"/>
              <a:ext cx="3339701" cy="420914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7589838" y="3095625"/>
            <a:ext cx="1427162" cy="1547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6094413" y="3095625"/>
            <a:ext cx="1427162" cy="1547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4645025" y="3089275"/>
            <a:ext cx="1427163" cy="1547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3194050" y="3113088"/>
            <a:ext cx="1428750" cy="1547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9040813" y="3089275"/>
            <a:ext cx="1427162" cy="1547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10531475" y="3098800"/>
            <a:ext cx="1428750" cy="154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475" y="681038"/>
            <a:ext cx="4564063" cy="4564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59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图片 59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416925" y="1784350"/>
            <a:ext cx="3535363" cy="23923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r>
              <a:rPr lang="en-US" altLang="zh-CN" sz="4800" dirty="0">
                <a:latin typeface="Arial" panose="020B0604020202020204" pitchFamily="34" charset="0"/>
                <a:ea typeface="宋体" panose="02010600030101010101" pitchFamily="2" charset="-122"/>
              </a:rPr>
              <a:t>8766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条短信，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代表着我们曾经的回忆！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诉说着我们之间无数的故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事与相隔两地的煎熬！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>
            <a:off x="4283075" y="1520825"/>
            <a:ext cx="1936750" cy="2100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rcRect t="17966" b="9721"/>
          <a:stretch>
            <a:fillRect/>
          </a:stretch>
        </p:blipFill>
        <p:spPr>
          <a:xfrm>
            <a:off x="6838950" y="2827338"/>
            <a:ext cx="1536700" cy="166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/>
        </p:nvSpPr>
        <p:spPr>
          <a:xfrm>
            <a:off x="4854575" y="3621088"/>
            <a:ext cx="1092200" cy="7350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我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78688" y="1893888"/>
            <a:ext cx="1092200" cy="7350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你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958013" y="1217613"/>
            <a:ext cx="4564062" cy="17922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年的生日礼物，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432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个礼物以及温暖的衣服！代表着我们曾经的回忆！诉说着我们之间无数的故事与相隔两地的煎熬！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rcRect t="28979" b="12463"/>
          <a:stretch>
            <a:fillRect/>
          </a:stretch>
        </p:blipFill>
        <p:spPr>
          <a:xfrm>
            <a:off x="7824788" y="3314700"/>
            <a:ext cx="2940050" cy="2462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51" name="图片 4"/>
          <p:cNvPicPr>
            <a:picLocks noChangeAspect="1"/>
          </p:cNvPicPr>
          <p:nvPr/>
        </p:nvPicPr>
        <p:blipFill>
          <a:blip r:embed="rId7"/>
          <a:srcRect t="10077" b="8272"/>
          <a:stretch>
            <a:fillRect/>
          </a:stretch>
        </p:blipFill>
        <p:spPr>
          <a:xfrm>
            <a:off x="3076575" y="1917700"/>
            <a:ext cx="5040313" cy="4116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0031413" y="11113"/>
            <a:ext cx="2160587" cy="279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758488" y="103187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59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63" y="331788"/>
            <a:ext cx="1190625" cy="1249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/>
          <a:srcRect t="17966" b="9721"/>
          <a:stretch>
            <a:fillRect/>
          </a:stretch>
        </p:blipFill>
        <p:spPr>
          <a:xfrm rot="-1227479">
            <a:off x="1189038" y="2147888"/>
            <a:ext cx="2827337" cy="3065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8"/>
          <a:srcRect t="17966" b="9721"/>
          <a:stretch>
            <a:fillRect/>
          </a:stretch>
        </p:blipFill>
        <p:spPr>
          <a:xfrm rot="1278564">
            <a:off x="3775075" y="881063"/>
            <a:ext cx="2406650" cy="260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096000" y="2984500"/>
            <a:ext cx="4851400" cy="17002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如果我的人生是拼图，你就是最重要的那一块。没有你，我的世界注定残缺。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第一次和你相遇在这个城市的街角，我和你相视一笑！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2 0.02477 L 0.07526 -0.0180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42862" y="-200025"/>
            <a:ext cx="4564062" cy="4478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4694238" y="962025"/>
            <a:ext cx="2087562" cy="2263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564063" y="3617913"/>
            <a:ext cx="6654800" cy="12842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第一次的约会，你不知道你的影子多么调皮，总在我的眼前晃动，让我不能有一刻安宁。从早上睁开朦胧眼睛的那一刻起，到枕着你的名字入眠进入梦乡，你的影子一直陪着我！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6956425" y="962025"/>
            <a:ext cx="2085975" cy="226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9272588" y="931863"/>
            <a:ext cx="2087562" cy="2263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9821863" y="-271462"/>
            <a:ext cx="2765425" cy="246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76475" y="455613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-1547812" y="179388"/>
            <a:ext cx="5311775" cy="687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3288049" y="938820"/>
            <a:ext cx="2764972" cy="2627726"/>
          </a:xfrm>
          <a:prstGeom prst="hear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64063" y="3617913"/>
            <a:ext cx="6654800" cy="17049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第一次的看电影，你知道吗，我一直站在你的身后，期待着有一天，你会回过头来看看我。如果有一天，你需要倾诉、怀抱，需要有人为你擦去泪水，你只要回过头，你就会看到我在你的身后。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6148323" y="1780378"/>
            <a:ext cx="2030540" cy="1929748"/>
          </a:xfrm>
          <a:prstGeom prst="hear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8059125" y="815504"/>
            <a:ext cx="2528562" cy="2403049"/>
          </a:xfrm>
          <a:prstGeom prst="heart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907551" flipH="1" flipV="1">
            <a:off x="9575800" y="-254000"/>
            <a:ext cx="4905375" cy="4370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59013" y="347662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7758625" flipH="1" flipV="1">
            <a:off x="-1435100" y="2014538"/>
            <a:ext cx="5311775" cy="6878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6652103" y="1520825"/>
            <a:ext cx="4025432" cy="3825619"/>
          </a:xfrm>
          <a:prstGeom prst="trapezoid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08288" y="1546225"/>
            <a:ext cx="4252912" cy="17002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第一次的拥抱，在爱情的世界里，我一无所有，也一无所知，在情感的小站里，我愿你是第一位来客，也是永远的主人，伴着我宠着我；一生一世！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4327525" y="962025"/>
            <a:ext cx="2087563" cy="2263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494463" y="1039813"/>
            <a:ext cx="4695825" cy="1700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毕业后我们分隔两地，相爱，不一定甜言蜜语，但一定知心知意；不一定形影不离，但一定心心相惜。内心的煎熬始终被爱你的心压抑在心中。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8970963" y="3119438"/>
            <a:ext cx="2087562" cy="2263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3903663" y="3767138"/>
            <a:ext cx="4697412" cy="1289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无数的电话联系，初见倾心，再见痴心。煞费苦心，欲得芳心。想得催心，等得焦心。难道你心，不懂我心，愿以真心，融化你心。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34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84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907551" flipH="1" flipV="1">
            <a:off x="9575800" y="-254000"/>
            <a:ext cx="4905375" cy="4370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59013" y="347662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7758625" flipH="1" flipV="1">
            <a:off x="-1435100" y="2014538"/>
            <a:ext cx="5311775" cy="6878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3566228" y="203121"/>
            <a:ext cx="4025432" cy="3825619"/>
          </a:xfrm>
          <a:prstGeom prst="star7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64038" y="4017963"/>
            <a:ext cx="6656387" cy="1289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第一次的接吻，相爱，不一定甜言蜜语，但一定知心知意；不一定形影不离，但一定心心相惜；不一定如胶似漆，但一定不离不弃。爱上你，是我今生的唯一。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7110254" y="504094"/>
            <a:ext cx="2139669" cy="2033460"/>
          </a:xfrm>
          <a:prstGeom prst="star7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8011296" y="2200019"/>
            <a:ext cx="2000660" cy="1901352"/>
          </a:xfrm>
          <a:prstGeom prst="star7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9821863" y="-271462"/>
            <a:ext cx="2765425" cy="246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40138" y="43688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-649287" y="1811338"/>
            <a:ext cx="4159250" cy="5383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6988862" y="701517"/>
            <a:ext cx="2764972" cy="2627724"/>
          </a:xfrm>
          <a:prstGeom prst="hear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87613" y="1049338"/>
            <a:ext cx="2462212" cy="2535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 我的心愿放在你嘴里，感受你的呼吸；我的心愿放在你眼里，与眼神共同跳动；我的心愿放在你手里，心手相连甜如蜜！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5400000">
            <a:off x="8605152" y="2298013"/>
            <a:ext cx="2764972" cy="2627725"/>
          </a:xfrm>
          <a:prstGeom prst="hear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10800000">
            <a:off x="6753224" y="3430637"/>
            <a:ext cx="2764972" cy="2627726"/>
          </a:xfrm>
          <a:prstGeom prst="hear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16584510">
            <a:off x="4986378" y="1943149"/>
            <a:ext cx="2764973" cy="2627725"/>
          </a:xfrm>
          <a:prstGeom prst="heart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760412" y="-123825"/>
            <a:ext cx="3232150" cy="317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7525" y="281622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16430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1374775" y="2176463"/>
            <a:ext cx="3122613" cy="338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心形 2"/>
          <p:cNvSpPr/>
          <p:nvPr/>
        </p:nvSpPr>
        <p:spPr>
          <a:xfrm>
            <a:off x="2078038" y="1036638"/>
            <a:ext cx="1711325" cy="1592263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92350" y="1431925"/>
            <a:ext cx="1711325" cy="4540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爱你没理由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4711700" y="2076450"/>
            <a:ext cx="3122613" cy="338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心形 21"/>
          <p:cNvSpPr/>
          <p:nvPr/>
        </p:nvSpPr>
        <p:spPr>
          <a:xfrm>
            <a:off x="5414963" y="936625"/>
            <a:ext cx="1711325" cy="1592263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30863" y="1331913"/>
            <a:ext cx="1709737" cy="4540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爱你没理由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rcRect t="17966" b="9721"/>
          <a:stretch>
            <a:fillRect/>
          </a:stretch>
        </p:blipFill>
        <p:spPr>
          <a:xfrm>
            <a:off x="7967663" y="1990725"/>
            <a:ext cx="3122612" cy="338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心形 24"/>
          <p:cNvSpPr/>
          <p:nvPr/>
        </p:nvSpPr>
        <p:spPr>
          <a:xfrm>
            <a:off x="8670925" y="850900"/>
            <a:ext cx="1711325" cy="1592263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85238" y="1246188"/>
            <a:ext cx="1711325" cy="4540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爱你没理由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59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59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59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82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32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820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907551" flipH="1" flipV="1">
            <a:off x="9575800" y="-254000"/>
            <a:ext cx="4905375" cy="4370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59013" y="347662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7758625" flipH="1" flipV="1">
            <a:off x="-1435100" y="2014538"/>
            <a:ext cx="5311775" cy="6878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1620835" y="974853"/>
            <a:ext cx="4842254" cy="4601895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38963" y="2163763"/>
            <a:ext cx="3233737" cy="253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我要你知道，这个世界上有一个人会永远等着你。无论是在什么时候，无论你在什么地方，反正你知道总会有这样一个人、我是一条小小的船，船上装满了对你的爱。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5102036" y="487061"/>
            <a:ext cx="1987927" cy="1889252"/>
          </a:xfrm>
          <a:prstGeom prst="ellipse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5167508" y="4345477"/>
            <a:ext cx="1295581" cy="1231271"/>
          </a:xfrm>
          <a:prstGeom prst="ellipse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699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199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0031413" y="11113"/>
            <a:ext cx="2160587" cy="279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19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758488" y="103187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59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63" y="331788"/>
            <a:ext cx="1190625" cy="1249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204468">
            <a:off x="1055689" y="1708438"/>
            <a:ext cx="3848234" cy="4173951"/>
          </a:xfrm>
          <a:prstGeom prst="hear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49900" y="3370263"/>
            <a:ext cx="4851400" cy="1700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没有比人更高的山，没有比脚更长的路，没有问候比这更真诚，也没有祝福比这更温馨，更没有比这更快的短信在第一时间送到你的面前，那就是因为没有什么比你更重要！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204468">
            <a:off x="3955376" y="835060"/>
            <a:ext cx="2413430" cy="2617704"/>
          </a:xfrm>
          <a:prstGeom prst="heart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2 0.02477 L 0.07526 -0.0180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508000" y="-144462"/>
            <a:ext cx="4562475" cy="447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7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27163" y="4343400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6463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7950390" y="711199"/>
            <a:ext cx="3409760" cy="3698365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97338" y="1222375"/>
            <a:ext cx="4043362" cy="21193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defTabSz="914400">
              <a:lnSpc>
                <a:spcPct val="150000"/>
              </a:lnSpc>
            </a:pP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我最爱的饮料不是因为它好喝， </a:t>
            </a:r>
            <a:b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我最爱的食物不是因为它好吃， </a:t>
            </a:r>
            <a:b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我最爱的风景不是因为它美丽， </a:t>
            </a:r>
            <a:b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因为我最爱的世界里有你而已。</a:t>
            </a:r>
            <a:endParaRPr lang="zh-CN" altLang="en-US" dirty="0">
              <a:solidFill>
                <a:srgbClr val="40404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400">
              <a:lnSpc>
                <a:spcPct val="150000"/>
              </a:lnSpc>
            </a:pPr>
            <a:endParaRPr lang="zh-CN" altLang="en-US" dirty="0">
              <a:solidFill>
                <a:srgbClr val="40404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6881897" y="2872083"/>
            <a:ext cx="2187825" cy="2373005"/>
          </a:xfrm>
          <a:prstGeom prst="ellipse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5150077" y="3753267"/>
            <a:ext cx="1567829" cy="1700529"/>
          </a:xfrm>
          <a:prstGeom prst="ellipse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>
            <a:off x="3342048" y="3799381"/>
            <a:ext cx="1510746" cy="1638616"/>
          </a:xfrm>
          <a:prstGeom prst="ellipse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1" name="图片 5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760412" y="-123825"/>
            <a:ext cx="3232150" cy="317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5" name="图片 5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7525" y="2816225"/>
            <a:ext cx="1063625" cy="68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8" name="椭圆 5977"/>
          <p:cNvSpPr/>
          <p:nvPr/>
        </p:nvSpPr>
        <p:spPr>
          <a:xfrm>
            <a:off x="10144125" y="3476625"/>
            <a:ext cx="150813" cy="14446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164306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83" name="图片 60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49148" flipH="1" flipV="1">
            <a:off x="10583863" y="4902200"/>
            <a:ext cx="2170112" cy="280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782984">
            <a:off x="2631304" y="1079486"/>
            <a:ext cx="3122638" cy="3386940"/>
          </a:xfrm>
          <a:prstGeom prst="round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804025" y="1704975"/>
            <a:ext cx="4038600" cy="8683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我会一直等着你，直到我不喜欢你了。 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请不要没收我可以在远处看你的机会。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782984">
            <a:off x="5857749" y="3110041"/>
            <a:ext cx="2248672" cy="2439001"/>
          </a:xfrm>
          <a:prstGeom prst="round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782984">
            <a:off x="8423607" y="3352463"/>
            <a:ext cx="2248672" cy="2439001"/>
          </a:xfrm>
          <a:prstGeom prst="round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5" b="9722"/>
          <a:stretch>
            <a:fillRect/>
          </a:stretch>
        </p:blipFill>
        <p:spPr>
          <a:xfrm rot="20545607">
            <a:off x="1343916" y="4017725"/>
            <a:ext cx="1606200" cy="1742150"/>
          </a:xfrm>
          <a:prstGeom prst="roundRect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972" name="椭圆 5971"/>
          <p:cNvSpPr/>
          <p:nvPr/>
        </p:nvSpPr>
        <p:spPr>
          <a:xfrm>
            <a:off x="5475288" y="4270375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536113" y="56832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0" name="椭圆 5979"/>
          <p:cNvSpPr/>
          <p:nvPr/>
        </p:nvSpPr>
        <p:spPr>
          <a:xfrm>
            <a:off x="5848350" y="2270125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1" name="椭圆 5980"/>
          <p:cNvSpPr/>
          <p:nvPr/>
        </p:nvSpPr>
        <p:spPr>
          <a:xfrm>
            <a:off x="3840163" y="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7" name="椭圆 5986"/>
          <p:cNvSpPr/>
          <p:nvPr/>
        </p:nvSpPr>
        <p:spPr>
          <a:xfrm>
            <a:off x="6637338" y="3486150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06" name="椭圆 6005"/>
          <p:cNvSpPr/>
          <p:nvPr/>
        </p:nvSpPr>
        <p:spPr>
          <a:xfrm>
            <a:off x="6992938" y="3519488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89" name="组合 6012"/>
          <p:cNvGrpSpPr/>
          <p:nvPr/>
        </p:nvGrpSpPr>
        <p:grpSpPr>
          <a:xfrm rot="5400000">
            <a:off x="4329113" y="1100138"/>
            <a:ext cx="3533775" cy="3533775"/>
            <a:chOff x="6289903" y="3511246"/>
            <a:chExt cx="1520414" cy="1520414"/>
          </a:xfrm>
        </p:grpSpPr>
        <p:sp>
          <p:nvSpPr>
            <p:cNvPr id="6007" name="矩形 6006"/>
            <p:cNvSpPr/>
            <p:nvPr/>
          </p:nvSpPr>
          <p:spPr>
            <a:xfrm>
              <a:off x="6290586" y="3511929"/>
              <a:ext cx="1519048" cy="1519048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008" name="直接连接符 6007"/>
            <p:cNvCxnSpPr/>
            <p:nvPr/>
          </p:nvCxnSpPr>
          <p:spPr>
            <a:xfrm>
              <a:off x="6290586" y="3511929"/>
              <a:ext cx="1519048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09" name="直接连接符 6008"/>
            <p:cNvCxnSpPr/>
            <p:nvPr/>
          </p:nvCxnSpPr>
          <p:spPr>
            <a:xfrm flipH="1">
              <a:off x="6290586" y="3511929"/>
              <a:ext cx="1519048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0" name="直接连接符 6009"/>
            <p:cNvCxnSpPr>
              <a:stCxn id="6007" idx="3"/>
              <a:endCxn id="6007" idx="1"/>
            </p:cNvCxnSpPr>
            <p:nvPr/>
          </p:nvCxnSpPr>
          <p:spPr>
            <a:xfrm flipH="1">
              <a:off x="6290586" y="4272136"/>
              <a:ext cx="1519048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1" name="直接连接符 6010"/>
            <p:cNvCxnSpPr>
              <a:stCxn id="6007" idx="0"/>
              <a:endCxn id="6007" idx="2"/>
            </p:cNvCxnSpPr>
            <p:nvPr/>
          </p:nvCxnSpPr>
          <p:spPr>
            <a:xfrm>
              <a:off x="7050793" y="3511929"/>
              <a:ext cx="0" cy="151904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9" name="文本框 78"/>
          <p:cNvSpPr txBox="1"/>
          <p:nvPr/>
        </p:nvSpPr>
        <p:spPr>
          <a:xfrm>
            <a:off x="4587875" y="1162050"/>
            <a:ext cx="679450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20000" dirty="0">
                <a:latin typeface="迷你简长艺" panose="02010609000101010101" pitchFamily="49" charset="-122"/>
                <a:ea typeface="迷你简长艺" panose="02010609000101010101" pitchFamily="49" charset="-122"/>
              </a:rPr>
              <a:t>左</a:t>
            </a:r>
            <a:endParaRPr lang="zh-CN" altLang="en-US" sz="20000" dirty="0">
              <a:latin typeface="迷你简长艺" panose="02010609000101010101" pitchFamily="49" charset="-122"/>
              <a:ea typeface="迷你简长艺" panose="02010609000101010101" pitchFamily="49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562475" y="1212850"/>
            <a:ext cx="679450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20000" dirty="0">
                <a:latin typeface="迷你简长艺" panose="02010609000101010101" pitchFamily="49" charset="-122"/>
                <a:ea typeface="迷你简长艺" panose="02010609000101010101" pitchFamily="49" charset="-122"/>
              </a:rPr>
              <a:t>晓</a:t>
            </a:r>
            <a:endParaRPr lang="zh-CN" altLang="en-US" sz="20000" dirty="0">
              <a:latin typeface="迷你简长艺" panose="02010609000101010101" pitchFamily="49" charset="-122"/>
              <a:ea typeface="迷你简长艺" panose="02010609000101010101" pitchFamily="49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4619625" y="1157288"/>
            <a:ext cx="679450" cy="3170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20000" dirty="0">
                <a:latin typeface="迷你简长艺" panose="02010609000101010101" pitchFamily="49" charset="-122"/>
                <a:ea typeface="迷你简长艺" panose="02010609000101010101" pitchFamily="49" charset="-122"/>
              </a:rPr>
              <a:t>佳</a:t>
            </a:r>
            <a:endParaRPr lang="zh-CN" altLang="en-US" sz="20000" dirty="0">
              <a:latin typeface="迷你简长艺" panose="02010609000101010101" pitchFamily="49" charset="-122"/>
              <a:ea typeface="迷你简长艺" panose="02010609000101010101" pitchFamily="49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462463" y="1046163"/>
            <a:ext cx="679450" cy="31702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20000" dirty="0">
                <a:latin typeface="迷你简长艺" panose="02010609000101010101" pitchFamily="49" charset="-122"/>
                <a:ea typeface="迷你简长艺" panose="02010609000101010101" pitchFamily="49" charset="-122"/>
              </a:rPr>
              <a:t>今</a:t>
            </a:r>
            <a:endParaRPr lang="zh-CN" altLang="en-US" sz="20000" dirty="0">
              <a:latin typeface="迷你简长艺" panose="02010609000101010101" pitchFamily="49" charset="-122"/>
              <a:ea typeface="迷你简长艺" panose="02010609000101010101" pitchFamily="49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716463" y="1254125"/>
            <a:ext cx="679450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20000" dirty="0">
                <a:latin typeface="迷你简长艺" panose="02010609000101010101" pitchFamily="49" charset="-122"/>
                <a:ea typeface="迷你简长艺" panose="02010609000101010101" pitchFamily="49" charset="-122"/>
              </a:rPr>
              <a:t>天</a:t>
            </a:r>
            <a:endParaRPr lang="zh-CN" altLang="en-US" sz="20000" dirty="0">
              <a:latin typeface="迷你简长艺" panose="02010609000101010101" pitchFamily="49" charset="-122"/>
              <a:ea typeface="迷你简长艺" panose="0201060900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87838" y="5143500"/>
            <a:ext cx="5410200" cy="830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4800" dirty="0">
                <a:latin typeface="庞中华简体 V2007" pitchFamily="2" charset="-122"/>
                <a:ea typeface="庞中华简体 V2007" pitchFamily="2" charset="-122"/>
              </a:rPr>
              <a:t>我要说！！！</a:t>
            </a:r>
            <a:endParaRPr lang="zh-CN" altLang="en-US" sz="4800" dirty="0">
              <a:latin typeface="庞中华简体 V2007" pitchFamily="2" charset="-122"/>
              <a:ea typeface="庞中华简体 V2007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rcRect t="17966" b="9721"/>
          <a:stretch>
            <a:fillRect/>
          </a:stretch>
        </p:blipFill>
        <p:spPr>
          <a:xfrm>
            <a:off x="4679950" y="1366838"/>
            <a:ext cx="2827338" cy="3067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79" grpId="1"/>
      <p:bldP spid="77" grpId="0"/>
      <p:bldP spid="77" grpId="1"/>
      <p:bldP spid="87" grpId="0"/>
      <p:bldP spid="87" grpId="1"/>
      <p:bldP spid="88" grpId="0"/>
      <p:bldP spid="88" grpId="1"/>
      <p:bldP spid="89" grpId="0"/>
      <p:bldP spid="89" grpId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3010" name="图片 59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0313"/>
            <a:ext cx="207963" cy="86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59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563" y="598488"/>
            <a:ext cx="1189037" cy="1249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72" name="椭圆 5971"/>
          <p:cNvSpPr/>
          <p:nvPr/>
        </p:nvSpPr>
        <p:spPr>
          <a:xfrm>
            <a:off x="5475288" y="48323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3" name="椭圆 5972"/>
          <p:cNvSpPr/>
          <p:nvPr/>
        </p:nvSpPr>
        <p:spPr>
          <a:xfrm>
            <a:off x="5159375" y="2282825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6" name="椭圆 5975"/>
          <p:cNvSpPr/>
          <p:nvPr/>
        </p:nvSpPr>
        <p:spPr>
          <a:xfrm>
            <a:off x="11360150" y="484346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7" name="椭圆 5976"/>
          <p:cNvSpPr/>
          <p:nvPr/>
        </p:nvSpPr>
        <p:spPr>
          <a:xfrm>
            <a:off x="9821863" y="6026150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79" name="椭圆 5978"/>
          <p:cNvSpPr/>
          <p:nvPr/>
        </p:nvSpPr>
        <p:spPr>
          <a:xfrm>
            <a:off x="5440363" y="1928813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0" name="椭圆 5979"/>
          <p:cNvSpPr/>
          <p:nvPr/>
        </p:nvSpPr>
        <p:spPr>
          <a:xfrm>
            <a:off x="2900363" y="3111500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1" name="椭圆 5980"/>
          <p:cNvSpPr/>
          <p:nvPr/>
        </p:nvSpPr>
        <p:spPr>
          <a:xfrm>
            <a:off x="3840163" y="561975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2" name="椭圆 5981"/>
          <p:cNvSpPr/>
          <p:nvPr/>
        </p:nvSpPr>
        <p:spPr>
          <a:xfrm>
            <a:off x="2017713" y="2767013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3" name="椭圆 5982"/>
          <p:cNvSpPr/>
          <p:nvPr/>
        </p:nvSpPr>
        <p:spPr>
          <a:xfrm>
            <a:off x="1108075" y="3951288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4" name="椭圆 5983"/>
          <p:cNvSpPr/>
          <p:nvPr/>
        </p:nvSpPr>
        <p:spPr>
          <a:xfrm>
            <a:off x="1419225" y="1401763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7" name="椭圆 5986"/>
          <p:cNvSpPr/>
          <p:nvPr/>
        </p:nvSpPr>
        <p:spPr>
          <a:xfrm>
            <a:off x="6637338" y="4048125"/>
            <a:ext cx="161925" cy="119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89" name="椭圆 5988"/>
          <p:cNvSpPr/>
          <p:nvPr/>
        </p:nvSpPr>
        <p:spPr>
          <a:xfrm>
            <a:off x="4826000" y="3154363"/>
            <a:ext cx="182563" cy="163513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0 w 182881"/>
              <a:gd name="connsiteY0-2" fmla="*/ 60321 h 120685"/>
              <a:gd name="connsiteX1-3" fmla="*/ 80683 w 182881"/>
              <a:gd name="connsiteY1-4" fmla="*/ 79 h 120685"/>
              <a:gd name="connsiteX2-5" fmla="*/ 182881 w 182881"/>
              <a:gd name="connsiteY2-6" fmla="*/ 71079 h 120685"/>
              <a:gd name="connsiteX3-7" fmla="*/ 80683 w 182881"/>
              <a:gd name="connsiteY3-8" fmla="*/ 120563 h 120685"/>
              <a:gd name="connsiteX4-9" fmla="*/ 0 w 182881"/>
              <a:gd name="connsiteY4-10" fmla="*/ 60321 h 120685"/>
              <a:gd name="connsiteX0-11" fmla="*/ 45 w 182926"/>
              <a:gd name="connsiteY0-12" fmla="*/ 60309 h 163620"/>
              <a:gd name="connsiteX1-13" fmla="*/ 80728 w 182926"/>
              <a:gd name="connsiteY1-14" fmla="*/ 67 h 163620"/>
              <a:gd name="connsiteX2-15" fmla="*/ 182926 w 182926"/>
              <a:gd name="connsiteY2-16" fmla="*/ 71067 h 163620"/>
              <a:gd name="connsiteX3-17" fmla="*/ 91485 w 182926"/>
              <a:gd name="connsiteY3-18" fmla="*/ 163582 h 163620"/>
              <a:gd name="connsiteX4-19" fmla="*/ 45 w 182926"/>
              <a:gd name="connsiteY4-20" fmla="*/ 60309 h 1636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26" h="163620">
                <a:moveTo>
                  <a:pt x="45" y="60309"/>
                </a:moveTo>
                <a:cubicBezTo>
                  <a:pt x="-1748" y="33057"/>
                  <a:pt x="50248" y="-1726"/>
                  <a:pt x="80728" y="67"/>
                </a:cubicBezTo>
                <a:cubicBezTo>
                  <a:pt x="111208" y="1860"/>
                  <a:pt x="182926" y="37796"/>
                  <a:pt x="182926" y="71067"/>
                </a:cubicBezTo>
                <a:cubicBezTo>
                  <a:pt x="182926" y="104338"/>
                  <a:pt x="121965" y="165375"/>
                  <a:pt x="91485" y="163582"/>
                </a:cubicBezTo>
                <a:cubicBezTo>
                  <a:pt x="61005" y="161789"/>
                  <a:pt x="1838" y="87562"/>
                  <a:pt x="45" y="60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90" name="椭圆 5989"/>
          <p:cNvSpPr/>
          <p:nvPr/>
        </p:nvSpPr>
        <p:spPr>
          <a:xfrm>
            <a:off x="5765800" y="604838"/>
            <a:ext cx="161925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06" name="椭圆 6005"/>
          <p:cNvSpPr/>
          <p:nvPr/>
        </p:nvSpPr>
        <p:spPr>
          <a:xfrm>
            <a:off x="6992938" y="4081463"/>
            <a:ext cx="160338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89" name="组合 6012"/>
          <p:cNvGrpSpPr/>
          <p:nvPr/>
        </p:nvGrpSpPr>
        <p:grpSpPr>
          <a:xfrm rot="5400000">
            <a:off x="2935288" y="2185988"/>
            <a:ext cx="1311275" cy="1311275"/>
            <a:chOff x="6289903" y="3511246"/>
            <a:chExt cx="1520414" cy="1520414"/>
          </a:xfrm>
        </p:grpSpPr>
        <p:sp>
          <p:nvSpPr>
            <p:cNvPr id="6007" name="矩形 6006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008" name="直接连接符 6007"/>
            <p:cNvCxnSpPr/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09" name="直接连接符 6008"/>
            <p:cNvCxnSpPr/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0" name="直接连接符 6009"/>
            <p:cNvCxnSpPr>
              <a:stCxn id="6007" idx="3"/>
              <a:endCxn id="6007" idx="1"/>
            </p:cNvCxnSpPr>
            <p:nvPr/>
          </p:nvCxnSpPr>
          <p:spPr>
            <a:xfrm flipH="1">
              <a:off x="6289904" y="427145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11" name="直接连接符 6010"/>
            <p:cNvCxnSpPr>
              <a:stCxn id="6007" idx="0"/>
              <a:endCxn id="6007" idx="2"/>
            </p:cNvCxnSpPr>
            <p:nvPr/>
          </p:nvCxnSpPr>
          <p:spPr>
            <a:xfrm>
              <a:off x="7050109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56" name="组合 6012"/>
          <p:cNvGrpSpPr/>
          <p:nvPr/>
        </p:nvGrpSpPr>
        <p:grpSpPr>
          <a:xfrm rot="5400000">
            <a:off x="4627563" y="2200275"/>
            <a:ext cx="1311275" cy="1311275"/>
            <a:chOff x="6289903" y="3511246"/>
            <a:chExt cx="1520414" cy="1520414"/>
          </a:xfrm>
        </p:grpSpPr>
        <p:sp>
          <p:nvSpPr>
            <p:cNvPr id="57" name="矩形 56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58" name="直接连接符 57"/>
            <p:cNvCxnSpPr>
              <a:stCxn id="6007" idx="0"/>
              <a:endCxn id="6007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6007" idx="0"/>
              <a:endCxn id="6007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stCxn id="57" idx="3"/>
              <a:endCxn id="57" idx="1"/>
            </p:cNvCxnSpPr>
            <p:nvPr/>
          </p:nvCxnSpPr>
          <p:spPr>
            <a:xfrm flipH="1">
              <a:off x="6289904" y="427145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>
              <a:stCxn id="57" idx="0"/>
              <a:endCxn id="57" idx="2"/>
            </p:cNvCxnSpPr>
            <p:nvPr/>
          </p:nvCxnSpPr>
          <p:spPr>
            <a:xfrm>
              <a:off x="7050110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2" name="组合 6012"/>
          <p:cNvGrpSpPr/>
          <p:nvPr/>
        </p:nvGrpSpPr>
        <p:grpSpPr>
          <a:xfrm rot="5400000">
            <a:off x="6224588" y="2205038"/>
            <a:ext cx="1311275" cy="1311275"/>
            <a:chOff x="6289903" y="3511246"/>
            <a:chExt cx="1520414" cy="1520414"/>
          </a:xfrm>
        </p:grpSpPr>
        <p:sp>
          <p:nvSpPr>
            <p:cNvPr id="63" name="矩形 62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4" name="直接连接符 63"/>
            <p:cNvCxnSpPr>
              <a:stCxn id="57" idx="0"/>
              <a:endCxn id="57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>
              <a:stCxn id="57" idx="0"/>
              <a:endCxn id="57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>
              <a:stCxn id="63" idx="3"/>
              <a:endCxn id="63" idx="1"/>
            </p:cNvCxnSpPr>
            <p:nvPr/>
          </p:nvCxnSpPr>
          <p:spPr>
            <a:xfrm flipH="1">
              <a:off x="6289903" y="4265003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>
              <a:stCxn id="63" idx="0"/>
              <a:endCxn id="63" idx="2"/>
            </p:cNvCxnSpPr>
            <p:nvPr/>
          </p:nvCxnSpPr>
          <p:spPr>
            <a:xfrm>
              <a:off x="7050110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8" name="组合 6012"/>
          <p:cNvGrpSpPr/>
          <p:nvPr/>
        </p:nvGrpSpPr>
        <p:grpSpPr>
          <a:xfrm rot="5400000">
            <a:off x="7916863" y="2220913"/>
            <a:ext cx="1311275" cy="1311275"/>
            <a:chOff x="6289903" y="3511246"/>
            <a:chExt cx="1520414" cy="1520414"/>
          </a:xfrm>
        </p:grpSpPr>
        <p:sp>
          <p:nvSpPr>
            <p:cNvPr id="69" name="矩形 68"/>
            <p:cNvSpPr/>
            <p:nvPr/>
          </p:nvSpPr>
          <p:spPr>
            <a:xfrm>
              <a:off x="6289903" y="3511246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70" name="直接连接符 69"/>
            <p:cNvCxnSpPr>
              <a:stCxn id="63" idx="0"/>
              <a:endCxn id="63" idx="2"/>
            </p:cNvCxnSpPr>
            <p:nvPr/>
          </p:nvCxnSpPr>
          <p:spPr>
            <a:xfrm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>
              <a:stCxn id="63" idx="0"/>
              <a:endCxn id="63" idx="2"/>
            </p:cNvCxnSpPr>
            <p:nvPr/>
          </p:nvCxnSpPr>
          <p:spPr>
            <a:xfrm flipH="1">
              <a:off x="6289903" y="3511246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>
              <a:stCxn id="69" idx="3"/>
              <a:endCxn id="69" idx="1"/>
            </p:cNvCxnSpPr>
            <p:nvPr/>
          </p:nvCxnSpPr>
          <p:spPr>
            <a:xfrm flipH="1">
              <a:off x="6289904" y="427145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stCxn id="69" idx="0"/>
              <a:endCxn id="69" idx="2"/>
            </p:cNvCxnSpPr>
            <p:nvPr/>
          </p:nvCxnSpPr>
          <p:spPr>
            <a:xfrm>
              <a:off x="7050109" y="3511245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014" name="文本框 6013"/>
          <p:cNvSpPr txBox="1"/>
          <p:nvPr/>
        </p:nvSpPr>
        <p:spPr>
          <a:xfrm>
            <a:off x="2725738" y="2154238"/>
            <a:ext cx="1662112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嫁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0512" y="5464175"/>
            <a:ext cx="13728700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4" name="文本框 73"/>
          <p:cNvSpPr txBox="1"/>
          <p:nvPr/>
        </p:nvSpPr>
        <p:spPr>
          <a:xfrm>
            <a:off x="4476750" y="2206625"/>
            <a:ext cx="1662113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给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 rot="-5400000">
            <a:off x="6162675" y="2212975"/>
            <a:ext cx="1660525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我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-5400000">
            <a:off x="7843838" y="2233613"/>
            <a:ext cx="1662112" cy="15208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9600" dirty="0">
                <a:latin typeface="方正行楷繁体" panose="03000509000000000000" charset="-122"/>
                <a:ea typeface="方正行楷繁体" panose="03000509000000000000" charset="-122"/>
              </a:rPr>
              <a:t>吧</a:t>
            </a:r>
            <a:endParaRPr lang="zh-CN" altLang="en-US" sz="9600" dirty="0">
              <a:latin typeface="方正行楷繁体" panose="03000509000000000000" charset="-122"/>
              <a:ea typeface="方正行楷繁体" panose="03000509000000000000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103688" y="3965575"/>
            <a:ext cx="5810250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大声在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520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这一天告诉你我爱你，某某美女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379913" y="4522788"/>
            <a:ext cx="4475162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520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遇见最美的你，让我心动不已！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6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76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6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2 0.02477 L 0.07526 -0.0180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4" grpId="0"/>
      <p:bldP spid="74" grpId="0"/>
      <p:bldP spid="75" grpId="0"/>
      <p:bldP spid="76" grpId="0"/>
      <p:bldP spid="78" grpId="0"/>
      <p:bldP spid="7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WPS 演示</Application>
  <PresentationFormat/>
  <Paragraphs>100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等线 Light</vt:lpstr>
      <vt:lpstr>等线</vt:lpstr>
      <vt:lpstr>庞中华简体 V2007</vt:lpstr>
      <vt:lpstr>方正行楷繁体</vt:lpstr>
      <vt:lpstr>迷你简长艺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153</cp:revision>
  <dcterms:created xsi:type="dcterms:W3CDTF">2016-07-26T07:52:43Z</dcterms:created>
  <dcterms:modified xsi:type="dcterms:W3CDTF">2018-05-15T01:38:07Z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