
<file path=[Content_Types].xml><?xml version="1.0" encoding="utf-8"?>
<Types xmlns="http://schemas.openxmlformats.org/package/2006/content-types">
  <Default Extension="wdp" ContentType="image/vnd.ms-photo"/>
  <Default Extension="png" ContentType="image/png"/>
  <Default Extension="jpeg" ContentType="image/jpe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61" r:id="rId5"/>
    <p:sldId id="281" r:id="rId6"/>
    <p:sldId id="262" r:id="rId7"/>
    <p:sldId id="264" r:id="rId8"/>
    <p:sldId id="265" r:id="rId9"/>
    <p:sldId id="266" r:id="rId10"/>
    <p:sldId id="285" r:id="rId11"/>
    <p:sldId id="267" r:id="rId12"/>
    <p:sldId id="268" r:id="rId13"/>
    <p:sldId id="269" r:id="rId14"/>
    <p:sldId id="270" r:id="rId15"/>
    <p:sldId id="286" r:id="rId16"/>
    <p:sldId id="271" r:id="rId17"/>
    <p:sldId id="272" r:id="rId18"/>
    <p:sldId id="273" r:id="rId19"/>
    <p:sldId id="274" r:id="rId20"/>
    <p:sldId id="287" r:id="rId21"/>
    <p:sldId id="275" r:id="rId22"/>
    <p:sldId id="276" r:id="rId23"/>
    <p:sldId id="277" r:id="rId24"/>
    <p:sldId id="278" r:id="rId25"/>
    <p:sldId id="2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09E"/>
    <a:srgbClr val="FDDAE0"/>
    <a:srgbClr val="85D3D5"/>
    <a:srgbClr val="00C6DF"/>
    <a:srgbClr val="C1F8FF"/>
    <a:srgbClr val="FFCDCC"/>
    <a:srgbClr val="69E1F0"/>
    <a:srgbClr val="FEAFC4"/>
    <a:srgbClr val="7EC8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94660"/>
  </p:normalViewPr>
  <p:slideViewPr>
    <p:cSldViewPr snapToGrid="0">
      <p:cViewPr varScale="1">
        <p:scale>
          <a:sx n="63" d="100"/>
          <a:sy n="63" d="100"/>
        </p:scale>
        <p:origin x="764" y="-84"/>
      </p:cViewPr>
      <p:guideLst>
        <p:guide orient="horz" pos="2160"/>
        <p:guide pos="3840"/>
      </p:guideLst>
    </p:cSldViewPr>
  </p:slideViewPr>
  <p:notesTextViewPr>
    <p:cViewPr>
      <p:scale>
        <a:sx n="1" d="1"/>
        <a:sy n="1" d="1"/>
      </p:scale>
      <p:origin x="0" y="0"/>
    </p:cViewPr>
  </p:notesTextViewPr>
  <p:sorterViewPr>
    <p:cViewPr>
      <p:scale>
        <a:sx n="73" d="100"/>
        <a:sy n="7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864BE-5585-4702-87C7-C9D6FB0ED01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230876-977A-4D22-B62C-EB2FD214AD6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230876-977A-4D22-B62C-EB2FD214AD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859CB46-D0FC-4FEE-B0B4-583BFDE420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9E462-5D36-4F43-B66E-D2DD438195E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9CB46-D0FC-4FEE-B0B4-583BFDE4206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F9E462-5D36-4F43-B66E-D2DD438195E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16.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image" Target="../media/image22.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27.jpeg"/><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image" Target="../media/image18.jpeg"/><Relationship Id="rId2" Type="http://schemas.openxmlformats.org/officeDocument/2006/relationships/image" Target="../media/image28.pn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30.jpeg"/><Relationship Id="rId1" Type="http://schemas.openxmlformats.org/officeDocument/2006/relationships/image" Target="../media/image29.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image" Target="../media/image33.png"/><Relationship Id="rId3" Type="http://schemas.openxmlformats.org/officeDocument/2006/relationships/image" Target="../media/image24.jpeg"/><Relationship Id="rId2" Type="http://schemas.openxmlformats.org/officeDocument/2006/relationships/image" Target="../media/image32.jpeg"/><Relationship Id="rId1" Type="http://schemas.openxmlformats.org/officeDocument/2006/relationships/image" Target="../media/image3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35.jpeg"/><Relationship Id="rId1" Type="http://schemas.openxmlformats.org/officeDocument/2006/relationships/image" Target="../media/image34.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37.png"/><Relationship Id="rId1" Type="http://schemas.openxmlformats.org/officeDocument/2006/relationships/image" Target="../media/image36.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17.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39.png"/><Relationship Id="rId1" Type="http://schemas.openxmlformats.org/officeDocument/2006/relationships/image" Target="../media/image38.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microsoft.com/office/2007/relationships/hdphoto" Target="../media/hdphoto2.wdp"/><Relationship Id="rId1"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D3D5"/>
        </a:solidFill>
        <a:effectLst/>
      </p:bgPr>
    </p:bg>
    <p:spTree>
      <p:nvGrpSpPr>
        <p:cNvPr id="1" name=""/>
        <p:cNvGrpSpPr/>
        <p:nvPr/>
      </p:nvGrpSpPr>
      <p:grpSpPr>
        <a:xfrm>
          <a:off x="0" y="0"/>
          <a:ext cx="0" cy="0"/>
          <a:chOff x="0" y="0"/>
          <a:chExt cx="0" cy="0"/>
        </a:xfrm>
      </p:grpSpPr>
      <p:sp>
        <p:nvSpPr>
          <p:cNvPr id="2" name="流程图: 手动输入 2"/>
          <p:cNvSpPr/>
          <p:nvPr/>
        </p:nvSpPr>
        <p:spPr>
          <a:xfrm rot="5400000" flipH="1" flipV="1">
            <a:off x="6197516" y="468813"/>
            <a:ext cx="7031776" cy="592037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169 w 10000"/>
              <a:gd name="connsiteY0-2" fmla="*/ 5936 h 10000"/>
              <a:gd name="connsiteX1-3" fmla="*/ 10000 w 10000"/>
              <a:gd name="connsiteY1-4" fmla="*/ 0 h 10000"/>
              <a:gd name="connsiteX2-5" fmla="*/ 10000 w 10000"/>
              <a:gd name="connsiteY2-6" fmla="*/ 10000 h 10000"/>
              <a:gd name="connsiteX3-7" fmla="*/ 0 w 10000"/>
              <a:gd name="connsiteY3-8" fmla="*/ 10000 h 10000"/>
              <a:gd name="connsiteX4-9" fmla="*/ 169 w 10000"/>
              <a:gd name="connsiteY4-10" fmla="*/ 5936 h 10000"/>
              <a:gd name="connsiteX0-11" fmla="*/ 25 w 10000"/>
              <a:gd name="connsiteY0-12" fmla="*/ 6478 h 10000"/>
              <a:gd name="connsiteX1-13" fmla="*/ 10000 w 10000"/>
              <a:gd name="connsiteY1-14" fmla="*/ 0 h 10000"/>
              <a:gd name="connsiteX2-15" fmla="*/ 10000 w 10000"/>
              <a:gd name="connsiteY2-16" fmla="*/ 10000 h 10000"/>
              <a:gd name="connsiteX3-17" fmla="*/ 0 w 10000"/>
              <a:gd name="connsiteY3-18" fmla="*/ 10000 h 10000"/>
              <a:gd name="connsiteX4-19" fmla="*/ 25 w 10000"/>
              <a:gd name="connsiteY4-20" fmla="*/ 6478 h 10000"/>
              <a:gd name="connsiteX0-21" fmla="*/ 25 w 10000"/>
              <a:gd name="connsiteY0-22" fmla="*/ 4396 h 7918"/>
              <a:gd name="connsiteX1-23" fmla="*/ 10000 w 10000"/>
              <a:gd name="connsiteY1-24" fmla="*/ 0 h 7918"/>
              <a:gd name="connsiteX2-25" fmla="*/ 10000 w 10000"/>
              <a:gd name="connsiteY2-26" fmla="*/ 7918 h 7918"/>
              <a:gd name="connsiteX3-27" fmla="*/ 0 w 10000"/>
              <a:gd name="connsiteY3-28" fmla="*/ 7918 h 7918"/>
              <a:gd name="connsiteX4-29" fmla="*/ 25 w 10000"/>
              <a:gd name="connsiteY4-30" fmla="*/ 4396 h 7918"/>
              <a:gd name="connsiteX0-31" fmla="*/ 25 w 10000"/>
              <a:gd name="connsiteY0-32" fmla="*/ 8145 h 12593"/>
              <a:gd name="connsiteX1-33" fmla="*/ 9952 w 10000"/>
              <a:gd name="connsiteY1-34" fmla="*/ 0 h 12593"/>
              <a:gd name="connsiteX2-35" fmla="*/ 10000 w 10000"/>
              <a:gd name="connsiteY2-36" fmla="*/ 12593 h 12593"/>
              <a:gd name="connsiteX3-37" fmla="*/ 0 w 10000"/>
              <a:gd name="connsiteY3-38" fmla="*/ 12593 h 12593"/>
              <a:gd name="connsiteX4-39" fmla="*/ 25 w 10000"/>
              <a:gd name="connsiteY4-40" fmla="*/ 8145 h 125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2593">
                <a:moveTo>
                  <a:pt x="25" y="8145"/>
                </a:moveTo>
                <a:lnTo>
                  <a:pt x="9952" y="0"/>
                </a:lnTo>
                <a:cubicBezTo>
                  <a:pt x="9968" y="4198"/>
                  <a:pt x="9984" y="8395"/>
                  <a:pt x="10000" y="12593"/>
                </a:cubicBezTo>
                <a:lnTo>
                  <a:pt x="0" y="12593"/>
                </a:lnTo>
                <a:cubicBezTo>
                  <a:pt x="56" y="10882"/>
                  <a:pt x="-31" y="9856"/>
                  <a:pt x="25" y="8145"/>
                </a:cubicBezTo>
                <a:close/>
              </a:path>
            </a:pathLst>
          </a:cu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526473" y="415636"/>
            <a:ext cx="11665527" cy="5846619"/>
          </a:xfrm>
          <a:prstGeom prst="rect">
            <a:avLst/>
          </a:prstGeom>
          <a:no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图片包含 文字&#10;&#10;已生成高可信度的说明"/>
          <p:cNvPicPr>
            <a:picLocks noChangeAspect="1"/>
          </p:cNvPicPr>
          <p:nvPr/>
        </p:nvPicPr>
        <p:blipFill rotWithShape="1">
          <a:blip r:embed="rId1">
            <a:extLst>
              <a:ext uri="{28A0092B-C50C-407E-A947-70E740481C1C}">
                <a14:useLocalDpi xmlns:a14="http://schemas.microsoft.com/office/drawing/2010/main" val="0"/>
              </a:ext>
            </a:extLst>
          </a:blip>
          <a:srcRect t="21795" r="11011"/>
          <a:stretch>
            <a:fillRect/>
          </a:stretch>
        </p:blipFill>
        <p:spPr>
          <a:xfrm>
            <a:off x="526473" y="3059173"/>
            <a:ext cx="6780978" cy="3203082"/>
          </a:xfrm>
          <a:prstGeom prst="rect">
            <a:avLst/>
          </a:prstGeom>
        </p:spPr>
      </p:pic>
      <p:grpSp>
        <p:nvGrpSpPr>
          <p:cNvPr id="14" name="组合 13"/>
          <p:cNvGrpSpPr/>
          <p:nvPr/>
        </p:nvGrpSpPr>
        <p:grpSpPr>
          <a:xfrm>
            <a:off x="1146961" y="3162995"/>
            <a:ext cx="6213433" cy="2953768"/>
            <a:chOff x="1146961" y="3162995"/>
            <a:chExt cx="6213433" cy="2953768"/>
          </a:xfrm>
        </p:grpSpPr>
        <p:sp>
          <p:nvSpPr>
            <p:cNvPr id="9" name="矩形 8"/>
            <p:cNvSpPr/>
            <p:nvPr/>
          </p:nvSpPr>
          <p:spPr>
            <a:xfrm>
              <a:off x="6063702" y="3204614"/>
              <a:ext cx="1296692" cy="610302"/>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146961" y="5345722"/>
              <a:ext cx="3967479" cy="771041"/>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1574003" y="5317339"/>
              <a:ext cx="3967479" cy="771041"/>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1146961" y="3162995"/>
              <a:ext cx="416368" cy="801371"/>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5" name="文本框 14"/>
          <p:cNvSpPr txBox="1"/>
          <p:nvPr/>
        </p:nvSpPr>
        <p:spPr>
          <a:xfrm>
            <a:off x="1332898" y="425593"/>
            <a:ext cx="4864702" cy="3154710"/>
          </a:xfrm>
          <a:prstGeom prst="rect">
            <a:avLst/>
          </a:prstGeom>
          <a:noFill/>
        </p:spPr>
        <p:txBody>
          <a:bodyPr wrap="square" rtlCol="0">
            <a:spAutoFit/>
          </a:bodyPr>
          <a:lstStyle/>
          <a:p>
            <a:r>
              <a:rPr lang="en-US" altLang="zh-CN" sz="19900" b="1" dirty="0">
                <a:solidFill>
                  <a:srgbClr val="FDDAE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Aharoni" panose="02010803020104030203" pitchFamily="2" charset="-79"/>
              </a:rPr>
              <a:t>5</a:t>
            </a:r>
            <a:r>
              <a:rPr lang="en-US" altLang="zh-CN" sz="13800" b="1" dirty="0">
                <a:solidFill>
                  <a:srgbClr val="FDDAE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Aharoni" panose="02010803020104030203" pitchFamily="2" charset="-79"/>
              </a:rPr>
              <a:t>·20</a:t>
            </a:r>
            <a:endParaRPr lang="zh-CN" altLang="en-US" sz="19900" b="1" dirty="0">
              <a:solidFill>
                <a:srgbClr val="FDDAE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Aharoni" panose="02010803020104030203" pitchFamily="2" charset="-79"/>
            </a:endParaRPr>
          </a:p>
        </p:txBody>
      </p:sp>
      <p:sp>
        <p:nvSpPr>
          <p:cNvPr id="18" name="文本框 17"/>
          <p:cNvSpPr txBox="1"/>
          <p:nvPr/>
        </p:nvSpPr>
        <p:spPr>
          <a:xfrm>
            <a:off x="1518835" y="5288956"/>
            <a:ext cx="5873857" cy="707886"/>
          </a:xfrm>
          <a:prstGeom prst="rect">
            <a:avLst/>
          </a:prstGeom>
          <a:noFill/>
        </p:spPr>
        <p:txBody>
          <a:bodyPr wrap="square" rtlCol="0">
            <a:spAutoFit/>
          </a:bodyPr>
          <a:lstStyle/>
          <a:p>
            <a:r>
              <a:rPr lang="zh-CN" altLang="en-US" sz="2000" dirty="0">
                <a:solidFill>
                  <a:schemeClr val="bg1"/>
                </a:solidFill>
                <a:latin typeface="等线" panose="02010600030101010101" pitchFamily="2" charset="-122"/>
                <a:ea typeface="等线" panose="02010600030101010101" pitchFamily="2" charset="-122"/>
              </a:rPr>
              <a:t>你有温良心一颗，我有心上人一个，比花娇艳，比风缠绵，比天地更有缘。感谢你我相遇，此生有你。</a:t>
            </a:r>
            <a:endParaRPr lang="zh-CN" altLang="en-US" sz="2000" dirty="0">
              <a:solidFill>
                <a:schemeClr val="bg1"/>
              </a:solidFill>
              <a:latin typeface="等线" panose="02010600030101010101" pitchFamily="2" charset="-122"/>
              <a:ea typeface="等线" panose="02010600030101010101" pitchFamily="2" charset="-122"/>
            </a:endParaRPr>
          </a:p>
        </p:txBody>
      </p:sp>
      <p:pic>
        <p:nvPicPr>
          <p:cNvPr id="30" name="图片 29" descr="图片包含 鲜花, 植物&#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5981" y="-304801"/>
            <a:ext cx="6927643" cy="11191619"/>
          </a:xfrm>
          <a:prstGeom prst="rect">
            <a:avLst/>
          </a:prstGeom>
        </p:spPr>
      </p:pic>
      <p:pic>
        <p:nvPicPr>
          <p:cNvPr id="31" name="Ken Arai - Kiss and Cry">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3485091" y="108527"/>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1"/>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3" presetClass="entr" presetSubtype="272"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strVal val="2/3*#ppt_w"/>
                                          </p:val>
                                        </p:tav>
                                        <p:tav tm="100000">
                                          <p:val>
                                            <p:strVal val="#ppt_w"/>
                                          </p:val>
                                        </p:tav>
                                      </p:tavLst>
                                    </p:anim>
                                    <p:anim calcmode="lin" valueType="num">
                                      <p:cBhvr>
                                        <p:cTn id="21" dur="500" fill="hold"/>
                                        <p:tgtEl>
                                          <p:spTgt spid="15"/>
                                        </p:tgtEl>
                                        <p:attrNameLst>
                                          <p:attrName>ppt_h</p:attrName>
                                        </p:attrNameLst>
                                      </p:cBhvr>
                                      <p:tavLst>
                                        <p:tav tm="0">
                                          <p:val>
                                            <p:strVal val="2/3*#ppt_h"/>
                                          </p:val>
                                        </p:tav>
                                        <p:tav tm="100000">
                                          <p:val>
                                            <p:strVal val="#ppt_h"/>
                                          </p:val>
                                        </p:tav>
                                      </p:tavLst>
                                    </p:anim>
                                  </p:childTnLst>
                                </p:cTn>
                              </p:par>
                            </p:childTnLst>
                          </p:cTn>
                        </p:par>
                        <p:par>
                          <p:cTn id="22" fill="hold">
                            <p:stCondLst>
                              <p:cond delay="2000"/>
                            </p:stCondLst>
                            <p:childTnLst>
                              <p:par>
                                <p:cTn id="23" presetID="23" presetClass="entr" presetSubtype="27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strVal val="2/3*#ppt_w"/>
                                          </p:val>
                                        </p:tav>
                                        <p:tav tm="100000">
                                          <p:val>
                                            <p:strVal val="#ppt_w"/>
                                          </p:val>
                                        </p:tav>
                                      </p:tavLst>
                                    </p:anim>
                                    <p:anim calcmode="lin" valueType="num">
                                      <p:cBhvr>
                                        <p:cTn id="26" dur="500" fill="hold"/>
                                        <p:tgtEl>
                                          <p:spTgt spid="8"/>
                                        </p:tgtEl>
                                        <p:attrNameLst>
                                          <p:attrName>ppt_h</p:attrName>
                                        </p:attrNameLst>
                                      </p:cBhvr>
                                      <p:tavLst>
                                        <p:tav tm="0">
                                          <p:val>
                                            <p:strVal val="2/3*#ppt_h"/>
                                          </p:val>
                                        </p:tav>
                                        <p:tav tm="100000">
                                          <p:val>
                                            <p:strVal val="#ppt_h"/>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3" repeatCount="indefinite" fill="hold" display="0">
                  <p:stCondLst>
                    <p:cond delay="indefinite"/>
                  </p:stCondLst>
                  <p:endCondLst>
                    <p:cond evt="onStopAudio" delay="0">
                      <p:tgtEl>
                        <p:sldTgt/>
                      </p:tgtEl>
                    </p:cond>
                  </p:endCondLst>
                </p:cTn>
                <p:tgtEl>
                  <p:spTgt spid="31"/>
                </p:tgtEl>
              </p:cMediaNode>
            </p:audio>
          </p:childTnLst>
        </p:cTn>
      </p:par>
    </p:tnLst>
    <p:bldLst>
      <p:bldP spid="6" grpId="0" animBg="1"/>
      <p:bldP spid="15"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grpSp>
        <p:nvGrpSpPr>
          <p:cNvPr id="34" name="组合 33"/>
          <p:cNvGrpSpPr/>
          <p:nvPr/>
        </p:nvGrpSpPr>
        <p:grpSpPr>
          <a:xfrm>
            <a:off x="5038497" y="3696581"/>
            <a:ext cx="4466188" cy="737937"/>
            <a:chOff x="6159231" y="2426320"/>
            <a:chExt cx="4466188" cy="737937"/>
          </a:xfrm>
        </p:grpSpPr>
        <p:grpSp>
          <p:nvGrpSpPr>
            <p:cNvPr id="32" name="组合 31"/>
            <p:cNvGrpSpPr/>
            <p:nvPr/>
          </p:nvGrpSpPr>
          <p:grpSpPr>
            <a:xfrm>
              <a:off x="6159231" y="2426320"/>
              <a:ext cx="4466188" cy="737937"/>
              <a:chOff x="6159231" y="2426320"/>
              <a:chExt cx="4466188" cy="737937"/>
            </a:xfrm>
          </p:grpSpPr>
          <p:sp>
            <p:nvSpPr>
              <p:cNvPr id="30" name="箭头: 五边形 29"/>
              <p:cNvSpPr/>
              <p:nvPr/>
            </p:nvSpPr>
            <p:spPr>
              <a:xfrm>
                <a:off x="6270353" y="2426320"/>
                <a:ext cx="4355066" cy="737937"/>
              </a:xfrm>
              <a:prstGeom prst="homePlate">
                <a:avLst/>
              </a:prstGeom>
              <a:solidFill>
                <a:srgbClr val="FFA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1" name="箭头: 五边形 30"/>
              <p:cNvSpPr/>
              <p:nvPr/>
            </p:nvSpPr>
            <p:spPr>
              <a:xfrm>
                <a:off x="6159231" y="2471288"/>
                <a:ext cx="4355066" cy="648000"/>
              </a:xfrm>
              <a:prstGeom prst="homePlate">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3" name="文本框 32"/>
            <p:cNvSpPr txBox="1"/>
            <p:nvPr/>
          </p:nvSpPr>
          <p:spPr>
            <a:xfrm>
              <a:off x="7464064" y="2564455"/>
              <a:ext cx="2671011"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  </a:t>
              </a: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单击输入标题</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5" name="组合 34"/>
          <p:cNvGrpSpPr/>
          <p:nvPr/>
        </p:nvGrpSpPr>
        <p:grpSpPr>
          <a:xfrm>
            <a:off x="5763621" y="2584317"/>
            <a:ext cx="4466188" cy="737937"/>
            <a:chOff x="6159231" y="2426320"/>
            <a:chExt cx="4466188" cy="737937"/>
          </a:xfrm>
        </p:grpSpPr>
        <p:grpSp>
          <p:nvGrpSpPr>
            <p:cNvPr id="36" name="组合 35"/>
            <p:cNvGrpSpPr/>
            <p:nvPr/>
          </p:nvGrpSpPr>
          <p:grpSpPr>
            <a:xfrm>
              <a:off x="6159231" y="2426320"/>
              <a:ext cx="4466188" cy="737937"/>
              <a:chOff x="6159231" y="2426320"/>
              <a:chExt cx="4466188" cy="737937"/>
            </a:xfrm>
          </p:grpSpPr>
          <p:sp>
            <p:nvSpPr>
              <p:cNvPr id="38" name="箭头: 五边形 37"/>
              <p:cNvSpPr/>
              <p:nvPr/>
            </p:nvSpPr>
            <p:spPr>
              <a:xfrm>
                <a:off x="6270353" y="2426320"/>
                <a:ext cx="4355066" cy="737937"/>
              </a:xfrm>
              <a:prstGeom prst="homePlate">
                <a:avLst/>
              </a:prstGeom>
              <a:solidFill>
                <a:srgbClr val="FFA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9" name="箭头: 五边形 38"/>
              <p:cNvSpPr/>
              <p:nvPr/>
            </p:nvSpPr>
            <p:spPr>
              <a:xfrm>
                <a:off x="6159231" y="2471288"/>
                <a:ext cx="4355066" cy="648000"/>
              </a:xfrm>
              <a:prstGeom prst="homePlate">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7" name="文本框 36"/>
            <p:cNvSpPr txBox="1"/>
            <p:nvPr/>
          </p:nvSpPr>
          <p:spPr>
            <a:xfrm>
              <a:off x="7464064" y="2564455"/>
              <a:ext cx="2671011"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  </a:t>
              </a: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单击输入标题</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40" name="组合 39"/>
          <p:cNvGrpSpPr/>
          <p:nvPr/>
        </p:nvGrpSpPr>
        <p:grpSpPr>
          <a:xfrm>
            <a:off x="6488744" y="1472053"/>
            <a:ext cx="4466188" cy="737937"/>
            <a:chOff x="6159231" y="2426320"/>
            <a:chExt cx="4466188" cy="737937"/>
          </a:xfrm>
        </p:grpSpPr>
        <p:grpSp>
          <p:nvGrpSpPr>
            <p:cNvPr id="41" name="组合 40"/>
            <p:cNvGrpSpPr/>
            <p:nvPr/>
          </p:nvGrpSpPr>
          <p:grpSpPr>
            <a:xfrm>
              <a:off x="6159231" y="2426320"/>
              <a:ext cx="4466188" cy="737937"/>
              <a:chOff x="6159231" y="2426320"/>
              <a:chExt cx="4466188" cy="737937"/>
            </a:xfrm>
          </p:grpSpPr>
          <p:sp>
            <p:nvSpPr>
              <p:cNvPr id="43" name="箭头: 五边形 42"/>
              <p:cNvSpPr/>
              <p:nvPr/>
            </p:nvSpPr>
            <p:spPr>
              <a:xfrm>
                <a:off x="6270353" y="2426320"/>
                <a:ext cx="4355066" cy="737937"/>
              </a:xfrm>
              <a:prstGeom prst="homePlate">
                <a:avLst/>
              </a:prstGeom>
              <a:solidFill>
                <a:srgbClr val="FFA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4" name="箭头: 五边形 43"/>
              <p:cNvSpPr/>
              <p:nvPr/>
            </p:nvSpPr>
            <p:spPr>
              <a:xfrm>
                <a:off x="6159231" y="2471288"/>
                <a:ext cx="4355066" cy="648000"/>
              </a:xfrm>
              <a:prstGeom prst="homePlate">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42" name="文本框 41"/>
            <p:cNvSpPr txBox="1"/>
            <p:nvPr/>
          </p:nvSpPr>
          <p:spPr>
            <a:xfrm>
              <a:off x="7464064" y="2564455"/>
              <a:ext cx="2671011"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  </a:t>
              </a: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单击输入标题</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45" name="组合 44"/>
          <p:cNvGrpSpPr/>
          <p:nvPr/>
        </p:nvGrpSpPr>
        <p:grpSpPr>
          <a:xfrm>
            <a:off x="3288632" y="4808846"/>
            <a:ext cx="5490929" cy="737937"/>
            <a:chOff x="6159231" y="2426320"/>
            <a:chExt cx="4466188" cy="737937"/>
          </a:xfrm>
        </p:grpSpPr>
        <p:grpSp>
          <p:nvGrpSpPr>
            <p:cNvPr id="46" name="组合 45"/>
            <p:cNvGrpSpPr/>
            <p:nvPr/>
          </p:nvGrpSpPr>
          <p:grpSpPr>
            <a:xfrm>
              <a:off x="6159231" y="2426320"/>
              <a:ext cx="4466188" cy="737937"/>
              <a:chOff x="6159231" y="2426320"/>
              <a:chExt cx="4466188" cy="737937"/>
            </a:xfrm>
          </p:grpSpPr>
          <p:sp>
            <p:nvSpPr>
              <p:cNvPr id="48" name="箭头: 五边形 47"/>
              <p:cNvSpPr/>
              <p:nvPr/>
            </p:nvSpPr>
            <p:spPr>
              <a:xfrm>
                <a:off x="6270353" y="2426320"/>
                <a:ext cx="4355066" cy="737937"/>
              </a:xfrm>
              <a:prstGeom prst="homePlate">
                <a:avLst/>
              </a:prstGeom>
              <a:solidFill>
                <a:srgbClr val="FFA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9" name="箭头: 五边形 48"/>
              <p:cNvSpPr/>
              <p:nvPr/>
            </p:nvSpPr>
            <p:spPr>
              <a:xfrm>
                <a:off x="6159231" y="2471288"/>
                <a:ext cx="4355066" cy="648000"/>
              </a:xfrm>
              <a:prstGeom prst="homePlate">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47" name="文本框 46"/>
            <p:cNvSpPr txBox="1"/>
            <p:nvPr/>
          </p:nvSpPr>
          <p:spPr>
            <a:xfrm>
              <a:off x="7464064" y="2564455"/>
              <a:ext cx="2671011"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  </a:t>
              </a: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单击输入标题</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 name="组合 6"/>
          <p:cNvGrpSpPr/>
          <p:nvPr/>
        </p:nvGrpSpPr>
        <p:grpSpPr>
          <a:xfrm>
            <a:off x="-2396930" y="-2813158"/>
            <a:ext cx="8852855" cy="7885152"/>
            <a:chOff x="-705957" y="-1902788"/>
            <a:chExt cx="7846192" cy="6988527"/>
          </a:xfrm>
        </p:grpSpPr>
        <p:sp>
          <p:nvSpPr>
            <p:cNvPr id="16" name="矩形 15"/>
            <p:cNvSpPr/>
            <p:nvPr/>
          </p:nvSpPr>
          <p:spPr>
            <a:xfrm rot="2606599">
              <a:off x="-705957" y="-1670386"/>
              <a:ext cx="7846192" cy="675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9E1F0"/>
                </a:solidFill>
                <a:effectLst/>
                <a:uLnTx/>
                <a:uFillTx/>
                <a:latin typeface="等线" panose="020F0502020204030204"/>
                <a:ea typeface="等线" panose="02010600030101010101" pitchFamily="2" charset="-122"/>
                <a:cs typeface="+mn-cs"/>
              </a:endParaRPr>
            </a:p>
          </p:txBody>
        </p:sp>
        <p:sp>
          <p:nvSpPr>
            <p:cNvPr id="5" name="矩形 4"/>
            <p:cNvSpPr/>
            <p:nvPr/>
          </p:nvSpPr>
          <p:spPr>
            <a:xfrm rot="2606599">
              <a:off x="-705957" y="-1902788"/>
              <a:ext cx="7846192" cy="6756125"/>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9E1F0"/>
                </a:solidFill>
                <a:effectLst/>
                <a:uLnTx/>
                <a:uFillTx/>
                <a:latin typeface="等线" panose="020F0502020204030204"/>
                <a:ea typeface="等线" panose="02010600030101010101" pitchFamily="2" charset="-122"/>
                <a:cs typeface="+mn-cs"/>
              </a:endParaRPr>
            </a:p>
          </p:txBody>
        </p:sp>
      </p:grpSp>
      <p:sp>
        <p:nvSpPr>
          <p:cNvPr id="17" name="矩形 16"/>
          <p:cNvSpPr/>
          <p:nvPr/>
        </p:nvSpPr>
        <p:spPr>
          <a:xfrm>
            <a:off x="1643270" y="1129418"/>
            <a:ext cx="9965634" cy="5132837"/>
          </a:xfrm>
          <a:prstGeom prst="rect">
            <a:avLst/>
          </a:prstGeom>
          <a:no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3" name="图片 22" descr="图片包含 鲜花, 植物, 花束&#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1301" y="-767305"/>
            <a:ext cx="4915971" cy="4915971"/>
          </a:xfrm>
          <a:prstGeom prst="rect">
            <a:avLst/>
          </a:prstGeom>
        </p:spPr>
      </p:pic>
      <p:sp>
        <p:nvSpPr>
          <p:cNvPr id="24" name="文本框 23"/>
          <p:cNvSpPr txBox="1"/>
          <p:nvPr/>
        </p:nvSpPr>
        <p:spPr>
          <a:xfrm>
            <a:off x="2129168" y="3458000"/>
            <a:ext cx="2812097"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目录</a:t>
            </a:r>
            <a:endParaRPr kumimoji="0" lang="zh-CN" altLang="en-US" sz="6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pic>
        <p:nvPicPr>
          <p:cNvPr id="25" name="图片 24"/>
          <p:cNvPicPr>
            <a:picLocks noChangeAspect="1"/>
          </p:cNvPicPr>
          <p:nvPr/>
        </p:nvPicPr>
        <p:blipFill rotWithShape="1">
          <a:blip r:embed="rId2"/>
          <a:srcRect t="41034" r="67470"/>
          <a:stretch>
            <a:fillRect/>
          </a:stretch>
        </p:blipFill>
        <p:spPr>
          <a:xfrm>
            <a:off x="4136613" y="5762515"/>
            <a:ext cx="1596471" cy="2505640"/>
          </a:xfrm>
          <a:prstGeom prst="rect">
            <a:avLst/>
          </a:prstGeom>
        </p:spPr>
      </p:pic>
      <p:pic>
        <p:nvPicPr>
          <p:cNvPr id="26" name="图片 25"/>
          <p:cNvPicPr>
            <a:picLocks noChangeAspect="1"/>
          </p:cNvPicPr>
          <p:nvPr/>
        </p:nvPicPr>
        <p:blipFill rotWithShape="1">
          <a:blip r:embed="rId2"/>
          <a:srcRect t="41034" r="67470"/>
          <a:stretch>
            <a:fillRect/>
          </a:stretch>
        </p:blipFill>
        <p:spPr>
          <a:xfrm>
            <a:off x="5472118" y="5762515"/>
            <a:ext cx="1596471" cy="2505640"/>
          </a:xfrm>
          <a:prstGeom prst="rect">
            <a:avLst/>
          </a:prstGeom>
        </p:spPr>
      </p:pic>
      <p:pic>
        <p:nvPicPr>
          <p:cNvPr id="27" name="图片 26"/>
          <p:cNvPicPr>
            <a:picLocks noChangeAspect="1"/>
          </p:cNvPicPr>
          <p:nvPr/>
        </p:nvPicPr>
        <p:blipFill rotWithShape="1">
          <a:blip r:embed="rId2"/>
          <a:srcRect t="41034" r="67470"/>
          <a:stretch>
            <a:fillRect/>
          </a:stretch>
        </p:blipFill>
        <p:spPr>
          <a:xfrm>
            <a:off x="6807623" y="5762515"/>
            <a:ext cx="1596471" cy="2505640"/>
          </a:xfrm>
          <a:prstGeom prst="rect">
            <a:avLst/>
          </a:prstGeom>
        </p:spPr>
      </p:pic>
      <p:pic>
        <p:nvPicPr>
          <p:cNvPr id="28" name="图片 27"/>
          <p:cNvPicPr>
            <a:picLocks noChangeAspect="1"/>
          </p:cNvPicPr>
          <p:nvPr/>
        </p:nvPicPr>
        <p:blipFill rotWithShape="1">
          <a:blip r:embed="rId2"/>
          <a:srcRect t="41034" r="67470"/>
          <a:stretch>
            <a:fillRect/>
          </a:stretch>
        </p:blipFill>
        <p:spPr>
          <a:xfrm>
            <a:off x="8143128" y="5762515"/>
            <a:ext cx="1596471" cy="2505640"/>
          </a:xfrm>
          <a:prstGeom prst="rect">
            <a:avLst/>
          </a:prstGeom>
        </p:spPr>
      </p:pic>
      <p:pic>
        <p:nvPicPr>
          <p:cNvPr id="29" name="图片 28"/>
          <p:cNvPicPr>
            <a:picLocks noChangeAspect="1"/>
          </p:cNvPicPr>
          <p:nvPr/>
        </p:nvPicPr>
        <p:blipFill rotWithShape="1">
          <a:blip r:embed="rId2"/>
          <a:srcRect t="41034" r="67470"/>
          <a:stretch>
            <a:fillRect/>
          </a:stretch>
        </p:blipFill>
        <p:spPr>
          <a:xfrm>
            <a:off x="9478634" y="5762515"/>
            <a:ext cx="1596471" cy="2505640"/>
          </a:xfrm>
          <a:prstGeom prst="rect">
            <a:avLst/>
          </a:prstGeom>
        </p:spPr>
      </p:pic>
      <p:sp>
        <p:nvSpPr>
          <p:cNvPr id="51" name="矩形 50"/>
          <p:cNvSpPr/>
          <p:nvPr/>
        </p:nvSpPr>
        <p:spPr>
          <a:xfrm>
            <a:off x="2776632" y="4489330"/>
            <a:ext cx="1485402" cy="400110"/>
          </a:xfrm>
          <a:prstGeom prst="rect">
            <a:avLst/>
          </a:prstGeom>
        </p:spPr>
        <p:txBody>
          <a:bodyPr wrap="square">
            <a:spAutoFit/>
          </a:bodyPr>
          <a:lstStyle/>
          <a:p>
            <a:pPr algn="dist"/>
            <a:r>
              <a:rPr lang="en-US" altLang="zh-CN" sz="2000" b="1" dirty="0">
                <a:solidFill>
                  <a:schemeClr val="bg1"/>
                </a:solidFill>
                <a:effectLst>
                  <a:outerShdw blurRad="38100" dist="38100" dir="2700000" algn="tl">
                    <a:srgbClr val="000000">
                      <a:alpha val="43137"/>
                    </a:srgbClr>
                  </a:outerShdw>
                </a:effectLst>
                <a:latin typeface="Segoe UI Light" panose="020B0502040204020203" pitchFamily="34" charset="0"/>
                <a:ea typeface="Microsoft YaHei UI Light" panose="020B0502040204020203" pitchFamily="34" charset="-122"/>
                <a:cs typeface="Segoe UI Light" panose="020B0502040204020203" pitchFamily="34" charset="0"/>
              </a:rPr>
              <a:t>CONTENTS</a:t>
            </a:r>
            <a:endParaRPr lang="zh-CN" altLang="en-US" sz="2000" b="1" dirty="0">
              <a:solidFill>
                <a:schemeClr val="bg1"/>
              </a:solidFill>
              <a:effectLst>
                <a:outerShdw blurRad="38100" dist="38100" dir="2700000" algn="tl">
                  <a:srgbClr val="000000">
                    <a:alpha val="43137"/>
                  </a:srgbClr>
                </a:outerShdw>
              </a:effectLst>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53" presetClass="entr" presetSubtype="16"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par>
                                <p:cTn id="24" presetID="53" presetClass="entr" presetSubtype="16"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animEffect transition="in" filter="fade">
                                      <p:cBhvr>
                                        <p:cTn id="28" dur="500"/>
                                        <p:tgtEl>
                                          <p:spTgt spid="28"/>
                                        </p:tgtEl>
                                      </p:cBhvr>
                                    </p:animEffect>
                                  </p:childTnLst>
                                </p:cTn>
                              </p:par>
                              <p:par>
                                <p:cTn id="29" presetID="53" presetClass="entr" presetSubtype="16"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par>
                                <p:cTn id="34" presetID="53" presetClass="entr" presetSubtype="16"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1500"/>
                            </p:stCondLst>
                            <p:childTnLst>
                              <p:par>
                                <p:cTn id="40" presetID="18" presetClass="entr" presetSubtype="6"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strips(downRight)">
                                      <p:cBhvr>
                                        <p:cTn id="42" dur="500"/>
                                        <p:tgtEl>
                                          <p:spTgt spid="51"/>
                                        </p:tgtEl>
                                      </p:cBhvr>
                                    </p:animEffect>
                                  </p:childTnLst>
                                </p:cTn>
                              </p:par>
                              <p:par>
                                <p:cTn id="43" presetID="18" presetClass="entr" presetSubtype="6"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strips(downRight)">
                                      <p:cBhvr>
                                        <p:cTn id="45" dur="500"/>
                                        <p:tgtEl>
                                          <p:spTgt spid="24"/>
                                        </p:tgtEl>
                                      </p:cBhvr>
                                    </p:animEffect>
                                  </p:childTnLst>
                                </p:cTn>
                              </p:par>
                            </p:childTnLst>
                          </p:cTn>
                        </p:par>
                        <p:par>
                          <p:cTn id="46" fill="hold">
                            <p:stCondLst>
                              <p:cond delay="2000"/>
                            </p:stCondLst>
                            <p:childTnLst>
                              <p:par>
                                <p:cTn id="47" presetID="1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p:tgtEl>
                                          <p:spTgt spid="40"/>
                                        </p:tgtEl>
                                        <p:attrNameLst>
                                          <p:attrName>ppt_x</p:attrName>
                                        </p:attrNameLst>
                                      </p:cBhvr>
                                      <p:tavLst>
                                        <p:tav tm="0">
                                          <p:val>
                                            <p:strVal val="#ppt_x-#ppt_w*1.125000"/>
                                          </p:val>
                                        </p:tav>
                                        <p:tav tm="100000">
                                          <p:val>
                                            <p:strVal val="#ppt_x"/>
                                          </p:val>
                                        </p:tav>
                                      </p:tavLst>
                                    </p:anim>
                                    <p:animEffect transition="in" filter="wipe(right)">
                                      <p:cBhvr>
                                        <p:cTn id="50" dur="500"/>
                                        <p:tgtEl>
                                          <p:spTgt spid="40"/>
                                        </p:tgtEl>
                                      </p:cBhvr>
                                    </p:animEffect>
                                  </p:childTnLst>
                                </p:cTn>
                              </p:par>
                            </p:childTnLst>
                          </p:cTn>
                        </p:par>
                        <p:par>
                          <p:cTn id="51" fill="hold">
                            <p:stCondLst>
                              <p:cond delay="2500"/>
                            </p:stCondLst>
                            <p:childTnLst>
                              <p:par>
                                <p:cTn id="52" presetID="12" presetClass="entr" presetSubtype="8" fill="hold"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p:tgtEl>
                                          <p:spTgt spid="35"/>
                                        </p:tgtEl>
                                        <p:attrNameLst>
                                          <p:attrName>ppt_x</p:attrName>
                                        </p:attrNameLst>
                                      </p:cBhvr>
                                      <p:tavLst>
                                        <p:tav tm="0">
                                          <p:val>
                                            <p:strVal val="#ppt_x-#ppt_w*1.125000"/>
                                          </p:val>
                                        </p:tav>
                                        <p:tav tm="100000">
                                          <p:val>
                                            <p:strVal val="#ppt_x"/>
                                          </p:val>
                                        </p:tav>
                                      </p:tavLst>
                                    </p:anim>
                                    <p:animEffect transition="in" filter="wipe(right)">
                                      <p:cBhvr>
                                        <p:cTn id="55" dur="500"/>
                                        <p:tgtEl>
                                          <p:spTgt spid="35"/>
                                        </p:tgtEl>
                                      </p:cBhvr>
                                    </p:animEffect>
                                  </p:childTnLst>
                                </p:cTn>
                              </p:par>
                            </p:childTnLst>
                          </p:cTn>
                        </p:par>
                        <p:par>
                          <p:cTn id="56" fill="hold">
                            <p:stCondLst>
                              <p:cond delay="3000"/>
                            </p:stCondLst>
                            <p:childTnLst>
                              <p:par>
                                <p:cTn id="57" presetID="12" presetClass="entr" presetSubtype="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p:tgtEl>
                                          <p:spTgt spid="34"/>
                                        </p:tgtEl>
                                        <p:attrNameLst>
                                          <p:attrName>ppt_x</p:attrName>
                                        </p:attrNameLst>
                                      </p:cBhvr>
                                      <p:tavLst>
                                        <p:tav tm="0">
                                          <p:val>
                                            <p:strVal val="#ppt_x-#ppt_w*1.125000"/>
                                          </p:val>
                                        </p:tav>
                                        <p:tav tm="100000">
                                          <p:val>
                                            <p:strVal val="#ppt_x"/>
                                          </p:val>
                                        </p:tav>
                                      </p:tavLst>
                                    </p:anim>
                                    <p:animEffect transition="in" filter="wipe(right)">
                                      <p:cBhvr>
                                        <p:cTn id="60" dur="500"/>
                                        <p:tgtEl>
                                          <p:spTgt spid="34"/>
                                        </p:tgtEl>
                                      </p:cBhvr>
                                    </p:animEffect>
                                  </p:childTnLst>
                                </p:cTn>
                              </p:par>
                            </p:childTnLst>
                          </p:cTn>
                        </p:par>
                        <p:par>
                          <p:cTn id="61" fill="hold">
                            <p:stCondLst>
                              <p:cond delay="3500"/>
                            </p:stCondLst>
                            <p:childTnLst>
                              <p:par>
                                <p:cTn id="62" presetID="12" presetClass="entr" presetSubtype="8"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500"/>
                                        <p:tgtEl>
                                          <p:spTgt spid="45"/>
                                        </p:tgtEl>
                                        <p:attrNameLst>
                                          <p:attrName>ppt_x</p:attrName>
                                        </p:attrNameLst>
                                      </p:cBhvr>
                                      <p:tavLst>
                                        <p:tav tm="0">
                                          <p:val>
                                            <p:strVal val="#ppt_x-#ppt_w*1.125000"/>
                                          </p:val>
                                        </p:tav>
                                        <p:tav tm="100000">
                                          <p:val>
                                            <p:strVal val="#ppt_x"/>
                                          </p:val>
                                        </p:tav>
                                      </p:tavLst>
                                    </p:anim>
                                    <p:animEffect transition="in" filter="wipe(right)">
                                      <p:cBhvr>
                                        <p:cTn id="6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4" grpId="0"/>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矩形 2"/>
          <p:cNvSpPr/>
          <p:nvPr/>
        </p:nvSpPr>
        <p:spPr>
          <a:xfrm>
            <a:off x="1" y="3429000"/>
            <a:ext cx="12192000" cy="3429000"/>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图片包含 鲜花, 室内, 餐桌, 花瓶&#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15383" y="0"/>
            <a:ext cx="5161235" cy="4707436"/>
          </a:xfrm>
          <a:prstGeom prst="rect">
            <a:avLst/>
          </a:prstGeom>
        </p:spPr>
      </p:pic>
      <p:sp>
        <p:nvSpPr>
          <p:cNvPr id="10" name="文本框 9"/>
          <p:cNvSpPr txBox="1"/>
          <p:nvPr/>
        </p:nvSpPr>
        <p:spPr>
          <a:xfrm>
            <a:off x="5079998" y="896542"/>
            <a:ext cx="2235200" cy="3154710"/>
          </a:xfrm>
          <a:prstGeom prst="rect">
            <a:avLst/>
          </a:prstGeom>
          <a:noFill/>
        </p:spPr>
        <p:txBody>
          <a:bodyPr wrap="square" rtlCol="0">
            <a:spAutoFit/>
          </a:bodyPr>
          <a:lstStyle/>
          <a:p>
            <a:pPr algn="ctr"/>
            <a:r>
              <a:rPr lang="en-US" altLang="zh-CN" sz="19900" b="1" i="1" dirty="0">
                <a:blipFill>
                  <a:blip r:embed="rId2"/>
                  <a:stretch>
                    <a:fillRect/>
                  </a:stretch>
                </a:blipFill>
                <a:latin typeface="Adobe Arabic" panose="02040503050201020203" pitchFamily="18" charset="-78"/>
                <a:ea typeface="微软雅黑" panose="020B0503020204020204" pitchFamily="34" charset="-122"/>
                <a:cs typeface="Adobe Arabic" panose="02040503050201020203" pitchFamily="18" charset="-78"/>
              </a:rPr>
              <a:t>01</a:t>
            </a:r>
            <a:endParaRPr lang="zh-CN" altLang="en-US" sz="19900" b="1" i="1" dirty="0">
              <a:blipFill>
                <a:blip r:embed="rId2"/>
                <a:stretch>
                  <a:fillRect/>
                </a:stretch>
              </a:blip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0" name="矩形 49"/>
          <p:cNvSpPr/>
          <p:nvPr/>
        </p:nvSpPr>
        <p:spPr>
          <a:xfrm>
            <a:off x="4252369" y="4727763"/>
            <a:ext cx="3687261" cy="769441"/>
          </a:xfrm>
          <a:prstGeom prst="rect">
            <a:avLst/>
          </a:prstGeom>
        </p:spPr>
        <p:txBody>
          <a:bodyPr wrap="square">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添加标题</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3233761" y="5381784"/>
            <a:ext cx="6045705" cy="785151"/>
          </a:xfrm>
          <a:prstGeom prst="rect">
            <a:avLst/>
          </a:prstGeom>
        </p:spPr>
        <p:txBody>
          <a:bodyPr wrap="square">
            <a:spAutoFit/>
          </a:bodyPr>
          <a:lstStyle/>
          <a:p>
            <a:pPr algn="just">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2/3*#ppt_w"/>
                                          </p:val>
                                        </p:tav>
                                        <p:tav tm="100000">
                                          <p:val>
                                            <p:strVal val="#ppt_w"/>
                                          </p:val>
                                        </p:tav>
                                      </p:tavLst>
                                    </p:anim>
                                    <p:anim calcmode="lin" valueType="num">
                                      <p:cBhvr>
                                        <p:cTn id="8" dur="500" fill="hold"/>
                                        <p:tgtEl>
                                          <p:spTgt spid="9"/>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42" presetClass="entr" presetSubtype="0" fill="hold" grpId="1"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1000"/>
                                        <p:tgtEl>
                                          <p:spTgt spid="52"/>
                                        </p:tgtEl>
                                      </p:cBhvr>
                                    </p:animEffect>
                                    <p:anim calcmode="lin" valueType="num">
                                      <p:cBhvr>
                                        <p:cTn id="17" dur="1000" fill="hold"/>
                                        <p:tgtEl>
                                          <p:spTgt spid="52"/>
                                        </p:tgtEl>
                                        <p:attrNameLst>
                                          <p:attrName>ppt_x</p:attrName>
                                        </p:attrNameLst>
                                      </p:cBhvr>
                                      <p:tavLst>
                                        <p:tav tm="0">
                                          <p:val>
                                            <p:strVal val="#ppt_x"/>
                                          </p:val>
                                        </p:tav>
                                        <p:tav tm="100000">
                                          <p:val>
                                            <p:strVal val="#ppt_x"/>
                                          </p:val>
                                        </p:tav>
                                      </p:tavLst>
                                    </p:anim>
                                    <p:anim calcmode="lin" valueType="num">
                                      <p:cBhvr>
                                        <p:cTn id="18" dur="1000" fill="hold"/>
                                        <p:tgtEl>
                                          <p:spTgt spid="5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0" grpId="0"/>
      <p:bldP spid="52"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5D3D5"/>
        </a:solidFill>
        <a:effectLst/>
      </p:bgPr>
    </p:bg>
    <p:spTree>
      <p:nvGrpSpPr>
        <p:cNvPr id="1" name=""/>
        <p:cNvGrpSpPr/>
        <p:nvPr/>
      </p:nvGrpSpPr>
      <p:grpSpPr>
        <a:xfrm>
          <a:off x="0" y="0"/>
          <a:ext cx="0" cy="0"/>
          <a:chOff x="0" y="0"/>
          <a:chExt cx="0" cy="0"/>
        </a:xfrm>
      </p:grpSpPr>
      <p:sp>
        <p:nvSpPr>
          <p:cNvPr id="6" name="流程图: 手动输入 5"/>
          <p:cNvSpPr/>
          <p:nvPr/>
        </p:nvSpPr>
        <p:spPr>
          <a:xfrm rot="16200000" flipV="1">
            <a:off x="5715000" y="381001"/>
            <a:ext cx="6857999" cy="6095999"/>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8643819" flipH="1">
            <a:off x="10494573" y="288566"/>
            <a:ext cx="6888759" cy="5276186"/>
          </a:xfrm>
          <a:prstGeom prst="rect">
            <a:avLst/>
          </a:prstGeom>
          <a:solidFill>
            <a:srgbClr val="FFA09E"/>
          </a:solid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25139" y="198358"/>
            <a:ext cx="4211855" cy="2215991"/>
          </a:xfrm>
          <a:prstGeom prst="rect">
            <a:avLst/>
          </a:prstGeom>
          <a:noFill/>
        </p:spPr>
        <p:txBody>
          <a:bodyPr wrap="square" rtlCol="0">
            <a:spAutoFit/>
          </a:bodyPr>
          <a:lstStyle/>
          <a:p>
            <a:pPr algn="l"/>
            <a:r>
              <a:rPr lang="zh-CN" altLang="en-US" sz="13800" dirty="0">
                <a:solidFill>
                  <a:srgbClr val="FFA09E"/>
                </a:solidFill>
                <a:latin typeface="方正正大黑简体" panose="02000000000000000000" pitchFamily="2" charset="-122"/>
                <a:ea typeface="方正正大黑简体" panose="02000000000000000000" pitchFamily="2" charset="-122"/>
              </a:rPr>
              <a:t>“</a:t>
            </a:r>
            <a:endParaRPr lang="zh-CN" altLang="en-US" sz="2400" dirty="0">
              <a:solidFill>
                <a:srgbClr val="FFA09E"/>
              </a:solidFill>
              <a:latin typeface="微软雅黑" panose="020B0503020204020204" pitchFamily="34" charset="-122"/>
              <a:ea typeface="微软雅黑" panose="020B0503020204020204" pitchFamily="34" charset="-122"/>
            </a:endParaRPr>
          </a:p>
        </p:txBody>
      </p:sp>
      <p:sp>
        <p:nvSpPr>
          <p:cNvPr id="3" name="矩形 2"/>
          <p:cNvSpPr/>
          <p:nvPr/>
        </p:nvSpPr>
        <p:spPr>
          <a:xfrm>
            <a:off x="591015" y="1104030"/>
            <a:ext cx="3687261" cy="523220"/>
          </a:xfrm>
          <a:prstGeom prst="rect">
            <a:avLst/>
          </a:prstGeom>
        </p:spPr>
        <p:txBody>
          <a:bodyPr wrap="square">
            <a:spAutoFit/>
          </a:bodyPr>
          <a:lstStyle/>
          <a:p>
            <a:r>
              <a:rPr lang="zh-CN" altLang="en-US" sz="2800" b="1" i="1" dirty="0">
                <a:solidFill>
                  <a:schemeClr val="bg1"/>
                </a:solidFill>
                <a:latin typeface="微软雅黑" panose="020B0503020204020204" pitchFamily="34" charset="-122"/>
                <a:ea typeface="微软雅黑" panose="020B0503020204020204" pitchFamily="34" charset="-122"/>
              </a:rPr>
              <a:t>亲爱的，情人节快乐！</a:t>
            </a:r>
            <a:endParaRPr lang="zh-CN" altLang="en-US" sz="2800" b="1" i="1" dirty="0">
              <a:solidFill>
                <a:schemeClr val="bg1"/>
              </a:solidFill>
              <a:latin typeface="微软雅黑" panose="020B0503020204020204" pitchFamily="34" charset="-122"/>
              <a:ea typeface="微软雅黑" panose="020B0503020204020204" pitchFamily="34" charset="-122"/>
            </a:endParaRPr>
          </a:p>
        </p:txBody>
      </p:sp>
      <p:pic>
        <p:nvPicPr>
          <p:cNvPr id="15" name="图片占位符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47059" y="1730302"/>
            <a:ext cx="4697882" cy="4452945"/>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1" fmla="*/ 24941 w 5024146"/>
              <a:gd name="connsiteY0-2" fmla="*/ 1246253 h 2498048"/>
              <a:gd name="connsiteX1-3" fmla="*/ 1819423 w 5024146"/>
              <a:gd name="connsiteY1-4" fmla="*/ 1246253 h 2498048"/>
              <a:gd name="connsiteX2-5" fmla="*/ 922182 w 5024146"/>
              <a:gd name="connsiteY2-6" fmla="*/ 2143494 h 2498048"/>
              <a:gd name="connsiteX3-7" fmla="*/ 24941 w 5024146"/>
              <a:gd name="connsiteY3-8" fmla="*/ 1246253 h 2498048"/>
              <a:gd name="connsiteX4-9" fmla="*/ 3775122 w 5024146"/>
              <a:gd name="connsiteY4-10" fmla="*/ 0 h 2498048"/>
              <a:gd name="connsiteX5-11" fmla="*/ 4302934 w 5024146"/>
              <a:gd name="connsiteY5-12" fmla="*/ 218627 h 2498048"/>
              <a:gd name="connsiteX6-13" fmla="*/ 4805519 w 5024146"/>
              <a:gd name="connsiteY6-14" fmla="*/ 721212 h 2498048"/>
              <a:gd name="connsiteX7-15" fmla="*/ 4805519 w 5024146"/>
              <a:gd name="connsiteY7-16" fmla="*/ 1776836 h 2498048"/>
              <a:gd name="connsiteX8-17" fmla="*/ 4302934 w 5024146"/>
              <a:gd name="connsiteY8-18" fmla="*/ 2279421 h 2498048"/>
              <a:gd name="connsiteX9-19" fmla="*/ 3247310 w 5024146"/>
              <a:gd name="connsiteY9-20" fmla="*/ 2279421 h 2498048"/>
              <a:gd name="connsiteX10-21" fmla="*/ 2744726 w 5024146"/>
              <a:gd name="connsiteY10-22" fmla="*/ 1776836 h 2498048"/>
              <a:gd name="connsiteX11-23" fmla="*/ 2744726 w 5024146"/>
              <a:gd name="connsiteY11-24" fmla="*/ 721212 h 2498048"/>
              <a:gd name="connsiteX12-25" fmla="*/ 3247310 w 5024146"/>
              <a:gd name="connsiteY12-26" fmla="*/ 218627 h 2498048"/>
              <a:gd name="connsiteX13-27" fmla="*/ 3775122 w 5024146"/>
              <a:gd name="connsiteY13-28" fmla="*/ 0 h 2498048"/>
              <a:gd name="connsiteX0-29" fmla="*/ 24941 w 5024146"/>
              <a:gd name="connsiteY0-30" fmla="*/ 1246253 h 2498048"/>
              <a:gd name="connsiteX1-31" fmla="*/ 922182 w 5024146"/>
              <a:gd name="connsiteY1-32" fmla="*/ 2143494 h 2498048"/>
              <a:gd name="connsiteX2-33" fmla="*/ 24941 w 5024146"/>
              <a:gd name="connsiteY2-34" fmla="*/ 1246253 h 2498048"/>
              <a:gd name="connsiteX3-35" fmla="*/ 3775122 w 5024146"/>
              <a:gd name="connsiteY3-36" fmla="*/ 0 h 2498048"/>
              <a:gd name="connsiteX4-37" fmla="*/ 4302934 w 5024146"/>
              <a:gd name="connsiteY4-38" fmla="*/ 218627 h 2498048"/>
              <a:gd name="connsiteX5-39" fmla="*/ 4805519 w 5024146"/>
              <a:gd name="connsiteY5-40" fmla="*/ 721212 h 2498048"/>
              <a:gd name="connsiteX6-41" fmla="*/ 4805519 w 5024146"/>
              <a:gd name="connsiteY6-42" fmla="*/ 1776836 h 2498048"/>
              <a:gd name="connsiteX7-43" fmla="*/ 4302934 w 5024146"/>
              <a:gd name="connsiteY7-44" fmla="*/ 2279421 h 2498048"/>
              <a:gd name="connsiteX8-45" fmla="*/ 3247310 w 5024146"/>
              <a:gd name="connsiteY8-46" fmla="*/ 2279421 h 2498048"/>
              <a:gd name="connsiteX9-47" fmla="*/ 2744726 w 5024146"/>
              <a:gd name="connsiteY9-48" fmla="*/ 1776836 h 2498048"/>
              <a:gd name="connsiteX10-49" fmla="*/ 2744726 w 5024146"/>
              <a:gd name="connsiteY10-50" fmla="*/ 721212 h 2498048"/>
              <a:gd name="connsiteX11-51" fmla="*/ 3247310 w 5024146"/>
              <a:gd name="connsiteY11-52" fmla="*/ 218627 h 2498048"/>
              <a:gd name="connsiteX12-53" fmla="*/ 3775122 w 5024146"/>
              <a:gd name="connsiteY12-54" fmla="*/ 0 h 2498048"/>
              <a:gd name="connsiteX0-55" fmla="*/ 1249024 w 2498048"/>
              <a:gd name="connsiteY0-56" fmla="*/ 0 h 2498048"/>
              <a:gd name="connsiteX1-57" fmla="*/ 1776836 w 2498048"/>
              <a:gd name="connsiteY1-58" fmla="*/ 218627 h 2498048"/>
              <a:gd name="connsiteX2-59" fmla="*/ 2279421 w 2498048"/>
              <a:gd name="connsiteY2-60" fmla="*/ 721212 h 2498048"/>
              <a:gd name="connsiteX3-61" fmla="*/ 2279421 w 2498048"/>
              <a:gd name="connsiteY3-62" fmla="*/ 1776836 h 2498048"/>
              <a:gd name="connsiteX4-63" fmla="*/ 1776836 w 2498048"/>
              <a:gd name="connsiteY4-64" fmla="*/ 2279421 h 2498048"/>
              <a:gd name="connsiteX5-65" fmla="*/ 721212 w 2498048"/>
              <a:gd name="connsiteY5-66" fmla="*/ 2279421 h 2498048"/>
              <a:gd name="connsiteX6-67" fmla="*/ 218628 w 2498048"/>
              <a:gd name="connsiteY6-68" fmla="*/ 1776836 h 2498048"/>
              <a:gd name="connsiteX7-69" fmla="*/ 218628 w 2498048"/>
              <a:gd name="connsiteY7-70" fmla="*/ 721212 h 2498048"/>
              <a:gd name="connsiteX8-71" fmla="*/ 721212 w 2498048"/>
              <a:gd name="connsiteY8-72" fmla="*/ 218627 h 2498048"/>
              <a:gd name="connsiteX9-73" fmla="*/ 1249024 w 2498048"/>
              <a:gd name="connsiteY9-74" fmla="*/ 0 h 24980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762" y="-847898"/>
            <a:ext cx="4641238" cy="6184450"/>
          </a:xfrm>
          <a:prstGeom prst="rect">
            <a:avLst/>
          </a:prstGeom>
        </p:spPr>
      </p:pic>
      <p:sp>
        <p:nvSpPr>
          <p:cNvPr id="26" name="矩形 25"/>
          <p:cNvSpPr/>
          <p:nvPr/>
        </p:nvSpPr>
        <p:spPr>
          <a:xfrm>
            <a:off x="7506357" y="4613277"/>
            <a:ext cx="4896222" cy="1446550"/>
          </a:xfrm>
          <a:prstGeom prst="rect">
            <a:avLst/>
          </a:prstGeom>
        </p:spPr>
        <p:txBody>
          <a:bodyPr wrap="square">
            <a:spAutoFit/>
          </a:bodyPr>
          <a:lstStyle/>
          <a:p>
            <a:r>
              <a:rPr lang="en-US" altLang="zh-CN"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28" name="矩形 27"/>
          <p:cNvSpPr/>
          <p:nvPr/>
        </p:nvSpPr>
        <p:spPr>
          <a:xfrm>
            <a:off x="591015" y="1959206"/>
            <a:ext cx="3190042" cy="2062103"/>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when I return, you have been old, I breathe again across your life time.</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29" name="矩形 28"/>
          <p:cNvSpPr/>
          <p:nvPr/>
        </p:nvSpPr>
        <p:spPr>
          <a:xfrm>
            <a:off x="7550762" y="5667716"/>
            <a:ext cx="4031143" cy="1154483"/>
          </a:xfrm>
          <a:prstGeom prst="rect">
            <a:avLst/>
          </a:prstGeom>
        </p:spPr>
        <p:txBody>
          <a:bodyPr wrap="square">
            <a:spAutoFit/>
          </a:bodyPr>
          <a:lstStyle/>
          <a:p>
            <a:pPr algn="just">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360"/>
                                          </p:val>
                                        </p:tav>
                                        <p:tav tm="100000">
                                          <p:val>
                                            <p:fltVal val="0"/>
                                          </p:val>
                                        </p:tav>
                                      </p:tavLst>
                                    </p:anim>
                                    <p:animEffect transition="in" filter="fade">
                                      <p:cBhvr>
                                        <p:cTn id="10" dur="500"/>
                                        <p:tgtEl>
                                          <p:spTgt spid="15"/>
                                        </p:tgtEl>
                                      </p:cBhvr>
                                    </p:animEffect>
                                  </p:childTnLst>
                                </p:cTn>
                              </p:par>
                            </p:childTnLst>
                          </p:cTn>
                        </p:par>
                        <p:par>
                          <p:cTn id="11" fill="hold">
                            <p:stCondLst>
                              <p:cond delay="500"/>
                            </p:stCondLst>
                            <p:childTnLst>
                              <p:par>
                                <p:cTn id="12" presetID="1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ppt_x</p:attrName>
                                        </p:attrNameLst>
                                      </p:cBhvr>
                                      <p:tavLst>
                                        <p:tav tm="0">
                                          <p:val>
                                            <p:strVal val="#ppt_x-#ppt_w*1.125000"/>
                                          </p:val>
                                        </p:tav>
                                        <p:tav tm="100000">
                                          <p:val>
                                            <p:strVal val="#ppt_x"/>
                                          </p:val>
                                        </p:tav>
                                      </p:tavLst>
                                    </p:anim>
                                    <p:animEffect transition="in" filter="wipe(right)">
                                      <p:cBhvr>
                                        <p:cTn id="15" dur="500"/>
                                        <p:tgtEl>
                                          <p:spTgt spid="9"/>
                                        </p:tgtEl>
                                      </p:cBhvr>
                                    </p:animEffect>
                                  </p:childTnLst>
                                </p:cTn>
                              </p:par>
                              <p:par>
                                <p:cTn id="16" presetID="12" presetClass="entr" presetSubtype="8" fill="hold" grpId="1"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ppt_x</p:attrName>
                                        </p:attrNameLst>
                                      </p:cBhvr>
                                      <p:tavLst>
                                        <p:tav tm="0">
                                          <p:val>
                                            <p:strVal val="#ppt_x-#ppt_w*1.125000"/>
                                          </p:val>
                                        </p:tav>
                                        <p:tav tm="100000">
                                          <p:val>
                                            <p:strVal val="#ppt_x"/>
                                          </p:val>
                                        </p:tav>
                                      </p:tavLst>
                                    </p:anim>
                                    <p:animEffect transition="in" filter="wipe(right)">
                                      <p:cBhvr>
                                        <p:cTn id="19" dur="500"/>
                                        <p:tgtEl>
                                          <p:spTgt spid="28"/>
                                        </p:tgtEl>
                                      </p:cBhvr>
                                    </p:animEffect>
                                  </p:childTnLst>
                                </p:cTn>
                              </p:par>
                              <p:par>
                                <p:cTn id="20" presetID="12" presetClass="entr" presetSubtype="2" fill="hold" grpId="1"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p:tgtEl>
                                          <p:spTgt spid="29"/>
                                        </p:tgtEl>
                                        <p:attrNameLst>
                                          <p:attrName>ppt_x</p:attrName>
                                        </p:attrNameLst>
                                      </p:cBhvr>
                                      <p:tavLst>
                                        <p:tav tm="0">
                                          <p:val>
                                            <p:strVal val="#ppt_x+#ppt_w*1.125000"/>
                                          </p:val>
                                        </p:tav>
                                        <p:tav tm="100000">
                                          <p:val>
                                            <p:strVal val="#ppt_x"/>
                                          </p:val>
                                        </p:tav>
                                      </p:tavLst>
                                    </p:anim>
                                    <p:animEffect transition="in" filter="wipe(left)">
                                      <p:cBhvr>
                                        <p:cTn id="23" dur="500"/>
                                        <p:tgtEl>
                                          <p:spTgt spid="29"/>
                                        </p:tgtEl>
                                      </p:cBhvr>
                                    </p:animEffect>
                                  </p:childTnLst>
                                </p:cTn>
                              </p:par>
                              <p:par>
                                <p:cTn id="24" presetID="12" presetClass="entr" presetSubtype="2"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p:tgtEl>
                                          <p:spTgt spid="26"/>
                                        </p:tgtEl>
                                        <p:attrNameLst>
                                          <p:attrName>ppt_x</p:attrName>
                                        </p:attrNameLst>
                                      </p:cBhvr>
                                      <p:tavLst>
                                        <p:tav tm="0">
                                          <p:val>
                                            <p:strVal val="#ppt_x+#ppt_w*1.125000"/>
                                          </p:val>
                                        </p:tav>
                                        <p:tav tm="100000">
                                          <p:val>
                                            <p:strVal val="#ppt_x"/>
                                          </p:val>
                                        </p:tav>
                                      </p:tavLst>
                                    </p:anim>
                                    <p:animEffect transition="in" filter="wipe(left)">
                                      <p:cBhvr>
                                        <p:cTn id="27" dur="500"/>
                                        <p:tgtEl>
                                          <p:spTgt spid="26"/>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p:tgtEl>
                                          <p:spTgt spid="3"/>
                                        </p:tgtEl>
                                        <p:attrNameLst>
                                          <p:attrName>ppt_x</p:attrName>
                                        </p:attrNameLst>
                                      </p:cBhvr>
                                      <p:tavLst>
                                        <p:tav tm="0">
                                          <p:val>
                                            <p:strVal val="#ppt_x-#ppt_w*1.125000"/>
                                          </p:val>
                                        </p:tav>
                                        <p:tav tm="100000">
                                          <p:val>
                                            <p:strVal val="#ppt_x"/>
                                          </p:val>
                                        </p:tav>
                                      </p:tavLst>
                                    </p:anim>
                                    <p:animEffect transition="in" filter="wipe(right)">
                                      <p:cBhvr>
                                        <p:cTn id="31" dur="500"/>
                                        <p:tgtEl>
                                          <p:spTgt spid="3"/>
                                        </p:tgtEl>
                                      </p:cBhvr>
                                    </p:animEffect>
                                  </p:childTnLst>
                                </p:cTn>
                              </p:par>
                            </p:childTnLst>
                          </p:cTn>
                        </p:par>
                        <p:par>
                          <p:cTn id="32" fill="hold">
                            <p:stCondLst>
                              <p:cond delay="1000"/>
                            </p:stCondLst>
                            <p:childTnLst>
                              <p:par>
                                <p:cTn id="33" presetID="42" presetClass="entr" presetSubtype="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26" grpId="0"/>
      <p:bldP spid="28" grpId="1"/>
      <p:bldP spid="29"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pic>
        <p:nvPicPr>
          <p:cNvPr id="14" name="图片 13" descr="图片包含 户外, 草, 树, 人员&#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t="11236" b="8889"/>
          <a:stretch>
            <a:fillRect/>
          </a:stretch>
        </p:blipFill>
        <p:spPr>
          <a:xfrm rot="21341258">
            <a:off x="943998" y="3362839"/>
            <a:ext cx="5327879" cy="2837090"/>
          </a:xfrm>
          <a:prstGeom prst="rect">
            <a:avLst/>
          </a:prstGeom>
          <a:ln w="76200">
            <a:solidFill>
              <a:schemeClr val="bg1"/>
            </a:solidFill>
          </a:ln>
        </p:spPr>
      </p:pic>
      <p:sp>
        <p:nvSpPr>
          <p:cNvPr id="12" name="矩形 11"/>
          <p:cNvSpPr/>
          <p:nvPr/>
        </p:nvSpPr>
        <p:spPr>
          <a:xfrm rot="20553190" flipH="1">
            <a:off x="7356028" y="342354"/>
            <a:ext cx="6888759" cy="5276186"/>
          </a:xfrm>
          <a:prstGeom prst="rect">
            <a:avLst/>
          </a:prstGeom>
          <a:solidFill>
            <a:srgbClr val="85D3D5"/>
          </a:solid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rotWithShape="1">
          <a:blip r:embed="rId2">
            <a:clrChange>
              <a:clrFrom>
                <a:srgbClr val="BBD9CF"/>
              </a:clrFrom>
              <a:clrTo>
                <a:srgbClr val="BBD9CF">
                  <a:alpha val="0"/>
                </a:srgbClr>
              </a:clrTo>
            </a:clrChange>
            <a:extLst>
              <a:ext uri="{28A0092B-C50C-407E-A947-70E740481C1C}">
                <a14:useLocalDpi xmlns:a14="http://schemas.microsoft.com/office/drawing/2010/main" val="0"/>
              </a:ext>
            </a:extLst>
          </a:blip>
          <a:srcRect l="54706"/>
          <a:stretch>
            <a:fillRect/>
          </a:stretch>
        </p:blipFill>
        <p:spPr>
          <a:xfrm>
            <a:off x="7092386" y="2381733"/>
            <a:ext cx="5243993" cy="3618015"/>
          </a:xfrm>
          <a:prstGeom prst="rect">
            <a:avLst/>
          </a:prstGeom>
        </p:spPr>
      </p:pic>
      <p:sp>
        <p:nvSpPr>
          <p:cNvPr id="16" name="矩形 15"/>
          <p:cNvSpPr/>
          <p:nvPr/>
        </p:nvSpPr>
        <p:spPr>
          <a:xfrm>
            <a:off x="905710" y="371128"/>
            <a:ext cx="4896222" cy="1446550"/>
          </a:xfrm>
          <a:prstGeom prst="rect">
            <a:avLst/>
          </a:prstGeom>
        </p:spPr>
        <p:txBody>
          <a:bodyPr wrap="square">
            <a:spAutoFit/>
          </a:bodyPr>
          <a:lstStyle/>
          <a:p>
            <a:r>
              <a:rPr lang="en-US" altLang="zh-CN"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8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8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7" name="矩形 16"/>
          <p:cNvSpPr/>
          <p:nvPr/>
        </p:nvSpPr>
        <p:spPr>
          <a:xfrm>
            <a:off x="950115" y="1425567"/>
            <a:ext cx="4896222" cy="1523815"/>
          </a:xfrm>
          <a:prstGeom prst="rect">
            <a:avLst/>
          </a:prstGeom>
        </p:spPr>
        <p:txBody>
          <a:bodyPr wrap="square">
            <a:spAutoFit/>
          </a:bodyPr>
          <a:lstStyle/>
          <a:p>
            <a:pPr algn="just">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and worry about our place in the dirt.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379" y="-304800"/>
            <a:ext cx="5034632" cy="3733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p:tgtEl>
                                          <p:spTgt spid="16"/>
                                        </p:tgtEl>
                                        <p:attrNameLst>
                                          <p:attrName>ppt_x</p:attrName>
                                        </p:attrNameLst>
                                      </p:cBhvr>
                                      <p:tavLst>
                                        <p:tav tm="0">
                                          <p:val>
                                            <p:strVal val="#ppt_x-#ppt_w*1.125000"/>
                                          </p:val>
                                        </p:tav>
                                        <p:tav tm="100000">
                                          <p:val>
                                            <p:strVal val="#ppt_x"/>
                                          </p:val>
                                        </p:tav>
                                      </p:tavLst>
                                    </p:anim>
                                    <p:animEffect transition="in" filter="wipe(right)">
                                      <p:cBhvr>
                                        <p:cTn id="19" dur="500"/>
                                        <p:tgtEl>
                                          <p:spTgt spid="16"/>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childTnLst>
                          </p:cTn>
                        </p:par>
                        <p:par>
                          <p:cTn id="25" fill="hold">
                            <p:stCondLst>
                              <p:cond delay="2000"/>
                            </p:stCondLst>
                            <p:childTnLst>
                              <p:par>
                                <p:cTn id="26" presetID="31"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fltVal val="0"/>
                                          </p:val>
                                        </p:tav>
                                        <p:tav tm="100000">
                                          <p:val>
                                            <p:strVal val="#ppt_w"/>
                                          </p:val>
                                        </p:tav>
                                      </p:tavLst>
                                    </p:anim>
                                    <p:anim calcmode="lin" valueType="num">
                                      <p:cBhvr>
                                        <p:cTn id="29" dur="1000" fill="hold"/>
                                        <p:tgtEl>
                                          <p:spTgt spid="14"/>
                                        </p:tgtEl>
                                        <p:attrNameLst>
                                          <p:attrName>ppt_h</p:attrName>
                                        </p:attrNameLst>
                                      </p:cBhvr>
                                      <p:tavLst>
                                        <p:tav tm="0">
                                          <p:val>
                                            <p:fltVal val="0"/>
                                          </p:val>
                                        </p:tav>
                                        <p:tav tm="100000">
                                          <p:val>
                                            <p:strVal val="#ppt_h"/>
                                          </p:val>
                                        </p:tav>
                                      </p:tavLst>
                                    </p:anim>
                                    <p:anim calcmode="lin" valueType="num">
                                      <p:cBhvr>
                                        <p:cTn id="30" dur="1000" fill="hold"/>
                                        <p:tgtEl>
                                          <p:spTgt spid="14"/>
                                        </p:tgtEl>
                                        <p:attrNameLst>
                                          <p:attrName>style.rotation</p:attrName>
                                        </p:attrNameLst>
                                      </p:cBhvr>
                                      <p:tavLst>
                                        <p:tav tm="0">
                                          <p:val>
                                            <p:fltVal val="90"/>
                                          </p:val>
                                        </p:tav>
                                        <p:tav tm="100000">
                                          <p:val>
                                            <p:fltVal val="0"/>
                                          </p:val>
                                        </p:tav>
                                      </p:tavLst>
                                    </p:anim>
                                    <p:animEffect transition="in" filter="fade">
                                      <p:cBhvr>
                                        <p:cTn id="3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pic>
        <p:nvPicPr>
          <p:cNvPr id="6" name="图片 5" descr="图片包含 人员, 男士, 服装, 户外&#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b="16345"/>
          <a:stretch>
            <a:fillRect/>
          </a:stretch>
        </p:blipFill>
        <p:spPr>
          <a:xfrm>
            <a:off x="-1" y="-1"/>
            <a:ext cx="12335435" cy="6858001"/>
          </a:xfrm>
          <a:prstGeom prst="rect">
            <a:avLst/>
          </a:prstGeom>
        </p:spPr>
      </p:pic>
      <p:sp>
        <p:nvSpPr>
          <p:cNvPr id="7" name="矩形 6"/>
          <p:cNvSpPr/>
          <p:nvPr/>
        </p:nvSpPr>
        <p:spPr>
          <a:xfrm rot="1350559">
            <a:off x="9482799" y="1090562"/>
            <a:ext cx="7121379" cy="7030851"/>
          </a:xfrm>
          <a:prstGeom prst="rect">
            <a:avLst/>
          </a:prstGeom>
          <a:solidFill>
            <a:srgbClr val="85D3D5"/>
          </a:solid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a:off x="6776937" y="80374"/>
            <a:ext cx="4211855" cy="2215991"/>
          </a:xfrm>
          <a:prstGeom prst="rect">
            <a:avLst/>
          </a:prstGeom>
          <a:noFill/>
        </p:spPr>
        <p:txBody>
          <a:bodyPr wrap="square" rtlCol="0">
            <a:spAutoFit/>
          </a:bodyPr>
          <a:lstStyle/>
          <a:p>
            <a:pPr algn="l"/>
            <a:r>
              <a:rPr lang="zh-CN" altLang="en-US" sz="13800" dirty="0">
                <a:solidFill>
                  <a:srgbClr val="85D3D5"/>
                </a:solidFill>
                <a:latin typeface="方正正大黑简体" panose="02000000000000000000" pitchFamily="2" charset="-122"/>
                <a:ea typeface="方正正大黑简体" panose="02000000000000000000" pitchFamily="2" charset="-122"/>
              </a:rPr>
              <a:t>“</a:t>
            </a:r>
            <a:endParaRPr lang="zh-CN" altLang="en-US" sz="2400" dirty="0">
              <a:solidFill>
                <a:srgbClr val="85D3D5"/>
              </a:solidFill>
              <a:latin typeface="微软雅黑" panose="020B0503020204020204" pitchFamily="34" charset="-122"/>
              <a:ea typeface="微软雅黑" panose="020B0503020204020204" pitchFamily="34" charset="-122"/>
            </a:endParaRPr>
          </a:p>
        </p:txBody>
      </p:sp>
      <p:sp>
        <p:nvSpPr>
          <p:cNvPr id="18" name="矩形 17"/>
          <p:cNvSpPr/>
          <p:nvPr/>
        </p:nvSpPr>
        <p:spPr>
          <a:xfrm>
            <a:off x="8408239" y="986046"/>
            <a:ext cx="3927196" cy="523220"/>
          </a:xfrm>
          <a:prstGeom prst="rect">
            <a:avLst/>
          </a:prstGeom>
        </p:spPr>
        <p:txBody>
          <a:bodyPr wrap="square">
            <a:spAutoFit/>
          </a:bodyPr>
          <a:lstStyle/>
          <a:p>
            <a:r>
              <a:rPr lang="zh-CN" altLang="en-US" sz="2800" b="1" i="1" dirty="0">
                <a:solidFill>
                  <a:srgbClr val="85D3D5"/>
                </a:solidFill>
                <a:latin typeface="微软雅黑" panose="020B0503020204020204" pitchFamily="34" charset="-122"/>
                <a:ea typeface="微软雅黑" panose="020B0503020204020204" pitchFamily="34" charset="-122"/>
              </a:rPr>
              <a:t>亲爱的，情人</a:t>
            </a:r>
            <a:r>
              <a:rPr lang="zh-CN" altLang="en-US" sz="2800" b="1" i="1" dirty="0">
                <a:solidFill>
                  <a:schemeClr val="bg1"/>
                </a:solidFill>
                <a:latin typeface="微软雅黑" panose="020B0503020204020204" pitchFamily="34" charset="-122"/>
                <a:ea typeface="微软雅黑" panose="020B0503020204020204" pitchFamily="34" charset="-122"/>
              </a:rPr>
              <a:t>节快乐！</a:t>
            </a:r>
            <a:endParaRPr lang="zh-CN" altLang="en-US" sz="2800" b="1" i="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8882865" y="1837696"/>
            <a:ext cx="3076054" cy="1523815"/>
          </a:xfrm>
          <a:prstGeom prst="rect">
            <a:avLst/>
          </a:prstGeom>
        </p:spPr>
        <p:txBody>
          <a:bodyPr wrap="square">
            <a:spAutoFit/>
          </a:bodyPr>
          <a:lstStyle/>
          <a:p>
            <a:pPr algn="just">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8237" y="3689941"/>
            <a:ext cx="2142286" cy="31914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left)">
                                      <p:cBhvr>
                                        <p:cTn id="12" dur="500"/>
                                        <p:tgtEl>
                                          <p:spTgt spid="15"/>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left)">
                                      <p:cBhvr>
                                        <p:cTn id="16" dur="500"/>
                                        <p:tgtEl>
                                          <p:spTgt spid="18"/>
                                        </p:tgtEl>
                                      </p:cBhvr>
                                    </p:animEffect>
                                  </p:childTnLst>
                                </p:cTn>
                              </p:par>
                            </p:childTnLst>
                          </p:cTn>
                        </p:par>
                        <p:par>
                          <p:cTn id="17" fill="hold">
                            <p:stCondLst>
                              <p:cond delay="1000"/>
                            </p:stCondLst>
                            <p:childTnLst>
                              <p:par>
                                <p:cTn id="18" presetID="12" presetClass="entr" presetSubtype="2" fill="hold" grpId="1"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left)">
                                      <p:cBhvr>
                                        <p:cTn id="21" dur="500"/>
                                        <p:tgtEl>
                                          <p:spTgt spid="27"/>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7"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grpSp>
        <p:nvGrpSpPr>
          <p:cNvPr id="2" name="组合 1"/>
          <p:cNvGrpSpPr/>
          <p:nvPr/>
        </p:nvGrpSpPr>
        <p:grpSpPr>
          <a:xfrm>
            <a:off x="7414594" y="-993914"/>
            <a:ext cx="4090025" cy="4611758"/>
            <a:chOff x="7414594" y="-993914"/>
            <a:chExt cx="4090025" cy="4611758"/>
          </a:xfrm>
        </p:grpSpPr>
        <p:sp>
          <p:nvSpPr>
            <p:cNvPr id="4" name="矩形 3"/>
            <p:cNvSpPr/>
            <p:nvPr/>
          </p:nvSpPr>
          <p:spPr>
            <a:xfrm>
              <a:off x="7414594" y="-993914"/>
              <a:ext cx="3955771" cy="3697357"/>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548848" y="457202"/>
              <a:ext cx="3955771" cy="3160642"/>
            </a:xfrm>
            <a:prstGeom prst="rect">
              <a:avLst/>
            </a:prstGeom>
            <a:solidFill>
              <a:srgbClr val="85D3D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687382" y="3796749"/>
            <a:ext cx="4474340" cy="4244000"/>
            <a:chOff x="687382" y="3796749"/>
            <a:chExt cx="4474340" cy="4244000"/>
          </a:xfrm>
        </p:grpSpPr>
        <p:sp>
          <p:nvSpPr>
            <p:cNvPr id="14" name="矩形 13"/>
            <p:cNvSpPr/>
            <p:nvPr/>
          </p:nvSpPr>
          <p:spPr>
            <a:xfrm>
              <a:off x="1205951" y="4343392"/>
              <a:ext cx="3955771" cy="3697357"/>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7382" y="3796749"/>
              <a:ext cx="3955771" cy="3339549"/>
            </a:xfrm>
            <a:prstGeom prst="rect">
              <a:avLst/>
            </a:prstGeom>
            <a:solidFill>
              <a:srgbClr val="FFA09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821637" y="4079834"/>
            <a:ext cx="3687261" cy="523220"/>
          </a:xfrm>
          <a:prstGeom prst="rect">
            <a:avLst/>
          </a:prstGeom>
        </p:spPr>
        <p:txBody>
          <a:bodyPr wrap="square">
            <a:spAutoFit/>
          </a:bodyPr>
          <a:lstStyle/>
          <a:p>
            <a:r>
              <a:rPr lang="zh-CN" altLang="en-US" sz="2800" b="1" i="1" dirty="0">
                <a:solidFill>
                  <a:schemeClr val="bg1"/>
                </a:solidFill>
                <a:latin typeface="微软雅黑" panose="020B0503020204020204" pitchFamily="34" charset="-122"/>
                <a:ea typeface="微软雅黑" panose="020B0503020204020204" pitchFamily="34" charset="-122"/>
              </a:rPr>
              <a:t>亲爱的，情人节快乐！</a:t>
            </a:r>
            <a:endParaRPr lang="zh-CN" altLang="en-US" sz="2800" b="1" i="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891923" y="4675348"/>
            <a:ext cx="3546688" cy="1815882"/>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when I return, you have been old, I breathe again across your life time.</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17" name="矩形 16"/>
          <p:cNvSpPr/>
          <p:nvPr/>
        </p:nvSpPr>
        <p:spPr>
          <a:xfrm>
            <a:off x="5896218" y="457201"/>
            <a:ext cx="4896222" cy="1446550"/>
          </a:xfrm>
          <a:prstGeom prst="rect">
            <a:avLst/>
          </a:prstGeom>
        </p:spPr>
        <p:txBody>
          <a:bodyPr wrap="square">
            <a:spAutoFit/>
          </a:bodyPr>
          <a:lstStyle/>
          <a:p>
            <a:r>
              <a:rPr lang="en-US" altLang="zh-CN"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9" name="矩形 18"/>
          <p:cNvSpPr/>
          <p:nvPr/>
        </p:nvSpPr>
        <p:spPr>
          <a:xfrm>
            <a:off x="5940623" y="1511640"/>
            <a:ext cx="4031143" cy="1154483"/>
          </a:xfrm>
          <a:prstGeom prst="rect">
            <a:avLst/>
          </a:prstGeom>
        </p:spPr>
        <p:txBody>
          <a:bodyPr wrap="square">
            <a:spAutoFit/>
          </a:bodyPr>
          <a:lstStyle/>
          <a:p>
            <a:pPr algn="just">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5076" y="1965049"/>
            <a:ext cx="4881848" cy="4881848"/>
          </a:xfrm>
          <a:prstGeom prst="rect">
            <a:avLst/>
          </a:prstGeom>
        </p:spPr>
      </p:pic>
      <p:pic>
        <p:nvPicPr>
          <p:cNvPr id="10" name="图片 9" descr="图片包含 草, 人员, 户外, 天空&#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041" y="677095"/>
            <a:ext cx="3955771" cy="2638005"/>
          </a:xfrm>
          <a:prstGeom prst="round2DiagRect">
            <a:avLst/>
          </a:prstGeom>
          <a:ln w="57150">
            <a:solidFill>
              <a:schemeClr val="bg1"/>
            </a:solidFill>
          </a:ln>
        </p:spPr>
      </p:pic>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8849" y="3913368"/>
            <a:ext cx="3955770" cy="2638004"/>
          </a:xfrm>
          <a:prstGeom prst="round2DiagRect">
            <a:avLst/>
          </a:prstGeom>
          <a:ln w="57150">
            <a:solidFill>
              <a:schemeClr val="bg1"/>
            </a:solidFill>
          </a:ln>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ppt_x</p:attrName>
                                        </p:attrNameLst>
                                      </p:cBhvr>
                                      <p:tavLst>
                                        <p:tav tm="0">
                                          <p:val>
                                            <p:strVal val="#ppt_x-#ppt_w*1.125000"/>
                                          </p:val>
                                        </p:tav>
                                        <p:tav tm="100000">
                                          <p:val>
                                            <p:strVal val="#ppt_x"/>
                                          </p:val>
                                        </p:tav>
                                      </p:tavLst>
                                    </p:anim>
                                    <p:animEffect transition="in" filter="wipe(right)">
                                      <p:cBhvr>
                                        <p:cTn id="14" dur="500"/>
                                        <p:tgtEl>
                                          <p:spTgt spid="10"/>
                                        </p:tgtEl>
                                      </p:cBhvr>
                                    </p:animEffect>
                                  </p:childTnLst>
                                </p:cTn>
                              </p:par>
                              <p:par>
                                <p:cTn id="15" presetID="12" presetClass="entr" presetSubtype="2"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left)">
                                      <p:cBhvr>
                                        <p:cTn id="18" dur="500"/>
                                        <p:tgtEl>
                                          <p:spTgt spid="24"/>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7"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矩形 2"/>
          <p:cNvSpPr/>
          <p:nvPr/>
        </p:nvSpPr>
        <p:spPr>
          <a:xfrm>
            <a:off x="1" y="3429000"/>
            <a:ext cx="12192000" cy="3429000"/>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9" name="图片 8" descr="图片包含 鲜花, 室内, 餐桌, 花瓶&#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15383" y="0"/>
            <a:ext cx="5161235" cy="4707436"/>
          </a:xfrm>
          <a:prstGeom prst="rect">
            <a:avLst/>
          </a:prstGeom>
        </p:spPr>
      </p:pic>
      <p:sp>
        <p:nvSpPr>
          <p:cNvPr id="10" name="文本框 9"/>
          <p:cNvSpPr txBox="1"/>
          <p:nvPr/>
        </p:nvSpPr>
        <p:spPr>
          <a:xfrm>
            <a:off x="5079998" y="896542"/>
            <a:ext cx="2235200" cy="31547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9900" b="1" i="1" u="none" strike="noStrike" kern="1200" cap="none" spc="0" normalizeH="0" baseline="0" noProof="0" dirty="0">
                <a:ln>
                  <a:noFill/>
                </a:ln>
                <a:blipFill>
                  <a:blip r:embed="rId2"/>
                  <a:stretch>
                    <a:fillRect/>
                  </a:stretch>
                </a:blipFill>
                <a:effectLst/>
                <a:uLnTx/>
                <a:uFillTx/>
                <a:latin typeface="Adobe Arabic" panose="02040503050201020203" pitchFamily="18" charset="-78"/>
                <a:ea typeface="微软雅黑" panose="020B0503020204020204" pitchFamily="34" charset="-122"/>
                <a:cs typeface="Adobe Arabic" panose="02040503050201020203" pitchFamily="18" charset="-78"/>
              </a:rPr>
              <a:t>0</a:t>
            </a:r>
            <a:r>
              <a:rPr lang="en-US" altLang="zh-CN" sz="19900" b="1" i="1" dirty="0">
                <a:blipFill>
                  <a:blip r:embed="rId2"/>
                  <a:stretch>
                    <a:fillRect/>
                  </a:stretch>
                </a:blipFill>
                <a:latin typeface="Adobe Arabic" panose="02040503050201020203" pitchFamily="18" charset="-78"/>
                <a:ea typeface="微软雅黑" panose="020B0503020204020204" pitchFamily="34" charset="-122"/>
                <a:cs typeface="Adobe Arabic" panose="02040503050201020203" pitchFamily="18" charset="-78"/>
              </a:rPr>
              <a:t>2</a:t>
            </a:r>
            <a:endParaRPr kumimoji="0" lang="zh-CN" altLang="en-US" sz="19900" b="1" i="1" u="none" strike="noStrike" kern="1200" cap="none" spc="0" normalizeH="0" baseline="0" noProof="0" dirty="0">
              <a:ln>
                <a:noFill/>
              </a:ln>
              <a:blipFill>
                <a:blip r:embed="rId2"/>
                <a:stretch>
                  <a:fillRect/>
                </a:stretch>
              </a:blipFill>
              <a:effectLst/>
              <a:uLnTx/>
              <a:uFillTx/>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0" name="矩形 49"/>
          <p:cNvSpPr/>
          <p:nvPr/>
        </p:nvSpPr>
        <p:spPr>
          <a:xfrm>
            <a:off x="4252369" y="4727763"/>
            <a:ext cx="3687261"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2" name="矩形 51"/>
          <p:cNvSpPr/>
          <p:nvPr/>
        </p:nvSpPr>
        <p:spPr>
          <a:xfrm>
            <a:off x="3233761" y="5381784"/>
            <a:ext cx="6045705" cy="785151"/>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kumimoji="0" lang="zh-CN" altLang="en-US" sz="1600" b="0" i="0" u="none" strike="noStrike" kern="1200" cap="none" spc="0" normalizeH="0" baseline="0" noProof="0" dirty="0">
              <a:ln>
                <a:noFill/>
              </a:ln>
              <a:solidFill>
                <a:prstClr val="white"/>
              </a:solidFill>
              <a:effectLst/>
              <a:uLnTx/>
              <a:uFillTx/>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2/3*#ppt_w"/>
                                          </p:val>
                                        </p:tav>
                                        <p:tav tm="100000">
                                          <p:val>
                                            <p:strVal val="#ppt_w"/>
                                          </p:val>
                                        </p:tav>
                                      </p:tavLst>
                                    </p:anim>
                                    <p:anim calcmode="lin" valueType="num">
                                      <p:cBhvr>
                                        <p:cTn id="8" dur="500" fill="hold"/>
                                        <p:tgtEl>
                                          <p:spTgt spid="9"/>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1000"/>
                                        <p:tgtEl>
                                          <p:spTgt spid="52"/>
                                        </p:tgtEl>
                                      </p:cBhvr>
                                    </p:animEffect>
                                    <p:anim calcmode="lin" valueType="num">
                                      <p:cBhvr>
                                        <p:cTn id="17" dur="1000" fill="hold"/>
                                        <p:tgtEl>
                                          <p:spTgt spid="52"/>
                                        </p:tgtEl>
                                        <p:attrNameLst>
                                          <p:attrName>ppt_x</p:attrName>
                                        </p:attrNameLst>
                                      </p:cBhvr>
                                      <p:tavLst>
                                        <p:tav tm="0">
                                          <p:val>
                                            <p:strVal val="#ppt_x"/>
                                          </p:val>
                                        </p:tav>
                                        <p:tav tm="100000">
                                          <p:val>
                                            <p:strVal val="#ppt_x"/>
                                          </p:val>
                                        </p:tav>
                                      </p:tavLst>
                                    </p:anim>
                                    <p:anim calcmode="lin" valueType="num">
                                      <p:cBhvr>
                                        <p:cTn id="18" dur="1000" fill="hold"/>
                                        <p:tgtEl>
                                          <p:spTgt spid="5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0" grpId="0"/>
      <p:bldP spid="5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grpSp>
        <p:nvGrpSpPr>
          <p:cNvPr id="2" name="组合 1"/>
          <p:cNvGrpSpPr/>
          <p:nvPr/>
        </p:nvGrpSpPr>
        <p:grpSpPr>
          <a:xfrm>
            <a:off x="-442272" y="487010"/>
            <a:ext cx="4636585" cy="6230050"/>
            <a:chOff x="-442272" y="487010"/>
            <a:chExt cx="4636585" cy="6230050"/>
          </a:xfrm>
        </p:grpSpPr>
        <p:sp>
          <p:nvSpPr>
            <p:cNvPr id="15" name="矩形 14"/>
            <p:cNvSpPr/>
            <p:nvPr/>
          </p:nvSpPr>
          <p:spPr>
            <a:xfrm>
              <a:off x="-324675" y="487010"/>
              <a:ext cx="4518988" cy="6230050"/>
            </a:xfrm>
            <a:prstGeom prst="rect">
              <a:avLst/>
            </a:prstGeom>
            <a:solidFill>
              <a:srgbClr val="85D3D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descr="图片包含 户外, 树, 草, 天空&#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29704" t="15362" r="20554"/>
            <a:stretch>
              <a:fillRect/>
            </a:stretch>
          </p:blipFill>
          <p:spPr>
            <a:xfrm>
              <a:off x="-442272" y="1358349"/>
              <a:ext cx="4194125" cy="4759107"/>
            </a:xfrm>
            <a:prstGeom prst="snip2DiagRect">
              <a:avLst/>
            </a:prstGeom>
            <a:ln w="38100">
              <a:solidFill>
                <a:schemeClr val="bg1"/>
              </a:solidFill>
            </a:ln>
          </p:spPr>
        </p:pic>
      </p:grpSp>
      <p:sp>
        <p:nvSpPr>
          <p:cNvPr id="18" name="矩形 17"/>
          <p:cNvSpPr/>
          <p:nvPr/>
        </p:nvSpPr>
        <p:spPr>
          <a:xfrm>
            <a:off x="4008751" y="0"/>
            <a:ext cx="2539522" cy="2716698"/>
          </a:xfrm>
          <a:prstGeom prst="rect">
            <a:avLst/>
          </a:prstGeom>
          <a:solidFill>
            <a:srgbClr val="FFA09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989637" y="2924482"/>
            <a:ext cx="6381245" cy="6368427"/>
            <a:chOff x="7989637" y="2924482"/>
            <a:chExt cx="6381245" cy="6368427"/>
          </a:xfrm>
        </p:grpSpPr>
        <p:sp>
          <p:nvSpPr>
            <p:cNvPr id="20" name="矩形 19"/>
            <p:cNvSpPr/>
            <p:nvPr/>
          </p:nvSpPr>
          <p:spPr>
            <a:xfrm rot="6055803">
              <a:off x="7996046" y="2918073"/>
              <a:ext cx="6368427" cy="6381245"/>
            </a:xfrm>
            <a:prstGeom prst="rect">
              <a:avLst/>
            </a:prstGeom>
            <a:solidFill>
              <a:srgbClr val="85D3D5"/>
            </a:solid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图片 37" descr="图片包含 树, 草, 户外&#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l="20857" r="23241"/>
            <a:stretch>
              <a:fillRect/>
            </a:stretch>
          </p:blipFill>
          <p:spPr>
            <a:xfrm rot="640591">
              <a:off x="8557552" y="3160828"/>
              <a:ext cx="3980160" cy="3856618"/>
            </a:xfrm>
            <a:prstGeom prst="rect">
              <a:avLst/>
            </a:prstGeom>
            <a:ln w="76200">
              <a:solidFill>
                <a:schemeClr val="bg1"/>
              </a:solidFill>
            </a:ln>
          </p:spPr>
        </p:pic>
      </p:grpSp>
      <p:sp>
        <p:nvSpPr>
          <p:cNvPr id="43" name="矩形 42"/>
          <p:cNvSpPr/>
          <p:nvPr/>
        </p:nvSpPr>
        <p:spPr>
          <a:xfrm>
            <a:off x="4161924" y="487009"/>
            <a:ext cx="4896222" cy="1446550"/>
          </a:xfrm>
          <a:prstGeom prst="rect">
            <a:avLst/>
          </a:prstGeom>
        </p:spPr>
        <p:txBody>
          <a:bodyPr wrap="square">
            <a:spAutoFit/>
          </a:bodyPr>
          <a:lstStyle/>
          <a:p>
            <a:r>
              <a:rPr lang="en-US" altLang="zh-CN"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8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8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44" name="矩形 43"/>
          <p:cNvSpPr/>
          <p:nvPr/>
        </p:nvSpPr>
        <p:spPr>
          <a:xfrm>
            <a:off x="4161924" y="1541448"/>
            <a:ext cx="4072832" cy="1893147"/>
          </a:xfrm>
          <a:prstGeom prst="rect">
            <a:avLst/>
          </a:prstGeom>
        </p:spPr>
        <p:txBody>
          <a:bodyPr wrap="square">
            <a:spAutoFit/>
          </a:bodyPr>
          <a:lstStyle/>
          <a:p>
            <a:pPr algn="just">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and worry about our place in the dirt.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pic>
        <p:nvPicPr>
          <p:cNvPr id="46" name="图片 45" descr="图片包含 植物, 鲜花&#10;&#10;已生成极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3744" y="3647419"/>
            <a:ext cx="3210581" cy="32105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1000"/>
                                        <p:tgtEl>
                                          <p:spTgt spid="46"/>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childTnLst>
                          </p:cTn>
                        </p:par>
                        <p:par>
                          <p:cTn id="13" fill="hold">
                            <p:stCondLst>
                              <p:cond delay="1500"/>
                            </p:stCondLst>
                            <p:childTnLst>
                              <p:par>
                                <p:cTn id="14" presetID="1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par>
                                <p:cTn id="18" presetID="1" presetClass="entr" presetSubtype="0" fill="hold" grpId="0" nodeType="withEffect">
                                  <p:stCondLst>
                                    <p:cond delay="500"/>
                                  </p:stCondLst>
                                  <p:childTnLst>
                                    <p:set>
                                      <p:cBhvr>
                                        <p:cTn id="19" dur="1" fill="hold">
                                          <p:stCondLst>
                                            <p:cond delay="0"/>
                                          </p:stCondLst>
                                        </p:cTn>
                                        <p:tgtEl>
                                          <p:spTgt spid="43"/>
                                        </p:tgtEl>
                                        <p:attrNameLst>
                                          <p:attrName>style.visibility</p:attrName>
                                        </p:attrNameLst>
                                      </p:cBhvr>
                                      <p:to>
                                        <p:strVal val="visible"/>
                                      </p:to>
                                    </p:set>
                                  </p:childTnLst>
                                </p:cTn>
                              </p:par>
                              <p:par>
                                <p:cTn id="20" presetID="1" presetClass="entr" presetSubtype="0" fill="hold" grpId="1" nodeType="withEffect">
                                  <p:stCondLst>
                                    <p:cond delay="500"/>
                                  </p:stCondLst>
                                  <p:childTnLst>
                                    <p:set>
                                      <p:cBhvr>
                                        <p:cTn id="21"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4" name="矩形 3"/>
          <p:cNvSpPr/>
          <p:nvPr/>
        </p:nvSpPr>
        <p:spPr>
          <a:xfrm>
            <a:off x="503153" y="487017"/>
            <a:ext cx="11185695" cy="5883966"/>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109871" y="1089163"/>
            <a:ext cx="6543260" cy="4679674"/>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图片包含 草, 人员, 户外, 天空&#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46645" y="1496892"/>
            <a:ext cx="5794512" cy="3864215"/>
          </a:xfrm>
          <a:prstGeom prst="rect">
            <a:avLst/>
          </a:prstGeom>
        </p:spPr>
      </p:pic>
      <p:sp>
        <p:nvSpPr>
          <p:cNvPr id="24" name="矩形 23"/>
          <p:cNvSpPr/>
          <p:nvPr/>
        </p:nvSpPr>
        <p:spPr>
          <a:xfrm>
            <a:off x="1354614" y="1532149"/>
            <a:ext cx="5607659" cy="769441"/>
          </a:xfrm>
          <a:prstGeom prst="rect">
            <a:avLst/>
          </a:prstGeom>
        </p:spPr>
        <p:txBody>
          <a:bodyPr wrap="square">
            <a:spAutoFit/>
          </a:bodyPr>
          <a:lstStyle/>
          <a:p>
            <a:r>
              <a:rPr lang="zh-CN" altLang="en-US" sz="4400" b="1" i="1" dirty="0">
                <a:solidFill>
                  <a:schemeClr val="bg1"/>
                </a:solidFill>
                <a:latin typeface="微软雅黑" panose="020B0503020204020204" pitchFamily="34" charset="-122"/>
                <a:ea typeface="微软雅黑" panose="020B0503020204020204" pitchFamily="34" charset="-122"/>
              </a:rPr>
              <a:t>亲爱的，情人节快乐！</a:t>
            </a:r>
            <a:endParaRPr lang="zh-CN" altLang="en-US" sz="4400" b="1" i="1"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1381979" y="2647765"/>
            <a:ext cx="3911916" cy="1569660"/>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when I return, you have been old, I breathe again across your life time.</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26" name="文本框 25"/>
          <p:cNvSpPr txBox="1"/>
          <p:nvPr/>
        </p:nvSpPr>
        <p:spPr>
          <a:xfrm>
            <a:off x="16042" y="760469"/>
            <a:ext cx="4211855" cy="2215991"/>
          </a:xfrm>
          <a:prstGeom prst="rect">
            <a:avLst/>
          </a:prstGeom>
          <a:noFill/>
        </p:spPr>
        <p:txBody>
          <a:bodyPr wrap="square" rtlCol="0">
            <a:spAutoFit/>
          </a:bodyPr>
          <a:lstStyle/>
          <a:p>
            <a:pPr algn="l"/>
            <a:r>
              <a:rPr lang="zh-CN" altLang="en-US" sz="13800" dirty="0">
                <a:solidFill>
                  <a:srgbClr val="FFA09E"/>
                </a:solidFill>
                <a:latin typeface="方正正大黑简体" panose="02000000000000000000" pitchFamily="2" charset="-122"/>
                <a:ea typeface="方正正大黑简体" panose="02000000000000000000" pitchFamily="2" charset="-122"/>
              </a:rPr>
              <a:t>“</a:t>
            </a:r>
            <a:endParaRPr lang="zh-CN" altLang="en-US" sz="2400" dirty="0">
              <a:solidFill>
                <a:srgbClr val="FFA09E"/>
              </a:solidFill>
              <a:latin typeface="微软雅黑" panose="020B0503020204020204" pitchFamily="34" charset="-122"/>
              <a:ea typeface="微软雅黑" panose="020B0503020204020204" pitchFamily="34" charset="-122"/>
            </a:endParaRPr>
          </a:p>
        </p:txBody>
      </p:sp>
      <p:pic>
        <p:nvPicPr>
          <p:cNvPr id="27" name="图片 26" descr="图片包含 鲜花, 植物, 花瓶, 红色&#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11937"/>
            <a:ext cx="3223591" cy="25308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ppt_x</p:attrName>
                                        </p:attrNameLst>
                                      </p:cBhvr>
                                      <p:tavLst>
                                        <p:tav tm="0">
                                          <p:val>
                                            <p:strVal val="#ppt_x+#ppt_w*1.125000"/>
                                          </p:val>
                                        </p:tav>
                                        <p:tav tm="100000">
                                          <p:val>
                                            <p:strVal val="#ppt_x"/>
                                          </p:val>
                                        </p:tav>
                                      </p:tavLst>
                                    </p:anim>
                                    <p:animEffect transition="in" filter="wipe(left)">
                                      <p:cBhvr>
                                        <p:cTn id="13" dur="500"/>
                                        <p:tgtEl>
                                          <p:spTgt spid="1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1"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p:bldP spid="25" grpId="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3238" r="-3" b="8781"/>
          <a:stretch>
            <a:fillRect/>
          </a:stretch>
        </p:blipFill>
        <p:spPr>
          <a:xfrm>
            <a:off x="5162052" y="3272588"/>
            <a:ext cx="6105382" cy="3585411"/>
          </a:xfrm>
          <a:prstGeom prst="rect">
            <a:avLst/>
          </a:prstGeom>
        </p:spPr>
      </p:pic>
      <p:pic>
        <p:nvPicPr>
          <p:cNvPr id="6" name="图片 5" descr="图片包含 天空, 地面, 户外, 水&#10;&#10;已生成极高可信度的说明"/>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5002" r="1" b="14232"/>
          <a:stretch>
            <a:fillRect/>
          </a:stretch>
        </p:blipFill>
        <p:spPr>
          <a:xfrm>
            <a:off x="20" y="9"/>
            <a:ext cx="7279893" cy="3895335"/>
          </a:xfrm>
          <a:custGeom>
            <a:avLst/>
            <a:gdLst>
              <a:gd name="connsiteX0" fmla="*/ 0 w 7279913"/>
              <a:gd name="connsiteY0" fmla="*/ 0 h 3895335"/>
              <a:gd name="connsiteX1" fmla="*/ 7279913 w 7279913"/>
              <a:gd name="connsiteY1" fmla="*/ 0 h 3895335"/>
              <a:gd name="connsiteX2" fmla="*/ 7279913 w 7279913"/>
              <a:gd name="connsiteY2" fmla="*/ 3116976 h 3895335"/>
              <a:gd name="connsiteX3" fmla="*/ 5011287 w 7279913"/>
              <a:gd name="connsiteY3" fmla="*/ 3116976 h 3895335"/>
              <a:gd name="connsiteX4" fmla="*/ 5011287 w 7279913"/>
              <a:gd name="connsiteY4" fmla="*/ 3895335 h 3895335"/>
              <a:gd name="connsiteX5" fmla="*/ 0 w 7279913"/>
              <a:gd name="connsiteY5" fmla="*/ 3895335 h 389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sp>
        <p:nvSpPr>
          <p:cNvPr id="15" name="Rectangle 14"/>
          <p:cNvSpPr>
            <a:spLocks noGrp="1" noRot="1" noChangeAspect="1" noMove="1" noResize="1" noEditPoints="1" noAdjustHandles="1" noChangeArrowheads="1" noChangeShapeType="1" noTextEdit="1"/>
          </p:cNvSpPr>
          <p:nvPr/>
        </p:nvSpPr>
        <p:spPr>
          <a:xfrm>
            <a:off x="11423904" y="0"/>
            <a:ext cx="768096"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图片 9" descr="图片包含 人员, 户外, 黑色, 戴着&#10;&#10;已生成极高可信度的说明"/>
          <p:cNvPicPr>
            <a:picLocks noChangeAspect="1"/>
          </p:cNvPicPr>
          <p:nvPr/>
        </p:nvPicPr>
        <p:blipFill rotWithShape="1">
          <a:blip r:embed="rId4">
            <a:extLst>
              <a:ext uri="{28A0092B-C50C-407E-A947-70E740481C1C}">
                <a14:useLocalDpi xmlns:a14="http://schemas.microsoft.com/office/drawing/2010/main" val="0"/>
              </a:ext>
            </a:extLst>
          </a:blip>
          <a:srcRect l="19013" r="4" b="4"/>
          <a:stretch>
            <a:fillRect/>
          </a:stretch>
        </p:blipFill>
        <p:spPr>
          <a:xfrm>
            <a:off x="7458302" y="-22547"/>
            <a:ext cx="3809132" cy="3139531"/>
          </a:xfrm>
          <a:prstGeom prst="rect">
            <a:avLst/>
          </a:prstGeom>
        </p:spPr>
      </p:pic>
      <p:pic>
        <p:nvPicPr>
          <p:cNvPr id="8" name="图片 7" descr="图片包含 草, 人员, 户外, 就坐&#10;&#10;已生成极高可信度的说明"/>
          <p:cNvPicPr>
            <a:picLocks noChangeAspect="1"/>
          </p:cNvPicPr>
          <p:nvPr/>
        </p:nvPicPr>
        <p:blipFill rotWithShape="1">
          <a:blip r:embed="rId5">
            <a:extLst>
              <a:ext uri="{28A0092B-C50C-407E-A947-70E740481C1C}">
                <a14:useLocalDpi xmlns:a14="http://schemas.microsoft.com/office/drawing/2010/main" val="0"/>
              </a:ext>
            </a:extLst>
          </a:blip>
          <a:srcRect t="10635" b="5723"/>
          <a:stretch>
            <a:fillRect/>
          </a:stretch>
        </p:blipFill>
        <p:spPr>
          <a:xfrm>
            <a:off x="1" y="4065775"/>
            <a:ext cx="5001186" cy="2792224"/>
          </a:xfrm>
          <a:prstGeom prst="rect">
            <a:avLst/>
          </a:prstGeom>
        </p:spPr>
      </p:pic>
      <p:sp>
        <p:nvSpPr>
          <p:cNvPr id="16" name="矩形 15"/>
          <p:cNvSpPr/>
          <p:nvPr/>
        </p:nvSpPr>
        <p:spPr>
          <a:xfrm>
            <a:off x="5217813" y="-61949"/>
            <a:ext cx="2539522" cy="2716698"/>
          </a:xfrm>
          <a:prstGeom prst="rect">
            <a:avLst/>
          </a:prstGeom>
          <a:solidFill>
            <a:srgbClr val="85D3D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161924" y="487009"/>
            <a:ext cx="4896222" cy="1446550"/>
          </a:xfrm>
          <a:prstGeom prst="rect">
            <a:avLst/>
          </a:prstGeom>
        </p:spPr>
        <p:txBody>
          <a:bodyPr wrap="square">
            <a:spAutoFit/>
          </a:bodyPr>
          <a:lstStyle/>
          <a:p>
            <a:r>
              <a:rPr lang="en-US" altLang="zh-CN"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8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8" name="矩形 17"/>
          <p:cNvSpPr/>
          <p:nvPr/>
        </p:nvSpPr>
        <p:spPr>
          <a:xfrm>
            <a:off x="4161924" y="1541448"/>
            <a:ext cx="4072832" cy="1893147"/>
          </a:xfrm>
          <a:prstGeom prst="rect">
            <a:avLst/>
          </a:prstGeom>
        </p:spPr>
        <p:txBody>
          <a:bodyPr wrap="square">
            <a:spAutoFit/>
          </a:bodyPr>
          <a:lstStyle/>
          <a:p>
            <a:pPr algn="just">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and worry about our place in the dirt.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2/3*#ppt_w"/>
                                          </p:val>
                                        </p:tav>
                                        <p:tav tm="100000">
                                          <p:val>
                                            <p:strVal val="#ppt_w"/>
                                          </p:val>
                                        </p:tav>
                                      </p:tavLst>
                                    </p:anim>
                                    <p:anim calcmode="lin" valueType="num">
                                      <p:cBhvr>
                                        <p:cTn id="8" dur="500" fill="hold"/>
                                        <p:tgtEl>
                                          <p:spTgt spid="6"/>
                                        </p:tgtEl>
                                        <p:attrNameLst>
                                          <p:attrName>ppt_h</p:attrName>
                                        </p:attrNameLst>
                                      </p:cBhvr>
                                      <p:tavLst>
                                        <p:tav tm="0">
                                          <p:val>
                                            <p:strVal val="2/3*#ppt_h"/>
                                          </p:val>
                                        </p:tav>
                                        <p:tav tm="100000">
                                          <p:val>
                                            <p:strVal val="#ppt_h"/>
                                          </p:val>
                                        </p:tav>
                                      </p:tavLst>
                                    </p:anim>
                                  </p:childTnLst>
                                </p:cTn>
                              </p:par>
                              <p:par>
                                <p:cTn id="9" presetID="23" presetClass="entr" presetSubtype="27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strVal val="2/3*#ppt_w"/>
                                          </p:val>
                                        </p:tav>
                                        <p:tav tm="100000">
                                          <p:val>
                                            <p:strVal val="#ppt_w"/>
                                          </p:val>
                                        </p:tav>
                                      </p:tavLst>
                                    </p:anim>
                                    <p:anim calcmode="lin" valueType="num">
                                      <p:cBhvr>
                                        <p:cTn id="12" dur="500" fill="hold"/>
                                        <p:tgtEl>
                                          <p:spTgt spid="10"/>
                                        </p:tgtEl>
                                        <p:attrNameLst>
                                          <p:attrName>ppt_h</p:attrName>
                                        </p:attrNameLst>
                                      </p:cBhvr>
                                      <p:tavLst>
                                        <p:tav tm="0">
                                          <p:val>
                                            <p:strVal val="2/3*#ppt_h"/>
                                          </p:val>
                                        </p:tav>
                                        <p:tav tm="100000">
                                          <p:val>
                                            <p:strVal val="#ppt_h"/>
                                          </p:val>
                                        </p:tav>
                                      </p:tavLst>
                                    </p:anim>
                                  </p:childTnLst>
                                </p:cTn>
                              </p:par>
                              <p:par>
                                <p:cTn id="13" presetID="23" presetClass="entr" presetSubtype="27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2/3*#ppt_w"/>
                                          </p:val>
                                        </p:tav>
                                        <p:tav tm="100000">
                                          <p:val>
                                            <p:strVal val="#ppt_w"/>
                                          </p:val>
                                        </p:tav>
                                      </p:tavLst>
                                    </p:anim>
                                    <p:anim calcmode="lin" valueType="num">
                                      <p:cBhvr>
                                        <p:cTn id="16" dur="500" fill="hold"/>
                                        <p:tgtEl>
                                          <p:spTgt spid="8"/>
                                        </p:tgtEl>
                                        <p:attrNameLst>
                                          <p:attrName>ppt_h</p:attrName>
                                        </p:attrNameLst>
                                      </p:cBhvr>
                                      <p:tavLst>
                                        <p:tav tm="0">
                                          <p:val>
                                            <p:strVal val="2/3*#ppt_h"/>
                                          </p:val>
                                        </p:tav>
                                        <p:tav tm="100000">
                                          <p:val>
                                            <p:strVal val="#ppt_h"/>
                                          </p:val>
                                        </p:tav>
                                      </p:tavLst>
                                    </p:anim>
                                  </p:childTnLst>
                                </p:cTn>
                              </p:par>
                              <p:par>
                                <p:cTn id="17" presetID="23" presetClass="entr" presetSubtype="27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strVal val="2/3*#ppt_w"/>
                                          </p:val>
                                        </p:tav>
                                        <p:tav tm="100000">
                                          <p:val>
                                            <p:strVal val="#ppt_w"/>
                                          </p:val>
                                        </p:tav>
                                      </p:tavLst>
                                    </p:anim>
                                    <p:anim calcmode="lin" valueType="num">
                                      <p:cBhvr>
                                        <p:cTn id="20" dur="500" fill="hold"/>
                                        <p:tgtEl>
                                          <p:spTgt spid="4"/>
                                        </p:tgtEl>
                                        <p:attrNameLst>
                                          <p:attrName>ppt_h</p:attrName>
                                        </p:attrNameLst>
                                      </p:cBhvr>
                                      <p:tavLst>
                                        <p:tav tm="0">
                                          <p:val>
                                            <p:strVal val="2/3*#ppt_h"/>
                                          </p:val>
                                        </p:tav>
                                        <p:tav tm="100000">
                                          <p:val>
                                            <p:strVal val="#ppt_h"/>
                                          </p:val>
                                        </p:tav>
                                      </p:tavLst>
                                    </p:anim>
                                  </p:childTnLst>
                                </p:cTn>
                              </p:par>
                            </p:childTnLst>
                          </p:cTn>
                        </p:par>
                        <p:par>
                          <p:cTn id="21" fill="hold">
                            <p:stCondLst>
                              <p:cond delay="500"/>
                            </p:stCondLst>
                            <p:childTnLst>
                              <p:par>
                                <p:cTn id="22" presetID="47"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grpId="1"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矩形 2"/>
          <p:cNvSpPr/>
          <p:nvPr/>
        </p:nvSpPr>
        <p:spPr>
          <a:xfrm>
            <a:off x="5844988" y="0"/>
            <a:ext cx="6060141" cy="6472518"/>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40977" y="815788"/>
            <a:ext cx="10910047" cy="5154706"/>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2781" y="-195615"/>
            <a:ext cx="3423436" cy="4844484"/>
          </a:xfrm>
          <a:prstGeom prst="rect">
            <a:avLst/>
          </a:prstGeom>
        </p:spPr>
      </p:pic>
      <p:sp>
        <p:nvSpPr>
          <p:cNvPr id="7" name="矩形 6"/>
          <p:cNvSpPr/>
          <p:nvPr/>
        </p:nvSpPr>
        <p:spPr>
          <a:xfrm>
            <a:off x="286871" y="3946322"/>
            <a:ext cx="4896222" cy="1569660"/>
          </a:xfrm>
          <a:prstGeom prst="rect">
            <a:avLst/>
          </a:prstGeom>
        </p:spPr>
        <p:txBody>
          <a:bodyPr wrap="square">
            <a:spAutoFit/>
          </a:bodyPr>
          <a:lstStyle/>
          <a:p>
            <a:r>
              <a:rPr lang="en-US" altLang="zh-CN" sz="96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96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96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96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pic>
        <p:nvPicPr>
          <p:cNvPr id="10" name="图片 9" descr="图片包含 树, 户外, 围栏, 天空&#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2313" y="3502135"/>
            <a:ext cx="4805063" cy="3198370"/>
          </a:xfrm>
          <a:prstGeom prst="snip2DiagRect">
            <a:avLst/>
          </a:prstGeom>
          <a:ln w="76200">
            <a:solidFill>
              <a:schemeClr val="bg1"/>
            </a:solidFill>
          </a:ln>
        </p:spPr>
      </p:pic>
      <p:sp>
        <p:nvSpPr>
          <p:cNvPr id="11" name="矩形 10"/>
          <p:cNvSpPr/>
          <p:nvPr/>
        </p:nvSpPr>
        <p:spPr>
          <a:xfrm>
            <a:off x="6073168" y="1157162"/>
            <a:ext cx="5195126" cy="707886"/>
          </a:xfrm>
          <a:prstGeom prst="rect">
            <a:avLst/>
          </a:prstGeom>
        </p:spPr>
        <p:txBody>
          <a:bodyPr wrap="square">
            <a:spAutoFit/>
          </a:bodyPr>
          <a:lstStyle/>
          <a:p>
            <a:r>
              <a:rPr lang="zh-CN" altLang="en-US" sz="4000" b="1" i="1" dirty="0">
                <a:solidFill>
                  <a:schemeClr val="bg1"/>
                </a:solidFill>
                <a:latin typeface="微软雅黑" panose="020B0503020204020204" pitchFamily="34" charset="-122"/>
                <a:ea typeface="微软雅黑" panose="020B0503020204020204" pitchFamily="34" charset="-122"/>
              </a:rPr>
              <a:t>亲爱的，情人节快乐！</a:t>
            </a:r>
            <a:endParaRPr lang="zh-CN" altLang="en-US" sz="4000" b="1" i="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6122585" y="1878679"/>
            <a:ext cx="4940815" cy="1323439"/>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when I return, you have been old, I breathe again across your life time.</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13" name="文本框 12"/>
          <p:cNvSpPr txBox="1"/>
          <p:nvPr/>
        </p:nvSpPr>
        <p:spPr>
          <a:xfrm>
            <a:off x="4734595" y="385482"/>
            <a:ext cx="4211855" cy="2215991"/>
          </a:xfrm>
          <a:prstGeom prst="rect">
            <a:avLst/>
          </a:prstGeom>
          <a:noFill/>
        </p:spPr>
        <p:txBody>
          <a:bodyPr wrap="square" rtlCol="0">
            <a:spAutoFit/>
          </a:bodyPr>
          <a:lstStyle/>
          <a:p>
            <a:pPr algn="l"/>
            <a:r>
              <a:rPr lang="zh-CN" altLang="en-US" sz="13800" dirty="0">
                <a:solidFill>
                  <a:srgbClr val="FFA09E"/>
                </a:solidFill>
                <a:latin typeface="方正正大黑简体" panose="02000000000000000000" pitchFamily="2" charset="-122"/>
                <a:ea typeface="方正正大黑简体" panose="02000000000000000000" pitchFamily="2" charset="-122"/>
              </a:rPr>
              <a:t>“</a:t>
            </a:r>
            <a:endParaRPr lang="zh-CN" altLang="en-US" sz="2400" dirty="0">
              <a:solidFill>
                <a:srgbClr val="FFA09E"/>
              </a:solidFill>
              <a:latin typeface="微软雅黑" panose="020B0503020204020204" pitchFamily="34" charset="-122"/>
              <a:ea typeface="微软雅黑" panose="020B0503020204020204" pitchFamily="34" charset="-122"/>
            </a:endParaRPr>
          </a:p>
        </p:txBody>
      </p:sp>
      <p:sp>
        <p:nvSpPr>
          <p:cNvPr id="14" name="矩形 13"/>
          <p:cNvSpPr/>
          <p:nvPr/>
        </p:nvSpPr>
        <p:spPr>
          <a:xfrm>
            <a:off x="286871" y="5246317"/>
            <a:ext cx="4447724" cy="1154483"/>
          </a:xfrm>
          <a:prstGeom prst="rect">
            <a:avLst/>
          </a:prstGeom>
        </p:spPr>
        <p:txBody>
          <a:bodyPr wrap="square">
            <a:spAutoFit/>
          </a:bodyPr>
          <a:lstStyle/>
          <a:p>
            <a:pPr algn="just">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p:tgtEl>
                                          <p:spTgt spid="7"/>
                                        </p:tgtEl>
                                        <p:attrNameLst>
                                          <p:attrName>ppt_x</p:attrName>
                                        </p:attrNameLst>
                                      </p:cBhvr>
                                      <p:tavLst>
                                        <p:tav tm="0">
                                          <p:val>
                                            <p:strVal val="#ppt_x-#ppt_w*1.125000"/>
                                          </p:val>
                                        </p:tav>
                                        <p:tav tm="100000">
                                          <p:val>
                                            <p:strVal val="#ppt_x"/>
                                          </p:val>
                                        </p:tav>
                                      </p:tavLst>
                                    </p:anim>
                                    <p:animEffect transition="in" filter="wipe(right)">
                                      <p:cBhvr>
                                        <p:cTn id="21" dur="500"/>
                                        <p:tgtEl>
                                          <p:spTgt spid="7"/>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p:tgtEl>
                                          <p:spTgt spid="14"/>
                                        </p:tgtEl>
                                        <p:attrNameLst>
                                          <p:attrName>ppt_x</p:attrName>
                                        </p:attrNameLst>
                                      </p:cBhvr>
                                      <p:tavLst>
                                        <p:tav tm="0">
                                          <p:val>
                                            <p:strVal val="#ppt_x-#ppt_w*1.125000"/>
                                          </p:val>
                                        </p:tav>
                                        <p:tav tm="100000">
                                          <p:val>
                                            <p:strVal val="#ppt_x"/>
                                          </p:val>
                                        </p:tav>
                                      </p:tavLst>
                                    </p:anim>
                                    <p:animEffect transition="in" filter="wipe(right)">
                                      <p:cBhvr>
                                        <p:cTn id="25" dur="500"/>
                                        <p:tgtEl>
                                          <p:spTgt spid="14"/>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ppt_x</p:attrName>
                                        </p:attrNameLst>
                                      </p:cBhvr>
                                      <p:tavLst>
                                        <p:tav tm="0">
                                          <p:val>
                                            <p:strVal val="#ppt_x+#ppt_w*1.125000"/>
                                          </p:val>
                                        </p:tav>
                                        <p:tav tm="100000">
                                          <p:val>
                                            <p:strVal val="#ppt_x"/>
                                          </p:val>
                                        </p:tav>
                                      </p:tavLst>
                                    </p:anim>
                                    <p:animEffect transition="in" filter="wipe(left)">
                                      <p:cBhvr>
                                        <p:cTn id="29" dur="500"/>
                                        <p:tgtEl>
                                          <p:spTgt spid="13"/>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left)">
                                      <p:cBhvr>
                                        <p:cTn id="33" dur="500"/>
                                        <p:tgtEl>
                                          <p:spTgt spid="11"/>
                                        </p:tgtEl>
                                      </p:cBhvr>
                                    </p:animEffect>
                                  </p:childTnLst>
                                </p:cTn>
                              </p:par>
                              <p:par>
                                <p:cTn id="34" presetID="12" presetClass="entr" presetSubtype="2"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left)">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矩形 2"/>
          <p:cNvSpPr/>
          <p:nvPr/>
        </p:nvSpPr>
        <p:spPr>
          <a:xfrm>
            <a:off x="1" y="3429000"/>
            <a:ext cx="12192000" cy="3429000"/>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9" name="图片 8" descr="图片包含 鲜花, 室内, 餐桌, 花瓶&#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15383" y="0"/>
            <a:ext cx="5161235" cy="4707436"/>
          </a:xfrm>
          <a:prstGeom prst="rect">
            <a:avLst/>
          </a:prstGeom>
        </p:spPr>
      </p:pic>
      <p:sp>
        <p:nvSpPr>
          <p:cNvPr id="10" name="文本框 9"/>
          <p:cNvSpPr txBox="1"/>
          <p:nvPr/>
        </p:nvSpPr>
        <p:spPr>
          <a:xfrm>
            <a:off x="5079998" y="896542"/>
            <a:ext cx="2235200" cy="31547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9900" b="1" i="1" u="none" strike="noStrike" kern="1200" cap="none" spc="0" normalizeH="0" baseline="0" noProof="0" dirty="0">
                <a:ln>
                  <a:noFill/>
                </a:ln>
                <a:blipFill>
                  <a:blip r:embed="rId2"/>
                  <a:stretch>
                    <a:fillRect/>
                  </a:stretch>
                </a:blipFill>
                <a:effectLst/>
                <a:uLnTx/>
                <a:uFillTx/>
                <a:latin typeface="Adobe Arabic" panose="02040503050201020203" pitchFamily="18" charset="-78"/>
                <a:ea typeface="微软雅黑" panose="020B0503020204020204" pitchFamily="34" charset="-122"/>
                <a:cs typeface="Adobe Arabic" panose="02040503050201020203" pitchFamily="18" charset="-78"/>
              </a:rPr>
              <a:t>0</a:t>
            </a:r>
            <a:r>
              <a:rPr lang="en-US" altLang="zh-CN" sz="19900" b="1" i="1" dirty="0">
                <a:blipFill>
                  <a:blip r:embed="rId2"/>
                  <a:stretch>
                    <a:fillRect/>
                  </a:stretch>
                </a:blipFill>
                <a:latin typeface="Adobe Arabic" panose="02040503050201020203" pitchFamily="18" charset="-78"/>
                <a:ea typeface="微软雅黑" panose="020B0503020204020204" pitchFamily="34" charset="-122"/>
                <a:cs typeface="Adobe Arabic" panose="02040503050201020203" pitchFamily="18" charset="-78"/>
              </a:rPr>
              <a:t>3</a:t>
            </a:r>
            <a:endParaRPr kumimoji="0" lang="zh-CN" altLang="en-US" sz="19900" b="1" i="1" u="none" strike="noStrike" kern="1200" cap="none" spc="0" normalizeH="0" baseline="0" noProof="0" dirty="0">
              <a:ln>
                <a:noFill/>
              </a:ln>
              <a:blipFill>
                <a:blip r:embed="rId2"/>
                <a:stretch>
                  <a:fillRect/>
                </a:stretch>
              </a:blipFill>
              <a:effectLst/>
              <a:uLnTx/>
              <a:uFillTx/>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0" name="矩形 49"/>
          <p:cNvSpPr/>
          <p:nvPr/>
        </p:nvSpPr>
        <p:spPr>
          <a:xfrm>
            <a:off x="4252369" y="4727763"/>
            <a:ext cx="3687261"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2" name="矩形 51"/>
          <p:cNvSpPr/>
          <p:nvPr/>
        </p:nvSpPr>
        <p:spPr>
          <a:xfrm>
            <a:off x="3233761" y="5381784"/>
            <a:ext cx="6045705" cy="785151"/>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kumimoji="0" lang="zh-CN" altLang="en-US" sz="1600" b="0" i="0" u="none" strike="noStrike" kern="1200" cap="none" spc="0" normalizeH="0" baseline="0" noProof="0" dirty="0">
              <a:ln>
                <a:noFill/>
              </a:ln>
              <a:solidFill>
                <a:prstClr val="white"/>
              </a:solidFill>
              <a:effectLst/>
              <a:uLnTx/>
              <a:uFillTx/>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2/3*#ppt_w"/>
                                          </p:val>
                                        </p:tav>
                                        <p:tav tm="100000">
                                          <p:val>
                                            <p:strVal val="#ppt_w"/>
                                          </p:val>
                                        </p:tav>
                                      </p:tavLst>
                                    </p:anim>
                                    <p:anim calcmode="lin" valueType="num">
                                      <p:cBhvr>
                                        <p:cTn id="8" dur="500" fill="hold"/>
                                        <p:tgtEl>
                                          <p:spTgt spid="9"/>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1000"/>
                                        <p:tgtEl>
                                          <p:spTgt spid="52"/>
                                        </p:tgtEl>
                                      </p:cBhvr>
                                    </p:animEffect>
                                    <p:anim calcmode="lin" valueType="num">
                                      <p:cBhvr>
                                        <p:cTn id="17" dur="1000" fill="hold"/>
                                        <p:tgtEl>
                                          <p:spTgt spid="52"/>
                                        </p:tgtEl>
                                        <p:attrNameLst>
                                          <p:attrName>ppt_x</p:attrName>
                                        </p:attrNameLst>
                                      </p:cBhvr>
                                      <p:tavLst>
                                        <p:tav tm="0">
                                          <p:val>
                                            <p:strVal val="#ppt_x"/>
                                          </p:val>
                                        </p:tav>
                                        <p:tav tm="100000">
                                          <p:val>
                                            <p:strVal val="#ppt_x"/>
                                          </p:val>
                                        </p:tav>
                                      </p:tavLst>
                                    </p:anim>
                                    <p:anim calcmode="lin" valueType="num">
                                      <p:cBhvr>
                                        <p:cTn id="18" dur="1000" fill="hold"/>
                                        <p:tgtEl>
                                          <p:spTgt spid="5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0"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流程图: 手动输入 2"/>
          <p:cNvSpPr/>
          <p:nvPr/>
        </p:nvSpPr>
        <p:spPr>
          <a:xfrm rot="16200000" flipV="1">
            <a:off x="1123007" y="-1122986"/>
            <a:ext cx="6865535" cy="911150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143"/>
              <a:gd name="connsiteY0-2" fmla="*/ 5220 h 10000"/>
              <a:gd name="connsiteX1-3" fmla="*/ 10143 w 10143"/>
              <a:gd name="connsiteY1-4" fmla="*/ 0 h 10000"/>
              <a:gd name="connsiteX2-5" fmla="*/ 10143 w 10143"/>
              <a:gd name="connsiteY2-6" fmla="*/ 10000 h 10000"/>
              <a:gd name="connsiteX3-7" fmla="*/ 143 w 10143"/>
              <a:gd name="connsiteY3-8" fmla="*/ 10000 h 10000"/>
              <a:gd name="connsiteX4-9" fmla="*/ 0 w 10143"/>
              <a:gd name="connsiteY4-10" fmla="*/ 5220 h 10000"/>
              <a:gd name="connsiteX0-11" fmla="*/ 0 w 10048"/>
              <a:gd name="connsiteY0-12" fmla="*/ 6854 h 10000"/>
              <a:gd name="connsiteX1-13" fmla="*/ 10048 w 10048"/>
              <a:gd name="connsiteY1-14" fmla="*/ 0 h 10000"/>
              <a:gd name="connsiteX2-15" fmla="*/ 10048 w 10048"/>
              <a:gd name="connsiteY2-16" fmla="*/ 10000 h 10000"/>
              <a:gd name="connsiteX3-17" fmla="*/ 48 w 10048"/>
              <a:gd name="connsiteY3-18" fmla="*/ 10000 h 10000"/>
              <a:gd name="connsiteX4-19" fmla="*/ 0 w 10048"/>
              <a:gd name="connsiteY4-20" fmla="*/ 6854 h 10000"/>
              <a:gd name="connsiteX0-21" fmla="*/ 57 w 10010"/>
              <a:gd name="connsiteY0-22" fmla="*/ 5976 h 10000"/>
              <a:gd name="connsiteX1-23" fmla="*/ 10010 w 10010"/>
              <a:gd name="connsiteY1-24" fmla="*/ 0 h 10000"/>
              <a:gd name="connsiteX2-25" fmla="*/ 10010 w 10010"/>
              <a:gd name="connsiteY2-26" fmla="*/ 10000 h 10000"/>
              <a:gd name="connsiteX3-27" fmla="*/ 10 w 10010"/>
              <a:gd name="connsiteY3-28" fmla="*/ 10000 h 10000"/>
              <a:gd name="connsiteX4-29" fmla="*/ 57 w 10010"/>
              <a:gd name="connsiteY4-30" fmla="*/ 5976 h 10000"/>
              <a:gd name="connsiteX0-31" fmla="*/ 34 w 10011"/>
              <a:gd name="connsiteY0-32" fmla="*/ 6025 h 10000"/>
              <a:gd name="connsiteX1-33" fmla="*/ 10011 w 10011"/>
              <a:gd name="connsiteY1-34" fmla="*/ 0 h 10000"/>
              <a:gd name="connsiteX2-35" fmla="*/ 10011 w 10011"/>
              <a:gd name="connsiteY2-36" fmla="*/ 10000 h 10000"/>
              <a:gd name="connsiteX3-37" fmla="*/ 11 w 10011"/>
              <a:gd name="connsiteY3-38" fmla="*/ 10000 h 10000"/>
              <a:gd name="connsiteX4-39" fmla="*/ 34 w 10011"/>
              <a:gd name="connsiteY4-40" fmla="*/ 6025 h 10000"/>
              <a:gd name="connsiteX0-41" fmla="*/ 34 w 10011"/>
              <a:gd name="connsiteY0-42" fmla="*/ 9635 h 13610"/>
              <a:gd name="connsiteX1-43" fmla="*/ 9987 w 10011"/>
              <a:gd name="connsiteY1-44" fmla="*/ 0 h 13610"/>
              <a:gd name="connsiteX2-45" fmla="*/ 10011 w 10011"/>
              <a:gd name="connsiteY2-46" fmla="*/ 13610 h 13610"/>
              <a:gd name="connsiteX3-47" fmla="*/ 11 w 10011"/>
              <a:gd name="connsiteY3-48" fmla="*/ 13610 h 13610"/>
              <a:gd name="connsiteX4-49" fmla="*/ 34 w 10011"/>
              <a:gd name="connsiteY4-50" fmla="*/ 9635 h 13610"/>
              <a:gd name="connsiteX0-51" fmla="*/ 34 w 10011"/>
              <a:gd name="connsiteY0-52" fmla="*/ 9635 h 13610"/>
              <a:gd name="connsiteX1-53" fmla="*/ 9987 w 10011"/>
              <a:gd name="connsiteY1-54" fmla="*/ 0 h 13610"/>
              <a:gd name="connsiteX2-55" fmla="*/ 10011 w 10011"/>
              <a:gd name="connsiteY2-56" fmla="*/ 13610 h 13610"/>
              <a:gd name="connsiteX3-57" fmla="*/ 11 w 10011"/>
              <a:gd name="connsiteY3-58" fmla="*/ 13610 h 13610"/>
              <a:gd name="connsiteX4-59" fmla="*/ 34 w 10011"/>
              <a:gd name="connsiteY4-60" fmla="*/ 9635 h 13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11" h="13610">
                <a:moveTo>
                  <a:pt x="34" y="9635"/>
                </a:moveTo>
                <a:lnTo>
                  <a:pt x="9987" y="0"/>
                </a:lnTo>
                <a:cubicBezTo>
                  <a:pt x="9995" y="4537"/>
                  <a:pt x="10003" y="9073"/>
                  <a:pt x="10011" y="13610"/>
                </a:cubicBezTo>
                <a:lnTo>
                  <a:pt x="11" y="13610"/>
                </a:lnTo>
                <a:cubicBezTo>
                  <a:pt x="-37" y="12017"/>
                  <a:pt x="82" y="11228"/>
                  <a:pt x="34" y="9635"/>
                </a:cubicBezTo>
                <a:close/>
              </a:path>
            </a:pathLst>
          </a:cu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347131" y="179613"/>
            <a:ext cx="4065999" cy="3575958"/>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884411" y="179613"/>
            <a:ext cx="4065999" cy="6351816"/>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734" y="1562517"/>
            <a:ext cx="2842204" cy="4234126"/>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4739" y="4506683"/>
            <a:ext cx="3420433" cy="2171704"/>
          </a:xfrm>
          <a:prstGeom prst="rect">
            <a:avLst/>
          </a:prstGeom>
        </p:spPr>
      </p:pic>
      <p:sp>
        <p:nvSpPr>
          <p:cNvPr id="16" name="矩形 15"/>
          <p:cNvSpPr/>
          <p:nvPr/>
        </p:nvSpPr>
        <p:spPr>
          <a:xfrm>
            <a:off x="3498437" y="614979"/>
            <a:ext cx="5195126" cy="662554"/>
          </a:xfrm>
          <a:prstGeom prst="rect">
            <a:avLst/>
          </a:prstGeom>
        </p:spPr>
        <p:txBody>
          <a:bodyPr wrap="square">
            <a:spAutoFit/>
          </a:bodyPr>
          <a:lstStyle/>
          <a:p>
            <a:pPr>
              <a:lnSpc>
                <a:spcPct val="150000"/>
              </a:lnSpc>
            </a:pPr>
            <a:r>
              <a:rPr lang="zh-CN" altLang="en-US" sz="2800" b="1" i="1" dirty="0">
                <a:solidFill>
                  <a:schemeClr val="bg1"/>
                </a:solidFill>
                <a:latin typeface="微软雅黑" panose="020B0503020204020204" pitchFamily="34" charset="-122"/>
                <a:ea typeface="微软雅黑" panose="020B0503020204020204" pitchFamily="34" charset="-122"/>
              </a:rPr>
              <a:t>亲爱的，情人节快乐！</a:t>
            </a:r>
            <a:endParaRPr lang="zh-CN" altLang="en-US" sz="2800" b="1" i="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584955" y="1450859"/>
            <a:ext cx="3385861" cy="2062103"/>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when I return, you have been old, I breathe again across your life time</a:t>
            </a:r>
            <a:r>
              <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a:t>
            </a: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18" name="文本框 17"/>
          <p:cNvSpPr txBox="1"/>
          <p:nvPr/>
        </p:nvSpPr>
        <p:spPr>
          <a:xfrm>
            <a:off x="2015935" y="-124286"/>
            <a:ext cx="4211855" cy="2215991"/>
          </a:xfrm>
          <a:prstGeom prst="rect">
            <a:avLst/>
          </a:prstGeom>
          <a:noFill/>
        </p:spPr>
        <p:txBody>
          <a:bodyPr wrap="square" rtlCol="0">
            <a:spAutoFit/>
          </a:bodyPr>
          <a:lstStyle/>
          <a:p>
            <a:pPr algn="l"/>
            <a:r>
              <a:rPr lang="zh-CN" altLang="en-US" sz="13800" dirty="0">
                <a:solidFill>
                  <a:srgbClr val="FFA09E"/>
                </a:solidFill>
                <a:latin typeface="方正正大黑简体" panose="02000000000000000000" pitchFamily="2" charset="-122"/>
                <a:ea typeface="方正正大黑简体" panose="02000000000000000000" pitchFamily="2" charset="-122"/>
              </a:rPr>
              <a:t>“</a:t>
            </a:r>
            <a:endParaRPr lang="zh-CN" altLang="en-US" sz="2400" dirty="0">
              <a:solidFill>
                <a:srgbClr val="FFA09E"/>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27376" r="23672"/>
          <a:stretch>
            <a:fillRect/>
          </a:stretch>
        </p:blipFill>
        <p:spPr>
          <a:xfrm>
            <a:off x="7605953" y="826513"/>
            <a:ext cx="3931256" cy="5355637"/>
          </a:xfrm>
          <a:prstGeom prst="snip2DiagRect">
            <a:avLst/>
          </a:prstGeom>
          <a:ln w="76200">
            <a:solidFill>
              <a:schemeClr val="bg1"/>
            </a:solidFill>
          </a:ln>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left)">
                                      <p:cBhvr>
                                        <p:cTn id="8" dur="500"/>
                                        <p:tgtEl>
                                          <p:spTgt spid="5"/>
                                        </p:tgtEl>
                                      </p:cBhvr>
                                    </p:animEffect>
                                  </p:childTnLst>
                                </p:cTn>
                              </p:par>
                              <p:par>
                                <p:cTn id="9" presetID="1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ppt_x</p:attrName>
                                        </p:attrNameLst>
                                      </p:cBhvr>
                                      <p:tavLst>
                                        <p:tav tm="0">
                                          <p:val>
                                            <p:strVal val="#ppt_x+#ppt_w*1.125000"/>
                                          </p:val>
                                        </p:tav>
                                        <p:tav tm="100000">
                                          <p:val>
                                            <p:strVal val="#ppt_x"/>
                                          </p:val>
                                        </p:tav>
                                      </p:tavLst>
                                    </p:anim>
                                    <p:animEffect transition="in" filter="wipe(left)">
                                      <p:cBhvr>
                                        <p:cTn id="12" dur="500"/>
                                        <p:tgtEl>
                                          <p:spTgt spid="20"/>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grpSp>
        <p:nvGrpSpPr>
          <p:cNvPr id="8" name="组合 7"/>
          <p:cNvGrpSpPr/>
          <p:nvPr/>
        </p:nvGrpSpPr>
        <p:grpSpPr>
          <a:xfrm>
            <a:off x="38100" y="1"/>
            <a:ext cx="12115800" cy="4201296"/>
            <a:chOff x="-49426" y="1"/>
            <a:chExt cx="12115800" cy="4201296"/>
          </a:xfrm>
        </p:grpSpPr>
        <p:sp>
          <p:nvSpPr>
            <p:cNvPr id="4" name="平行四边形 3"/>
            <p:cNvSpPr/>
            <p:nvPr/>
          </p:nvSpPr>
          <p:spPr>
            <a:xfrm>
              <a:off x="-49426" y="1"/>
              <a:ext cx="5562600" cy="4201296"/>
            </a:xfrm>
            <a:prstGeom prst="parallelogram">
              <a:avLst>
                <a:gd name="adj" fmla="val 88840"/>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平行四边形 6"/>
            <p:cNvSpPr/>
            <p:nvPr/>
          </p:nvSpPr>
          <p:spPr>
            <a:xfrm flipH="1">
              <a:off x="6503774" y="1"/>
              <a:ext cx="5562600" cy="4201296"/>
            </a:xfrm>
            <a:prstGeom prst="parallelogram">
              <a:avLst>
                <a:gd name="adj" fmla="val 88840"/>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 name="矩形 2"/>
          <p:cNvSpPr/>
          <p:nvPr/>
        </p:nvSpPr>
        <p:spPr>
          <a:xfrm>
            <a:off x="0" y="4127157"/>
            <a:ext cx="12192000" cy="2730843"/>
          </a:xfrm>
          <a:prstGeom prst="rect">
            <a:avLst/>
          </a:prstGeom>
          <a:solidFill>
            <a:srgbClr val="FFA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951470" y="2034746"/>
            <a:ext cx="10466173" cy="4180704"/>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923347" y="2933068"/>
            <a:ext cx="4896222" cy="2215991"/>
          </a:xfrm>
          <a:prstGeom prst="rect">
            <a:avLst/>
          </a:prstGeom>
        </p:spPr>
        <p:txBody>
          <a:bodyPr wrap="square">
            <a:spAutoFit/>
          </a:bodyPr>
          <a:lstStyle/>
          <a:p>
            <a:r>
              <a:rPr lang="en-US" altLang="zh-CN" sz="138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endParaRPr lang="zh-CN" altLang="en-US" sz="13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6" name="矩形 15"/>
          <p:cNvSpPr/>
          <p:nvPr/>
        </p:nvSpPr>
        <p:spPr>
          <a:xfrm>
            <a:off x="8009844" y="4430771"/>
            <a:ext cx="3225113" cy="1523815"/>
          </a:xfrm>
          <a:prstGeom prst="rect">
            <a:avLst/>
          </a:prstGeom>
        </p:spPr>
        <p:txBody>
          <a:bodyPr wrap="square">
            <a:spAutoFit/>
          </a:bodyPr>
          <a:lstStyle/>
          <a:p>
            <a:pPr>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18" name="矩形 17"/>
          <p:cNvSpPr/>
          <p:nvPr/>
        </p:nvSpPr>
        <p:spPr>
          <a:xfrm>
            <a:off x="1235676" y="2261739"/>
            <a:ext cx="3311609" cy="3785652"/>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We used to look up at the sky and wonder at our place in the stars, now we just look down and worry about our place in the dirt. Love is the eternal power,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algn="just"/>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19" name="文本框 18"/>
          <p:cNvSpPr txBox="1"/>
          <p:nvPr/>
        </p:nvSpPr>
        <p:spPr>
          <a:xfrm>
            <a:off x="-844302" y="0"/>
            <a:ext cx="4211855" cy="2215991"/>
          </a:xfrm>
          <a:prstGeom prst="rect">
            <a:avLst/>
          </a:prstGeom>
          <a:noFill/>
        </p:spPr>
        <p:txBody>
          <a:bodyPr wrap="square" rtlCol="0">
            <a:spAutoFit/>
          </a:bodyPr>
          <a:lstStyle/>
          <a:p>
            <a:pPr algn="l"/>
            <a:r>
              <a:rPr lang="zh-CN" altLang="en-US" sz="13800" dirty="0">
                <a:solidFill>
                  <a:schemeClr val="bg1"/>
                </a:solidFill>
                <a:latin typeface="方正正大黑简体" panose="02000000000000000000" pitchFamily="2" charset="-122"/>
                <a:ea typeface="方正正大黑简体" panose="02000000000000000000" pitchFamily="2" charset="-122"/>
              </a:rPr>
              <a:t>“</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545188" y="974368"/>
            <a:ext cx="3326066" cy="4672682"/>
            <a:chOff x="4545188" y="974368"/>
            <a:chExt cx="3326066" cy="4672682"/>
          </a:xfrm>
        </p:grpSpPr>
        <p:pic>
          <p:nvPicPr>
            <p:cNvPr id="11" name="图片 10" descr="图片包含 监视器, 计算机, 电子产品, 室内&#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45188" y="974368"/>
              <a:ext cx="3326066" cy="4672682"/>
            </a:xfrm>
            <a:prstGeom prst="rect">
              <a:avLst/>
            </a:prstGeom>
          </p:spPr>
        </p:pic>
        <p:pic>
          <p:nvPicPr>
            <p:cNvPr id="13" name="图片 12" descr="图片包含 草, 人员, 户外, 布置&#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l="9076" r="16084"/>
            <a:stretch>
              <a:fillRect/>
            </a:stretch>
          </p:blipFill>
          <p:spPr>
            <a:xfrm>
              <a:off x="4831491" y="1458097"/>
              <a:ext cx="2780271" cy="3691543"/>
            </a:xfrm>
            <a:prstGeom prst="rect">
              <a:avLst/>
            </a:prstGeom>
          </p:spPr>
        </p:pic>
      </p:grpSp>
      <p:sp>
        <p:nvSpPr>
          <p:cNvPr id="17" name="矩形 16"/>
          <p:cNvSpPr/>
          <p:nvPr/>
        </p:nvSpPr>
        <p:spPr>
          <a:xfrm>
            <a:off x="859119" y="516778"/>
            <a:ext cx="3584544" cy="1446550"/>
          </a:xfrm>
          <a:prstGeom prst="rect">
            <a:avLst/>
          </a:prstGeom>
        </p:spPr>
        <p:txBody>
          <a:bodyPr wrap="square">
            <a:spAutoFit/>
          </a:bodyPr>
          <a:lstStyle/>
          <a:p>
            <a:r>
              <a:rPr lang="zh-CN" altLang="en-US" sz="4400" b="1" i="1" dirty="0">
                <a:solidFill>
                  <a:schemeClr val="bg1"/>
                </a:solidFill>
                <a:latin typeface="微软雅黑" panose="020B0503020204020204" pitchFamily="34" charset="-122"/>
                <a:ea typeface="微软雅黑" panose="020B0503020204020204" pitchFamily="34" charset="-122"/>
              </a:rPr>
              <a:t>亲爱的，</a:t>
            </a:r>
            <a:endParaRPr lang="en-US" altLang="zh-CN" sz="4400" b="1" i="1" dirty="0">
              <a:solidFill>
                <a:schemeClr val="bg1"/>
              </a:solidFill>
              <a:latin typeface="微软雅黑" panose="020B0503020204020204" pitchFamily="34" charset="-122"/>
              <a:ea typeface="微软雅黑" panose="020B0503020204020204" pitchFamily="34" charset="-122"/>
            </a:endParaRPr>
          </a:p>
          <a:p>
            <a:r>
              <a:rPr lang="zh-CN" altLang="en-US" sz="4400" b="1" i="1" dirty="0">
                <a:solidFill>
                  <a:srgbClr val="FFA09E"/>
                </a:solidFill>
                <a:latin typeface="微软雅黑" panose="020B0503020204020204" pitchFamily="34" charset="-122"/>
                <a:ea typeface="微软雅黑" panose="020B0503020204020204" pitchFamily="34" charset="-122"/>
              </a:rPr>
              <a:t>情人节快乐！</a:t>
            </a:r>
            <a:endParaRPr lang="zh-CN" altLang="en-US" sz="4400" b="1" i="1" dirty="0">
              <a:solidFill>
                <a:srgbClr val="FFA09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p:tgtEl>
                                          <p:spTgt spid="19"/>
                                        </p:tgtEl>
                                        <p:attrNameLst>
                                          <p:attrName>ppt_x</p:attrName>
                                        </p:attrNameLst>
                                      </p:cBhvr>
                                      <p:tavLst>
                                        <p:tav tm="0">
                                          <p:val>
                                            <p:strVal val="#ppt_x-#ppt_w*1.125000"/>
                                          </p:val>
                                        </p:tav>
                                        <p:tav tm="100000">
                                          <p:val>
                                            <p:strVal val="#ppt_x"/>
                                          </p:val>
                                        </p:tav>
                                      </p:tavLst>
                                    </p:anim>
                                    <p:animEffect transition="in" filter="wipe(right)">
                                      <p:cBhvr>
                                        <p:cTn id="18" dur="500"/>
                                        <p:tgtEl>
                                          <p:spTgt spid="19"/>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p:tgtEl>
                                          <p:spTgt spid="17"/>
                                        </p:tgtEl>
                                        <p:attrNameLst>
                                          <p:attrName>ppt_x</p:attrName>
                                        </p:attrNameLst>
                                      </p:cBhvr>
                                      <p:tavLst>
                                        <p:tav tm="0">
                                          <p:val>
                                            <p:strVal val="#ppt_x-#ppt_w*1.125000"/>
                                          </p:val>
                                        </p:tav>
                                        <p:tav tm="100000">
                                          <p:val>
                                            <p:strVal val="#ppt_x"/>
                                          </p:val>
                                        </p:tav>
                                      </p:tavLst>
                                    </p:anim>
                                    <p:animEffect transition="in" filter="wipe(right)">
                                      <p:cBhvr>
                                        <p:cTn id="22" dur="500"/>
                                        <p:tgtEl>
                                          <p:spTgt spid="17"/>
                                        </p:tgtEl>
                                      </p:cBhvr>
                                    </p:animEffect>
                                  </p:childTnLst>
                                </p:cTn>
                              </p:par>
                              <p:par>
                                <p:cTn id="23" presetID="12" presetClass="entr" presetSubtype="8" fill="hold" grpId="1"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p:tgtEl>
                                          <p:spTgt spid="18"/>
                                        </p:tgtEl>
                                        <p:attrNameLst>
                                          <p:attrName>ppt_x</p:attrName>
                                        </p:attrNameLst>
                                      </p:cBhvr>
                                      <p:tavLst>
                                        <p:tav tm="0">
                                          <p:val>
                                            <p:strVal val="#ppt_x-#ppt_w*1.125000"/>
                                          </p:val>
                                        </p:tav>
                                        <p:tav tm="100000">
                                          <p:val>
                                            <p:strVal val="#ppt_x"/>
                                          </p:val>
                                        </p:tav>
                                      </p:tavLst>
                                    </p:anim>
                                    <p:animEffect transition="in" filter="wipe(right)">
                                      <p:cBhvr>
                                        <p:cTn id="26" dur="500"/>
                                        <p:tgtEl>
                                          <p:spTgt spid="18"/>
                                        </p:tgtEl>
                                      </p:cBhvr>
                                    </p:animEffect>
                                  </p:childTnLst>
                                </p:cTn>
                              </p:par>
                            </p:childTnLst>
                          </p:cTn>
                        </p:par>
                        <p:par>
                          <p:cTn id="27" fill="hold">
                            <p:stCondLst>
                              <p:cond delay="2000"/>
                            </p:stCondLst>
                            <p:childTnLst>
                              <p:par>
                                <p:cTn id="28" presetID="12" presetClass="entr" presetSubtype="2"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ppt_x</p:attrName>
                                        </p:attrNameLst>
                                      </p:cBhvr>
                                      <p:tavLst>
                                        <p:tav tm="0">
                                          <p:val>
                                            <p:strVal val="#ppt_x+#ppt_w*1.125000"/>
                                          </p:val>
                                        </p:tav>
                                        <p:tav tm="100000">
                                          <p:val>
                                            <p:strVal val="#ppt_x"/>
                                          </p:val>
                                        </p:tav>
                                      </p:tavLst>
                                    </p:anim>
                                    <p:animEffect transition="in" filter="wipe(left)">
                                      <p:cBhvr>
                                        <p:cTn id="31" dur="500"/>
                                        <p:tgtEl>
                                          <p:spTgt spid="15"/>
                                        </p:tgtEl>
                                      </p:cBhvr>
                                    </p:animEffect>
                                  </p:childTnLst>
                                </p:cTn>
                              </p:par>
                              <p:par>
                                <p:cTn id="32" presetID="12" presetClass="entr" presetSubtype="2" fill="hold" grpId="1"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p:tgtEl>
                                          <p:spTgt spid="16"/>
                                        </p:tgtEl>
                                        <p:attrNameLst>
                                          <p:attrName>ppt_x</p:attrName>
                                        </p:attrNameLst>
                                      </p:cBhvr>
                                      <p:tavLst>
                                        <p:tav tm="0">
                                          <p:val>
                                            <p:strVal val="#ppt_x+#ppt_w*1.125000"/>
                                          </p:val>
                                        </p:tav>
                                        <p:tav tm="100000">
                                          <p:val>
                                            <p:strVal val="#ppt_x"/>
                                          </p:val>
                                        </p:tav>
                                      </p:tavLst>
                                    </p:anim>
                                    <p:animEffect transition="in" filter="wipe(left)">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16" grpId="1"/>
      <p:bldP spid="18" grpId="1"/>
      <p:bldP spid="19"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平行四边形 2"/>
          <p:cNvSpPr/>
          <p:nvPr/>
        </p:nvSpPr>
        <p:spPr>
          <a:xfrm>
            <a:off x="2607276" y="1"/>
            <a:ext cx="7933038" cy="6858000"/>
          </a:xfrm>
          <a:prstGeom prst="parallelogram">
            <a:avLst>
              <a:gd name="adj" fmla="val 93661"/>
            </a:avLst>
          </a:prstGeom>
          <a:solidFill>
            <a:srgbClr val="FFA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直角三角形 3"/>
          <p:cNvSpPr/>
          <p:nvPr/>
        </p:nvSpPr>
        <p:spPr>
          <a:xfrm flipH="1">
            <a:off x="10227276" y="4917990"/>
            <a:ext cx="1964724" cy="1940010"/>
          </a:xfrm>
          <a:prstGeom prst="rtTriangle">
            <a:avLst/>
          </a:prstGeom>
          <a:solidFill>
            <a:srgbClr val="FFA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A09E"/>
              </a:solidFill>
            </a:endParaRPr>
          </a:p>
        </p:txBody>
      </p:sp>
      <p:sp>
        <p:nvSpPr>
          <p:cNvPr id="5" name="流程图: 手动输入 4"/>
          <p:cNvSpPr/>
          <p:nvPr/>
        </p:nvSpPr>
        <p:spPr>
          <a:xfrm rot="16200000" flipV="1">
            <a:off x="1105864" y="-1105869"/>
            <a:ext cx="6858002" cy="906973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18900 h 26900"/>
              <a:gd name="connsiteX1-3" fmla="*/ 9964 w 10000"/>
              <a:gd name="connsiteY1-4" fmla="*/ 0 h 26900"/>
              <a:gd name="connsiteX2-5" fmla="*/ 10000 w 10000"/>
              <a:gd name="connsiteY2-6" fmla="*/ 26900 h 26900"/>
              <a:gd name="connsiteX3-7" fmla="*/ 0 w 10000"/>
              <a:gd name="connsiteY3-8" fmla="*/ 26900 h 26900"/>
              <a:gd name="connsiteX4-9" fmla="*/ 0 w 10000"/>
              <a:gd name="connsiteY4-10" fmla="*/ 18900 h 26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26900">
                <a:moveTo>
                  <a:pt x="0" y="18900"/>
                </a:moveTo>
                <a:lnTo>
                  <a:pt x="9964" y="0"/>
                </a:lnTo>
                <a:cubicBezTo>
                  <a:pt x="9976" y="8967"/>
                  <a:pt x="9988" y="17933"/>
                  <a:pt x="10000" y="26900"/>
                </a:cubicBezTo>
                <a:lnTo>
                  <a:pt x="0" y="26900"/>
                </a:lnTo>
                <a:lnTo>
                  <a:pt x="0" y="18900"/>
                </a:lnTo>
                <a:close/>
              </a:path>
            </a:pathLst>
          </a:cu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29556" y="-124286"/>
            <a:ext cx="6677628" cy="2787371"/>
            <a:chOff x="-529556" y="-124286"/>
            <a:chExt cx="6677628" cy="2787371"/>
          </a:xfrm>
        </p:grpSpPr>
        <p:sp>
          <p:nvSpPr>
            <p:cNvPr id="6" name="矩形 5"/>
            <p:cNvSpPr/>
            <p:nvPr/>
          </p:nvSpPr>
          <p:spPr>
            <a:xfrm>
              <a:off x="952946" y="503766"/>
              <a:ext cx="5195126" cy="662554"/>
            </a:xfrm>
            <a:prstGeom prst="rect">
              <a:avLst/>
            </a:prstGeom>
          </p:spPr>
          <p:txBody>
            <a:bodyPr wrap="square">
              <a:spAutoFit/>
            </a:bodyPr>
            <a:lstStyle/>
            <a:p>
              <a:pPr>
                <a:lnSpc>
                  <a:spcPct val="150000"/>
                </a:lnSpc>
              </a:pPr>
              <a:r>
                <a:rPr lang="zh-CN" altLang="en-US" sz="2800" b="1" i="1" dirty="0">
                  <a:solidFill>
                    <a:schemeClr val="bg1"/>
                  </a:solidFill>
                  <a:latin typeface="微软雅黑" panose="020B0503020204020204" pitchFamily="34" charset="-122"/>
                  <a:ea typeface="微软雅黑" panose="020B0503020204020204" pitchFamily="34" charset="-122"/>
                </a:rPr>
                <a:t>亲爱的，情人节快乐！</a:t>
              </a:r>
              <a:endParaRPr lang="zh-CN" altLang="en-US" sz="2800" b="1" i="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1039464" y="1339646"/>
              <a:ext cx="3779671" cy="1323439"/>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a:t>
              </a: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8" name="文本框 7"/>
            <p:cNvSpPr txBox="1"/>
            <p:nvPr/>
          </p:nvSpPr>
          <p:spPr>
            <a:xfrm>
              <a:off x="-529556" y="-124286"/>
              <a:ext cx="4211855" cy="2215991"/>
            </a:xfrm>
            <a:prstGeom prst="rect">
              <a:avLst/>
            </a:prstGeom>
            <a:noFill/>
          </p:spPr>
          <p:txBody>
            <a:bodyPr wrap="square" rtlCol="0">
              <a:spAutoFit/>
            </a:bodyPr>
            <a:lstStyle/>
            <a:p>
              <a:pPr algn="l"/>
              <a:r>
                <a:rPr lang="zh-CN" altLang="en-US" sz="13800" dirty="0">
                  <a:solidFill>
                    <a:srgbClr val="FFA09E"/>
                  </a:solidFill>
                  <a:latin typeface="方正正大黑简体" panose="02000000000000000000" pitchFamily="2" charset="-122"/>
                  <a:ea typeface="方正正大黑简体" panose="02000000000000000000" pitchFamily="2" charset="-122"/>
                </a:rPr>
                <a:t>“</a:t>
              </a:r>
              <a:endParaRPr lang="zh-CN" altLang="en-US" sz="2400" dirty="0">
                <a:solidFill>
                  <a:srgbClr val="FFA09E"/>
                </a:solidFill>
                <a:latin typeface="微软雅黑" panose="020B0503020204020204" pitchFamily="34" charset="-122"/>
                <a:ea typeface="微软雅黑" panose="020B0503020204020204" pitchFamily="34" charset="-122"/>
              </a:endParaRPr>
            </a:p>
          </p:txBody>
        </p:sp>
      </p:gr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l="8266" r="8346"/>
          <a:stretch>
            <a:fillRect/>
          </a:stretch>
        </p:blipFill>
        <p:spPr>
          <a:xfrm>
            <a:off x="696097" y="4238459"/>
            <a:ext cx="3122141" cy="2496812"/>
          </a:xfrm>
          <a:prstGeom prst="heart">
            <a:avLst/>
          </a:prstGeom>
          <a:ln w="19050">
            <a:solidFill>
              <a:schemeClr val="bg1"/>
            </a:solidFill>
          </a:ln>
        </p:spPr>
      </p:pic>
      <p:pic>
        <p:nvPicPr>
          <p:cNvPr id="14" name="图片 13" descr="图片包含 人员, 西装, 妇女, 站立&#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l="10641" r="19225"/>
          <a:stretch>
            <a:fillRect/>
          </a:stretch>
        </p:blipFill>
        <p:spPr>
          <a:xfrm>
            <a:off x="4090087" y="2458492"/>
            <a:ext cx="3348681" cy="2685719"/>
          </a:xfrm>
          <a:prstGeom prst="heart">
            <a:avLst/>
          </a:prstGeom>
          <a:ln w="19050">
            <a:solidFill>
              <a:schemeClr val="bg1"/>
            </a:solidFill>
          </a:ln>
        </p:spPr>
      </p:pic>
      <p:pic>
        <p:nvPicPr>
          <p:cNvPr id="16" name="图片 15" descr="图片包含 人员, 户外, 黑色, 戴着&#10;&#10;已生成极高可信度的说明"/>
          <p:cNvPicPr>
            <a:picLocks noChangeAspect="1"/>
          </p:cNvPicPr>
          <p:nvPr/>
        </p:nvPicPr>
        <p:blipFill rotWithShape="1">
          <a:blip r:embed="rId3">
            <a:extLst>
              <a:ext uri="{28A0092B-C50C-407E-A947-70E740481C1C}">
                <a14:useLocalDpi xmlns:a14="http://schemas.microsoft.com/office/drawing/2010/main" val="0"/>
              </a:ext>
            </a:extLst>
          </a:blip>
          <a:srcRect l="6943" r="11109"/>
          <a:stretch>
            <a:fillRect/>
          </a:stretch>
        </p:blipFill>
        <p:spPr>
          <a:xfrm>
            <a:off x="7710617" y="840260"/>
            <a:ext cx="3101545" cy="2523985"/>
          </a:xfrm>
          <a:prstGeom prst="heart">
            <a:avLst/>
          </a:prstGeom>
          <a:ln w="19050">
            <a:solidFill>
              <a:schemeClr val="bg1"/>
            </a:solidFill>
          </a:ln>
        </p:spPr>
      </p:pic>
      <p:sp>
        <p:nvSpPr>
          <p:cNvPr id="18" name="矩形 17"/>
          <p:cNvSpPr/>
          <p:nvPr/>
        </p:nvSpPr>
        <p:spPr>
          <a:xfrm>
            <a:off x="7401698" y="4752046"/>
            <a:ext cx="3833260" cy="1893147"/>
          </a:xfrm>
          <a:prstGeom prst="rect">
            <a:avLst/>
          </a:prstGeom>
        </p:spPr>
        <p:txBody>
          <a:bodyPr wrap="square">
            <a:spAutoFit/>
          </a:bodyPr>
          <a:lstStyle/>
          <a:p>
            <a:pPr>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a:t>
            </a: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1217" y="271851"/>
            <a:ext cx="2150074" cy="2150074"/>
          </a:xfrm>
          <a:prstGeom prst="rect">
            <a:avLst/>
          </a:prstGeom>
        </p:spPr>
      </p:pic>
      <p:sp>
        <p:nvSpPr>
          <p:cNvPr id="17" name="矩形 16"/>
          <p:cNvSpPr/>
          <p:nvPr/>
        </p:nvSpPr>
        <p:spPr>
          <a:xfrm>
            <a:off x="7295778" y="2982495"/>
            <a:ext cx="4896222" cy="2646878"/>
          </a:xfrm>
          <a:prstGeom prst="rect">
            <a:avLst/>
          </a:prstGeom>
        </p:spPr>
        <p:txBody>
          <a:bodyPr wrap="square">
            <a:spAutoFit/>
          </a:bodyPr>
          <a:lstStyle/>
          <a:p>
            <a:r>
              <a:rPr lang="en-US" altLang="zh-CN" sz="166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a:t>
            </a:r>
            <a:r>
              <a:rPr lang="en-US" altLang="zh-CN" sz="166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VE</a:t>
            </a:r>
            <a:endParaRPr lang="zh-CN" altLang="en-US" sz="166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ppt_w</p:attrName>
                                        </p:attrNameLst>
                                      </p:cBhvr>
                                      <p:tavLst>
                                        <p:tav tm="0" fmla="#ppt_w*sin(2.5*pi*$)">
                                          <p:val>
                                            <p:fltVal val="0"/>
                                          </p:val>
                                        </p:tav>
                                        <p:tav tm="100000">
                                          <p:val>
                                            <p:fltVal val="1"/>
                                          </p:val>
                                        </p:tav>
                                      </p:tavLst>
                                    </p:anim>
                                    <p:anim calcmode="lin" valueType="num">
                                      <p:cBhvr>
                                        <p:cTn id="9" dur="2000" fill="hold"/>
                                        <p:tgtEl>
                                          <p:spTgt spid="10"/>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anim calcmode="lin" valueType="num">
                                      <p:cBhvr>
                                        <p:cTn id="13" dur="2000" fill="hold"/>
                                        <p:tgtEl>
                                          <p:spTgt spid="14"/>
                                        </p:tgtEl>
                                        <p:attrNameLst>
                                          <p:attrName>ppt_w</p:attrName>
                                        </p:attrNameLst>
                                      </p:cBhvr>
                                      <p:tavLst>
                                        <p:tav tm="0" fmla="#ppt_w*sin(2.5*pi*$)">
                                          <p:val>
                                            <p:fltVal val="0"/>
                                          </p:val>
                                        </p:tav>
                                        <p:tav tm="100000">
                                          <p:val>
                                            <p:fltVal val="1"/>
                                          </p:val>
                                        </p:tav>
                                      </p:tavLst>
                                    </p:anim>
                                    <p:anim calcmode="lin" valueType="num">
                                      <p:cBhvr>
                                        <p:cTn id="14" dur="2000" fill="hold"/>
                                        <p:tgtEl>
                                          <p:spTgt spid="14"/>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000"/>
                                        <p:tgtEl>
                                          <p:spTgt spid="16"/>
                                        </p:tgtEl>
                                      </p:cBhvr>
                                    </p:animEffect>
                                    <p:anim calcmode="lin" valueType="num">
                                      <p:cBhvr>
                                        <p:cTn id="18" dur="2000" fill="hold"/>
                                        <p:tgtEl>
                                          <p:spTgt spid="16"/>
                                        </p:tgtEl>
                                        <p:attrNameLst>
                                          <p:attrName>ppt_w</p:attrName>
                                        </p:attrNameLst>
                                      </p:cBhvr>
                                      <p:tavLst>
                                        <p:tav tm="0" fmla="#ppt_w*sin(2.5*pi*$)">
                                          <p:val>
                                            <p:fltVal val="0"/>
                                          </p:val>
                                        </p:tav>
                                        <p:tav tm="100000">
                                          <p:val>
                                            <p:fltVal val="1"/>
                                          </p:val>
                                        </p:tav>
                                      </p:tavLst>
                                    </p:anim>
                                    <p:anim calcmode="lin" valueType="num">
                                      <p:cBhvr>
                                        <p:cTn id="19" dur="2000" fill="hold"/>
                                        <p:tgtEl>
                                          <p:spTgt spid="16"/>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p:tgtEl>
                                          <p:spTgt spid="2"/>
                                        </p:tgtEl>
                                        <p:attrNameLst>
                                          <p:attrName>ppt_x</p:attrName>
                                        </p:attrNameLst>
                                      </p:cBhvr>
                                      <p:tavLst>
                                        <p:tav tm="0">
                                          <p:val>
                                            <p:strVal val="#ppt_x-#ppt_w*1.125000"/>
                                          </p:val>
                                        </p:tav>
                                        <p:tav tm="100000">
                                          <p:val>
                                            <p:strVal val="#ppt_x"/>
                                          </p:val>
                                        </p:tav>
                                      </p:tavLst>
                                    </p:anim>
                                    <p:animEffect transition="in" filter="wipe(right)">
                                      <p:cBhvr>
                                        <p:cTn id="30" dur="500"/>
                                        <p:tgtEl>
                                          <p:spTgt spid="2"/>
                                        </p:tgtEl>
                                      </p:cBhvr>
                                    </p:animEffect>
                                  </p:childTnLst>
                                </p:cTn>
                              </p:par>
                            </p:childTnLst>
                          </p:cTn>
                        </p:par>
                        <p:par>
                          <p:cTn id="31" fill="hold">
                            <p:stCondLst>
                              <p:cond delay="3500"/>
                            </p:stCondLst>
                            <p:childTnLst>
                              <p:par>
                                <p:cTn id="32" presetID="12" presetClass="entr" presetSubtype="2"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left)">
                                      <p:cBhvr>
                                        <p:cTn id="35" dur="500"/>
                                        <p:tgtEl>
                                          <p:spTgt spid="17"/>
                                        </p:tgtEl>
                                      </p:cBhvr>
                                    </p:animEffect>
                                  </p:childTnLst>
                                </p:cTn>
                              </p:par>
                              <p:par>
                                <p:cTn id="36" presetID="12" presetClass="entr" presetSubtype="2"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p:tgtEl>
                                          <p:spTgt spid="18"/>
                                        </p:tgtEl>
                                        <p:attrNameLst>
                                          <p:attrName>ppt_x</p:attrName>
                                        </p:attrNameLst>
                                      </p:cBhvr>
                                      <p:tavLst>
                                        <p:tav tm="0">
                                          <p:val>
                                            <p:strVal val="#ppt_x+#ppt_w*1.125000"/>
                                          </p:val>
                                        </p:tav>
                                        <p:tav tm="100000">
                                          <p:val>
                                            <p:strVal val="#ppt_x"/>
                                          </p:val>
                                        </p:tav>
                                      </p:tavLst>
                                    </p:anim>
                                    <p:animEffect transition="in" filter="wipe(left)">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矩形 2"/>
          <p:cNvSpPr/>
          <p:nvPr/>
        </p:nvSpPr>
        <p:spPr>
          <a:xfrm>
            <a:off x="0" y="2211859"/>
            <a:ext cx="12192000" cy="2953265"/>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285103" y="914400"/>
            <a:ext cx="4411362" cy="530105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433384" y="2249383"/>
            <a:ext cx="4015946" cy="3046988"/>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We used to look up at the sky and wonder at our place in the stars, now we just look down and worry about our place in the dirt. Love is the eternal power,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algn="just"/>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6" name="文本框 5"/>
          <p:cNvSpPr txBox="1"/>
          <p:nvPr/>
        </p:nvSpPr>
        <p:spPr>
          <a:xfrm>
            <a:off x="-683665" y="385486"/>
            <a:ext cx="4211855" cy="2215991"/>
          </a:xfrm>
          <a:prstGeom prst="rect">
            <a:avLst/>
          </a:prstGeom>
          <a:noFill/>
        </p:spPr>
        <p:txBody>
          <a:bodyPr wrap="square" rtlCol="0">
            <a:spAutoFit/>
          </a:bodyPr>
          <a:lstStyle/>
          <a:p>
            <a:pPr algn="l"/>
            <a:r>
              <a:rPr lang="zh-CN" altLang="en-US" sz="13800" dirty="0">
                <a:solidFill>
                  <a:srgbClr val="FFA09E"/>
                </a:solidFill>
                <a:latin typeface="方正正大黑简体" panose="02000000000000000000" pitchFamily="2" charset="-122"/>
                <a:ea typeface="方正正大黑简体" panose="02000000000000000000" pitchFamily="2" charset="-122"/>
              </a:rPr>
              <a:t>“</a:t>
            </a:r>
            <a:endParaRPr lang="zh-CN" altLang="en-US" sz="2400" dirty="0">
              <a:solidFill>
                <a:srgbClr val="FFA09E"/>
              </a:solidFill>
              <a:latin typeface="微软雅黑" panose="020B0503020204020204" pitchFamily="34" charset="-122"/>
              <a:ea typeface="微软雅黑" panose="020B0503020204020204" pitchFamily="34" charset="-122"/>
            </a:endParaRPr>
          </a:p>
        </p:txBody>
      </p:sp>
      <p:sp>
        <p:nvSpPr>
          <p:cNvPr id="7" name="矩形 6"/>
          <p:cNvSpPr/>
          <p:nvPr/>
        </p:nvSpPr>
        <p:spPr>
          <a:xfrm>
            <a:off x="296561" y="1268377"/>
            <a:ext cx="5195126" cy="646331"/>
          </a:xfrm>
          <a:prstGeom prst="rect">
            <a:avLst/>
          </a:prstGeom>
        </p:spPr>
        <p:txBody>
          <a:bodyPr wrap="square">
            <a:spAutoFit/>
          </a:bodyPr>
          <a:lstStyle/>
          <a:p>
            <a:r>
              <a:rPr lang="zh-CN" altLang="en-US" sz="3600" b="1" i="1" dirty="0">
                <a:solidFill>
                  <a:schemeClr val="bg1"/>
                </a:solidFill>
                <a:latin typeface="微软雅黑" panose="020B0503020204020204" pitchFamily="34" charset="-122"/>
                <a:ea typeface="微软雅黑" panose="020B0503020204020204" pitchFamily="34" charset="-122"/>
              </a:rPr>
              <a:t>亲爱的，情人节快乐！</a:t>
            </a:r>
            <a:endParaRPr lang="zh-CN" altLang="en-US" sz="3600" b="1" i="1" dirty="0">
              <a:solidFill>
                <a:schemeClr val="bg1"/>
              </a:solidFill>
              <a:latin typeface="微软雅黑" panose="020B0503020204020204" pitchFamily="34" charset="-122"/>
              <a:ea typeface="微软雅黑" panose="020B0503020204020204" pitchFamily="34" charset="-122"/>
            </a:endParaRPr>
          </a:p>
        </p:txBody>
      </p:sp>
      <p:pic>
        <p:nvPicPr>
          <p:cNvPr id="9" name="图片 8" descr="图片包含 掌握, 手, 人员, 小&#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51038" y="4826712"/>
            <a:ext cx="1774724" cy="1994217"/>
          </a:xfrm>
          <a:prstGeom prst="rect">
            <a:avLst/>
          </a:prstGeom>
        </p:spPr>
      </p:pic>
      <p:pic>
        <p:nvPicPr>
          <p:cNvPr id="13" name="图片 12" descr="图片包含 配件, 雨伞, 天空, 室内&#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l="15139" r="35834"/>
          <a:stretch>
            <a:fillRect/>
          </a:stretch>
        </p:blipFill>
        <p:spPr>
          <a:xfrm>
            <a:off x="6956854" y="259492"/>
            <a:ext cx="4559643" cy="6413156"/>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p:tgtEl>
                                          <p:spTgt spid="6"/>
                                        </p:tgtEl>
                                        <p:attrNameLst>
                                          <p:attrName>ppt_x</p:attrName>
                                        </p:attrNameLst>
                                      </p:cBhvr>
                                      <p:tavLst>
                                        <p:tav tm="0">
                                          <p:val>
                                            <p:strVal val="#ppt_x-#ppt_w*1.125000"/>
                                          </p:val>
                                        </p:tav>
                                        <p:tav tm="100000">
                                          <p:val>
                                            <p:strVal val="#ppt_x"/>
                                          </p:val>
                                        </p:tav>
                                      </p:tavLst>
                                    </p:anim>
                                    <p:animEffect transition="in" filter="wipe(right)">
                                      <p:cBhvr>
                                        <p:cTn id="19" dur="500"/>
                                        <p:tgtEl>
                                          <p:spTgt spid="6"/>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par>
                                <p:cTn id="24" presetID="1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p:tgtEl>
                                          <p:spTgt spid="5"/>
                                        </p:tgtEl>
                                        <p:attrNameLst>
                                          <p:attrName>ppt_x</p:attrName>
                                        </p:attrNameLst>
                                      </p:cBhvr>
                                      <p:tavLst>
                                        <p:tav tm="0">
                                          <p:val>
                                            <p:strVal val="#ppt_x-#ppt_w*1.125000"/>
                                          </p:val>
                                        </p:tav>
                                        <p:tav tm="100000">
                                          <p:val>
                                            <p:strVal val="#ppt_x"/>
                                          </p:val>
                                        </p:tav>
                                      </p:tavLst>
                                    </p:anim>
                                    <p:animEffect transition="in" filter="wipe(right)">
                                      <p:cBhvr>
                                        <p:cTn id="27" dur="500"/>
                                        <p:tgtEl>
                                          <p:spTgt spid="5"/>
                                        </p:tgtEl>
                                      </p:cBhvr>
                                    </p:animEffect>
                                  </p:childTnLst>
                                </p:cTn>
                              </p:par>
                            </p:childTnLst>
                          </p:cTn>
                        </p:par>
                        <p:par>
                          <p:cTn id="28" fill="hold">
                            <p:stCondLst>
                              <p:cond delay="1500"/>
                            </p:stCondLst>
                            <p:childTnLst>
                              <p:par>
                                <p:cTn id="29" presetID="1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ppt_x</p:attrName>
                                        </p:attrNameLst>
                                      </p:cBhvr>
                                      <p:tavLst>
                                        <p:tav tm="0">
                                          <p:val>
                                            <p:strVal val="#ppt_x+#ppt_w*1.125000"/>
                                          </p:val>
                                        </p:tav>
                                        <p:tav tm="100000">
                                          <p:val>
                                            <p:strVal val="#ppt_x"/>
                                          </p:val>
                                        </p:tav>
                                      </p:tavLst>
                                    </p:anim>
                                    <p:animEffect transition="in" filter="wipe(lef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矩形 2"/>
          <p:cNvSpPr/>
          <p:nvPr/>
        </p:nvSpPr>
        <p:spPr>
          <a:xfrm>
            <a:off x="1" y="3429000"/>
            <a:ext cx="12192000" cy="3429000"/>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9" name="图片 8" descr="图片包含 鲜花, 室内, 餐桌, 花瓶&#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15383" y="0"/>
            <a:ext cx="5161235" cy="4707436"/>
          </a:xfrm>
          <a:prstGeom prst="rect">
            <a:avLst/>
          </a:prstGeom>
        </p:spPr>
      </p:pic>
      <p:sp>
        <p:nvSpPr>
          <p:cNvPr id="10" name="文本框 9"/>
          <p:cNvSpPr txBox="1"/>
          <p:nvPr/>
        </p:nvSpPr>
        <p:spPr>
          <a:xfrm>
            <a:off x="5079998" y="896542"/>
            <a:ext cx="2235200" cy="31547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9900" b="1" i="1" u="none" strike="noStrike" kern="1200" cap="none" spc="0" normalizeH="0" baseline="0" noProof="0" dirty="0">
                <a:ln>
                  <a:noFill/>
                </a:ln>
                <a:blipFill>
                  <a:blip r:embed="rId2"/>
                  <a:stretch>
                    <a:fillRect/>
                  </a:stretch>
                </a:blipFill>
                <a:effectLst/>
                <a:uLnTx/>
                <a:uFillTx/>
                <a:latin typeface="Adobe Arabic" panose="02040503050201020203" pitchFamily="18" charset="-78"/>
                <a:ea typeface="微软雅黑" panose="020B0503020204020204" pitchFamily="34" charset="-122"/>
                <a:cs typeface="Adobe Arabic" panose="02040503050201020203" pitchFamily="18" charset="-78"/>
              </a:rPr>
              <a:t>0</a:t>
            </a:r>
            <a:r>
              <a:rPr lang="en-US" altLang="zh-CN" sz="19900" b="1" i="1" dirty="0">
                <a:blipFill>
                  <a:blip r:embed="rId2"/>
                  <a:stretch>
                    <a:fillRect/>
                  </a:stretch>
                </a:blipFill>
                <a:latin typeface="Adobe Arabic" panose="02040503050201020203" pitchFamily="18" charset="-78"/>
                <a:ea typeface="微软雅黑" panose="020B0503020204020204" pitchFamily="34" charset="-122"/>
                <a:cs typeface="Adobe Arabic" panose="02040503050201020203" pitchFamily="18" charset="-78"/>
              </a:rPr>
              <a:t>4</a:t>
            </a:r>
            <a:endParaRPr kumimoji="0" lang="zh-CN" altLang="en-US" sz="19900" b="1" i="1" u="none" strike="noStrike" kern="1200" cap="none" spc="0" normalizeH="0" baseline="0" noProof="0" dirty="0">
              <a:ln>
                <a:noFill/>
              </a:ln>
              <a:blipFill>
                <a:blip r:embed="rId2"/>
                <a:stretch>
                  <a:fillRect/>
                </a:stretch>
              </a:blipFill>
              <a:effectLst/>
              <a:uLnTx/>
              <a:uFillTx/>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0" name="矩形 49"/>
          <p:cNvSpPr/>
          <p:nvPr/>
        </p:nvSpPr>
        <p:spPr>
          <a:xfrm>
            <a:off x="4252369" y="4727763"/>
            <a:ext cx="3687261"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2" name="矩形 51"/>
          <p:cNvSpPr/>
          <p:nvPr/>
        </p:nvSpPr>
        <p:spPr>
          <a:xfrm>
            <a:off x="3233761" y="5381784"/>
            <a:ext cx="6045705" cy="785151"/>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kumimoji="0" lang="zh-CN" altLang="en-US" sz="1600" b="0" i="0" u="none" strike="noStrike" kern="1200" cap="none" spc="0" normalizeH="0" baseline="0" noProof="0" dirty="0">
              <a:ln>
                <a:noFill/>
              </a:ln>
              <a:solidFill>
                <a:prstClr val="white"/>
              </a:solidFill>
              <a:effectLst/>
              <a:uLnTx/>
              <a:uFillTx/>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2/3*#ppt_w"/>
                                          </p:val>
                                        </p:tav>
                                        <p:tav tm="100000">
                                          <p:val>
                                            <p:strVal val="#ppt_w"/>
                                          </p:val>
                                        </p:tav>
                                      </p:tavLst>
                                    </p:anim>
                                    <p:anim calcmode="lin" valueType="num">
                                      <p:cBhvr>
                                        <p:cTn id="8" dur="500" fill="hold"/>
                                        <p:tgtEl>
                                          <p:spTgt spid="9"/>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1000"/>
                                        <p:tgtEl>
                                          <p:spTgt spid="52"/>
                                        </p:tgtEl>
                                      </p:cBhvr>
                                    </p:animEffect>
                                    <p:anim calcmode="lin" valueType="num">
                                      <p:cBhvr>
                                        <p:cTn id="17" dur="1000" fill="hold"/>
                                        <p:tgtEl>
                                          <p:spTgt spid="52"/>
                                        </p:tgtEl>
                                        <p:attrNameLst>
                                          <p:attrName>ppt_x</p:attrName>
                                        </p:attrNameLst>
                                      </p:cBhvr>
                                      <p:tavLst>
                                        <p:tav tm="0">
                                          <p:val>
                                            <p:strVal val="#ppt_x"/>
                                          </p:val>
                                        </p:tav>
                                        <p:tav tm="100000">
                                          <p:val>
                                            <p:strVal val="#ppt_x"/>
                                          </p:val>
                                        </p:tav>
                                      </p:tavLst>
                                    </p:anim>
                                    <p:anim calcmode="lin" valueType="num">
                                      <p:cBhvr>
                                        <p:cTn id="18" dur="1000" fill="hold"/>
                                        <p:tgtEl>
                                          <p:spTgt spid="5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0"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4" name="椭圆 3"/>
          <p:cNvSpPr/>
          <p:nvPr/>
        </p:nvSpPr>
        <p:spPr>
          <a:xfrm>
            <a:off x="494271" y="358345"/>
            <a:ext cx="2174789" cy="2174789"/>
          </a:xfrm>
          <a:prstGeom prst="ellipse">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924661">
            <a:off x="9511790" y="1971041"/>
            <a:ext cx="6225392" cy="4089940"/>
          </a:xfrm>
          <a:prstGeom prst="rect">
            <a:avLst/>
          </a:prstGeom>
          <a:solidFill>
            <a:srgbClr val="85D3D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4226011" y="2920711"/>
            <a:ext cx="5232520" cy="4196781"/>
            <a:chOff x="4226011" y="2920711"/>
            <a:chExt cx="5232520" cy="4196781"/>
          </a:xfrm>
        </p:grpSpPr>
        <p:sp>
          <p:nvSpPr>
            <p:cNvPr id="6" name="矩形 5"/>
            <p:cNvSpPr/>
            <p:nvPr/>
          </p:nvSpPr>
          <p:spPr>
            <a:xfrm>
              <a:off x="4226011" y="3150973"/>
              <a:ext cx="3632886" cy="3966519"/>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4562309" y="2920711"/>
              <a:ext cx="4896222" cy="1323439"/>
            </a:xfrm>
            <a:prstGeom prst="rect">
              <a:avLst/>
            </a:prstGeom>
          </p:spPr>
          <p:txBody>
            <a:bodyPr wrap="square">
              <a:spAutoFit/>
            </a:bodyPr>
            <a:lstStyle/>
            <a:p>
              <a:r>
                <a:rPr lang="en-US" altLang="zh-CN" sz="80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80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80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80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3" name="矩形 12"/>
            <p:cNvSpPr/>
            <p:nvPr/>
          </p:nvSpPr>
          <p:spPr>
            <a:xfrm>
              <a:off x="4548784" y="4058133"/>
              <a:ext cx="3100048" cy="2554545"/>
            </a:xfrm>
            <a:prstGeom prst="rect">
              <a:avLst/>
            </a:prstGeom>
          </p:spPr>
          <p:txBody>
            <a:bodyPr wrap="square">
              <a:spAutoFit/>
            </a:bodyPr>
            <a:lstStyle/>
            <a:p>
              <a:pPr algn="just"/>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We used to look up at the sky and wonder at our place in the stars, now we just look down and worry about our place in the dirt. </a:t>
              </a: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grpSp>
      <p:sp>
        <p:nvSpPr>
          <p:cNvPr id="14" name="文本框 13"/>
          <p:cNvSpPr txBox="1"/>
          <p:nvPr/>
        </p:nvSpPr>
        <p:spPr>
          <a:xfrm>
            <a:off x="-826119" y="0"/>
            <a:ext cx="4211855" cy="2215991"/>
          </a:xfrm>
          <a:prstGeom prst="rect">
            <a:avLst/>
          </a:prstGeom>
          <a:noFill/>
        </p:spPr>
        <p:txBody>
          <a:bodyPr wrap="square" rtlCol="0">
            <a:spAutoFit/>
          </a:bodyPr>
          <a:lstStyle/>
          <a:p>
            <a:pPr algn="l"/>
            <a:r>
              <a:rPr lang="zh-CN" altLang="en-US" sz="13800" dirty="0">
                <a:solidFill>
                  <a:srgbClr val="FFA09E"/>
                </a:solidFill>
                <a:latin typeface="方正正大黑简体" panose="02000000000000000000" pitchFamily="2" charset="-122"/>
                <a:ea typeface="方正正大黑简体" panose="02000000000000000000" pitchFamily="2" charset="-122"/>
              </a:rPr>
              <a:t>“</a:t>
            </a:r>
            <a:endParaRPr lang="zh-CN" altLang="en-US" sz="2400" dirty="0">
              <a:solidFill>
                <a:srgbClr val="FFA09E"/>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06163" y="3142736"/>
            <a:ext cx="2776150" cy="3233350"/>
            <a:chOff x="906163" y="3142736"/>
            <a:chExt cx="2776150" cy="3233350"/>
          </a:xfrm>
        </p:grpSpPr>
        <p:sp>
          <p:nvSpPr>
            <p:cNvPr id="10" name="矩形 9"/>
            <p:cNvSpPr/>
            <p:nvPr/>
          </p:nvSpPr>
          <p:spPr>
            <a:xfrm>
              <a:off x="906163" y="3142736"/>
              <a:ext cx="2553730" cy="3146854"/>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7" name="图片 16" descr="图片包含 人员, 建筑物, 男士, 户外&#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30975" r="12852"/>
            <a:stretch>
              <a:fillRect/>
            </a:stretch>
          </p:blipFill>
          <p:spPr>
            <a:xfrm>
              <a:off x="1136822" y="3354217"/>
              <a:ext cx="2545491" cy="3021869"/>
            </a:xfrm>
            <a:prstGeom prst="rect">
              <a:avLst/>
            </a:prstGeom>
          </p:spPr>
        </p:pic>
      </p:grpSp>
      <p:sp>
        <p:nvSpPr>
          <p:cNvPr id="12" name="矩形 11"/>
          <p:cNvSpPr/>
          <p:nvPr/>
        </p:nvSpPr>
        <p:spPr>
          <a:xfrm>
            <a:off x="779950" y="936970"/>
            <a:ext cx="5195126" cy="906915"/>
          </a:xfrm>
          <a:prstGeom prst="rect">
            <a:avLst/>
          </a:prstGeom>
        </p:spPr>
        <p:txBody>
          <a:bodyPr wrap="square">
            <a:spAutoFit/>
          </a:bodyPr>
          <a:lstStyle/>
          <a:p>
            <a:pPr>
              <a:lnSpc>
                <a:spcPct val="150000"/>
              </a:lnSpc>
            </a:pPr>
            <a:r>
              <a:rPr lang="zh-CN" altLang="en-US" sz="4000" b="1" i="1" dirty="0">
                <a:solidFill>
                  <a:schemeClr val="bg1"/>
                </a:solidFill>
                <a:latin typeface="微软雅黑" panose="020B0503020204020204" pitchFamily="34" charset="-122"/>
                <a:ea typeface="微软雅黑" panose="020B0503020204020204" pitchFamily="34" charset="-122"/>
              </a:rPr>
              <a:t>亲爱的，</a:t>
            </a:r>
            <a:r>
              <a:rPr lang="zh-CN" altLang="en-US" sz="4000" b="1" i="1" dirty="0">
                <a:solidFill>
                  <a:srgbClr val="FFA09E"/>
                </a:solidFill>
                <a:latin typeface="微软雅黑" panose="020B0503020204020204" pitchFamily="34" charset="-122"/>
                <a:ea typeface="微软雅黑" panose="020B0503020204020204" pitchFamily="34" charset="-122"/>
              </a:rPr>
              <a:t>情人节快乐！</a:t>
            </a:r>
            <a:endParaRPr lang="zh-CN" altLang="en-US" sz="4000" b="1" i="1" dirty="0">
              <a:solidFill>
                <a:srgbClr val="FFA09E"/>
              </a:solidFill>
              <a:latin typeface="微软雅黑" panose="020B0503020204020204" pitchFamily="34" charset="-122"/>
              <a:ea typeface="微软雅黑" panose="020B0503020204020204" pitchFamily="34" charset="-122"/>
            </a:endParaRPr>
          </a:p>
        </p:txBody>
      </p:sp>
      <p:pic>
        <p:nvPicPr>
          <p:cNvPr id="27" name="图片 26" descr="图片包含 植物&#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3141" y="776158"/>
            <a:ext cx="3414081" cy="6081842"/>
          </a:xfrm>
          <a:prstGeom prst="rect">
            <a:avLst/>
          </a:prstGeom>
        </p:spPr>
      </p:pic>
      <p:sp>
        <p:nvSpPr>
          <p:cNvPr id="28" name="矩形 27"/>
          <p:cNvSpPr/>
          <p:nvPr/>
        </p:nvSpPr>
        <p:spPr>
          <a:xfrm>
            <a:off x="2842053" y="1724642"/>
            <a:ext cx="4164227" cy="1154483"/>
          </a:xfrm>
          <a:prstGeom prst="rect">
            <a:avLst/>
          </a:prstGeom>
        </p:spPr>
        <p:txBody>
          <a:bodyPr wrap="square">
            <a:spAutoFit/>
          </a:bodyPr>
          <a:lstStyle/>
          <a:p>
            <a:pPr>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750"/>
                                        <p:tgtEl>
                                          <p:spTgt spid="27"/>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childTnLst>
                          </p:cTn>
                        </p:par>
                        <p:par>
                          <p:cTn id="13" fill="hold">
                            <p:stCondLst>
                              <p:cond delay="1500"/>
                            </p:stCondLst>
                            <p:childTnLst>
                              <p:par>
                                <p:cTn id="14" presetID="1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ppt_x</p:attrName>
                                        </p:attrNameLst>
                                      </p:cBhvr>
                                      <p:tavLst>
                                        <p:tav tm="0">
                                          <p:val>
                                            <p:strVal val="#ppt_x-#ppt_w*1.125000"/>
                                          </p:val>
                                        </p:tav>
                                        <p:tav tm="100000">
                                          <p:val>
                                            <p:strVal val="#ppt_x"/>
                                          </p:val>
                                        </p:tav>
                                      </p:tavLst>
                                    </p:anim>
                                    <p:animEffect transition="in" filter="wipe(right)">
                                      <p:cBhvr>
                                        <p:cTn id="17" dur="500"/>
                                        <p:tgtEl>
                                          <p:spTgt spid="12"/>
                                        </p:tgtEl>
                                      </p:cBhvr>
                                    </p:animEffect>
                                  </p:childTnLst>
                                </p:cTn>
                              </p:par>
                            </p:childTnLst>
                          </p:cTn>
                        </p:par>
                        <p:par>
                          <p:cTn id="18" fill="hold">
                            <p:stCondLst>
                              <p:cond delay="2000"/>
                            </p:stCondLst>
                            <p:childTnLst>
                              <p:par>
                                <p:cTn id="19" presetID="12" presetClass="entr" presetSubtype="8" fill="hold" grpId="1"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p:tgtEl>
                                          <p:spTgt spid="28"/>
                                        </p:tgtEl>
                                        <p:attrNameLst>
                                          <p:attrName>ppt_x</p:attrName>
                                        </p:attrNameLst>
                                      </p:cBhvr>
                                      <p:tavLst>
                                        <p:tav tm="0">
                                          <p:val>
                                            <p:strVal val="#ppt_x-#ppt_w*1.125000"/>
                                          </p:val>
                                        </p:tav>
                                        <p:tav tm="100000">
                                          <p:val>
                                            <p:strVal val="#ppt_x"/>
                                          </p:val>
                                        </p:tav>
                                      </p:tavLst>
                                    </p:anim>
                                    <p:animEffect transition="in" filter="wipe(right)">
                                      <p:cBhvr>
                                        <p:cTn id="22" dur="500"/>
                                        <p:tgtEl>
                                          <p:spTgt spid="28"/>
                                        </p:tgtEl>
                                      </p:cBhvr>
                                    </p:animEffect>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1000" fill="hold"/>
                                        <p:tgtEl>
                                          <p:spTgt spid="34"/>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2" grpId="0"/>
      <p:bldP spid="28"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4" name="矩形 3"/>
          <p:cNvSpPr/>
          <p:nvPr/>
        </p:nvSpPr>
        <p:spPr>
          <a:xfrm>
            <a:off x="5029200" y="556054"/>
            <a:ext cx="7162800" cy="3929449"/>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176699" y="3892378"/>
            <a:ext cx="5016842" cy="3978876"/>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descr="图片包含 人员, 室内, 美食&#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18096"/>
          <a:stretch>
            <a:fillRect/>
          </a:stretch>
        </p:blipFill>
        <p:spPr>
          <a:xfrm>
            <a:off x="620475" y="1025610"/>
            <a:ext cx="4841211" cy="3941806"/>
          </a:xfrm>
          <a:prstGeom prst="rect">
            <a:avLst/>
          </a:prstGeom>
          <a:ln>
            <a:noFill/>
          </a:ln>
          <a:effectLst>
            <a:outerShdw blurRad="292100" dist="139700" dir="2700000" algn="tl" rotWithShape="0">
              <a:srgbClr val="333333">
                <a:alpha val="65000"/>
              </a:srgbClr>
            </a:outerShdw>
          </a:effectLst>
        </p:spPr>
      </p:pic>
      <p:sp>
        <p:nvSpPr>
          <p:cNvPr id="5" name="矩形 4"/>
          <p:cNvSpPr/>
          <p:nvPr/>
        </p:nvSpPr>
        <p:spPr>
          <a:xfrm>
            <a:off x="1237009" y="5095501"/>
            <a:ext cx="4896222" cy="1569660"/>
          </a:xfrm>
          <a:prstGeom prst="rect">
            <a:avLst/>
          </a:prstGeom>
        </p:spPr>
        <p:txBody>
          <a:bodyPr wrap="square">
            <a:spAutoFit/>
          </a:bodyPr>
          <a:lstStyle/>
          <a:p>
            <a:pPr algn="ctr"/>
            <a:r>
              <a:rPr lang="en-US" altLang="zh-CN" sz="96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96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96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96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8" name="矩形 7"/>
          <p:cNvSpPr/>
          <p:nvPr/>
        </p:nvSpPr>
        <p:spPr>
          <a:xfrm>
            <a:off x="6229279" y="936970"/>
            <a:ext cx="5195126" cy="906915"/>
          </a:xfrm>
          <a:prstGeom prst="rect">
            <a:avLst/>
          </a:prstGeom>
        </p:spPr>
        <p:txBody>
          <a:bodyPr wrap="square">
            <a:spAutoFit/>
          </a:bodyPr>
          <a:lstStyle/>
          <a:p>
            <a:pPr>
              <a:lnSpc>
                <a:spcPct val="150000"/>
              </a:lnSpc>
            </a:pPr>
            <a:r>
              <a:rPr lang="zh-CN" altLang="en-US" sz="4000" b="1" i="1" dirty="0">
                <a:solidFill>
                  <a:schemeClr val="bg1"/>
                </a:solidFill>
                <a:latin typeface="微软雅黑" panose="020B0503020204020204" pitchFamily="34" charset="-122"/>
                <a:ea typeface="微软雅黑" panose="020B0503020204020204" pitchFamily="34" charset="-122"/>
              </a:rPr>
              <a:t>亲爱的，</a:t>
            </a:r>
            <a:r>
              <a:rPr lang="zh-CN" altLang="en-US" sz="4000" b="1" i="1" dirty="0">
                <a:solidFill>
                  <a:srgbClr val="FFA09E"/>
                </a:solidFill>
                <a:latin typeface="微软雅黑" panose="020B0503020204020204" pitchFamily="34" charset="-122"/>
                <a:ea typeface="微软雅黑" panose="020B0503020204020204" pitchFamily="34" charset="-122"/>
              </a:rPr>
              <a:t>情人节快乐！</a:t>
            </a:r>
            <a:endParaRPr lang="zh-CN" altLang="en-US" sz="4000" b="1" i="1" dirty="0">
              <a:solidFill>
                <a:srgbClr val="FFA09E"/>
              </a:solidFill>
              <a:latin typeface="微软雅黑" panose="020B0503020204020204" pitchFamily="34" charset="-122"/>
              <a:ea typeface="微软雅黑" panose="020B0503020204020204" pitchFamily="34" charset="-122"/>
            </a:endParaRPr>
          </a:p>
        </p:txBody>
      </p:sp>
      <p:sp>
        <p:nvSpPr>
          <p:cNvPr id="9" name="矩形 8"/>
          <p:cNvSpPr/>
          <p:nvPr/>
        </p:nvSpPr>
        <p:spPr>
          <a:xfrm>
            <a:off x="6229279" y="1724642"/>
            <a:ext cx="4164227" cy="1154483"/>
          </a:xfrm>
          <a:prstGeom prst="rect">
            <a:avLst/>
          </a:prstGeom>
        </p:spPr>
        <p:txBody>
          <a:bodyPr wrap="square">
            <a:spAutoFit/>
          </a:bodyPr>
          <a:lstStyle/>
          <a:p>
            <a:pPr>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5854" y="2451356"/>
            <a:ext cx="4641238" cy="61844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down)">
                                      <p:cBhvr>
                                        <p:cTn id="8" dur="500"/>
                                        <p:tgtEl>
                                          <p:spTgt spid="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000"/>
                            </p:stCondLst>
                            <p:childTnLst>
                              <p:par>
                                <p:cTn id="20" presetID="1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ppt_x</p:attrName>
                                        </p:attrNameLst>
                                      </p:cBhvr>
                                      <p:tavLst>
                                        <p:tav tm="0">
                                          <p:val>
                                            <p:strVal val="#ppt_x+#ppt_w*1.125000"/>
                                          </p:val>
                                        </p:tav>
                                        <p:tav tm="100000">
                                          <p:val>
                                            <p:strVal val="#ppt_x"/>
                                          </p:val>
                                        </p:tav>
                                      </p:tavLst>
                                    </p:anim>
                                    <p:animEffect transition="in" filter="wipe(left)">
                                      <p:cBhvr>
                                        <p:cTn id="23" dur="500"/>
                                        <p:tgtEl>
                                          <p:spTgt spid="8"/>
                                        </p:tgtEl>
                                      </p:cBhvr>
                                    </p:animEffect>
                                  </p:childTnLst>
                                </p:cTn>
                              </p:par>
                              <p:par>
                                <p:cTn id="24" presetID="12" presetClass="entr" presetSubtype="2"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ppt_x</p:attrName>
                                        </p:attrNameLst>
                                      </p:cBhvr>
                                      <p:tavLst>
                                        <p:tav tm="0">
                                          <p:val>
                                            <p:strVal val="#ppt_x+#ppt_w*1.125000"/>
                                          </p:val>
                                        </p:tav>
                                        <p:tav tm="100000">
                                          <p:val>
                                            <p:strVal val="#ppt_x"/>
                                          </p:val>
                                        </p:tav>
                                      </p:tavLst>
                                    </p:anim>
                                    <p:animEffect transition="in" filter="wipe(left)">
                                      <p:cBhvr>
                                        <p:cTn id="27" dur="500"/>
                                        <p:tgtEl>
                                          <p:spTgt spid="9"/>
                                        </p:tgtEl>
                                      </p:cBhvr>
                                    </p:animEffect>
                                  </p:childTnLst>
                                </p:cTn>
                              </p:par>
                            </p:childTnLst>
                          </p:cTn>
                        </p:par>
                        <p:par>
                          <p:cTn id="28" fill="hold">
                            <p:stCondLst>
                              <p:cond delay="1500"/>
                            </p:stCondLst>
                            <p:childTnLst>
                              <p:par>
                                <p:cTn id="29" presetID="12" presetClass="entr" presetSubtype="2"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p:tgtEl>
                                          <p:spTgt spid="20"/>
                                        </p:tgtEl>
                                        <p:attrNameLst>
                                          <p:attrName>ppt_x</p:attrName>
                                        </p:attrNameLst>
                                      </p:cBhvr>
                                      <p:tavLst>
                                        <p:tav tm="0">
                                          <p:val>
                                            <p:strVal val="#ppt_x+#ppt_w*1.125000"/>
                                          </p:val>
                                        </p:tav>
                                        <p:tav tm="100000">
                                          <p:val>
                                            <p:strVal val="#ppt_x"/>
                                          </p:val>
                                        </p:tav>
                                      </p:tavLst>
                                    </p:anim>
                                    <p:animEffect transition="in" filter="wipe(left)">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流程图: 手动输入 2"/>
          <p:cNvSpPr/>
          <p:nvPr/>
        </p:nvSpPr>
        <p:spPr>
          <a:xfrm rot="5400000">
            <a:off x="1513703" y="-1513704"/>
            <a:ext cx="6858000" cy="988540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7287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7287 h 10000"/>
              <a:gd name="connsiteX0-11" fmla="*/ 0 w 10000"/>
              <a:gd name="connsiteY0-12" fmla="*/ 6662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662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662"/>
                </a:moveTo>
                <a:lnTo>
                  <a:pt x="10000" y="0"/>
                </a:lnTo>
                <a:lnTo>
                  <a:pt x="10000" y="10000"/>
                </a:lnTo>
                <a:lnTo>
                  <a:pt x="0" y="10000"/>
                </a:lnTo>
                <a:lnTo>
                  <a:pt x="0" y="6662"/>
                </a:lnTo>
                <a:close/>
              </a:path>
            </a:pathLst>
          </a:cu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30195" y="611660"/>
            <a:ext cx="7735329" cy="563468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78849" y="993057"/>
            <a:ext cx="4896222" cy="1323439"/>
          </a:xfrm>
          <a:prstGeom prst="rect">
            <a:avLst/>
          </a:prstGeom>
        </p:spPr>
        <p:txBody>
          <a:bodyPr wrap="square">
            <a:spAutoFit/>
          </a:bodyPr>
          <a:lstStyle/>
          <a:p>
            <a:r>
              <a:rPr lang="en-US" altLang="zh-CN" sz="80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8000" b="1" i="1" dirty="0">
                <a:solidFill>
                  <a:schemeClr val="bg1"/>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80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80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8" name="矩形 7"/>
          <p:cNvSpPr/>
          <p:nvPr/>
        </p:nvSpPr>
        <p:spPr>
          <a:xfrm>
            <a:off x="965323" y="2130479"/>
            <a:ext cx="3792027" cy="3293209"/>
          </a:xfrm>
          <a:prstGeom prst="rect">
            <a:avLst/>
          </a:prstGeom>
        </p:spPr>
        <p:txBody>
          <a:bodyPr wrap="square">
            <a:spAutoFit/>
          </a:bodyPr>
          <a:lstStyle/>
          <a:p>
            <a:pPr marL="285750" indent="-285750" algn="just">
              <a:buFont typeface="Arial" panose="020B0604020202020204" pitchFamily="34" charset="0"/>
              <a:buChar char="•"/>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a:t>
            </a: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marL="285750" indent="-285750" algn="just">
              <a:buFont typeface="Arial" panose="020B0604020202020204" pitchFamily="34" charset="0"/>
              <a:buChar char="•"/>
            </a:pP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marL="285750" indent="-285750" algn="just">
              <a:buFont typeface="Arial" panose="020B0604020202020204" pitchFamily="34" charset="0"/>
              <a:buChar char="•"/>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a:t>
            </a: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pic>
        <p:nvPicPr>
          <p:cNvPr id="10" name="图片 9" descr="图片包含 草, 树, 户外, 人员&#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8114" r="31530"/>
          <a:stretch>
            <a:fillRect/>
          </a:stretch>
        </p:blipFill>
        <p:spPr>
          <a:xfrm>
            <a:off x="6524368" y="877330"/>
            <a:ext cx="4618721" cy="5103340"/>
          </a:xfrm>
          <a:prstGeom prst="rect">
            <a:avLst/>
          </a:prstGeom>
          <a:ln>
            <a:noFill/>
          </a:ln>
          <a:effectLst>
            <a:outerShdw blurRad="292100" dist="139700" dir="2700000" algn="tl" rotWithShape="0">
              <a:srgbClr val="333333">
                <a:alpha val="65000"/>
              </a:srgbClr>
            </a:outerShdw>
          </a:effectLst>
        </p:spPr>
      </p:pic>
      <p:pic>
        <p:nvPicPr>
          <p:cNvPr id="16" name="图片 15" descr="图片包含 鲜花, 植物&#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3696" y="3818237"/>
            <a:ext cx="3041062" cy="31320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par>
                                <p:cTn id="9" presetID="1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left)">
                                      <p:cBhvr>
                                        <p:cTn id="12" dur="500"/>
                                        <p:tgtEl>
                                          <p:spTgt spid="10"/>
                                        </p:tgtEl>
                                      </p:cBhvr>
                                    </p:animEffect>
                                  </p:childTnLst>
                                </p:cTn>
                              </p:par>
                            </p:childTnLst>
                          </p:cTn>
                        </p:par>
                        <p:par>
                          <p:cTn id="13" fill="hold">
                            <p:stCondLst>
                              <p:cond delay="500"/>
                            </p:stCondLst>
                            <p:childTnLst>
                              <p:par>
                                <p:cTn id="14" presetID="42" presetClass="entr" presetSubtype="0" fill="hold" grpId="1"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3" name="矩形 2"/>
          <p:cNvSpPr/>
          <p:nvPr/>
        </p:nvSpPr>
        <p:spPr>
          <a:xfrm>
            <a:off x="6956854" y="0"/>
            <a:ext cx="5346357" cy="6858000"/>
          </a:xfrm>
          <a:prstGeom prst="rect">
            <a:avLst/>
          </a:prstGeom>
          <a:solidFill>
            <a:srgbClr val="85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7352271" y="679622"/>
            <a:ext cx="4670854" cy="570882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图片包含 人员, 室内, 妇女, 服装&#10;&#10;已生成极高可信度的说明"/>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l="13971" r="6009"/>
          <a:stretch>
            <a:fillRect/>
          </a:stretch>
        </p:blipFill>
        <p:spPr>
          <a:xfrm>
            <a:off x="1" y="787178"/>
            <a:ext cx="6949440" cy="4885429"/>
          </a:xfrm>
          <a:prstGeom prst="rect">
            <a:avLst/>
          </a:prstGeom>
        </p:spPr>
      </p:pic>
      <p:sp>
        <p:nvSpPr>
          <p:cNvPr id="10" name="矩形 9"/>
          <p:cNvSpPr/>
          <p:nvPr/>
        </p:nvSpPr>
        <p:spPr>
          <a:xfrm>
            <a:off x="7577358" y="703383"/>
            <a:ext cx="4322199" cy="1446550"/>
          </a:xfrm>
          <a:prstGeom prst="rect">
            <a:avLst/>
          </a:prstGeom>
        </p:spPr>
        <p:txBody>
          <a:bodyPr wrap="square">
            <a:spAutoFit/>
          </a:bodyPr>
          <a:lstStyle/>
          <a:p>
            <a:pPr algn="dist"/>
            <a:r>
              <a:rPr lang="en-US" altLang="zh-CN" sz="8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LOVE</a:t>
            </a:r>
            <a:r>
              <a:rPr lang="zh-CN" altLang="en-US" sz="8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 </a:t>
            </a:r>
            <a:r>
              <a:rPr lang="en-US" altLang="zh-CN" sz="8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rPr>
              <a:t>YOU</a:t>
            </a:r>
            <a:endParaRPr lang="zh-CN" altLang="en-US" sz="8800" b="1" i="1" dirty="0">
              <a:solidFill>
                <a:srgbClr val="FFA09E"/>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1" name="矩形 10"/>
          <p:cNvSpPr/>
          <p:nvPr/>
        </p:nvSpPr>
        <p:spPr>
          <a:xfrm>
            <a:off x="7551475" y="1964372"/>
            <a:ext cx="4224514" cy="4524315"/>
          </a:xfrm>
          <a:prstGeom prst="rect">
            <a:avLst/>
          </a:prstGeom>
        </p:spPr>
        <p:txBody>
          <a:bodyPr wrap="square">
            <a:spAutoFit/>
          </a:bodyPr>
          <a:lstStyle/>
          <a:p>
            <a:pPr marL="285750" indent="-285750" algn="just">
              <a:buFont typeface="Arial" panose="020B0604020202020204" pitchFamily="34" charset="0"/>
              <a:buChar char="•"/>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We used to look up at the sky and wonder at our place in the stars, now we just look down and worry about our place in the dirt. </a:t>
            </a: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marL="285750" indent="-285750" algn="just">
              <a:buFont typeface="Arial" panose="020B0604020202020204" pitchFamily="34" charset="0"/>
              <a:buChar char="•"/>
            </a:pP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marL="285750" indent="-285750" algn="just">
              <a:buFont typeface="Arial" panose="020B0604020202020204" pitchFamily="34" charset="0"/>
              <a:buChar char="•"/>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Love is the eternal power, can transcend all dimensions, We used to look up at the sky and wonder at our place in the stars, now we just look down and worry about our place in the dirt. </a:t>
            </a: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a:p>
            <a:pPr marL="285750" indent="-285750" algn="just">
              <a:buFont typeface="Arial" panose="020B0604020202020204" pitchFamily="34" charset="0"/>
              <a:buChar char="•"/>
            </a:pPr>
            <a:endPar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
        <p:nvSpPr>
          <p:cNvPr id="12" name="文本框 11"/>
          <p:cNvSpPr txBox="1"/>
          <p:nvPr/>
        </p:nvSpPr>
        <p:spPr>
          <a:xfrm>
            <a:off x="-826119" y="3459894"/>
            <a:ext cx="4211855" cy="2215991"/>
          </a:xfrm>
          <a:prstGeom prst="rect">
            <a:avLst/>
          </a:prstGeom>
          <a:noFill/>
        </p:spPr>
        <p:txBody>
          <a:bodyPr wrap="square" rtlCol="0">
            <a:spAutoFit/>
          </a:bodyPr>
          <a:lstStyle/>
          <a:p>
            <a:pPr algn="l"/>
            <a:r>
              <a:rPr lang="zh-CN" altLang="en-US" sz="13800" dirty="0">
                <a:solidFill>
                  <a:srgbClr val="FFA09E"/>
                </a:solidFill>
                <a:latin typeface="方正正大黑简体" panose="02000000000000000000" pitchFamily="2" charset="-122"/>
                <a:ea typeface="方正正大黑简体" panose="02000000000000000000" pitchFamily="2" charset="-122"/>
              </a:rPr>
              <a:t>“</a:t>
            </a:r>
            <a:endParaRPr lang="zh-CN" altLang="en-US" sz="2400" dirty="0">
              <a:solidFill>
                <a:srgbClr val="FFA09E"/>
              </a:solidFill>
              <a:latin typeface="微软雅黑" panose="020B0503020204020204" pitchFamily="34" charset="-122"/>
              <a:ea typeface="微软雅黑" panose="020B0503020204020204" pitchFamily="34" charset="-122"/>
            </a:endParaRPr>
          </a:p>
        </p:txBody>
      </p:sp>
      <p:sp>
        <p:nvSpPr>
          <p:cNvPr id="13" name="矩形 12"/>
          <p:cNvSpPr/>
          <p:nvPr/>
        </p:nvSpPr>
        <p:spPr>
          <a:xfrm>
            <a:off x="631669" y="4396864"/>
            <a:ext cx="5583780" cy="988347"/>
          </a:xfrm>
          <a:prstGeom prst="rect">
            <a:avLst/>
          </a:prstGeom>
        </p:spPr>
        <p:txBody>
          <a:bodyPr wrap="square">
            <a:spAutoFit/>
          </a:bodyPr>
          <a:lstStyle/>
          <a:p>
            <a:pPr>
              <a:lnSpc>
                <a:spcPct val="150000"/>
              </a:lnSpc>
            </a:pPr>
            <a:r>
              <a:rPr lang="zh-CN" altLang="en-US" sz="4400" b="1" i="1" dirty="0">
                <a:solidFill>
                  <a:schemeClr val="bg1"/>
                </a:solidFill>
                <a:latin typeface="微软雅黑" panose="020B0503020204020204" pitchFamily="34" charset="-122"/>
                <a:ea typeface="微软雅黑" panose="020B0503020204020204" pitchFamily="34" charset="-122"/>
              </a:rPr>
              <a:t>亲爱的，</a:t>
            </a:r>
            <a:r>
              <a:rPr lang="zh-CN" altLang="en-US" sz="4400" b="1" i="1" dirty="0">
                <a:solidFill>
                  <a:srgbClr val="FFA09E"/>
                </a:solidFill>
                <a:latin typeface="微软雅黑" panose="020B0503020204020204" pitchFamily="34" charset="-122"/>
                <a:ea typeface="微软雅黑" panose="020B0503020204020204" pitchFamily="34" charset="-122"/>
              </a:rPr>
              <a:t>情人节快乐！</a:t>
            </a:r>
            <a:endParaRPr lang="zh-CN" altLang="en-US" sz="4400" b="1" i="1" dirty="0">
              <a:solidFill>
                <a:srgbClr val="FFA09E"/>
              </a:solidFill>
              <a:latin typeface="微软雅黑" panose="020B0503020204020204" pitchFamily="34" charset="-122"/>
              <a:ea typeface="微软雅黑" panose="020B0503020204020204" pitchFamily="34" charset="-122"/>
            </a:endParaRPr>
          </a:p>
        </p:txBody>
      </p:sp>
      <p:sp>
        <p:nvSpPr>
          <p:cNvPr id="14" name="矩形 13"/>
          <p:cNvSpPr/>
          <p:nvPr/>
        </p:nvSpPr>
        <p:spPr>
          <a:xfrm>
            <a:off x="815544" y="5691164"/>
            <a:ext cx="5251624" cy="1154483"/>
          </a:xfrm>
          <a:prstGeom prst="rect">
            <a:avLst/>
          </a:prstGeom>
        </p:spPr>
        <p:txBody>
          <a:bodyPr wrap="square">
            <a:spAutoFit/>
          </a:bodyPr>
          <a:lstStyle/>
          <a:p>
            <a:pPr>
              <a:lnSpc>
                <a:spcPct val="150000"/>
              </a:lnSpc>
            </a:pPr>
            <a:r>
              <a:rPr lang="en-US" altLang="zh-CN"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rPr>
              <a:t>We used to look up at the sky and wonder at our place in the stars, now we just look down and worry about our place in the dirt. </a:t>
            </a:r>
            <a:endParaRPr lang="zh-CN" altLang="en-US" sz="1600" dirty="0">
              <a:solidFill>
                <a:schemeClr val="bg1"/>
              </a:solidFill>
              <a:latin typeface="Segoe UI Light" panose="020B0502040204020203" pitchFamily="34" charset="0"/>
              <a:ea typeface="Microsoft YaHei UI Light" panose="020B0502040204020203"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ppt_x</p:attrName>
                                        </p:attrNameLst>
                                      </p:cBhvr>
                                      <p:tavLst>
                                        <p:tav tm="0">
                                          <p:val>
                                            <p:strVal val="#ppt_x-#ppt_w*1.125000"/>
                                          </p:val>
                                        </p:tav>
                                        <p:tav tm="100000">
                                          <p:val>
                                            <p:strVal val="#ppt_x"/>
                                          </p:val>
                                        </p:tav>
                                      </p:tavLst>
                                    </p:anim>
                                    <p:animEffect transition="in" filter="wipe(right)">
                                      <p:cBhvr>
                                        <p:cTn id="17" dur="500"/>
                                        <p:tgtEl>
                                          <p:spTgt spid="12"/>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ppt_x</p:attrName>
                                        </p:attrNameLst>
                                      </p:cBhvr>
                                      <p:tavLst>
                                        <p:tav tm="0">
                                          <p:val>
                                            <p:strVal val="#ppt_x-#ppt_w*1.125000"/>
                                          </p:val>
                                        </p:tav>
                                        <p:tav tm="100000">
                                          <p:val>
                                            <p:strVal val="#ppt_x"/>
                                          </p:val>
                                        </p:tav>
                                      </p:tavLst>
                                    </p:anim>
                                    <p:animEffect transition="in" filter="wipe(right)">
                                      <p:cBhvr>
                                        <p:cTn id="22" dur="500"/>
                                        <p:tgtEl>
                                          <p:spTgt spid="13"/>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ppt_x</p:attrName>
                                        </p:attrNameLst>
                                      </p:cBhvr>
                                      <p:tavLst>
                                        <p:tav tm="0">
                                          <p:val>
                                            <p:strVal val="#ppt_x-#ppt_w*1.125000"/>
                                          </p:val>
                                        </p:tav>
                                        <p:tav tm="100000">
                                          <p:val>
                                            <p:strVal val="#ppt_x"/>
                                          </p:val>
                                        </p:tav>
                                      </p:tavLst>
                                    </p:anim>
                                    <p:animEffect transition="in" filter="wipe(right)">
                                      <p:cBhvr>
                                        <p:cTn id="26" dur="500"/>
                                        <p:tgtEl>
                                          <p:spTgt spid="14"/>
                                        </p:tgtEl>
                                      </p:cBhvr>
                                    </p:animEffect>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1+#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12" presetClass="entr" presetSubtype="2"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ppt_x</p:attrName>
                                        </p:attrNameLst>
                                      </p:cBhvr>
                                      <p:tavLst>
                                        <p:tav tm="0">
                                          <p:val>
                                            <p:strVal val="#ppt_x+#ppt_w*1.125000"/>
                                          </p:val>
                                        </p:tav>
                                        <p:tav tm="100000">
                                          <p:val>
                                            <p:strVal val="#ppt_x"/>
                                          </p:val>
                                        </p:tav>
                                      </p:tavLst>
                                    </p:anim>
                                    <p:animEffect transition="in" filter="wipe(left)">
                                      <p:cBhvr>
                                        <p:cTn id="36" dur="500"/>
                                        <p:tgtEl>
                                          <p:spTgt spid="10"/>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6" name="矩形 5"/>
          <p:cNvSpPr/>
          <p:nvPr/>
        </p:nvSpPr>
        <p:spPr>
          <a:xfrm>
            <a:off x="-112295" y="1876926"/>
            <a:ext cx="12127832" cy="4058653"/>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588169" y="2798257"/>
            <a:ext cx="8726905" cy="2215991"/>
          </a:xfrm>
          <a:prstGeom prst="rect">
            <a:avLst/>
          </a:prstGeom>
          <a:noFill/>
        </p:spPr>
        <p:txBody>
          <a:bodyPr wrap="square" rtlCol="0">
            <a:spAutoFit/>
          </a:bodyPr>
          <a:lstStyle/>
          <a:p>
            <a:pPr algn="ctr"/>
            <a:r>
              <a:rPr lang="en-US" altLang="zh-CN" sz="13800" b="1" dirty="0">
                <a:ln>
                  <a:solidFill>
                    <a:schemeClr val="bg1"/>
                  </a:solidFill>
                </a:ln>
                <a:solidFill>
                  <a:srgbClr val="85D3D5"/>
                </a:solidFill>
                <a:latin typeface="Adobe Arabic" panose="02040503050201020203" pitchFamily="18" charset="-78"/>
                <a:ea typeface="微软雅黑" panose="020B0503020204020204" pitchFamily="34" charset="-122"/>
                <a:cs typeface="Adobe Arabic" panose="02040503050201020203" pitchFamily="18" charset="-78"/>
              </a:rPr>
              <a:t>LOVE YOU</a:t>
            </a:r>
            <a:endParaRPr lang="zh-CN" altLang="en-US" sz="13800" b="1" dirty="0">
              <a:ln>
                <a:solidFill>
                  <a:schemeClr val="bg1"/>
                </a:solidFill>
              </a:ln>
              <a:solidFill>
                <a:srgbClr val="85D3D5"/>
              </a:solidFill>
              <a:latin typeface="Adobe Arabic" panose="02040503050201020203" pitchFamily="18" charset="-78"/>
              <a:ea typeface="微软雅黑" panose="020B0503020204020204" pitchFamily="34" charset="-122"/>
              <a:cs typeface="Adobe Arabic" panose="02040503050201020203" pitchFamily="18" charset="-78"/>
            </a:endParaRPr>
          </a:p>
        </p:txBody>
      </p:sp>
      <p:pic>
        <p:nvPicPr>
          <p:cNvPr id="21" name="图片 20" descr="图片包含 鲜花, 植物&#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4670" y="487395"/>
            <a:ext cx="4176000" cy="5883210"/>
          </a:xfrm>
          <a:prstGeom prst="rect">
            <a:avLst/>
          </a:prstGeom>
        </p:spPr>
      </p:pic>
      <p:pic>
        <p:nvPicPr>
          <p:cNvPr id="22" name="图片 21" descr="图片包含 鲜花, 植物&#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8790671" y="487395"/>
            <a:ext cx="4176000" cy="5883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ppt_x</p:attrName>
                                        </p:attrNameLst>
                                      </p:cBhvr>
                                      <p:tavLst>
                                        <p:tav tm="0">
                                          <p:val>
                                            <p:strVal val="#ppt_x-#ppt_w*1.125000"/>
                                          </p:val>
                                        </p:tav>
                                        <p:tav tm="100000">
                                          <p:val>
                                            <p:strVal val="#ppt_x"/>
                                          </p:val>
                                        </p:tav>
                                      </p:tavLst>
                                    </p:anim>
                                    <p:animEffect transition="in" filter="wipe(right)">
                                      <p:cBhvr>
                                        <p:cTn id="12" dur="500"/>
                                        <p:tgtEl>
                                          <p:spTgt spid="21"/>
                                        </p:tgtEl>
                                      </p:cBhvr>
                                    </p:animEffect>
                                  </p:childTnLst>
                                </p:cTn>
                              </p:par>
                              <p:par>
                                <p:cTn id="13" presetID="12" presetClass="entr" presetSubtype="2"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p:tgtEl>
                                          <p:spTgt spid="22"/>
                                        </p:tgtEl>
                                        <p:attrNameLst>
                                          <p:attrName>ppt_x</p:attrName>
                                        </p:attrNameLst>
                                      </p:cBhvr>
                                      <p:tavLst>
                                        <p:tav tm="0">
                                          <p:val>
                                            <p:strVal val="#ppt_x+#ppt_w*1.125000"/>
                                          </p:val>
                                        </p:tav>
                                        <p:tav tm="100000">
                                          <p:val>
                                            <p:strVal val="#ppt_x"/>
                                          </p:val>
                                        </p:tav>
                                      </p:tavLst>
                                    </p:anim>
                                    <p:animEffect transition="in" filter="wipe(left)">
                                      <p:cBhvr>
                                        <p:cTn id="16" dur="500"/>
                                        <p:tgtEl>
                                          <p:spTgt spid="22"/>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solidFill>
              <a:schemeClr val="bg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6431</Words>
  <Application>WPS 演示</Application>
  <PresentationFormat>宽屏</PresentationFormat>
  <Paragraphs>166</Paragraphs>
  <Slides>23</Slides>
  <Notes>24</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23</vt:i4>
      </vt:variant>
    </vt:vector>
  </HeadingPairs>
  <TitlesOfParts>
    <vt:vector size="40" baseType="lpstr">
      <vt:lpstr>Arial</vt:lpstr>
      <vt:lpstr>宋体</vt:lpstr>
      <vt:lpstr>Wingdings</vt:lpstr>
      <vt:lpstr>微软雅黑</vt:lpstr>
      <vt:lpstr>Aharoni</vt:lpstr>
      <vt:lpstr>等线</vt:lpstr>
      <vt:lpstr>等线</vt:lpstr>
      <vt:lpstr>Segoe UI Light</vt:lpstr>
      <vt:lpstr>Microsoft YaHei UI Light</vt:lpstr>
      <vt:lpstr>Adobe Arabic</vt:lpstr>
      <vt:lpstr>方正正大黑简体</vt:lpstr>
      <vt:lpstr>Arial Unicode MS</vt:lpstr>
      <vt:lpstr>等线 Light</vt:lpstr>
      <vt:lpstr>魂心</vt:lpstr>
      <vt:lpstr>Calibri</vt:lpstr>
      <vt:lpstr>Jellyka, Saint-Andrew's Queen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dmin</dc:creator>
  <cp:lastModifiedBy>Administrator</cp:lastModifiedBy>
  <cp:revision>85</cp:revision>
  <dcterms:created xsi:type="dcterms:W3CDTF">2018-05-05T02:00:00Z</dcterms:created>
  <dcterms:modified xsi:type="dcterms:W3CDTF">2018-05-15T01:36:40Z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