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56" r:id="rId3"/>
    <p:sldId id="266" r:id="rId5"/>
    <p:sldId id="258" r:id="rId6"/>
    <p:sldId id="259" r:id="rId7"/>
    <p:sldId id="260" r:id="rId8"/>
    <p:sldId id="257" r:id="rId9"/>
    <p:sldId id="261" r:id="rId10"/>
    <p:sldId id="262" r:id="rId11"/>
    <p:sldId id="263" r:id="rId12"/>
    <p:sldId id="264" r:id="rId13"/>
    <p:sldId id="265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5" r:id="rId22"/>
    <p:sldId id="273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1BD"/>
    <a:srgbClr val="FD2A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4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60F88-A3CB-4C31-B4D2-97AEC138A0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F8170-4AE0-41CA-A9C0-215CC8A9A2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F70E-C88D-4EEA-A0CC-3AF3FB290C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13E4-98C5-48D0-ADFA-2D9B3D4EE1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F70E-C88D-4EEA-A0CC-3AF3FB290C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13E4-98C5-48D0-ADFA-2D9B3D4EE1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F70E-C88D-4EEA-A0CC-3AF3FB290C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13E4-98C5-48D0-ADFA-2D9B3D4EE1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F70E-C88D-4EEA-A0CC-3AF3FB290C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13E4-98C5-48D0-ADFA-2D9B3D4EE1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F70E-C88D-4EEA-A0CC-3AF3FB290C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13E4-98C5-48D0-ADFA-2D9B3D4EE1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F70E-C88D-4EEA-A0CC-3AF3FB290C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13E4-98C5-48D0-ADFA-2D9B3D4EE1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F70E-C88D-4EEA-A0CC-3AF3FB290C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13E4-98C5-48D0-ADFA-2D9B3D4EE18A}" type="slidenum">
              <a:rPr lang="zh-CN" altLang="en-US" smtClean="0"/>
            </a:fld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188" cy="6858000"/>
          </a:xfrm>
          <a:prstGeom prst="rect">
            <a:avLst/>
          </a:prstGeom>
        </p:spPr>
      </p:pic>
      <p:grpSp>
        <p:nvGrpSpPr>
          <p:cNvPr id="15" name="组合 14"/>
          <p:cNvGrpSpPr/>
          <p:nvPr userDrawn="1"/>
        </p:nvGrpSpPr>
        <p:grpSpPr>
          <a:xfrm>
            <a:off x="658906" y="564776"/>
            <a:ext cx="10892118" cy="5782235"/>
            <a:chOff x="1042636" y="917619"/>
            <a:chExt cx="10109915" cy="5022761"/>
          </a:xfrm>
        </p:grpSpPr>
        <p:sp>
          <p:nvSpPr>
            <p:cNvPr id="16" name="矩形 15"/>
            <p:cNvSpPr/>
            <p:nvPr/>
          </p:nvSpPr>
          <p:spPr>
            <a:xfrm>
              <a:off x="1042636" y="917619"/>
              <a:ext cx="10109915" cy="502276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238429" y="1113676"/>
              <a:ext cx="9718327" cy="463064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8" name="图片 1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6" t="71341" r="8269"/>
          <a:stretch>
            <a:fillRect/>
          </a:stretch>
        </p:blipFill>
        <p:spPr>
          <a:xfrm rot="5400000">
            <a:off x="173755" y="3192043"/>
            <a:ext cx="3679798" cy="343697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40" b="65958"/>
          <a:stretch>
            <a:fillRect/>
          </a:stretch>
        </p:blipFill>
        <p:spPr>
          <a:xfrm rot="5400000">
            <a:off x="8870906" y="-229620"/>
            <a:ext cx="2611221" cy="33931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59" t="3583" r="1590" b="79967"/>
          <a:stretch>
            <a:fillRect/>
          </a:stretch>
        </p:blipFill>
        <p:spPr>
          <a:xfrm rot="5400000">
            <a:off x="7285666" y="4811862"/>
            <a:ext cx="2388520" cy="209774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40" t="38765" b="38431"/>
          <a:stretch>
            <a:fillRect/>
          </a:stretch>
        </p:blipFill>
        <p:spPr>
          <a:xfrm rot="5400000">
            <a:off x="4179680" y="4932716"/>
            <a:ext cx="1685589" cy="216497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55" r="80876" b="33057"/>
          <a:stretch>
            <a:fillRect/>
          </a:stretch>
        </p:blipFill>
        <p:spPr>
          <a:xfrm rot="5400000">
            <a:off x="2195403" y="305406"/>
            <a:ext cx="1959296" cy="20358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F70E-C88D-4EEA-A0CC-3AF3FB290C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13E4-98C5-48D0-ADFA-2D9B3D4EE1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F70E-C88D-4EEA-A0CC-3AF3FB290C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13E4-98C5-48D0-ADFA-2D9B3D4EE1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F70E-C88D-4EEA-A0CC-3AF3FB290C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13E4-98C5-48D0-ADFA-2D9B3D4EE1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F70E-C88D-4EEA-A0CC-3AF3FB290C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13E4-98C5-48D0-ADFA-2D9B3D4EE1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0F70E-C88D-4EEA-A0CC-3AF3FB290C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B13E4-98C5-48D0-ADFA-2D9B3D4EE18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microsoft.com/office/2007/relationships/media" Target="../media/media1.mp3"/><Relationship Id="rId5" Type="http://schemas.openxmlformats.org/officeDocument/2006/relationships/audio" Target="NULL" TargetMode="External"/><Relationship Id="rId4" Type="http://schemas.openxmlformats.org/officeDocument/2006/relationships/image" Target="../media/image2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jpeg"/><Relationship Id="rId8" Type="http://schemas.openxmlformats.org/officeDocument/2006/relationships/image" Target="../media/image29.jpeg"/><Relationship Id="rId7" Type="http://schemas.openxmlformats.org/officeDocument/2006/relationships/image" Target="../media/image28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4" Type="http://schemas.openxmlformats.org/officeDocument/2006/relationships/notesSlide" Target="../notesSlides/notesSlide7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33.jpeg"/><Relationship Id="rId11" Type="http://schemas.openxmlformats.org/officeDocument/2006/relationships/image" Target="../media/image32.jpeg"/><Relationship Id="rId10" Type="http://schemas.openxmlformats.org/officeDocument/2006/relationships/image" Target="../media/image31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5.jpeg"/><Relationship Id="rId3" Type="http://schemas.openxmlformats.org/officeDocument/2006/relationships/image" Target="../media/image14.jpeg"/><Relationship Id="rId2" Type="http://schemas.openxmlformats.org/officeDocument/2006/relationships/image" Target="../media/image34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12.jpeg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jpeg"/><Relationship Id="rId8" Type="http://schemas.openxmlformats.org/officeDocument/2006/relationships/image" Target="../media/image12.jpeg"/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3" Type="http://schemas.openxmlformats.org/officeDocument/2006/relationships/image" Target="../media/image11.jpeg"/><Relationship Id="rId2" Type="http://schemas.openxmlformats.org/officeDocument/2006/relationships/image" Target="../media/image47.jpeg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1.jpeg"/><Relationship Id="rId7" Type="http://schemas.openxmlformats.org/officeDocument/2006/relationships/image" Target="../media/image16.jpeg"/><Relationship Id="rId6" Type="http://schemas.openxmlformats.org/officeDocument/2006/relationships/image" Target="../media/image12.jpeg"/><Relationship Id="rId5" Type="http://schemas.openxmlformats.org/officeDocument/2006/relationships/image" Target="../media/image46.jpeg"/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0" Type="http://schemas.openxmlformats.org/officeDocument/2006/relationships/notesSlide" Target="../notesSlides/notesSlide13.xml"/><Relationship Id="rId1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4.jpeg"/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image" Target="../media/image61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71.emf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image" Target="../media/image75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7.jpeg"/><Relationship Id="rId1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188" cy="6858000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1042636" y="917619"/>
            <a:ext cx="10109915" cy="5022761"/>
            <a:chOff x="1042636" y="917619"/>
            <a:chExt cx="10109915" cy="5022761"/>
          </a:xfrm>
        </p:grpSpPr>
        <p:sp>
          <p:nvSpPr>
            <p:cNvPr id="9" name="矩形 8"/>
            <p:cNvSpPr/>
            <p:nvPr/>
          </p:nvSpPr>
          <p:spPr>
            <a:xfrm>
              <a:off x="1042636" y="917619"/>
              <a:ext cx="10109915" cy="502276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38429" y="1113676"/>
              <a:ext cx="9718327" cy="463064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756" y="1401634"/>
            <a:ext cx="3621873" cy="23904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362" y="3984050"/>
            <a:ext cx="7498459" cy="150626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6" t="71341" r="8269"/>
          <a:stretch>
            <a:fillRect/>
          </a:stretch>
        </p:blipFill>
        <p:spPr>
          <a:xfrm rot="5400000">
            <a:off x="177305" y="3188494"/>
            <a:ext cx="3572217" cy="33364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40" b="65958"/>
          <a:stretch>
            <a:fillRect/>
          </a:stretch>
        </p:blipFill>
        <p:spPr>
          <a:xfrm rot="5400000">
            <a:off x="8951117" y="135578"/>
            <a:ext cx="2162769" cy="281043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59" t="3583" r="1590" b="79967"/>
          <a:stretch>
            <a:fillRect/>
          </a:stretch>
        </p:blipFill>
        <p:spPr>
          <a:xfrm rot="5400000">
            <a:off x="7274857" y="5298144"/>
            <a:ext cx="1546414" cy="135815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40" t="38765" b="38431"/>
          <a:stretch>
            <a:fillRect/>
          </a:stretch>
        </p:blipFill>
        <p:spPr>
          <a:xfrm rot="5400000">
            <a:off x="4148416" y="5183841"/>
            <a:ext cx="1465728" cy="188258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55" r="80876" b="33057"/>
          <a:stretch>
            <a:fillRect/>
          </a:stretch>
        </p:blipFill>
        <p:spPr>
          <a:xfrm rot="5400000">
            <a:off x="2195403" y="305406"/>
            <a:ext cx="1959296" cy="2035820"/>
          </a:xfrm>
          <a:prstGeom prst="rect">
            <a:avLst/>
          </a:prstGeom>
        </p:spPr>
      </p:pic>
      <p:cxnSp>
        <p:nvCxnSpPr>
          <p:cNvPr id="19" name="直接连接符 18"/>
          <p:cNvCxnSpPr/>
          <p:nvPr/>
        </p:nvCxnSpPr>
        <p:spPr>
          <a:xfrm flipH="1">
            <a:off x="8717819" y="1690538"/>
            <a:ext cx="1492625" cy="1956954"/>
          </a:xfrm>
          <a:prstGeom prst="line">
            <a:avLst/>
          </a:prstGeom>
          <a:ln w="12700">
            <a:solidFill>
              <a:srgbClr val="FF9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9464131" y="1143691"/>
            <a:ext cx="1492625" cy="1956954"/>
          </a:xfrm>
          <a:prstGeom prst="line">
            <a:avLst/>
          </a:prstGeom>
          <a:ln w="12700">
            <a:solidFill>
              <a:srgbClr val="FF9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1238910" y="3010086"/>
            <a:ext cx="2118381" cy="2734235"/>
          </a:xfrm>
          <a:prstGeom prst="line">
            <a:avLst/>
          </a:prstGeom>
          <a:ln w="12700">
            <a:solidFill>
              <a:srgbClr val="FF9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1238428" y="3792070"/>
            <a:ext cx="1173123" cy="1521231"/>
          </a:xfrm>
          <a:prstGeom prst="line">
            <a:avLst/>
          </a:prstGeom>
          <a:ln w="12700">
            <a:solidFill>
              <a:srgbClr val="FF9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3454188" y="4073298"/>
            <a:ext cx="4838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    </a:t>
            </a:r>
            <a:r>
              <a:rPr lang="zh-CN" altLang="en-US" sz="44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送给唯一的挚爱</a:t>
            </a:r>
            <a:endParaRPr lang="zh-CN" altLang="en-US" sz="32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032853" y="4849900"/>
            <a:ext cx="34964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    </a:t>
            </a:r>
            <a:r>
              <a:rPr lang="en-US" altLang="zh-CN" sz="3200" b="1" dirty="0" smtClean="0">
                <a:solidFill>
                  <a:srgbClr val="FD2A62"/>
                </a:solidFill>
                <a:latin typeface="Agency FB" panose="020B0804020202020204" pitchFamily="34" charset="0"/>
                <a:ea typeface="方正兰亭超细黑简体" panose="02000000000000000000" pitchFamily="2" charset="-122"/>
              </a:rPr>
              <a:t>The  One , the  love</a:t>
            </a:r>
            <a:endParaRPr lang="zh-CN" altLang="en-US" sz="3200" b="1" dirty="0">
              <a:solidFill>
                <a:srgbClr val="FD2A62"/>
              </a:solidFill>
              <a:latin typeface="Agency FB" panose="020B0804020202020204" pitchFamily="34" charset="0"/>
              <a:ea typeface="方正兰亭超细黑简体" panose="02000000000000000000" pitchFamily="2" charset="-122"/>
            </a:endParaRPr>
          </a:p>
        </p:txBody>
      </p:sp>
      <p:pic>
        <p:nvPicPr>
          <p:cNvPr id="38" name="Could This Be Love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end="2019.2812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45400" y="-99636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5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 rot="540000">
            <a:off x="6980171" y="806276"/>
            <a:ext cx="2772893" cy="2772893"/>
            <a:chOff x="1144" y="2862"/>
            <a:chExt cx="4086" cy="4086"/>
          </a:xfrm>
        </p:grpSpPr>
        <p:sp>
          <p:nvSpPr>
            <p:cNvPr id="4" name="矩形 3"/>
            <p:cNvSpPr/>
            <p:nvPr/>
          </p:nvSpPr>
          <p:spPr>
            <a:xfrm>
              <a:off x="1144" y="2862"/>
              <a:ext cx="4086" cy="4086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241300" sx="92000" sy="92000" algn="c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pic>
          <p:nvPicPr>
            <p:cNvPr id="5" name="图片 4" descr="4473131_184423111000_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22" y="3071"/>
              <a:ext cx="3731" cy="2771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6" name="组合 5"/>
          <p:cNvGrpSpPr/>
          <p:nvPr/>
        </p:nvGrpSpPr>
        <p:grpSpPr>
          <a:xfrm rot="20700000">
            <a:off x="7476079" y="3664889"/>
            <a:ext cx="2778608" cy="2778608"/>
            <a:chOff x="1144" y="2862"/>
            <a:chExt cx="4086" cy="4086"/>
          </a:xfrm>
        </p:grpSpPr>
        <p:sp>
          <p:nvSpPr>
            <p:cNvPr id="7" name="矩形 6"/>
            <p:cNvSpPr/>
            <p:nvPr/>
          </p:nvSpPr>
          <p:spPr>
            <a:xfrm>
              <a:off x="1144" y="2862"/>
              <a:ext cx="4086" cy="4086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241300" sx="91000" sy="91000" algn="ct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pic>
          <p:nvPicPr>
            <p:cNvPr id="8" name="图片 7" descr="G:\36029_105117719599_2.jpg36029_105117719599_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322" y="3062"/>
              <a:ext cx="3731" cy="274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9" name="文本框 8"/>
          <p:cNvSpPr txBox="1"/>
          <p:nvPr/>
        </p:nvSpPr>
        <p:spPr>
          <a:xfrm>
            <a:off x="1090129" y="2987148"/>
            <a:ext cx="47616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54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我们爱的</a:t>
            </a:r>
            <a:r>
              <a:rPr lang="zh-CN" altLang="zh-CN" sz="72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故事</a:t>
            </a:r>
            <a:endParaRPr lang="zh-CN" altLang="zh-CN" sz="72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90129" y="2310040"/>
            <a:ext cx="486827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dirty="0">
                <a:solidFill>
                  <a:srgbClr val="FF91BD"/>
                </a:solidFill>
                <a:latin typeface="027-CAI978" charset="0"/>
                <a:ea typeface="经典细圆简" panose="02010609000101010101" charset="-122"/>
              </a:rPr>
              <a:t>OUR  LOVE  STORY</a:t>
            </a:r>
            <a:endParaRPr lang="zh-CN" altLang="en-US" sz="3800" dirty="0">
              <a:solidFill>
                <a:srgbClr val="FF91BD"/>
              </a:solidFill>
              <a:latin typeface="027-CAI978" charset="0"/>
              <a:ea typeface="经典细圆简" panose="0201060900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69555" y="4746366"/>
            <a:ext cx="398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太多的回忆和希望，不管它有多疯狂，</a:t>
            </a:r>
            <a:endParaRPr lang="zh-CN" altLang="en-US" sz="14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14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我愿意一生珍藏</a:t>
            </a:r>
            <a:endParaRPr lang="zh-CN" altLang="en-US" sz="14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0" grpId="2"/>
      <p:bldP spid="10" grpId="3"/>
      <p:bldP spid="10" grpId="4"/>
      <p:bldP spid="10" grpId="5"/>
      <p:bldP spid="10" grpId="6"/>
      <p:bldP spid="10" grpId="7"/>
      <p:bldP spid="10" grpId="8"/>
      <p:bldP spid="10" grpId="9"/>
      <p:bldP spid="10" grpId="10"/>
      <p:bldP spid="10" grpId="11"/>
      <p:bldP spid="10" grpId="12"/>
      <p:bldP spid="10" grpId="13"/>
      <p:bldP spid="11" grpId="0"/>
      <p:bldP spid="11" grpId="1"/>
      <p:bldP spid="11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305030">
            <a:off x="6547064" y="-456480"/>
            <a:ext cx="4446082" cy="3620155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5" name="组合 4"/>
          <p:cNvGrpSpPr/>
          <p:nvPr/>
        </p:nvGrpSpPr>
        <p:grpSpPr>
          <a:xfrm rot="21231735">
            <a:off x="5640437" y="3604039"/>
            <a:ext cx="5507226" cy="4484175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sp>
        <p:nvSpPr>
          <p:cNvPr id="8" name="圆角矩形 7"/>
          <p:cNvSpPr/>
          <p:nvPr/>
        </p:nvSpPr>
        <p:spPr>
          <a:xfrm>
            <a:off x="1442003" y="1163419"/>
            <a:ext cx="1532241" cy="718176"/>
          </a:xfrm>
          <a:prstGeom prst="roundRect">
            <a:avLst>
              <a:gd name="adj" fmla="val 10782"/>
            </a:avLst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67906" y="1935191"/>
            <a:ext cx="471403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这一束，</a:t>
            </a:r>
            <a:endParaRPr lang="en-US" altLang="zh-CN" sz="32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32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绽放我们永远的美好回忆</a:t>
            </a:r>
            <a:endParaRPr lang="zh-CN" altLang="en-US" sz="32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 rot="20700000">
            <a:off x="1314470" y="3598972"/>
            <a:ext cx="3019082" cy="1756694"/>
            <a:chOff x="725011" y="3449692"/>
            <a:chExt cx="4062995" cy="1756790"/>
          </a:xfrm>
        </p:grpSpPr>
        <p:sp>
          <p:nvSpPr>
            <p:cNvPr id="11" name="文本框 10"/>
            <p:cNvSpPr txBox="1"/>
            <p:nvPr/>
          </p:nvSpPr>
          <p:spPr>
            <a:xfrm>
              <a:off x="725011" y="3449692"/>
              <a:ext cx="4062995" cy="1756790"/>
            </a:xfrm>
            <a:prstGeom prst="rect">
              <a:avLst/>
            </a:prstGeom>
            <a:solidFill>
              <a:srgbClr val="FF91BD"/>
            </a:solidFill>
            <a:ln w="76200">
              <a:solidFill>
                <a:schemeClr val="bg1"/>
              </a:solidFill>
            </a:ln>
            <a:effectLst>
              <a:outerShdw blurRad="317500" sx="105000" sy="105000" algn="ctr" rotWithShape="0">
                <a:prstClr val="black">
                  <a:alpha val="38000"/>
                </a:prstClr>
              </a:outerShdw>
            </a:effectLst>
          </p:spPr>
          <p:txBody>
            <a:bodyPr wrap="none" rtlCol="0" anchor="ctr" anchorCtr="1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当你手捧的那束玫瑰，</a:t>
              </a:r>
              <a:endParaRPr lang="en-US" altLang="zh-CN" sz="2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我知道，</a:t>
              </a:r>
              <a:endParaRPr lang="en-US" altLang="zh-CN" sz="2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我是世界上最幸福的人</a:t>
              </a:r>
              <a:endParaRPr lang="zh-CN" altLang="en-US" sz="2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292082" y="3632060"/>
              <a:ext cx="230813" cy="23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sp>
        <p:nvSpPr>
          <p:cNvPr id="13" name="矩形 12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162 L -0.23685 -0.0243 C -0.28698 -0.03217 -0.34583 -2.22222E-6 -0.39818 0.06042 C -0.45794 0.12917 -0.49596 0.20903 -0.51263 0.29398 L -0.59596 0.68519 " pathEditMode="relative" rAng="19620000" ptsTypes="AAAAA">
                                      <p:cBhvr>
                                        <p:cTn id="9" dur="3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805" y="2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2595">
            <a:off x="6932986" y="1222851"/>
            <a:ext cx="4562831" cy="3052285"/>
          </a:xfrm>
          <a:prstGeom prst="rect">
            <a:avLst/>
          </a:prstGeom>
          <a:ln w="38100">
            <a:solidFill>
              <a:srgbClr val="FF91B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矩形 3"/>
          <p:cNvSpPr/>
          <p:nvPr/>
        </p:nvSpPr>
        <p:spPr>
          <a:xfrm rot="21072702">
            <a:off x="871870" y="2859392"/>
            <a:ext cx="5150169" cy="342664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rgbClr val="FF9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矩形 4"/>
          <p:cNvSpPr/>
          <p:nvPr/>
        </p:nvSpPr>
        <p:spPr>
          <a:xfrm>
            <a:off x="956881" y="2883585"/>
            <a:ext cx="5150169" cy="342664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rgbClr val="FF9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矩形 5"/>
          <p:cNvSpPr/>
          <p:nvPr/>
        </p:nvSpPr>
        <p:spPr>
          <a:xfrm rot="396756">
            <a:off x="1055688" y="2866795"/>
            <a:ext cx="5150169" cy="342664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rgbClr val="FF9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矩形 6"/>
          <p:cNvSpPr/>
          <p:nvPr/>
        </p:nvSpPr>
        <p:spPr>
          <a:xfrm rot="803682">
            <a:off x="1110020" y="2730188"/>
            <a:ext cx="5150169" cy="342664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8575">
            <a:solidFill>
              <a:srgbClr val="FF9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矩形 7"/>
          <p:cNvSpPr/>
          <p:nvPr/>
        </p:nvSpPr>
        <p:spPr>
          <a:xfrm rot="1295972">
            <a:off x="1090214" y="2756471"/>
            <a:ext cx="5150169" cy="342664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28575">
            <a:solidFill>
              <a:srgbClr val="FF9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矩形 8"/>
          <p:cNvSpPr/>
          <p:nvPr/>
        </p:nvSpPr>
        <p:spPr>
          <a:xfrm rot="1723499">
            <a:off x="1136790" y="2594665"/>
            <a:ext cx="5150169" cy="3426643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28575">
            <a:solidFill>
              <a:srgbClr val="FF9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0"/>
                            </p:stCondLst>
                            <p:childTnLst>
                              <p:par>
                                <p:cTn id="3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500"/>
                            </p:stCondLst>
                            <p:childTnLst>
                              <p:par>
                                <p:cTn id="4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4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5" presetClass="exit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5" presetClass="exit" presetSubtype="0" fill="hold" grpId="2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5" presetClass="exit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5" presetClass="exit" presetSubtype="0" fill="hold" grpId="1" nodeType="withEffect">
                                  <p:stCondLst>
                                    <p:cond delay="1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5" presetClass="exit" presetSubtype="0" fill="hold" grpId="1" nodeType="withEffect">
                                  <p:stCondLst>
                                    <p:cond delay="1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5" presetClass="exit" presetSubtype="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5" presetClass="exit" presetSubtype="0" fill="hold" grpId="1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8" grpId="2" animBg="1"/>
      <p:bldP spid="9" grpId="0" animBg="1"/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 rot="2340898">
            <a:off x="8738526" y="-684276"/>
            <a:ext cx="4689227" cy="3818132"/>
            <a:chOff x="1059543" y="1465943"/>
            <a:chExt cx="3294743" cy="2682695"/>
          </a:xfrm>
        </p:grpSpPr>
        <p:sp>
          <p:nvSpPr>
            <p:cNvPr id="4" name="矩形 3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 rot="20592172">
            <a:off x="6534987" y="850794"/>
            <a:ext cx="4288582" cy="5299955"/>
            <a:chOff x="1059543" y="1465943"/>
            <a:chExt cx="3294743" cy="2682695"/>
          </a:xfrm>
        </p:grpSpPr>
        <p:sp>
          <p:nvSpPr>
            <p:cNvPr id="7" name="矩形 6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489968" y="1598557"/>
            <a:ext cx="51670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烛光、玫瑰、小熊</a:t>
            </a:r>
            <a:r>
              <a:rPr lang="en-US" altLang="zh-CN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en-US" altLang="zh-CN" sz="20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当你接过那枚戒指，</a:t>
            </a:r>
            <a:endParaRPr lang="en-US" altLang="zh-CN" sz="20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含泪的目光幸福的注释这我，</a:t>
            </a:r>
            <a:endParaRPr lang="en-US" altLang="zh-CN" sz="20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我再也抑制不住将你拥入怀中！</a:t>
            </a:r>
            <a:endParaRPr lang="zh-CN" altLang="en-US" sz="20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82843" y="1654370"/>
            <a:ext cx="0" cy="1805428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5737093" y="2126534"/>
            <a:ext cx="343545" cy="343336"/>
          </a:xfrm>
          <a:prstGeom prst="ellipse">
            <a:avLst/>
          </a:prstGeom>
          <a:noFill/>
          <a:ln w="38100">
            <a:solidFill>
              <a:srgbClr val="584849"/>
            </a:solidFill>
          </a:ln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4353766" y="5417277"/>
            <a:ext cx="1616035" cy="757451"/>
          </a:xfrm>
          <a:prstGeom prst="roundRect">
            <a:avLst>
              <a:gd name="adj" fmla="val 10782"/>
            </a:avLst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3375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375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52328" y="4413352"/>
            <a:ext cx="6249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我们都微笑着流下幸福的泪</a:t>
            </a:r>
            <a:endParaRPr lang="zh-CN" altLang="en-US" sz="32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52327" y="3796631"/>
            <a:ext cx="169614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这一秒，</a:t>
            </a:r>
            <a:endParaRPr lang="zh-CN" altLang="en-US" sz="32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 rot="376228">
            <a:off x="8535662" y="4041294"/>
            <a:ext cx="4689227" cy="3818132"/>
            <a:chOff x="1059543" y="1465943"/>
            <a:chExt cx="3294743" cy="2682695"/>
          </a:xfrm>
        </p:grpSpPr>
        <p:sp>
          <p:nvSpPr>
            <p:cNvPr id="16" name="矩形 1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4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7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986873" y="5192892"/>
            <a:ext cx="9097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7360" algn="just"/>
            <a:r>
              <a:rPr lang="zh-CN" altLang="en-US" sz="24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第一次一起吃饭，你坐在我对面，就像是一位天使。一抬头就能看见你的感觉真好</a:t>
            </a:r>
            <a:r>
              <a:rPr lang="en-US" altLang="zh-CN" sz="24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4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421" y="2938406"/>
            <a:ext cx="3197435" cy="2131623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074" y="1053368"/>
            <a:ext cx="4608512" cy="3052391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04" y="1053368"/>
            <a:ext cx="2224635" cy="1482060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accel="50000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6.25E-7 -2.22222E-6 L -0.1918 0.00116 " pathEditMode="relative" rAng="0" ptsTypes="AA" p14:bounceEnd="50000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596" y="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hold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1.25E-6 -2.22222E-6 L 1.25E-6 -0.34004 " pathEditMode="relative" rAng="0" ptsTypes="AA" p14:bounceEnd="50000">
                                          <p:cBhvr>
                                            <p:cTn id="1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0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3" presetClass="path" presetSubtype="0" accel="50000" fill="hold" nodeType="withEffect" p14:presetBounceEnd="50000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70833E-6 -4.07407E-6 L 0.1905 -4.07407E-6 " pathEditMode="relative" rAng="0" ptsTypes="AA" p14:bounceEnd="50000">
                                          <p:cBhvr>
                                            <p:cTn id="1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5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56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6.25E-7 -2.22222E-6 L -0.1918 0.00116 " pathEditMode="relative" rAng="0" ptsTypes="AA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596" y="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1.25E-6 -2.22222E-6 L 1.25E-6 -0.34004 " pathEditMode="relative" rAng="0" ptsTypes="AA">
                                          <p:cBhvr>
                                            <p:cTn id="1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0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3" presetClass="path" presetSubtype="0" accel="5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70833E-6 -4.07407E-6 L 0.1905 -4.07407E-6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5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56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4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0664" y="2925519"/>
            <a:ext cx="1653534" cy="1099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5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7673" y="1246249"/>
            <a:ext cx="1653534" cy="1127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1078" y="1310338"/>
            <a:ext cx="1609678" cy="1006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7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69111" y="2924691"/>
            <a:ext cx="1653534" cy="1101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8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6402" y="2886662"/>
            <a:ext cx="1653534" cy="1177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5180" y="1246249"/>
            <a:ext cx="1690942" cy="1127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10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51059" y="4486205"/>
            <a:ext cx="1489668" cy="1171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11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5159" y="4554556"/>
            <a:ext cx="1653534" cy="11028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2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822" y="1246248"/>
            <a:ext cx="1653534" cy="1127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4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904" y="2953768"/>
            <a:ext cx="1653534" cy="1043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5"/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74689" y="4554556"/>
            <a:ext cx="1653534" cy="11028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6"/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60169" y="1247852"/>
            <a:ext cx="1653534" cy="11310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139" y="1660864"/>
            <a:ext cx="4882310" cy="30514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91BD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363" y="3555225"/>
            <a:ext cx="3018463" cy="2019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91BD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298" y="1404731"/>
            <a:ext cx="4319635" cy="2881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91BD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698" y="1104852"/>
            <a:ext cx="2727257" cy="18654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91BD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文本框 7"/>
          <p:cNvSpPr txBox="1"/>
          <p:nvPr/>
        </p:nvSpPr>
        <p:spPr>
          <a:xfrm>
            <a:off x="1201738" y="5168726"/>
            <a:ext cx="6249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我们都微笑着流下幸福的泪</a:t>
            </a:r>
            <a:endParaRPr lang="zh-CN" altLang="en-US" sz="32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859143" y="-774302"/>
            <a:ext cx="5372767" cy="4374694"/>
            <a:chOff x="1059543" y="1465943"/>
            <a:chExt cx="3294743" cy="2682695"/>
          </a:xfrm>
        </p:grpSpPr>
        <p:sp>
          <p:nvSpPr>
            <p:cNvPr id="4" name="矩形 3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5" name="矩形 4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6" name="组合 5"/>
          <p:cNvGrpSpPr/>
          <p:nvPr/>
        </p:nvGrpSpPr>
        <p:grpSpPr>
          <a:xfrm rot="1800000">
            <a:off x="7934956" y="3248466"/>
            <a:ext cx="5372767" cy="4374694"/>
            <a:chOff x="1059543" y="1465943"/>
            <a:chExt cx="3294743" cy="2682695"/>
          </a:xfrm>
        </p:grpSpPr>
        <p:sp>
          <p:nvSpPr>
            <p:cNvPr id="7" name="矩形 6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8" name="矩形 7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9" name="组合 8"/>
          <p:cNvGrpSpPr/>
          <p:nvPr/>
        </p:nvGrpSpPr>
        <p:grpSpPr>
          <a:xfrm rot="811452">
            <a:off x="4788189" y="2251990"/>
            <a:ext cx="3751017" cy="4374694"/>
            <a:chOff x="1059543" y="1465943"/>
            <a:chExt cx="3294743" cy="2682695"/>
          </a:xfrm>
        </p:grpSpPr>
        <p:sp>
          <p:nvSpPr>
            <p:cNvPr id="10" name="矩形 9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11" name="矩形 10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114526" y="1220515"/>
            <a:ext cx="4696356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感谢这一次的邂逅，让两条欢乐的生命线终于交汇在了一起</a:t>
            </a:r>
            <a:r>
              <a:rPr lang="en-US" altLang="zh-CN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0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004489" y="2629864"/>
            <a:ext cx="1972869" cy="335883"/>
          </a:xfrm>
          <a:prstGeom prst="line">
            <a:avLst/>
          </a:prstGeom>
          <a:ln>
            <a:solidFill>
              <a:srgbClr val="FF91B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1004489" y="2962248"/>
            <a:ext cx="1950204" cy="335882"/>
          </a:xfrm>
          <a:prstGeom prst="line">
            <a:avLst/>
          </a:prstGeom>
          <a:ln>
            <a:solidFill>
              <a:srgbClr val="FF91B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973353" y="2962247"/>
            <a:ext cx="523487" cy="0"/>
          </a:xfrm>
          <a:prstGeom prst="line">
            <a:avLst/>
          </a:prstGeom>
          <a:ln>
            <a:solidFill>
              <a:srgbClr val="FF9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2827234" y="2889187"/>
            <a:ext cx="146119" cy="146119"/>
          </a:xfrm>
          <a:prstGeom prst="ellipse">
            <a:avLst/>
          </a:prstGeom>
          <a:solidFill>
            <a:srgbClr val="FF91BD"/>
          </a:solidFill>
          <a:ln>
            <a:solidFill>
              <a:srgbClr val="FF9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sp>
        <p:nvSpPr>
          <p:cNvPr id="17" name="心形 16"/>
          <p:cNvSpPr/>
          <p:nvPr/>
        </p:nvSpPr>
        <p:spPr>
          <a:xfrm flipH="1">
            <a:off x="3496841" y="2889189"/>
            <a:ext cx="152255" cy="152255"/>
          </a:xfrm>
          <a:prstGeom prst="heart">
            <a:avLst/>
          </a:prstGeom>
          <a:solidFill>
            <a:srgbClr val="FF91BD"/>
          </a:solidFill>
          <a:ln>
            <a:solidFill>
              <a:srgbClr val="FF9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sp>
        <p:nvSpPr>
          <p:cNvPr id="18" name="圆角矩形 17"/>
          <p:cNvSpPr/>
          <p:nvPr/>
        </p:nvSpPr>
        <p:spPr>
          <a:xfrm>
            <a:off x="1470332" y="3497963"/>
            <a:ext cx="1532241" cy="718176"/>
          </a:xfrm>
          <a:prstGeom prst="roundRect">
            <a:avLst>
              <a:gd name="adj" fmla="val 10782"/>
            </a:avLst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2012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52777" y="4869257"/>
            <a:ext cx="3240811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这一年，</a:t>
            </a:r>
            <a:endParaRPr lang="en-US" altLang="zh-CN" sz="32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32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我们十八岁</a:t>
            </a:r>
            <a:endParaRPr lang="zh-CN" altLang="en-US" sz="32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49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49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49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49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49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49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549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  <p:bldP spid="17" grpId="0" animBg="1"/>
      <p:bldP spid="18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照片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7073">
            <a:off x="1712694" y="1188370"/>
            <a:ext cx="1641975" cy="1123111"/>
          </a:xfrm>
          <a:prstGeom prst="rect">
            <a:avLst/>
          </a:prstGeom>
          <a:ln w="76200">
            <a:solidFill>
              <a:srgbClr val="FF91BD"/>
            </a:solidFill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909">
            <a:off x="3978162" y="1626133"/>
            <a:ext cx="2065170" cy="1381486"/>
          </a:xfrm>
          <a:prstGeom prst="rect">
            <a:avLst/>
          </a:prstGeom>
          <a:ln w="76200">
            <a:solidFill>
              <a:srgbClr val="FF91BD"/>
            </a:solidFill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872" y="3471298"/>
            <a:ext cx="1524401" cy="1015251"/>
          </a:xfrm>
          <a:prstGeom prst="rect">
            <a:avLst/>
          </a:prstGeom>
          <a:ln w="76200">
            <a:solidFill>
              <a:srgbClr val="FF91BD"/>
            </a:solidFill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3977366" y="4839647"/>
            <a:ext cx="1487973" cy="938660"/>
          </a:xfrm>
          <a:prstGeom prst="rect">
            <a:avLst/>
          </a:prstGeom>
          <a:ln w="76200">
            <a:solidFill>
              <a:srgbClr val="FF91BD"/>
            </a:solidFill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6047739" y="3322635"/>
            <a:ext cx="1730754" cy="1150952"/>
          </a:xfrm>
          <a:prstGeom prst="rect">
            <a:avLst/>
          </a:prstGeom>
          <a:ln w="76200">
            <a:solidFill>
              <a:srgbClr val="FF91BD"/>
            </a:solidFill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29">
            <a:off x="7143385" y="1675798"/>
            <a:ext cx="1699459" cy="1133525"/>
          </a:xfrm>
          <a:prstGeom prst="rect">
            <a:avLst/>
          </a:prstGeom>
          <a:ln w="76200">
            <a:solidFill>
              <a:srgbClr val="FF91BD"/>
            </a:solidFill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8150086" y="3632049"/>
            <a:ext cx="3167271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感谢这一次的邂逅，让两条欢乐的生命线终于交汇在了一起</a:t>
            </a:r>
            <a:r>
              <a:rPr lang="en-US" altLang="zh-CN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0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 rot="515372">
            <a:off x="7415423" y="1164333"/>
            <a:ext cx="2982547" cy="4386234"/>
            <a:chOff x="7446030" y="1453362"/>
            <a:chExt cx="2585651" cy="380254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6031" y="1453362"/>
              <a:ext cx="2585650" cy="2585650"/>
            </a:xfrm>
            <a:prstGeom prst="rect">
              <a:avLst/>
            </a:prstGeom>
            <a:noFill/>
            <a:ln w="101600">
              <a:solidFill>
                <a:srgbClr val="FF91BD"/>
              </a:solidFill>
            </a:ln>
          </p:spPr>
        </p:pic>
        <p:sp>
          <p:nvSpPr>
            <p:cNvPr id="5" name="矩形 4"/>
            <p:cNvSpPr/>
            <p:nvPr/>
          </p:nvSpPr>
          <p:spPr>
            <a:xfrm>
              <a:off x="7446030" y="4552950"/>
              <a:ext cx="2585650" cy="702959"/>
            </a:xfrm>
            <a:prstGeom prst="rect">
              <a:avLst/>
            </a:prstGeom>
            <a:solidFill>
              <a:srgbClr val="FF91BD"/>
            </a:solidFill>
            <a:ln w="203200">
              <a:solidFill>
                <a:srgbClr val="FF9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spc="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2017</a:t>
              </a:r>
              <a:r>
                <a:rPr lang="zh-CN" altLang="en-US" sz="2400" spc="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年</a:t>
              </a:r>
              <a:r>
                <a:rPr lang="en-US" altLang="zh-CN" sz="2400" spc="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5</a:t>
              </a:r>
              <a:r>
                <a:rPr lang="zh-CN" altLang="en-US" sz="2400" spc="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月</a:t>
              </a:r>
              <a:r>
                <a:rPr lang="en-US" altLang="zh-CN" sz="2400" spc="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20</a:t>
              </a:r>
              <a:r>
                <a:rPr lang="zh-CN" altLang="en-US" sz="2400" spc="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日</a:t>
              </a:r>
              <a:endParaRPr lang="en-US" altLang="zh-CN" sz="2400" spc="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/>
              <a:r>
                <a:rPr lang="en-US" altLang="zh-CN" sz="2400" spc="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—</a:t>
              </a:r>
              <a:r>
                <a:rPr lang="zh-CN" altLang="en-US" sz="2400" spc="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第一次牵手</a:t>
              </a:r>
              <a:r>
                <a:rPr lang="en-US" altLang="zh-CN" sz="2400" spc="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—</a:t>
              </a:r>
              <a:endParaRPr lang="zh-CN" altLang="en-US" sz="2400" spc="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93906" flipH="1">
            <a:off x="4027790" y="1352879"/>
            <a:ext cx="2675460" cy="1783767"/>
          </a:xfrm>
          <a:prstGeom prst="rect">
            <a:avLst/>
          </a:prstGeom>
          <a:noFill/>
          <a:ln w="101600">
            <a:solidFill>
              <a:srgbClr val="FF91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1934817" y="3774484"/>
            <a:ext cx="46683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3230" algn="just"/>
            <a:r>
              <a:rPr lang="zh-CN" altLang="en-US" sz="24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在拥挤的人群中牵住了你的手，我想，能不能，一牵就是一辈子</a:t>
            </a:r>
            <a:r>
              <a:rPr lang="en-US" altLang="zh-CN" sz="24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4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 preferRelativeResize="0"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646" y="2462900"/>
            <a:ext cx="3419515" cy="2197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4" name="图片 3"/>
          <p:cNvPicPr preferRelativeResize="0"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55" y="2499607"/>
            <a:ext cx="3426633" cy="2343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图片 4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677" y="2546686"/>
            <a:ext cx="3575266" cy="2141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6" name="图片 5"/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588" y="2732032"/>
            <a:ext cx="3174568" cy="2123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7" name="图片 6"/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68" y="2609258"/>
            <a:ext cx="3630375" cy="2421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8" name="图片 7"/>
          <p:cNvPicPr preferRelativeResize="0"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195" y="2740964"/>
            <a:ext cx="3715355" cy="2626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9" name="图片 8"/>
          <p:cNvPicPr preferRelativeResize="0"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985" y="2748705"/>
            <a:ext cx="3574931" cy="2306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10" name="图片 9"/>
          <p:cNvPicPr preferRelativeResize="0"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833" y="3024031"/>
            <a:ext cx="3620078" cy="2407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11" name="图片 10"/>
          <p:cNvPicPr preferRelativeResize="0"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996" y="2826324"/>
            <a:ext cx="3426627" cy="2343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12" name="图片 11"/>
          <p:cNvPicPr preferRelativeResize="0"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761" y="3183836"/>
            <a:ext cx="2932223" cy="2087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sp>
        <p:nvSpPr>
          <p:cNvPr id="13" name="矩形 12"/>
          <p:cNvSpPr/>
          <p:nvPr/>
        </p:nvSpPr>
        <p:spPr>
          <a:xfrm>
            <a:off x="3415577" y="1289907"/>
            <a:ext cx="577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这一天，我们幸福的开始</a:t>
            </a:r>
            <a:endParaRPr lang="zh-CN" altLang="en-US" sz="40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xit" presetSubtype="54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xit" presetSubtype="54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xit" presetSubtype="54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xit" presetSubtype="544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xit" presetSubtype="54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xit" presetSubtype="544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3" presetClass="exit" presetSubtype="544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1909" y="1343698"/>
            <a:ext cx="1599641" cy="1619619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7603" y="1343698"/>
            <a:ext cx="1619332" cy="1619619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69817" y="1343699"/>
            <a:ext cx="1674503" cy="1619618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77202" y="1343699"/>
            <a:ext cx="1675076" cy="1619618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538" y="3638669"/>
            <a:ext cx="1945063" cy="1945063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199" y="3632049"/>
            <a:ext cx="1945063" cy="1951684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26868" y="3632049"/>
            <a:ext cx="1945063" cy="1951684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2209" y="3638668"/>
            <a:ext cx="1945063" cy="1945064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 rot="540000">
            <a:off x="5904145" y="533631"/>
            <a:ext cx="2924536" cy="2924536"/>
            <a:chOff x="1144" y="2862"/>
            <a:chExt cx="4086" cy="4086"/>
          </a:xfrm>
        </p:grpSpPr>
        <p:sp>
          <p:nvSpPr>
            <p:cNvPr id="4" name="矩形 3"/>
            <p:cNvSpPr/>
            <p:nvPr/>
          </p:nvSpPr>
          <p:spPr>
            <a:xfrm>
              <a:off x="1144" y="2862"/>
              <a:ext cx="4086" cy="4086"/>
            </a:xfrm>
            <a:prstGeom prst="rect">
              <a:avLst/>
            </a:prstGeom>
            <a:solidFill>
              <a:srgbClr val="F24769"/>
            </a:solidFill>
            <a:ln>
              <a:noFill/>
            </a:ln>
            <a:effectLst>
              <a:outerShdw blurRad="241300" sx="96000" sy="96000" algn="c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/>
            </a:p>
          </p:txBody>
        </p:sp>
        <p:pic>
          <p:nvPicPr>
            <p:cNvPr id="5" name="图片 4" descr="G:\8786105_163116278000_2.jpg8786105_163116278000_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322" y="3088"/>
              <a:ext cx="3731" cy="2774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文本框 5"/>
          <p:cNvSpPr txBox="1"/>
          <p:nvPr/>
        </p:nvSpPr>
        <p:spPr>
          <a:xfrm rot="540000">
            <a:off x="5786947" y="2849573"/>
            <a:ext cx="276314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2018.5.20  </a:t>
            </a:r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我们相知了</a:t>
            </a:r>
            <a:endParaRPr lang="zh-CN" altLang="en-US" sz="16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20700000">
            <a:off x="7644211" y="3381980"/>
            <a:ext cx="2930563" cy="2930563"/>
            <a:chOff x="1144" y="2862"/>
            <a:chExt cx="4086" cy="4086"/>
          </a:xfrm>
        </p:grpSpPr>
        <p:sp>
          <p:nvSpPr>
            <p:cNvPr id="8" name="矩形 7"/>
            <p:cNvSpPr/>
            <p:nvPr/>
          </p:nvSpPr>
          <p:spPr>
            <a:xfrm>
              <a:off x="1144" y="2862"/>
              <a:ext cx="4086" cy="4086"/>
            </a:xfrm>
            <a:prstGeom prst="rect">
              <a:avLst/>
            </a:prstGeom>
            <a:solidFill>
              <a:srgbClr val="F24769"/>
            </a:solidFill>
            <a:ln>
              <a:noFill/>
            </a:ln>
            <a:effectLst>
              <a:outerShdw blurRad="241300" sx="93000" sy="93000" algn="ct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/>
            </a:p>
          </p:txBody>
        </p:sp>
        <p:pic>
          <p:nvPicPr>
            <p:cNvPr id="9" name="图片 8" descr="G:\p41725994.jpgp4172599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330" y="3094"/>
              <a:ext cx="3731" cy="277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0" name="文本框 9"/>
          <p:cNvSpPr txBox="1"/>
          <p:nvPr/>
        </p:nvSpPr>
        <p:spPr>
          <a:xfrm>
            <a:off x="1298563" y="2495587"/>
            <a:ext cx="36605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5400" dirty="0">
                <a:solidFill>
                  <a:srgbClr val="F2476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新婚</a:t>
            </a:r>
            <a:r>
              <a:rPr lang="zh-CN" altLang="zh-CN" sz="8000" dirty="0">
                <a:solidFill>
                  <a:srgbClr val="F2476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快乐</a:t>
            </a:r>
            <a:endParaRPr lang="zh-CN" altLang="zh-CN" sz="8000" dirty="0">
              <a:solidFill>
                <a:srgbClr val="F2476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61061" y="4869415"/>
            <a:ext cx="4072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2476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H</a:t>
            </a:r>
            <a:r>
              <a:rPr lang="en-US" altLang="zh-CN" sz="3200" dirty="0">
                <a:solidFill>
                  <a:srgbClr val="F2476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APPY  WEDDING</a:t>
            </a:r>
            <a:endParaRPr lang="en-US" altLang="zh-CN" sz="3200" dirty="0">
              <a:solidFill>
                <a:srgbClr val="F2476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98563" y="4123406"/>
            <a:ext cx="3713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2476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我们的爱情像是一本小说，无论看多少次都不会累。</a:t>
            </a:r>
            <a:endParaRPr lang="zh-CN" altLang="en-US" sz="1600" dirty="0">
              <a:solidFill>
                <a:srgbClr val="F2476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0" presetClass="entr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0" grpId="1"/>
      <p:bldP spid="11" grpId="0"/>
      <p:bldP spid="11" grpId="1"/>
      <p:bldP spid="11" grpId="2"/>
      <p:bldP spid="11" grpId="3"/>
      <p:bldP spid="11" grpId="4"/>
      <p:bldP spid="11" grpId="5"/>
      <p:bldP spid="11" grpId="6"/>
      <p:bldP spid="11" grpId="7"/>
      <p:bldP spid="11" grpId="8"/>
      <p:bldP spid="11" grpId="9"/>
      <p:bldP spid="11" grpId="10"/>
      <p:bldP spid="11" grpId="11"/>
      <p:bldP spid="11" grpId="12"/>
      <p:bldP spid="11" grpId="13"/>
      <p:bldP spid="12" grpId="0"/>
      <p:bldP spid="12" grpId="1"/>
      <p:bldP spid="12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14528" y="2403564"/>
            <a:ext cx="5257040" cy="335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7152" y="1945594"/>
            <a:ext cx="5251827" cy="336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9023" y="1543116"/>
            <a:ext cx="6117362" cy="306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7415" y="815902"/>
            <a:ext cx="4961121" cy="330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92265" y="-16300"/>
            <a:ext cx="4962948" cy="375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0.02001 L 0.37153 -0.073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76" y="-466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230000" y="23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3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94444E-6 -2.22222E-6 L 0.18993 -0.0047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97" y="-25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0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230000" y="23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3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2.22222E-6 L 0.01007 0.0475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236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6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3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382 -0.00472 L -0.15087 0.15472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43" y="797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2" dur="5000" fill="hold"/>
                                        <p:tgtEl>
                                          <p:spTgt spid="6"/>
                                        </p:tgtEl>
                                      </p:cBhvr>
                                      <p:by x="230000" y="23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3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-2.22222E-6 L -0.32622 0.25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19" y="1275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8" dur="5000" fill="hold"/>
                                        <p:tgtEl>
                                          <p:spTgt spid="7"/>
                                        </p:tgtEl>
                                      </p:cBhvr>
                                      <p:by x="230000" y="23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3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 rot="512595">
            <a:off x="6133449" y="1391320"/>
            <a:ext cx="5765944" cy="4694832"/>
            <a:chOff x="1059543" y="1465943"/>
            <a:chExt cx="3294743" cy="2682695"/>
          </a:xfrm>
        </p:grpSpPr>
        <p:sp>
          <p:nvSpPr>
            <p:cNvPr id="4" name="矩形 3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 rot="21033405">
            <a:off x="5923920" y="4077982"/>
            <a:ext cx="4835848" cy="3937516"/>
            <a:chOff x="1059543" y="1465943"/>
            <a:chExt cx="3294743" cy="2682695"/>
          </a:xfrm>
        </p:grpSpPr>
        <p:sp>
          <p:nvSpPr>
            <p:cNvPr id="7" name="矩形 6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 rot="20160903">
            <a:off x="7124441" y="-636742"/>
            <a:ext cx="4835848" cy="3937516"/>
            <a:chOff x="1059543" y="1465943"/>
            <a:chExt cx="3294743" cy="2682695"/>
          </a:xfrm>
        </p:grpSpPr>
        <p:sp>
          <p:nvSpPr>
            <p:cNvPr id="10" name="矩形 9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rot="1104961">
            <a:off x="8352403" y="4961278"/>
            <a:ext cx="4835848" cy="3937516"/>
            <a:chOff x="1059543" y="1465943"/>
            <a:chExt cx="3294743" cy="2682695"/>
          </a:xfrm>
        </p:grpSpPr>
        <p:sp>
          <p:nvSpPr>
            <p:cNvPr id="13" name="矩形 1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098650" y="1332016"/>
            <a:ext cx="5122666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“</a:t>
            </a:r>
            <a:r>
              <a:rPr lang="zh-CN" altLang="en-US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经审查符合</a:t>
            </a:r>
            <a:r>
              <a:rPr lang="en-US" altLang="zh-CN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《</a:t>
            </a:r>
            <a:r>
              <a:rPr lang="zh-CN" altLang="en-US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中华人民共和国婚姻法</a:t>
            </a:r>
            <a:r>
              <a:rPr lang="en-US" altLang="zh-CN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》</a:t>
            </a:r>
            <a:r>
              <a:rPr lang="zh-CN" altLang="en-US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关于结婚的规定，准予登记，发给此证。</a:t>
            </a:r>
            <a:r>
              <a:rPr lang="zh-CN" altLang="en-US" sz="36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”</a:t>
            </a:r>
            <a:endParaRPr lang="zh-CN" altLang="en-US" sz="36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302476" y="5145511"/>
            <a:ext cx="1616035" cy="757451"/>
          </a:xfrm>
          <a:prstGeom prst="roundRect">
            <a:avLst>
              <a:gd name="adj" fmla="val 10782"/>
            </a:avLst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3375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375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73411" y="3930856"/>
            <a:ext cx="520371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这一天，我们幸福的开始</a:t>
            </a:r>
            <a:endParaRPr lang="zh-CN" altLang="en-US" sz="32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215837" y="3632049"/>
            <a:ext cx="4680000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8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63646 -0.79028 L -0.403 -0.74213 C -0.35274 -0.73356 -0.29076 -0.68796 -0.23477 -0.61829 C -0.17149 -0.53981 -0.12865 -0.45463 -0.10743 -0.37569 L -0.0004 0.00023 " pathEditMode="relative" rAng="18300000" ptsTypes="AAAAA">
                                      <p:cBhvr>
                                        <p:cTn id="2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20" y="2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899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899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399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83"/>
          <a:stretch>
            <a:fillRect/>
          </a:stretch>
        </p:blipFill>
        <p:spPr>
          <a:xfrm>
            <a:off x="9801588" y="4800599"/>
            <a:ext cx="2390412" cy="20865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944551" y="5214370"/>
            <a:ext cx="6678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7360" algn="just"/>
            <a:r>
              <a:rPr lang="zh-CN" altLang="en-US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无论是午后阳光下慵懒的你，还是街边帅气的你，还是丛林中梦幻的你，都让我如痴如醉</a:t>
            </a:r>
            <a:r>
              <a:rPr lang="en-US" altLang="zh-CN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0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7978" y="2795651"/>
            <a:ext cx="1739285" cy="1151993"/>
          </a:xfrm>
          <a:prstGeom prst="rect">
            <a:avLst/>
          </a:prstGeom>
          <a:noFill/>
          <a:ln w="101600">
            <a:solidFill>
              <a:srgbClr val="FF91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img.mingxing.com/upload/attach/2012/04/12870-PHh6V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3227">
            <a:off x="8956420" y="2602938"/>
            <a:ext cx="1690337" cy="2271958"/>
          </a:xfrm>
          <a:prstGeom prst="rect">
            <a:avLst/>
          </a:prstGeom>
          <a:noFill/>
          <a:ln w="101600">
            <a:solidFill>
              <a:srgbClr val="FF91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727124">
            <a:off x="4469563" y="1309777"/>
            <a:ext cx="2018732" cy="1343024"/>
          </a:xfrm>
          <a:prstGeom prst="rect">
            <a:avLst/>
          </a:prstGeom>
          <a:noFill/>
          <a:ln w="101600">
            <a:solidFill>
              <a:srgbClr val="FF91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://img.mingxing.com/upload/attach/2014/05-23/273760-3irNC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0794">
            <a:off x="7516527" y="1695212"/>
            <a:ext cx="1576356" cy="2363381"/>
          </a:xfrm>
          <a:prstGeom prst="rect">
            <a:avLst/>
          </a:prstGeom>
          <a:noFill/>
          <a:ln w="101600">
            <a:solidFill>
              <a:srgbClr val="FF91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 rot="20613569">
            <a:off x="1499538" y="2155631"/>
            <a:ext cx="2627235" cy="3207830"/>
            <a:chOff x="1067172" y="2239796"/>
            <a:chExt cx="3233148" cy="3947644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67174" y="2239796"/>
              <a:ext cx="3233146" cy="2378405"/>
            </a:xfrm>
            <a:prstGeom prst="rect">
              <a:avLst/>
            </a:prstGeom>
            <a:noFill/>
            <a:ln w="101600">
              <a:solidFill>
                <a:srgbClr val="FF91BD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1067172" y="5631082"/>
              <a:ext cx="3233146" cy="556358"/>
            </a:xfrm>
            <a:prstGeom prst="rect">
              <a:avLst/>
            </a:prstGeom>
            <a:solidFill>
              <a:srgbClr val="FF91BD"/>
            </a:solidFill>
            <a:ln w="203200">
              <a:solidFill>
                <a:srgbClr val="FF9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spc="316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—</a:t>
              </a:r>
              <a:r>
                <a:rPr lang="zh-CN" altLang="en-US" sz="2000" spc="316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午后</a:t>
              </a:r>
              <a:r>
                <a:rPr lang="en-US" altLang="zh-CN" sz="2000" spc="316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·</a:t>
              </a:r>
              <a:r>
                <a:rPr lang="zh-CN" altLang="en-US" sz="2000" spc="316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慵懒</a:t>
              </a:r>
              <a:r>
                <a:rPr lang="en-US" altLang="zh-CN" sz="2000" spc="316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—</a:t>
              </a:r>
              <a:endParaRPr lang="zh-CN" altLang="en-US" sz="2000" spc="316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147" y="462080"/>
            <a:ext cx="1925068" cy="1684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 rot="20755608">
            <a:off x="6825697" y="-441253"/>
            <a:ext cx="4188103" cy="3410099"/>
            <a:chOff x="1059543" y="1465943"/>
            <a:chExt cx="3294743" cy="2682695"/>
          </a:xfrm>
        </p:grpSpPr>
        <p:sp>
          <p:nvSpPr>
            <p:cNvPr id="4" name="矩形 3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5" name="矩形 4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6" name="组合 5"/>
          <p:cNvGrpSpPr/>
          <p:nvPr/>
        </p:nvGrpSpPr>
        <p:grpSpPr>
          <a:xfrm rot="422229">
            <a:off x="5386308" y="3320631"/>
            <a:ext cx="5190775" cy="4226508"/>
            <a:chOff x="1059543" y="1465943"/>
            <a:chExt cx="3294743" cy="2682695"/>
          </a:xfrm>
        </p:grpSpPr>
        <p:sp>
          <p:nvSpPr>
            <p:cNvPr id="7" name="矩形 6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8" name="矩形 7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9" name="组合 8"/>
          <p:cNvGrpSpPr/>
          <p:nvPr/>
        </p:nvGrpSpPr>
        <p:grpSpPr>
          <a:xfrm rot="2305030">
            <a:off x="7368114" y="5365503"/>
            <a:ext cx="4446082" cy="3620155"/>
            <a:chOff x="1059543" y="1465943"/>
            <a:chExt cx="3294743" cy="2682695"/>
          </a:xfrm>
        </p:grpSpPr>
        <p:sp>
          <p:nvSpPr>
            <p:cNvPr id="10" name="矩形 9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solidFill>
              <a:srgbClr val="FF91BD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11" name="矩形 10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234667" y="4544302"/>
            <a:ext cx="4696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牵起你那纤细的小手，</a:t>
            </a:r>
            <a:endParaRPr lang="en-US" altLang="zh-CN" sz="20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瞬间融化了我那颗跳动的心</a:t>
            </a:r>
            <a:r>
              <a:rPr lang="en-US" altLang="zh-CN" sz="20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0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" name="圆角矩形 12"/>
          <p:cNvSpPr/>
          <p:nvPr/>
        </p:nvSpPr>
        <p:spPr>
          <a:xfrm rot="20700000">
            <a:off x="1239484" y="1897609"/>
            <a:ext cx="1532241" cy="718176"/>
          </a:xfrm>
          <a:prstGeom prst="roundRect">
            <a:avLst>
              <a:gd name="adj" fmla="val 10782"/>
            </a:avLst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rot="20700000">
            <a:off x="2760607" y="1467775"/>
            <a:ext cx="253989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这一分，</a:t>
            </a:r>
            <a:endParaRPr lang="zh-CN" altLang="en-US" sz="32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172650" y="4164150"/>
            <a:ext cx="3910742" cy="0"/>
          </a:xfrm>
          <a:prstGeom prst="line">
            <a:avLst/>
          </a:prstGeom>
          <a:ln>
            <a:solidFill>
              <a:srgbClr val="04294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 rot="20135992">
            <a:off x="3932595" y="3171562"/>
            <a:ext cx="598231" cy="734912"/>
            <a:chOff x="4683967" y="-526751"/>
            <a:chExt cx="4665306" cy="5731220"/>
          </a:xfrm>
        </p:grpSpPr>
        <p:sp>
          <p:nvSpPr>
            <p:cNvPr id="17" name="任意多边形 16"/>
            <p:cNvSpPr/>
            <p:nvPr/>
          </p:nvSpPr>
          <p:spPr>
            <a:xfrm>
              <a:off x="6284168" y="1940767"/>
              <a:ext cx="3065105" cy="3263702"/>
            </a:xfrm>
            <a:custGeom>
              <a:avLst/>
              <a:gdLst>
                <a:gd name="connsiteX0" fmla="*/ 713791 w 3065105"/>
                <a:gd name="connsiteY0" fmla="*/ 1866123 h 3263702"/>
                <a:gd name="connsiteX1" fmla="*/ 975048 w 3065105"/>
                <a:gd name="connsiteY1" fmla="*/ 1511560 h 3263702"/>
                <a:gd name="connsiteX2" fmla="*/ 1142999 w 3065105"/>
                <a:gd name="connsiteY2" fmla="*/ 1119674 h 3263702"/>
                <a:gd name="connsiteX3" fmla="*/ 1292289 w 3065105"/>
                <a:gd name="connsiteY3" fmla="*/ 671804 h 3263702"/>
                <a:gd name="connsiteX4" fmla="*/ 1329612 w 3065105"/>
                <a:gd name="connsiteY4" fmla="*/ 354564 h 3263702"/>
                <a:gd name="connsiteX5" fmla="*/ 1254967 w 3065105"/>
                <a:gd name="connsiteY5" fmla="*/ 242596 h 3263702"/>
                <a:gd name="connsiteX6" fmla="*/ 1198983 w 3065105"/>
                <a:gd name="connsiteY6" fmla="*/ 186613 h 3263702"/>
                <a:gd name="connsiteX7" fmla="*/ 993710 w 3065105"/>
                <a:gd name="connsiteY7" fmla="*/ 149290 h 3263702"/>
                <a:gd name="connsiteX8" fmla="*/ 732452 w 3065105"/>
                <a:gd name="connsiteY8" fmla="*/ 298580 h 3263702"/>
                <a:gd name="connsiteX9" fmla="*/ 452534 w 3065105"/>
                <a:gd name="connsiteY9" fmla="*/ 615821 h 3263702"/>
                <a:gd name="connsiteX10" fmla="*/ 228599 w 3065105"/>
                <a:gd name="connsiteY10" fmla="*/ 1082351 h 3263702"/>
                <a:gd name="connsiteX11" fmla="*/ 41987 w 3065105"/>
                <a:gd name="connsiteY11" fmla="*/ 1847462 h 3263702"/>
                <a:gd name="connsiteX12" fmla="*/ 4665 w 3065105"/>
                <a:gd name="connsiteY12" fmla="*/ 2313992 h 3263702"/>
                <a:gd name="connsiteX13" fmla="*/ 116632 w 3065105"/>
                <a:gd name="connsiteY13" fmla="*/ 2724539 h 3263702"/>
                <a:gd name="connsiteX14" fmla="*/ 247261 w 3065105"/>
                <a:gd name="connsiteY14" fmla="*/ 2985796 h 3263702"/>
                <a:gd name="connsiteX15" fmla="*/ 471195 w 3065105"/>
                <a:gd name="connsiteY15" fmla="*/ 3153747 h 3263702"/>
                <a:gd name="connsiteX16" fmla="*/ 751114 w 3065105"/>
                <a:gd name="connsiteY16" fmla="*/ 3247053 h 3263702"/>
                <a:gd name="connsiteX17" fmla="*/ 1012371 w 3065105"/>
                <a:gd name="connsiteY17" fmla="*/ 3247053 h 3263702"/>
                <a:gd name="connsiteX18" fmla="*/ 1404256 w 3065105"/>
                <a:gd name="connsiteY18" fmla="*/ 3079102 h 3263702"/>
                <a:gd name="connsiteX19" fmla="*/ 1646852 w 3065105"/>
                <a:gd name="connsiteY19" fmla="*/ 2836506 h 3263702"/>
                <a:gd name="connsiteX20" fmla="*/ 2001416 w 3065105"/>
                <a:gd name="connsiteY20" fmla="*/ 2388637 h 3263702"/>
                <a:gd name="connsiteX21" fmla="*/ 2411963 w 3065105"/>
                <a:gd name="connsiteY21" fmla="*/ 1698172 h 3263702"/>
                <a:gd name="connsiteX22" fmla="*/ 2766526 w 3065105"/>
                <a:gd name="connsiteY22" fmla="*/ 970384 h 3263702"/>
                <a:gd name="connsiteX23" fmla="*/ 2971799 w 3065105"/>
                <a:gd name="connsiteY23" fmla="*/ 391886 h 3263702"/>
                <a:gd name="connsiteX24" fmla="*/ 3065105 w 3065105"/>
                <a:gd name="connsiteY24" fmla="*/ 0 h 326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65105" h="3263702">
                  <a:moveTo>
                    <a:pt x="713791" y="1866123"/>
                  </a:moveTo>
                  <a:cubicBezTo>
                    <a:pt x="808652" y="1751045"/>
                    <a:pt x="903513" y="1635968"/>
                    <a:pt x="975048" y="1511560"/>
                  </a:cubicBezTo>
                  <a:cubicBezTo>
                    <a:pt x="1046583" y="1387152"/>
                    <a:pt x="1090126" y="1259633"/>
                    <a:pt x="1142999" y="1119674"/>
                  </a:cubicBezTo>
                  <a:cubicBezTo>
                    <a:pt x="1195872" y="979715"/>
                    <a:pt x="1261187" y="799322"/>
                    <a:pt x="1292289" y="671804"/>
                  </a:cubicBezTo>
                  <a:cubicBezTo>
                    <a:pt x="1323391" y="544286"/>
                    <a:pt x="1335832" y="426099"/>
                    <a:pt x="1329612" y="354564"/>
                  </a:cubicBezTo>
                  <a:cubicBezTo>
                    <a:pt x="1323392" y="283029"/>
                    <a:pt x="1276738" y="270588"/>
                    <a:pt x="1254967" y="242596"/>
                  </a:cubicBezTo>
                  <a:cubicBezTo>
                    <a:pt x="1233196" y="214604"/>
                    <a:pt x="1242526" y="202164"/>
                    <a:pt x="1198983" y="186613"/>
                  </a:cubicBezTo>
                  <a:cubicBezTo>
                    <a:pt x="1155440" y="171062"/>
                    <a:pt x="1071465" y="130629"/>
                    <a:pt x="993710" y="149290"/>
                  </a:cubicBezTo>
                  <a:cubicBezTo>
                    <a:pt x="915955" y="167951"/>
                    <a:pt x="822648" y="220825"/>
                    <a:pt x="732452" y="298580"/>
                  </a:cubicBezTo>
                  <a:cubicBezTo>
                    <a:pt x="642256" y="376335"/>
                    <a:pt x="536509" y="485192"/>
                    <a:pt x="452534" y="615821"/>
                  </a:cubicBezTo>
                  <a:cubicBezTo>
                    <a:pt x="368558" y="746449"/>
                    <a:pt x="297023" y="877078"/>
                    <a:pt x="228599" y="1082351"/>
                  </a:cubicBezTo>
                  <a:cubicBezTo>
                    <a:pt x="160175" y="1287624"/>
                    <a:pt x="79309" y="1642189"/>
                    <a:pt x="41987" y="1847462"/>
                  </a:cubicBezTo>
                  <a:cubicBezTo>
                    <a:pt x="4665" y="2052735"/>
                    <a:pt x="-7776" y="2167813"/>
                    <a:pt x="4665" y="2313992"/>
                  </a:cubicBezTo>
                  <a:cubicBezTo>
                    <a:pt x="17106" y="2460171"/>
                    <a:pt x="76199" y="2612572"/>
                    <a:pt x="116632" y="2724539"/>
                  </a:cubicBezTo>
                  <a:cubicBezTo>
                    <a:pt x="157065" y="2836506"/>
                    <a:pt x="188167" y="2914261"/>
                    <a:pt x="247261" y="2985796"/>
                  </a:cubicBezTo>
                  <a:cubicBezTo>
                    <a:pt x="306355" y="3057331"/>
                    <a:pt x="387220" y="3110204"/>
                    <a:pt x="471195" y="3153747"/>
                  </a:cubicBezTo>
                  <a:cubicBezTo>
                    <a:pt x="555170" y="3197290"/>
                    <a:pt x="660918" y="3231502"/>
                    <a:pt x="751114" y="3247053"/>
                  </a:cubicBezTo>
                  <a:cubicBezTo>
                    <a:pt x="841310" y="3262604"/>
                    <a:pt x="903514" y="3275045"/>
                    <a:pt x="1012371" y="3247053"/>
                  </a:cubicBezTo>
                  <a:cubicBezTo>
                    <a:pt x="1121228" y="3219061"/>
                    <a:pt x="1298509" y="3147527"/>
                    <a:pt x="1404256" y="3079102"/>
                  </a:cubicBezTo>
                  <a:cubicBezTo>
                    <a:pt x="1510003" y="3010677"/>
                    <a:pt x="1547325" y="2951583"/>
                    <a:pt x="1646852" y="2836506"/>
                  </a:cubicBezTo>
                  <a:cubicBezTo>
                    <a:pt x="1746379" y="2721429"/>
                    <a:pt x="1873898" y="2578359"/>
                    <a:pt x="2001416" y="2388637"/>
                  </a:cubicBezTo>
                  <a:cubicBezTo>
                    <a:pt x="2128934" y="2198915"/>
                    <a:pt x="2284445" y="1934548"/>
                    <a:pt x="2411963" y="1698172"/>
                  </a:cubicBezTo>
                  <a:cubicBezTo>
                    <a:pt x="2539481" y="1461796"/>
                    <a:pt x="2673220" y="1188098"/>
                    <a:pt x="2766526" y="970384"/>
                  </a:cubicBezTo>
                  <a:cubicBezTo>
                    <a:pt x="2859832" y="752670"/>
                    <a:pt x="2922036" y="553617"/>
                    <a:pt x="2971799" y="391886"/>
                  </a:cubicBezTo>
                  <a:cubicBezTo>
                    <a:pt x="3021562" y="230155"/>
                    <a:pt x="3043333" y="115077"/>
                    <a:pt x="3065105" y="0"/>
                  </a:cubicBezTo>
                </a:path>
              </a:pathLst>
            </a:custGeom>
            <a:noFill/>
            <a:ln w="57150">
              <a:solidFill>
                <a:srgbClr val="FF9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4683967" y="1978090"/>
              <a:ext cx="1244598" cy="1791456"/>
            </a:xfrm>
            <a:custGeom>
              <a:avLst/>
              <a:gdLst>
                <a:gd name="connsiteX0" fmla="*/ 0 w 1244598"/>
                <a:gd name="connsiteY0" fmla="*/ 0 h 1791456"/>
                <a:gd name="connsiteX1" fmla="*/ 671804 w 1244598"/>
                <a:gd name="connsiteY1" fmla="*/ 1007706 h 1791456"/>
                <a:gd name="connsiteX2" fmla="*/ 1194319 w 1244598"/>
                <a:gd name="connsiteY2" fmla="*/ 1716832 h 1791456"/>
                <a:gd name="connsiteX3" fmla="*/ 1194319 w 1244598"/>
                <a:gd name="connsiteY3" fmla="*/ 1735494 h 17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598" h="1791456">
                  <a:moveTo>
                    <a:pt x="0" y="0"/>
                  </a:moveTo>
                  <a:cubicBezTo>
                    <a:pt x="236375" y="360783"/>
                    <a:pt x="472751" y="721567"/>
                    <a:pt x="671804" y="1007706"/>
                  </a:cubicBezTo>
                  <a:cubicBezTo>
                    <a:pt x="870857" y="1293845"/>
                    <a:pt x="1107233" y="1595534"/>
                    <a:pt x="1194319" y="1716832"/>
                  </a:cubicBezTo>
                  <a:cubicBezTo>
                    <a:pt x="1281405" y="1838130"/>
                    <a:pt x="1237862" y="1786812"/>
                    <a:pt x="1194319" y="1735494"/>
                  </a:cubicBezTo>
                </a:path>
              </a:pathLst>
            </a:custGeom>
            <a:noFill/>
            <a:ln w="57150">
              <a:solidFill>
                <a:srgbClr val="FF9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19" name="任意多边形 18"/>
            <p:cNvSpPr/>
            <p:nvPr/>
          </p:nvSpPr>
          <p:spPr>
            <a:xfrm rot="272178">
              <a:off x="5098695" y="749871"/>
              <a:ext cx="1244598" cy="1791456"/>
            </a:xfrm>
            <a:custGeom>
              <a:avLst/>
              <a:gdLst>
                <a:gd name="connsiteX0" fmla="*/ 0 w 1244598"/>
                <a:gd name="connsiteY0" fmla="*/ 0 h 1791456"/>
                <a:gd name="connsiteX1" fmla="*/ 671804 w 1244598"/>
                <a:gd name="connsiteY1" fmla="*/ 1007706 h 1791456"/>
                <a:gd name="connsiteX2" fmla="*/ 1194319 w 1244598"/>
                <a:gd name="connsiteY2" fmla="*/ 1716832 h 1791456"/>
                <a:gd name="connsiteX3" fmla="*/ 1194319 w 1244598"/>
                <a:gd name="connsiteY3" fmla="*/ 1735494 h 17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598" h="1791456">
                  <a:moveTo>
                    <a:pt x="0" y="0"/>
                  </a:moveTo>
                  <a:cubicBezTo>
                    <a:pt x="236375" y="360783"/>
                    <a:pt x="472751" y="721567"/>
                    <a:pt x="671804" y="1007706"/>
                  </a:cubicBezTo>
                  <a:cubicBezTo>
                    <a:pt x="870857" y="1293845"/>
                    <a:pt x="1107233" y="1595534"/>
                    <a:pt x="1194319" y="1716832"/>
                  </a:cubicBezTo>
                  <a:cubicBezTo>
                    <a:pt x="1281405" y="1838130"/>
                    <a:pt x="1237862" y="1786812"/>
                    <a:pt x="1194319" y="1735494"/>
                  </a:cubicBezTo>
                </a:path>
              </a:pathLst>
            </a:custGeom>
            <a:noFill/>
            <a:ln w="57150">
              <a:solidFill>
                <a:srgbClr val="FF9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20" name="任意多边形 19"/>
            <p:cNvSpPr/>
            <p:nvPr/>
          </p:nvSpPr>
          <p:spPr>
            <a:xfrm rot="923986">
              <a:off x="5817906" y="-277203"/>
              <a:ext cx="1221583" cy="1954707"/>
            </a:xfrm>
            <a:custGeom>
              <a:avLst/>
              <a:gdLst>
                <a:gd name="connsiteX0" fmla="*/ 0 w 1244598"/>
                <a:gd name="connsiteY0" fmla="*/ 0 h 1791456"/>
                <a:gd name="connsiteX1" fmla="*/ 671804 w 1244598"/>
                <a:gd name="connsiteY1" fmla="*/ 1007706 h 1791456"/>
                <a:gd name="connsiteX2" fmla="*/ 1194319 w 1244598"/>
                <a:gd name="connsiteY2" fmla="*/ 1716832 h 1791456"/>
                <a:gd name="connsiteX3" fmla="*/ 1194319 w 1244598"/>
                <a:gd name="connsiteY3" fmla="*/ 1735494 h 17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598" h="1791456">
                  <a:moveTo>
                    <a:pt x="0" y="0"/>
                  </a:moveTo>
                  <a:cubicBezTo>
                    <a:pt x="236375" y="360783"/>
                    <a:pt x="472751" y="721567"/>
                    <a:pt x="671804" y="1007706"/>
                  </a:cubicBezTo>
                  <a:cubicBezTo>
                    <a:pt x="870857" y="1293845"/>
                    <a:pt x="1107233" y="1595534"/>
                    <a:pt x="1194319" y="1716832"/>
                  </a:cubicBezTo>
                  <a:cubicBezTo>
                    <a:pt x="1281405" y="1838130"/>
                    <a:pt x="1237862" y="1786812"/>
                    <a:pt x="1194319" y="1735494"/>
                  </a:cubicBezTo>
                </a:path>
              </a:pathLst>
            </a:custGeom>
            <a:noFill/>
            <a:ln w="57150">
              <a:solidFill>
                <a:srgbClr val="FF9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21" name="任意多边形 20"/>
            <p:cNvSpPr/>
            <p:nvPr/>
          </p:nvSpPr>
          <p:spPr>
            <a:xfrm rot="2001743">
              <a:off x="6917010" y="-526751"/>
              <a:ext cx="1221583" cy="1954707"/>
            </a:xfrm>
            <a:custGeom>
              <a:avLst/>
              <a:gdLst>
                <a:gd name="connsiteX0" fmla="*/ 0 w 1244598"/>
                <a:gd name="connsiteY0" fmla="*/ 0 h 1791456"/>
                <a:gd name="connsiteX1" fmla="*/ 671804 w 1244598"/>
                <a:gd name="connsiteY1" fmla="*/ 1007706 h 1791456"/>
                <a:gd name="connsiteX2" fmla="*/ 1194319 w 1244598"/>
                <a:gd name="connsiteY2" fmla="*/ 1716832 h 1791456"/>
                <a:gd name="connsiteX3" fmla="*/ 1194319 w 1244598"/>
                <a:gd name="connsiteY3" fmla="*/ 1735494 h 17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598" h="1791456">
                  <a:moveTo>
                    <a:pt x="0" y="0"/>
                  </a:moveTo>
                  <a:cubicBezTo>
                    <a:pt x="236375" y="360783"/>
                    <a:pt x="472751" y="721567"/>
                    <a:pt x="671804" y="1007706"/>
                  </a:cubicBezTo>
                  <a:cubicBezTo>
                    <a:pt x="870857" y="1293845"/>
                    <a:pt x="1107233" y="1595534"/>
                    <a:pt x="1194319" y="1716832"/>
                  </a:cubicBezTo>
                  <a:cubicBezTo>
                    <a:pt x="1281405" y="1838130"/>
                    <a:pt x="1237862" y="1786812"/>
                    <a:pt x="1194319" y="1735494"/>
                  </a:cubicBezTo>
                </a:path>
              </a:pathLst>
            </a:custGeom>
            <a:noFill/>
            <a:ln w="57150">
              <a:solidFill>
                <a:srgbClr val="FF9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sp>
        <p:nvSpPr>
          <p:cNvPr id="22" name="文本框 21"/>
          <p:cNvSpPr txBox="1"/>
          <p:nvPr/>
        </p:nvSpPr>
        <p:spPr>
          <a:xfrm rot="20700000">
            <a:off x="1263440" y="2078197"/>
            <a:ext cx="5869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我再次确信了一生与你携手</a:t>
            </a:r>
            <a:endParaRPr lang="zh-CN" altLang="en-US" sz="32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7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04167E-6 -2.77556E-17 L -0.03984 -0.41412 C -0.04648 -0.50301 -0.07734 -0.59815 -0.12226 -0.67546 C -0.17357 -0.76343 -0.22617 -0.81157 -0.27643 -0.8206 L -0.51068 -0.87593 " pathEditMode="relative" rAng="2640000" ptsTypes="AAAAA">
                                      <p:cBhvr>
                                        <p:cTn id="20" dur="3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84" y="-5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9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9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4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9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899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93906" flipH="1">
            <a:off x="5958364" y="987648"/>
            <a:ext cx="4713761" cy="3142731"/>
          </a:xfrm>
          <a:prstGeom prst="rect">
            <a:avLst/>
          </a:prstGeom>
          <a:noFill/>
          <a:ln w="101600">
            <a:solidFill>
              <a:srgbClr val="FF91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 rot="515372">
            <a:off x="1268340" y="1047027"/>
            <a:ext cx="3599472" cy="4777390"/>
            <a:chOff x="7446031" y="1824112"/>
            <a:chExt cx="2585650" cy="3431797"/>
          </a:xfrm>
          <a:solidFill>
            <a:srgbClr val="FF91BD"/>
          </a:solidFill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6031" y="1824112"/>
              <a:ext cx="2585650" cy="2343016"/>
            </a:xfrm>
            <a:prstGeom prst="rect">
              <a:avLst/>
            </a:prstGeom>
            <a:grpFill/>
            <a:ln w="101600">
              <a:solidFill>
                <a:srgbClr val="FF91BD"/>
              </a:solidFill>
            </a:ln>
          </p:spPr>
        </p:pic>
        <p:sp>
          <p:nvSpPr>
            <p:cNvPr id="6" name="矩形 5"/>
            <p:cNvSpPr/>
            <p:nvPr/>
          </p:nvSpPr>
          <p:spPr>
            <a:xfrm>
              <a:off x="7446031" y="4552950"/>
              <a:ext cx="2585650" cy="702959"/>
            </a:xfrm>
            <a:prstGeom prst="rect">
              <a:avLst/>
            </a:prstGeom>
            <a:solidFill>
              <a:srgbClr val="FF91BD"/>
            </a:solidFill>
            <a:ln w="203200">
              <a:solidFill>
                <a:srgbClr val="FF9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spc="633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2018</a:t>
              </a:r>
              <a:r>
                <a:rPr lang="zh-CN" altLang="en-US" sz="2800" spc="633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年</a:t>
              </a:r>
              <a:r>
                <a:rPr lang="en-US" altLang="zh-CN" sz="2800" spc="633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5</a:t>
              </a:r>
              <a:r>
                <a:rPr lang="zh-CN" altLang="en-US" sz="2800" spc="633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月</a:t>
              </a:r>
              <a:r>
                <a:rPr lang="en-US" altLang="zh-CN" sz="2800" spc="633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20</a:t>
              </a:r>
              <a:r>
                <a:rPr lang="zh-CN" altLang="en-US" sz="2800" spc="633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日</a:t>
              </a:r>
              <a:endParaRPr lang="en-US" altLang="zh-CN" sz="2800" spc="633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/>
              <a:r>
                <a:rPr lang="en-US" altLang="zh-CN" sz="2800" spc="633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—</a:t>
              </a:r>
              <a:r>
                <a:rPr lang="zh-CN" altLang="en-US" sz="2800" spc="633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每次</a:t>
              </a:r>
              <a:r>
                <a:rPr lang="zh-CN" altLang="en-US" sz="2800" spc="633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牵手</a:t>
              </a:r>
              <a:r>
                <a:rPr lang="en-US" altLang="zh-CN" sz="2800" spc="633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—</a:t>
              </a:r>
              <a:endParaRPr lang="zh-CN" altLang="en-US" sz="2800" spc="633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5970298" y="4816722"/>
            <a:ext cx="50212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7360" algn="just"/>
            <a:r>
              <a:rPr lang="zh-CN" altLang="en-US" sz="24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在拥挤的人群中牵住了你的手，我想，能不能，一牵就是一辈子</a:t>
            </a:r>
            <a:r>
              <a:rPr lang="en-US" altLang="zh-CN" sz="24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4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20" y="1594608"/>
            <a:ext cx="1381844" cy="11298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68884" y="2244763"/>
            <a:ext cx="755374" cy="1387286"/>
          </a:xfrm>
          <a:prstGeom prst="rect">
            <a:avLst/>
          </a:prstGeom>
          <a:solidFill>
            <a:srgbClr val="FF9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723" y="2245292"/>
            <a:ext cx="5364358" cy="3572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624" y="2366682"/>
            <a:ext cx="3530816" cy="29449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/>
          <p:cNvSpPr txBox="1"/>
          <p:nvPr/>
        </p:nvSpPr>
        <p:spPr>
          <a:xfrm>
            <a:off x="5181723" y="1187656"/>
            <a:ext cx="56576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91B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这一天，我们幸福的开始</a:t>
            </a:r>
            <a:endParaRPr lang="zh-CN" altLang="en-US" sz="3600" dirty="0">
              <a:solidFill>
                <a:srgbClr val="FF91B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54023 0.72106 L -1.875E-6 3.7037E-7 " pathEditMode="relative" rAng="0" ptsTypes="AA">
                                      <p:cBhvr>
                                        <p:cTn id="14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5" y="-3606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630</Words>
  <Application>WPS 演示</Application>
  <PresentationFormat>宽屏</PresentationFormat>
  <Paragraphs>85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5" baseType="lpstr">
      <vt:lpstr>Arial</vt:lpstr>
      <vt:lpstr>宋体</vt:lpstr>
      <vt:lpstr>Wingdings</vt:lpstr>
      <vt:lpstr>方正兰亭超细黑简体</vt:lpstr>
      <vt:lpstr>幼圆</vt:lpstr>
      <vt:lpstr>Agency FB</vt:lpstr>
      <vt:lpstr>027-CAI978</vt:lpstr>
      <vt:lpstr>经典细圆简</vt:lpstr>
      <vt:lpstr>楷体</vt:lpstr>
      <vt:lpstr>等线</vt:lpstr>
      <vt:lpstr>魂心</vt:lpstr>
      <vt:lpstr>微软雅黑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520表白</dc:title>
  <dc:creator>PC</dc:creator>
  <cp:lastModifiedBy>Administrator</cp:lastModifiedBy>
  <cp:revision>59</cp:revision>
  <dcterms:created xsi:type="dcterms:W3CDTF">2017-05-16T05:29:00Z</dcterms:created>
  <dcterms:modified xsi:type="dcterms:W3CDTF">2018-05-15T07:33:38Z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