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7" r:id="rId2"/>
    <p:sldId id="438" r:id="rId3"/>
    <p:sldId id="442" r:id="rId4"/>
    <p:sldId id="444" r:id="rId5"/>
    <p:sldId id="446" r:id="rId6"/>
    <p:sldId id="441" r:id="rId7"/>
    <p:sldId id="443" r:id="rId8"/>
    <p:sldId id="452" r:id="rId9"/>
    <p:sldId id="439" r:id="rId10"/>
    <p:sldId id="455" r:id="rId11"/>
    <p:sldId id="449" r:id="rId12"/>
    <p:sldId id="447" r:id="rId13"/>
    <p:sldId id="451" r:id="rId14"/>
    <p:sldId id="408" r:id="rId15"/>
    <p:sldId id="448" r:id="rId16"/>
    <p:sldId id="440" r:id="rId17"/>
    <p:sldId id="454" r:id="rId18"/>
    <p:sldId id="450" r:id="rId19"/>
    <p:sldId id="453" r:id="rId20"/>
    <p:sldId id="437" r:id="rId21"/>
  </p:sldIdLst>
  <p:sldSz cx="9145588" cy="5145088"/>
  <p:notesSz cx="6858000" cy="9144000"/>
  <p:embeddedFontLst>
    <p:embeddedFont>
      <p:font typeface="楷体" panose="02010609060101010101" pitchFamily="49" charset="-122"/>
      <p:regular r:id="rId24"/>
    </p:embeddedFont>
    <p:embeddedFont>
      <p:font typeface="黑体" panose="02010609060101010101" pitchFamily="49" charset="-122"/>
      <p:regular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  <p:embeddedFont>
      <p:font typeface="方正启体简体" panose="02010600030101010101" charset="-122"/>
      <p:regular r:id="rId30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CBED"/>
    <a:srgbClr val="99397E"/>
    <a:srgbClr val="522268"/>
    <a:srgbClr val="FFFFFF"/>
    <a:srgbClr val="1C1C1C"/>
    <a:srgbClr val="FF6600"/>
    <a:srgbClr val="00213A"/>
    <a:srgbClr val="004D86"/>
    <a:srgbClr val="CC99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07" autoAdjust="0"/>
    <p:restoredTop sz="83852" autoAdjust="0"/>
  </p:normalViewPr>
  <p:slideViewPr>
    <p:cSldViewPr>
      <p:cViewPr varScale="1">
        <p:scale>
          <a:sx n="74" d="100"/>
          <a:sy n="74" d="100"/>
        </p:scale>
        <p:origin x="98" y="685"/>
      </p:cViewPr>
      <p:guideLst>
        <p:guide orient="horz" pos="162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10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F06A6-C76E-4613-9D4A-F774CCB060B7}" type="datetimeFigureOut">
              <a:rPr lang="zh-CN" altLang="en-US" smtClean="0"/>
              <a:t>2017/9/25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42805-9F79-4236-86D3-43973FCD7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8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ea typeface="宋体" panose="02010600030101010101" pitchFamily="2" charset="-122"/>
              </a:defRPr>
            </a:lvl1pPr>
          </a:lstStyle>
          <a:p>
            <a:fld id="{20DEAE63-D6C4-437F-B8DA-DA689F991AA7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63101A6-0A9C-42E6-8997-D374A1E7E81E}" type="slidenum">
              <a:rPr lang="zh-CN" altLang="en-US"/>
              <a:t>1</a:t>
            </a:fld>
            <a:endParaRPr lang="en-US" altLang="zh-CN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说明：</a:t>
            </a:r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右键点击图片，点击“更改图片”，图片原有动画效果不变。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适当拉伸、剪裁图片可以达到更好的效果。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音乐删除或更改：点击菜单栏“切换”</a:t>
            </a:r>
            <a:r>
              <a:rPr lang="en-US" altLang="zh-CN" dirty="0"/>
              <a:t>-</a:t>
            </a:r>
            <a:r>
              <a:rPr lang="zh-CN" altLang="en-US" dirty="0"/>
              <a:t>右上角“声音”，即可以删除或更改音乐了。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B00BE37-CC9B-4E1E-B86B-AEA32E830322}" type="slidenum">
              <a:rPr lang="zh-CN" altLang="en-US"/>
              <a:t>20</a:t>
            </a:fld>
            <a:endParaRPr lang="en-US" altLang="zh-CN"/>
          </a:p>
        </p:txBody>
      </p:sp>
      <p:sp>
        <p:nvSpPr>
          <p:cNvPr id="38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31188" cy="3395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3987" cy="10207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3987" cy="1125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40188" cy="33956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31188" cy="33956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情侣爱情相册\01副本.jp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30" y="-20699"/>
            <a:ext cx="9182118" cy="516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xStyles>
    <p:titleStyle>
      <a:lvl1pPr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2pPr>
      <a:lvl3pPr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3pPr>
      <a:lvl4pPr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4pPr>
      <a:lvl5pPr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5pPr>
      <a:lvl6pPr marL="457200"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6pPr>
      <a:lvl7pPr marL="914400"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7pPr>
      <a:lvl8pPr marL="1371600"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8pPr>
      <a:lvl9pPr marL="1828800" algn="ctr" defTabSz="912495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9pPr>
    </p:titleStyle>
    <p:bodyStyle>
      <a:lvl1pPr marL="342900" indent="-342900" algn="l" defTabSz="912495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2495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Arial" panose="020B0604020202020204" pitchFamily="34" charset="0"/>
        </a:defRPr>
      </a:lvl2pPr>
      <a:lvl3pPr marL="1143000" indent="-230505" algn="l" defTabSz="912495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defTabSz="912495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</a:defRPr>
      </a:lvl4pPr>
      <a:lvl5pPr marL="2056130" indent="-227330" algn="l" defTabSz="91249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5pPr>
      <a:lvl6pPr marL="2513330" indent="-227330" algn="l" defTabSz="91249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6pPr>
      <a:lvl7pPr marL="2970530" indent="-227330" algn="l" defTabSz="91249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7pPr>
      <a:lvl8pPr marL="3427730" indent="-227330" algn="l" defTabSz="91249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8pPr>
      <a:lvl9pPr marL="3884930" indent="-227330" algn="l" defTabSz="91249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18" Type="http://schemas.openxmlformats.org/officeDocument/2006/relationships/image" Target="../media/image39.jpeg"/><Relationship Id="rId26" Type="http://schemas.openxmlformats.org/officeDocument/2006/relationships/image" Target="../media/image47.png"/><Relationship Id="rId3" Type="http://schemas.openxmlformats.org/officeDocument/2006/relationships/image" Target="../media/image27.jpeg"/><Relationship Id="rId21" Type="http://schemas.openxmlformats.org/officeDocument/2006/relationships/image" Target="../media/image42.png"/><Relationship Id="rId7" Type="http://schemas.microsoft.com/office/2007/relationships/hdphoto" Target="../media/hdphoto3.wdp"/><Relationship Id="rId12" Type="http://schemas.openxmlformats.org/officeDocument/2006/relationships/image" Target="../media/image33.png"/><Relationship Id="rId17" Type="http://schemas.openxmlformats.org/officeDocument/2006/relationships/image" Target="../media/image38.jpeg"/><Relationship Id="rId25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jpe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2.png"/><Relationship Id="rId24" Type="http://schemas.openxmlformats.org/officeDocument/2006/relationships/image" Target="../media/image45.jpeg"/><Relationship Id="rId5" Type="http://schemas.microsoft.com/office/2007/relationships/hdphoto" Target="../media/hdphoto2.wdp"/><Relationship Id="rId15" Type="http://schemas.openxmlformats.org/officeDocument/2006/relationships/image" Target="../media/image36.jpeg"/><Relationship Id="rId23" Type="http://schemas.openxmlformats.org/officeDocument/2006/relationships/image" Target="../media/image44.jpeg"/><Relationship Id="rId10" Type="http://schemas.openxmlformats.org/officeDocument/2006/relationships/image" Target="../media/image31.jpeg"/><Relationship Id="rId19" Type="http://schemas.openxmlformats.org/officeDocument/2006/relationships/image" Target="../media/image40.jpeg"/><Relationship Id="rId4" Type="http://schemas.openxmlformats.org/officeDocument/2006/relationships/image" Target="../media/image28.jpeg"/><Relationship Id="rId9" Type="http://schemas.microsoft.com/office/2007/relationships/hdphoto" Target="../media/hdphoto4.wdp"/><Relationship Id="rId14" Type="http://schemas.openxmlformats.org/officeDocument/2006/relationships/image" Target="../media/image35.png"/><Relationship Id="rId22" Type="http://schemas.openxmlformats.org/officeDocument/2006/relationships/image" Target="../media/image43.jpeg"/><Relationship Id="rId27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jpe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jpeg"/><Relationship Id="rId5" Type="http://schemas.openxmlformats.org/officeDocument/2006/relationships/image" Target="../media/image58.png"/><Relationship Id="rId10" Type="http://schemas.openxmlformats.org/officeDocument/2006/relationships/image" Target="../media/image63.jpe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6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79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78.png"/><Relationship Id="rId5" Type="http://schemas.openxmlformats.org/officeDocument/2006/relationships/image" Target="../media/image86.png"/><Relationship Id="rId10" Type="http://schemas.openxmlformats.org/officeDocument/2006/relationships/image" Target="../media/image77.png"/><Relationship Id="rId4" Type="http://schemas.openxmlformats.org/officeDocument/2006/relationships/image" Target="../media/image85.png"/><Relationship Id="rId9" Type="http://schemas.openxmlformats.org/officeDocument/2006/relationships/image" Target="../media/image7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0.png"/><Relationship Id="rId7" Type="http://schemas.openxmlformats.org/officeDocument/2006/relationships/image" Target="../media/image22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9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75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80.jpeg"/><Relationship Id="rId17" Type="http://schemas.openxmlformats.org/officeDocument/2006/relationships/image" Target="../media/image7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77.png"/><Relationship Id="rId10" Type="http://schemas.openxmlformats.org/officeDocument/2006/relationships/image" Target="../media/image99.jpe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102.jpe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11" Type="http://schemas.openxmlformats.org/officeDocument/2006/relationships/image" Target="../media/image109.png"/><Relationship Id="rId5" Type="http://schemas.openxmlformats.org/officeDocument/2006/relationships/image" Target="../media/image104.jpeg"/><Relationship Id="rId10" Type="http://schemas.openxmlformats.org/officeDocument/2006/relationships/image" Target="../media/image108.jpeg"/><Relationship Id="rId4" Type="http://schemas.openxmlformats.org/officeDocument/2006/relationships/image" Target="../media/image103.jpeg"/><Relationship Id="rId9" Type="http://schemas.openxmlformats.org/officeDocument/2006/relationships/image" Target="../media/image10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1.png"/><Relationship Id="rId7" Type="http://schemas.openxmlformats.org/officeDocument/2006/relationships/image" Target="../media/image47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63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22.png"/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12" Type="http://schemas.microsoft.com/office/2007/relationships/hdphoto" Target="../media/hdphoto7.wdp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11" Type="http://schemas.openxmlformats.org/officeDocument/2006/relationships/image" Target="../media/image121.png"/><Relationship Id="rId5" Type="http://schemas.openxmlformats.org/officeDocument/2006/relationships/image" Target="../media/image117.jpeg"/><Relationship Id="rId10" Type="http://schemas.microsoft.com/office/2007/relationships/hdphoto" Target="../media/hdphoto6.wdp"/><Relationship Id="rId4" Type="http://schemas.openxmlformats.org/officeDocument/2006/relationships/image" Target="../media/image116.jpeg"/><Relationship Id="rId9" Type="http://schemas.openxmlformats.org/officeDocument/2006/relationships/image" Target="../media/image120.jpeg"/><Relationship Id="rId14" Type="http://schemas.openxmlformats.org/officeDocument/2006/relationships/image" Target="../media/image1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24.png"/><Relationship Id="rId7" Type="http://schemas.openxmlformats.org/officeDocument/2006/relationships/image" Target="../media/image76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127.png"/><Relationship Id="rId5" Type="http://schemas.openxmlformats.org/officeDocument/2006/relationships/image" Target="../media/image126.png"/><Relationship Id="rId10" Type="http://schemas.openxmlformats.org/officeDocument/2006/relationships/image" Target="../media/image79.png"/><Relationship Id="rId4" Type="http://schemas.openxmlformats.org/officeDocument/2006/relationships/image" Target="../media/image125.png"/><Relationship Id="rId9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114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4.jpeg"/><Relationship Id="rId4" Type="http://schemas.openxmlformats.org/officeDocument/2006/relationships/image" Target="../media/image10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.jpe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png"/><Relationship Id="rId5" Type="http://schemas.openxmlformats.org/officeDocument/2006/relationships/image" Target="../media/image114.jpeg"/><Relationship Id="rId4" Type="http://schemas.openxmlformats.org/officeDocument/2006/relationships/image" Target="../media/image140.png"/><Relationship Id="rId9" Type="http://schemas.openxmlformats.org/officeDocument/2006/relationships/image" Target="../media/image1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情侣爱情相册\01副本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30" y="-20699"/>
            <a:ext cx="9182118" cy="516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64507" y="3037817"/>
            <a:ext cx="838200" cy="1246495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zh-CN" altLang="en-US" sz="7500" b="0" dirty="0">
                <a:solidFill>
                  <a:srgbClr val="52226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24994" y="2697649"/>
            <a:ext cx="838200" cy="1246495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zh-CN" altLang="en-US" sz="7500" b="0" dirty="0">
                <a:solidFill>
                  <a:srgbClr val="52226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10794" y="3334544"/>
            <a:ext cx="838200" cy="938719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zh-CN" altLang="en-US" sz="5500" b="0" dirty="0">
                <a:solidFill>
                  <a:srgbClr val="52226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6594" y="2926993"/>
            <a:ext cx="838200" cy="1169551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zh-CN" altLang="en-US" sz="7000" b="0" dirty="0">
                <a:solidFill>
                  <a:srgbClr val="52226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794" y="2877344"/>
            <a:ext cx="838200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zh-CN" altLang="en-US" sz="8800" b="0" dirty="0">
                <a:solidFill>
                  <a:srgbClr val="52226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册</a:t>
            </a:r>
          </a:p>
        </p:txBody>
      </p:sp>
      <p:sp>
        <p:nvSpPr>
          <p:cNvPr id="2" name="心形 1"/>
          <p:cNvSpPr/>
          <p:nvPr/>
        </p:nvSpPr>
        <p:spPr bwMode="auto">
          <a:xfrm>
            <a:off x="1677194" y="3761093"/>
            <a:ext cx="505376" cy="408150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9" name="心形 28"/>
          <p:cNvSpPr/>
          <p:nvPr/>
        </p:nvSpPr>
        <p:spPr bwMode="auto">
          <a:xfrm>
            <a:off x="6951209" y="3661064"/>
            <a:ext cx="190500" cy="153851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" name="心形 29"/>
          <p:cNvSpPr/>
          <p:nvPr/>
        </p:nvSpPr>
        <p:spPr bwMode="auto">
          <a:xfrm>
            <a:off x="3410501" y="4557689"/>
            <a:ext cx="190500" cy="153851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1" name="心形 30"/>
          <p:cNvSpPr/>
          <p:nvPr/>
        </p:nvSpPr>
        <p:spPr bwMode="auto">
          <a:xfrm>
            <a:off x="4430470" y="2952093"/>
            <a:ext cx="190500" cy="153851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2" name="心形 31"/>
          <p:cNvSpPr/>
          <p:nvPr/>
        </p:nvSpPr>
        <p:spPr bwMode="auto">
          <a:xfrm>
            <a:off x="5449094" y="2962993"/>
            <a:ext cx="190500" cy="153851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3" name="心形 32"/>
          <p:cNvSpPr/>
          <p:nvPr/>
        </p:nvSpPr>
        <p:spPr bwMode="auto">
          <a:xfrm>
            <a:off x="6401594" y="3469839"/>
            <a:ext cx="190500" cy="153851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4" name="心形 33"/>
          <p:cNvSpPr/>
          <p:nvPr/>
        </p:nvSpPr>
        <p:spPr bwMode="auto">
          <a:xfrm>
            <a:off x="2972594" y="4325144"/>
            <a:ext cx="381000" cy="307702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5" name="心形 34"/>
          <p:cNvSpPr/>
          <p:nvPr/>
        </p:nvSpPr>
        <p:spPr bwMode="auto">
          <a:xfrm>
            <a:off x="6553994" y="3029018"/>
            <a:ext cx="381000" cy="307702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6" name="心形 35"/>
          <p:cNvSpPr/>
          <p:nvPr/>
        </p:nvSpPr>
        <p:spPr bwMode="auto">
          <a:xfrm>
            <a:off x="2656377" y="2968440"/>
            <a:ext cx="381000" cy="307702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7" name="心形 36"/>
          <p:cNvSpPr/>
          <p:nvPr/>
        </p:nvSpPr>
        <p:spPr bwMode="auto">
          <a:xfrm>
            <a:off x="4099014" y="3208131"/>
            <a:ext cx="190500" cy="153851"/>
          </a:xfrm>
          <a:prstGeom prst="heart">
            <a:avLst/>
          </a:prstGeom>
          <a:solidFill>
            <a:srgbClr val="EACBED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20594" y="3616514"/>
            <a:ext cx="838200" cy="630942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zh-CN" altLang="en-US" sz="3500" b="0" dirty="0">
                <a:solidFill>
                  <a:srgbClr val="52226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○</a:t>
            </a:r>
          </a:p>
        </p:txBody>
      </p:sp>
      <p:sp>
        <p:nvSpPr>
          <p:cNvPr id="21" name="心形 20"/>
          <p:cNvSpPr/>
          <p:nvPr/>
        </p:nvSpPr>
        <p:spPr bwMode="auto">
          <a:xfrm>
            <a:off x="3893498" y="972344"/>
            <a:ext cx="450696" cy="363990"/>
          </a:xfrm>
          <a:prstGeom prst="heart">
            <a:avLst/>
          </a:prstGeom>
          <a:solidFill>
            <a:srgbClr val="99397E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3" name="心形 22"/>
          <p:cNvSpPr/>
          <p:nvPr/>
        </p:nvSpPr>
        <p:spPr bwMode="auto">
          <a:xfrm>
            <a:off x="3893498" y="972344"/>
            <a:ext cx="450696" cy="363990"/>
          </a:xfrm>
          <a:prstGeom prst="heart">
            <a:avLst/>
          </a:prstGeom>
          <a:solidFill>
            <a:srgbClr val="99397E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</a:bodyPr>
          <a:lstStyle/>
          <a:p>
            <a:pPr defTabSz="912495"/>
            <a:endParaRPr lang="zh-CN" altLang="en-US"/>
          </a:p>
        </p:txBody>
      </p:sp>
      <p:sp>
        <p:nvSpPr>
          <p:cNvPr id="24" name="心形 23"/>
          <p:cNvSpPr/>
          <p:nvPr/>
        </p:nvSpPr>
        <p:spPr bwMode="auto">
          <a:xfrm>
            <a:off x="3893498" y="972344"/>
            <a:ext cx="450696" cy="363990"/>
          </a:xfrm>
          <a:prstGeom prst="heart">
            <a:avLst/>
          </a:prstGeom>
          <a:solidFill>
            <a:srgbClr val="99397E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</a:bodyPr>
          <a:lstStyle/>
          <a:p>
            <a:pPr defTabSz="912495"/>
            <a:endParaRPr lang="zh-CN" altLang="en-US"/>
          </a:p>
        </p:txBody>
      </p:sp>
      <p:sp>
        <p:nvSpPr>
          <p:cNvPr id="38" name="心形 37"/>
          <p:cNvSpPr/>
          <p:nvPr/>
        </p:nvSpPr>
        <p:spPr bwMode="auto">
          <a:xfrm>
            <a:off x="3893498" y="972344"/>
            <a:ext cx="450696" cy="363990"/>
          </a:xfrm>
          <a:prstGeom prst="heart">
            <a:avLst/>
          </a:prstGeom>
          <a:solidFill>
            <a:srgbClr val="99397E">
              <a:alpha val="55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9" name="心形 38"/>
          <p:cNvSpPr/>
          <p:nvPr/>
        </p:nvSpPr>
        <p:spPr bwMode="auto">
          <a:xfrm>
            <a:off x="3893498" y="972344"/>
            <a:ext cx="450696" cy="363990"/>
          </a:xfrm>
          <a:prstGeom prst="heart">
            <a:avLst/>
          </a:prstGeom>
          <a:solidFill>
            <a:srgbClr val="99397E">
              <a:alpha val="35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0" name="心形 39"/>
          <p:cNvSpPr/>
          <p:nvPr/>
        </p:nvSpPr>
        <p:spPr bwMode="auto">
          <a:xfrm>
            <a:off x="3893498" y="972344"/>
            <a:ext cx="450696" cy="363990"/>
          </a:xfrm>
          <a:prstGeom prst="heart">
            <a:avLst/>
          </a:prstGeom>
          <a:solidFill>
            <a:srgbClr val="99397E">
              <a:alpha val="2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scene3d>
              <a:camera prst="orthographicFront"/>
              <a:lightRig rig="threePt" dir="t"/>
            </a:scene3d>
          </a:bodyPr>
          <a:lstStyle/>
          <a:p>
            <a:pPr marL="0" marR="0" indent="0" algn="ctr" defTabSz="9124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2" y="1043782"/>
            <a:ext cx="2317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357" y="1358107"/>
            <a:ext cx="174625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869" y="1146969"/>
            <a:ext cx="115888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82" y="1083469"/>
            <a:ext cx="117475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407" y="1240632"/>
            <a:ext cx="115887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57" y="978694"/>
            <a:ext cx="115887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294" y="927894"/>
            <a:ext cx="17462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907" y="1118394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432" y="1293019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694" y="1397794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57" y="1083469"/>
            <a:ext cx="173037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057" y="1032669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457" y="1032669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307" y="1240632"/>
            <a:ext cx="173037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969" y="1240632"/>
            <a:ext cx="174625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619" y="1146969"/>
            <a:ext cx="233363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719" y="924719"/>
            <a:ext cx="2317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894" y="1135857"/>
            <a:ext cx="23336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544" y="875507"/>
            <a:ext cx="233363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694" y="978694"/>
            <a:ext cx="233363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944" y="1345407"/>
            <a:ext cx="23336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682" y="978694"/>
            <a:ext cx="231775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657" y="1240632"/>
            <a:ext cx="115887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807" y="1189832"/>
            <a:ext cx="115887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694" y="1293019"/>
            <a:ext cx="117475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057" y="1240632"/>
            <a:ext cx="115887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307" y="1189832"/>
            <a:ext cx="115887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432" y="1189832"/>
            <a:ext cx="115887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544" y="1397794"/>
            <a:ext cx="115888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769" y="1450182"/>
            <a:ext cx="115888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257" y="1450182"/>
            <a:ext cx="115887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132" y="1358107"/>
            <a:ext cx="115887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644" y="991394"/>
            <a:ext cx="115888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769" y="875507"/>
            <a:ext cx="115888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394" y="978694"/>
            <a:ext cx="115888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57" y="1502569"/>
            <a:ext cx="115887" cy="10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494" y="1515269"/>
            <a:ext cx="115888" cy="10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869" y="1253332"/>
            <a:ext cx="115888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图片 7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244" y="1253332"/>
            <a:ext cx="115888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019" y="1408907"/>
            <a:ext cx="117475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图片 8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757" y="1146969"/>
            <a:ext cx="115887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图片 8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407" y="1189832"/>
            <a:ext cx="17462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图片 8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407" y="1293019"/>
            <a:ext cx="233362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图片 8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407" y="1032669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图片 8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407" y="924719"/>
            <a:ext cx="2317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图片 8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69" y="1083469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图片 8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69" y="1189832"/>
            <a:ext cx="2317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图片 8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694" y="1135857"/>
            <a:ext cx="23336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8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457" y="1083469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9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457" y="1189832"/>
            <a:ext cx="233362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图片 9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219" y="1053307"/>
            <a:ext cx="2317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图片 9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944" y="1032669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图片 9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944" y="1135857"/>
            <a:ext cx="23336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9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719" y="1118394"/>
            <a:ext cx="2317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图片 9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2" y="1124744"/>
            <a:ext cx="1746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图片 9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344" y="1231107"/>
            <a:ext cx="2317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图片 9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57" y="969169"/>
            <a:ext cx="17462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9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57" y="1073944"/>
            <a:ext cx="2317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图片 9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657" y="1118394"/>
            <a:ext cx="71437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图片 10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444" y="727869"/>
            <a:ext cx="71437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图片 10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407" y="667544"/>
            <a:ext cx="107156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图片 10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57" y="713582"/>
            <a:ext cx="71437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图片 10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094" y="989807"/>
            <a:ext cx="71437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图片 10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469" y="1053307"/>
            <a:ext cx="71437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图片 10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969" y="732632"/>
            <a:ext cx="71437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图片 10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532" y="861219"/>
            <a:ext cx="1071562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图片 10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532" y="1310482"/>
            <a:ext cx="357187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28" descr="小粉点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5" y="-1311275"/>
            <a:ext cx="188913" cy="20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9" descr="小白点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725" y="-703263"/>
            <a:ext cx="347663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30" descr="小白点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050" y="-400050"/>
            <a:ext cx="139700" cy="15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31" descr="小白点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5" y="-866775"/>
            <a:ext cx="217488" cy="23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32" descr="小白点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425" y="-903288"/>
            <a:ext cx="1143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33" descr="小粉点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-615950"/>
            <a:ext cx="109538" cy="11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34" descr="小粉点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-1271588"/>
            <a:ext cx="80963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35" descr="小白点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25" y="-1019175"/>
            <a:ext cx="217488" cy="23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36" descr="小白点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-1055688"/>
            <a:ext cx="1143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37" descr="小粉点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-768350"/>
            <a:ext cx="109538" cy="11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38" descr="小粉点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25" y="-1371600"/>
            <a:ext cx="1984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39" descr="小白点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-804863"/>
            <a:ext cx="347663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40" descr="小白点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-501650"/>
            <a:ext cx="139700" cy="15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41" descr="小白点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-968375"/>
            <a:ext cx="217488" cy="23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2" descr="小白点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-1004888"/>
            <a:ext cx="1143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43" descr="小粉点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-717550"/>
            <a:ext cx="109538" cy="11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44" descr="小粉点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-1143000"/>
            <a:ext cx="1984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45" descr="小粉点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325" y="-990600"/>
            <a:ext cx="198438" cy="2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46" descr="小粉点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-1119188"/>
            <a:ext cx="80963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47" descr="小粉点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-966788"/>
            <a:ext cx="80963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48" descr="小粉点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-814388"/>
            <a:ext cx="80963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49" descr="小粉点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-661988"/>
            <a:ext cx="80963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50" descr="小白点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25" y="-552450"/>
            <a:ext cx="139700" cy="15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51" descr="小白点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-855663"/>
            <a:ext cx="347663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陶喆 - 就是爱你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999599" y="424093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5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2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3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500"/>
                            </p:stCondLst>
                            <p:childTnLst>
                              <p:par>
                                <p:cTn id="47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1" presetClass="path" presetSubtype="0" repeatCount="8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C 0.06893 1.35802E-6 0.125 0.09722 0.125 0.21728 C 0.125 0.33704 0.06893 0.43426 -1.94444E-6 0.43426 C -0.06892 0.43426 -0.125 0.33704 -0.125 0.21728 C -0.125 0.09722 -0.06892 1.35802E-6 -1.94444E-6 1.35802E-6 Z " pathEditMode="relative" rAng="0" ptsTypes="fffff">
                                      <p:cBhvr>
                                        <p:cTn id="49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28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1" presetClass="path" presetSubtype="0" repeatCount="8000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94444E-6 1.35802E-6 C 0.06893 1.35802E-6 0.125 0.09722 0.125 0.21728 C 0.125 0.33704 0.06893 0.43426 -1.94444E-6 0.43426 C -0.06892 0.43426 -0.125 0.33704 -0.125 0.21728 C -0.125 0.09722 -0.06892 1.35802E-6 -1.94444E-6 1.35802E-6 Z " pathEditMode="relative" rAng="0" ptsTypes="fffff">
                                      <p:cBhvr>
                                        <p:cTn id="49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28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1" presetClass="path" presetSubtype="0" repeatCount="800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94444E-6 1.35802E-6 C 0.06893 1.35802E-6 0.125 0.09722 0.125 0.21728 C 0.125 0.33704 0.06893 0.43426 -1.94444E-6 0.43426 C -0.06892 0.43426 -0.125 0.33704 -0.125 0.21728 C -0.125 0.09722 -0.06892 1.35802E-6 -1.94444E-6 1.35802E-6 Z " pathEditMode="relative" rAng="0" ptsTypes="fffff">
                                      <p:cBhvr>
                                        <p:cTn id="50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28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1" presetClass="path" presetSubtype="0" repeatCount="800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94444E-6 1.35802E-6 C 0.06893 1.35802E-6 0.125 0.09722 0.125 0.21728 C 0.125 0.33704 0.06893 0.43426 -1.94444E-6 0.43426 C -0.06892 0.43426 -0.125 0.33704 -0.125 0.21728 C -0.125 0.09722 -0.06892 1.35802E-6 -1.94444E-6 1.35802E-6 Z " pathEditMode="relative" rAng="0" ptsTypes="fffff">
                                      <p:cBhvr>
                                        <p:cTn id="50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28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1" presetClass="path" presetSubtype="0" repeatCount="800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94444E-6 1.35802E-6 C 0.06893 1.35802E-6 0.125 0.09722 0.125 0.21728 C 0.125 0.33704 0.06893 0.43426 -1.94444E-6 0.43426 C -0.06892 0.43426 -0.125 0.33704 -0.125 0.21728 C -0.125 0.09722 -0.06892 1.35802E-6 -1.94444E-6 1.35802E-6 Z " pathEditMode="relative" rAng="0" ptsTypes="fffff">
                                      <p:cBhvr>
                                        <p:cTn id="50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28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1" presetClass="path" presetSubtype="0" repeatCount="800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7037E-7 C 0.06892 3.7037E-7 0.125 0.09722 0.125 0.21728 C 0.125 0.33704 0.06892 0.43426 3.05556E-6 0.43426 C -0.06893 0.43426 -0.125 0.33704 -0.125 0.21728 C -0.125 0.09722 -0.06893 3.7037E-7 3.05556E-6 3.7037E-7 Z " pathEditMode="relative" rAng="0" ptsTypes="fffff">
                                      <p:cBhvr>
                                        <p:cTn id="50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28"/>
                                    </p:animMotion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grpId="2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grpId="2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0" presetClass="exit" presetSubtype="0" fill="hold" grpId="2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0" presetClass="exit" presetSubtype="0" fill="hold" grpId="2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grpId="2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grpId="2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2" presetClass="entr" presetSubtype="9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0" presetID="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4" presetID="2" presetClass="entr" presetSubtype="3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8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2" presetID="2" presetClass="entr" presetSubtype="2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6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0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53" presetClass="entr" presetSubtype="16" fill="hold" grpId="0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53" presetClass="entr" presetSubtype="16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53" presetClass="entr" presetSubtype="16" fill="hold" grpId="0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5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53" presetClass="entr" presetSubtype="16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53" presetClass="entr" presetSubtype="16" fill="hold" grpId="0" nodeType="withEffect">
                                  <p:stCondLst>
                                    <p:cond delay="1030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53" presetClass="entr" presetSubtype="16" fill="hold" grpId="0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6" presetID="53" presetClass="entr" presetSubtype="16" fill="hold" grpId="0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53" presetClass="entr" presetSubtype="16" fill="hold" grpId="0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6" presetID="53" presetClass="entr" presetSubtype="16" fill="hold" grpId="0" nodeType="withEffect">
                                  <p:stCondLst>
                                    <p:cond delay="1170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99877E-6 C -0.01788 0.07117 -0.03576 0.14264 -0.02864 0.21719 C -0.02153 0.29113 0.0382 0.37153 0.04271 0.44516 C 0.04722 0.51879 -0.00538 0.58472 -0.00173 0.65927 C 0.00191 0.73383 0.05782 0.8244 0.06493 0.89279 C 0.07205 0.96118 0.03264 0.99938 0.04115 1.07024 C 0.04966 1.1411 0.08264 1.22951 0.1158 1.31824 " pathEditMode="relative" ptsTypes="aaaaaaA">
                                      <p:cBhvr>
                                        <p:cTn id="602" dur="6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66667E-6 1.83359E-6 C -0.00157 0.04931 -0.00313 0.09861 -0.01997 0.15686 C -0.03681 0.2151 -0.09636 0.28197 -0.10157 0.34915 C -0.10678 0.41633 -0.04879 0.47334 -0.05157 0.55932 C -0.05435 0.6453 -0.11459 0.77196 -0.11824 0.8641 C -0.12188 0.95624 -0.07067 1.02619 -0.07327 1.11248 C -0.07588 1.19877 -0.12327 1.33744 -0.13334 1.38182 " pathEditMode="relative" ptsTypes="aaaaaaA">
                                      <p:cBhvr>
                                        <p:cTn id="604" dur="34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0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38889E-6 -2.83513E-6 C -0.02656 0.03729 -0.05295 0.07489 -0.04496 0.14792 C -0.03698 0.22096 0.04115 0.33436 0.04827 0.43791 C 0.05538 0.54114 0.01511 0.66009 -0.00173 0.76918 C -0.01857 0.87827 -0.0566 0.97905 -0.0533 1.09183 C -0.05 1.20462 -0.01597 1.32573 0.01823 1.44653 " pathEditMode="relative" ptsTypes="aaaaaA">
                                      <p:cBhvr>
                                        <p:cTn id="606" dur="58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6.84129E-6 C -0.03594 0.11864 -0.07188 0.23728 -0.06997 0.36394 C -0.06806 0.49059 0.00087 0.65392 0.01163 0.76055 C 0.02239 0.86717 0.01354 0.90908 -0.00504 1.00307 C -0.02361 1.09706 -0.0842 1.27118 -0.1 1.32542 " pathEditMode="relative" ptsTypes="aaaaA">
                                      <p:cBhvr>
                                        <p:cTn id="608" dur="29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9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6.11111E-6 -6.84129E-6 C 0.00036 0.17534 0.0007 0.35069 -0.01822 0.49706 C -0.03714 0.64344 -0.10832 0.71679 -0.11336 0.87888 C -0.11839 1.04098 -0.08332 1.25577 -0.04826 1.47056 " pathEditMode="relative" ptsTypes="aaaA">
                                      <p:cBhvr>
                                        <p:cTn id="610" dur="5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0" presetClass="path" presetSubtype="0" accel="50000" decel="5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1.66667E-6 3.99877E-6 C -0.01788 0.07117 -0.03576 0.14264 -0.02864 0.21719 C -0.02153 0.29113 0.0382 0.37153 0.04271 0.44516 C 0.04722 0.51879 -0.00538 0.58472 -0.00173 0.65927 C 0.00191 0.73383 0.05782 0.8244 0.06493 0.89279 C 0.07205 0.96118 0.03264 0.99938 0.04115 1.07024 C 0.04966 1.1411 0.08264 1.22951 0.1158 1.31824 " pathEditMode="relative" ptsTypes="aaaaaaA">
                                      <p:cBhvr>
                                        <p:cTn id="612" dur="29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66667E-6 1.83359E-6 C -0.00157 0.04931 -0.00313 0.09861 -0.01997 0.15686 C -0.03681 0.2151 -0.09636 0.28197 -0.10157 0.34915 C -0.10678 0.41633 -0.04879 0.47334 -0.05157 0.55932 C -0.05435 0.6453 -0.11459 0.77196 -0.11824 0.8641 C -0.12188 0.95624 -0.07067 1.02619 -0.07327 1.11248 C -0.07588 1.19877 -0.12327 1.33744 -0.13334 1.38182 " pathEditMode="relative" ptsTypes="aaaaaaA">
                                      <p:cBhvr>
                                        <p:cTn id="614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0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1.38889E-6 -2.83513E-6 C -0.02656 0.03729 -0.05295 0.07489 -0.04496 0.14792 C -0.03698 0.22096 0.04115 0.33436 0.04827 0.43791 C 0.05538 0.54114 0.01511 0.66009 -0.00173 0.76918 C -0.01857 0.87827 -0.0566 0.97905 -0.0533 1.09183 C -0.05 1.20462 -0.01597 1.32573 0.01823 1.44653 " pathEditMode="relative" ptsTypes="aaaaaA">
                                      <p:cBhvr>
                                        <p:cTn id="616" dur="5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0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0296 0.09231 C -0.03889 0.21087 -0.07483 0.32973 -0.07292 0.45631 C -0.07101 0.58289 -0.00209 0.74622 0.00868 0.85273 C 0.01944 0.95955 0.0106 1.00154 -0.00799 1.0954 C -0.02657 1.18925 -0.08716 1.36338 -0.10296 1.41772 " pathEditMode="relative" rAng="0" ptsTypes="aaaaA">
                                      <p:cBhvr>
                                        <p:cTn id="618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9" y="66255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6.11111E-6 -6.84129E-6 C 0.00036 0.17534 0.0007 0.35069 -0.01822 0.49706 C -0.03714 0.64344 -0.10832 0.71679 -0.11336 0.87888 C -0.11839 1.04098 -0.08332 1.25577 -0.04826 1.47056 " pathEditMode="relative" ptsTypes="aaaA">
                                      <p:cBhvr>
                                        <p:cTn id="620" dur="36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66667E-6 3.99877E-6 C -0.01788 0.07117 -0.03576 0.14264 -0.02864 0.21719 C -0.02153 0.29113 0.0382 0.37153 0.04271 0.44516 C 0.04722 0.51879 -0.00538 0.58472 -0.00173 0.65927 C 0.00191 0.73383 0.05782 0.8244 0.06493 0.89279 C 0.07205 0.96118 0.03264 0.99938 0.04115 1.07024 C 0.04966 1.1411 0.08264 1.22951 0.1158 1.31824 " pathEditMode="relative" ptsTypes="aaaaaaA">
                                      <p:cBhvr>
                                        <p:cTn id="622" dur="47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6.66667E-6 1.83359E-6 C -0.00157 0.04931 -0.00313 0.09861 -0.01997 0.15686 C -0.03681 0.2151 -0.09636 0.28197 -0.10157 0.34915 C -0.10678 0.41633 -0.04879 0.47334 -0.05157 0.55932 C -0.05435 0.6453 -0.11459 0.77196 -0.11824 0.8641 C -0.12188 0.95624 -0.07067 1.02619 -0.07327 1.11248 C -0.07588 1.19877 -0.12327 1.33744 -0.13334 1.38182 " pathEditMode="relative" ptsTypes="aaaaaaA">
                                      <p:cBhvr>
                                        <p:cTn id="624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1.38889E-6 -2.83513E-6 C -0.02656 0.03729 -0.05295 0.07489 -0.04496 0.14792 C -0.03698 0.22096 0.04115 0.33436 0.04827 0.43791 C 0.05538 0.54114 0.01511 0.66009 -0.00173 0.76918 C -0.01857 0.87827 -0.0566 0.97905 -0.0533 1.09183 C -0.05 1.20462 -0.01597 1.32573 0.01823 1.44653 " pathEditMode="relative" ptsTypes="aaaaaA">
                                      <p:cBhvr>
                                        <p:cTn id="626" dur="34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6.84129E-6 C -0.03594 0.11864 -0.07188 0.23728 -0.06997 0.36394 C -0.06806 0.49059 0.00087 0.65392 0.01163 0.76055 C 0.02239 0.86717 0.01354 0.90908 -0.00504 1.00307 C -0.02361 1.09706 -0.0842 1.27118 -0.1 1.32542 " pathEditMode="relative" ptsTypes="aaaaA">
                                      <p:cBhvr>
                                        <p:cTn id="628" dur="41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0" presetClass="path" presetSubtype="0" accel="50000" decel="5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6.11111E-6 -6.84129E-6 C 0.00036 0.17534 0.0007 0.35069 -0.01822 0.49706 C -0.03714 0.64344 -0.10832 0.71679 -0.11336 0.87888 C -0.11839 1.04098 -0.08332 1.25577 -0.04826 1.47056 " pathEditMode="relative" ptsTypes="aaaA">
                                      <p:cBhvr>
                                        <p:cTn id="630" dur="5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5.55556E-6 7.14726E-7 C -0.01562 0.02033 -0.03124 0.04066 -0.02534 0.12692 C -0.01944 0.21318 0.01876 0.39094 0.03508 0.51817 C 0.0514 0.64571 0.06997 0.71842 0.0731 0.89032 C 0.07622 1.06192 0.06511 1.3056 0.054 1.54929 " pathEditMode="relative" ptsTypes="aaaaA">
                                      <p:cBhvr>
                                        <p:cTn id="632" dur="4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5.55556E-6 7.14726E-7 C -0.01562 0.02033 -0.03124 0.04066 -0.02534 0.12692 C -0.01944 0.21318 0.01876 0.39094 0.03508 0.51817 C 0.0514 0.64571 0.06997 0.71842 0.0731 0.89032 C 0.07622 1.06192 0.06511 1.3056 0.054 1.54929 " pathEditMode="relative" ptsTypes="aaaaA">
                                      <p:cBhvr>
                                        <p:cTn id="634" dur="39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5" presetID="0" presetClass="path" presetSubtype="0" accel="50000" decel="5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636" dur="36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7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6 7.14726E-7 C -0.01562 0.02033 -0.03124 0.04066 -0.02534 0.12692 C -0.01944 0.21318 0.01876 0.39094 0.03508 0.51817 C 0.0514 0.64571 0.06997 0.71842 0.0731 0.89032 C 0.07622 1.06192 0.06511 1.3056 0.054 1.54929 " pathEditMode="relative" ptsTypes="aaaaA">
                                      <p:cBhvr>
                                        <p:cTn id="638" dur="4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640" dur="37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1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642" dur="47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3" presetID="0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644" dur="3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646" dur="38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7" presetID="0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5.83333E-6 -4.57178E-6 C 0.02256 0.061 0.04513 0.122 0.05086 0.21966 C 0.05659 0.31732 0.02517 0.45225 0.03489 0.58565 C 0.04461 0.71904 0.09826 0.87431 0.10954 1.01941 C 0.12083 1.16451 0.11197 1.31023 0.10312 1.45595 " pathEditMode="relative" rAng="0" ptsTypes="aaaaA">
                                      <p:cBhvr>
                                        <p:cTn id="648" dur="4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  <p:bldP spid="25" grpId="0"/>
      <p:bldP spid="26" grpId="0"/>
      <p:bldP spid="27" grpId="0"/>
      <p:bldP spid="28" grpId="0"/>
      <p:bldP spid="2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7" grpId="0"/>
      <p:bldP spid="21" grpId="0" animBg="1"/>
      <p:bldP spid="21" grpId="1" animBg="1"/>
      <p:bldP spid="21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77194" y="1048544"/>
            <a:ext cx="1981200" cy="193899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这里有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天真可爱的微笑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这里有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令人回忆的故事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这里有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无私的祝福</a:t>
            </a:r>
          </a:p>
          <a:p>
            <a:pPr algn="l"/>
            <a:endParaRPr lang="zh-CN" altLang="en-US" sz="1200" b="0" dirty="0">
              <a:solidFill>
                <a:schemeClr val="bg2">
                  <a:lumMod val="50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每一个足迹都如此纯真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每一张笑靥都如此精彩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每一段故事都如此温馨</a:t>
            </a:r>
          </a:p>
        </p:txBody>
      </p:sp>
      <p:pic>
        <p:nvPicPr>
          <p:cNvPr id="3075" name="Picture 3" descr="C:\Users\Administrator\Desktop\相框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594" y="515144"/>
            <a:ext cx="3601119" cy="414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esktop\bwr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394" y="3117078"/>
            <a:ext cx="2477294" cy="1360466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11000"/>
              </a:schemeClr>
            </a:glow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02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49326"/>
            <a:ext cx="2438400" cy="32996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3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928" y="803270"/>
            <a:ext cx="2329245" cy="33390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2397" y="2238645"/>
            <a:ext cx="1655013" cy="22388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r="6058"/>
          <a:stretch>
            <a:fillRect/>
          </a:stretch>
        </p:blipFill>
        <p:spPr bwMode="auto">
          <a:xfrm>
            <a:off x="6934994" y="1623728"/>
            <a:ext cx="1452908" cy="20581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4645" y="819944"/>
            <a:ext cx="1289900" cy="1744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6" name="Picture 149" descr="气泡透明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6183313" y="3105944"/>
            <a:ext cx="1645035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50" descr="气泡透明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3027363" y="2376488"/>
            <a:ext cx="1752600" cy="194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1" descr="气泡透明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5564188" y="2192338"/>
            <a:ext cx="1004887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2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6199872" y="1556711"/>
            <a:ext cx="1136650" cy="126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3" descr="气泡透明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1987551" y="540802"/>
            <a:ext cx="1579562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54" descr="气泡透明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1525588" y="820738"/>
            <a:ext cx="741362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55" descr="气泡透明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230188" y="2268538"/>
            <a:ext cx="2141537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56" descr="气泡透明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4421188" y="1963738"/>
            <a:ext cx="741362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124994" y="74374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空气中弥漫着</a:t>
            </a:r>
          </a:p>
          <a:p>
            <a:pPr algn="l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爱的味道</a:t>
            </a:r>
          </a:p>
          <a:p>
            <a:pPr algn="l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甜甜的。。。。。。</a:t>
            </a:r>
          </a:p>
          <a:p>
            <a:pPr algn="l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暖暖的。。。。。。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SUN孙艳下载即作\清新相册模板\外国宝宝\17961491_091329110000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8"/>
          <a:stretch>
            <a:fillRect/>
          </a:stretch>
        </p:blipFill>
        <p:spPr bwMode="auto">
          <a:xfrm>
            <a:off x="4344194" y="2953544"/>
            <a:ext cx="2743200" cy="1693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F:\SUN孙艳下载即作\清新相册模板\外国宝宝\17961491_075152459000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9" b="8688"/>
          <a:stretch>
            <a:fillRect/>
          </a:stretch>
        </p:blipFill>
        <p:spPr bwMode="auto">
          <a:xfrm>
            <a:off x="5887641" y="1734344"/>
            <a:ext cx="2399506" cy="1443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F:\SUN孙艳下载即作\清新相册模板\外国宝宝\17961491_091315675000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2"/>
          <a:stretch>
            <a:fillRect/>
          </a:stretch>
        </p:blipFill>
        <p:spPr bwMode="auto">
          <a:xfrm>
            <a:off x="1067594" y="890588"/>
            <a:ext cx="2743200" cy="1605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/>
          <p:cNvSpPr/>
          <p:nvPr/>
        </p:nvSpPr>
        <p:spPr>
          <a:xfrm>
            <a:off x="4039394" y="819944"/>
            <a:ext cx="2209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与你同行  不知疲倦</a:t>
            </a:r>
          </a:p>
          <a:p>
            <a:pPr algn="l"/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不求平坦  只求灿烂</a:t>
            </a:r>
          </a:p>
          <a:p>
            <a:pPr algn="l"/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任天边的云   迷迷茫茫</a:t>
            </a:r>
          </a:p>
          <a:p>
            <a:pPr algn="l"/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任脚下的路 曲曲弯弯</a:t>
            </a:r>
          </a:p>
          <a:p>
            <a:pPr algn="l"/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与你同行 不知疲倦</a:t>
            </a:r>
          </a:p>
          <a:p>
            <a:pPr algn="l"/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不求平坦  只求灿烂</a:t>
            </a:r>
          </a:p>
        </p:txBody>
      </p:sp>
      <p:sp>
        <p:nvSpPr>
          <p:cNvPr id="8" name="矩形 7"/>
          <p:cNvSpPr/>
          <p:nvPr/>
        </p:nvSpPr>
        <p:spPr>
          <a:xfrm>
            <a:off x="992188" y="2953544"/>
            <a:ext cx="4572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愿枝头的鸟  唱红日月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愿多情的风  吹暖人间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喜福和欢乐  我不会拒绝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痛苦和无奈  我不会埋怨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艰辛和坎坷  我能够面对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无论今天 无论明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我都愿意在你身边身边</a:t>
            </a:r>
            <a:r>
              <a:rPr lang="en-US" altLang="zh-CN" sz="10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1000" b="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01147" y="577205"/>
            <a:ext cx="230544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梦幻</a:t>
            </a:r>
            <a:r>
              <a:rPr lang="zh-CN" altLang="en-US" sz="3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季节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99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399"/>
                            </p:stCondLst>
                            <p:childTnLst>
                              <p:par>
                                <p:cTn id="5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2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580" fill="hold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580" fill="hold">
                                          <p:stCondLst>
                                            <p:cond delay="116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580" fill="hold">
                                          <p:stCondLst>
                                            <p:cond delay="174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580" fill="hold">
                                          <p:stCondLst>
                                            <p:cond delay="232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istrator\Desktop\清新相册模板\外国宝宝\7447430_201710615000_2.jpg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5" r="14644"/>
          <a:stretch>
            <a:fillRect/>
          </a:stretch>
        </p:blipFill>
        <p:spPr bwMode="auto">
          <a:xfrm>
            <a:off x="5317020" y="1693544"/>
            <a:ext cx="1260000" cy="126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istrator\Desktop\清新相册模板\外国宝宝\17961491_075152459000_2.jpg"/>
          <p:cNvPicPr>
            <a:picLocks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75" r="26062" b="6723"/>
          <a:stretch>
            <a:fillRect/>
          </a:stretch>
        </p:blipFill>
        <p:spPr bwMode="auto">
          <a:xfrm>
            <a:off x="2650020" y="1693544"/>
            <a:ext cx="1260000" cy="126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dministrator\Desktop\清新相册模板\外国宝宝\17961491_091329110000_2.jpg"/>
          <p:cNvPicPr>
            <a:picLocks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2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95" r="5680" b="6100"/>
          <a:stretch>
            <a:fillRect/>
          </a:stretch>
        </p:blipFill>
        <p:spPr bwMode="auto">
          <a:xfrm>
            <a:off x="3986220" y="1693544"/>
            <a:ext cx="1260000" cy="126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dministrator\Desktop\清新相册模板\外国宝宝\005.png"/>
          <p:cNvPicPr>
            <a:picLocks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739" y="3029744"/>
            <a:ext cx="1260000" cy="126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dministrator\Desktop\清新相册模板\外国宝宝\u=3504866710,2619795190&amp;fm=21&amp;gp=0.jpg"/>
          <p:cNvPicPr>
            <a:picLocks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57"/>
          <a:stretch>
            <a:fillRect/>
          </a:stretch>
        </p:blipFill>
        <p:spPr bwMode="auto">
          <a:xfrm>
            <a:off x="3289620" y="645163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Administrator\Desktop\清新相册模板\外国宝宝\025.png"/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20" y="116903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Administrator\Desktop\清新相册模板\外国宝宝\030.png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901" y="116903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C:\Users\Administrator\Desktop\清新相册模板\外国宝宝\060.png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939" y="3029744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 descr="C:\Users\Administrator\Desktop\清新相册模板\外国宝宝\070.png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967" y="116903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C:\Users\Administrator\Desktop\清新相册模板\外国宝宝\403a3954b319ebc44d69d4dd8226cffc1e171669.jpg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339" y="116903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9" name="Picture 13" descr="C:\Users\Administrator\Desktop\清新相册模板\外国宝宝\u=222155664,4036925749&amp;fm=21&amp;gp=0.jpg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220" y="116903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C:\Users\Administrator\Desktop\清新相册模板\外国宝宝\u=324324203,1199249174&amp;fm=21&amp;gp=0.jpg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r="23032"/>
          <a:stretch>
            <a:fillRect/>
          </a:stretch>
        </p:blipFill>
        <p:spPr bwMode="auto">
          <a:xfrm>
            <a:off x="5873453" y="3029744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1" name="Picture 15" descr="C:\Users\Administrator\Desktop\清新相册模板\外国宝宝\u=499260092,1389839211&amp;fm=21&amp;gp=0.jpg"/>
          <p:cNvPicPr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820" y="116903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C:\Users\Administrator\Desktop\清新相册模板\外国宝宝\u=1606938381,3410525416&amp;fm=21&amp;gp=0.jpg"/>
          <p:cNvPicPr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9" y="3552344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3" name="Picture 17" descr="C:\Users\Administrator\Desktop\清新相册模板\外国宝宝\0001.png"/>
          <p:cNvPicPr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420" y="1693544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C:\Users\Administrator\Desktop\清新相册模板\外国宝宝\021.png"/>
          <p:cNvPicPr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394" y="2201388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5" name="Picture 19" descr="C:\Users\Administrator\Desktop\清新相册模板\外国宝宝\u=3370305176,1409558485&amp;fm=21&amp;gp=0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20" y="3029744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C:\Users\Administrator\Desktop\清新相册模板\外国宝宝\u=3571488133,1183976799&amp;fm=21&amp;gp=0.jpg"/>
          <p:cNvPicPr>
            <a:picLocks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939" y="3552344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7" name="Picture 21" descr="C:\Users\Administrator\Desktop\清新相册模板\外国宝宝\17961491_091315675000_2.jpg"/>
          <p:cNvPicPr>
            <a:picLocks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020" y="645163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 descr="C:\Users\Administrator\Desktop\清新相册模板\外国宝宝\u=222155664,4036925749&amp;fm=21&amp;gp=0.jpg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209" y="436531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9" descr="C:\Users\Administrator\Desktop\清新相册模板\外国宝宝\030.png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394" y="1693544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C:\Users\Administrator\Desktop\清新相册模板\外国宝宝\u=324324203,1199249174&amp;fm=21&amp;gp=0.jpg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r="23032"/>
          <a:stretch>
            <a:fillRect/>
          </a:stretch>
        </p:blipFill>
        <p:spPr bwMode="auto">
          <a:xfrm>
            <a:off x="2749701" y="116903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C:\Users\Administrator\Desktop\清新相册模板\外国宝宝\u=499260092,1389839211&amp;fm=21&amp;gp=0.jpg"/>
          <p:cNvPicPr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420" y="2201388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9" descr="C:\Users\Administrator\Desktop\清新相册模板\外国宝宝\u=3370305176,1409558485&amp;fm=21&amp;gp=0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314" y="645163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1" descr="C:\Users\Administrator\Desktop\清新相册模板\外国宝宝\070.png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220" y="645163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8" descr="C:\Users\Administrator\Desktop\清新相册模板\外国宝宝\021.png"/>
          <p:cNvPicPr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20" y="1169032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2" descr="C:\Users\Administrator\Desktop\清新相册模板\外国宝宝\403a3954b319ebc44d69d4dd8226cffc1e171669.jpg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058" y="3029744"/>
            <a:ext cx="468000" cy="46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122" y="3100035"/>
            <a:ext cx="663928" cy="66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4" y="1743788"/>
            <a:ext cx="1258379" cy="125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178" y="2201388"/>
            <a:ext cx="941397" cy="94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534194" y="3867944"/>
            <a:ext cx="2677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9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快速换照片小贴士：</a:t>
            </a:r>
            <a:endParaRPr lang="en-US" altLang="zh-CN" sz="900" b="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9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此心形所用照片都为正方型，请在</a:t>
            </a:r>
            <a:r>
              <a:rPr lang="en-US" altLang="zh-CN" sz="9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PS</a:t>
            </a:r>
            <a:r>
              <a:rPr lang="zh-CN" altLang="en-US" sz="9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或其它软件中将您的照片裁成正方形，然后点击心形中照片右键“更改图片”替换照片。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after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" dur="1000" fill="hold"/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" dur="1000" fill="hold"/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1" dur="1000" fill="hold"/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2" dur="1000" fill="hold"/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9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5" dur="10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6" dur="10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9" dur="1000" fill="hold"/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0" dur="1000" fill="hold"/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nodeType="withEffect" p14:presetBounceEnd="29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23" dur="1000" fill="hold"/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4" dur="1000" fill="hold"/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nodeType="withEffect" p14:presetBounceEnd="29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27" dur="1000" fill="hold"/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8" dur="1000" fill="hold"/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1" dur="1000" fill="hold"/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32" dur="1000" fill="hold"/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5" dur="1000" fill="hold"/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36" dur="1000" fill="hold"/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nodeType="withEffect" p14:presetBounceEnd="2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9" dur="1000" fill="hold"/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0" dur="1000" fill="hold"/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fill="hold" nodeType="withEffect" p14:presetBounceEnd="29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43" dur="1000" fill="hold"/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4" dur="1000" fill="hold"/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2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47" dur="1000" fill="hold"/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8" dur="1000" fill="hold"/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1" dur="1000" fill="hold"/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52" dur="1000" fill="hold"/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5" dur="1000" fill="hold"/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56" dur="1000" fill="hold"/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9" dur="1000" fill="hold"/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0" dur="1000" fill="hold"/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29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63" dur="1000" fill="hold"/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4" dur="1000" fill="hold"/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67" dur="10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8" dur="10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1" dur="10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72" dur="10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fill="hold" nodeType="withEffect" p14:presetBounceEnd="29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5" dur="1000" fill="hold"/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76" dur="1000" fill="hold"/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29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9" dur="1000" fill="hold"/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0" dur="1000" fill="hold"/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83" dur="1000" fill="hold"/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4" dur="1000" fill="hold"/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8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nodeType="withEffect" p14:presetBounceEnd="29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1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92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fill="hold" nodeType="withEffect" p14:presetBounceEnd="29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5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9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nodeType="withEffect" p14:presetBounceEnd="29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0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 p14:presetBounceEnd="29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0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 p14:presetBounceEnd="29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0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1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1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99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3" r="3108" b="17089"/>
          <a:stretch>
            <a:fillRect/>
          </a:stretch>
        </p:blipFill>
        <p:spPr bwMode="auto">
          <a:xfrm>
            <a:off x="-114697" y="896144"/>
            <a:ext cx="4725194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00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7" r="3109" b="14806"/>
          <a:stretch>
            <a:fillRect/>
          </a:stretch>
        </p:blipFill>
        <p:spPr bwMode="auto">
          <a:xfrm>
            <a:off x="1753394" y="667544"/>
            <a:ext cx="4725193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01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748" r="4122" b="20815"/>
          <a:stretch>
            <a:fillRect/>
          </a:stretch>
        </p:blipFill>
        <p:spPr bwMode="auto">
          <a:xfrm>
            <a:off x="936557" y="851655"/>
            <a:ext cx="4725195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1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171" r="4120" b="20109"/>
          <a:stretch>
            <a:fillRect/>
          </a:stretch>
        </p:blipFill>
        <p:spPr bwMode="auto">
          <a:xfrm>
            <a:off x="913278" y="1429544"/>
            <a:ext cx="4725193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8" descr="双心幸福单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" y="2953544"/>
            <a:ext cx="4192588" cy="18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istrator\Desktop\相册png\气球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84" y="1554504"/>
            <a:ext cx="1068388" cy="114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C:\Users\Administrator\Desktop\相册png\气球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9084" y="896144"/>
            <a:ext cx="719349" cy="77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Box 80"/>
          <p:cNvSpPr txBox="1"/>
          <p:nvPr/>
        </p:nvSpPr>
        <p:spPr>
          <a:xfrm>
            <a:off x="1226943" y="1153835"/>
            <a:ext cx="2729699" cy="12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5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从你来到我身边的那一刻起，我的生活就开始进入另一个角色，从没如此甜蜜过。虽然生活之会有各种忧愁，而你却给我的生活带来许多快乐和幸福，从此生活中的一点一滴也因你而变得更美</a:t>
            </a:r>
            <a:r>
              <a:rPr lang="en-US" altLang="zh-CN" sz="105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1050" b="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154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003.pn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596" y="2114399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E:\005.pn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40" y="855992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E:\00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794" y="860779"/>
            <a:ext cx="1240533" cy="905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5" name="Picture 7" descr="E:\021.pn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794" y="2114399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6" name="Picture 8" descr="E:\060.pn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461" y="2114399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1250" y="855992"/>
            <a:ext cx="1268598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8" name="Picture 10" descr="E:\030.pn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157" y="3318544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9" name="Picture 11" descr="E:\070.pn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625" y="3318544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0" name="Picture 12" descr="C:\Users\Administrator\Desktop\外国宝宝\u=499260092,1389839211&amp;fm=21&amp;gp=0.jpg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441" y="855992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2" name="Picture 14" descr="C:\Users\Administrator\Desktop\外国宝宝\u=3753810459,178630286&amp;fm=21&amp;gp=0.jpg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455" y="2114399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3" name="Picture 15" descr="C:\Users\Administrator\Desktop\外国宝宝\403a3954b319ebc44d69d4dd8226cffc1e171669.jpg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891" y="3318544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4" name="Picture 16" descr="C:\Users\Administrator\Desktop\外国宝宝\u=222155664,4036925749&amp;fm=21&amp;gp=0.jpg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437" y="860778"/>
            <a:ext cx="1240533" cy="93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3242" y="1257391"/>
            <a:ext cx="2088120" cy="29933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149" y="667544"/>
            <a:ext cx="1483684" cy="2007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7" r="7013"/>
          <a:stretch>
            <a:fillRect/>
          </a:stretch>
        </p:blipFill>
        <p:spPr bwMode="auto">
          <a:xfrm>
            <a:off x="6360952" y="735654"/>
            <a:ext cx="1161299" cy="1544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7"/>
          <a:stretch>
            <a:fillRect/>
          </a:stretch>
        </p:blipFill>
        <p:spPr bwMode="auto">
          <a:xfrm>
            <a:off x="1219994" y="1205326"/>
            <a:ext cx="1156369" cy="1462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7" name="Picture 5" descr="C:\Users\Administrator\Desktop\外国宝宝\u=317604615,2936873693&amp;fm=21&amp;gp=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14502" r="9697" b="12388"/>
          <a:stretch>
            <a:fillRect/>
          </a:stretch>
        </p:blipFill>
        <p:spPr bwMode="auto">
          <a:xfrm>
            <a:off x="2772321" y="3672634"/>
            <a:ext cx="1225512" cy="981230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istrator\Desktop\外国宝宝\03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4" b="10561"/>
          <a:stretch>
            <a:fillRect/>
          </a:stretch>
        </p:blipFill>
        <p:spPr bwMode="auto">
          <a:xfrm>
            <a:off x="2134860" y="2826906"/>
            <a:ext cx="959939" cy="763487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Users\Administrator\Desktop\外国宝宝\003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" b="6335"/>
          <a:stretch>
            <a:fillRect/>
          </a:stretch>
        </p:blipFill>
        <p:spPr bwMode="auto">
          <a:xfrm>
            <a:off x="6369490" y="2453644"/>
            <a:ext cx="1670753" cy="1248476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Users\Administrator\Desktop\外国宝宝\070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4"/>
          <a:stretch>
            <a:fillRect/>
          </a:stretch>
        </p:blipFill>
        <p:spPr bwMode="auto">
          <a:xfrm>
            <a:off x="3197266" y="2826906"/>
            <a:ext cx="800568" cy="541074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4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974556"/>
            <a:ext cx="1371600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5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2231"/>
            <a:ext cx="762000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6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396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57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431756"/>
            <a:ext cx="762000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8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050756"/>
            <a:ext cx="10668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9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5734844"/>
            <a:ext cx="10668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0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5658644"/>
            <a:ext cx="1371600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1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5811044"/>
            <a:ext cx="7620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2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59634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3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61158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4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88" y="61158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5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56586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6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5963444"/>
            <a:ext cx="7620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7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56205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5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5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5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5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6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6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6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6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7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7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7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8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8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8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9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9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9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9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9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0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10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21600000">
                                      <p:cBhvr>
                                        <p:cTn id="10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4394" y="2051044"/>
            <a:ext cx="4785313" cy="31902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Picture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1146" y="2940061"/>
            <a:ext cx="5018087" cy="3136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Picture 1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2594" y="3334544"/>
            <a:ext cx="4744011" cy="31626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Picture 2" descr="C:\Users\Administrator\Desktop\外国宝宝\03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394" y="3029744"/>
            <a:ext cx="1489074" cy="14890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9" name="Picture 4" descr="C:\Users\Administrator\Desktop\外国宝宝\003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" b="6344"/>
          <a:stretch>
            <a:fillRect/>
          </a:stretch>
        </p:blipFill>
        <p:spPr bwMode="auto">
          <a:xfrm>
            <a:off x="1232031" y="2051044"/>
            <a:ext cx="1273887" cy="889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3" presetClass="exit" presetSubtype="3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3" presetClass="exit" presetSubtype="32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Administrator\Desktop\外国宝宝\u=317604615,2936873693&amp;fm=21&amp;gp=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14502" r="9697" b="12388"/>
          <a:stretch>
            <a:fillRect/>
          </a:stretch>
        </p:blipFill>
        <p:spPr bwMode="auto">
          <a:xfrm>
            <a:off x="1219994" y="2991121"/>
            <a:ext cx="1367028" cy="1094537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istrator\Desktop\外国宝宝\03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4" b="10561"/>
          <a:stretch>
            <a:fillRect/>
          </a:stretch>
        </p:blipFill>
        <p:spPr bwMode="auto">
          <a:xfrm>
            <a:off x="2663222" y="2991122"/>
            <a:ext cx="1376172" cy="1094537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istrator\Desktop\外国宝宝\05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8" b="6548"/>
          <a:stretch>
            <a:fillRect/>
          </a:stretch>
        </p:blipFill>
        <p:spPr bwMode="auto">
          <a:xfrm>
            <a:off x="1219994" y="1124744"/>
            <a:ext cx="1367028" cy="1752600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Administrator\Desktop\外国宝宝\00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" b="6335"/>
          <a:stretch>
            <a:fillRect/>
          </a:stretch>
        </p:blipFill>
        <p:spPr bwMode="auto">
          <a:xfrm>
            <a:off x="4191794" y="1124744"/>
            <a:ext cx="3962400" cy="2960915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Administrator\Desktop\外国宝宝\070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4"/>
          <a:stretch>
            <a:fillRect/>
          </a:stretch>
        </p:blipFill>
        <p:spPr bwMode="auto">
          <a:xfrm>
            <a:off x="2674430" y="1124744"/>
            <a:ext cx="1364964" cy="922528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happy545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94" y="1886744"/>
            <a:ext cx="1752600" cy="115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4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974556"/>
            <a:ext cx="1371600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5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2231"/>
            <a:ext cx="762000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6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396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7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431756"/>
            <a:ext cx="762000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8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050756"/>
            <a:ext cx="10668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9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5734844"/>
            <a:ext cx="10668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0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5658644"/>
            <a:ext cx="1371600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1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5811044"/>
            <a:ext cx="7620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2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59634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3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61158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4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88" y="61158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5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56586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6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5963444"/>
            <a:ext cx="7620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7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56205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3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3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4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4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5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5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5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5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6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6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6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6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7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7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7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7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8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8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8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8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21600000">
                                      <p:cBhvr>
                                        <p:cTn id="8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dministrator\Desktop\db17bd4b85c073df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6" r="14534" b="5679"/>
          <a:stretch>
            <a:fillRect/>
          </a:stretch>
        </p:blipFill>
        <p:spPr bwMode="auto">
          <a:xfrm>
            <a:off x="6038617" y="1534122"/>
            <a:ext cx="2029067" cy="279102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c9256a321d5e4681a90d15639bfb83b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187" y="1897924"/>
            <a:ext cx="2654697" cy="17697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Administrator\Desktop\105739d8colcrlskl29rc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1" r="39202"/>
          <a:stretch>
            <a:fillRect/>
          </a:stretch>
        </p:blipFill>
        <p:spPr bwMode="auto">
          <a:xfrm>
            <a:off x="1067594" y="938902"/>
            <a:ext cx="1970890" cy="27288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3203187" y="938902"/>
            <a:ext cx="230544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浪漫</a:t>
            </a:r>
            <a:r>
              <a:rPr lang="zh-CN" altLang="en-US" sz="3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心情</a:t>
            </a:r>
          </a:p>
        </p:txBody>
      </p:sp>
      <p:sp>
        <p:nvSpPr>
          <p:cNvPr id="14" name="矩形 13"/>
          <p:cNvSpPr/>
          <p:nvPr/>
        </p:nvSpPr>
        <p:spPr>
          <a:xfrm>
            <a:off x="4572794" y="819944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浪漫的故事让我们怀念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同时也让我们向往</a:t>
            </a:r>
          </a:p>
        </p:txBody>
      </p:sp>
      <p:pic>
        <p:nvPicPr>
          <p:cNvPr id="7" name="Picture 149" descr="气泡透明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6183313" y="3105944"/>
            <a:ext cx="1645035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0" descr="气泡透明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3027363" y="2376488"/>
            <a:ext cx="1752600" cy="194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1" descr="气泡透明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5564188" y="2192338"/>
            <a:ext cx="1004887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2" descr="气泡透明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7087394" y="1585377"/>
            <a:ext cx="1136650" cy="126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3" descr="气泡透明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1693475" y="962476"/>
            <a:ext cx="1579562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4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930275" y="1048544"/>
            <a:ext cx="741362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55" descr="气泡透明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230188" y="2268538"/>
            <a:ext cx="2141537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6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4421188" y="1963738"/>
            <a:ext cx="741362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6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65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4" y="600075"/>
            <a:ext cx="3301583" cy="425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8428">
            <a:off x="3757866" y="1265329"/>
            <a:ext cx="1577466" cy="198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023" y="667544"/>
            <a:ext cx="1628630" cy="205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1454">
            <a:off x="6314438" y="1864825"/>
            <a:ext cx="1979688" cy="257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6" r="11662"/>
          <a:stretch>
            <a:fillRect/>
          </a:stretch>
        </p:blipFill>
        <p:spPr bwMode="auto">
          <a:xfrm>
            <a:off x="1219994" y="1277144"/>
            <a:ext cx="2210594" cy="288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SUN孙艳下载即作\清新相册模板\外国宝宝\003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 t="4508" r="39783" b="6471"/>
          <a:stretch>
            <a:fillRect/>
          </a:stretch>
        </p:blipFill>
        <p:spPr bwMode="auto">
          <a:xfrm>
            <a:off x="5610483" y="1019973"/>
            <a:ext cx="1019711" cy="133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SUN孙艳下载即作\清新相册模板\外国宝宝\070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3"/>
          <a:stretch>
            <a:fillRect/>
          </a:stretch>
        </p:blipFill>
        <p:spPr bwMode="auto">
          <a:xfrm rot="20384340">
            <a:off x="4065301" y="1604586"/>
            <a:ext cx="970017" cy="129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SUN孙艳下载即作\清新相册模板\外国宝宝\u=3410234319,703850578&amp;fm=21&amp;gp=0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2"/>
          <a:stretch>
            <a:fillRect/>
          </a:stretch>
        </p:blipFill>
        <p:spPr bwMode="auto">
          <a:xfrm rot="891045">
            <a:off x="6660234" y="2235291"/>
            <a:ext cx="1296519" cy="174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2479">
            <a:off x="4754411" y="2818764"/>
            <a:ext cx="1368734" cy="172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SUN孙艳下载即作\清新相册模板\外国宝宝\u=324324203,1199249174&amp;fm=21&amp;gp=0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0" r="31835"/>
          <a:stretch>
            <a:fillRect/>
          </a:stretch>
        </p:blipFill>
        <p:spPr bwMode="auto">
          <a:xfrm rot="948738">
            <a:off x="5044764" y="3120217"/>
            <a:ext cx="822639" cy="114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4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974556"/>
            <a:ext cx="1371600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55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2231"/>
            <a:ext cx="762000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6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396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57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431756"/>
            <a:ext cx="762000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8" descr="透明心形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050756"/>
            <a:ext cx="10668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9" descr="透明心形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5734844"/>
            <a:ext cx="10668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0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5658644"/>
            <a:ext cx="1371600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1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5811044"/>
            <a:ext cx="7620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2" descr="透明心形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59634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3" descr="透明心形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61158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4" descr="透明心形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88" y="61158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5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56586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66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5963444"/>
            <a:ext cx="7620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67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56205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5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6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6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6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7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7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7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8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8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8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9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9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9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9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0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10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10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10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0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1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21600000">
                                      <p:cBhvr>
                                        <p:cTn id="11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strator\Desktop\berg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421" y="-551656"/>
            <a:ext cx="7884215" cy="395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istrator\Desktop\清新相册模板\外国宝宝\17961491_075152459000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7" t="1" r="12508" b="6839"/>
          <a:stretch>
            <a:fillRect/>
          </a:stretch>
        </p:blipFill>
        <p:spPr bwMode="auto">
          <a:xfrm rot="20642469">
            <a:off x="4283502" y="1271320"/>
            <a:ext cx="1336396" cy="88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istrator\Desktop\清新相册模板\外国宝宝\17961491_091315675000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485" b="6205"/>
          <a:stretch>
            <a:fillRect/>
          </a:stretch>
        </p:blipFill>
        <p:spPr bwMode="auto">
          <a:xfrm rot="21015849">
            <a:off x="703812" y="1928145"/>
            <a:ext cx="997981" cy="69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istrator\Desktop\清新相册模板\外国宝宝\17961491_091329110000_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4"/>
          <a:stretch>
            <a:fillRect/>
          </a:stretch>
        </p:blipFill>
        <p:spPr bwMode="auto">
          <a:xfrm rot="21094117">
            <a:off x="2315083" y="1731296"/>
            <a:ext cx="1370807" cy="96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istrator\Desktop\清新相册模板\外国宝宝\u=324324203,1199249174&amp;fm=21&amp;gp=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281">
            <a:off x="6106779" y="842272"/>
            <a:ext cx="1009993" cy="75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dministrator\Desktop\清新相册模板\外国宝宝\009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r="3119"/>
          <a:stretch>
            <a:fillRect/>
          </a:stretch>
        </p:blipFill>
        <p:spPr bwMode="auto">
          <a:xfrm>
            <a:off x="1067594" y="3258344"/>
            <a:ext cx="1752029" cy="1285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6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344" y="3263451"/>
            <a:ext cx="1028244" cy="642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7" name="Picture 9" descr="C:\Users\Administrator\Desktop\清新相册模板\外国宝宝\u=3504866710,2619795190&amp;fm=21&amp;gp=0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9"/>
          <a:stretch>
            <a:fillRect/>
          </a:stretch>
        </p:blipFill>
        <p:spPr bwMode="auto">
          <a:xfrm>
            <a:off x="2972594" y="3258344"/>
            <a:ext cx="1761776" cy="1285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8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662" y="3972732"/>
            <a:ext cx="1028244" cy="563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9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994" y="3258345"/>
            <a:ext cx="1761779" cy="1285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矩形 11"/>
          <p:cNvSpPr/>
          <p:nvPr/>
        </p:nvSpPr>
        <p:spPr>
          <a:xfrm>
            <a:off x="5696347" y="2275780"/>
            <a:ext cx="230544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时光</a:t>
            </a:r>
            <a:r>
              <a:rPr lang="zh-CN" altLang="en-US" sz="3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飞逝</a:t>
            </a:r>
          </a:p>
        </p:txBody>
      </p:sp>
      <p:sp>
        <p:nvSpPr>
          <p:cNvPr id="13" name="矩形 12"/>
          <p:cNvSpPr/>
          <p:nvPr/>
        </p:nvSpPr>
        <p:spPr>
          <a:xfrm>
            <a:off x="6956494" y="1926213"/>
            <a:ext cx="220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生命中能够停留驻足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让你珍惜的不多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好好的把握现在拥有的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6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" r="3208"/>
          <a:stretch>
            <a:fillRect/>
          </a:stretch>
        </p:blipFill>
        <p:spPr bwMode="auto">
          <a:xfrm>
            <a:off x="890588" y="1618408"/>
            <a:ext cx="3148806" cy="2249536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634" y="906106"/>
            <a:ext cx="1699360" cy="2436085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0120" y="3002296"/>
            <a:ext cx="1674229" cy="1116153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7086" y="1005068"/>
            <a:ext cx="1207113" cy="1632979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872" y="2932350"/>
            <a:ext cx="819681" cy="81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187" y="3238754"/>
            <a:ext cx="1258379" cy="125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422" y="672165"/>
            <a:ext cx="941397" cy="94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5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 p14:presetBounceEnd="54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istrator\Desktop\u=3612635401,1786431846&amp;fm=21&amp;gp=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1296194" y="947225"/>
            <a:ext cx="1397644" cy="1397644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esktop\u=524324234,2397855323&amp;fm=21&amp;gp=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7" r="21867"/>
          <a:stretch>
            <a:fillRect/>
          </a:stretch>
        </p:blipFill>
        <p:spPr bwMode="auto">
          <a:xfrm>
            <a:off x="2937406" y="947225"/>
            <a:ext cx="1446513" cy="1446513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strator\Desktop\2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7" r="21963"/>
          <a:stretch>
            <a:fillRect/>
          </a:stretch>
        </p:blipFill>
        <p:spPr bwMode="auto">
          <a:xfrm>
            <a:off x="4627488" y="947225"/>
            <a:ext cx="1549119" cy="1549119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r="12457"/>
          <a:stretch>
            <a:fillRect/>
          </a:stretch>
        </p:blipFill>
        <p:spPr bwMode="auto">
          <a:xfrm>
            <a:off x="6420175" y="895922"/>
            <a:ext cx="1549649" cy="1549649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清新相册模板\外国宝宝\7447430_201710615000_2.jpg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5" r="14644"/>
          <a:stretch>
            <a:fillRect/>
          </a:stretch>
        </p:blipFill>
        <p:spPr bwMode="auto">
          <a:xfrm>
            <a:off x="3526222" y="3258344"/>
            <a:ext cx="1134968" cy="1134968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清新相册模板\外国宝宝\17961491_075152459000_2.jpg"/>
          <p:cNvPicPr>
            <a:picLocks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75" r="26062" b="6723"/>
          <a:stretch>
            <a:fillRect/>
          </a:stretch>
        </p:blipFill>
        <p:spPr bwMode="auto">
          <a:xfrm>
            <a:off x="1123873" y="3258344"/>
            <a:ext cx="1134968" cy="1134968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Administrator\Desktop\清新相册模板\外国宝宝\17961491_091329110000_2.jpg"/>
          <p:cNvPicPr>
            <a:picLocks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2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95" r="5680" b="6100"/>
          <a:stretch>
            <a:fillRect/>
          </a:stretch>
        </p:blipFill>
        <p:spPr bwMode="auto">
          <a:xfrm>
            <a:off x="2327480" y="3258344"/>
            <a:ext cx="1134968" cy="1134968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Administrator\Desktop\清新相册模板\外国宝宝\005.png"/>
          <p:cNvPicPr>
            <a:picLocks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898" y="3258344"/>
            <a:ext cx="1134968" cy="1134968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3848" y="3258344"/>
            <a:ext cx="1134968" cy="1134968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5426" y="3258344"/>
            <a:ext cx="1134968" cy="1134968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4731" y="1706089"/>
            <a:ext cx="2030836" cy="22339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6146" y="1113906"/>
            <a:ext cx="2343230" cy="17091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4561" y="2674238"/>
            <a:ext cx="1650906" cy="16509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2" name="Picture 6" descr="C:\Users\Administrator\Desktop\相册png\小叶子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4" y="895237"/>
            <a:ext cx="1790533" cy="177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54" descr="透明心形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974556"/>
            <a:ext cx="1371600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55" descr="透明心形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2231"/>
            <a:ext cx="762000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6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396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57" descr="透明心形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431756"/>
            <a:ext cx="762000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8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050756"/>
            <a:ext cx="10668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9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5734844"/>
            <a:ext cx="10668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60" descr="透明心形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5658644"/>
            <a:ext cx="1371600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61" descr="透明心形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5811044"/>
            <a:ext cx="7620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2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59634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63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61158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4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88" y="6115844"/>
            <a:ext cx="533400" cy="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65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56586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66" descr="透明心形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5963444"/>
            <a:ext cx="7620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67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5620544"/>
            <a:ext cx="1295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235993">
            <a:off x="6486004" y="2084851"/>
            <a:ext cx="1621712" cy="16217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2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2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31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35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43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4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51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5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55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59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63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6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69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71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73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75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21600000">
                                      <p:cBhvr>
                                        <p:cTn id="77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70_577248_aa8c9f6188996a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45" r="21521"/>
          <a:stretch>
            <a:fillRect/>
          </a:stretch>
        </p:blipFill>
        <p:spPr bwMode="auto">
          <a:xfrm rot="20738144">
            <a:off x="244238" y="202611"/>
            <a:ext cx="3805190" cy="489929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9689" y="1004866"/>
            <a:ext cx="2343230" cy="16473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2489" y="2886827"/>
            <a:ext cx="1313363" cy="13133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2781" y="2877344"/>
            <a:ext cx="1290138" cy="12901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9394" y="1551654"/>
            <a:ext cx="1650906" cy="11006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8404" y="3581435"/>
            <a:ext cx="1370554" cy="98657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588" y="3575991"/>
            <a:ext cx="804361" cy="5027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9" descr="C:\Users\Administrator\Desktop\清新相册模板\外国宝宝\u=3504866710,2619795190&amp;fm=21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9"/>
          <a:stretch>
            <a:fillRect/>
          </a:stretch>
        </p:blipFill>
        <p:spPr bwMode="auto">
          <a:xfrm>
            <a:off x="3658622" y="3571996"/>
            <a:ext cx="1378178" cy="100545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707" y="4130838"/>
            <a:ext cx="804361" cy="44109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187" y="3571996"/>
            <a:ext cx="1378181" cy="100545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6194" y="2448869"/>
            <a:ext cx="1370554" cy="98657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78" y="2443424"/>
            <a:ext cx="804361" cy="5027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9" descr="C:\Users\Administrator\Desktop\清新相册模板\外国宝宝\u=3504866710,2619795190&amp;fm=21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9"/>
          <a:stretch>
            <a:fillRect/>
          </a:stretch>
        </p:blipFill>
        <p:spPr bwMode="auto">
          <a:xfrm>
            <a:off x="2786412" y="2439429"/>
            <a:ext cx="1378178" cy="100545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497" y="2998271"/>
            <a:ext cx="804361" cy="44109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977" y="2439430"/>
            <a:ext cx="1378181" cy="100545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923" y="1256696"/>
            <a:ext cx="1370554" cy="98657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107" y="1251251"/>
            <a:ext cx="804361" cy="5027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9" descr="C:\Users\Administrator\Desktop\清新相册模板\外国宝宝\u=3504866710,2619795190&amp;fm=21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9"/>
          <a:stretch>
            <a:fillRect/>
          </a:stretch>
        </p:blipFill>
        <p:spPr bwMode="auto">
          <a:xfrm>
            <a:off x="4585140" y="1247256"/>
            <a:ext cx="1378178" cy="100545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226" y="1806098"/>
            <a:ext cx="804361" cy="44109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706" y="1247257"/>
            <a:ext cx="1378181" cy="100545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1170054" y="1101170"/>
            <a:ext cx="230544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快乐</a:t>
            </a:r>
            <a:endParaRPr lang="zh-CN" altLang="en-US" sz="300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82594" y="2720479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愿你生活得快乐又满足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无忧无虑无烦恼</a:t>
            </a:r>
          </a:p>
        </p:txBody>
      </p:sp>
      <p:sp>
        <p:nvSpPr>
          <p:cNvPr id="21" name="矩形 20"/>
          <p:cNvSpPr/>
          <p:nvPr/>
        </p:nvSpPr>
        <p:spPr>
          <a:xfrm>
            <a:off x="2032019" y="1824235"/>
            <a:ext cx="11527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Administrator\Desktop\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450" y="3375355"/>
            <a:ext cx="1404193" cy="1056919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 descr="C:\Users\Administrator\Desktop\u=2108944653,3805128841&amp;fm=21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603" y="864634"/>
            <a:ext cx="1407624" cy="1056919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9" name="Picture 5" descr="C:\Users\Administrator\Desktop\u=1497608981,1294204041&amp;fm=11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4" y="802106"/>
            <a:ext cx="3583649" cy="2373277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0" name="Picture 6" descr="C:\Users\Administrator\Desktop\u=3452660107,3463590765&amp;fm=11&amp;gp=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603" y="2059442"/>
            <a:ext cx="3559248" cy="2372832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矩形 9"/>
          <p:cNvSpPr/>
          <p:nvPr/>
        </p:nvSpPr>
        <p:spPr>
          <a:xfrm>
            <a:off x="6057819" y="1080095"/>
            <a:ext cx="230544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唯美</a:t>
            </a:r>
          </a:p>
        </p:txBody>
      </p:sp>
      <p:sp>
        <p:nvSpPr>
          <p:cNvPr id="11" name="矩形 10"/>
          <p:cNvSpPr/>
          <p:nvPr/>
        </p:nvSpPr>
        <p:spPr>
          <a:xfrm>
            <a:off x="7239794" y="972344"/>
            <a:ext cx="11527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00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清新</a:t>
            </a:r>
          </a:p>
        </p:txBody>
      </p:sp>
      <p:sp>
        <p:nvSpPr>
          <p:cNvPr id="12" name="矩形 11"/>
          <p:cNvSpPr/>
          <p:nvPr/>
        </p:nvSpPr>
        <p:spPr>
          <a:xfrm>
            <a:off x="1753394" y="3334544"/>
            <a:ext cx="220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爱你那么深  </a:t>
            </a:r>
            <a:endParaRPr lang="en-US" altLang="zh-CN" sz="1200" b="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爱你那么真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真的好想这样  </a:t>
            </a:r>
            <a:endParaRPr lang="en-US" altLang="zh-CN" sz="1200" b="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让这份爱永恒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dministrator\Desktop\情侣爱情相册\01副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30" y="-20699"/>
            <a:ext cx="9182118" cy="516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花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54" y="-552450"/>
            <a:ext cx="6194425" cy="533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2285" y="849612"/>
            <a:ext cx="3226885" cy="2151256"/>
          </a:xfrm>
          <a:prstGeom prst="ellipse">
            <a:avLst/>
          </a:prstGeom>
          <a:ln>
            <a:noFill/>
          </a:ln>
          <a:effectLst>
            <a:softEdge rad="215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 descr="云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81475" y="1590675"/>
            <a:ext cx="4181475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云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803275"/>
            <a:ext cx="2828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 descr="云3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2988" y="2573338"/>
            <a:ext cx="2438400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C:\Users\Administrator\Desktop\相册png\WEWBV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21" y="3523898"/>
            <a:ext cx="3711873" cy="186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34568E-6 L -1.48872 0.0089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44" y="43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3.7037E-7 L 1.79966 3.7037E-7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61111E-6 3.7037E-6 L -1.81718 3.7037E-6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9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91249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91249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sample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374</Words>
  <Application>Microsoft Office PowerPoint</Application>
  <PresentationFormat>自定义</PresentationFormat>
  <Paragraphs>62</Paragraphs>
  <Slides>20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楷体</vt:lpstr>
      <vt:lpstr>黑体</vt:lpstr>
      <vt:lpstr>Verdana</vt:lpstr>
      <vt:lpstr>Wingdings</vt:lpstr>
      <vt:lpstr>宋体</vt:lpstr>
      <vt:lpstr>方正启体简体</vt:lpstr>
      <vt:lpstr>sample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高闪</cp:lastModifiedBy>
  <cp:revision>705</cp:revision>
  <dcterms:created xsi:type="dcterms:W3CDTF">2004-08-26T06:30:00Z</dcterms:created>
  <dcterms:modified xsi:type="dcterms:W3CDTF">2017-09-25T11:50:46Z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