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sldIdLst>
    <p:sldId id="259" r:id="rId4"/>
    <p:sldId id="265" r:id="rId6"/>
    <p:sldId id="262" r:id="rId7"/>
    <p:sldId id="274" r:id="rId8"/>
    <p:sldId id="273" r:id="rId9"/>
    <p:sldId id="281" r:id="rId10"/>
    <p:sldId id="282" r:id="rId11"/>
    <p:sldId id="277" r:id="rId12"/>
    <p:sldId id="278" r:id="rId13"/>
    <p:sldId id="279" r:id="rId14"/>
    <p:sldId id="280" r:id="rId15"/>
    <p:sldId id="263" r:id="rId16"/>
    <p:sldId id="264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6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56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ECF49-CF7D-4051-BD63-3D98260798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9A87-1294-4148-9F42-F8091D7006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80B90-2AE7-4C04-B8A6-57DA734C6C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3EAA7-8764-4E4D-8A32-C01916FD5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49A87-1294-4148-9F42-F8091D7006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49A87-1294-4148-9F42-F8091D7006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49A87-1294-4148-9F42-F8091D7006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06EBB-729A-48FA-BFBE-E347A431C2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CCD809B-9251-47DB-BE73-85BFD8241B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BC857E8-6ECD-4C89-BF2D-515654464E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1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1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microsoft.com/office/2007/relationships/media" Target="../media/media1.mp3"/><Relationship Id="rId7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microsoft.com/office/2007/relationships/hdphoto" Target="../media/hdphoto5.wdp"/><Relationship Id="rId8" Type="http://schemas.openxmlformats.org/officeDocument/2006/relationships/image" Target="../media/image10.png"/><Relationship Id="rId7" Type="http://schemas.microsoft.com/office/2007/relationships/hdphoto" Target="../media/hdphoto4.wdp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3" Type="http://schemas.microsoft.com/office/2007/relationships/hdphoto" Target="../media/hdphoto2.wdp"/><Relationship Id="rId21" Type="http://schemas.openxmlformats.org/officeDocument/2006/relationships/notesSlide" Target="../notesSlides/notesSlide2.xml"/><Relationship Id="rId20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microsoft.com/office/2007/relationships/hdphoto" Target="../media/hdphoto6.wdp"/><Relationship Id="rId10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microsoft.com/office/2007/relationships/hdphoto" Target="../media/hdphoto8.wdp"/><Relationship Id="rId6" Type="http://schemas.openxmlformats.org/officeDocument/2006/relationships/image" Target="../media/image23.png"/><Relationship Id="rId5" Type="http://schemas.microsoft.com/office/2007/relationships/hdphoto" Target="../media/hdphoto7.wdp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26.png"/><Relationship Id="rId10" Type="http://schemas.microsoft.com/office/2007/relationships/hdphoto" Target="../media/hdphoto9.wdp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microsoft.com/office/2007/relationships/hdphoto" Target="../media/hdphoto12.wdp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Relationship Id="rId3" Type="http://schemas.microsoft.com/office/2007/relationships/hdphoto" Target="../media/hdphoto10.wdp"/><Relationship Id="rId2" Type="http://schemas.openxmlformats.org/officeDocument/2006/relationships/image" Target="../media/image27.pn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8.xml"/><Relationship Id="rId11" Type="http://schemas.microsoft.com/office/2007/relationships/hdphoto" Target="../media/hdphoto9.wdp"/><Relationship Id="rId10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hdphoto" Target="../media/hdphoto16.wdp"/><Relationship Id="rId8" Type="http://schemas.openxmlformats.org/officeDocument/2006/relationships/image" Target="../media/image35.png"/><Relationship Id="rId7" Type="http://schemas.microsoft.com/office/2007/relationships/hdphoto" Target="../media/hdphoto15.wdp"/><Relationship Id="rId6" Type="http://schemas.openxmlformats.org/officeDocument/2006/relationships/image" Target="../media/image34.png"/><Relationship Id="rId5" Type="http://schemas.microsoft.com/office/2007/relationships/hdphoto" Target="../media/hdphoto14.wdp"/><Relationship Id="rId4" Type="http://schemas.openxmlformats.org/officeDocument/2006/relationships/image" Target="../media/image33.png"/><Relationship Id="rId3" Type="http://schemas.microsoft.com/office/2007/relationships/hdphoto" Target="../media/hdphoto13.wdp"/><Relationship Id="rId2" Type="http://schemas.openxmlformats.org/officeDocument/2006/relationships/image" Target="../media/image32.png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4.xml"/><Relationship Id="rId15" Type="http://schemas.openxmlformats.org/officeDocument/2006/relationships/image" Target="../media/image37.png"/><Relationship Id="rId14" Type="http://schemas.microsoft.com/office/2007/relationships/hdphoto" Target="../media/hdphoto9.wdp"/><Relationship Id="rId13" Type="http://schemas.openxmlformats.org/officeDocument/2006/relationships/image" Target="../media/image25.png"/><Relationship Id="rId12" Type="http://schemas.openxmlformats.org/officeDocument/2006/relationships/image" Target="../media/image4.png"/><Relationship Id="rId11" Type="http://schemas.microsoft.com/office/2007/relationships/hdphoto" Target="../media/hdphoto17.wdp"/><Relationship Id="rId10" Type="http://schemas.openxmlformats.org/officeDocument/2006/relationships/image" Target="../media/image3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hdphoto" Target="../media/hdphoto21.wdp"/><Relationship Id="rId8" Type="http://schemas.openxmlformats.org/officeDocument/2006/relationships/image" Target="../media/image41.png"/><Relationship Id="rId7" Type="http://schemas.microsoft.com/office/2007/relationships/hdphoto" Target="../media/hdphoto20.wdp"/><Relationship Id="rId6" Type="http://schemas.openxmlformats.org/officeDocument/2006/relationships/image" Target="../media/image40.png"/><Relationship Id="rId5" Type="http://schemas.microsoft.com/office/2007/relationships/hdphoto" Target="../media/hdphoto19.wdp"/><Relationship Id="rId4" Type="http://schemas.openxmlformats.org/officeDocument/2006/relationships/image" Target="../media/image39.png"/><Relationship Id="rId3" Type="http://schemas.microsoft.com/office/2007/relationships/hdphoto" Target="../media/hdphoto18.wdp"/><Relationship Id="rId2" Type="http://schemas.openxmlformats.org/officeDocument/2006/relationships/image" Target="../media/image38.png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9.xml"/><Relationship Id="rId16" Type="http://schemas.microsoft.com/office/2007/relationships/hdphoto" Target="../media/hdphoto9.wdp"/><Relationship Id="rId15" Type="http://schemas.openxmlformats.org/officeDocument/2006/relationships/image" Target="../media/image25.png"/><Relationship Id="rId14" Type="http://schemas.openxmlformats.org/officeDocument/2006/relationships/image" Target="../media/image44.png"/><Relationship Id="rId13" Type="http://schemas.microsoft.com/office/2007/relationships/hdphoto" Target="../media/hdphoto23.wdp"/><Relationship Id="rId12" Type="http://schemas.openxmlformats.org/officeDocument/2006/relationships/image" Target="../media/image43.png"/><Relationship Id="rId11" Type="http://schemas.microsoft.com/office/2007/relationships/hdphoto" Target="../media/hdphoto22.wdp"/><Relationship Id="rId10" Type="http://schemas.openxmlformats.org/officeDocument/2006/relationships/image" Target="../media/image4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hdphoto27.wdp"/><Relationship Id="rId8" Type="http://schemas.openxmlformats.org/officeDocument/2006/relationships/image" Target="../media/image48.png"/><Relationship Id="rId7" Type="http://schemas.microsoft.com/office/2007/relationships/hdphoto" Target="../media/hdphoto26.wdp"/><Relationship Id="rId6" Type="http://schemas.openxmlformats.org/officeDocument/2006/relationships/image" Target="../media/image47.png"/><Relationship Id="rId5" Type="http://schemas.microsoft.com/office/2007/relationships/hdphoto" Target="../media/hdphoto25.wdp"/><Relationship Id="rId4" Type="http://schemas.openxmlformats.org/officeDocument/2006/relationships/image" Target="../media/image46.png"/><Relationship Id="rId3" Type="http://schemas.microsoft.com/office/2007/relationships/hdphoto" Target="../media/hdphoto24.wdp"/><Relationship Id="rId2" Type="http://schemas.openxmlformats.org/officeDocument/2006/relationships/image" Target="../media/image4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10.xml"/><Relationship Id="rId13" Type="http://schemas.microsoft.com/office/2007/relationships/hdphoto" Target="../media/hdphoto9.wdp"/><Relationship Id="rId12" Type="http://schemas.openxmlformats.org/officeDocument/2006/relationships/image" Target="../media/image25.png"/><Relationship Id="rId11" Type="http://schemas.microsoft.com/office/2007/relationships/hdphoto" Target="../media/hdphoto28.wdp"/><Relationship Id="rId10" Type="http://schemas.openxmlformats.org/officeDocument/2006/relationships/image" Target="../media/image49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microsoft.com/office/2007/relationships/hdphoto" Target="../media/hdphoto30.wdp"/><Relationship Id="rId4" Type="http://schemas.openxmlformats.org/officeDocument/2006/relationships/image" Target="../media/image51.png"/><Relationship Id="rId3" Type="http://schemas.microsoft.com/office/2007/relationships/hdphoto" Target="../media/hdphoto29.wdp"/><Relationship Id="rId2" Type="http://schemas.openxmlformats.org/officeDocument/2006/relationships/image" Target="../media/image50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8.xml"/><Relationship Id="rId14" Type="http://schemas.microsoft.com/office/2007/relationships/hdphoto" Target="../media/hdphoto9.wdp"/><Relationship Id="rId13" Type="http://schemas.openxmlformats.org/officeDocument/2006/relationships/image" Target="../media/image25.png"/><Relationship Id="rId12" Type="http://schemas.microsoft.com/office/2007/relationships/hdphoto" Target="../media/hdphoto31.wdp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microsoft.com/office/2007/relationships/hdphoto" Target="../media/hdphoto33.wdp"/><Relationship Id="rId7" Type="http://schemas.openxmlformats.org/officeDocument/2006/relationships/image" Target="../media/image61.png"/><Relationship Id="rId6" Type="http://schemas.microsoft.com/office/2007/relationships/hdphoto" Target="../media/hdphoto32.wdp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21.png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7.xml"/><Relationship Id="rId17" Type="http://schemas.microsoft.com/office/2007/relationships/hdphoto" Target="../media/hdphoto9.wdp"/><Relationship Id="rId16" Type="http://schemas.openxmlformats.org/officeDocument/2006/relationships/image" Target="../media/image25.png"/><Relationship Id="rId15" Type="http://schemas.microsoft.com/office/2007/relationships/hdphoto" Target="../media/hdphoto36.wdp"/><Relationship Id="rId14" Type="http://schemas.openxmlformats.org/officeDocument/2006/relationships/image" Target="../media/image65.png"/><Relationship Id="rId13" Type="http://schemas.openxmlformats.org/officeDocument/2006/relationships/image" Target="../media/image64.png"/><Relationship Id="rId12" Type="http://schemas.microsoft.com/office/2007/relationships/hdphoto" Target="../media/hdphoto35.wdp"/><Relationship Id="rId11" Type="http://schemas.openxmlformats.org/officeDocument/2006/relationships/image" Target="../media/image63.png"/><Relationship Id="rId10" Type="http://schemas.microsoft.com/office/2007/relationships/hdphoto" Target="../media/hdphoto34.wdp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microsoft.com/office/2007/relationships/hdphoto" Target="../media/hdphoto40.wdp"/><Relationship Id="rId8" Type="http://schemas.openxmlformats.org/officeDocument/2006/relationships/image" Target="../media/image69.png"/><Relationship Id="rId7" Type="http://schemas.microsoft.com/office/2007/relationships/hdphoto" Target="../media/hdphoto39.wdp"/><Relationship Id="rId6" Type="http://schemas.openxmlformats.org/officeDocument/2006/relationships/image" Target="../media/image68.png"/><Relationship Id="rId5" Type="http://schemas.microsoft.com/office/2007/relationships/hdphoto" Target="../media/hdphoto38.wdp"/><Relationship Id="rId4" Type="http://schemas.openxmlformats.org/officeDocument/2006/relationships/image" Target="../media/image67.png"/><Relationship Id="rId3" Type="http://schemas.microsoft.com/office/2007/relationships/hdphoto" Target="../media/hdphoto37.wdp"/><Relationship Id="rId2" Type="http://schemas.openxmlformats.org/officeDocument/2006/relationships/image" Target="../media/image66.png"/><Relationship Id="rId17" Type="http://schemas.openxmlformats.org/officeDocument/2006/relationships/notesSlide" Target="../notesSlides/notesSlide10.xml"/><Relationship Id="rId16" Type="http://schemas.openxmlformats.org/officeDocument/2006/relationships/slideLayout" Target="../slideLayouts/slideLayout7.xml"/><Relationship Id="rId15" Type="http://schemas.microsoft.com/office/2007/relationships/hdphoto" Target="../media/hdphoto9.wdp"/><Relationship Id="rId14" Type="http://schemas.openxmlformats.org/officeDocument/2006/relationships/image" Target="../media/image25.png"/><Relationship Id="rId13" Type="http://schemas.openxmlformats.org/officeDocument/2006/relationships/image" Target="../media/image52.png"/><Relationship Id="rId12" Type="http://schemas.openxmlformats.org/officeDocument/2006/relationships/image" Target="../media/image55.png"/><Relationship Id="rId11" Type="http://schemas.openxmlformats.org/officeDocument/2006/relationships/image" Target="../media/image54.png"/><Relationship Id="rId10" Type="http://schemas.openxmlformats.org/officeDocument/2006/relationships/image" Target="../media/image5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microsoft.com/office/2007/relationships/hdphoto" Target="../media/hdphoto37.wdp"/><Relationship Id="rId8" Type="http://schemas.openxmlformats.org/officeDocument/2006/relationships/image" Target="../media/image66.png"/><Relationship Id="rId7" Type="http://schemas.microsoft.com/office/2007/relationships/hdphoto" Target="../media/hdphoto43.wdp"/><Relationship Id="rId6" Type="http://schemas.openxmlformats.org/officeDocument/2006/relationships/image" Target="../media/image72.png"/><Relationship Id="rId5" Type="http://schemas.microsoft.com/office/2007/relationships/hdphoto" Target="../media/hdphoto42.wdp"/><Relationship Id="rId4" Type="http://schemas.openxmlformats.org/officeDocument/2006/relationships/image" Target="../media/image71.png"/><Relationship Id="rId3" Type="http://schemas.microsoft.com/office/2007/relationships/hdphoto" Target="../media/hdphoto41.wdp"/><Relationship Id="rId2" Type="http://schemas.openxmlformats.org/officeDocument/2006/relationships/image" Target="../media/image70.png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7.xml"/><Relationship Id="rId16" Type="http://schemas.microsoft.com/office/2007/relationships/hdphoto" Target="../media/hdphoto9.wdp"/><Relationship Id="rId15" Type="http://schemas.openxmlformats.org/officeDocument/2006/relationships/image" Target="../media/image25.png"/><Relationship Id="rId14" Type="http://schemas.microsoft.com/office/2007/relationships/hdphoto" Target="../media/hdphoto31.wdp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microsoft.com/office/2007/relationships/hdphoto" Target="../media/hdphoto44.wdp"/><Relationship Id="rId10" Type="http://schemas.openxmlformats.org/officeDocument/2006/relationships/image" Target="../media/image7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microsoft.com/office/2007/relationships/hdphoto" Target="../media/hdphoto47.wdp"/><Relationship Id="rId8" Type="http://schemas.openxmlformats.org/officeDocument/2006/relationships/image" Target="../media/image78.png"/><Relationship Id="rId7" Type="http://schemas.microsoft.com/office/2007/relationships/hdphoto" Target="../media/hdphoto46.wdp"/><Relationship Id="rId6" Type="http://schemas.openxmlformats.org/officeDocument/2006/relationships/image" Target="../media/image77.png"/><Relationship Id="rId5" Type="http://schemas.microsoft.com/office/2007/relationships/hdphoto" Target="../media/hdphoto45.wdp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7" Type="http://schemas.openxmlformats.org/officeDocument/2006/relationships/notesSlide" Target="../notesSlides/notesSlide12.xml"/><Relationship Id="rId16" Type="http://schemas.openxmlformats.org/officeDocument/2006/relationships/slideLayout" Target="../slideLayouts/slideLayout5.xml"/><Relationship Id="rId15" Type="http://schemas.microsoft.com/office/2007/relationships/hdphoto" Target="../media/hdphoto9.wdp"/><Relationship Id="rId14" Type="http://schemas.openxmlformats.org/officeDocument/2006/relationships/image" Target="../media/image25.png"/><Relationship Id="rId13" Type="http://schemas.openxmlformats.org/officeDocument/2006/relationships/image" Target="../media/image82.png"/><Relationship Id="rId12" Type="http://schemas.openxmlformats.org/officeDocument/2006/relationships/image" Target="../media/image81.png"/><Relationship Id="rId11" Type="http://schemas.openxmlformats.org/officeDocument/2006/relationships/image" Target="../media/image80.png"/><Relationship Id="rId10" Type="http://schemas.openxmlformats.org/officeDocument/2006/relationships/image" Target="../media/image79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07/relationships/hdphoto" Target="../media/hdphoto9.wdp"/><Relationship Id="rId4" Type="http://schemas.openxmlformats.org/officeDocument/2006/relationships/image" Target="../media/image25.png"/><Relationship Id="rId3" Type="http://schemas.microsoft.com/office/2007/relationships/hdphoto" Target="../media/hdphoto48.wdp"/><Relationship Id="rId2" Type="http://schemas.openxmlformats.org/officeDocument/2006/relationships/image" Target="../media/image83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microsoft.com/office/2007/relationships/hdphoto" Target="../media/hdphoto11.wdp"/><Relationship Id="rId2" Type="http://schemas.openxmlformats.org/officeDocument/2006/relationships/image" Target="../media/image28.png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5.xml"/><Relationship Id="rId10" Type="http://schemas.microsoft.com/office/2007/relationships/hdphoto" Target="../media/hdphoto9.wdp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9" Type="http://schemas.microsoft.com/office/2007/relationships/hdphoto" Target="../media/hdphoto52.wdp"/><Relationship Id="rId8" Type="http://schemas.openxmlformats.org/officeDocument/2006/relationships/image" Target="../media/image92.png"/><Relationship Id="rId7" Type="http://schemas.microsoft.com/office/2007/relationships/hdphoto" Target="../media/hdphoto51.wdp"/><Relationship Id="rId6" Type="http://schemas.openxmlformats.org/officeDocument/2006/relationships/image" Target="../media/image91.png"/><Relationship Id="rId5" Type="http://schemas.microsoft.com/office/2007/relationships/hdphoto" Target="../media/hdphoto50.wdp"/><Relationship Id="rId4" Type="http://schemas.openxmlformats.org/officeDocument/2006/relationships/image" Target="../media/image90.png"/><Relationship Id="rId3" Type="http://schemas.microsoft.com/office/2007/relationships/hdphoto" Target="../media/hdphoto49.wdp"/><Relationship Id="rId24" Type="http://schemas.openxmlformats.org/officeDocument/2006/relationships/notesSlide" Target="../notesSlides/notesSlide15.xml"/><Relationship Id="rId23" Type="http://schemas.openxmlformats.org/officeDocument/2006/relationships/slideLayout" Target="../slideLayouts/slideLayout5.xml"/><Relationship Id="rId22" Type="http://schemas.microsoft.com/office/2007/relationships/hdphoto" Target="../media/hdphoto9.wdp"/><Relationship Id="rId21" Type="http://schemas.openxmlformats.org/officeDocument/2006/relationships/image" Target="../media/image25.png"/><Relationship Id="rId20" Type="http://schemas.openxmlformats.org/officeDocument/2006/relationships/image" Target="../media/image88.png"/><Relationship Id="rId2" Type="http://schemas.openxmlformats.org/officeDocument/2006/relationships/image" Target="../media/image89.png"/><Relationship Id="rId19" Type="http://schemas.openxmlformats.org/officeDocument/2006/relationships/image" Target="../media/image87.png"/><Relationship Id="rId18" Type="http://schemas.openxmlformats.org/officeDocument/2006/relationships/image" Target="../media/image97.png"/><Relationship Id="rId17" Type="http://schemas.microsoft.com/office/2007/relationships/hdphoto" Target="../media/hdphoto56.wdp"/><Relationship Id="rId16" Type="http://schemas.openxmlformats.org/officeDocument/2006/relationships/image" Target="../media/image96.png"/><Relationship Id="rId15" Type="http://schemas.microsoft.com/office/2007/relationships/hdphoto" Target="../media/hdphoto55.wdp"/><Relationship Id="rId14" Type="http://schemas.openxmlformats.org/officeDocument/2006/relationships/image" Target="../media/image95.png"/><Relationship Id="rId13" Type="http://schemas.microsoft.com/office/2007/relationships/hdphoto" Target="../media/hdphoto54.wdp"/><Relationship Id="rId12" Type="http://schemas.openxmlformats.org/officeDocument/2006/relationships/image" Target="../media/image94.png"/><Relationship Id="rId11" Type="http://schemas.microsoft.com/office/2007/relationships/hdphoto" Target="../media/hdphoto53.wdp"/><Relationship Id="rId10" Type="http://schemas.openxmlformats.org/officeDocument/2006/relationships/image" Target="../media/image93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microsoft.com/office/2007/relationships/hdphoto" Target="../media/hdphoto59.wdp"/><Relationship Id="rId8" Type="http://schemas.openxmlformats.org/officeDocument/2006/relationships/image" Target="../media/image100.png"/><Relationship Id="rId7" Type="http://schemas.microsoft.com/office/2007/relationships/hdphoto" Target="../media/hdphoto41.wdp"/><Relationship Id="rId6" Type="http://schemas.openxmlformats.org/officeDocument/2006/relationships/image" Target="../media/image70.png"/><Relationship Id="rId5" Type="http://schemas.microsoft.com/office/2007/relationships/hdphoto" Target="../media/hdphoto58.wdp"/><Relationship Id="rId4" Type="http://schemas.openxmlformats.org/officeDocument/2006/relationships/image" Target="../media/image99.png"/><Relationship Id="rId3" Type="http://schemas.microsoft.com/office/2007/relationships/hdphoto" Target="../media/hdphoto57.wdp"/><Relationship Id="rId2" Type="http://schemas.openxmlformats.org/officeDocument/2006/relationships/image" Target="../media/image98.png"/><Relationship Id="rId18" Type="http://schemas.openxmlformats.org/officeDocument/2006/relationships/notesSlide" Target="../notesSlides/notesSlide16.xml"/><Relationship Id="rId17" Type="http://schemas.openxmlformats.org/officeDocument/2006/relationships/slideLayout" Target="../slideLayouts/slideLayout5.xml"/><Relationship Id="rId16" Type="http://schemas.microsoft.com/office/2007/relationships/hdphoto" Target="../media/hdphoto9.wdp"/><Relationship Id="rId15" Type="http://schemas.openxmlformats.org/officeDocument/2006/relationships/image" Target="../media/image25.png"/><Relationship Id="rId14" Type="http://schemas.microsoft.com/office/2007/relationships/hdphoto" Target="../media/hdphoto60.wdp"/><Relationship Id="rId13" Type="http://schemas.openxmlformats.org/officeDocument/2006/relationships/image" Target="../media/image102.png"/><Relationship Id="rId12" Type="http://schemas.openxmlformats.org/officeDocument/2006/relationships/image" Target="../media/image101.png"/><Relationship Id="rId11" Type="http://schemas.microsoft.com/office/2007/relationships/hdphoto" Target="../media/hdphoto10.wdp"/><Relationship Id="rId10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png"/><Relationship Id="rId8" Type="http://schemas.microsoft.com/office/2007/relationships/hdphoto" Target="../media/hdphoto39.wdp"/><Relationship Id="rId7" Type="http://schemas.openxmlformats.org/officeDocument/2006/relationships/image" Target="../media/image68.png"/><Relationship Id="rId6" Type="http://schemas.openxmlformats.org/officeDocument/2006/relationships/image" Target="../media/image105.jpeg"/><Relationship Id="rId5" Type="http://schemas.microsoft.com/office/2007/relationships/hdphoto" Target="../media/hdphoto62.wdp"/><Relationship Id="rId4" Type="http://schemas.openxmlformats.org/officeDocument/2006/relationships/image" Target="../media/image104.png"/><Relationship Id="rId3" Type="http://schemas.microsoft.com/office/2007/relationships/hdphoto" Target="../media/hdphoto61.wdp"/><Relationship Id="rId2" Type="http://schemas.openxmlformats.org/officeDocument/2006/relationships/image" Target="../media/image103.png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5.xml"/><Relationship Id="rId13" Type="http://schemas.microsoft.com/office/2007/relationships/hdphoto" Target="../media/hdphoto9.wdp"/><Relationship Id="rId12" Type="http://schemas.openxmlformats.org/officeDocument/2006/relationships/image" Target="../media/image25.png"/><Relationship Id="rId11" Type="http://schemas.openxmlformats.org/officeDocument/2006/relationships/image" Target="../media/image85.png"/><Relationship Id="rId10" Type="http://schemas.microsoft.com/office/2007/relationships/hdphoto" Target="../media/hdphoto63.wdp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109.png"/><Relationship Id="rId5" Type="http://schemas.microsoft.com/office/2007/relationships/hdphoto" Target="../media/hdphoto39.wdp"/><Relationship Id="rId4" Type="http://schemas.openxmlformats.org/officeDocument/2006/relationships/image" Target="../media/image108.png"/><Relationship Id="rId3" Type="http://schemas.microsoft.com/office/2007/relationships/hdphoto" Target="../media/hdphoto64.wdp"/><Relationship Id="rId2" Type="http://schemas.openxmlformats.org/officeDocument/2006/relationships/image" Target="../media/image107.png"/><Relationship Id="rId14" Type="http://schemas.openxmlformats.org/officeDocument/2006/relationships/notesSlide" Target="../notesSlides/notesSlide18.xml"/><Relationship Id="rId13" Type="http://schemas.openxmlformats.org/officeDocument/2006/relationships/slideLayout" Target="../slideLayouts/slideLayout5.xml"/><Relationship Id="rId12" Type="http://schemas.microsoft.com/office/2007/relationships/hdphoto" Target="../media/hdphoto9.wdp"/><Relationship Id="rId11" Type="http://schemas.openxmlformats.org/officeDocument/2006/relationships/image" Target="../media/image25.png"/><Relationship Id="rId10" Type="http://schemas.openxmlformats.org/officeDocument/2006/relationships/image" Target="../media/image44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9" Type="http://schemas.microsoft.com/office/2007/relationships/hdphoto" Target="../media/hdphoto68.wdp"/><Relationship Id="rId8" Type="http://schemas.openxmlformats.org/officeDocument/2006/relationships/image" Target="../media/image114.png"/><Relationship Id="rId7" Type="http://schemas.microsoft.com/office/2007/relationships/hdphoto" Target="../media/hdphoto67.wdp"/><Relationship Id="rId6" Type="http://schemas.openxmlformats.org/officeDocument/2006/relationships/image" Target="../media/image113.png"/><Relationship Id="rId5" Type="http://schemas.microsoft.com/office/2007/relationships/hdphoto" Target="../media/hdphoto66.wdp"/><Relationship Id="rId4" Type="http://schemas.openxmlformats.org/officeDocument/2006/relationships/image" Target="../media/image112.png"/><Relationship Id="rId3" Type="http://schemas.microsoft.com/office/2007/relationships/hdphoto" Target="../media/hdphoto65.wdp"/><Relationship Id="rId20" Type="http://schemas.openxmlformats.org/officeDocument/2006/relationships/notesSlide" Target="../notesSlides/notesSlide19.xml"/><Relationship Id="rId2" Type="http://schemas.openxmlformats.org/officeDocument/2006/relationships/image" Target="../media/image111.png"/><Relationship Id="rId19" Type="http://schemas.openxmlformats.org/officeDocument/2006/relationships/slideLayout" Target="../slideLayouts/slideLayout5.xml"/><Relationship Id="rId18" Type="http://schemas.microsoft.com/office/2007/relationships/hdphoto" Target="../media/hdphoto9.wdp"/><Relationship Id="rId17" Type="http://schemas.openxmlformats.org/officeDocument/2006/relationships/image" Target="../media/image25.png"/><Relationship Id="rId16" Type="http://schemas.openxmlformats.org/officeDocument/2006/relationships/image" Target="../media/image88.png"/><Relationship Id="rId15" Type="http://schemas.openxmlformats.org/officeDocument/2006/relationships/image" Target="../media/image87.png"/><Relationship Id="rId14" Type="http://schemas.openxmlformats.org/officeDocument/2006/relationships/image" Target="../media/image119.png"/><Relationship Id="rId13" Type="http://schemas.openxmlformats.org/officeDocument/2006/relationships/image" Target="../media/image118.png"/><Relationship Id="rId12" Type="http://schemas.openxmlformats.org/officeDocument/2006/relationships/image" Target="../media/image117.png"/><Relationship Id="rId11" Type="http://schemas.openxmlformats.org/officeDocument/2006/relationships/image" Target="../media/image116.png"/><Relationship Id="rId10" Type="http://schemas.openxmlformats.org/officeDocument/2006/relationships/image" Target="../media/image115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9" Type="http://schemas.microsoft.com/office/2007/relationships/hdphoto" Target="../media/hdphoto72.wdp"/><Relationship Id="rId8" Type="http://schemas.openxmlformats.org/officeDocument/2006/relationships/image" Target="../media/image123.png"/><Relationship Id="rId7" Type="http://schemas.microsoft.com/office/2007/relationships/hdphoto" Target="../media/hdphoto71.wdp"/><Relationship Id="rId6" Type="http://schemas.openxmlformats.org/officeDocument/2006/relationships/image" Target="../media/image122.png"/><Relationship Id="rId5" Type="http://schemas.microsoft.com/office/2007/relationships/hdphoto" Target="../media/hdphoto70.wdp"/><Relationship Id="rId4" Type="http://schemas.openxmlformats.org/officeDocument/2006/relationships/image" Target="../media/image121.png"/><Relationship Id="rId39" Type="http://schemas.openxmlformats.org/officeDocument/2006/relationships/notesSlide" Target="../notesSlides/notesSlide20.xml"/><Relationship Id="rId38" Type="http://schemas.openxmlformats.org/officeDocument/2006/relationships/slideLayout" Target="../slideLayouts/slideLayout7.xml"/><Relationship Id="rId37" Type="http://schemas.openxmlformats.org/officeDocument/2006/relationships/image" Target="../media/image140.png"/><Relationship Id="rId36" Type="http://schemas.microsoft.com/office/2007/relationships/hdphoto" Target="../media/hdphoto9.wdp"/><Relationship Id="rId35" Type="http://schemas.openxmlformats.org/officeDocument/2006/relationships/image" Target="../media/image25.png"/><Relationship Id="rId34" Type="http://schemas.openxmlformats.org/officeDocument/2006/relationships/image" Target="../media/image139.png"/><Relationship Id="rId33" Type="http://schemas.openxmlformats.org/officeDocument/2006/relationships/image" Target="../media/image138.png"/><Relationship Id="rId32" Type="http://schemas.openxmlformats.org/officeDocument/2006/relationships/image" Target="../media/image137.png"/><Relationship Id="rId31" Type="http://schemas.openxmlformats.org/officeDocument/2006/relationships/image" Target="../media/image136.png"/><Relationship Id="rId30" Type="http://schemas.openxmlformats.org/officeDocument/2006/relationships/image" Target="../media/image135.png"/><Relationship Id="rId3" Type="http://schemas.microsoft.com/office/2007/relationships/hdphoto" Target="../media/hdphoto69.wdp"/><Relationship Id="rId29" Type="http://schemas.openxmlformats.org/officeDocument/2006/relationships/image" Target="../media/image134.png"/><Relationship Id="rId28" Type="http://schemas.microsoft.com/office/2007/relationships/hdphoto" Target="../media/hdphoto81.wdp"/><Relationship Id="rId27" Type="http://schemas.openxmlformats.org/officeDocument/2006/relationships/image" Target="../media/image133.png"/><Relationship Id="rId26" Type="http://schemas.microsoft.com/office/2007/relationships/hdphoto" Target="../media/hdphoto80.wdp"/><Relationship Id="rId25" Type="http://schemas.openxmlformats.org/officeDocument/2006/relationships/image" Target="../media/image132.png"/><Relationship Id="rId24" Type="http://schemas.microsoft.com/office/2007/relationships/hdphoto" Target="../media/hdphoto79.wdp"/><Relationship Id="rId23" Type="http://schemas.openxmlformats.org/officeDocument/2006/relationships/image" Target="../media/image131.png"/><Relationship Id="rId22" Type="http://schemas.microsoft.com/office/2007/relationships/hdphoto" Target="../media/hdphoto78.wdp"/><Relationship Id="rId21" Type="http://schemas.openxmlformats.org/officeDocument/2006/relationships/image" Target="../media/image130.png"/><Relationship Id="rId20" Type="http://schemas.openxmlformats.org/officeDocument/2006/relationships/image" Target="../media/image129.png"/><Relationship Id="rId2" Type="http://schemas.openxmlformats.org/officeDocument/2006/relationships/image" Target="../media/image120.png"/><Relationship Id="rId19" Type="http://schemas.microsoft.com/office/2007/relationships/hdphoto" Target="../media/hdphoto77.wdp"/><Relationship Id="rId18" Type="http://schemas.openxmlformats.org/officeDocument/2006/relationships/image" Target="../media/image128.png"/><Relationship Id="rId17" Type="http://schemas.microsoft.com/office/2007/relationships/hdphoto" Target="../media/hdphoto76.wdp"/><Relationship Id="rId16" Type="http://schemas.openxmlformats.org/officeDocument/2006/relationships/image" Target="../media/image127.png"/><Relationship Id="rId15" Type="http://schemas.microsoft.com/office/2007/relationships/hdphoto" Target="../media/hdphoto75.wdp"/><Relationship Id="rId14" Type="http://schemas.openxmlformats.org/officeDocument/2006/relationships/image" Target="../media/image126.png"/><Relationship Id="rId13" Type="http://schemas.microsoft.com/office/2007/relationships/hdphoto" Target="../media/hdphoto74.wdp"/><Relationship Id="rId12" Type="http://schemas.openxmlformats.org/officeDocument/2006/relationships/image" Target="../media/image125.png"/><Relationship Id="rId11" Type="http://schemas.microsoft.com/office/2007/relationships/hdphoto" Target="../media/hdphoto73.wdp"/><Relationship Id="rId10" Type="http://schemas.openxmlformats.org/officeDocument/2006/relationships/image" Target="../media/image124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143.png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37.png"/><Relationship Id="rId3" Type="http://schemas.openxmlformats.org/officeDocument/2006/relationships/image" Target="../media/image110.png"/><Relationship Id="rId2" Type="http://schemas.openxmlformats.org/officeDocument/2006/relationships/image" Target="../media/image85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心形 6"/>
          <p:cNvSpPr/>
          <p:nvPr/>
        </p:nvSpPr>
        <p:spPr>
          <a:xfrm>
            <a:off x="939195" y="1971776"/>
            <a:ext cx="1009057" cy="898691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14" name="心形 13"/>
          <p:cNvSpPr/>
          <p:nvPr/>
        </p:nvSpPr>
        <p:spPr>
          <a:xfrm>
            <a:off x="2710097" y="414094"/>
            <a:ext cx="707284" cy="629924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20" name="心形 19"/>
          <p:cNvSpPr/>
          <p:nvPr/>
        </p:nvSpPr>
        <p:spPr>
          <a:xfrm>
            <a:off x="7361653" y="4540694"/>
            <a:ext cx="707284" cy="629924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24" name="心形 23"/>
          <p:cNvSpPr/>
          <p:nvPr/>
        </p:nvSpPr>
        <p:spPr>
          <a:xfrm>
            <a:off x="6122168" y="4271926"/>
            <a:ext cx="1009057" cy="898691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27" name="心形 26"/>
          <p:cNvSpPr/>
          <p:nvPr/>
        </p:nvSpPr>
        <p:spPr>
          <a:xfrm>
            <a:off x="748269" y="3528815"/>
            <a:ext cx="666492" cy="593593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8" name="心形 27"/>
          <p:cNvSpPr/>
          <p:nvPr/>
        </p:nvSpPr>
        <p:spPr>
          <a:xfrm>
            <a:off x="1110476" y="1246384"/>
            <a:ext cx="666492" cy="593593"/>
          </a:xfrm>
          <a:prstGeom prst="heart">
            <a:avLst/>
          </a:prstGeom>
          <a:gradFill flip="none" rotWithShape="1">
            <a:gsLst>
              <a:gs pos="0">
                <a:schemeClr val="accent5">
                  <a:alpha val="79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4" name="心形 33"/>
          <p:cNvSpPr/>
          <p:nvPr/>
        </p:nvSpPr>
        <p:spPr>
          <a:xfrm>
            <a:off x="2577428" y="3956964"/>
            <a:ext cx="1009057" cy="898691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5" name="心形 34"/>
          <p:cNvSpPr/>
          <p:nvPr/>
        </p:nvSpPr>
        <p:spPr>
          <a:xfrm>
            <a:off x="5317789" y="414093"/>
            <a:ext cx="707284" cy="629924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6" name="心形 35"/>
          <p:cNvSpPr/>
          <p:nvPr/>
        </p:nvSpPr>
        <p:spPr>
          <a:xfrm>
            <a:off x="10125910" y="3729874"/>
            <a:ext cx="707284" cy="629924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7" name="心形 36"/>
          <p:cNvSpPr/>
          <p:nvPr/>
        </p:nvSpPr>
        <p:spPr>
          <a:xfrm>
            <a:off x="8154099" y="4044836"/>
            <a:ext cx="1009057" cy="898691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8" name="心形 37"/>
          <p:cNvSpPr/>
          <p:nvPr/>
        </p:nvSpPr>
        <p:spPr>
          <a:xfrm>
            <a:off x="4243098" y="2174091"/>
            <a:ext cx="666492" cy="593593"/>
          </a:xfrm>
          <a:prstGeom prst="heart">
            <a:avLst/>
          </a:prstGeom>
          <a:gradFill flip="none" rotWithShape="1">
            <a:gsLst>
              <a:gs pos="0">
                <a:schemeClr val="accent5">
                  <a:alpha val="79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39" name="心形 38"/>
          <p:cNvSpPr/>
          <p:nvPr/>
        </p:nvSpPr>
        <p:spPr>
          <a:xfrm>
            <a:off x="9163156" y="4048084"/>
            <a:ext cx="666492" cy="593593"/>
          </a:xfrm>
          <a:prstGeom prst="heart">
            <a:avLst/>
          </a:prstGeom>
          <a:gradFill flip="none" rotWithShape="1">
            <a:gsLst>
              <a:gs pos="0">
                <a:schemeClr val="accent5">
                  <a:alpha val="79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40" name="心形 39"/>
          <p:cNvSpPr/>
          <p:nvPr/>
        </p:nvSpPr>
        <p:spPr>
          <a:xfrm>
            <a:off x="7353225" y="594672"/>
            <a:ext cx="666492" cy="593593"/>
          </a:xfrm>
          <a:prstGeom prst="heart">
            <a:avLst/>
          </a:prstGeom>
          <a:gradFill flip="none" rotWithShape="1">
            <a:gsLst>
              <a:gs pos="0">
                <a:schemeClr val="accent5">
                  <a:alpha val="79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47" name="心形 46"/>
          <p:cNvSpPr/>
          <p:nvPr/>
        </p:nvSpPr>
        <p:spPr>
          <a:xfrm>
            <a:off x="3061764" y="837317"/>
            <a:ext cx="1009057" cy="898691"/>
          </a:xfrm>
          <a:prstGeom prst="hear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45"/>
          </a:p>
        </p:txBody>
      </p: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2948113" y="2792363"/>
            <a:ext cx="68167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dirty="0">
                <a:ln w="19050">
                  <a:noFill/>
                </a:ln>
                <a:gradFill>
                  <a:gsLst>
                    <a:gs pos="0">
                      <a:schemeClr val="bg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卡通繁体" panose="03000509000000000000" pitchFamily="65" charset="-122"/>
                <a:ea typeface="方正卡通繁体" panose="03000509000000000000" pitchFamily="65" charset="-122"/>
              </a:rPr>
              <a:t>甜蜜的日子如影随形</a:t>
            </a:r>
            <a:endParaRPr lang="zh-CN" altLang="en-US" sz="4800" dirty="0">
              <a:ln w="19050">
                <a:noFill/>
              </a:ln>
              <a:gradFill>
                <a:gsLst>
                  <a:gs pos="0">
                    <a:schemeClr val="bg1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卡通繁体" panose="03000509000000000000" pitchFamily="65" charset="-122"/>
              <a:ea typeface="方正卡通繁体" panose="03000509000000000000" pitchFamily="65" charset="-122"/>
            </a:endParaRPr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2570083" y="3532357"/>
            <a:ext cx="6088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n w="19050">
                  <a:noFill/>
                </a:ln>
                <a:gradFill>
                  <a:gsLst>
                    <a:gs pos="0">
                      <a:schemeClr val="bg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谨此感谢生命中的你</a:t>
            </a:r>
            <a:endParaRPr lang="en-US" altLang="zh-CN" sz="2400" dirty="0">
              <a:ln w="19050">
                <a:noFill/>
              </a:ln>
              <a:gradFill>
                <a:gsLst>
                  <a:gs pos="0">
                    <a:schemeClr val="bg1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6590040" y="4095723"/>
            <a:ext cx="4038600" cy="2038351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2799142" y="67607"/>
            <a:ext cx="5774339" cy="2923877"/>
            <a:chOff x="6561404" y="1213008"/>
            <a:chExt cx="4330754" cy="2192907"/>
          </a:xfrm>
        </p:grpSpPr>
        <p:sp>
          <p:nvSpPr>
            <p:cNvPr id="54" name="文本框 53"/>
            <p:cNvSpPr txBox="1"/>
            <p:nvPr/>
          </p:nvSpPr>
          <p:spPr>
            <a:xfrm>
              <a:off x="6561404" y="1213008"/>
              <a:ext cx="4330754" cy="21929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8400" dirty="0">
                  <a:solidFill>
                    <a:srgbClr val="E7290F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 </a:t>
              </a:r>
              <a:r>
                <a:rPr lang="en-US" altLang="zh-CN" sz="12800" dirty="0" smtClean="0">
                  <a:solidFill>
                    <a:schemeClr val="bg1"/>
                  </a:solidFill>
                  <a:latin typeface="Algerian" panose="04020705040A02060702" pitchFamily="82" charset="0"/>
                  <a:ea typeface="微软雅黑" panose="020B0503020204020204" pitchFamily="34" charset="-122"/>
                  <a:sym typeface="Arial" panose="020B0604020202020204"/>
                </a:rPr>
                <a:t>5</a:t>
              </a:r>
              <a:r>
                <a:rPr lang="en-US" altLang="zh-CN" sz="18400" dirty="0" smtClean="0">
                  <a:solidFill>
                    <a:schemeClr val="bg1"/>
                  </a:solidFill>
                  <a:latin typeface="Algerian" panose="04020705040A02060702" pitchFamily="82" charset="0"/>
                  <a:ea typeface="微软雅黑" panose="020B0503020204020204" pitchFamily="34" charset="-122"/>
                  <a:sym typeface="Arial" panose="020B0604020202020204"/>
                </a:rPr>
                <a:t> </a:t>
              </a:r>
              <a:r>
                <a:rPr lang="en-US" altLang="zh-CN" sz="18400" dirty="0" smtClean="0">
                  <a:solidFill>
                    <a:srgbClr val="E7290F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  </a:t>
              </a:r>
              <a:r>
                <a:rPr lang="en-US" altLang="zh-CN" sz="12800" dirty="0" smtClean="0">
                  <a:solidFill>
                    <a:schemeClr val="bg1"/>
                  </a:solidFill>
                  <a:latin typeface="Algerian" panose="04020705040A02060702" pitchFamily="82" charset="0"/>
                  <a:ea typeface="微软雅黑" panose="020B0503020204020204" pitchFamily="34" charset="-122"/>
                  <a:sym typeface="Arial" panose="020B0604020202020204"/>
                </a:rPr>
                <a:t>2</a:t>
              </a:r>
              <a:r>
                <a:rPr lang="en-US" altLang="zh-CN" sz="12800" dirty="0">
                  <a:solidFill>
                    <a:schemeClr val="bg1"/>
                  </a:solidFill>
                  <a:latin typeface="Algerian" panose="04020705040A02060702" pitchFamily="82" charset="0"/>
                  <a:ea typeface="微软雅黑" panose="020B0503020204020204" pitchFamily="34" charset="-122"/>
                  <a:sym typeface="Arial" panose="020B0604020202020204"/>
                </a:rPr>
                <a:t>0</a:t>
              </a:r>
              <a:endParaRPr lang="zh-CN" altLang="en-US" sz="12800" dirty="0">
                <a:solidFill>
                  <a:schemeClr val="bg1"/>
                </a:solidFill>
                <a:latin typeface="Algerian" panose="04020705040A02060702" pitchFamily="82" charset="0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5" name="Freeform 25"/>
            <p:cNvSpPr>
              <a:spLocks noEditPoints="1"/>
            </p:cNvSpPr>
            <p:nvPr/>
          </p:nvSpPr>
          <p:spPr bwMode="auto">
            <a:xfrm>
              <a:off x="8019225" y="2011404"/>
              <a:ext cx="1317072" cy="1204629"/>
            </a:xfrm>
            <a:custGeom>
              <a:avLst/>
              <a:gdLst>
                <a:gd name="T0" fmla="*/ 291 w 300"/>
                <a:gd name="T1" fmla="*/ 100 h 265"/>
                <a:gd name="T2" fmla="*/ 293 w 300"/>
                <a:gd name="T3" fmla="*/ 92 h 265"/>
                <a:gd name="T4" fmla="*/ 199 w 300"/>
                <a:gd name="T5" fmla="*/ 156 h 265"/>
                <a:gd name="T6" fmla="*/ 294 w 300"/>
                <a:gd name="T7" fmla="*/ 76 h 265"/>
                <a:gd name="T8" fmla="*/ 288 w 300"/>
                <a:gd name="T9" fmla="*/ 71 h 265"/>
                <a:gd name="T10" fmla="*/ 286 w 300"/>
                <a:gd name="T11" fmla="*/ 55 h 265"/>
                <a:gd name="T12" fmla="*/ 131 w 300"/>
                <a:gd name="T13" fmla="*/ 182 h 265"/>
                <a:gd name="T14" fmla="*/ 255 w 300"/>
                <a:gd name="T15" fmla="*/ 61 h 265"/>
                <a:gd name="T16" fmla="*/ 257 w 300"/>
                <a:gd name="T17" fmla="*/ 39 h 265"/>
                <a:gd name="T18" fmla="*/ 230 w 300"/>
                <a:gd name="T19" fmla="*/ 44 h 265"/>
                <a:gd name="T20" fmla="*/ 237 w 300"/>
                <a:gd name="T21" fmla="*/ 24 h 265"/>
                <a:gd name="T22" fmla="*/ 142 w 300"/>
                <a:gd name="T23" fmla="*/ 81 h 265"/>
                <a:gd name="T24" fmla="*/ 229 w 300"/>
                <a:gd name="T25" fmla="*/ 9 h 265"/>
                <a:gd name="T26" fmla="*/ 226 w 300"/>
                <a:gd name="T27" fmla="*/ 3 h 265"/>
                <a:gd name="T28" fmla="*/ 204 w 300"/>
                <a:gd name="T29" fmla="*/ 12 h 265"/>
                <a:gd name="T30" fmla="*/ 92 w 300"/>
                <a:gd name="T31" fmla="*/ 88 h 265"/>
                <a:gd name="T32" fmla="*/ 141 w 300"/>
                <a:gd name="T33" fmla="*/ 39 h 265"/>
                <a:gd name="T34" fmla="*/ 64 w 300"/>
                <a:gd name="T35" fmla="*/ 97 h 265"/>
                <a:gd name="T36" fmla="*/ 132 w 300"/>
                <a:gd name="T37" fmla="*/ 25 h 265"/>
                <a:gd name="T38" fmla="*/ 86 w 300"/>
                <a:gd name="T39" fmla="*/ 65 h 265"/>
                <a:gd name="T40" fmla="*/ 120 w 300"/>
                <a:gd name="T41" fmla="*/ 18 h 265"/>
                <a:gd name="T42" fmla="*/ 113 w 300"/>
                <a:gd name="T43" fmla="*/ 11 h 265"/>
                <a:gd name="T44" fmla="*/ 103 w 300"/>
                <a:gd name="T45" fmla="*/ 8 h 265"/>
                <a:gd name="T46" fmla="*/ 92 w 300"/>
                <a:gd name="T47" fmla="*/ 3 h 265"/>
                <a:gd name="T48" fmla="*/ 61 w 300"/>
                <a:gd name="T49" fmla="*/ 28 h 265"/>
                <a:gd name="T50" fmla="*/ 70 w 300"/>
                <a:gd name="T51" fmla="*/ 10 h 265"/>
                <a:gd name="T52" fmla="*/ 68 w 300"/>
                <a:gd name="T53" fmla="*/ 9 h 265"/>
                <a:gd name="T54" fmla="*/ 49 w 300"/>
                <a:gd name="T55" fmla="*/ 13 h 265"/>
                <a:gd name="T56" fmla="*/ 31 w 300"/>
                <a:gd name="T57" fmla="*/ 21 h 265"/>
                <a:gd name="T58" fmla="*/ 16 w 300"/>
                <a:gd name="T59" fmla="*/ 40 h 265"/>
                <a:gd name="T60" fmla="*/ 26 w 300"/>
                <a:gd name="T61" fmla="*/ 43 h 265"/>
                <a:gd name="T62" fmla="*/ 8 w 300"/>
                <a:gd name="T63" fmla="*/ 70 h 265"/>
                <a:gd name="T64" fmla="*/ 36 w 300"/>
                <a:gd name="T65" fmla="*/ 45 h 265"/>
                <a:gd name="T66" fmla="*/ 7 w 300"/>
                <a:gd name="T67" fmla="*/ 84 h 265"/>
                <a:gd name="T68" fmla="*/ 39 w 300"/>
                <a:gd name="T69" fmla="*/ 68 h 265"/>
                <a:gd name="T70" fmla="*/ 46 w 300"/>
                <a:gd name="T71" fmla="*/ 77 h 265"/>
                <a:gd name="T72" fmla="*/ 68 w 300"/>
                <a:gd name="T73" fmla="*/ 71 h 265"/>
                <a:gd name="T74" fmla="*/ 46 w 300"/>
                <a:gd name="T75" fmla="*/ 105 h 265"/>
                <a:gd name="T76" fmla="*/ 45 w 300"/>
                <a:gd name="T77" fmla="*/ 122 h 265"/>
                <a:gd name="T78" fmla="*/ 46 w 300"/>
                <a:gd name="T79" fmla="*/ 136 h 265"/>
                <a:gd name="T80" fmla="*/ 56 w 300"/>
                <a:gd name="T81" fmla="*/ 142 h 265"/>
                <a:gd name="T82" fmla="*/ 124 w 300"/>
                <a:gd name="T83" fmla="*/ 105 h 265"/>
                <a:gd name="T84" fmla="*/ 168 w 300"/>
                <a:gd name="T85" fmla="*/ 76 h 265"/>
                <a:gd name="T86" fmla="*/ 104 w 300"/>
                <a:gd name="T87" fmla="*/ 140 h 265"/>
                <a:gd name="T88" fmla="*/ 93 w 300"/>
                <a:gd name="T89" fmla="*/ 167 h 265"/>
                <a:gd name="T90" fmla="*/ 106 w 300"/>
                <a:gd name="T91" fmla="*/ 174 h 265"/>
                <a:gd name="T92" fmla="*/ 109 w 300"/>
                <a:gd name="T93" fmla="*/ 192 h 265"/>
                <a:gd name="T94" fmla="*/ 153 w 300"/>
                <a:gd name="T95" fmla="*/ 176 h 265"/>
                <a:gd name="T96" fmla="*/ 125 w 300"/>
                <a:gd name="T97" fmla="*/ 214 h 265"/>
                <a:gd name="T98" fmla="*/ 191 w 300"/>
                <a:gd name="T99" fmla="*/ 177 h 265"/>
                <a:gd name="T100" fmla="*/ 132 w 300"/>
                <a:gd name="T101" fmla="*/ 243 h 265"/>
                <a:gd name="T102" fmla="*/ 236 w 300"/>
                <a:gd name="T103" fmla="*/ 157 h 265"/>
                <a:gd name="T104" fmla="*/ 145 w 300"/>
                <a:gd name="T105" fmla="*/ 253 h 265"/>
                <a:gd name="T106" fmla="*/ 146 w 300"/>
                <a:gd name="T107" fmla="*/ 252 h 265"/>
                <a:gd name="T108" fmla="*/ 155 w 300"/>
                <a:gd name="T109" fmla="*/ 260 h 265"/>
                <a:gd name="T110" fmla="*/ 281 w 300"/>
                <a:gd name="T111" fmla="*/ 122 h 265"/>
                <a:gd name="T112" fmla="*/ 292 w 300"/>
                <a:gd name="T113" fmla="*/ 99 h 265"/>
                <a:gd name="T114" fmla="*/ 249 w 300"/>
                <a:gd name="T115" fmla="*/ 56 h 265"/>
                <a:gd name="T116" fmla="*/ 158 w 300"/>
                <a:gd name="T117" fmla="*/ 111 h 265"/>
                <a:gd name="T118" fmla="*/ 201 w 300"/>
                <a:gd name="T119" fmla="*/ 60 h 265"/>
                <a:gd name="T120" fmla="*/ 201 w 300"/>
                <a:gd name="T121" fmla="*/ 60 h 265"/>
                <a:gd name="T122" fmla="*/ 220 w 300"/>
                <a:gd name="T123" fmla="*/ 9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65">
                  <a:moveTo>
                    <a:pt x="292" y="99"/>
                  </a:move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71" y="115"/>
                    <a:pt x="253" y="131"/>
                    <a:pt x="234" y="147"/>
                  </a:cubicBezTo>
                  <a:cubicBezTo>
                    <a:pt x="254" y="129"/>
                    <a:pt x="274" y="111"/>
                    <a:pt x="293" y="92"/>
                  </a:cubicBezTo>
                  <a:cubicBezTo>
                    <a:pt x="297" y="89"/>
                    <a:pt x="291" y="84"/>
                    <a:pt x="288" y="87"/>
                  </a:cubicBezTo>
                  <a:cubicBezTo>
                    <a:pt x="249" y="119"/>
                    <a:pt x="209" y="152"/>
                    <a:pt x="169" y="184"/>
                  </a:cubicBezTo>
                  <a:cubicBezTo>
                    <a:pt x="179" y="174"/>
                    <a:pt x="189" y="165"/>
                    <a:pt x="199" y="156"/>
                  </a:cubicBezTo>
                  <a:cubicBezTo>
                    <a:pt x="227" y="130"/>
                    <a:pt x="260" y="111"/>
                    <a:pt x="287" y="83"/>
                  </a:cubicBezTo>
                  <a:cubicBezTo>
                    <a:pt x="288" y="84"/>
                    <a:pt x="290" y="83"/>
                    <a:pt x="290" y="82"/>
                  </a:cubicBezTo>
                  <a:cubicBezTo>
                    <a:pt x="292" y="79"/>
                    <a:pt x="294" y="78"/>
                    <a:pt x="294" y="76"/>
                  </a:cubicBezTo>
                  <a:cubicBezTo>
                    <a:pt x="295" y="75"/>
                    <a:pt x="295" y="74"/>
                    <a:pt x="294" y="73"/>
                  </a:cubicBezTo>
                  <a:cubicBezTo>
                    <a:pt x="294" y="73"/>
                    <a:pt x="294" y="72"/>
                    <a:pt x="293" y="72"/>
                  </a:cubicBezTo>
                  <a:cubicBezTo>
                    <a:pt x="292" y="70"/>
                    <a:pt x="290" y="70"/>
                    <a:pt x="288" y="71"/>
                  </a:cubicBezTo>
                  <a:cubicBezTo>
                    <a:pt x="279" y="77"/>
                    <a:pt x="269" y="83"/>
                    <a:pt x="260" y="89"/>
                  </a:cubicBezTo>
                  <a:cubicBezTo>
                    <a:pt x="270" y="80"/>
                    <a:pt x="281" y="71"/>
                    <a:pt x="291" y="61"/>
                  </a:cubicBezTo>
                  <a:cubicBezTo>
                    <a:pt x="295" y="58"/>
                    <a:pt x="290" y="52"/>
                    <a:pt x="286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32" y="95"/>
                    <a:pt x="184" y="142"/>
                    <a:pt x="131" y="182"/>
                  </a:cubicBezTo>
                  <a:cubicBezTo>
                    <a:pt x="180" y="135"/>
                    <a:pt x="238" y="98"/>
                    <a:pt x="284" y="48"/>
                  </a:cubicBezTo>
                  <a:cubicBezTo>
                    <a:pt x="287" y="44"/>
                    <a:pt x="282" y="39"/>
                    <a:pt x="278" y="42"/>
                  </a:cubicBezTo>
                  <a:cubicBezTo>
                    <a:pt x="270" y="48"/>
                    <a:pt x="262" y="55"/>
                    <a:pt x="255" y="61"/>
                  </a:cubicBezTo>
                  <a:cubicBezTo>
                    <a:pt x="264" y="53"/>
                    <a:pt x="272" y="44"/>
                    <a:pt x="280" y="34"/>
                  </a:cubicBezTo>
                  <a:cubicBezTo>
                    <a:pt x="283" y="30"/>
                    <a:pt x="280" y="25"/>
                    <a:pt x="275" y="27"/>
                  </a:cubicBezTo>
                  <a:cubicBezTo>
                    <a:pt x="269" y="31"/>
                    <a:pt x="263" y="35"/>
                    <a:pt x="257" y="39"/>
                  </a:cubicBezTo>
                  <a:cubicBezTo>
                    <a:pt x="261" y="36"/>
                    <a:pt x="265" y="33"/>
                    <a:pt x="268" y="29"/>
                  </a:cubicBezTo>
                  <a:cubicBezTo>
                    <a:pt x="272" y="26"/>
                    <a:pt x="267" y="21"/>
                    <a:pt x="263" y="23"/>
                  </a:cubicBezTo>
                  <a:cubicBezTo>
                    <a:pt x="252" y="29"/>
                    <a:pt x="241" y="36"/>
                    <a:pt x="230" y="44"/>
                  </a:cubicBezTo>
                  <a:cubicBezTo>
                    <a:pt x="239" y="36"/>
                    <a:pt x="248" y="29"/>
                    <a:pt x="258" y="21"/>
                  </a:cubicBezTo>
                  <a:cubicBezTo>
                    <a:pt x="262" y="18"/>
                    <a:pt x="258" y="12"/>
                    <a:pt x="254" y="14"/>
                  </a:cubicBezTo>
                  <a:cubicBezTo>
                    <a:pt x="248" y="18"/>
                    <a:pt x="242" y="21"/>
                    <a:pt x="237" y="24"/>
                  </a:cubicBezTo>
                  <a:cubicBezTo>
                    <a:pt x="241" y="21"/>
                    <a:pt x="245" y="17"/>
                    <a:pt x="249" y="13"/>
                  </a:cubicBezTo>
                  <a:cubicBezTo>
                    <a:pt x="251" y="10"/>
                    <a:pt x="248" y="5"/>
                    <a:pt x="244" y="7"/>
                  </a:cubicBezTo>
                  <a:cubicBezTo>
                    <a:pt x="207" y="27"/>
                    <a:pt x="175" y="55"/>
                    <a:pt x="142" y="81"/>
                  </a:cubicBezTo>
                  <a:cubicBezTo>
                    <a:pt x="118" y="100"/>
                    <a:pt x="94" y="128"/>
                    <a:pt x="66" y="143"/>
                  </a:cubicBezTo>
                  <a:cubicBezTo>
                    <a:pt x="86" y="125"/>
                    <a:pt x="108" y="108"/>
                    <a:pt x="130" y="91"/>
                  </a:cubicBezTo>
                  <a:cubicBezTo>
                    <a:pt x="163" y="64"/>
                    <a:pt x="194" y="34"/>
                    <a:pt x="229" y="9"/>
                  </a:cubicBezTo>
                  <a:cubicBezTo>
                    <a:pt x="232" y="7"/>
                    <a:pt x="231" y="1"/>
                    <a:pt x="226" y="2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16" y="6"/>
                    <a:pt x="208" y="11"/>
                    <a:pt x="200" y="16"/>
                  </a:cubicBezTo>
                  <a:cubicBezTo>
                    <a:pt x="201" y="14"/>
                    <a:pt x="202" y="13"/>
                    <a:pt x="204" y="12"/>
                  </a:cubicBezTo>
                  <a:cubicBezTo>
                    <a:pt x="207" y="9"/>
                    <a:pt x="203" y="4"/>
                    <a:pt x="200" y="6"/>
                  </a:cubicBezTo>
                  <a:cubicBezTo>
                    <a:pt x="151" y="39"/>
                    <a:pt x="109" y="82"/>
                    <a:pt x="61" y="117"/>
                  </a:cubicBezTo>
                  <a:cubicBezTo>
                    <a:pt x="71" y="107"/>
                    <a:pt x="81" y="97"/>
                    <a:pt x="92" y="88"/>
                  </a:cubicBezTo>
                  <a:cubicBezTo>
                    <a:pt x="110" y="73"/>
                    <a:pt x="127" y="57"/>
                    <a:pt x="141" y="39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4" y="35"/>
                    <a:pt x="139" y="31"/>
                    <a:pt x="136" y="34"/>
                  </a:cubicBezTo>
                  <a:cubicBezTo>
                    <a:pt x="114" y="57"/>
                    <a:pt x="89" y="77"/>
                    <a:pt x="64" y="97"/>
                  </a:cubicBezTo>
                  <a:cubicBezTo>
                    <a:pt x="88" y="75"/>
                    <a:pt x="114" y="54"/>
                    <a:pt x="137" y="30"/>
                  </a:cubicBezTo>
                  <a:cubicBezTo>
                    <a:pt x="139" y="27"/>
                    <a:pt x="136" y="22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15" y="37"/>
                    <a:pt x="101" y="52"/>
                    <a:pt x="86" y="65"/>
                  </a:cubicBezTo>
                  <a:cubicBezTo>
                    <a:pt x="81" y="70"/>
                    <a:pt x="76" y="74"/>
                    <a:pt x="70" y="79"/>
                  </a:cubicBezTo>
                  <a:cubicBezTo>
                    <a:pt x="89" y="60"/>
                    <a:pt x="107" y="42"/>
                    <a:pt x="125" y="23"/>
                  </a:cubicBezTo>
                  <a:cubicBezTo>
                    <a:pt x="128" y="19"/>
                    <a:pt x="123" y="15"/>
                    <a:pt x="120" y="18"/>
                  </a:cubicBezTo>
                  <a:cubicBezTo>
                    <a:pt x="109" y="27"/>
                    <a:pt x="98" y="37"/>
                    <a:pt x="87" y="46"/>
                  </a:cubicBezTo>
                  <a:cubicBezTo>
                    <a:pt x="98" y="36"/>
                    <a:pt x="108" y="26"/>
                    <a:pt x="118" y="16"/>
                  </a:cubicBezTo>
                  <a:cubicBezTo>
                    <a:pt x="121" y="13"/>
                    <a:pt x="116" y="8"/>
                    <a:pt x="113" y="11"/>
                  </a:cubicBezTo>
                  <a:cubicBezTo>
                    <a:pt x="99" y="24"/>
                    <a:pt x="84" y="37"/>
                    <a:pt x="69" y="50"/>
                  </a:cubicBezTo>
                  <a:cubicBezTo>
                    <a:pt x="82" y="38"/>
                    <a:pt x="95" y="25"/>
                    <a:pt x="108" y="13"/>
                  </a:cubicBezTo>
                  <a:cubicBezTo>
                    <a:pt x="111" y="10"/>
                    <a:pt x="107" y="5"/>
                    <a:pt x="103" y="8"/>
                  </a:cubicBezTo>
                  <a:cubicBezTo>
                    <a:pt x="84" y="24"/>
                    <a:pt x="64" y="40"/>
                    <a:pt x="44" y="55"/>
                  </a:cubicBezTo>
                  <a:cubicBezTo>
                    <a:pt x="61" y="38"/>
                    <a:pt x="79" y="22"/>
                    <a:pt x="96" y="8"/>
                  </a:cubicBezTo>
                  <a:cubicBezTo>
                    <a:pt x="99" y="6"/>
                    <a:pt x="95" y="1"/>
                    <a:pt x="92" y="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81" y="11"/>
                    <a:pt x="71" y="19"/>
                    <a:pt x="61" y="28"/>
                  </a:cubicBezTo>
                  <a:cubicBezTo>
                    <a:pt x="69" y="21"/>
                    <a:pt x="76" y="14"/>
                    <a:pt x="83" y="7"/>
                  </a:cubicBezTo>
                  <a:cubicBezTo>
                    <a:pt x="86" y="4"/>
                    <a:pt x="82" y="0"/>
                    <a:pt x="79" y="3"/>
                  </a:cubicBezTo>
                  <a:cubicBezTo>
                    <a:pt x="76" y="5"/>
                    <a:pt x="73" y="8"/>
                    <a:pt x="70" y="10"/>
                  </a:cubicBezTo>
                  <a:cubicBezTo>
                    <a:pt x="68" y="10"/>
                    <a:pt x="66" y="11"/>
                    <a:pt x="64" y="15"/>
                  </a:cubicBezTo>
                  <a:cubicBezTo>
                    <a:pt x="61" y="18"/>
                    <a:pt x="57" y="21"/>
                    <a:pt x="53" y="23"/>
                  </a:cubicBezTo>
                  <a:cubicBezTo>
                    <a:pt x="58" y="19"/>
                    <a:pt x="63" y="14"/>
                    <a:pt x="68" y="9"/>
                  </a:cubicBezTo>
                  <a:cubicBezTo>
                    <a:pt x="70" y="7"/>
                    <a:pt x="67" y="3"/>
                    <a:pt x="64" y="5"/>
                  </a:cubicBezTo>
                  <a:cubicBezTo>
                    <a:pt x="53" y="13"/>
                    <a:pt x="43" y="22"/>
                    <a:pt x="32" y="31"/>
                  </a:cubicBezTo>
                  <a:cubicBezTo>
                    <a:pt x="11" y="50"/>
                    <a:pt x="46" y="16"/>
                    <a:pt x="49" y="13"/>
                  </a:cubicBezTo>
                  <a:cubicBezTo>
                    <a:pt x="51" y="11"/>
                    <a:pt x="48" y="8"/>
                    <a:pt x="46" y="9"/>
                  </a:cubicBezTo>
                  <a:cubicBezTo>
                    <a:pt x="43" y="12"/>
                    <a:pt x="39" y="14"/>
                    <a:pt x="36" y="17"/>
                  </a:cubicBezTo>
                  <a:cubicBezTo>
                    <a:pt x="35" y="16"/>
                    <a:pt x="33" y="18"/>
                    <a:pt x="31" y="21"/>
                  </a:cubicBezTo>
                  <a:cubicBezTo>
                    <a:pt x="24" y="26"/>
                    <a:pt x="18" y="32"/>
                    <a:pt x="12" y="38"/>
                  </a:cubicBezTo>
                  <a:cubicBezTo>
                    <a:pt x="10" y="40"/>
                    <a:pt x="13" y="43"/>
                    <a:pt x="15" y="41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3" y="44"/>
                    <a:pt x="10" y="48"/>
                    <a:pt x="8" y="51"/>
                  </a:cubicBezTo>
                  <a:cubicBezTo>
                    <a:pt x="6" y="53"/>
                    <a:pt x="9" y="57"/>
                    <a:pt x="12" y="55"/>
                  </a:cubicBezTo>
                  <a:cubicBezTo>
                    <a:pt x="18" y="50"/>
                    <a:pt x="21" y="48"/>
                    <a:pt x="26" y="43"/>
                  </a:cubicBezTo>
                  <a:cubicBezTo>
                    <a:pt x="25" y="45"/>
                    <a:pt x="23" y="47"/>
                    <a:pt x="21" y="50"/>
                  </a:cubicBezTo>
                  <a:cubicBezTo>
                    <a:pt x="15" y="55"/>
                    <a:pt x="9" y="60"/>
                    <a:pt x="4" y="66"/>
                  </a:cubicBezTo>
                  <a:cubicBezTo>
                    <a:pt x="1" y="68"/>
                    <a:pt x="5" y="73"/>
                    <a:pt x="8" y="70"/>
                  </a:cubicBezTo>
                  <a:cubicBezTo>
                    <a:pt x="12" y="67"/>
                    <a:pt x="15" y="63"/>
                    <a:pt x="19" y="59"/>
                  </a:cubicBezTo>
                  <a:cubicBezTo>
                    <a:pt x="20" y="58"/>
                    <a:pt x="22" y="57"/>
                    <a:pt x="23" y="55"/>
                  </a:cubicBezTo>
                  <a:cubicBezTo>
                    <a:pt x="27" y="52"/>
                    <a:pt x="32" y="48"/>
                    <a:pt x="36" y="45"/>
                  </a:cubicBezTo>
                  <a:cubicBezTo>
                    <a:pt x="25" y="57"/>
                    <a:pt x="14" y="68"/>
                    <a:pt x="3" y="80"/>
                  </a:cubicBezTo>
                  <a:cubicBezTo>
                    <a:pt x="0" y="83"/>
                    <a:pt x="4" y="87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5" y="87"/>
                    <a:pt x="4" y="88"/>
                  </a:cubicBezTo>
                  <a:cubicBezTo>
                    <a:pt x="1" y="92"/>
                    <a:pt x="5" y="96"/>
                    <a:pt x="8" y="93"/>
                  </a:cubicBezTo>
                  <a:cubicBezTo>
                    <a:pt x="18" y="84"/>
                    <a:pt x="28" y="76"/>
                    <a:pt x="39" y="68"/>
                  </a:cubicBezTo>
                  <a:cubicBezTo>
                    <a:pt x="28" y="77"/>
                    <a:pt x="18" y="87"/>
                    <a:pt x="8" y="97"/>
                  </a:cubicBezTo>
                  <a:cubicBezTo>
                    <a:pt x="5" y="100"/>
                    <a:pt x="9" y="105"/>
                    <a:pt x="12" y="102"/>
                  </a:cubicBezTo>
                  <a:cubicBezTo>
                    <a:pt x="24" y="94"/>
                    <a:pt x="35" y="85"/>
                    <a:pt x="46" y="77"/>
                  </a:cubicBezTo>
                  <a:cubicBezTo>
                    <a:pt x="34" y="88"/>
                    <a:pt x="22" y="99"/>
                    <a:pt x="10" y="110"/>
                  </a:cubicBezTo>
                  <a:cubicBezTo>
                    <a:pt x="7" y="113"/>
                    <a:pt x="12" y="118"/>
                    <a:pt x="15" y="115"/>
                  </a:cubicBezTo>
                  <a:cubicBezTo>
                    <a:pt x="33" y="100"/>
                    <a:pt x="51" y="85"/>
                    <a:pt x="68" y="71"/>
                  </a:cubicBezTo>
                  <a:cubicBezTo>
                    <a:pt x="50" y="89"/>
                    <a:pt x="31" y="106"/>
                    <a:pt x="11" y="123"/>
                  </a:cubicBezTo>
                  <a:cubicBezTo>
                    <a:pt x="8" y="125"/>
                    <a:pt x="12" y="131"/>
                    <a:pt x="15" y="128"/>
                  </a:cubicBezTo>
                  <a:cubicBezTo>
                    <a:pt x="26" y="121"/>
                    <a:pt x="36" y="113"/>
                    <a:pt x="46" y="105"/>
                  </a:cubicBezTo>
                  <a:cubicBezTo>
                    <a:pt x="38" y="114"/>
                    <a:pt x="30" y="122"/>
                    <a:pt x="23" y="132"/>
                  </a:cubicBezTo>
                  <a:cubicBezTo>
                    <a:pt x="20" y="135"/>
                    <a:pt x="24" y="140"/>
                    <a:pt x="28" y="137"/>
                  </a:cubicBezTo>
                  <a:cubicBezTo>
                    <a:pt x="34" y="132"/>
                    <a:pt x="40" y="127"/>
                    <a:pt x="45" y="122"/>
                  </a:cubicBezTo>
                  <a:cubicBezTo>
                    <a:pt x="40" y="128"/>
                    <a:pt x="34" y="134"/>
                    <a:pt x="27" y="139"/>
                  </a:cubicBezTo>
                  <a:cubicBezTo>
                    <a:pt x="24" y="142"/>
                    <a:pt x="28" y="147"/>
                    <a:pt x="32" y="145"/>
                  </a:cubicBezTo>
                  <a:cubicBezTo>
                    <a:pt x="37" y="142"/>
                    <a:pt x="41" y="139"/>
                    <a:pt x="46" y="136"/>
                  </a:cubicBezTo>
                  <a:cubicBezTo>
                    <a:pt x="42" y="139"/>
                    <a:pt x="38" y="142"/>
                    <a:pt x="35" y="146"/>
                  </a:cubicBezTo>
                  <a:cubicBezTo>
                    <a:pt x="31" y="149"/>
                    <a:pt x="36" y="153"/>
                    <a:pt x="39" y="151"/>
                  </a:cubicBezTo>
                  <a:cubicBezTo>
                    <a:pt x="45" y="149"/>
                    <a:pt x="50" y="146"/>
                    <a:pt x="56" y="142"/>
                  </a:cubicBezTo>
                  <a:cubicBezTo>
                    <a:pt x="52" y="146"/>
                    <a:pt x="48" y="150"/>
                    <a:pt x="44" y="153"/>
                  </a:cubicBezTo>
                  <a:cubicBezTo>
                    <a:pt x="42" y="156"/>
                    <a:pt x="45" y="161"/>
                    <a:pt x="48" y="160"/>
                  </a:cubicBezTo>
                  <a:cubicBezTo>
                    <a:pt x="78" y="150"/>
                    <a:pt x="101" y="125"/>
                    <a:pt x="124" y="105"/>
                  </a:cubicBezTo>
                  <a:cubicBezTo>
                    <a:pt x="154" y="79"/>
                    <a:pt x="187" y="51"/>
                    <a:pt x="222" y="29"/>
                  </a:cubicBezTo>
                  <a:cubicBezTo>
                    <a:pt x="209" y="42"/>
                    <a:pt x="195" y="53"/>
                    <a:pt x="182" y="65"/>
                  </a:cubicBezTo>
                  <a:cubicBezTo>
                    <a:pt x="177" y="69"/>
                    <a:pt x="173" y="73"/>
                    <a:pt x="168" y="76"/>
                  </a:cubicBezTo>
                  <a:cubicBezTo>
                    <a:pt x="131" y="107"/>
                    <a:pt x="93" y="135"/>
                    <a:pt x="55" y="163"/>
                  </a:cubicBezTo>
                  <a:cubicBezTo>
                    <a:pt x="51" y="166"/>
                    <a:pt x="55" y="173"/>
                    <a:pt x="59" y="170"/>
                  </a:cubicBezTo>
                  <a:cubicBezTo>
                    <a:pt x="75" y="161"/>
                    <a:pt x="90" y="151"/>
                    <a:pt x="104" y="140"/>
                  </a:cubicBezTo>
                  <a:cubicBezTo>
                    <a:pt x="90" y="151"/>
                    <a:pt x="77" y="162"/>
                    <a:pt x="64" y="175"/>
                  </a:cubicBezTo>
                  <a:cubicBezTo>
                    <a:pt x="61" y="178"/>
                    <a:pt x="65" y="183"/>
                    <a:pt x="69" y="181"/>
                  </a:cubicBezTo>
                  <a:cubicBezTo>
                    <a:pt x="77" y="177"/>
                    <a:pt x="85" y="172"/>
                    <a:pt x="93" y="167"/>
                  </a:cubicBezTo>
                  <a:cubicBezTo>
                    <a:pt x="86" y="172"/>
                    <a:pt x="80" y="178"/>
                    <a:pt x="75" y="185"/>
                  </a:cubicBezTo>
                  <a:cubicBezTo>
                    <a:pt x="72" y="188"/>
                    <a:pt x="76" y="193"/>
                    <a:pt x="80" y="191"/>
                  </a:cubicBezTo>
                  <a:cubicBezTo>
                    <a:pt x="89" y="185"/>
                    <a:pt x="97" y="180"/>
                    <a:pt x="106" y="174"/>
                  </a:cubicBezTo>
                  <a:cubicBezTo>
                    <a:pt x="97" y="182"/>
                    <a:pt x="90" y="190"/>
                    <a:pt x="82" y="200"/>
                  </a:cubicBezTo>
                  <a:cubicBezTo>
                    <a:pt x="79" y="203"/>
                    <a:pt x="83" y="209"/>
                    <a:pt x="87" y="206"/>
                  </a:cubicBezTo>
                  <a:cubicBezTo>
                    <a:pt x="95" y="202"/>
                    <a:pt x="102" y="197"/>
                    <a:pt x="109" y="192"/>
                  </a:cubicBezTo>
                  <a:cubicBezTo>
                    <a:pt x="104" y="197"/>
                    <a:pt x="100" y="202"/>
                    <a:pt x="95" y="207"/>
                  </a:cubicBezTo>
                  <a:cubicBezTo>
                    <a:pt x="92" y="211"/>
                    <a:pt x="96" y="217"/>
                    <a:pt x="100" y="214"/>
                  </a:cubicBezTo>
                  <a:cubicBezTo>
                    <a:pt x="119" y="202"/>
                    <a:pt x="136" y="189"/>
                    <a:pt x="153" y="176"/>
                  </a:cubicBezTo>
                  <a:cubicBezTo>
                    <a:pt x="138" y="189"/>
                    <a:pt x="123" y="203"/>
                    <a:pt x="108" y="216"/>
                  </a:cubicBezTo>
                  <a:cubicBezTo>
                    <a:pt x="105" y="219"/>
                    <a:pt x="109" y="225"/>
                    <a:pt x="113" y="222"/>
                  </a:cubicBezTo>
                  <a:cubicBezTo>
                    <a:pt x="117" y="220"/>
                    <a:pt x="121" y="217"/>
                    <a:pt x="125" y="214"/>
                  </a:cubicBezTo>
                  <a:cubicBezTo>
                    <a:pt x="121" y="218"/>
                    <a:pt x="117" y="221"/>
                    <a:pt x="114" y="224"/>
                  </a:cubicBezTo>
                  <a:cubicBezTo>
                    <a:pt x="110" y="228"/>
                    <a:pt x="115" y="234"/>
                    <a:pt x="119" y="231"/>
                  </a:cubicBezTo>
                  <a:cubicBezTo>
                    <a:pt x="143" y="214"/>
                    <a:pt x="167" y="196"/>
                    <a:pt x="191" y="177"/>
                  </a:cubicBezTo>
                  <a:cubicBezTo>
                    <a:pt x="189" y="179"/>
                    <a:pt x="187" y="181"/>
                    <a:pt x="185" y="183"/>
                  </a:cubicBezTo>
                  <a:cubicBezTo>
                    <a:pt x="164" y="199"/>
                    <a:pt x="144" y="216"/>
                    <a:pt x="127" y="237"/>
                  </a:cubicBezTo>
                  <a:cubicBezTo>
                    <a:pt x="124" y="240"/>
                    <a:pt x="128" y="245"/>
                    <a:pt x="132" y="243"/>
                  </a:cubicBezTo>
                  <a:cubicBezTo>
                    <a:pt x="153" y="232"/>
                    <a:pt x="168" y="212"/>
                    <a:pt x="184" y="194"/>
                  </a:cubicBezTo>
                  <a:cubicBezTo>
                    <a:pt x="194" y="187"/>
                    <a:pt x="205" y="180"/>
                    <a:pt x="215" y="172"/>
                  </a:cubicBezTo>
                  <a:cubicBezTo>
                    <a:pt x="222" y="167"/>
                    <a:pt x="229" y="162"/>
                    <a:pt x="236" y="157"/>
                  </a:cubicBezTo>
                  <a:cubicBezTo>
                    <a:pt x="225" y="169"/>
                    <a:pt x="214" y="180"/>
                    <a:pt x="202" y="191"/>
                  </a:cubicBezTo>
                  <a:cubicBezTo>
                    <a:pt x="180" y="208"/>
                    <a:pt x="159" y="226"/>
                    <a:pt x="140" y="246"/>
                  </a:cubicBezTo>
                  <a:cubicBezTo>
                    <a:pt x="137" y="250"/>
                    <a:pt x="141" y="256"/>
                    <a:pt x="145" y="253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9" y="249"/>
                    <a:pt x="153" y="246"/>
                    <a:pt x="156" y="244"/>
                  </a:cubicBezTo>
                  <a:cubicBezTo>
                    <a:pt x="153" y="247"/>
                    <a:pt x="150" y="251"/>
                    <a:pt x="148" y="256"/>
                  </a:cubicBezTo>
                  <a:cubicBezTo>
                    <a:pt x="145" y="260"/>
                    <a:pt x="152" y="265"/>
                    <a:pt x="155" y="260"/>
                  </a:cubicBezTo>
                  <a:cubicBezTo>
                    <a:pt x="171" y="235"/>
                    <a:pt x="198" y="215"/>
                    <a:pt x="220" y="195"/>
                  </a:cubicBezTo>
                  <a:cubicBezTo>
                    <a:pt x="243" y="173"/>
                    <a:pt x="266" y="152"/>
                    <a:pt x="287" y="128"/>
                  </a:cubicBezTo>
                  <a:cubicBezTo>
                    <a:pt x="290" y="124"/>
                    <a:pt x="285" y="118"/>
                    <a:pt x="281" y="122"/>
                  </a:cubicBezTo>
                  <a:cubicBezTo>
                    <a:pt x="273" y="131"/>
                    <a:pt x="265" y="140"/>
                    <a:pt x="256" y="148"/>
                  </a:cubicBezTo>
                  <a:cubicBezTo>
                    <a:pt x="269" y="134"/>
                    <a:pt x="283" y="119"/>
                    <a:pt x="297" y="106"/>
                  </a:cubicBezTo>
                  <a:cubicBezTo>
                    <a:pt x="300" y="102"/>
                    <a:pt x="295" y="96"/>
                    <a:pt x="292" y="99"/>
                  </a:cubicBezTo>
                  <a:moveTo>
                    <a:pt x="249" y="56"/>
                  </a:moveTo>
                  <a:cubicBezTo>
                    <a:pt x="229" y="74"/>
                    <a:pt x="207" y="91"/>
                    <a:pt x="186" y="108"/>
                  </a:cubicBezTo>
                  <a:cubicBezTo>
                    <a:pt x="206" y="90"/>
                    <a:pt x="227" y="72"/>
                    <a:pt x="249" y="56"/>
                  </a:cubicBezTo>
                  <a:moveTo>
                    <a:pt x="164" y="109"/>
                  </a:moveTo>
                  <a:cubicBezTo>
                    <a:pt x="154" y="117"/>
                    <a:pt x="143" y="125"/>
                    <a:pt x="132" y="134"/>
                  </a:cubicBezTo>
                  <a:cubicBezTo>
                    <a:pt x="141" y="126"/>
                    <a:pt x="149" y="118"/>
                    <a:pt x="158" y="111"/>
                  </a:cubicBezTo>
                  <a:cubicBezTo>
                    <a:pt x="177" y="95"/>
                    <a:pt x="197" y="78"/>
                    <a:pt x="219" y="62"/>
                  </a:cubicBezTo>
                  <a:cubicBezTo>
                    <a:pt x="200" y="78"/>
                    <a:pt x="182" y="93"/>
                    <a:pt x="164" y="109"/>
                  </a:cubicBezTo>
                  <a:moveTo>
                    <a:pt x="201" y="60"/>
                  </a:moveTo>
                  <a:cubicBezTo>
                    <a:pt x="191" y="69"/>
                    <a:pt x="181" y="78"/>
                    <a:pt x="170" y="87"/>
                  </a:cubicBezTo>
                  <a:cubicBezTo>
                    <a:pt x="153" y="102"/>
                    <a:pt x="136" y="115"/>
                    <a:pt x="118" y="129"/>
                  </a:cubicBezTo>
                  <a:cubicBezTo>
                    <a:pt x="146" y="106"/>
                    <a:pt x="173" y="82"/>
                    <a:pt x="201" y="60"/>
                  </a:cubicBezTo>
                  <a:moveTo>
                    <a:pt x="220" y="92"/>
                  </a:moveTo>
                  <a:cubicBezTo>
                    <a:pt x="184" y="123"/>
                    <a:pt x="149" y="154"/>
                    <a:pt x="110" y="182"/>
                  </a:cubicBezTo>
                  <a:cubicBezTo>
                    <a:pt x="143" y="148"/>
                    <a:pt x="183" y="121"/>
                    <a:pt x="220" y="9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047650" y="4243062"/>
            <a:ext cx="5307823" cy="2535891"/>
            <a:chOff x="7700029" y="4695073"/>
            <a:chExt cx="3623779" cy="1614306"/>
          </a:xfrm>
        </p:grpSpPr>
        <p:sp>
          <p:nvSpPr>
            <p:cNvPr id="57" name="矩形 56"/>
            <p:cNvSpPr/>
            <p:nvPr/>
          </p:nvSpPr>
          <p:spPr>
            <a:xfrm>
              <a:off x="7700029" y="5653179"/>
              <a:ext cx="1419225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en-US" sz="2135" dirty="0">
                <a:solidFill>
                  <a:srgbClr val="FF0000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0093280" y="5653179"/>
              <a:ext cx="1230528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en-US" sz="2135" dirty="0">
                <a:solidFill>
                  <a:srgbClr val="FF0000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9" name="Freeform 25"/>
            <p:cNvSpPr>
              <a:spLocks noEditPoints="1"/>
            </p:cNvSpPr>
            <p:nvPr/>
          </p:nvSpPr>
          <p:spPr bwMode="auto">
            <a:xfrm>
              <a:off x="9449559" y="4695073"/>
              <a:ext cx="344278" cy="301906"/>
            </a:xfrm>
            <a:custGeom>
              <a:avLst/>
              <a:gdLst>
                <a:gd name="T0" fmla="*/ 291 w 300"/>
                <a:gd name="T1" fmla="*/ 100 h 265"/>
                <a:gd name="T2" fmla="*/ 293 w 300"/>
                <a:gd name="T3" fmla="*/ 92 h 265"/>
                <a:gd name="T4" fmla="*/ 199 w 300"/>
                <a:gd name="T5" fmla="*/ 156 h 265"/>
                <a:gd name="T6" fmla="*/ 294 w 300"/>
                <a:gd name="T7" fmla="*/ 76 h 265"/>
                <a:gd name="T8" fmla="*/ 288 w 300"/>
                <a:gd name="T9" fmla="*/ 71 h 265"/>
                <a:gd name="T10" fmla="*/ 286 w 300"/>
                <a:gd name="T11" fmla="*/ 55 h 265"/>
                <a:gd name="T12" fmla="*/ 131 w 300"/>
                <a:gd name="T13" fmla="*/ 182 h 265"/>
                <a:gd name="T14" fmla="*/ 255 w 300"/>
                <a:gd name="T15" fmla="*/ 61 h 265"/>
                <a:gd name="T16" fmla="*/ 257 w 300"/>
                <a:gd name="T17" fmla="*/ 39 h 265"/>
                <a:gd name="T18" fmla="*/ 230 w 300"/>
                <a:gd name="T19" fmla="*/ 44 h 265"/>
                <a:gd name="T20" fmla="*/ 237 w 300"/>
                <a:gd name="T21" fmla="*/ 24 h 265"/>
                <a:gd name="T22" fmla="*/ 142 w 300"/>
                <a:gd name="T23" fmla="*/ 81 h 265"/>
                <a:gd name="T24" fmla="*/ 229 w 300"/>
                <a:gd name="T25" fmla="*/ 9 h 265"/>
                <a:gd name="T26" fmla="*/ 226 w 300"/>
                <a:gd name="T27" fmla="*/ 3 h 265"/>
                <a:gd name="T28" fmla="*/ 204 w 300"/>
                <a:gd name="T29" fmla="*/ 12 h 265"/>
                <a:gd name="T30" fmla="*/ 92 w 300"/>
                <a:gd name="T31" fmla="*/ 88 h 265"/>
                <a:gd name="T32" fmla="*/ 141 w 300"/>
                <a:gd name="T33" fmla="*/ 39 h 265"/>
                <a:gd name="T34" fmla="*/ 64 w 300"/>
                <a:gd name="T35" fmla="*/ 97 h 265"/>
                <a:gd name="T36" fmla="*/ 132 w 300"/>
                <a:gd name="T37" fmla="*/ 25 h 265"/>
                <a:gd name="T38" fmla="*/ 86 w 300"/>
                <a:gd name="T39" fmla="*/ 65 h 265"/>
                <a:gd name="T40" fmla="*/ 120 w 300"/>
                <a:gd name="T41" fmla="*/ 18 h 265"/>
                <a:gd name="T42" fmla="*/ 113 w 300"/>
                <a:gd name="T43" fmla="*/ 11 h 265"/>
                <a:gd name="T44" fmla="*/ 103 w 300"/>
                <a:gd name="T45" fmla="*/ 8 h 265"/>
                <a:gd name="T46" fmla="*/ 92 w 300"/>
                <a:gd name="T47" fmla="*/ 3 h 265"/>
                <a:gd name="T48" fmla="*/ 61 w 300"/>
                <a:gd name="T49" fmla="*/ 28 h 265"/>
                <a:gd name="T50" fmla="*/ 70 w 300"/>
                <a:gd name="T51" fmla="*/ 10 h 265"/>
                <a:gd name="T52" fmla="*/ 68 w 300"/>
                <a:gd name="T53" fmla="*/ 9 h 265"/>
                <a:gd name="T54" fmla="*/ 49 w 300"/>
                <a:gd name="T55" fmla="*/ 13 h 265"/>
                <a:gd name="T56" fmla="*/ 31 w 300"/>
                <a:gd name="T57" fmla="*/ 21 h 265"/>
                <a:gd name="T58" fmla="*/ 16 w 300"/>
                <a:gd name="T59" fmla="*/ 40 h 265"/>
                <a:gd name="T60" fmla="*/ 26 w 300"/>
                <a:gd name="T61" fmla="*/ 43 h 265"/>
                <a:gd name="T62" fmla="*/ 8 w 300"/>
                <a:gd name="T63" fmla="*/ 70 h 265"/>
                <a:gd name="T64" fmla="*/ 36 w 300"/>
                <a:gd name="T65" fmla="*/ 45 h 265"/>
                <a:gd name="T66" fmla="*/ 7 w 300"/>
                <a:gd name="T67" fmla="*/ 84 h 265"/>
                <a:gd name="T68" fmla="*/ 39 w 300"/>
                <a:gd name="T69" fmla="*/ 68 h 265"/>
                <a:gd name="T70" fmla="*/ 46 w 300"/>
                <a:gd name="T71" fmla="*/ 77 h 265"/>
                <a:gd name="T72" fmla="*/ 68 w 300"/>
                <a:gd name="T73" fmla="*/ 71 h 265"/>
                <a:gd name="T74" fmla="*/ 46 w 300"/>
                <a:gd name="T75" fmla="*/ 105 h 265"/>
                <a:gd name="T76" fmla="*/ 45 w 300"/>
                <a:gd name="T77" fmla="*/ 122 h 265"/>
                <a:gd name="T78" fmla="*/ 46 w 300"/>
                <a:gd name="T79" fmla="*/ 136 h 265"/>
                <a:gd name="T80" fmla="*/ 56 w 300"/>
                <a:gd name="T81" fmla="*/ 142 h 265"/>
                <a:gd name="T82" fmla="*/ 124 w 300"/>
                <a:gd name="T83" fmla="*/ 105 h 265"/>
                <a:gd name="T84" fmla="*/ 168 w 300"/>
                <a:gd name="T85" fmla="*/ 76 h 265"/>
                <a:gd name="T86" fmla="*/ 104 w 300"/>
                <a:gd name="T87" fmla="*/ 140 h 265"/>
                <a:gd name="T88" fmla="*/ 93 w 300"/>
                <a:gd name="T89" fmla="*/ 167 h 265"/>
                <a:gd name="T90" fmla="*/ 106 w 300"/>
                <a:gd name="T91" fmla="*/ 174 h 265"/>
                <a:gd name="T92" fmla="*/ 109 w 300"/>
                <a:gd name="T93" fmla="*/ 192 h 265"/>
                <a:gd name="T94" fmla="*/ 153 w 300"/>
                <a:gd name="T95" fmla="*/ 176 h 265"/>
                <a:gd name="T96" fmla="*/ 125 w 300"/>
                <a:gd name="T97" fmla="*/ 214 h 265"/>
                <a:gd name="T98" fmla="*/ 191 w 300"/>
                <a:gd name="T99" fmla="*/ 177 h 265"/>
                <a:gd name="T100" fmla="*/ 132 w 300"/>
                <a:gd name="T101" fmla="*/ 243 h 265"/>
                <a:gd name="T102" fmla="*/ 236 w 300"/>
                <a:gd name="T103" fmla="*/ 157 h 265"/>
                <a:gd name="T104" fmla="*/ 145 w 300"/>
                <a:gd name="T105" fmla="*/ 253 h 265"/>
                <a:gd name="T106" fmla="*/ 146 w 300"/>
                <a:gd name="T107" fmla="*/ 252 h 265"/>
                <a:gd name="T108" fmla="*/ 155 w 300"/>
                <a:gd name="T109" fmla="*/ 260 h 265"/>
                <a:gd name="T110" fmla="*/ 281 w 300"/>
                <a:gd name="T111" fmla="*/ 122 h 265"/>
                <a:gd name="T112" fmla="*/ 292 w 300"/>
                <a:gd name="T113" fmla="*/ 99 h 265"/>
                <a:gd name="T114" fmla="*/ 249 w 300"/>
                <a:gd name="T115" fmla="*/ 56 h 265"/>
                <a:gd name="T116" fmla="*/ 158 w 300"/>
                <a:gd name="T117" fmla="*/ 111 h 265"/>
                <a:gd name="T118" fmla="*/ 201 w 300"/>
                <a:gd name="T119" fmla="*/ 60 h 265"/>
                <a:gd name="T120" fmla="*/ 201 w 300"/>
                <a:gd name="T121" fmla="*/ 60 h 265"/>
                <a:gd name="T122" fmla="*/ 220 w 300"/>
                <a:gd name="T123" fmla="*/ 9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65">
                  <a:moveTo>
                    <a:pt x="292" y="99"/>
                  </a:move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71" y="115"/>
                    <a:pt x="253" y="131"/>
                    <a:pt x="234" y="147"/>
                  </a:cubicBezTo>
                  <a:cubicBezTo>
                    <a:pt x="254" y="129"/>
                    <a:pt x="274" y="111"/>
                    <a:pt x="293" y="92"/>
                  </a:cubicBezTo>
                  <a:cubicBezTo>
                    <a:pt x="297" y="89"/>
                    <a:pt x="291" y="84"/>
                    <a:pt x="288" y="87"/>
                  </a:cubicBezTo>
                  <a:cubicBezTo>
                    <a:pt x="249" y="119"/>
                    <a:pt x="209" y="152"/>
                    <a:pt x="169" y="184"/>
                  </a:cubicBezTo>
                  <a:cubicBezTo>
                    <a:pt x="179" y="174"/>
                    <a:pt x="189" y="165"/>
                    <a:pt x="199" y="156"/>
                  </a:cubicBezTo>
                  <a:cubicBezTo>
                    <a:pt x="227" y="130"/>
                    <a:pt x="260" y="111"/>
                    <a:pt x="287" y="83"/>
                  </a:cubicBezTo>
                  <a:cubicBezTo>
                    <a:pt x="288" y="84"/>
                    <a:pt x="290" y="83"/>
                    <a:pt x="290" y="82"/>
                  </a:cubicBezTo>
                  <a:cubicBezTo>
                    <a:pt x="292" y="79"/>
                    <a:pt x="294" y="78"/>
                    <a:pt x="294" y="76"/>
                  </a:cubicBezTo>
                  <a:cubicBezTo>
                    <a:pt x="295" y="75"/>
                    <a:pt x="295" y="74"/>
                    <a:pt x="294" y="73"/>
                  </a:cubicBezTo>
                  <a:cubicBezTo>
                    <a:pt x="294" y="73"/>
                    <a:pt x="294" y="72"/>
                    <a:pt x="293" y="72"/>
                  </a:cubicBezTo>
                  <a:cubicBezTo>
                    <a:pt x="292" y="70"/>
                    <a:pt x="290" y="70"/>
                    <a:pt x="288" y="71"/>
                  </a:cubicBezTo>
                  <a:cubicBezTo>
                    <a:pt x="279" y="77"/>
                    <a:pt x="269" y="83"/>
                    <a:pt x="260" y="89"/>
                  </a:cubicBezTo>
                  <a:cubicBezTo>
                    <a:pt x="270" y="80"/>
                    <a:pt x="281" y="71"/>
                    <a:pt x="291" y="61"/>
                  </a:cubicBezTo>
                  <a:cubicBezTo>
                    <a:pt x="295" y="58"/>
                    <a:pt x="290" y="52"/>
                    <a:pt x="286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32" y="95"/>
                    <a:pt x="184" y="142"/>
                    <a:pt x="131" y="182"/>
                  </a:cubicBezTo>
                  <a:cubicBezTo>
                    <a:pt x="180" y="135"/>
                    <a:pt x="238" y="98"/>
                    <a:pt x="284" y="48"/>
                  </a:cubicBezTo>
                  <a:cubicBezTo>
                    <a:pt x="287" y="44"/>
                    <a:pt x="282" y="39"/>
                    <a:pt x="278" y="42"/>
                  </a:cubicBezTo>
                  <a:cubicBezTo>
                    <a:pt x="270" y="48"/>
                    <a:pt x="262" y="55"/>
                    <a:pt x="255" y="61"/>
                  </a:cubicBezTo>
                  <a:cubicBezTo>
                    <a:pt x="264" y="53"/>
                    <a:pt x="272" y="44"/>
                    <a:pt x="280" y="34"/>
                  </a:cubicBezTo>
                  <a:cubicBezTo>
                    <a:pt x="283" y="30"/>
                    <a:pt x="280" y="25"/>
                    <a:pt x="275" y="27"/>
                  </a:cubicBezTo>
                  <a:cubicBezTo>
                    <a:pt x="269" y="31"/>
                    <a:pt x="263" y="35"/>
                    <a:pt x="257" y="39"/>
                  </a:cubicBezTo>
                  <a:cubicBezTo>
                    <a:pt x="261" y="36"/>
                    <a:pt x="265" y="33"/>
                    <a:pt x="268" y="29"/>
                  </a:cubicBezTo>
                  <a:cubicBezTo>
                    <a:pt x="272" y="26"/>
                    <a:pt x="267" y="21"/>
                    <a:pt x="263" y="23"/>
                  </a:cubicBezTo>
                  <a:cubicBezTo>
                    <a:pt x="252" y="29"/>
                    <a:pt x="241" y="36"/>
                    <a:pt x="230" y="44"/>
                  </a:cubicBezTo>
                  <a:cubicBezTo>
                    <a:pt x="239" y="36"/>
                    <a:pt x="248" y="29"/>
                    <a:pt x="258" y="21"/>
                  </a:cubicBezTo>
                  <a:cubicBezTo>
                    <a:pt x="262" y="18"/>
                    <a:pt x="258" y="12"/>
                    <a:pt x="254" y="14"/>
                  </a:cubicBezTo>
                  <a:cubicBezTo>
                    <a:pt x="248" y="18"/>
                    <a:pt x="242" y="21"/>
                    <a:pt x="237" y="24"/>
                  </a:cubicBezTo>
                  <a:cubicBezTo>
                    <a:pt x="241" y="21"/>
                    <a:pt x="245" y="17"/>
                    <a:pt x="249" y="13"/>
                  </a:cubicBezTo>
                  <a:cubicBezTo>
                    <a:pt x="251" y="10"/>
                    <a:pt x="248" y="5"/>
                    <a:pt x="244" y="7"/>
                  </a:cubicBezTo>
                  <a:cubicBezTo>
                    <a:pt x="207" y="27"/>
                    <a:pt x="175" y="55"/>
                    <a:pt x="142" y="81"/>
                  </a:cubicBezTo>
                  <a:cubicBezTo>
                    <a:pt x="118" y="100"/>
                    <a:pt x="94" y="128"/>
                    <a:pt x="66" y="143"/>
                  </a:cubicBezTo>
                  <a:cubicBezTo>
                    <a:pt x="86" y="125"/>
                    <a:pt x="108" y="108"/>
                    <a:pt x="130" y="91"/>
                  </a:cubicBezTo>
                  <a:cubicBezTo>
                    <a:pt x="163" y="64"/>
                    <a:pt x="194" y="34"/>
                    <a:pt x="229" y="9"/>
                  </a:cubicBezTo>
                  <a:cubicBezTo>
                    <a:pt x="232" y="7"/>
                    <a:pt x="231" y="1"/>
                    <a:pt x="226" y="2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26" y="3"/>
                    <a:pt x="226" y="3"/>
                    <a:pt x="226" y="3"/>
                  </a:cubicBezTo>
                  <a:cubicBezTo>
                    <a:pt x="216" y="6"/>
                    <a:pt x="208" y="11"/>
                    <a:pt x="200" y="16"/>
                  </a:cubicBezTo>
                  <a:cubicBezTo>
                    <a:pt x="201" y="14"/>
                    <a:pt x="202" y="13"/>
                    <a:pt x="204" y="12"/>
                  </a:cubicBezTo>
                  <a:cubicBezTo>
                    <a:pt x="207" y="9"/>
                    <a:pt x="203" y="4"/>
                    <a:pt x="200" y="6"/>
                  </a:cubicBezTo>
                  <a:cubicBezTo>
                    <a:pt x="151" y="39"/>
                    <a:pt x="109" y="82"/>
                    <a:pt x="61" y="117"/>
                  </a:cubicBezTo>
                  <a:cubicBezTo>
                    <a:pt x="71" y="107"/>
                    <a:pt x="81" y="97"/>
                    <a:pt x="92" y="88"/>
                  </a:cubicBezTo>
                  <a:cubicBezTo>
                    <a:pt x="110" y="73"/>
                    <a:pt x="127" y="57"/>
                    <a:pt x="141" y="39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4" y="35"/>
                    <a:pt x="139" y="31"/>
                    <a:pt x="136" y="34"/>
                  </a:cubicBezTo>
                  <a:cubicBezTo>
                    <a:pt x="114" y="57"/>
                    <a:pt x="89" y="77"/>
                    <a:pt x="64" y="97"/>
                  </a:cubicBezTo>
                  <a:cubicBezTo>
                    <a:pt x="88" y="75"/>
                    <a:pt x="114" y="54"/>
                    <a:pt x="137" y="30"/>
                  </a:cubicBezTo>
                  <a:cubicBezTo>
                    <a:pt x="139" y="27"/>
                    <a:pt x="136" y="22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15" y="37"/>
                    <a:pt x="101" y="52"/>
                    <a:pt x="86" y="65"/>
                  </a:cubicBezTo>
                  <a:cubicBezTo>
                    <a:pt x="81" y="70"/>
                    <a:pt x="76" y="74"/>
                    <a:pt x="70" y="79"/>
                  </a:cubicBezTo>
                  <a:cubicBezTo>
                    <a:pt x="89" y="60"/>
                    <a:pt x="107" y="42"/>
                    <a:pt x="125" y="23"/>
                  </a:cubicBezTo>
                  <a:cubicBezTo>
                    <a:pt x="128" y="19"/>
                    <a:pt x="123" y="15"/>
                    <a:pt x="120" y="18"/>
                  </a:cubicBezTo>
                  <a:cubicBezTo>
                    <a:pt x="109" y="27"/>
                    <a:pt x="98" y="37"/>
                    <a:pt x="87" y="46"/>
                  </a:cubicBezTo>
                  <a:cubicBezTo>
                    <a:pt x="98" y="36"/>
                    <a:pt x="108" y="26"/>
                    <a:pt x="118" y="16"/>
                  </a:cubicBezTo>
                  <a:cubicBezTo>
                    <a:pt x="121" y="13"/>
                    <a:pt x="116" y="8"/>
                    <a:pt x="113" y="11"/>
                  </a:cubicBezTo>
                  <a:cubicBezTo>
                    <a:pt x="99" y="24"/>
                    <a:pt x="84" y="37"/>
                    <a:pt x="69" y="50"/>
                  </a:cubicBezTo>
                  <a:cubicBezTo>
                    <a:pt x="82" y="38"/>
                    <a:pt x="95" y="25"/>
                    <a:pt x="108" y="13"/>
                  </a:cubicBezTo>
                  <a:cubicBezTo>
                    <a:pt x="111" y="10"/>
                    <a:pt x="107" y="5"/>
                    <a:pt x="103" y="8"/>
                  </a:cubicBezTo>
                  <a:cubicBezTo>
                    <a:pt x="84" y="24"/>
                    <a:pt x="64" y="40"/>
                    <a:pt x="44" y="55"/>
                  </a:cubicBezTo>
                  <a:cubicBezTo>
                    <a:pt x="61" y="38"/>
                    <a:pt x="79" y="22"/>
                    <a:pt x="96" y="8"/>
                  </a:cubicBezTo>
                  <a:cubicBezTo>
                    <a:pt x="99" y="6"/>
                    <a:pt x="95" y="1"/>
                    <a:pt x="92" y="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81" y="11"/>
                    <a:pt x="71" y="19"/>
                    <a:pt x="61" y="28"/>
                  </a:cubicBezTo>
                  <a:cubicBezTo>
                    <a:pt x="69" y="21"/>
                    <a:pt x="76" y="14"/>
                    <a:pt x="83" y="7"/>
                  </a:cubicBezTo>
                  <a:cubicBezTo>
                    <a:pt x="86" y="4"/>
                    <a:pt x="82" y="0"/>
                    <a:pt x="79" y="3"/>
                  </a:cubicBezTo>
                  <a:cubicBezTo>
                    <a:pt x="76" y="5"/>
                    <a:pt x="73" y="8"/>
                    <a:pt x="70" y="10"/>
                  </a:cubicBezTo>
                  <a:cubicBezTo>
                    <a:pt x="68" y="10"/>
                    <a:pt x="66" y="11"/>
                    <a:pt x="64" y="15"/>
                  </a:cubicBezTo>
                  <a:cubicBezTo>
                    <a:pt x="61" y="18"/>
                    <a:pt x="57" y="21"/>
                    <a:pt x="53" y="23"/>
                  </a:cubicBezTo>
                  <a:cubicBezTo>
                    <a:pt x="58" y="19"/>
                    <a:pt x="63" y="14"/>
                    <a:pt x="68" y="9"/>
                  </a:cubicBezTo>
                  <a:cubicBezTo>
                    <a:pt x="70" y="7"/>
                    <a:pt x="67" y="3"/>
                    <a:pt x="64" y="5"/>
                  </a:cubicBezTo>
                  <a:cubicBezTo>
                    <a:pt x="53" y="13"/>
                    <a:pt x="43" y="22"/>
                    <a:pt x="32" y="31"/>
                  </a:cubicBezTo>
                  <a:cubicBezTo>
                    <a:pt x="11" y="50"/>
                    <a:pt x="46" y="16"/>
                    <a:pt x="49" y="13"/>
                  </a:cubicBezTo>
                  <a:cubicBezTo>
                    <a:pt x="51" y="11"/>
                    <a:pt x="48" y="8"/>
                    <a:pt x="46" y="9"/>
                  </a:cubicBezTo>
                  <a:cubicBezTo>
                    <a:pt x="43" y="12"/>
                    <a:pt x="39" y="14"/>
                    <a:pt x="36" y="17"/>
                  </a:cubicBezTo>
                  <a:cubicBezTo>
                    <a:pt x="35" y="16"/>
                    <a:pt x="33" y="18"/>
                    <a:pt x="31" y="21"/>
                  </a:cubicBezTo>
                  <a:cubicBezTo>
                    <a:pt x="24" y="26"/>
                    <a:pt x="18" y="32"/>
                    <a:pt x="12" y="38"/>
                  </a:cubicBezTo>
                  <a:cubicBezTo>
                    <a:pt x="10" y="40"/>
                    <a:pt x="13" y="43"/>
                    <a:pt x="15" y="41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3" y="44"/>
                    <a:pt x="10" y="48"/>
                    <a:pt x="8" y="51"/>
                  </a:cubicBezTo>
                  <a:cubicBezTo>
                    <a:pt x="6" y="53"/>
                    <a:pt x="9" y="57"/>
                    <a:pt x="12" y="55"/>
                  </a:cubicBezTo>
                  <a:cubicBezTo>
                    <a:pt x="18" y="50"/>
                    <a:pt x="21" y="48"/>
                    <a:pt x="26" y="43"/>
                  </a:cubicBezTo>
                  <a:cubicBezTo>
                    <a:pt x="25" y="45"/>
                    <a:pt x="23" y="47"/>
                    <a:pt x="21" y="50"/>
                  </a:cubicBezTo>
                  <a:cubicBezTo>
                    <a:pt x="15" y="55"/>
                    <a:pt x="9" y="60"/>
                    <a:pt x="4" y="66"/>
                  </a:cubicBezTo>
                  <a:cubicBezTo>
                    <a:pt x="1" y="68"/>
                    <a:pt x="5" y="73"/>
                    <a:pt x="8" y="70"/>
                  </a:cubicBezTo>
                  <a:cubicBezTo>
                    <a:pt x="12" y="67"/>
                    <a:pt x="15" y="63"/>
                    <a:pt x="19" y="59"/>
                  </a:cubicBezTo>
                  <a:cubicBezTo>
                    <a:pt x="20" y="58"/>
                    <a:pt x="22" y="57"/>
                    <a:pt x="23" y="55"/>
                  </a:cubicBezTo>
                  <a:cubicBezTo>
                    <a:pt x="27" y="52"/>
                    <a:pt x="32" y="48"/>
                    <a:pt x="36" y="45"/>
                  </a:cubicBezTo>
                  <a:cubicBezTo>
                    <a:pt x="25" y="57"/>
                    <a:pt x="14" y="68"/>
                    <a:pt x="3" y="80"/>
                  </a:cubicBezTo>
                  <a:cubicBezTo>
                    <a:pt x="0" y="83"/>
                    <a:pt x="4" y="87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5" y="87"/>
                    <a:pt x="4" y="88"/>
                  </a:cubicBezTo>
                  <a:cubicBezTo>
                    <a:pt x="1" y="92"/>
                    <a:pt x="5" y="96"/>
                    <a:pt x="8" y="93"/>
                  </a:cubicBezTo>
                  <a:cubicBezTo>
                    <a:pt x="18" y="84"/>
                    <a:pt x="28" y="76"/>
                    <a:pt x="39" y="68"/>
                  </a:cubicBezTo>
                  <a:cubicBezTo>
                    <a:pt x="28" y="77"/>
                    <a:pt x="18" y="87"/>
                    <a:pt x="8" y="97"/>
                  </a:cubicBezTo>
                  <a:cubicBezTo>
                    <a:pt x="5" y="100"/>
                    <a:pt x="9" y="105"/>
                    <a:pt x="12" y="102"/>
                  </a:cubicBezTo>
                  <a:cubicBezTo>
                    <a:pt x="24" y="94"/>
                    <a:pt x="35" y="85"/>
                    <a:pt x="46" y="77"/>
                  </a:cubicBezTo>
                  <a:cubicBezTo>
                    <a:pt x="34" y="88"/>
                    <a:pt x="22" y="99"/>
                    <a:pt x="10" y="110"/>
                  </a:cubicBezTo>
                  <a:cubicBezTo>
                    <a:pt x="7" y="113"/>
                    <a:pt x="12" y="118"/>
                    <a:pt x="15" y="115"/>
                  </a:cubicBezTo>
                  <a:cubicBezTo>
                    <a:pt x="33" y="100"/>
                    <a:pt x="51" y="85"/>
                    <a:pt x="68" y="71"/>
                  </a:cubicBezTo>
                  <a:cubicBezTo>
                    <a:pt x="50" y="89"/>
                    <a:pt x="31" y="106"/>
                    <a:pt x="11" y="123"/>
                  </a:cubicBezTo>
                  <a:cubicBezTo>
                    <a:pt x="8" y="125"/>
                    <a:pt x="12" y="131"/>
                    <a:pt x="15" y="128"/>
                  </a:cubicBezTo>
                  <a:cubicBezTo>
                    <a:pt x="26" y="121"/>
                    <a:pt x="36" y="113"/>
                    <a:pt x="46" y="105"/>
                  </a:cubicBezTo>
                  <a:cubicBezTo>
                    <a:pt x="38" y="114"/>
                    <a:pt x="30" y="122"/>
                    <a:pt x="23" y="132"/>
                  </a:cubicBezTo>
                  <a:cubicBezTo>
                    <a:pt x="20" y="135"/>
                    <a:pt x="24" y="140"/>
                    <a:pt x="28" y="137"/>
                  </a:cubicBezTo>
                  <a:cubicBezTo>
                    <a:pt x="34" y="132"/>
                    <a:pt x="40" y="127"/>
                    <a:pt x="45" y="122"/>
                  </a:cubicBezTo>
                  <a:cubicBezTo>
                    <a:pt x="40" y="128"/>
                    <a:pt x="34" y="134"/>
                    <a:pt x="27" y="139"/>
                  </a:cubicBezTo>
                  <a:cubicBezTo>
                    <a:pt x="24" y="142"/>
                    <a:pt x="28" y="147"/>
                    <a:pt x="32" y="145"/>
                  </a:cubicBezTo>
                  <a:cubicBezTo>
                    <a:pt x="37" y="142"/>
                    <a:pt x="41" y="139"/>
                    <a:pt x="46" y="136"/>
                  </a:cubicBezTo>
                  <a:cubicBezTo>
                    <a:pt x="42" y="139"/>
                    <a:pt x="38" y="142"/>
                    <a:pt x="35" y="146"/>
                  </a:cubicBezTo>
                  <a:cubicBezTo>
                    <a:pt x="31" y="149"/>
                    <a:pt x="36" y="153"/>
                    <a:pt x="39" y="151"/>
                  </a:cubicBezTo>
                  <a:cubicBezTo>
                    <a:pt x="45" y="149"/>
                    <a:pt x="50" y="146"/>
                    <a:pt x="56" y="142"/>
                  </a:cubicBezTo>
                  <a:cubicBezTo>
                    <a:pt x="52" y="146"/>
                    <a:pt x="48" y="150"/>
                    <a:pt x="44" y="153"/>
                  </a:cubicBezTo>
                  <a:cubicBezTo>
                    <a:pt x="42" y="156"/>
                    <a:pt x="45" y="161"/>
                    <a:pt x="48" y="160"/>
                  </a:cubicBezTo>
                  <a:cubicBezTo>
                    <a:pt x="78" y="150"/>
                    <a:pt x="101" y="125"/>
                    <a:pt x="124" y="105"/>
                  </a:cubicBezTo>
                  <a:cubicBezTo>
                    <a:pt x="154" y="79"/>
                    <a:pt x="187" y="51"/>
                    <a:pt x="222" y="29"/>
                  </a:cubicBezTo>
                  <a:cubicBezTo>
                    <a:pt x="209" y="42"/>
                    <a:pt x="195" y="53"/>
                    <a:pt x="182" y="65"/>
                  </a:cubicBezTo>
                  <a:cubicBezTo>
                    <a:pt x="177" y="69"/>
                    <a:pt x="173" y="73"/>
                    <a:pt x="168" y="76"/>
                  </a:cubicBezTo>
                  <a:cubicBezTo>
                    <a:pt x="131" y="107"/>
                    <a:pt x="93" y="135"/>
                    <a:pt x="55" y="163"/>
                  </a:cubicBezTo>
                  <a:cubicBezTo>
                    <a:pt x="51" y="166"/>
                    <a:pt x="55" y="173"/>
                    <a:pt x="59" y="170"/>
                  </a:cubicBezTo>
                  <a:cubicBezTo>
                    <a:pt x="75" y="161"/>
                    <a:pt x="90" y="151"/>
                    <a:pt x="104" y="140"/>
                  </a:cubicBezTo>
                  <a:cubicBezTo>
                    <a:pt x="90" y="151"/>
                    <a:pt x="77" y="162"/>
                    <a:pt x="64" y="175"/>
                  </a:cubicBezTo>
                  <a:cubicBezTo>
                    <a:pt x="61" y="178"/>
                    <a:pt x="65" y="183"/>
                    <a:pt x="69" y="181"/>
                  </a:cubicBezTo>
                  <a:cubicBezTo>
                    <a:pt x="77" y="177"/>
                    <a:pt x="85" y="172"/>
                    <a:pt x="93" y="167"/>
                  </a:cubicBezTo>
                  <a:cubicBezTo>
                    <a:pt x="86" y="172"/>
                    <a:pt x="80" y="178"/>
                    <a:pt x="75" y="185"/>
                  </a:cubicBezTo>
                  <a:cubicBezTo>
                    <a:pt x="72" y="188"/>
                    <a:pt x="76" y="193"/>
                    <a:pt x="80" y="191"/>
                  </a:cubicBezTo>
                  <a:cubicBezTo>
                    <a:pt x="89" y="185"/>
                    <a:pt x="97" y="180"/>
                    <a:pt x="106" y="174"/>
                  </a:cubicBezTo>
                  <a:cubicBezTo>
                    <a:pt x="97" y="182"/>
                    <a:pt x="90" y="190"/>
                    <a:pt x="82" y="200"/>
                  </a:cubicBezTo>
                  <a:cubicBezTo>
                    <a:pt x="79" y="203"/>
                    <a:pt x="83" y="209"/>
                    <a:pt x="87" y="206"/>
                  </a:cubicBezTo>
                  <a:cubicBezTo>
                    <a:pt x="95" y="202"/>
                    <a:pt x="102" y="197"/>
                    <a:pt x="109" y="192"/>
                  </a:cubicBezTo>
                  <a:cubicBezTo>
                    <a:pt x="104" y="197"/>
                    <a:pt x="100" y="202"/>
                    <a:pt x="95" y="207"/>
                  </a:cubicBezTo>
                  <a:cubicBezTo>
                    <a:pt x="92" y="211"/>
                    <a:pt x="96" y="217"/>
                    <a:pt x="100" y="214"/>
                  </a:cubicBezTo>
                  <a:cubicBezTo>
                    <a:pt x="119" y="202"/>
                    <a:pt x="136" y="189"/>
                    <a:pt x="153" y="176"/>
                  </a:cubicBezTo>
                  <a:cubicBezTo>
                    <a:pt x="138" y="189"/>
                    <a:pt x="123" y="203"/>
                    <a:pt x="108" y="216"/>
                  </a:cubicBezTo>
                  <a:cubicBezTo>
                    <a:pt x="105" y="219"/>
                    <a:pt x="109" y="225"/>
                    <a:pt x="113" y="222"/>
                  </a:cubicBezTo>
                  <a:cubicBezTo>
                    <a:pt x="117" y="220"/>
                    <a:pt x="121" y="217"/>
                    <a:pt x="125" y="214"/>
                  </a:cubicBezTo>
                  <a:cubicBezTo>
                    <a:pt x="121" y="218"/>
                    <a:pt x="117" y="221"/>
                    <a:pt x="114" y="224"/>
                  </a:cubicBezTo>
                  <a:cubicBezTo>
                    <a:pt x="110" y="228"/>
                    <a:pt x="115" y="234"/>
                    <a:pt x="119" y="231"/>
                  </a:cubicBezTo>
                  <a:cubicBezTo>
                    <a:pt x="143" y="214"/>
                    <a:pt x="167" y="196"/>
                    <a:pt x="191" y="177"/>
                  </a:cubicBezTo>
                  <a:cubicBezTo>
                    <a:pt x="189" y="179"/>
                    <a:pt x="187" y="181"/>
                    <a:pt x="185" y="183"/>
                  </a:cubicBezTo>
                  <a:cubicBezTo>
                    <a:pt x="164" y="199"/>
                    <a:pt x="144" y="216"/>
                    <a:pt x="127" y="237"/>
                  </a:cubicBezTo>
                  <a:cubicBezTo>
                    <a:pt x="124" y="240"/>
                    <a:pt x="128" y="245"/>
                    <a:pt x="132" y="243"/>
                  </a:cubicBezTo>
                  <a:cubicBezTo>
                    <a:pt x="153" y="232"/>
                    <a:pt x="168" y="212"/>
                    <a:pt x="184" y="194"/>
                  </a:cubicBezTo>
                  <a:cubicBezTo>
                    <a:pt x="194" y="187"/>
                    <a:pt x="205" y="180"/>
                    <a:pt x="215" y="172"/>
                  </a:cubicBezTo>
                  <a:cubicBezTo>
                    <a:pt x="222" y="167"/>
                    <a:pt x="229" y="162"/>
                    <a:pt x="236" y="157"/>
                  </a:cubicBezTo>
                  <a:cubicBezTo>
                    <a:pt x="225" y="169"/>
                    <a:pt x="214" y="180"/>
                    <a:pt x="202" y="191"/>
                  </a:cubicBezTo>
                  <a:cubicBezTo>
                    <a:pt x="180" y="208"/>
                    <a:pt x="159" y="226"/>
                    <a:pt x="140" y="246"/>
                  </a:cubicBezTo>
                  <a:cubicBezTo>
                    <a:pt x="137" y="250"/>
                    <a:pt x="141" y="256"/>
                    <a:pt x="145" y="253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49" y="249"/>
                    <a:pt x="153" y="246"/>
                    <a:pt x="156" y="244"/>
                  </a:cubicBezTo>
                  <a:cubicBezTo>
                    <a:pt x="153" y="247"/>
                    <a:pt x="150" y="251"/>
                    <a:pt x="148" y="256"/>
                  </a:cubicBezTo>
                  <a:cubicBezTo>
                    <a:pt x="145" y="260"/>
                    <a:pt x="152" y="265"/>
                    <a:pt x="155" y="260"/>
                  </a:cubicBezTo>
                  <a:cubicBezTo>
                    <a:pt x="171" y="235"/>
                    <a:pt x="198" y="215"/>
                    <a:pt x="220" y="195"/>
                  </a:cubicBezTo>
                  <a:cubicBezTo>
                    <a:pt x="243" y="173"/>
                    <a:pt x="266" y="152"/>
                    <a:pt x="287" y="128"/>
                  </a:cubicBezTo>
                  <a:cubicBezTo>
                    <a:pt x="290" y="124"/>
                    <a:pt x="285" y="118"/>
                    <a:pt x="281" y="122"/>
                  </a:cubicBezTo>
                  <a:cubicBezTo>
                    <a:pt x="273" y="131"/>
                    <a:pt x="265" y="140"/>
                    <a:pt x="256" y="148"/>
                  </a:cubicBezTo>
                  <a:cubicBezTo>
                    <a:pt x="269" y="134"/>
                    <a:pt x="283" y="119"/>
                    <a:pt x="297" y="106"/>
                  </a:cubicBezTo>
                  <a:cubicBezTo>
                    <a:pt x="300" y="102"/>
                    <a:pt x="295" y="96"/>
                    <a:pt x="292" y="99"/>
                  </a:cubicBezTo>
                  <a:moveTo>
                    <a:pt x="249" y="56"/>
                  </a:moveTo>
                  <a:cubicBezTo>
                    <a:pt x="229" y="74"/>
                    <a:pt x="207" y="91"/>
                    <a:pt x="186" y="108"/>
                  </a:cubicBezTo>
                  <a:cubicBezTo>
                    <a:pt x="206" y="90"/>
                    <a:pt x="227" y="72"/>
                    <a:pt x="249" y="56"/>
                  </a:cubicBezTo>
                  <a:moveTo>
                    <a:pt x="164" y="109"/>
                  </a:moveTo>
                  <a:cubicBezTo>
                    <a:pt x="154" y="117"/>
                    <a:pt x="143" y="125"/>
                    <a:pt x="132" y="134"/>
                  </a:cubicBezTo>
                  <a:cubicBezTo>
                    <a:pt x="141" y="126"/>
                    <a:pt x="149" y="118"/>
                    <a:pt x="158" y="111"/>
                  </a:cubicBezTo>
                  <a:cubicBezTo>
                    <a:pt x="177" y="95"/>
                    <a:pt x="197" y="78"/>
                    <a:pt x="219" y="62"/>
                  </a:cubicBezTo>
                  <a:cubicBezTo>
                    <a:pt x="200" y="78"/>
                    <a:pt x="182" y="93"/>
                    <a:pt x="164" y="109"/>
                  </a:cubicBezTo>
                  <a:moveTo>
                    <a:pt x="201" y="60"/>
                  </a:moveTo>
                  <a:cubicBezTo>
                    <a:pt x="191" y="69"/>
                    <a:pt x="181" y="78"/>
                    <a:pt x="170" y="87"/>
                  </a:cubicBezTo>
                  <a:cubicBezTo>
                    <a:pt x="153" y="102"/>
                    <a:pt x="136" y="115"/>
                    <a:pt x="118" y="129"/>
                  </a:cubicBezTo>
                  <a:cubicBezTo>
                    <a:pt x="146" y="106"/>
                    <a:pt x="173" y="82"/>
                    <a:pt x="201" y="60"/>
                  </a:cubicBezTo>
                  <a:moveTo>
                    <a:pt x="220" y="92"/>
                  </a:moveTo>
                  <a:cubicBezTo>
                    <a:pt x="184" y="123"/>
                    <a:pt x="149" y="154"/>
                    <a:pt x="110" y="182"/>
                  </a:cubicBezTo>
                  <a:cubicBezTo>
                    <a:pt x="143" y="148"/>
                    <a:pt x="183" y="121"/>
                    <a:pt x="220" y="92"/>
                  </a:cubicBezTo>
                </a:path>
              </a:pathLst>
            </a:custGeom>
            <a:solidFill>
              <a:srgbClr val="E729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37130" y="4996979"/>
              <a:ext cx="1986600" cy="1312400"/>
            </a:xfrm>
            <a:prstGeom prst="rect">
              <a:avLst/>
            </a:prstGeom>
          </p:spPr>
        </p:pic>
      </p:grpSp>
      <p:pic>
        <p:nvPicPr>
          <p:cNvPr id="82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10001053" y="1985841"/>
            <a:ext cx="891207" cy="6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2392712" y="2581429"/>
            <a:ext cx="527215" cy="4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663336" y="1744974"/>
            <a:ext cx="891207" cy="6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1720115" y="2181434"/>
            <a:ext cx="527215" cy="4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8651735" y="3575044"/>
            <a:ext cx="1054430" cy="8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9625801" y="2464859"/>
            <a:ext cx="527215" cy="4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F:\广告\原创设计\PPT\幼儿成长相册\背景\素材\2_0016_彩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334" y="4406309"/>
            <a:ext cx="5277518" cy="291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田馥甄-小幸运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trim st="3000.000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04893" y="-134404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27" dur="4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50" fill="hold">
                                          <p:stCondLst>
                                            <p:cond delay="8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850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850" fill="hold">
                                          <p:stCondLst>
                                            <p:cond delay="25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850" fill="hold">
                                          <p:stCondLst>
                                            <p:cond delay="34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xit" presetSubtype="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xit" presetSubtype="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xit" presetSubtype="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xit" presetSubtype="0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xit" presetSubtype="0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3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xit" presetSubtype="0" fill="hold" grpId="1" nodeType="withEffect">
                                  <p:stCondLst>
                                    <p:cond delay="10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7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7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88">
                <p:cTn id="2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7" grpId="1" animBg="1"/>
      <p:bldP spid="14" grpId="0" animBg="1"/>
      <p:bldP spid="14" grpId="1" animBg="1"/>
      <p:bldP spid="20" grpId="0" animBg="1"/>
      <p:bldP spid="20" grpId="1" animBg="1"/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7" grpId="0" animBg="1"/>
      <p:bldP spid="47" grpId="1" animBg="1"/>
      <p:bldP spid="50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072" y="-862281"/>
            <a:ext cx="16010371" cy="83739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24">
            <a:off x="3519137" y="1385211"/>
            <a:ext cx="5242061" cy="350743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96" y="1437683"/>
            <a:ext cx="5277795" cy="346746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91" b="5582"/>
          <a:stretch>
            <a:fillRect/>
          </a:stretch>
        </p:blipFill>
        <p:spPr>
          <a:xfrm>
            <a:off x="4698923" y="814404"/>
            <a:ext cx="3034597" cy="464609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24">
            <a:off x="4625849" y="841159"/>
            <a:ext cx="3029064" cy="46169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20" y="6287360"/>
            <a:ext cx="636867" cy="6094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85" y="6432351"/>
            <a:ext cx="575915" cy="4949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882" y="6422997"/>
            <a:ext cx="780087" cy="67038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259" y="6483941"/>
            <a:ext cx="636867" cy="60944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71" y="6571199"/>
            <a:ext cx="431936" cy="41333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174066" y="6238963"/>
            <a:ext cx="780087" cy="688312"/>
            <a:chOff x="7001409" y="4653136"/>
            <a:chExt cx="932690" cy="82296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409" y="4653136"/>
              <a:ext cx="780290" cy="67056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809" y="4805536"/>
              <a:ext cx="780290" cy="670561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495" y="6758189"/>
            <a:ext cx="390043" cy="3351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81" y="6616835"/>
            <a:ext cx="237683" cy="2042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168" y="6646853"/>
            <a:ext cx="431936" cy="4133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96" y="6509410"/>
            <a:ext cx="609365" cy="5839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958" y="6312829"/>
            <a:ext cx="609365" cy="583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12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12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Rot by="120000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023 C 0.00664 -0.01111 0.01185 -0.01273 0.02045 -0.01782 C 0.02748 -0.02176 0.03242 -0.02639 0.03972 -0.02986 C 0.05586 -0.03773 0.07383 -0.0338 0.09063 -0.03773 C 0.09206 -0.03912 0.09349 -0.04051 0.09506 -0.0419 C 0.09636 -0.04259 0.09831 -0.04236 0.09948 -0.04398 C 0.10209 -0.04699 0.1056 -0.05555 0.1056 -0.05532 C 0.10873 -0.06875 0.11133 -0.08217 0.11446 -0.09537 C 0.11394 -0.10069 0.11433 -0.10648 0.11302 -0.11134 C 0.11276 -0.11319 0.11068 -0.11366 0.1099 -0.11528 C 0.10912 -0.11736 0.10964 -0.11944 0.1086 -0.1213 C 0.10599 -0.12546 0.10248 -0.1294 0.09948 -0.13333 C 0.09466 -0.13981 0.08998 -0.14722 0.08464 -0.15301 C 0.08008 -0.15833 0.07448 -0.16088 0.06966 -0.16505 C 0.06394 -0.17685 0.07019 -0.16667 0.06224 -0.17315 C 0.04597 -0.18611 0.05742 -0.18055 0.04727 -0.18472 C 0.03594 -0.19467 0.0405 -0.18981 0.03086 -0.20278 C 0.02982 -0.20417 0.028 -0.20694 0.028 -0.20671 C 0.02396 -0.22199 0.02604 -0.21481 0.02188 -0.22847 C 0.02305 -0.24305 0.01966 -0.26065 0.02644 -0.27222 C 0.03242 -0.28287 0.03334 -0.2787 0.03685 -0.28842 C 0.0375 -0.29028 0.03737 -0.29282 0.03841 -0.29444 C 0.04545 -0.3037 0.0569 -0.30787 0.06667 -0.3081 C 0.1086 -0.30926 0.15013 -0.30949 0.19193 -0.31018 C 0.2086 -0.31435 0.22422 -0.31829 0.23972 -0.32801 C 0.25482 -0.3375 0.24714 -0.33333 0.25756 -0.34028 C 0.25964 -0.34143 0.26367 -0.34421 0.26367 -0.34375 C 0.26524 -0.3463 0.26719 -0.34745 0.26823 -0.35 C 0.26979 -0.3537 0.2711 -0.3618 0.2711 -0.36157 C 0.27292 -0.39236 0.27813 -0.39444 0.27409 -0.4294 C 0.27331 -0.43495 0.26953 -0.44514 0.26953 -0.44491 C 0.26537 -0.47546 0.26784 -0.49051 0.28894 -0.49907 C 0.29779 -0.50671 0.30951 -0.50949 0.31732 -0.51875 C 0.32045 -0.52245 0.32266 -0.52778 0.32644 -0.53079 C 0.32787 -0.53217 0.32956 -0.53333 0.33086 -0.53472 C 0.33646 -0.5412 0.33972 -0.5493 0.34584 -0.55463 C 0.35235 -0.56991 0.35886 -0.58727 0.36211 -0.6044 C 0.36341 -0.6243 0.36394 -0.65648 0.37253 -0.67407 C 0.375 -0.69213 0.38269 -0.71088 0.39063 -0.72546 C 0.39935 -0.74143 0.40664 -0.75926 0.41745 -0.77338 C 0.42084 -0.77801 0.42552 -0.78079 0.42943 -0.78518 C 0.43516 -0.7919 0.44297 -0.79676 0.44727 -0.80509 C 0.44831 -0.80717 0.44883 -0.80949 0.45026 -0.81111 C 0.46276 -0.82639 0.47292 -0.83634 0.48321 -0.85509 C 0.48724 -0.87176 0.48099 -0.84954 0.48907 -0.86505 C 0.49063 -0.86782 0.49076 -0.8713 0.49193 -0.87454 C 0.4961 -0.88495 0.50144 -0.89421 0.50547 -0.9044 C 0.50664 -0.90741 0.50716 -0.91111 0.50847 -0.91435 C 0.50964 -0.91782 0.51133 -0.92106 0.51289 -0.9243 C 0.51576 -0.94028 0.52084 -0.95856 0.52631 -0.97384 C 0.52787 -0.98866 0.52943 -1.01458 0.53386 -1.03171 C 0.53568 -1.03912 0.53972 -1.04537 0.53972 -1.0537 " pathEditMode="relative" rAng="0" ptsTypes="AAAAAAAAAAAAAAAAAAAAAAAAAAAAAAAAAAAAAAAAAAAAAAAAAAAA">
                                      <p:cBhvr>
                                        <p:cTn id="62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27" y="-5268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8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C 0.00326 -0.00879 0.00729 -0.01435 0.01198 -0.02176 C 0.01706 -0.02963 0.01315 -0.02638 0.01784 -0.03588 C 0.02461 -0.0493 0.03334 -0.06226 0.0418 -0.07361 C 0.04518 -0.07801 0.04545 -0.08611 0.04935 -0.08958 C 0.05065 -0.09097 0.05222 -0.09213 0.05365 -0.09351 C 0.05417 -0.0956 0.05456 -0.09768 0.05521 -0.09953 C 0.05612 -0.10162 0.05742 -0.10324 0.05821 -0.10532 C 0.05899 -0.10787 0.05847 -0.11111 0.05977 -0.11342 C 0.06198 -0.11805 0.07018 -0.12314 0.07305 -0.12731 C 0.08177 -0.13888 0.08646 -0.15486 0.09545 -0.16689 C 0.09857 -0.1787 0.10091 -0.18981 0.10586 -0.20069 C 0.11003 -0.20972 0.11446 -0.22013 0.11628 -0.23055 C 0.11823 -0.24074 0.11771 -0.26481 0.1224 -0.27245 C 0.12617 -0.2787 0.13373 -0.27777 0.13867 -0.28032 C 0.1474 -0.28472 0.15521 -0.29027 0.16407 -0.29421 C 0.16992 -0.30208 0.17826 -0.30555 0.18646 -0.3081 C 0.19076 -0.31111 0.19571 -0.31296 0.2 -0.3162 C 0.20313 -0.31851 0.2056 -0.32245 0.20886 -0.32407 C 0.21706 -0.32777 0.22552 -0.33379 0.23282 -0.34004 C 0.23607 -0.38634 0.23295 -0.36828 0.23867 -0.3956 C 0.23946 -0.40185 0.24024 -0.41435 0.2418 -0.42129 C 0.24466 -0.43333 0.24987 -0.44282 0.25222 -0.45532 C 0.24909 -0.47939 0.24961 -0.49259 0.23737 -0.50902 C 0.23282 -0.52546 0.23998 -0.50208 0.23125 -0.52083 C 0.21706 -0.55162 0.2306 -0.53148 0.21784 -0.54884 C 0.2155 -0.5581 0.20729 -0.57546 0.20143 -0.58055 C 0.19935 -0.58935 0.19076 -0.60555 0.18503 -0.61041 C 0.18021 -0.62037 0.17904 -0.63171 0.17461 -0.64213 C 0.16927 -0.65486 0.16302 -0.66666 0.15821 -0.67986 C 0.1556 -0.6949 0.14883 -0.70833 0.14623 -0.72361 C 0.14271 -0.74351 0.14128 -0.76666 0.13581 -0.78541 C 0.13529 -0.79143 0.13503 -0.79745 0.13438 -0.80324 C 0.13425 -0.80532 0.13282 -0.80717 0.13282 -0.80926 C 0.13282 -0.82569 0.13802 -0.84004 0.1418 -0.85509 C 0.14336 -0.86782 0.14584 -0.87986 0.14779 -0.89259 C 0.14753 -0.89861 0.14857 -0.98125 0.14024 -0.99814 C 0.13854 -1.01435 0.13737 -1.02939 0.13737 -1.04583 " pathEditMode="relative" rAng="0" ptsTypes="AAAAAAAAAAAAAAAAAAAAAAAAAAAAAAAAAAAAAA">
                                      <p:cBhvr>
                                        <p:cTn id="66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5229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C -0.00222 -0.04699 0.00521 -0.11065 -0.02396 -0.14699 C -0.0293 -0.17824 -0.03177 -0.18704 -0.02539 -0.23287 C -0.02487 -0.23681 -0.01654 -0.23681 -0.01654 -0.23635 C -0.00586 -0.2463 -0.01042 -0.24213 -0.003 -0.24861 C 0.00312 -0.25417 0.00573 -0.2632 0.01198 -0.26852 C 0.01302 -0.27061 0.01354 -0.27315 0.01497 -0.27454 C 0.01771 -0.27755 0.02187 -0.27709 0.02539 -0.27848 C 0.0358 -0.28241 0.03476 -0.28449 0.04778 -0.28635 C 0.05794 -0.29144 0.06731 -0.28311 0.07747 -0.28241 C 0.0931 -0.28148 0.10833 -0.28102 0.1237 -0.28056 C 0.13515 -0.27709 0.14661 -0.27523 0.15807 -0.27246 C 0.16211 -0.27153 0.17005 -0.26852 0.17005 -0.26829 C 0.17526 -0.26412 0.17825 -0.25787 0.18346 -0.25255 C 0.18541 -0.24537 0.18776 -0.24028 0.18958 -0.23287 C 0.18815 -0.21736 0.18776 -0.20602 0.17604 -0.20093 C 0.17083 -0.19607 0.16901 -0.19306 0.16263 -0.19098 C 0.14713 -0.16922 0.15807 -0.18264 0.10455 -0.18912 C 0.10104 -0.18959 0.08685 -0.19746 0.08216 -0.19908 C 0.06393 -0.20417 0.04648 -0.21366 0.02825 -0.21898 C 0.02096 -0.22639 0.01185 -0.23056 0.00299 -0.23473 C -0.00899 -0.24676 0.00403 -0.23542 -0.01198 -0.24283 C -0.01367 -0.24329 -0.01472 -0.24561 -0.01654 -0.24676 C -0.01836 -0.24769 -0.02045 -0.24792 -0.0224 -0.24861 C -0.03242 -0.25764 -0.04427 -0.2632 -0.05521 -0.27061 C -0.06485 -0.27662 -0.06719 -0.28311 -0.07761 -0.28635 C -0.08321 -0.29792 -0.07709 -0.28843 -0.08659 -0.29445 C -0.0918 -0.29792 -0.09649 -0.30486 -0.10157 -0.30834 C -0.10378 -0.31019 -0.10677 -0.31042 -0.10899 -0.31227 C -0.11107 -0.31389 -0.11289 -0.31644 -0.11498 -0.31829 C -0.1168 -0.31991 -0.11888 -0.32084 -0.12084 -0.32223 C -0.12774 -0.33565 -0.11927 -0.32223 -0.12982 -0.3301 C -0.13177 -0.33172 -0.13269 -0.33449 -0.13438 -0.33611 C -0.14323 -0.34375 -0.14805 -0.34306 -0.15677 -0.34815 C -0.16914 -0.35556 -0.1806 -0.36412 -0.19258 -0.37199 C -0.19414 -0.37431 -0.19532 -0.37732 -0.19701 -0.37986 C -0.19883 -0.38195 -0.20144 -0.38334 -0.203 -0.38565 C -0.20977 -0.3963 -0.20925 -0.41667 -0.21042 -0.4294 C -0.20938 -0.48172 -0.21667 -0.48635 -0.2 -0.51505 C -0.19427 -0.52477 -0.19284 -0.5301 -0.18503 -0.53681 C -0.17657 -0.55417 -0.16394 -0.57338 -0.15065 -0.58473 C -0.14102 -0.60394 -0.13216 -0.62223 -0.12696 -0.64491 C -0.12722 -0.66204 -0.12305 -0.71459 -0.13438 -0.73773 C -0.13646 -0.75533 -0.14115 -0.7713 -0.14636 -0.7875 C -0.14792 -0.79861 -0.15248 -0.80486 -0.15521 -0.81528 C -0.15821 -0.82662 -0.16042 -0.83334 -0.1642 -0.84306 C -0.16875 -0.86922 -0.16107 -0.82894 -0.17019 -0.86111 C -0.17123 -0.86482 -0.17084 -0.86922 -0.17175 -0.87292 C -0.17344 -0.88125 -0.17696 -0.88959 -0.1806 -0.89653 C -0.18008 -0.92639 -0.18008 -0.95602 -0.17917 -0.98588 C -0.17865 -1.00139 -0.17617 -1.01621 -0.17617 -1.03195 " pathEditMode="relative" rAng="0" ptsTypes="AAAAAAAAAAAAAAAAAAAAAAAAAAAAAAAAAAAAAAAAAAAAAAAAAAA">
                                      <p:cBhvr>
                                        <p:cTn id="71" dur="8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-5159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6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11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C -0.00144 -0.01759 -0.00118 -0.02939 -0.01055 -0.04189 C -0.01107 -0.04398 -0.01094 -0.04652 -0.01198 -0.04791 C -0.01576 -0.053 -0.025 -0.06064 -0.02982 -0.06388 C -0.04519 -0.0743 -0.06133 -0.07893 -0.07761 -0.08564 C -0.08972 -0.0905 -0.10105 -0.09467 -0.11355 -0.09768 C -0.12396 -0.10671 -0.13607 -0.10833 -0.14779 -0.11342 C -0.15769 -0.12245 -0.16237 -0.12592 -0.16875 -0.13935 C -0.17084 -0.15393 -0.17305 -0.16782 -0.17461 -0.1831 C -0.17566 -0.19212 -0.17566 -0.20023 -0.18073 -0.20694 C -0.18138 -0.21296 -0.18373 -0.21875 -0.18373 -0.22476 C -0.18373 -0.24328 -0.18243 -0.26435 -0.17461 -0.28125 C -0.1724 -0.29398 -0.16628 -0.3 -0.16263 -0.31226 C -0.15886 -0.32569 -0.16133 -0.31967 -0.15521 -0.33078 C -0.15118 -0.34722 -0.14128 -0.35833 -0.13438 -0.37199 C -0.12969 -0.38101 -0.12539 -0.3912 -0.11941 -0.39953 C -0.11563 -0.40486 -0.11107 -0.4081 -0.10743 -0.41365 C -0.10261 -0.42129 -0.08855 -0.44166 -0.08659 -0.4493 C -0.0849 -0.45601 -0.08373 -0.46134 -0.08073 -0.46736 C -0.07917 -0.47523 -0.078 -0.48055 -0.07461 -0.48726 C -0.0724 -0.49675 -0.06993 -0.50277 -0.06875 -0.51296 C -0.06928 -0.53032 -0.06628 -0.54953 -0.07175 -0.56504 C -0.07279 -0.56782 -0.07487 -0.57013 -0.07618 -0.57268 C -0.09076 -0.60092 -0.103 -0.61574 -0.12696 -0.62824 C -0.13295 -0.63634 -0.13816 -0.63796 -0.14636 -0.64027 C -0.15638 -0.64907 -0.1668 -0.65486 -0.17761 -0.66203 C -0.18685 -0.66828 -0.19597 -0.67662 -0.20612 -0.68009 C -0.20769 -0.68194 -0.20886 -0.68425 -0.21055 -0.68587 C -0.21185 -0.68703 -0.21368 -0.6868 -0.21498 -0.68796 C -0.22201 -0.69537 -0.22292 -0.69791 -0.22696 -0.70578 C -0.23112 -0.72777 -0.22487 -0.70069 -0.23295 -0.7199 C -0.23399 -0.72222 -0.23373 -0.72523 -0.23438 -0.72824 C -0.23503 -0.73032 -0.23633 -0.73171 -0.23737 -0.73379 C -0.23855 -0.74328 -0.23842 -0.7493 -0.24336 -0.75578 C -0.24232 -0.77847 -0.24258 -0.80115 -0.24024 -0.82337 C -0.23998 -0.82685 -0.22383 -0.85532 -0.2224 -0.8574 C -0.20795 -0.87754 -0.20834 -0.87592 -0.19258 -0.89282 C -0.18998 -0.8956 -0.18646 -0.89629 -0.18373 -0.89861 C -0.16941 -0.9118 -0.15586 -0.92708 -0.1418 -0.9405 C -0.12409 -0.9574 -0.10951 -0.98148 -0.09414 -1.00185 C -0.09024 -1.00717 -0.0849 -1.00972 -0.08073 -1.01412 C -0.07435 -1.02083 -0.06993 -1.03032 -0.0642 -1.03773 C -0.05066 -1.05601 -0.03868 -1.075 -0.02696 -1.0956 C -0.02084 -1.10601 -0.01498 -1.11689 -0.00743 -1.12523 C -0.00404 -1.12916 4.375E-6 -1.13263 0.00299 -1.13726 C 0.01041 -1.14884 0.01614 -1.1618 0.02382 -1.17314 C 0.02565 -1.17592 0.04023 -1.19722 0.04023 -1.20092 " pathEditMode="relative" rAng="0" ptsTypes="AAAAAAAAAAAAAAAAAAAAAAAAAAAAAAAAAAAAAAAAAAAAAAA">
                                      <p:cBhvr>
                                        <p:cTn id="78" dur="1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-6004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6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67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1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C 0.00221 -0.02013 0.00521 -0.03981 0.00742 -0.05972 C 0.00638 -0.07199 0.00742 -0.07986 0.00156 -0.08773 C -0.00039 -0.09722 -0.00482 -0.10648 -0.01198 -0.10949 C -0.01341 -0.11088 -0.01472 -0.1125 -0.01628 -0.11365 C -0.01823 -0.11458 -0.0207 -0.11412 -0.0224 -0.1155 C -0.02435 -0.11689 -0.02513 -0.1199 -0.02695 -0.12129 C -0.0306 -0.12453 -0.03477 -0.12662 -0.03867 -0.12916 C -0.04375 -0.13263 -0.04883 -0.13287 -0.05365 -0.13726 C -0.06445 -0.14768 -0.04779 -0.13541 -0.06107 -0.14513 C -0.06511 -0.14814 -0.06823 -0.14907 -0.07175 -0.15393 C -0.078 -0.16041 -0.08386 -0.16921 -0.08959 -0.17708 C -0.0931 -0.19143 -0.09779 -0.20463 -0.10156 -0.21898 C -0.10417 -0.24166 -0.1099 -0.26504 -0.11628 -0.28657 C -0.11836 -0.30231 -0.12097 -0.31828 -0.12383 -0.33425 C -0.12487 -0.35162 -0.12565 -0.39166 -0.13281 -0.40555 C -0.1349 -0.41851 -0.13529 -0.42569 -0.14024 -0.43541 C -0.1431 -0.45069 -0.1444 -0.45416 -0.14935 -0.46736 C -0.15534 -0.48425 -0.15729 -0.50324 -0.16719 -0.51713 C -0.1694 -0.52963 -0.17188 -0.54537 -0.17761 -0.55486 C -0.17956 -0.56759 -0.18268 -0.58009 -0.18503 -0.59328 C -0.18685 -0.61018 -0.19167 -0.62338 -0.19544 -0.6405 C -0.20091 -0.66435 -0.20365 -0.6905 -0.21341 -0.71203 C -0.21732 -0.73703 -0.21146 -0.70925 -0.2194 -0.72777 C -0.22748 -0.74652 -0.21302 -0.72523 -0.22539 -0.74166 C -0.22878 -0.75925 -0.22448 -0.74074 -0.22982 -0.75555 C -0.2332 -0.76481 -0.2332 -0.77685 -0.23737 -0.78541 C -0.2405 -0.79213 -0.24219 -0.79838 -0.24479 -0.80532 C -0.24701 -0.81898 -0.25013 -0.83171 -0.25222 -0.84537 C -0.25521 -0.88379 -0.25899 -0.91921 -0.25222 -0.95833 C -0.25052 -0.96851 -0.24753 -0.98032 -0.24623 -0.99027 C -0.24518 -0.99814 -0.24323 -1.01412 -0.24323 -1.01388 " pathEditMode="relative" rAng="0" ptsTypes="AAAAAAAAAAAAAAAAAAAAAAAAAAAAAAAA">
                                      <p:cBhvr>
                                        <p:cTn id="85" dur="10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5" y="-5069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33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-3.7037E-6 C -0.01211 -0.06088 0.00169 -0.11041 0.04049 -0.13981 C 0.0457 -0.15023 0.05221 -0.15694 0.05924 -0.16597 C 0.06315 -0.17106 0.06627 -0.17754 0.07044 -0.18264 C 0.07291 -0.19189 0.07513 -0.19606 0.08164 -0.20162 C 0.08489 -0.21319 0.09127 -0.22222 0.09648 -0.2324 C 0.10507 -0.24884 0.10481 -0.27129 0.11354 -0.28703 C 0.11575 -0.29907 0.11614 -0.31111 0.11888 -0.32268 C 0.1177 -0.35277 0.11679 -0.38703 0.10586 -0.41504 C 0.10468 -0.42129 0.10351 -0.42777 0.10221 -0.43402 C 0.09909 -0.44976 0.10612 -0.47037 0.11159 -0.48379 C 0.1125 -0.48611 0.11263 -0.48889 0.11354 -0.49097 C 0.11458 -0.49421 0.11601 -0.49768 0.11718 -0.50069 C 0.12981 -0.52916 0.15273 -0.54976 0.17708 -0.55764 C 0.1845 -0.56365 0.19075 -0.56504 0.19948 -0.56689 C 0.21041 -0.57754 0.22239 -0.58287 0.23489 -0.58842 C 0.24284 -0.59814 0.2345 -0.58935 0.2483 -0.59814 C 0.25846 -0.60416 0.26784 -0.61273 0.27812 -0.61921 C 0.28372 -0.62268 0.28763 -0.62916 0.2931 -0.63333 C 0.3026 -0.64074 0.31497 -0.6493 0.32291 -0.65949 C 0.32812 -0.6662 0.32981 -0.67083 0.33606 -0.67615 C 0.34166 -0.68541 0.34948 -0.69351 0.35299 -0.70463 C 0.35768 -0.71944 0.35416 -0.71342 0.36237 -0.72361 C 0.36471 -0.73194 0.36914 -0.73634 0.37174 -0.7449 C 0.37461 -0.75486 0.37539 -0.76365 0.37903 -0.77338 C 0.37708 -0.80949 0.37851 -0.80231 0.36601 -0.82546 C 0.36471 -0.83078 0.36041 -0.83472 0.36041 -0.83981 C 0.35976 -0.86782 0.35143 -0.93009 0.37356 -0.9581 C 0.37708 -0.97222 0.38541 -0.97916 0.39049 -0.99143 " pathEditMode="relative" rAng="0" ptsTypes="AAAAAAAAAAAAAAAAAAAAAAAAAAAAA">
                                      <p:cBhvr>
                                        <p:cTn id="90" dur="7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4958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6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68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C -0.00221 -0.04699 0.00521 -0.11065 -0.02396 -0.14699 C -0.0293 -0.17824 -0.03177 -0.18703 -0.02539 -0.23287 C -0.02487 -0.2368 -0.01654 -0.2368 -0.01654 -0.23634 C -0.00586 -0.24629 -0.01042 -0.24213 -0.003 -0.24861 C 0.00312 -0.25416 0.00573 -0.26319 0.01198 -0.26852 C 0.01302 -0.2706 0.01354 -0.27315 0.01497 -0.27453 C 0.01771 -0.27754 0.02187 -0.27708 0.02539 -0.27847 C 0.03581 -0.28241 0.03476 -0.28449 0.04779 -0.28634 C 0.05794 -0.29143 0.06732 -0.2831 0.0776 -0.28241 C 0.0931 -0.28148 0.10833 -0.28102 0.12383 -0.28055 C 0.13529 -0.27708 0.14674 -0.27523 0.1582 -0.27245 C 0.16211 -0.27153 0.17018 -0.26852 0.17018 -0.26828 C 0.17552 -0.26412 0.17825 -0.25787 0.18346 -0.25254 C 0.18542 -0.24537 0.18802 -0.24028 0.18958 -0.23287 C 0.18815 -0.21736 0.18802 -0.20602 0.17604 -0.20092 C 0.17083 -0.19606 0.16914 -0.19305 0.16263 -0.19097 C 0.14739 -0.16921 0.1582 -0.18264 0.10456 -0.18912 C 0.10104 -0.18958 0.08698 -0.19745 0.08216 -0.19907 C 0.06393 -0.20416 0.04648 -0.21366 0.02825 -0.21898 C 0.02096 -0.22639 0.01185 -0.23055 0.00299 -0.23472 C -0.00899 -0.24676 0.00404 -0.23541 -0.01198 -0.24282 C -0.01367 -0.24328 -0.01471 -0.2456 -0.01654 -0.24676 C -0.01836 -0.24768 -0.02044 -0.24791 -0.0224 -0.24861 C -0.03242 -0.25764 -0.04427 -0.26319 -0.05521 -0.2706 C -0.06471 -0.27662 -0.06719 -0.2831 -0.07761 -0.28634 C -0.0832 -0.29791 -0.07708 -0.28842 -0.08659 -0.29444 C -0.0918 -0.29791 -0.09649 -0.30486 -0.10156 -0.30833 C -0.10378 -0.31018 -0.10677 -0.31041 -0.10899 -0.31227 C -0.11107 -0.31389 -0.11289 -0.31643 -0.11498 -0.31828 C -0.1168 -0.31991 -0.11888 -0.32083 -0.12083 -0.32222 C -0.12774 -0.33565 -0.11927 -0.32222 -0.12982 -0.33009 C -0.13177 -0.33171 -0.13268 -0.33449 -0.13438 -0.33611 C -0.14323 -0.34375 -0.14805 -0.34305 -0.15677 -0.34815 C -0.16914 -0.35555 -0.1806 -0.36412 -0.19258 -0.37199 C -0.19414 -0.3743 -0.19531 -0.37731 -0.19701 -0.37986 C -0.19883 -0.38194 -0.20143 -0.38333 -0.203 -0.38565 C -0.20977 -0.39629 -0.20925 -0.41666 -0.21042 -0.4294 C -0.20938 -0.48171 -0.21667 -0.48634 -0.2 -0.51504 C -0.19427 -0.52477 -0.19284 -0.53009 -0.18503 -0.5368 C -0.17656 -0.55416 -0.16393 -0.57338 -0.15065 -0.58472 C -0.14102 -0.60393 -0.13216 -0.62222 -0.12695 -0.64491 C -0.12721 -0.66203 -0.12305 -0.71458 -0.13438 -0.73773 C -0.13646 -0.75532 -0.14115 -0.77129 -0.14636 -0.7875 C -0.14792 -0.79861 -0.15248 -0.80486 -0.15521 -0.81528 C -0.1582 -0.82662 -0.16042 -0.83333 -0.16419 -0.84305 C -0.16875 -0.86921 -0.16107 -0.82893 -0.17018 -0.86111 C -0.17123 -0.86481 -0.17083 -0.86921 -0.17175 -0.87291 C -0.17344 -0.88125 -0.17695 -0.88958 -0.1806 -0.89653 C -0.18008 -0.92639 -0.18008 -0.95602 -0.17917 -0.98588 C -0.17865 -1.00139 -0.17617 -1.0162 -0.17617 -1.03194 " pathEditMode="relative" rAng="0" ptsTypes="AAAAAAAAAAAAAAAAAAAAAAAAAAAAAAAAAAAAAAAAAAAAAAAAAAA">
                                      <p:cBhvr>
                                        <p:cTn id="95" dur="1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-5159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023 C 0.02357 -0.0338 0.04323 -0.08704 0.06042 -0.12824 C 0.0651 -0.13912 0.06706 -0.15023 0.07253 -0.16065 C 0.07448 -0.17569 0.07982 -0.1875 0.08294 -0.20208 C 0.08607 -0.21644 0.08633 -0.2206 0.08763 -0.23472 C 0.08659 -0.28958 0.08542 -0.33009 0.08008 -0.38241 C 0.07865 -0.41782 0.07435 -0.45602 0.07852 -0.4912 C 0.08112 -0.51319 0.09792 -0.55139 0.1069 -0.56968 C 0.11445 -0.60857 0.12852 -0.64051 0.14622 -0.67153 C 0.15482 -0.70255 0.17591 -0.72338 0.18542 -0.7544 C 0.19102 -0.77107 0.19635 -0.78333 0.20039 -0.80162 C 0.20143 -0.80625 0.20378 -0.81482 0.20378 -0.81458 C 0.20508 -0.84884 0.20404 -0.88935 0.22031 -0.91713 C 0.22148 -0.91921 0.22344 -0.91968 0.22487 -0.92153 C 0.23112 -0.92894 0.22825 -0.9294 0.23698 -0.93657 C 0.25273 -0.94954 0.26966 -0.9581 0.2849 -0.9713 C 0.29805 -0.98218 0.31133 -0.98843 0.31823 -1.00833 C 0.32018 -1.02801 0.31979 -1.01991 0.31979 -1.03241 " pathEditMode="relative" rAng="0" ptsTypes="AAAAAAAAAAAAAAAAAA">
                                      <p:cBhvr>
                                        <p:cTn id="100" dur="1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7" y="-51644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C -0.00677 -0.00903 -0.0073 -0.02361 -0.01042 -0.03588 C -0.01185 -0.07037 -0.0198 -0.14931 -0.00899 -0.17292 C -0.00834 -0.17454 -0.00677 -0.17547 -0.00586 -0.17709 C -0.00482 -0.17894 -0.00378 -0.18079 -0.003 -0.18287 C 0.00039 -0.19074 0.00156 -0.19977 0.00586 -0.20695 C 0.01028 -0.21389 0.01562 -0.2169 0.0194 -0.22477 C 0.02122 -0.23241 0.02461 -0.23496 0.02825 -0.24074 C 0.0319 -0.24676 0.03476 -0.25324 0.03893 -0.25857 C 0.04362 -0.2713 0.04935 -0.28357 0.05364 -0.2963 C 0.05898 -0.31204 0.05325 -0.3051 0.06106 -0.31227 C 0.06354 -0.31898 0.06614 -0.32547 0.06862 -0.33218 C 0.07018 -0.33658 0.0733 -0.33982 0.07461 -0.34422 C 0.07747 -0.35371 0.07812 -0.36065 0.08346 -0.36806 C 0.08502 -0.38241 0.08906 -0.39537 0.09101 -0.40949 C 0.0931 -0.42454 0.09388 -0.44005 0.09544 -0.45533 C 0.09531 -0.48797 0.10781 -0.65301 0.08216 -0.72176 C 0.07981 -0.73635 0.07591 -0.75162 0.07174 -0.76551 C 0.06289 -0.79491 0.06836 -0.76852 0.06106 -0.79537 C 0.05846 -0.80533 0.05377 -0.8257 0.04935 -0.83519 C 0.04114 -0.85278 0.04791 -0.82894 0.04179 -0.84908 C 0.03815 -0.86088 0.03294 -0.87616 0.02981 -0.88866 C 0.02604 -0.90394 0.025 -0.91783 0.0194 -0.93241 C 0.01823 -0.95278 0.01836 -0.97246 0.01341 -0.9919 C 0.01289 -1.00023 0.01237 -1.00811 0.01198 -1.01528 C 0.01132 -1.03218 0.01041 -1.06389 0.01041 -1.06366 " pathEditMode="relative" rAng="0" ptsTypes="AAAAAAAAAAAAAAAAAAAAAAAAAA">
                                      <p:cBhvr>
                                        <p:cTn id="102" dur="11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0" y="-5319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4.44444E-6 C -0.00273 -0.022 -0.01315 -0.03959 -0.02239 -0.05787 C -0.02539 -0.06389 -0.02513 -0.07153 -0.02825 -0.07778 C -0.03033 -0.08843 -0.03437 -0.09746 -0.03737 -0.10764 C -0.03958 -0.12431 -0.04518 -0.13982 -0.05065 -0.15533 C -0.0526 -0.17454 -0.05833 -0.1919 -0.06132 -0.21088 C -0.06367 -0.22732 -0.06627 -0.24306 -0.07018 -0.25903 C -0.07252 -0.29792 -0.07773 -0.33704 -0.08216 -0.3757 C -0.0832 -0.5882 -0.08372 -0.80047 -0.08502 -1.01204 C -0.08528 -1.03287 -0.08763 -1.05394 -0.09257 -1.07385 C -0.0944 -1.0926 -0.09791 -1.1095 -0.10156 -1.12732 C -0.10273 -1.15602 -0.10195 -1.15209 -0.10455 -1.17315 C -0.10481 -1.17639 -0.10533 -1.17987 -0.10586 -1.18311 C -0.10677 -1.18843 -0.10898 -1.19885 -0.10898 -1.19862 " pathEditMode="relative" rAng="0" ptsTypes="AAAAAAAAAAAAAA">
                                      <p:cBhvr>
                                        <p:cTn id="104" dur="10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5993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C -0.01055 -0.00301 -0.0155 -0.01134 -0.0224 -0.02199 C -0.0293 -0.03264 -0.03607 -0.04236 -0.04336 -0.05185 C -0.05091 -0.06157 -0.05625 -0.07407 -0.0642 -0.08356 C -0.08164 -0.10393 -0.10039 -0.12152 -0.1181 -0.1412 C -0.12175 -0.14514 -0.12617 -0.14722 -0.12982 -0.15115 C -0.13373 -0.15532 -0.13646 -0.16088 -0.14024 -0.16504 C -0.14388 -0.16898 -0.14857 -0.17106 -0.15222 -0.175 C -0.17175 -0.19514 -0.1905 -0.21713 -0.20899 -0.23865 C -0.21875 -0.25 -0.22513 -0.26666 -0.23594 -0.27662 C -0.25144 -0.29027 -0.26459 -0.30833 -0.27917 -0.32407 C -0.28607 -0.33148 -0.29362 -0.34676 -0.30157 -0.35 C -0.31133 -0.36736 -0.29987 -0.35 -0.31354 -0.36203 C -0.3224 -0.36967 -0.31667 -0.36944 -0.32396 -0.37777 C -0.33477 -0.3912 -0.34284 -0.39583 -0.35378 -0.40555 C -0.36407 -0.41481 -0.37552 -0.42916 -0.38503 -0.43935 C -0.39636 -0.45139 -0.40729 -0.46435 -0.41654 -0.47916 C -0.42045 -0.48565 -0.42084 -0.49328 -0.42552 -0.49907 C -0.43581 -0.52731 -0.45196 -0.55023 -0.46875 -0.57268 C -0.47201 -0.57708 -0.47292 -0.58426 -0.47617 -0.58865 C -0.48607 -0.60185 -0.49961 -0.61805 -0.51198 -0.62615 C -0.51654 -0.63449 -0.51862 -0.6375 -0.52552 -0.64004 C -0.53177 -0.65277 -0.54323 -0.66111 -0.55222 -0.6699 C -0.56172 -0.67916 -0.56979 -0.69027 -0.57917 -0.69977 C -0.59948 -0.72083 -0.61862 -0.72777 -0.63295 -0.75949 C -0.63998 -0.80023 -0.63503 -0.76875 -0.63295 -0.86921 C -0.6319 -0.91574 -0.62136 -0.95393 -0.61198 -0.99815 C -0.61146 -1.00208 -0.61081 -1.01597 -0.60899 -1.02199 C -0.60248 -1.04143 -0.60599 -1.02407 -0.60313 -1.03796 C -0.60052 -1.05046 -0.59883 -1.06782 -0.59414 -1.07963 " pathEditMode="relative" rAng="0" ptsTypes="AAAAAAAAAAAAAAAAAAAAAAAAAAAAAA">
                                      <p:cBhvr>
                                        <p:cTn id="106" dur="1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23" y="-5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586" y="4908741"/>
            <a:ext cx="5750609" cy="2247967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542871" y="149344"/>
            <a:ext cx="7703235" cy="5679923"/>
            <a:chOff x="4907227" y="352788"/>
            <a:chExt cx="3662482" cy="2700505"/>
          </a:xfrm>
        </p:grpSpPr>
        <p:pic>
          <p:nvPicPr>
            <p:cNvPr id="14" name="Picture 2" descr="C:\Users\Administrator\Desktop\邮票边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388215" y="-128200"/>
              <a:ext cx="2700505" cy="3662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0042" y="757546"/>
              <a:ext cx="2753835" cy="1858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2559855" y="149345"/>
            <a:ext cx="7703235" cy="5679923"/>
            <a:chOff x="4907227" y="352788"/>
            <a:chExt cx="3662482" cy="2700505"/>
          </a:xfrm>
        </p:grpSpPr>
        <p:pic>
          <p:nvPicPr>
            <p:cNvPr id="26" name="Picture 2" descr="C:\Users\Administrator\Desktop\邮票边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388215" y="-128200"/>
              <a:ext cx="2700505" cy="3662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63851" y="758637"/>
              <a:ext cx="2726733" cy="1856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820" y="389137"/>
            <a:ext cx="12346567" cy="6004655"/>
          </a:xfrm>
          <a:prstGeom prst="rect">
            <a:avLst/>
          </a:prstGeom>
        </p:spPr>
      </p:pic>
      <p:sp>
        <p:nvSpPr>
          <p:cNvPr id="11" name="五角星 10"/>
          <p:cNvSpPr/>
          <p:nvPr/>
        </p:nvSpPr>
        <p:spPr>
          <a:xfrm rot="21146867">
            <a:off x="-4943456" y="6305444"/>
            <a:ext cx="3114957" cy="3114957"/>
          </a:xfrm>
          <a:prstGeom prst="star5">
            <a:avLst/>
          </a:prstGeom>
          <a:gradFill flip="none" rotWithShape="1"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五角星 11"/>
          <p:cNvSpPr/>
          <p:nvPr/>
        </p:nvSpPr>
        <p:spPr>
          <a:xfrm rot="21146867">
            <a:off x="-1677120" y="8785721"/>
            <a:ext cx="1289984" cy="1289984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五角星 15"/>
          <p:cNvSpPr/>
          <p:nvPr/>
        </p:nvSpPr>
        <p:spPr>
          <a:xfrm rot="21146867">
            <a:off x="-684581" y="8021963"/>
            <a:ext cx="644992" cy="644992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五角星 16"/>
          <p:cNvSpPr/>
          <p:nvPr/>
        </p:nvSpPr>
        <p:spPr>
          <a:xfrm rot="21146867">
            <a:off x="-1737287" y="7659588"/>
            <a:ext cx="644992" cy="644992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五角星 17"/>
          <p:cNvSpPr/>
          <p:nvPr/>
        </p:nvSpPr>
        <p:spPr>
          <a:xfrm rot="21146867">
            <a:off x="-3713923" y="8593697"/>
            <a:ext cx="1289984" cy="1289984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五角星 18"/>
          <p:cNvSpPr/>
          <p:nvPr/>
        </p:nvSpPr>
        <p:spPr>
          <a:xfrm rot="21146867">
            <a:off x="-2313818" y="8126047"/>
            <a:ext cx="637387" cy="637387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五角星 19"/>
          <p:cNvSpPr/>
          <p:nvPr/>
        </p:nvSpPr>
        <p:spPr>
          <a:xfrm rot="21146867">
            <a:off x="-2780292" y="6529446"/>
            <a:ext cx="3114957" cy="3114957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1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{浪漫之约}0794b55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7726"/>
            <a:ext cx="2379316" cy="318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" dur="4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21" dur="4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06146 -0.455 1.09896 -1.26833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83" y="-6455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0.00028 C 0.19688 -0.005 1.17952 -0.51222 1.21563 -1.39889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81" y="-6991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66667E-6 4.44444E-6 C 0.19687 -0.005 1.12743 -0.44139 1.16354 -1.328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177" y="-664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2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3" dur="300" fill="hold"/>
                                        <p:tgtEl>
                                          <p:spTgt spid="21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"/>
          <p:cNvSpPr/>
          <p:nvPr/>
        </p:nvSpPr>
        <p:spPr>
          <a:xfrm>
            <a:off x="911965" y="557341"/>
            <a:ext cx="6454993" cy="4020552"/>
          </a:xfrm>
          <a:custGeom>
            <a:avLst/>
            <a:gdLst/>
            <a:ahLst/>
            <a:cxnLst/>
            <a:rect l="l" t="t" r="r" b="b"/>
            <a:pathLst>
              <a:path w="5702300" h="3384376">
                <a:moveTo>
                  <a:pt x="0" y="0"/>
                </a:moveTo>
                <a:lnTo>
                  <a:pt x="5506514" y="0"/>
                </a:lnTo>
                <a:cubicBezTo>
                  <a:pt x="5614644" y="0"/>
                  <a:pt x="5702300" y="87656"/>
                  <a:pt x="5702300" y="195786"/>
                </a:cubicBezTo>
                <a:lnTo>
                  <a:pt x="5702300" y="3188590"/>
                </a:lnTo>
                <a:cubicBezTo>
                  <a:pt x="5702300" y="3296720"/>
                  <a:pt x="5614644" y="3384376"/>
                  <a:pt x="5506514" y="3384376"/>
                </a:cubicBezTo>
                <a:lnTo>
                  <a:pt x="0" y="3384376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F4D2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圆角矩形 17"/>
          <p:cNvSpPr/>
          <p:nvPr/>
        </p:nvSpPr>
        <p:spPr>
          <a:xfrm>
            <a:off x="7954940" y="557343"/>
            <a:ext cx="3343019" cy="1952964"/>
          </a:xfrm>
          <a:prstGeom prst="roundRect">
            <a:avLst>
              <a:gd name="adj" fmla="val 12974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F4D2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圆角矩形 18"/>
          <p:cNvSpPr/>
          <p:nvPr/>
        </p:nvSpPr>
        <p:spPr>
          <a:xfrm>
            <a:off x="7954940" y="2624929"/>
            <a:ext cx="3343019" cy="1952964"/>
          </a:xfrm>
          <a:prstGeom prst="roundRect">
            <a:avLst>
              <a:gd name="adj" fmla="val 12974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F4D2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0" name="Picture 7" descr="C:\Users\Thinkpad\Desktop\新建文件夹\555_0020_素材CNN-sccnn.com-2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948" y="3812924"/>
            <a:ext cx="1392817" cy="294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9" y="4527405"/>
            <a:ext cx="3748773" cy="1882572"/>
          </a:xfrm>
          <a:prstGeom prst="rect">
            <a:avLst/>
          </a:prstGeom>
        </p:spPr>
      </p:pic>
      <p:pic>
        <p:nvPicPr>
          <p:cNvPr id="7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4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3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66" y="2214492"/>
            <a:ext cx="2755839" cy="2918935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8" name="图片占位符 3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715" y="1742812"/>
            <a:ext cx="2305954" cy="2808786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9" name="图片占位符 3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835" y="1845967"/>
            <a:ext cx="1769973" cy="2602475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10" name="图片占位符 3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68" y="1932742"/>
            <a:ext cx="1830893" cy="2377510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11" name="图片占位符 4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961" y="1938489"/>
            <a:ext cx="2755839" cy="3251726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sp>
        <p:nvSpPr>
          <p:cNvPr id="12" name="TextBox 17"/>
          <p:cNvSpPr txBox="1"/>
          <p:nvPr/>
        </p:nvSpPr>
        <p:spPr>
          <a:xfrm>
            <a:off x="8112873" y="813772"/>
            <a:ext cx="2621230" cy="825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80" dirty="0" smtClean="0">
                <a:solidFill>
                  <a:schemeClr val="bg1"/>
                </a:solidFill>
                <a:effectLst>
                  <a:glow rad="63500">
                    <a:srgbClr val="0066FF">
                      <a:alpha val="40000"/>
                    </a:srgbClr>
                  </a:glow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  <a:cs typeface="AMCSongGBK-Light" pitchFamily="18" charset="-122"/>
              </a:rPr>
              <a:t>谢谢生命中的你，</a:t>
            </a:r>
            <a:endParaRPr lang="en-US" altLang="zh-CN" sz="2380" dirty="0">
              <a:solidFill>
                <a:schemeClr val="bg1"/>
              </a:solidFill>
              <a:effectLst>
                <a:glow rad="63500">
                  <a:srgbClr val="0066FF">
                    <a:alpha val="40000"/>
                  </a:srgbClr>
                </a:glow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latin typeface="方正少儿简体" panose="03000509000000000000" pitchFamily="65" charset="-122"/>
              <a:ea typeface="方正少儿简体" panose="03000509000000000000" pitchFamily="65" charset="-122"/>
              <a:cs typeface="AMCSongGBK-Light" pitchFamily="18" charset="-122"/>
            </a:endParaRPr>
          </a:p>
          <a:p>
            <a:r>
              <a:rPr lang="zh-CN" altLang="en-US" sz="2380" dirty="0" smtClean="0">
                <a:solidFill>
                  <a:schemeClr val="bg1"/>
                </a:solidFill>
                <a:effectLst>
                  <a:glow rad="63500">
                    <a:srgbClr val="0066FF">
                      <a:alpha val="40000"/>
                    </a:srgbClr>
                  </a:glow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  <a:cs typeface="AMCSongGBK-Light" pitchFamily="18" charset="-122"/>
              </a:rPr>
              <a:t>爱你，一直永远</a:t>
            </a:r>
            <a:r>
              <a:rPr lang="en-US" altLang="zh-CN" sz="2380" dirty="0" smtClean="0">
                <a:solidFill>
                  <a:schemeClr val="bg1"/>
                </a:solidFill>
                <a:effectLst>
                  <a:glow rad="63500">
                    <a:srgbClr val="0066FF">
                      <a:alpha val="40000"/>
                    </a:srgbClr>
                  </a:glow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  <a:cs typeface="AMCSongGBK-Light" pitchFamily="18" charset="-122"/>
              </a:rPr>
              <a:t>…</a:t>
            </a:r>
            <a:endParaRPr lang="zh-CN" altLang="en-US" sz="2380" dirty="0">
              <a:solidFill>
                <a:schemeClr val="bg1"/>
              </a:solidFill>
              <a:effectLst>
                <a:glow rad="63500">
                  <a:srgbClr val="0066FF">
                    <a:alpha val="40000"/>
                  </a:srgbClr>
                </a:glow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latin typeface="方正少儿简体" panose="03000509000000000000" pitchFamily="65" charset="-122"/>
              <a:ea typeface="方正少儿简体" panose="03000509000000000000" pitchFamily="65" charset="-122"/>
              <a:cs typeface="AMCSongGBK-Light" pitchFamily="18" charset="-122"/>
            </a:endParaRPr>
          </a:p>
        </p:txBody>
      </p:sp>
      <p:pic>
        <p:nvPicPr>
          <p:cNvPr id="14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 bwMode="auto">
          <a:xfrm>
            <a:off x="2558643" y="1081082"/>
            <a:ext cx="1054430" cy="8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 bwMode="auto">
          <a:xfrm>
            <a:off x="8211953" y="5039927"/>
            <a:ext cx="1054430" cy="8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 bwMode="auto">
          <a:xfrm>
            <a:off x="9652669" y="5518945"/>
            <a:ext cx="527215" cy="4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01" y="5086427"/>
            <a:ext cx="2273395" cy="1013441"/>
          </a:xfrm>
          <a:prstGeom prst="rect">
            <a:avLst/>
          </a:prstGeom>
        </p:spPr>
      </p:pic>
      <p:pic>
        <p:nvPicPr>
          <p:cNvPr id="13" name="Picture 8" descr="F:\广告\原创设计\PPT\幼儿成长相册\背景\素材\0 (125).png"/>
          <p:cNvPicPr>
            <a:picLocks noChangeAspect="1" noChangeArrowheads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 bwMode="auto">
          <a:xfrm>
            <a:off x="10027921" y="5039927"/>
            <a:ext cx="891207" cy="6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9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18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0" dur="2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27" y="3795624"/>
            <a:ext cx="3458411" cy="2163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472">
            <a:off x="1069741" y="1028297"/>
            <a:ext cx="3270084" cy="2145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2748">
            <a:off x="7185821" y="545173"/>
            <a:ext cx="2503639" cy="1511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005">
            <a:off x="7435913" y="2343202"/>
            <a:ext cx="2182071" cy="1480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902">
            <a:off x="9025601" y="3356588"/>
            <a:ext cx="2252068" cy="1567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7502">
            <a:off x="7085855" y="4532097"/>
            <a:ext cx="2045660" cy="1476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67" y="1050896"/>
            <a:ext cx="1426467" cy="47562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668296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620803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287557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192000" y="-146474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049299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001805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809762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047800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90502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2286058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524053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666798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4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3" dur="300" fill="hold"/>
                                        <p:tgtEl>
                                          <p:spTgt spid="24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2" y="1090521"/>
            <a:ext cx="2694299" cy="1810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2" y="3651142"/>
            <a:ext cx="2693575" cy="1797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145" y="1085980"/>
            <a:ext cx="2713488" cy="1819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145" y="3662980"/>
            <a:ext cx="2713488" cy="1785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31" y="3663322"/>
            <a:ext cx="2511499" cy="1785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8512267" y="992921"/>
            <a:ext cx="3168352" cy="2390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有人说：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青春是快乐的源泉；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快乐在这里流淌，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痛苦也在对面徘徊。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有人写，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青春是多雨的天空；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雨露在这里蔓延，</a:t>
            </a:r>
            <a:endParaRPr lang="en-US" altLang="zh-CN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  <a:p>
            <a:r>
              <a:rPr lang="zh-CN" altLang="en-US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阳光也在天边等待</a:t>
            </a:r>
            <a:r>
              <a:rPr lang="en-US" altLang="zh-CN" sz="1865" dirty="0">
                <a:solidFill>
                  <a:schemeClr val="bg1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……</a:t>
            </a:r>
            <a:endParaRPr lang="zh-CN" altLang="en-US" sz="1865" dirty="0">
              <a:solidFill>
                <a:schemeClr val="bg1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668296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620803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287557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192000" y="-146474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049299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001805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809762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047800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90502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2286058" y="-60041"/>
            <a:ext cx="19050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524053" y="-60041"/>
            <a:ext cx="285752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666798" y="-60041"/>
            <a:ext cx="95251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5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36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3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668232" y="-60041"/>
            <a:ext cx="190476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20610" y="-60041"/>
            <a:ext cx="285713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87275" y="-60041"/>
            <a:ext cx="95237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1178" y="-146474"/>
            <a:ext cx="190476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049183" y="-60041"/>
            <a:ext cx="285713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01561" y="-60041"/>
            <a:ext cx="95237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809519" y="-60041"/>
            <a:ext cx="190476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047658" y="-60041"/>
            <a:ext cx="285713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90476" y="-60041"/>
            <a:ext cx="95237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285751" y="-60041"/>
            <a:ext cx="190476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523847" y="-60041"/>
            <a:ext cx="285713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666707" y="-60041"/>
            <a:ext cx="95237" cy="68599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3" name="照片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038">
            <a:off x="6930720" y="2514463"/>
            <a:ext cx="4529813" cy="2808435"/>
          </a:xfrm>
          <a:prstGeom prst="rect">
            <a:avLst/>
          </a:prstGeom>
          <a:solidFill>
            <a:srgbClr val="FFFFFF">
              <a:shade val="85000"/>
            </a:srgbClr>
          </a:solidFill>
          <a:ln w="1079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HeroicExtremeLeftFacing" fov="600000">
              <a:rot lat="20735282" lon="294359" rev="21502202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6777">
            <a:off x="1079552" y="2275100"/>
            <a:ext cx="3736191" cy="2335119"/>
          </a:xfrm>
          <a:prstGeom prst="rect">
            <a:avLst/>
          </a:prstGeom>
          <a:ln w="82550" cap="flat">
            <a:solidFill>
              <a:srgbClr val="FFFFFF"/>
            </a:solidFill>
            <a:miter lim="800000"/>
            <a:headEnd/>
            <a:tailEnd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705">
            <a:off x="9431608" y="1131931"/>
            <a:ext cx="3551299" cy="11097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4" y="1103329"/>
            <a:ext cx="1891992" cy="108351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12" y="5219606"/>
            <a:ext cx="704816" cy="27312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9920">
            <a:off x="6208991" y="4360425"/>
            <a:ext cx="643560" cy="249384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676398" y="357607"/>
            <a:ext cx="2259297" cy="4541846"/>
            <a:chOff x="6761654" y="-501954"/>
            <a:chExt cx="2403314" cy="4831364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1654" y="-501954"/>
              <a:ext cx="2403314" cy="3772236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6627">
              <a:off x="7115094" y="3023095"/>
              <a:ext cx="1506383" cy="1306315"/>
            </a:xfrm>
            <a:prstGeom prst="rect">
              <a:avLst/>
            </a:prstGeom>
          </p:spPr>
        </p:pic>
      </p:grpSp>
      <p:pic>
        <p:nvPicPr>
          <p:cNvPr id="32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2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2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2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2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accel="1000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4" dur="300" fill="hold"/>
                                        <p:tgtEl>
                                          <p:spTgt spid="32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60" y="517003"/>
            <a:ext cx="4400752" cy="567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428">
            <a:off x="5020494" y="1329638"/>
            <a:ext cx="2102639" cy="265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084" y="517003"/>
            <a:ext cx="2170837" cy="27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454">
            <a:off x="8798493" y="2180070"/>
            <a:ext cx="2638770" cy="342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8139" y="1311215"/>
            <a:ext cx="2946549" cy="410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5500" y="987431"/>
            <a:ext cx="1334196" cy="182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384340">
            <a:off x="5394117" y="1777798"/>
            <a:ext cx="1292957" cy="173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91045">
            <a:off x="9239277" y="2770915"/>
            <a:ext cx="1728159" cy="22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2479">
            <a:off x="6605672" y="3520723"/>
            <a:ext cx="1824416" cy="230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48738">
            <a:off x="6992304" y="3916605"/>
            <a:ext cx="1096514" cy="153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8482" y="1974843"/>
            <a:ext cx="3997941" cy="2998456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084" y="1029284"/>
            <a:ext cx="2521514" cy="3099965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6841" y="3880182"/>
            <a:ext cx="2231617" cy="1366296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4039" y="1362826"/>
            <a:ext cx="1970902" cy="1576721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2" y="1136788"/>
            <a:ext cx="1891992" cy="10835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9555">
            <a:off x="5404432" y="5256697"/>
            <a:ext cx="704816" cy="2731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9920">
            <a:off x="7613160" y="2840043"/>
            <a:ext cx="643560" cy="2493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42" y="0"/>
            <a:ext cx="3551299" cy="1109725"/>
          </a:xfrm>
          <a:prstGeom prst="rect">
            <a:avLst/>
          </a:prstGeom>
        </p:spPr>
      </p:pic>
      <p:pic>
        <p:nvPicPr>
          <p:cNvPr id="13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prestig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5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38144">
            <a:off x="443994" y="1404646"/>
            <a:ext cx="3269484" cy="389841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2468" y="910092"/>
            <a:ext cx="3123343" cy="1952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5939" y="3747396"/>
            <a:ext cx="2369540" cy="1767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2515" y="3747396"/>
            <a:ext cx="2543296" cy="1767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8108" y="910092"/>
            <a:ext cx="2395115" cy="1952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3156642" y="1715884"/>
            <a:ext cx="2259297" cy="4541846"/>
            <a:chOff x="6761654" y="-501954"/>
            <a:chExt cx="2403314" cy="483136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1654" y="-501954"/>
              <a:ext cx="2403314" cy="377223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6627">
              <a:off x="7115094" y="3023095"/>
              <a:ext cx="1506383" cy="1306315"/>
            </a:xfrm>
            <a:prstGeom prst="rect">
              <a:avLst/>
            </a:prstGeom>
          </p:spPr>
        </p:pic>
      </p:grpSp>
      <p:pic>
        <p:nvPicPr>
          <p:cNvPr id="14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352" y="-200736"/>
            <a:ext cx="5839708" cy="17292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65170" y="2004034"/>
            <a:ext cx="2708039" cy="3923711"/>
            <a:chOff x="907742" y="2742843"/>
            <a:chExt cx="2840170" cy="411515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131" y="3196234"/>
              <a:ext cx="2161660" cy="306713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5" name="组合 4"/>
          <p:cNvGrpSpPr/>
          <p:nvPr/>
        </p:nvGrpSpPr>
        <p:grpSpPr>
          <a:xfrm rot="21094889">
            <a:off x="4433406" y="1739503"/>
            <a:ext cx="2708039" cy="3923711"/>
            <a:chOff x="907742" y="2742843"/>
            <a:chExt cx="2840170" cy="411515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124" y="3161945"/>
              <a:ext cx="2099672" cy="3237430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8" name="组合 7"/>
          <p:cNvGrpSpPr/>
          <p:nvPr/>
        </p:nvGrpSpPr>
        <p:grpSpPr>
          <a:xfrm rot="437297">
            <a:off x="7671384" y="1217192"/>
            <a:ext cx="3240904" cy="4236888"/>
            <a:chOff x="907742" y="2742843"/>
            <a:chExt cx="2840170" cy="411515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16" y="3079237"/>
              <a:ext cx="2100786" cy="3359224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14" name="组合 13"/>
          <p:cNvGrpSpPr/>
          <p:nvPr/>
        </p:nvGrpSpPr>
        <p:grpSpPr>
          <a:xfrm>
            <a:off x="0" y="145810"/>
            <a:ext cx="12192000" cy="2136599"/>
            <a:chOff x="0" y="145809"/>
            <a:chExt cx="12192000" cy="213659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145809"/>
              <a:ext cx="12192000" cy="1824284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171207">
              <a:off x="2075000" y="1390491"/>
              <a:ext cx="407419" cy="89191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62512" y="1190916"/>
              <a:ext cx="448909" cy="87703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280577" y="584138"/>
              <a:ext cx="511343" cy="999013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3" cstate="print"/>
          <a:srcRect/>
          <a:stretch>
            <a:fillRect/>
          </a:stretch>
        </p:blipFill>
        <p:spPr>
          <a:xfrm>
            <a:off x="3484296" y="1337581"/>
            <a:ext cx="1390651" cy="16383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 w="25400" cap="flat" cmpd="sng" algn="ctr">
            <a:noFill/>
            <a:prstDash val="solid"/>
          </a:ln>
          <a:effectLst>
            <a:softEdge rad="12700"/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9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9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9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9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9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repeatCount="2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8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8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repeatCount="2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repeatCount="2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4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repeatCount="2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8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90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"/>
          <p:cNvSpPr/>
          <p:nvPr/>
        </p:nvSpPr>
        <p:spPr>
          <a:xfrm>
            <a:off x="3353520" y="1848848"/>
            <a:ext cx="5972548" cy="3897271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rcRect/>
            <a:stretch>
              <a:fillRect t="-4345" b="-4345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 sz="1800" dirty="0"/>
          </a:p>
        </p:txBody>
      </p:sp>
      <p:sp>
        <p:nvSpPr>
          <p:cNvPr id="48" name="心形 47"/>
          <p:cNvSpPr/>
          <p:nvPr/>
        </p:nvSpPr>
        <p:spPr>
          <a:xfrm rot="1083907">
            <a:off x="9007354" y="547675"/>
            <a:ext cx="637428" cy="637428"/>
          </a:xfrm>
          <a:prstGeom prst="heart">
            <a:avLst/>
          </a:prstGeom>
          <a:solidFill>
            <a:schemeClr val="bg1">
              <a:lumMod val="9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心形 48"/>
          <p:cNvSpPr/>
          <p:nvPr/>
        </p:nvSpPr>
        <p:spPr>
          <a:xfrm rot="18271906">
            <a:off x="8412136" y="1027927"/>
            <a:ext cx="338608" cy="338608"/>
          </a:xfrm>
          <a:prstGeom prst="heart">
            <a:avLst/>
          </a:prstGeom>
          <a:solidFill>
            <a:schemeClr val="bg1">
              <a:lumMod val="9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心形 49"/>
          <p:cNvSpPr/>
          <p:nvPr/>
        </p:nvSpPr>
        <p:spPr>
          <a:xfrm rot="256592">
            <a:off x="7769002" y="1344066"/>
            <a:ext cx="294733" cy="294733"/>
          </a:xfrm>
          <a:prstGeom prst="heart">
            <a:avLst/>
          </a:prstGeom>
          <a:solidFill>
            <a:schemeClr val="bg1">
              <a:lumMod val="9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1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文本框 50"/>
          <p:cNvSpPr txBox="1"/>
          <p:nvPr/>
        </p:nvSpPr>
        <p:spPr>
          <a:xfrm rot="20477474">
            <a:off x="3068094" y="-164660"/>
            <a:ext cx="4797305" cy="206210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3D9D9"/>
            </a:outerShdw>
          </a:effectLst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zh-CN" sz="128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dist="190500" dir="2700000" algn="tl" rotWithShape="0">
                    <a:srgbClr val="F3D9D9">
                      <a:alpha val="40000"/>
                    </a:srgbClr>
                  </a:outerShdw>
                </a:effectLst>
                <a:latin typeface="Baskerville Old Face" panose="02020602080505020303" pitchFamily="18" charset="0"/>
              </a:rPr>
              <a:t>Love</a:t>
            </a:r>
            <a:endParaRPr lang="zh-CN" altLang="en-US" sz="12800" dirty="0">
              <a:ln w="38100"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dist="190500" dir="2700000" algn="tl" rotWithShape="0">
                  <a:srgbClr val="F3D9D9">
                    <a:alpha val="40000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2" name="Picture 3" descr="C:\Users\Administrator\Desktop\{浪漫之约}0794b55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7726"/>
            <a:ext cx="2379316" cy="318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8" grpId="0" animBg="1"/>
      <p:bldP spid="49" grpId="0" animBg="1"/>
      <p:bldP spid="50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1143" y="2009966"/>
            <a:ext cx="5983959" cy="359037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960" y="-349057"/>
            <a:ext cx="6566040" cy="31933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" y="1"/>
            <a:ext cx="4466793" cy="22128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78" y="49768"/>
            <a:ext cx="2264393" cy="368860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7">
              <a:alphaModFix amt="4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304800" dist="292100" dir="2700000" algn="tl" rotWithShape="0">
              <a:sysClr val="window" lastClr="FFFFFF">
                <a:alpha val="60000"/>
              </a:sys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78321" y="3389917"/>
            <a:ext cx="3948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听我们的幸福</a:t>
            </a:r>
            <a:endParaRPr lang="zh-CN" altLang="en-US" sz="3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 rot="21592992">
            <a:off x="8064695" y="2975828"/>
            <a:ext cx="964104" cy="96045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倾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56602" y="3012276"/>
            <a:ext cx="2392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253" dirty="0">
                <a:solidFill>
                  <a:schemeClr val="bg1"/>
                </a:solidFill>
                <a:latin typeface="Chaparral Pro Light" panose="02060403030505090203" pitchFamily="18" charset="0"/>
              </a:rPr>
              <a:t>Happiness</a:t>
            </a:r>
            <a:endParaRPr lang="zh-CN" altLang="en-US" sz="2400" spc="253" dirty="0">
              <a:solidFill>
                <a:schemeClr val="bg1"/>
              </a:solidFill>
              <a:latin typeface="Chaparral Pro Light" panose="02060403030505090203" pitchFamily="18" charset="0"/>
            </a:endParaRPr>
          </a:p>
        </p:txBody>
      </p:sp>
      <p:pic>
        <p:nvPicPr>
          <p:cNvPr id="27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7" dur="6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9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1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23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5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7" dur="8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9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1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33" dur="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5" dur="8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37" dur="6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5391">
            <a:off x="5316318" y="1896898"/>
            <a:ext cx="2435250" cy="1761983"/>
          </a:xfrm>
          <a:prstGeom prst="rect">
            <a:avLst/>
          </a:prstGeom>
          <a:ln w="38100"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0768">
            <a:off x="2860980" y="2297656"/>
            <a:ext cx="1737321" cy="2363382"/>
          </a:xfrm>
          <a:prstGeom prst="rect">
            <a:avLst/>
          </a:prstGeom>
          <a:ln w="38100"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2321">
            <a:off x="458820" y="2403162"/>
            <a:ext cx="1565491" cy="2240698"/>
          </a:xfrm>
          <a:prstGeom prst="rect">
            <a:avLst/>
          </a:prstGeom>
          <a:noFill/>
          <a:ln w="38100"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6346">
            <a:off x="8463157" y="1250626"/>
            <a:ext cx="1746505" cy="2599184"/>
          </a:xfrm>
          <a:prstGeom prst="rect">
            <a:avLst/>
          </a:prstGeom>
          <a:ln w="38100"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 rot="20875153">
            <a:off x="-1648015" y="226647"/>
            <a:ext cx="16918533" cy="1708495"/>
            <a:chOff x="-828600" y="642019"/>
            <a:chExt cx="12688900" cy="128137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0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28600" y="642019"/>
              <a:ext cx="12688900" cy="79345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4850">
              <a:off x="1254921" y="719794"/>
              <a:ext cx="239414" cy="82335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4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02067">
              <a:off x="2915905" y="933262"/>
              <a:ext cx="207297" cy="8145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6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08672">
              <a:off x="4982949" y="1073067"/>
              <a:ext cx="259852" cy="82626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26353">
              <a:off x="6820165" y="1100040"/>
              <a:ext cx="239414" cy="823350"/>
            </a:xfrm>
            <a:prstGeom prst="rect">
              <a:avLst/>
            </a:prstGeom>
          </p:spPr>
        </p:pic>
      </p:grpSp>
      <p:sp>
        <p:nvSpPr>
          <p:cNvPr id="13" name="文本框 34"/>
          <p:cNvSpPr txBox="1"/>
          <p:nvPr/>
        </p:nvSpPr>
        <p:spPr>
          <a:xfrm>
            <a:off x="5190995" y="4080541"/>
            <a:ext cx="2749471" cy="646331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6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幸福的时光</a:t>
            </a:r>
            <a:endParaRPr lang="zh-CN" altLang="en-US" sz="3600" b="1" spc="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04" y="4080541"/>
            <a:ext cx="2416597" cy="1776557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216935" y="98693"/>
            <a:ext cx="67115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lgerian" panose="04020705040A02060702" pitchFamily="82" charset="0"/>
                <a:cs typeface="Adobe Devanagari" panose="02040503050201020203" pitchFamily="18" charset="0"/>
              </a:rPr>
              <a:t>forever</a:t>
            </a:r>
            <a:endParaRPr lang="zh-CN" altLang="en-US" sz="8000" dirty="0">
              <a:solidFill>
                <a:schemeClr val="bg1"/>
              </a:solidFill>
              <a:latin typeface="Algerian" panose="04020705040A02060702" pitchFamily="82" charset="0"/>
              <a:cs typeface="Adobe Devanagari" panose="02040503050201020203" pitchFamily="18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19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19">
              <a:alphaModFix amt="4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19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19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19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19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19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20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20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20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304800" dist="292100" dir="2700000" algn="tl" rotWithShape="0">
              <a:sysClr val="window" lastClr="FFFFFF">
                <a:alpha val="60000"/>
              </a:sys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20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6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5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3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5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7" dur="8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59" dur="9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61" dur="8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63" dur="8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5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7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9" dur="7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1" dur="8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3" dur="6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2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4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701242" y="1738531"/>
            <a:ext cx="5875825" cy="3808975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4701242" y="1727244"/>
            <a:ext cx="5875825" cy="3774349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t="-49586"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4701242" y="1727244"/>
            <a:ext cx="5875825" cy="3815352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/>
          <p:cNvSpPr/>
          <p:nvPr/>
        </p:nvSpPr>
        <p:spPr>
          <a:xfrm>
            <a:off x="4701242" y="1750933"/>
            <a:ext cx="5872412" cy="3791663"/>
          </a:xfrm>
          <a:prstGeom prst="rect">
            <a:avLst/>
          </a:prstGeom>
          <a:blipFill dpi="0"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矩形 28"/>
          <p:cNvSpPr/>
          <p:nvPr/>
        </p:nvSpPr>
        <p:spPr>
          <a:xfrm>
            <a:off x="4701242" y="1692618"/>
            <a:ext cx="5879641" cy="3808975"/>
          </a:xfrm>
          <a:prstGeom prst="rect">
            <a:avLst/>
          </a:prstGeom>
          <a:blipFill dpi="0"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任意多边形 31"/>
          <p:cNvSpPr/>
          <p:nvPr/>
        </p:nvSpPr>
        <p:spPr>
          <a:xfrm>
            <a:off x="5128483" y="2540784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sp>
        <p:nvSpPr>
          <p:cNvPr id="33" name="任意多边形 32"/>
          <p:cNvSpPr/>
          <p:nvPr/>
        </p:nvSpPr>
        <p:spPr>
          <a:xfrm>
            <a:off x="7812318" y="2540784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sp>
        <p:nvSpPr>
          <p:cNvPr id="34" name="任意多边形 33"/>
          <p:cNvSpPr/>
          <p:nvPr/>
        </p:nvSpPr>
        <p:spPr>
          <a:xfrm>
            <a:off x="7812318" y="5370900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sp>
        <p:nvSpPr>
          <p:cNvPr id="35" name="任意多边形 34"/>
          <p:cNvSpPr/>
          <p:nvPr/>
        </p:nvSpPr>
        <p:spPr>
          <a:xfrm>
            <a:off x="5128483" y="2540784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sp>
        <p:nvSpPr>
          <p:cNvPr id="36" name="任意多边形 35"/>
          <p:cNvSpPr/>
          <p:nvPr/>
        </p:nvSpPr>
        <p:spPr>
          <a:xfrm>
            <a:off x="7812318" y="2540784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sp>
        <p:nvSpPr>
          <p:cNvPr id="37" name="任意多边形 36"/>
          <p:cNvSpPr/>
          <p:nvPr/>
        </p:nvSpPr>
        <p:spPr>
          <a:xfrm>
            <a:off x="7812318" y="5370900"/>
            <a:ext cx="2439756" cy="905149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0" tIns="284480" rIns="284480" bIns="0" numCol="1" spcCol="1270" anchor="t" anchorCtr="0">
            <a:noAutofit/>
          </a:bodyPr>
          <a:lstStyle/>
          <a:p>
            <a:pPr algn="ctr" defTabSz="1777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/>
          </a:p>
        </p:txBody>
      </p:sp>
      <p:pic>
        <p:nvPicPr>
          <p:cNvPr id="38" name="Picture 3" descr="E:\我图PPT\00001PNG素材\儿童卡通\音乐钢琴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10" y="2186377"/>
            <a:ext cx="4466673" cy="318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Users\Administrator\Desktop\bwrg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00" contrast="10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35" y="820267"/>
            <a:ext cx="3303059" cy="1813955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11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5E-6 1.48148E-6 L 0.0944 1.48148E-6 " pathEditMode="relative" rAng="0" ptsTypes="AA">
                                          <p:cBhvr>
                                            <p:cTn id="22" dur="5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2" fill="hold" grpId="2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0000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3" presetClass="pat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-2.5E-6 -3.33333E-6 L 0.0944 -3.33333E-6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2" presetClass="exit" presetSubtype="2" fill="hold" grpId="2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0000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accel="50000" decel="50000" fill="hold" grpId="1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2.5E-6 -1.11111E-6 L 0.0944 -1.1111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 p14:presetBounceEnd="60000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2" nodeType="withEffect">
                                      <p:stCondLst>
                                        <p:cond delay="167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4" fill="hold" grpId="1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p14:presetBounceEnd="60000">
                                      <p:stCondLst>
                                        <p:cond delay="2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2" nodeType="withEffect">
                                      <p:stCondLst>
                                        <p:cond delay="220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50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1" fill="hold" grpId="1" nodeType="withEffect">
                                      <p:stCondLst>
                                        <p:cond delay="26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3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25" grpId="2" animBg="1"/>
          <p:bldP spid="26" grpId="0" animBg="1"/>
          <p:bldP spid="26" grpId="1" animBg="1"/>
          <p:bldP spid="26" grpId="2" animBg="1"/>
          <p:bldP spid="27" grpId="0" animBg="1"/>
          <p:bldP spid="27" grpId="1" animBg="1"/>
          <p:bldP spid="27" grpId="2" animBg="1"/>
          <p:bldP spid="28" grpId="0" animBg="1"/>
          <p:bldP spid="28" grpId="1" animBg="1"/>
          <p:bldP spid="28" grpId="2" animBg="1"/>
          <p:bldP spid="29" grpId="0" animBg="1"/>
          <p:bldP spid="29" grpId="1" animBg="1"/>
          <p:bldP spid="29" grpId="2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5E-6 1.48148E-6 L 0.0944 1.48148E-6 " pathEditMode="relative" rAng="0" ptsTypes="AA">
                                          <p:cBhvr>
                                            <p:cTn id="22" dur="5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2" fill="hold" grpId="2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3" presetClass="pat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-2.5E-6 -3.33333E-6 L 0.0944 -3.33333E-6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2" presetClass="exit" presetSubtype="2" fill="hold" grpId="2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accel="50000" decel="50000" fill="hold" grpId="1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2.5E-6 -1.11111E-6 L 0.0944 -1.1111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1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2" nodeType="withEffect">
                                      <p:stCondLst>
                                        <p:cond delay="167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5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4" fill="hold" grpId="1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2" nodeType="withEffect">
                                      <p:stCondLst>
                                        <p:cond delay="220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50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1" fill="hold" grpId="1" nodeType="withEffect">
                                      <p:stCondLst>
                                        <p:cond delay="26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5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3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8000" y="9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25" grpId="2" animBg="1"/>
          <p:bldP spid="26" grpId="0" animBg="1"/>
          <p:bldP spid="26" grpId="1" animBg="1"/>
          <p:bldP spid="26" grpId="2" animBg="1"/>
          <p:bldP spid="27" grpId="0" animBg="1"/>
          <p:bldP spid="27" grpId="1" animBg="1"/>
          <p:bldP spid="27" grpId="2" animBg="1"/>
          <p:bldP spid="28" grpId="0" animBg="1"/>
          <p:bldP spid="28" grpId="1" animBg="1"/>
          <p:bldP spid="28" grpId="2" animBg="1"/>
          <p:bldP spid="29" grpId="0" animBg="1"/>
          <p:bldP spid="29" grpId="1" animBg="1"/>
          <p:bldP spid="29" grpId="2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7" y="2303628"/>
            <a:ext cx="1722092" cy="2371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>
                <a:lumMod val="9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114">
            <a:off x="3187985" y="1210321"/>
            <a:ext cx="2511310" cy="2009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>
                <a:lumMod val="9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1599">
            <a:off x="6537953" y="1263409"/>
            <a:ext cx="1568003" cy="2171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>
                <a:lumMod val="9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495">
            <a:off x="3997279" y="4024698"/>
            <a:ext cx="2389823" cy="1756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>
                <a:lumMod val="9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7039">
            <a:off x="8010051" y="3681115"/>
            <a:ext cx="1507063" cy="2244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>
                <a:lumMod val="9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五角星 10"/>
          <p:cNvSpPr/>
          <p:nvPr/>
        </p:nvSpPr>
        <p:spPr>
          <a:xfrm rot="21146867">
            <a:off x="-4943456" y="6305444"/>
            <a:ext cx="3114957" cy="3114957"/>
          </a:xfrm>
          <a:prstGeom prst="star5">
            <a:avLst/>
          </a:prstGeom>
          <a:gradFill flip="none" rotWithShape="1"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五角星 11"/>
          <p:cNvSpPr/>
          <p:nvPr/>
        </p:nvSpPr>
        <p:spPr>
          <a:xfrm rot="21146867">
            <a:off x="-1677120" y="8785721"/>
            <a:ext cx="1289984" cy="1289984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五角星 12"/>
          <p:cNvSpPr/>
          <p:nvPr/>
        </p:nvSpPr>
        <p:spPr>
          <a:xfrm rot="21146867">
            <a:off x="-684581" y="8021963"/>
            <a:ext cx="644992" cy="644992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五角星 13"/>
          <p:cNvSpPr/>
          <p:nvPr/>
        </p:nvSpPr>
        <p:spPr>
          <a:xfrm rot="21146867">
            <a:off x="-1737287" y="7659588"/>
            <a:ext cx="644992" cy="644992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五角星 14"/>
          <p:cNvSpPr/>
          <p:nvPr/>
        </p:nvSpPr>
        <p:spPr>
          <a:xfrm rot="21146867">
            <a:off x="-3713923" y="8593697"/>
            <a:ext cx="1289984" cy="1289984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五角星 15"/>
          <p:cNvSpPr/>
          <p:nvPr/>
        </p:nvSpPr>
        <p:spPr>
          <a:xfrm rot="21146867">
            <a:off x="-2313818" y="8126047"/>
            <a:ext cx="637387" cy="637387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五角星 16"/>
          <p:cNvSpPr/>
          <p:nvPr/>
        </p:nvSpPr>
        <p:spPr>
          <a:xfrm rot="21146867">
            <a:off x="-2780292" y="6529446"/>
            <a:ext cx="3114957" cy="3114957"/>
          </a:xfrm>
          <a:prstGeom prst="star5">
            <a:avLst/>
          </a:prstGeom>
          <a:gradFill>
            <a:gsLst>
              <a:gs pos="46000">
                <a:srgbClr val="00B0F0"/>
              </a:gs>
              <a:gs pos="0">
                <a:schemeClr val="bg1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glow rad="1828800">
              <a:schemeClr val="bg1"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半闭框 23"/>
          <p:cNvSpPr/>
          <p:nvPr/>
        </p:nvSpPr>
        <p:spPr>
          <a:xfrm rot="10673846">
            <a:off x="12887241" y="881418"/>
            <a:ext cx="406399" cy="436533"/>
          </a:xfrm>
          <a:prstGeom prst="halfFrame">
            <a:avLst>
              <a:gd name="adj1" fmla="val 3809"/>
              <a:gd name="adj2" fmla="val 3809"/>
            </a:avLst>
          </a:prstGeom>
          <a:solidFill>
            <a:srgbClr val="D27E7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20542" y="334984"/>
            <a:ext cx="35313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F2F2F2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Love </a:t>
            </a:r>
            <a:r>
              <a:rPr lang="zh-CN" altLang="en-US" sz="8000" dirty="0">
                <a:solidFill>
                  <a:srgbClr val="F2F2F2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爱</a:t>
            </a:r>
            <a:endParaRPr lang="zh-CN" altLang="en-US" sz="8000" dirty="0">
              <a:solidFill>
                <a:srgbClr val="F2F2F2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92214" y="1879468"/>
            <a:ext cx="215676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 b="1" dirty="0">
                <a:solidFill>
                  <a:srgbClr val="F2F2F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是永恒</a:t>
            </a:r>
            <a:endParaRPr lang="zh-CN" altLang="en-US" sz="3735" b="1" dirty="0">
              <a:solidFill>
                <a:srgbClr val="F2F2F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70750" y="2551843"/>
            <a:ext cx="2249334" cy="625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幸福    时刻</a:t>
            </a:r>
            <a:endParaRPr lang="en-US" altLang="zh-CN" sz="266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" y="1"/>
            <a:ext cx="4466793" cy="221286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7082" y="90768"/>
            <a:ext cx="6990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Algerian" panose="04020705040A02060702" pitchFamily="82" charset="0"/>
                <a:cs typeface="Adobe Devanagari" panose="02040503050201020203" pitchFamily="18" charset="0"/>
              </a:rPr>
              <a:t>forever</a:t>
            </a:r>
            <a:endParaRPr lang="zh-CN" altLang="en-US" sz="6000" dirty="0">
              <a:solidFill>
                <a:schemeClr val="bg1"/>
              </a:solidFill>
              <a:latin typeface="Algerian" panose="04020705040A02060702" pitchFamily="82" charset="0"/>
              <a:cs typeface="Adobe Devanagari" panose="02040503050201020203" pitchFamily="18" charset="0"/>
            </a:endParaRPr>
          </a:p>
        </p:txBody>
      </p:sp>
      <p:pic>
        <p:nvPicPr>
          <p:cNvPr id="20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300" fill="hold"/>
                                        <p:tgtEl>
                                          <p:spTgt spid="20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99"/>
                            </p:stCondLst>
                            <p:childTnLst>
                              <p:par>
                                <p:cTn id="6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99"/>
                            </p:stCondLst>
                            <p:childTnLst>
                              <p:par>
                                <p:cTn id="7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99"/>
                            </p:stCondLst>
                            <p:childTnLst>
                              <p:par>
                                <p:cTn id="8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99"/>
                            </p:stCondLst>
                            <p:childTnLst>
                              <p:par>
                                <p:cTn id="10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1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1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7" dur="1500" fill="hold"/>
                                        <p:tgtEl>
                                          <p:spTgt spid="11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06146 -0.455 1.09896 -1.26833 " pathEditMode="relative" rAng="0" ptsTypes="ss">
                                      <p:cBhvr>
                                        <p:cTn id="1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83" y="-64556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28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1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32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0.00028 C 0.19688 -0.005 1.17952 -0.51222 1.21563 -1.39889 " pathEditMode="relative" rAng="0" ptsTypes="ss">
                                      <p:cBhvr>
                                        <p:cTn id="1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81" y="-69917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6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66667E-6 4.44444E-6 C 0.19687 -0.005 1.12743 -0.44139 1.16354 -1.32806 " pathEditMode="relative" rAng="0" ptsTypes="ss">
                                      <p:cBhvr>
                                        <p:cTn id="1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177" y="-6641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40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14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4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6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7" grpId="2" animBg="1"/>
      <p:bldP spid="17" grpId="3" animBg="1"/>
      <p:bldP spid="24" grpId="0" animBg="1"/>
      <p:bldP spid="25" grpId="0"/>
      <p:bldP spid="26" grpId="0"/>
      <p:bldP spid="30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250">
            <a:off x="1042539" y="1265245"/>
            <a:ext cx="3454264" cy="2408843"/>
          </a:xfrm>
          <a:prstGeom prst="rect">
            <a:avLst/>
          </a:prstGeom>
          <a:ln w="57150" cap="sq">
            <a:solidFill>
              <a:sysClr val="window" lastClr="FFFFFF">
                <a:lumMod val="95000"/>
              </a:sys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678">
            <a:off x="6313809" y="2901967"/>
            <a:ext cx="3668391" cy="2245953"/>
          </a:xfrm>
          <a:prstGeom prst="rect">
            <a:avLst/>
          </a:prstGeom>
          <a:ln w="57150" cap="sq">
            <a:solidFill>
              <a:sysClr val="window" lastClr="FFFFFF">
                <a:lumMod val="95000"/>
              </a:sys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330836" y="4018059"/>
            <a:ext cx="3988712" cy="2440853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7">
              <a:alphaModFix amt="4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304800" dist="292100" dir="2700000" algn="tl" rotWithShape="0">
              <a:sysClr val="window" lastClr="FFFFFF">
                <a:alpha val="60000"/>
              </a:sys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3" y="0"/>
            <a:ext cx="5035827" cy="260626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105" y="234343"/>
            <a:ext cx="1426467" cy="475767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096000" y="2109117"/>
            <a:ext cx="4383929" cy="18188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648004"/>
              </a:avLst>
            </a:prstTxWarp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心心相依</a:t>
            </a:r>
            <a:endParaRPr lang="zh-CN" altLang="en-US" sz="8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6" name="心形 9"/>
          <p:cNvSpPr/>
          <p:nvPr/>
        </p:nvSpPr>
        <p:spPr>
          <a:xfrm rot="21358918" flipH="1">
            <a:off x="6562395" y="655236"/>
            <a:ext cx="923489" cy="790613"/>
          </a:xfrm>
          <a:custGeom>
            <a:avLst/>
            <a:gdLst>
              <a:gd name="connsiteX0" fmla="*/ 2811505 w 2849011"/>
              <a:gd name="connsiteY0" fmla="*/ 485723 h 2122842"/>
              <a:gd name="connsiteX1" fmla="*/ 1424345 w 2849011"/>
              <a:gd name="connsiteY1" fmla="*/ 463970 h 2122842"/>
              <a:gd name="connsiteX2" fmla="*/ 671104 w 2849011"/>
              <a:gd name="connsiteY2" fmla="*/ 1 h 2122842"/>
              <a:gd name="connsiteX3" fmla="*/ 37506 w 2849011"/>
              <a:gd name="connsiteY3" fmla="*/ 486334 h 2122842"/>
              <a:gd name="connsiteX4" fmla="*/ 1423352 w 2849011"/>
              <a:gd name="connsiteY4" fmla="*/ 2113752 h 2122842"/>
              <a:gd name="connsiteX5" fmla="*/ 1423352 w 2849011"/>
              <a:gd name="connsiteY5" fmla="*/ 2120218 h 2122842"/>
              <a:gd name="connsiteX6" fmla="*/ 1423761 w 2849011"/>
              <a:gd name="connsiteY6" fmla="*/ 2122231 h 2122842"/>
              <a:gd name="connsiteX7" fmla="*/ 1424442 w 2849011"/>
              <a:gd name="connsiteY7" fmla="*/ 2118971 h 2122842"/>
              <a:gd name="connsiteX8" fmla="*/ 1425250 w 2849011"/>
              <a:gd name="connsiteY8" fmla="*/ 2122842 h 2122842"/>
              <a:gd name="connsiteX9" fmla="*/ 1425659 w 2849011"/>
              <a:gd name="connsiteY9" fmla="*/ 2120829 h 2122842"/>
              <a:gd name="connsiteX10" fmla="*/ 1425659 w 2849011"/>
              <a:gd name="connsiteY10" fmla="*/ 2113141 h 2122842"/>
              <a:gd name="connsiteX11" fmla="*/ 2811505 w 2849011"/>
              <a:gd name="connsiteY11" fmla="*/ 485723 h 2122842"/>
              <a:gd name="connsiteX0-1" fmla="*/ 2774000 w 2811506"/>
              <a:gd name="connsiteY0-2" fmla="*/ 127651 h 1764770"/>
              <a:gd name="connsiteX1-3" fmla="*/ 1386840 w 2811506"/>
              <a:gd name="connsiteY1-4" fmla="*/ 105898 h 1764770"/>
              <a:gd name="connsiteX2-5" fmla="*/ 1 w 2811506"/>
              <a:gd name="connsiteY2-6" fmla="*/ 128262 h 1764770"/>
              <a:gd name="connsiteX3-7" fmla="*/ 1385847 w 2811506"/>
              <a:gd name="connsiteY3-8" fmla="*/ 1755680 h 1764770"/>
              <a:gd name="connsiteX4-9" fmla="*/ 1385847 w 2811506"/>
              <a:gd name="connsiteY4-10" fmla="*/ 1762146 h 1764770"/>
              <a:gd name="connsiteX5-11" fmla="*/ 1386256 w 2811506"/>
              <a:gd name="connsiteY5-12" fmla="*/ 1764159 h 1764770"/>
              <a:gd name="connsiteX6-13" fmla="*/ 1386937 w 2811506"/>
              <a:gd name="connsiteY6-14" fmla="*/ 1760899 h 1764770"/>
              <a:gd name="connsiteX7-15" fmla="*/ 1387745 w 2811506"/>
              <a:gd name="connsiteY7-16" fmla="*/ 1764770 h 1764770"/>
              <a:gd name="connsiteX8-17" fmla="*/ 1388154 w 2811506"/>
              <a:gd name="connsiteY8-18" fmla="*/ 1762757 h 1764770"/>
              <a:gd name="connsiteX9-19" fmla="*/ 1388154 w 2811506"/>
              <a:gd name="connsiteY9-20" fmla="*/ 1755069 h 1764770"/>
              <a:gd name="connsiteX10-21" fmla="*/ 2774000 w 2811506"/>
              <a:gd name="connsiteY10-22" fmla="*/ 127651 h 1764770"/>
              <a:gd name="connsiteX0-23" fmla="*/ 2774000 w 2811506"/>
              <a:gd name="connsiteY0-24" fmla="*/ 502657 h 2139776"/>
              <a:gd name="connsiteX1-25" fmla="*/ 1386840 w 2811506"/>
              <a:gd name="connsiteY1-26" fmla="*/ 480904 h 2139776"/>
              <a:gd name="connsiteX2-27" fmla="*/ 1 w 2811506"/>
              <a:gd name="connsiteY2-28" fmla="*/ 503268 h 2139776"/>
              <a:gd name="connsiteX3-29" fmla="*/ 1385847 w 2811506"/>
              <a:gd name="connsiteY3-30" fmla="*/ 2130686 h 2139776"/>
              <a:gd name="connsiteX4-31" fmla="*/ 1385847 w 2811506"/>
              <a:gd name="connsiteY4-32" fmla="*/ 2137152 h 2139776"/>
              <a:gd name="connsiteX5-33" fmla="*/ 1386256 w 2811506"/>
              <a:gd name="connsiteY5-34" fmla="*/ 2139165 h 2139776"/>
              <a:gd name="connsiteX6-35" fmla="*/ 1386937 w 2811506"/>
              <a:gd name="connsiteY6-36" fmla="*/ 2135905 h 2139776"/>
              <a:gd name="connsiteX7-37" fmla="*/ 1387745 w 2811506"/>
              <a:gd name="connsiteY7-38" fmla="*/ 2139776 h 2139776"/>
              <a:gd name="connsiteX8-39" fmla="*/ 1388154 w 2811506"/>
              <a:gd name="connsiteY8-40" fmla="*/ 2137763 h 2139776"/>
              <a:gd name="connsiteX9-41" fmla="*/ 1388154 w 2811506"/>
              <a:gd name="connsiteY9-42" fmla="*/ 2130075 h 2139776"/>
              <a:gd name="connsiteX10-43" fmla="*/ 2774000 w 2811506"/>
              <a:gd name="connsiteY10-44" fmla="*/ 502657 h 2139776"/>
              <a:gd name="connsiteX0-45" fmla="*/ 2774000 w 2811506"/>
              <a:gd name="connsiteY0-46" fmla="*/ 502657 h 2139776"/>
              <a:gd name="connsiteX1-47" fmla="*/ 1386840 w 2811506"/>
              <a:gd name="connsiteY1-48" fmla="*/ 480904 h 2139776"/>
              <a:gd name="connsiteX2-49" fmla="*/ 1 w 2811506"/>
              <a:gd name="connsiteY2-50" fmla="*/ 503268 h 2139776"/>
              <a:gd name="connsiteX3-51" fmla="*/ 1385847 w 2811506"/>
              <a:gd name="connsiteY3-52" fmla="*/ 2130686 h 2139776"/>
              <a:gd name="connsiteX4-53" fmla="*/ 1385847 w 2811506"/>
              <a:gd name="connsiteY4-54" fmla="*/ 2137152 h 2139776"/>
              <a:gd name="connsiteX5-55" fmla="*/ 1386256 w 2811506"/>
              <a:gd name="connsiteY5-56" fmla="*/ 2139165 h 2139776"/>
              <a:gd name="connsiteX6-57" fmla="*/ 1386937 w 2811506"/>
              <a:gd name="connsiteY6-58" fmla="*/ 2135905 h 2139776"/>
              <a:gd name="connsiteX7-59" fmla="*/ 1387745 w 2811506"/>
              <a:gd name="connsiteY7-60" fmla="*/ 2139776 h 2139776"/>
              <a:gd name="connsiteX8-61" fmla="*/ 1388154 w 2811506"/>
              <a:gd name="connsiteY8-62" fmla="*/ 2137763 h 2139776"/>
              <a:gd name="connsiteX9-63" fmla="*/ 1388154 w 2811506"/>
              <a:gd name="connsiteY9-64" fmla="*/ 2130075 h 2139776"/>
              <a:gd name="connsiteX10-65" fmla="*/ 2774000 w 2811506"/>
              <a:gd name="connsiteY10-66" fmla="*/ 502657 h 2139776"/>
              <a:gd name="connsiteX0-67" fmla="*/ 2817804 w 2855310"/>
              <a:gd name="connsiteY0-68" fmla="*/ 502657 h 2139776"/>
              <a:gd name="connsiteX1-69" fmla="*/ 1430644 w 2855310"/>
              <a:gd name="connsiteY1-70" fmla="*/ 480904 h 2139776"/>
              <a:gd name="connsiteX2-71" fmla="*/ 43805 w 2855310"/>
              <a:gd name="connsiteY2-72" fmla="*/ 503268 h 2139776"/>
              <a:gd name="connsiteX3-73" fmla="*/ 1429651 w 2855310"/>
              <a:gd name="connsiteY3-74" fmla="*/ 2130686 h 2139776"/>
              <a:gd name="connsiteX4-75" fmla="*/ 1429651 w 2855310"/>
              <a:gd name="connsiteY4-76" fmla="*/ 2137152 h 2139776"/>
              <a:gd name="connsiteX5-77" fmla="*/ 1430060 w 2855310"/>
              <a:gd name="connsiteY5-78" fmla="*/ 2139165 h 2139776"/>
              <a:gd name="connsiteX6-79" fmla="*/ 1430741 w 2855310"/>
              <a:gd name="connsiteY6-80" fmla="*/ 2135905 h 2139776"/>
              <a:gd name="connsiteX7-81" fmla="*/ 1431549 w 2855310"/>
              <a:gd name="connsiteY7-82" fmla="*/ 2139776 h 2139776"/>
              <a:gd name="connsiteX8-83" fmla="*/ 1431958 w 2855310"/>
              <a:gd name="connsiteY8-84" fmla="*/ 2137763 h 2139776"/>
              <a:gd name="connsiteX9-85" fmla="*/ 1431958 w 2855310"/>
              <a:gd name="connsiteY9-86" fmla="*/ 2130075 h 2139776"/>
              <a:gd name="connsiteX10-87" fmla="*/ 2817804 w 2855310"/>
              <a:gd name="connsiteY10-88" fmla="*/ 502657 h 2139776"/>
              <a:gd name="connsiteX0-89" fmla="*/ 2817804 w 2855964"/>
              <a:gd name="connsiteY0-90" fmla="*/ 502657 h 2139776"/>
              <a:gd name="connsiteX1-91" fmla="*/ 1430644 w 2855964"/>
              <a:gd name="connsiteY1-92" fmla="*/ 480904 h 2139776"/>
              <a:gd name="connsiteX2-93" fmla="*/ 43805 w 2855964"/>
              <a:gd name="connsiteY2-94" fmla="*/ 503268 h 2139776"/>
              <a:gd name="connsiteX3-95" fmla="*/ 1429651 w 2855964"/>
              <a:gd name="connsiteY3-96" fmla="*/ 2130686 h 2139776"/>
              <a:gd name="connsiteX4-97" fmla="*/ 1429651 w 2855964"/>
              <a:gd name="connsiteY4-98" fmla="*/ 2137152 h 2139776"/>
              <a:gd name="connsiteX5-99" fmla="*/ 1430060 w 2855964"/>
              <a:gd name="connsiteY5-100" fmla="*/ 2139165 h 2139776"/>
              <a:gd name="connsiteX6-101" fmla="*/ 1430741 w 2855964"/>
              <a:gd name="connsiteY6-102" fmla="*/ 2135905 h 2139776"/>
              <a:gd name="connsiteX7-103" fmla="*/ 1431549 w 2855964"/>
              <a:gd name="connsiteY7-104" fmla="*/ 2139776 h 2139776"/>
              <a:gd name="connsiteX8-105" fmla="*/ 1431958 w 2855964"/>
              <a:gd name="connsiteY8-106" fmla="*/ 2137763 h 2139776"/>
              <a:gd name="connsiteX9-107" fmla="*/ 1463443 w 2855964"/>
              <a:gd name="connsiteY9-108" fmla="*/ 2112172 h 2139776"/>
              <a:gd name="connsiteX10-109" fmla="*/ 2817804 w 2855964"/>
              <a:gd name="connsiteY10-110" fmla="*/ 502657 h 2139776"/>
              <a:gd name="connsiteX0-111" fmla="*/ 2817804 w 2817804"/>
              <a:gd name="connsiteY0-112" fmla="*/ 502657 h 2139776"/>
              <a:gd name="connsiteX1-113" fmla="*/ 1430644 w 2817804"/>
              <a:gd name="connsiteY1-114" fmla="*/ 480904 h 2139776"/>
              <a:gd name="connsiteX2-115" fmla="*/ 43805 w 2817804"/>
              <a:gd name="connsiteY2-116" fmla="*/ 503268 h 2139776"/>
              <a:gd name="connsiteX3-117" fmla="*/ 1429651 w 2817804"/>
              <a:gd name="connsiteY3-118" fmla="*/ 2130686 h 2139776"/>
              <a:gd name="connsiteX4-119" fmla="*/ 1429651 w 2817804"/>
              <a:gd name="connsiteY4-120" fmla="*/ 2137152 h 2139776"/>
              <a:gd name="connsiteX5-121" fmla="*/ 1430060 w 2817804"/>
              <a:gd name="connsiteY5-122" fmla="*/ 2139165 h 2139776"/>
              <a:gd name="connsiteX6-123" fmla="*/ 1430741 w 2817804"/>
              <a:gd name="connsiteY6-124" fmla="*/ 2135905 h 2139776"/>
              <a:gd name="connsiteX7-125" fmla="*/ 1431549 w 2817804"/>
              <a:gd name="connsiteY7-126" fmla="*/ 2139776 h 2139776"/>
              <a:gd name="connsiteX8-127" fmla="*/ 1431958 w 2817804"/>
              <a:gd name="connsiteY8-128" fmla="*/ 2137763 h 2139776"/>
              <a:gd name="connsiteX9-129" fmla="*/ 2817804 w 2817804"/>
              <a:gd name="connsiteY9-130" fmla="*/ 502657 h 2139776"/>
              <a:gd name="connsiteX0-131" fmla="*/ 2817804 w 2817804"/>
              <a:gd name="connsiteY0-132" fmla="*/ 502657 h 2139776"/>
              <a:gd name="connsiteX1-133" fmla="*/ 1430644 w 2817804"/>
              <a:gd name="connsiteY1-134" fmla="*/ 480904 h 2139776"/>
              <a:gd name="connsiteX2-135" fmla="*/ 43805 w 2817804"/>
              <a:gd name="connsiteY2-136" fmla="*/ 503268 h 2139776"/>
              <a:gd name="connsiteX3-137" fmla="*/ 1429651 w 2817804"/>
              <a:gd name="connsiteY3-138" fmla="*/ 2130686 h 2139776"/>
              <a:gd name="connsiteX4-139" fmla="*/ 1429651 w 2817804"/>
              <a:gd name="connsiteY4-140" fmla="*/ 2137152 h 2139776"/>
              <a:gd name="connsiteX5-141" fmla="*/ 1430060 w 2817804"/>
              <a:gd name="connsiteY5-142" fmla="*/ 2139165 h 2139776"/>
              <a:gd name="connsiteX6-143" fmla="*/ 1430741 w 2817804"/>
              <a:gd name="connsiteY6-144" fmla="*/ 2135905 h 2139776"/>
              <a:gd name="connsiteX7-145" fmla="*/ 1431549 w 2817804"/>
              <a:gd name="connsiteY7-146" fmla="*/ 2139776 h 2139776"/>
              <a:gd name="connsiteX8-147" fmla="*/ 1431958 w 2817804"/>
              <a:gd name="connsiteY8-148" fmla="*/ 2137763 h 2139776"/>
              <a:gd name="connsiteX9-149" fmla="*/ 2817804 w 2817804"/>
              <a:gd name="connsiteY9-150" fmla="*/ 502657 h 2139776"/>
              <a:gd name="connsiteX0-151" fmla="*/ 2817804 w 2834217"/>
              <a:gd name="connsiteY0-152" fmla="*/ 502657 h 2139776"/>
              <a:gd name="connsiteX1-153" fmla="*/ 1430644 w 2834217"/>
              <a:gd name="connsiteY1-154" fmla="*/ 480904 h 2139776"/>
              <a:gd name="connsiteX2-155" fmla="*/ 43805 w 2834217"/>
              <a:gd name="connsiteY2-156" fmla="*/ 503268 h 2139776"/>
              <a:gd name="connsiteX3-157" fmla="*/ 1429651 w 2834217"/>
              <a:gd name="connsiteY3-158" fmla="*/ 2130686 h 2139776"/>
              <a:gd name="connsiteX4-159" fmla="*/ 1429651 w 2834217"/>
              <a:gd name="connsiteY4-160" fmla="*/ 2137152 h 2139776"/>
              <a:gd name="connsiteX5-161" fmla="*/ 1430060 w 2834217"/>
              <a:gd name="connsiteY5-162" fmla="*/ 2139165 h 2139776"/>
              <a:gd name="connsiteX6-163" fmla="*/ 1430741 w 2834217"/>
              <a:gd name="connsiteY6-164" fmla="*/ 2135905 h 2139776"/>
              <a:gd name="connsiteX7-165" fmla="*/ 1431549 w 2834217"/>
              <a:gd name="connsiteY7-166" fmla="*/ 2139776 h 2139776"/>
              <a:gd name="connsiteX8-167" fmla="*/ 1431958 w 2834217"/>
              <a:gd name="connsiteY8-168" fmla="*/ 2137763 h 2139776"/>
              <a:gd name="connsiteX9-169" fmla="*/ 2817804 w 2834217"/>
              <a:gd name="connsiteY9-170" fmla="*/ 502657 h 2139776"/>
              <a:gd name="connsiteX0-171" fmla="*/ 2817804 w 2817804"/>
              <a:gd name="connsiteY0-172" fmla="*/ 502657 h 2139776"/>
              <a:gd name="connsiteX1-173" fmla="*/ 1430644 w 2817804"/>
              <a:gd name="connsiteY1-174" fmla="*/ 480904 h 2139776"/>
              <a:gd name="connsiteX2-175" fmla="*/ 43805 w 2817804"/>
              <a:gd name="connsiteY2-176" fmla="*/ 503268 h 2139776"/>
              <a:gd name="connsiteX3-177" fmla="*/ 1429651 w 2817804"/>
              <a:gd name="connsiteY3-178" fmla="*/ 2130686 h 2139776"/>
              <a:gd name="connsiteX4-179" fmla="*/ 1429651 w 2817804"/>
              <a:gd name="connsiteY4-180" fmla="*/ 2137152 h 2139776"/>
              <a:gd name="connsiteX5-181" fmla="*/ 1430060 w 2817804"/>
              <a:gd name="connsiteY5-182" fmla="*/ 2139165 h 2139776"/>
              <a:gd name="connsiteX6-183" fmla="*/ 1430741 w 2817804"/>
              <a:gd name="connsiteY6-184" fmla="*/ 2135905 h 2139776"/>
              <a:gd name="connsiteX7-185" fmla="*/ 1431549 w 2817804"/>
              <a:gd name="connsiteY7-186" fmla="*/ 2139776 h 2139776"/>
              <a:gd name="connsiteX8-187" fmla="*/ 1431958 w 2817804"/>
              <a:gd name="connsiteY8-188" fmla="*/ 2137763 h 2139776"/>
              <a:gd name="connsiteX9-189" fmla="*/ 2817804 w 2817804"/>
              <a:gd name="connsiteY9-190" fmla="*/ 502657 h 2139776"/>
              <a:gd name="connsiteX0-191" fmla="*/ 2817804 w 2853843"/>
              <a:gd name="connsiteY0-192" fmla="*/ 625284 h 2262403"/>
              <a:gd name="connsiteX1-193" fmla="*/ 1430644 w 2853843"/>
              <a:gd name="connsiteY1-194" fmla="*/ 603531 h 2262403"/>
              <a:gd name="connsiteX2-195" fmla="*/ 43805 w 2853843"/>
              <a:gd name="connsiteY2-196" fmla="*/ 625895 h 2262403"/>
              <a:gd name="connsiteX3-197" fmla="*/ 1429651 w 2853843"/>
              <a:gd name="connsiteY3-198" fmla="*/ 2253313 h 2262403"/>
              <a:gd name="connsiteX4-199" fmla="*/ 1429651 w 2853843"/>
              <a:gd name="connsiteY4-200" fmla="*/ 2259779 h 2262403"/>
              <a:gd name="connsiteX5-201" fmla="*/ 1430060 w 2853843"/>
              <a:gd name="connsiteY5-202" fmla="*/ 2261792 h 2262403"/>
              <a:gd name="connsiteX6-203" fmla="*/ 1430741 w 2853843"/>
              <a:gd name="connsiteY6-204" fmla="*/ 2258532 h 2262403"/>
              <a:gd name="connsiteX7-205" fmla="*/ 1431549 w 2853843"/>
              <a:gd name="connsiteY7-206" fmla="*/ 2262403 h 2262403"/>
              <a:gd name="connsiteX8-207" fmla="*/ 1431958 w 2853843"/>
              <a:gd name="connsiteY8-208" fmla="*/ 2260390 h 2262403"/>
              <a:gd name="connsiteX9-209" fmla="*/ 2817804 w 2853843"/>
              <a:gd name="connsiteY9-210" fmla="*/ 625284 h 2262403"/>
              <a:gd name="connsiteX0-211" fmla="*/ 2817804 w 2818245"/>
              <a:gd name="connsiteY0-212" fmla="*/ 503008 h 2140127"/>
              <a:gd name="connsiteX1-213" fmla="*/ 1430644 w 2818245"/>
              <a:gd name="connsiteY1-214" fmla="*/ 481255 h 2140127"/>
              <a:gd name="connsiteX2-215" fmla="*/ 43805 w 2818245"/>
              <a:gd name="connsiteY2-216" fmla="*/ 503619 h 2140127"/>
              <a:gd name="connsiteX3-217" fmla="*/ 1429651 w 2818245"/>
              <a:gd name="connsiteY3-218" fmla="*/ 2131037 h 2140127"/>
              <a:gd name="connsiteX4-219" fmla="*/ 1429651 w 2818245"/>
              <a:gd name="connsiteY4-220" fmla="*/ 2137503 h 2140127"/>
              <a:gd name="connsiteX5-221" fmla="*/ 1430060 w 2818245"/>
              <a:gd name="connsiteY5-222" fmla="*/ 2139516 h 2140127"/>
              <a:gd name="connsiteX6-223" fmla="*/ 1430741 w 2818245"/>
              <a:gd name="connsiteY6-224" fmla="*/ 2136256 h 2140127"/>
              <a:gd name="connsiteX7-225" fmla="*/ 1431549 w 2818245"/>
              <a:gd name="connsiteY7-226" fmla="*/ 2140127 h 2140127"/>
              <a:gd name="connsiteX8-227" fmla="*/ 1431958 w 2818245"/>
              <a:gd name="connsiteY8-228" fmla="*/ 2138114 h 2140127"/>
              <a:gd name="connsiteX9-229" fmla="*/ 2817804 w 2818245"/>
              <a:gd name="connsiteY9-230" fmla="*/ 503008 h 2140127"/>
              <a:gd name="connsiteX0-231" fmla="*/ 2826398 w 2826835"/>
              <a:gd name="connsiteY0-232" fmla="*/ 702634 h 2102150"/>
              <a:gd name="connsiteX1-233" fmla="*/ 1430644 w 2826835"/>
              <a:gd name="connsiteY1-234" fmla="*/ 443278 h 2102150"/>
              <a:gd name="connsiteX2-235" fmla="*/ 43805 w 2826835"/>
              <a:gd name="connsiteY2-236" fmla="*/ 465642 h 2102150"/>
              <a:gd name="connsiteX3-237" fmla="*/ 1429651 w 2826835"/>
              <a:gd name="connsiteY3-238" fmla="*/ 2093060 h 2102150"/>
              <a:gd name="connsiteX4-239" fmla="*/ 1429651 w 2826835"/>
              <a:gd name="connsiteY4-240" fmla="*/ 2099526 h 2102150"/>
              <a:gd name="connsiteX5-241" fmla="*/ 1430060 w 2826835"/>
              <a:gd name="connsiteY5-242" fmla="*/ 2101539 h 2102150"/>
              <a:gd name="connsiteX6-243" fmla="*/ 1430741 w 2826835"/>
              <a:gd name="connsiteY6-244" fmla="*/ 2098279 h 2102150"/>
              <a:gd name="connsiteX7-245" fmla="*/ 1431549 w 2826835"/>
              <a:gd name="connsiteY7-246" fmla="*/ 2102150 h 2102150"/>
              <a:gd name="connsiteX8-247" fmla="*/ 1431958 w 2826835"/>
              <a:gd name="connsiteY8-248" fmla="*/ 2100137 h 2102150"/>
              <a:gd name="connsiteX9-249" fmla="*/ 2826398 w 2826835"/>
              <a:gd name="connsiteY9-250" fmla="*/ 702634 h 2102150"/>
              <a:gd name="connsiteX0-251" fmla="*/ 2826398 w 2827161"/>
              <a:gd name="connsiteY0-252" fmla="*/ 736991 h 2136507"/>
              <a:gd name="connsiteX1-253" fmla="*/ 1430644 w 2827161"/>
              <a:gd name="connsiteY1-254" fmla="*/ 477635 h 2136507"/>
              <a:gd name="connsiteX2-255" fmla="*/ 43805 w 2827161"/>
              <a:gd name="connsiteY2-256" fmla="*/ 499999 h 2136507"/>
              <a:gd name="connsiteX3-257" fmla="*/ 1429651 w 2827161"/>
              <a:gd name="connsiteY3-258" fmla="*/ 2127417 h 2136507"/>
              <a:gd name="connsiteX4-259" fmla="*/ 1429651 w 2827161"/>
              <a:gd name="connsiteY4-260" fmla="*/ 2133883 h 2136507"/>
              <a:gd name="connsiteX5-261" fmla="*/ 1430060 w 2827161"/>
              <a:gd name="connsiteY5-262" fmla="*/ 2135896 h 2136507"/>
              <a:gd name="connsiteX6-263" fmla="*/ 1430741 w 2827161"/>
              <a:gd name="connsiteY6-264" fmla="*/ 2132636 h 2136507"/>
              <a:gd name="connsiteX7-265" fmla="*/ 1431549 w 2827161"/>
              <a:gd name="connsiteY7-266" fmla="*/ 2136507 h 2136507"/>
              <a:gd name="connsiteX8-267" fmla="*/ 1431958 w 2827161"/>
              <a:gd name="connsiteY8-268" fmla="*/ 2134494 h 2136507"/>
              <a:gd name="connsiteX9-269" fmla="*/ 2826398 w 2827161"/>
              <a:gd name="connsiteY9-270" fmla="*/ 736991 h 2136507"/>
              <a:gd name="connsiteX0-271" fmla="*/ 2826398 w 2827161"/>
              <a:gd name="connsiteY0-272" fmla="*/ 736991 h 2136507"/>
              <a:gd name="connsiteX1-273" fmla="*/ 1430644 w 2827161"/>
              <a:gd name="connsiteY1-274" fmla="*/ 477635 h 2136507"/>
              <a:gd name="connsiteX2-275" fmla="*/ 43805 w 2827161"/>
              <a:gd name="connsiteY2-276" fmla="*/ 499999 h 2136507"/>
              <a:gd name="connsiteX3-277" fmla="*/ 1429651 w 2827161"/>
              <a:gd name="connsiteY3-278" fmla="*/ 2127417 h 2136507"/>
              <a:gd name="connsiteX4-279" fmla="*/ 1429651 w 2827161"/>
              <a:gd name="connsiteY4-280" fmla="*/ 2133883 h 2136507"/>
              <a:gd name="connsiteX5-281" fmla="*/ 1430060 w 2827161"/>
              <a:gd name="connsiteY5-282" fmla="*/ 2135896 h 2136507"/>
              <a:gd name="connsiteX6-283" fmla="*/ 1430741 w 2827161"/>
              <a:gd name="connsiteY6-284" fmla="*/ 2132636 h 2136507"/>
              <a:gd name="connsiteX7-285" fmla="*/ 1431549 w 2827161"/>
              <a:gd name="connsiteY7-286" fmla="*/ 2136507 h 2136507"/>
              <a:gd name="connsiteX8-287" fmla="*/ 1431958 w 2827161"/>
              <a:gd name="connsiteY8-288" fmla="*/ 2134494 h 2136507"/>
              <a:gd name="connsiteX9-289" fmla="*/ 2826398 w 2827161"/>
              <a:gd name="connsiteY9-290" fmla="*/ 736991 h 2136507"/>
              <a:gd name="connsiteX0-291" fmla="*/ 2826398 w 2827021"/>
              <a:gd name="connsiteY0-292" fmla="*/ 745454 h 2144970"/>
              <a:gd name="connsiteX1-293" fmla="*/ 1430644 w 2827021"/>
              <a:gd name="connsiteY1-294" fmla="*/ 486098 h 2144970"/>
              <a:gd name="connsiteX2-295" fmla="*/ 43805 w 2827021"/>
              <a:gd name="connsiteY2-296" fmla="*/ 508462 h 2144970"/>
              <a:gd name="connsiteX3-297" fmla="*/ 1429651 w 2827021"/>
              <a:gd name="connsiteY3-298" fmla="*/ 2135880 h 2144970"/>
              <a:gd name="connsiteX4-299" fmla="*/ 1429651 w 2827021"/>
              <a:gd name="connsiteY4-300" fmla="*/ 2142346 h 2144970"/>
              <a:gd name="connsiteX5-301" fmla="*/ 1430060 w 2827021"/>
              <a:gd name="connsiteY5-302" fmla="*/ 2144359 h 2144970"/>
              <a:gd name="connsiteX6-303" fmla="*/ 1430741 w 2827021"/>
              <a:gd name="connsiteY6-304" fmla="*/ 2141099 h 2144970"/>
              <a:gd name="connsiteX7-305" fmla="*/ 1431549 w 2827021"/>
              <a:gd name="connsiteY7-306" fmla="*/ 2144970 h 2144970"/>
              <a:gd name="connsiteX8-307" fmla="*/ 1431958 w 2827021"/>
              <a:gd name="connsiteY8-308" fmla="*/ 2142957 h 2144970"/>
              <a:gd name="connsiteX9-309" fmla="*/ 2826398 w 2827021"/>
              <a:gd name="connsiteY9-310" fmla="*/ 745454 h 2144970"/>
              <a:gd name="connsiteX0-311" fmla="*/ 2782614 w 2782642"/>
              <a:gd name="connsiteY0-312" fmla="*/ 483759 h 1883275"/>
              <a:gd name="connsiteX1-313" fmla="*/ 1422350 w 2782642"/>
              <a:gd name="connsiteY1-314" fmla="*/ 569455 h 1883275"/>
              <a:gd name="connsiteX2-315" fmla="*/ 21 w 2782642"/>
              <a:gd name="connsiteY2-316" fmla="*/ 246767 h 1883275"/>
              <a:gd name="connsiteX3-317" fmla="*/ 1385867 w 2782642"/>
              <a:gd name="connsiteY3-318" fmla="*/ 1874185 h 1883275"/>
              <a:gd name="connsiteX4-319" fmla="*/ 1385867 w 2782642"/>
              <a:gd name="connsiteY4-320" fmla="*/ 1880651 h 1883275"/>
              <a:gd name="connsiteX5-321" fmla="*/ 1386276 w 2782642"/>
              <a:gd name="connsiteY5-322" fmla="*/ 1882664 h 1883275"/>
              <a:gd name="connsiteX6-323" fmla="*/ 1386957 w 2782642"/>
              <a:gd name="connsiteY6-324" fmla="*/ 1879404 h 1883275"/>
              <a:gd name="connsiteX7-325" fmla="*/ 1387765 w 2782642"/>
              <a:gd name="connsiteY7-326" fmla="*/ 1883275 h 1883275"/>
              <a:gd name="connsiteX8-327" fmla="*/ 1388174 w 2782642"/>
              <a:gd name="connsiteY8-328" fmla="*/ 1881262 h 1883275"/>
              <a:gd name="connsiteX9-329" fmla="*/ 2782614 w 2782642"/>
              <a:gd name="connsiteY9-330" fmla="*/ 483759 h 1883275"/>
              <a:gd name="connsiteX0-331" fmla="*/ 2782619 w 2782639"/>
              <a:gd name="connsiteY0-332" fmla="*/ 709167 h 2108683"/>
              <a:gd name="connsiteX1-333" fmla="*/ 1353860 w 2782639"/>
              <a:gd name="connsiteY1-334" fmla="*/ 447624 h 2108683"/>
              <a:gd name="connsiteX2-335" fmla="*/ 26 w 2782639"/>
              <a:gd name="connsiteY2-336" fmla="*/ 472175 h 2108683"/>
              <a:gd name="connsiteX3-337" fmla="*/ 1385872 w 2782639"/>
              <a:gd name="connsiteY3-338" fmla="*/ 2099593 h 2108683"/>
              <a:gd name="connsiteX4-339" fmla="*/ 1385872 w 2782639"/>
              <a:gd name="connsiteY4-340" fmla="*/ 2106059 h 2108683"/>
              <a:gd name="connsiteX5-341" fmla="*/ 1386281 w 2782639"/>
              <a:gd name="connsiteY5-342" fmla="*/ 2108072 h 2108683"/>
              <a:gd name="connsiteX6-343" fmla="*/ 1386962 w 2782639"/>
              <a:gd name="connsiteY6-344" fmla="*/ 2104812 h 2108683"/>
              <a:gd name="connsiteX7-345" fmla="*/ 1387770 w 2782639"/>
              <a:gd name="connsiteY7-346" fmla="*/ 2108683 h 2108683"/>
              <a:gd name="connsiteX8-347" fmla="*/ 1388179 w 2782639"/>
              <a:gd name="connsiteY8-348" fmla="*/ 2106670 h 2108683"/>
              <a:gd name="connsiteX9-349" fmla="*/ 2782619 w 2782639"/>
              <a:gd name="connsiteY9-350" fmla="*/ 709167 h 2108683"/>
              <a:gd name="connsiteX0-351" fmla="*/ 2782619 w 2793508"/>
              <a:gd name="connsiteY0-352" fmla="*/ 739375 h 2138891"/>
              <a:gd name="connsiteX1-353" fmla="*/ 1353860 w 2793508"/>
              <a:gd name="connsiteY1-354" fmla="*/ 477832 h 2138891"/>
              <a:gd name="connsiteX2-355" fmla="*/ 26 w 2793508"/>
              <a:gd name="connsiteY2-356" fmla="*/ 502383 h 2138891"/>
              <a:gd name="connsiteX3-357" fmla="*/ 1385872 w 2793508"/>
              <a:gd name="connsiteY3-358" fmla="*/ 2129801 h 2138891"/>
              <a:gd name="connsiteX4-359" fmla="*/ 1385872 w 2793508"/>
              <a:gd name="connsiteY4-360" fmla="*/ 2136267 h 2138891"/>
              <a:gd name="connsiteX5-361" fmla="*/ 1386281 w 2793508"/>
              <a:gd name="connsiteY5-362" fmla="*/ 2138280 h 2138891"/>
              <a:gd name="connsiteX6-363" fmla="*/ 1386962 w 2793508"/>
              <a:gd name="connsiteY6-364" fmla="*/ 2135020 h 2138891"/>
              <a:gd name="connsiteX7-365" fmla="*/ 1387770 w 2793508"/>
              <a:gd name="connsiteY7-366" fmla="*/ 2138891 h 2138891"/>
              <a:gd name="connsiteX8-367" fmla="*/ 1388179 w 2793508"/>
              <a:gd name="connsiteY8-368" fmla="*/ 2136878 h 2138891"/>
              <a:gd name="connsiteX9-369" fmla="*/ 2782619 w 2793508"/>
              <a:gd name="connsiteY9-370" fmla="*/ 739375 h 2138891"/>
              <a:gd name="connsiteX0-371" fmla="*/ 2782619 w 2790449"/>
              <a:gd name="connsiteY0-372" fmla="*/ 764588 h 2164104"/>
              <a:gd name="connsiteX1-373" fmla="*/ 1353860 w 2790449"/>
              <a:gd name="connsiteY1-374" fmla="*/ 503045 h 2164104"/>
              <a:gd name="connsiteX2-375" fmla="*/ 26 w 2790449"/>
              <a:gd name="connsiteY2-376" fmla="*/ 527596 h 2164104"/>
              <a:gd name="connsiteX3-377" fmla="*/ 1385872 w 2790449"/>
              <a:gd name="connsiteY3-378" fmla="*/ 2155014 h 2164104"/>
              <a:gd name="connsiteX4-379" fmla="*/ 1385872 w 2790449"/>
              <a:gd name="connsiteY4-380" fmla="*/ 2161480 h 2164104"/>
              <a:gd name="connsiteX5-381" fmla="*/ 1386281 w 2790449"/>
              <a:gd name="connsiteY5-382" fmla="*/ 2163493 h 2164104"/>
              <a:gd name="connsiteX6-383" fmla="*/ 1386962 w 2790449"/>
              <a:gd name="connsiteY6-384" fmla="*/ 2160233 h 2164104"/>
              <a:gd name="connsiteX7-385" fmla="*/ 1387770 w 2790449"/>
              <a:gd name="connsiteY7-386" fmla="*/ 2164104 h 2164104"/>
              <a:gd name="connsiteX8-387" fmla="*/ 1388179 w 2790449"/>
              <a:gd name="connsiteY8-388" fmla="*/ 2162091 h 2164104"/>
              <a:gd name="connsiteX9-389" fmla="*/ 2782619 w 2790449"/>
              <a:gd name="connsiteY9-390" fmla="*/ 764588 h 2164104"/>
              <a:gd name="connsiteX0-391" fmla="*/ 2814601 w 2822211"/>
              <a:gd name="connsiteY0-392" fmla="*/ 799091 h 2147937"/>
              <a:gd name="connsiteX1-393" fmla="*/ 1353860 w 2822211"/>
              <a:gd name="connsiteY1-394" fmla="*/ 486878 h 2147937"/>
              <a:gd name="connsiteX2-395" fmla="*/ 26 w 2822211"/>
              <a:gd name="connsiteY2-396" fmla="*/ 511429 h 2147937"/>
              <a:gd name="connsiteX3-397" fmla="*/ 1385872 w 2822211"/>
              <a:gd name="connsiteY3-398" fmla="*/ 2138847 h 2147937"/>
              <a:gd name="connsiteX4-399" fmla="*/ 1385872 w 2822211"/>
              <a:gd name="connsiteY4-400" fmla="*/ 2145313 h 2147937"/>
              <a:gd name="connsiteX5-401" fmla="*/ 1386281 w 2822211"/>
              <a:gd name="connsiteY5-402" fmla="*/ 2147326 h 2147937"/>
              <a:gd name="connsiteX6-403" fmla="*/ 1386962 w 2822211"/>
              <a:gd name="connsiteY6-404" fmla="*/ 2144066 h 2147937"/>
              <a:gd name="connsiteX7-405" fmla="*/ 1387770 w 2822211"/>
              <a:gd name="connsiteY7-406" fmla="*/ 2147937 h 2147937"/>
              <a:gd name="connsiteX8-407" fmla="*/ 1388179 w 2822211"/>
              <a:gd name="connsiteY8-408" fmla="*/ 2145924 h 2147937"/>
              <a:gd name="connsiteX9-409" fmla="*/ 2814601 w 2822211"/>
              <a:gd name="connsiteY9-410" fmla="*/ 799091 h 2147937"/>
              <a:gd name="connsiteX0-411" fmla="*/ 2814601 w 2822211"/>
              <a:gd name="connsiteY0-412" fmla="*/ 799091 h 2147937"/>
              <a:gd name="connsiteX1-413" fmla="*/ 1353860 w 2822211"/>
              <a:gd name="connsiteY1-414" fmla="*/ 486878 h 2147937"/>
              <a:gd name="connsiteX2-415" fmla="*/ 26 w 2822211"/>
              <a:gd name="connsiteY2-416" fmla="*/ 511429 h 2147937"/>
              <a:gd name="connsiteX3-417" fmla="*/ 1385872 w 2822211"/>
              <a:gd name="connsiteY3-418" fmla="*/ 2138847 h 2147937"/>
              <a:gd name="connsiteX4-419" fmla="*/ 1385872 w 2822211"/>
              <a:gd name="connsiteY4-420" fmla="*/ 2145313 h 2147937"/>
              <a:gd name="connsiteX5-421" fmla="*/ 1386281 w 2822211"/>
              <a:gd name="connsiteY5-422" fmla="*/ 2147326 h 2147937"/>
              <a:gd name="connsiteX6-423" fmla="*/ 1386962 w 2822211"/>
              <a:gd name="connsiteY6-424" fmla="*/ 2144066 h 2147937"/>
              <a:gd name="connsiteX7-425" fmla="*/ 1387770 w 2822211"/>
              <a:gd name="connsiteY7-426" fmla="*/ 2147937 h 2147937"/>
              <a:gd name="connsiteX8-427" fmla="*/ 1388179 w 2822211"/>
              <a:gd name="connsiteY8-428" fmla="*/ 2145924 h 2147937"/>
              <a:gd name="connsiteX9-429" fmla="*/ 2814601 w 2822211"/>
              <a:gd name="connsiteY9-430" fmla="*/ 799091 h 2147937"/>
              <a:gd name="connsiteX0-431" fmla="*/ 2814601 w 2817528"/>
              <a:gd name="connsiteY0-432" fmla="*/ 759838 h 2115485"/>
              <a:gd name="connsiteX1-433" fmla="*/ 1353860 w 2817528"/>
              <a:gd name="connsiteY1-434" fmla="*/ 447625 h 2115485"/>
              <a:gd name="connsiteX2-435" fmla="*/ 26 w 2817528"/>
              <a:gd name="connsiteY2-436" fmla="*/ 472176 h 2115485"/>
              <a:gd name="connsiteX3-437" fmla="*/ 1385872 w 2817528"/>
              <a:gd name="connsiteY3-438" fmla="*/ 2099594 h 2115485"/>
              <a:gd name="connsiteX4-439" fmla="*/ 1385872 w 2817528"/>
              <a:gd name="connsiteY4-440" fmla="*/ 2106060 h 2115485"/>
              <a:gd name="connsiteX5-441" fmla="*/ 1386281 w 2817528"/>
              <a:gd name="connsiteY5-442" fmla="*/ 2108073 h 2115485"/>
              <a:gd name="connsiteX6-443" fmla="*/ 1386962 w 2817528"/>
              <a:gd name="connsiteY6-444" fmla="*/ 2104813 h 2115485"/>
              <a:gd name="connsiteX7-445" fmla="*/ 1387770 w 2817528"/>
              <a:gd name="connsiteY7-446" fmla="*/ 2108684 h 2115485"/>
              <a:gd name="connsiteX8-447" fmla="*/ 1736010 w 2817528"/>
              <a:gd name="connsiteY8-448" fmla="*/ 2115448 h 2115485"/>
              <a:gd name="connsiteX9-449" fmla="*/ 2814601 w 2817528"/>
              <a:gd name="connsiteY9-450" fmla="*/ 759838 h 2115485"/>
              <a:gd name="connsiteX0-451" fmla="*/ 2814601 w 2814620"/>
              <a:gd name="connsiteY0-452" fmla="*/ 759838 h 2108684"/>
              <a:gd name="connsiteX1-453" fmla="*/ 1353860 w 2814620"/>
              <a:gd name="connsiteY1-454" fmla="*/ 447625 h 2108684"/>
              <a:gd name="connsiteX2-455" fmla="*/ 26 w 2814620"/>
              <a:gd name="connsiteY2-456" fmla="*/ 472176 h 2108684"/>
              <a:gd name="connsiteX3-457" fmla="*/ 1385872 w 2814620"/>
              <a:gd name="connsiteY3-458" fmla="*/ 2099594 h 2108684"/>
              <a:gd name="connsiteX4-459" fmla="*/ 1385872 w 2814620"/>
              <a:gd name="connsiteY4-460" fmla="*/ 2106060 h 2108684"/>
              <a:gd name="connsiteX5-461" fmla="*/ 1386281 w 2814620"/>
              <a:gd name="connsiteY5-462" fmla="*/ 2108073 h 2108684"/>
              <a:gd name="connsiteX6-463" fmla="*/ 1386962 w 2814620"/>
              <a:gd name="connsiteY6-464" fmla="*/ 2104813 h 2108684"/>
              <a:gd name="connsiteX7-465" fmla="*/ 1387770 w 2814620"/>
              <a:gd name="connsiteY7-466" fmla="*/ 2108684 h 2108684"/>
              <a:gd name="connsiteX8-467" fmla="*/ 2814601 w 2814620"/>
              <a:gd name="connsiteY8-468" fmla="*/ 759838 h 2108684"/>
              <a:gd name="connsiteX0-469" fmla="*/ 2814601 w 2821163"/>
              <a:gd name="connsiteY0-470" fmla="*/ 759838 h 2186487"/>
              <a:gd name="connsiteX1-471" fmla="*/ 1353860 w 2821163"/>
              <a:gd name="connsiteY1-472" fmla="*/ 447625 h 2186487"/>
              <a:gd name="connsiteX2-473" fmla="*/ 26 w 2821163"/>
              <a:gd name="connsiteY2-474" fmla="*/ 472176 h 2186487"/>
              <a:gd name="connsiteX3-475" fmla="*/ 1385872 w 2821163"/>
              <a:gd name="connsiteY3-476" fmla="*/ 2099594 h 2186487"/>
              <a:gd name="connsiteX4-477" fmla="*/ 1385872 w 2821163"/>
              <a:gd name="connsiteY4-478" fmla="*/ 2106060 h 2186487"/>
              <a:gd name="connsiteX5-479" fmla="*/ 1386281 w 2821163"/>
              <a:gd name="connsiteY5-480" fmla="*/ 2108073 h 2186487"/>
              <a:gd name="connsiteX6-481" fmla="*/ 1386962 w 2821163"/>
              <a:gd name="connsiteY6-482" fmla="*/ 2104813 h 2186487"/>
              <a:gd name="connsiteX7-483" fmla="*/ 1872184 w 2821163"/>
              <a:gd name="connsiteY7-484" fmla="*/ 2186487 h 2186487"/>
              <a:gd name="connsiteX8-485" fmla="*/ 2814601 w 2821163"/>
              <a:gd name="connsiteY8-486" fmla="*/ 759838 h 2186487"/>
              <a:gd name="connsiteX0-487" fmla="*/ 2814601 w 2814601"/>
              <a:gd name="connsiteY0-488" fmla="*/ 759838 h 2108073"/>
              <a:gd name="connsiteX1-489" fmla="*/ 1353860 w 2814601"/>
              <a:gd name="connsiteY1-490" fmla="*/ 447625 h 2108073"/>
              <a:gd name="connsiteX2-491" fmla="*/ 26 w 2814601"/>
              <a:gd name="connsiteY2-492" fmla="*/ 472176 h 2108073"/>
              <a:gd name="connsiteX3-493" fmla="*/ 1385872 w 2814601"/>
              <a:gd name="connsiteY3-494" fmla="*/ 2099594 h 2108073"/>
              <a:gd name="connsiteX4-495" fmla="*/ 1385872 w 2814601"/>
              <a:gd name="connsiteY4-496" fmla="*/ 2106060 h 2108073"/>
              <a:gd name="connsiteX5-497" fmla="*/ 1386281 w 2814601"/>
              <a:gd name="connsiteY5-498" fmla="*/ 2108073 h 2108073"/>
              <a:gd name="connsiteX6-499" fmla="*/ 1386962 w 2814601"/>
              <a:gd name="connsiteY6-500" fmla="*/ 2104813 h 2108073"/>
              <a:gd name="connsiteX7-501" fmla="*/ 2814601 w 2814601"/>
              <a:gd name="connsiteY7-502" fmla="*/ 759838 h 2108073"/>
              <a:gd name="connsiteX0-503" fmla="*/ 2814601 w 2816597"/>
              <a:gd name="connsiteY0-504" fmla="*/ 759838 h 2187392"/>
              <a:gd name="connsiteX1-505" fmla="*/ 1353860 w 2816597"/>
              <a:gd name="connsiteY1-506" fmla="*/ 447625 h 2187392"/>
              <a:gd name="connsiteX2-507" fmla="*/ 26 w 2816597"/>
              <a:gd name="connsiteY2-508" fmla="*/ 472176 h 2187392"/>
              <a:gd name="connsiteX3-509" fmla="*/ 1385872 w 2816597"/>
              <a:gd name="connsiteY3-510" fmla="*/ 2099594 h 2187392"/>
              <a:gd name="connsiteX4-511" fmla="*/ 1385872 w 2816597"/>
              <a:gd name="connsiteY4-512" fmla="*/ 2106060 h 2187392"/>
              <a:gd name="connsiteX5-513" fmla="*/ 1386281 w 2816597"/>
              <a:gd name="connsiteY5-514" fmla="*/ 2108073 h 2187392"/>
              <a:gd name="connsiteX6-515" fmla="*/ 1641858 w 2816597"/>
              <a:gd name="connsiteY6-516" fmla="*/ 2187392 h 2187392"/>
              <a:gd name="connsiteX7-517" fmla="*/ 2814601 w 2816597"/>
              <a:gd name="connsiteY7-518" fmla="*/ 759838 h 2187392"/>
              <a:gd name="connsiteX0-519" fmla="*/ 2814601 w 2814601"/>
              <a:gd name="connsiteY0-520" fmla="*/ 759838 h 2108073"/>
              <a:gd name="connsiteX1-521" fmla="*/ 1353860 w 2814601"/>
              <a:gd name="connsiteY1-522" fmla="*/ 447625 h 2108073"/>
              <a:gd name="connsiteX2-523" fmla="*/ 26 w 2814601"/>
              <a:gd name="connsiteY2-524" fmla="*/ 472176 h 2108073"/>
              <a:gd name="connsiteX3-525" fmla="*/ 1385872 w 2814601"/>
              <a:gd name="connsiteY3-526" fmla="*/ 2099594 h 2108073"/>
              <a:gd name="connsiteX4-527" fmla="*/ 1385872 w 2814601"/>
              <a:gd name="connsiteY4-528" fmla="*/ 2106060 h 2108073"/>
              <a:gd name="connsiteX5-529" fmla="*/ 1386281 w 2814601"/>
              <a:gd name="connsiteY5-530" fmla="*/ 2108073 h 2108073"/>
              <a:gd name="connsiteX6-531" fmla="*/ 2814601 w 2814601"/>
              <a:gd name="connsiteY6-532" fmla="*/ 759838 h 2108073"/>
              <a:gd name="connsiteX0-533" fmla="*/ 2814601 w 2814617"/>
              <a:gd name="connsiteY0-534" fmla="*/ 759838 h 2106060"/>
              <a:gd name="connsiteX1-535" fmla="*/ 1353860 w 2814617"/>
              <a:gd name="connsiteY1-536" fmla="*/ 447625 h 2106060"/>
              <a:gd name="connsiteX2-537" fmla="*/ 26 w 2814617"/>
              <a:gd name="connsiteY2-538" fmla="*/ 472176 h 2106060"/>
              <a:gd name="connsiteX3-539" fmla="*/ 1385872 w 2814617"/>
              <a:gd name="connsiteY3-540" fmla="*/ 2099594 h 2106060"/>
              <a:gd name="connsiteX4-541" fmla="*/ 1385872 w 2814617"/>
              <a:gd name="connsiteY4-542" fmla="*/ 2106060 h 2106060"/>
              <a:gd name="connsiteX5-543" fmla="*/ 2814601 w 2814617"/>
              <a:gd name="connsiteY5-544" fmla="*/ 759838 h 2106060"/>
              <a:gd name="connsiteX0-545" fmla="*/ 2814601 w 2814601"/>
              <a:gd name="connsiteY0-546" fmla="*/ 759838 h 2099594"/>
              <a:gd name="connsiteX1-547" fmla="*/ 1353860 w 2814601"/>
              <a:gd name="connsiteY1-548" fmla="*/ 447625 h 2099594"/>
              <a:gd name="connsiteX2-549" fmla="*/ 26 w 2814601"/>
              <a:gd name="connsiteY2-550" fmla="*/ 472176 h 2099594"/>
              <a:gd name="connsiteX3-551" fmla="*/ 1385872 w 2814601"/>
              <a:gd name="connsiteY3-552" fmla="*/ 2099594 h 2099594"/>
              <a:gd name="connsiteX4-553" fmla="*/ 2814601 w 2814601"/>
              <a:gd name="connsiteY4-554" fmla="*/ 759838 h 2099594"/>
              <a:gd name="connsiteX0-555" fmla="*/ 2814601 w 2816268"/>
              <a:gd name="connsiteY0-556" fmla="*/ 759838 h 2099594"/>
              <a:gd name="connsiteX1-557" fmla="*/ 1353860 w 2816268"/>
              <a:gd name="connsiteY1-558" fmla="*/ 447625 h 2099594"/>
              <a:gd name="connsiteX2-559" fmla="*/ 26 w 2816268"/>
              <a:gd name="connsiteY2-560" fmla="*/ 472176 h 2099594"/>
              <a:gd name="connsiteX3-561" fmla="*/ 1385872 w 2816268"/>
              <a:gd name="connsiteY3-562" fmla="*/ 2099594 h 2099594"/>
              <a:gd name="connsiteX4-563" fmla="*/ 2814601 w 2816268"/>
              <a:gd name="connsiteY4-564" fmla="*/ 759838 h 2099594"/>
              <a:gd name="connsiteX0-565" fmla="*/ 2814601 w 2817364"/>
              <a:gd name="connsiteY0-566" fmla="*/ 795231 h 2134987"/>
              <a:gd name="connsiteX1-567" fmla="*/ 1353860 w 2817364"/>
              <a:gd name="connsiteY1-568" fmla="*/ 483018 h 2134987"/>
              <a:gd name="connsiteX2-569" fmla="*/ 26 w 2817364"/>
              <a:gd name="connsiteY2-570" fmla="*/ 507569 h 2134987"/>
              <a:gd name="connsiteX3-571" fmla="*/ 1385872 w 2817364"/>
              <a:gd name="connsiteY3-572" fmla="*/ 2134987 h 2134987"/>
              <a:gd name="connsiteX4-573" fmla="*/ 2814601 w 2817364"/>
              <a:gd name="connsiteY4-574" fmla="*/ 795231 h 2134987"/>
              <a:gd name="connsiteX0-575" fmla="*/ 2814601 w 2817364"/>
              <a:gd name="connsiteY0-576" fmla="*/ 795231 h 2134987"/>
              <a:gd name="connsiteX1-577" fmla="*/ 1353860 w 2817364"/>
              <a:gd name="connsiteY1-578" fmla="*/ 483018 h 2134987"/>
              <a:gd name="connsiteX2-579" fmla="*/ 26 w 2817364"/>
              <a:gd name="connsiteY2-580" fmla="*/ 507569 h 2134987"/>
              <a:gd name="connsiteX3-581" fmla="*/ 1385872 w 2817364"/>
              <a:gd name="connsiteY3-582" fmla="*/ 2134987 h 2134987"/>
              <a:gd name="connsiteX4-583" fmla="*/ 2814601 w 2817364"/>
              <a:gd name="connsiteY4-584" fmla="*/ 795231 h 2134987"/>
              <a:gd name="connsiteX0-585" fmla="*/ 2814601 w 2817364"/>
              <a:gd name="connsiteY0-586" fmla="*/ 795231 h 2134987"/>
              <a:gd name="connsiteX1-587" fmla="*/ 1353860 w 2817364"/>
              <a:gd name="connsiteY1-588" fmla="*/ 483018 h 2134987"/>
              <a:gd name="connsiteX2-589" fmla="*/ 26 w 2817364"/>
              <a:gd name="connsiteY2-590" fmla="*/ 507569 h 2134987"/>
              <a:gd name="connsiteX3-591" fmla="*/ 1385872 w 2817364"/>
              <a:gd name="connsiteY3-592" fmla="*/ 2134987 h 2134987"/>
              <a:gd name="connsiteX4-593" fmla="*/ 2814601 w 2817364"/>
              <a:gd name="connsiteY4-594" fmla="*/ 795231 h 2134987"/>
              <a:gd name="connsiteX0-595" fmla="*/ 2816974 w 2819737"/>
              <a:gd name="connsiteY0-596" fmla="*/ 802448 h 2142204"/>
              <a:gd name="connsiteX1-597" fmla="*/ 1356233 w 2819737"/>
              <a:gd name="connsiteY1-598" fmla="*/ 490235 h 2142204"/>
              <a:gd name="connsiteX2-599" fmla="*/ 2399 w 2819737"/>
              <a:gd name="connsiteY2-600" fmla="*/ 514786 h 2142204"/>
              <a:gd name="connsiteX3-601" fmla="*/ 1388245 w 2819737"/>
              <a:gd name="connsiteY3-602" fmla="*/ 2142204 h 2142204"/>
              <a:gd name="connsiteX4-603" fmla="*/ 2816974 w 2819737"/>
              <a:gd name="connsiteY4-604" fmla="*/ 802448 h 2142204"/>
              <a:gd name="connsiteX0-605" fmla="*/ 2848438 w 2851201"/>
              <a:gd name="connsiteY0-606" fmla="*/ 795232 h 2134988"/>
              <a:gd name="connsiteX1-607" fmla="*/ 1387697 w 2851201"/>
              <a:gd name="connsiteY1-608" fmla="*/ 483019 h 2134988"/>
              <a:gd name="connsiteX2-609" fmla="*/ 2348 w 2851201"/>
              <a:gd name="connsiteY2-610" fmla="*/ 711100 h 2134988"/>
              <a:gd name="connsiteX3-611" fmla="*/ 1419709 w 2851201"/>
              <a:gd name="connsiteY3-612" fmla="*/ 2134988 h 2134988"/>
              <a:gd name="connsiteX4-613" fmla="*/ 2848438 w 2851201"/>
              <a:gd name="connsiteY4-614" fmla="*/ 795232 h 2134988"/>
              <a:gd name="connsiteX0-615" fmla="*/ 2846473 w 2849236"/>
              <a:gd name="connsiteY0-616" fmla="*/ 795232 h 2134988"/>
              <a:gd name="connsiteX1-617" fmla="*/ 1385732 w 2849236"/>
              <a:gd name="connsiteY1-618" fmla="*/ 483019 h 2134988"/>
              <a:gd name="connsiteX2-619" fmla="*/ 383 w 2849236"/>
              <a:gd name="connsiteY2-620" fmla="*/ 711100 h 2134988"/>
              <a:gd name="connsiteX3-621" fmla="*/ 1417744 w 2849236"/>
              <a:gd name="connsiteY3-622" fmla="*/ 2134988 h 2134988"/>
              <a:gd name="connsiteX4-623" fmla="*/ 2846473 w 2849236"/>
              <a:gd name="connsiteY4-624" fmla="*/ 795232 h 2134988"/>
              <a:gd name="connsiteX0-625" fmla="*/ 2847294 w 2850057"/>
              <a:gd name="connsiteY0-626" fmla="*/ 795232 h 2134988"/>
              <a:gd name="connsiteX1-627" fmla="*/ 1386553 w 2850057"/>
              <a:gd name="connsiteY1-628" fmla="*/ 483019 h 2134988"/>
              <a:gd name="connsiteX2-629" fmla="*/ 1204 w 2850057"/>
              <a:gd name="connsiteY2-630" fmla="*/ 711100 h 2134988"/>
              <a:gd name="connsiteX3-631" fmla="*/ 1418565 w 2850057"/>
              <a:gd name="connsiteY3-632" fmla="*/ 2134988 h 2134988"/>
              <a:gd name="connsiteX4-633" fmla="*/ 2847294 w 2850057"/>
              <a:gd name="connsiteY4-634" fmla="*/ 795232 h 2134988"/>
              <a:gd name="connsiteX0-635" fmla="*/ 2835640 w 2838403"/>
              <a:gd name="connsiteY0-636" fmla="*/ 795232 h 2134988"/>
              <a:gd name="connsiteX1-637" fmla="*/ 1374899 w 2838403"/>
              <a:gd name="connsiteY1-638" fmla="*/ 483019 h 2134988"/>
              <a:gd name="connsiteX2-639" fmla="*/ 1215 w 2838403"/>
              <a:gd name="connsiteY2-640" fmla="*/ 803260 h 2134988"/>
              <a:gd name="connsiteX3-641" fmla="*/ 1406911 w 2838403"/>
              <a:gd name="connsiteY3-642" fmla="*/ 2134988 h 2134988"/>
              <a:gd name="connsiteX4-643" fmla="*/ 2835640 w 2838403"/>
              <a:gd name="connsiteY4-644" fmla="*/ 795232 h 2134988"/>
              <a:gd name="connsiteX0-645" fmla="*/ 2834827 w 2837590"/>
              <a:gd name="connsiteY0-646" fmla="*/ 795232 h 2134988"/>
              <a:gd name="connsiteX1-647" fmla="*/ 1374086 w 2837590"/>
              <a:gd name="connsiteY1-648" fmla="*/ 483019 h 2134988"/>
              <a:gd name="connsiteX2-649" fmla="*/ 402 w 2837590"/>
              <a:gd name="connsiteY2-650" fmla="*/ 803260 h 2134988"/>
              <a:gd name="connsiteX3-651" fmla="*/ 1406098 w 2837590"/>
              <a:gd name="connsiteY3-652" fmla="*/ 2134988 h 2134988"/>
              <a:gd name="connsiteX4-653" fmla="*/ 2834827 w 2837590"/>
              <a:gd name="connsiteY4-654" fmla="*/ 795232 h 2134988"/>
              <a:gd name="connsiteX0-655" fmla="*/ 2867818 w 2870581"/>
              <a:gd name="connsiteY0-656" fmla="*/ 795232 h 2134988"/>
              <a:gd name="connsiteX1-657" fmla="*/ 1407077 w 2870581"/>
              <a:gd name="connsiteY1-658" fmla="*/ 483019 h 2134988"/>
              <a:gd name="connsiteX2-659" fmla="*/ 387 w 2870581"/>
              <a:gd name="connsiteY2-660" fmla="*/ 801071 h 2134988"/>
              <a:gd name="connsiteX3-661" fmla="*/ 1439089 w 2870581"/>
              <a:gd name="connsiteY3-662" fmla="*/ 2134988 h 2134988"/>
              <a:gd name="connsiteX4-663" fmla="*/ 2867818 w 2870581"/>
              <a:gd name="connsiteY4-664" fmla="*/ 795232 h 2134988"/>
              <a:gd name="connsiteX0-665" fmla="*/ 2867809 w 2870572"/>
              <a:gd name="connsiteY0-666" fmla="*/ 795232 h 2134988"/>
              <a:gd name="connsiteX1-667" fmla="*/ 1407068 w 2870572"/>
              <a:gd name="connsiteY1-668" fmla="*/ 483019 h 2134988"/>
              <a:gd name="connsiteX2-669" fmla="*/ 378 w 2870572"/>
              <a:gd name="connsiteY2-670" fmla="*/ 801071 h 2134988"/>
              <a:gd name="connsiteX3-671" fmla="*/ 1439080 w 2870572"/>
              <a:gd name="connsiteY3-672" fmla="*/ 2134988 h 2134988"/>
              <a:gd name="connsiteX4-673" fmla="*/ 2867809 w 2870572"/>
              <a:gd name="connsiteY4-674" fmla="*/ 795232 h 2134988"/>
              <a:gd name="connsiteX0-675" fmla="*/ 2867847 w 2870610"/>
              <a:gd name="connsiteY0-676" fmla="*/ 795232 h 2134988"/>
              <a:gd name="connsiteX1-677" fmla="*/ 1407106 w 2870610"/>
              <a:gd name="connsiteY1-678" fmla="*/ 483019 h 2134988"/>
              <a:gd name="connsiteX2-679" fmla="*/ 416 w 2870610"/>
              <a:gd name="connsiteY2-680" fmla="*/ 801071 h 2134988"/>
              <a:gd name="connsiteX3-681" fmla="*/ 1439118 w 2870610"/>
              <a:gd name="connsiteY3-682" fmla="*/ 2134988 h 2134988"/>
              <a:gd name="connsiteX4-683" fmla="*/ 2867847 w 2870610"/>
              <a:gd name="connsiteY4-684" fmla="*/ 795232 h 2134988"/>
              <a:gd name="connsiteX0-685" fmla="*/ 2867851 w 2870614"/>
              <a:gd name="connsiteY0-686" fmla="*/ 795232 h 2134988"/>
              <a:gd name="connsiteX1-687" fmla="*/ 1407110 w 2870614"/>
              <a:gd name="connsiteY1-688" fmla="*/ 483019 h 2134988"/>
              <a:gd name="connsiteX2-689" fmla="*/ 420 w 2870614"/>
              <a:gd name="connsiteY2-690" fmla="*/ 801071 h 2134988"/>
              <a:gd name="connsiteX3-691" fmla="*/ 1439122 w 2870614"/>
              <a:gd name="connsiteY3-692" fmla="*/ 2134988 h 2134988"/>
              <a:gd name="connsiteX4-693" fmla="*/ 2867851 w 2870614"/>
              <a:gd name="connsiteY4-694" fmla="*/ 795232 h 2134988"/>
              <a:gd name="connsiteX0-695" fmla="*/ 2867811 w 2870574"/>
              <a:gd name="connsiteY0-696" fmla="*/ 795232 h 2134988"/>
              <a:gd name="connsiteX1-697" fmla="*/ 1407070 w 2870574"/>
              <a:gd name="connsiteY1-698" fmla="*/ 483019 h 2134988"/>
              <a:gd name="connsiteX2-699" fmla="*/ 380 w 2870574"/>
              <a:gd name="connsiteY2-700" fmla="*/ 801071 h 2134988"/>
              <a:gd name="connsiteX3-701" fmla="*/ 1439082 w 2870574"/>
              <a:gd name="connsiteY3-702" fmla="*/ 2134988 h 2134988"/>
              <a:gd name="connsiteX4-703" fmla="*/ 2867811 w 2870574"/>
              <a:gd name="connsiteY4-704" fmla="*/ 795232 h 2134988"/>
              <a:gd name="connsiteX0-705" fmla="*/ 2867811 w 2870492"/>
              <a:gd name="connsiteY0-706" fmla="*/ 765979 h 2105735"/>
              <a:gd name="connsiteX1-707" fmla="*/ 1407070 w 2870492"/>
              <a:gd name="connsiteY1-708" fmla="*/ 453766 h 2105735"/>
              <a:gd name="connsiteX2-709" fmla="*/ 380 w 2870492"/>
              <a:gd name="connsiteY2-710" fmla="*/ 771818 h 2105735"/>
              <a:gd name="connsiteX3-711" fmla="*/ 1439082 w 2870492"/>
              <a:gd name="connsiteY3-712" fmla="*/ 2105735 h 2105735"/>
              <a:gd name="connsiteX4-713" fmla="*/ 2867811 w 2870492"/>
              <a:gd name="connsiteY4-714" fmla="*/ 765979 h 2105735"/>
              <a:gd name="connsiteX0-715" fmla="*/ 2867811 w 2870582"/>
              <a:gd name="connsiteY0-716" fmla="*/ 777520 h 2117276"/>
              <a:gd name="connsiteX1-717" fmla="*/ 1407070 w 2870582"/>
              <a:gd name="connsiteY1-718" fmla="*/ 465307 h 2117276"/>
              <a:gd name="connsiteX2-719" fmla="*/ 380 w 2870582"/>
              <a:gd name="connsiteY2-720" fmla="*/ 783359 h 2117276"/>
              <a:gd name="connsiteX3-721" fmla="*/ 1439082 w 2870582"/>
              <a:gd name="connsiteY3-722" fmla="*/ 2117276 h 2117276"/>
              <a:gd name="connsiteX4-723" fmla="*/ 2867811 w 2870582"/>
              <a:gd name="connsiteY4-724" fmla="*/ 777520 h 2117276"/>
              <a:gd name="connsiteX0-725" fmla="*/ 2826694 w 2829465"/>
              <a:gd name="connsiteY0-726" fmla="*/ 777520 h 2117276"/>
              <a:gd name="connsiteX1-727" fmla="*/ 1365953 w 2829465"/>
              <a:gd name="connsiteY1-728" fmla="*/ 465307 h 2117276"/>
              <a:gd name="connsiteX2-729" fmla="*/ 397 w 2829465"/>
              <a:gd name="connsiteY2-730" fmla="*/ 768950 h 2117276"/>
              <a:gd name="connsiteX3-731" fmla="*/ 1397965 w 2829465"/>
              <a:gd name="connsiteY3-732" fmla="*/ 2117276 h 2117276"/>
              <a:gd name="connsiteX4-733" fmla="*/ 2826694 w 2829465"/>
              <a:gd name="connsiteY4-734" fmla="*/ 777520 h 2117276"/>
              <a:gd name="connsiteX0-735" fmla="*/ 2835599 w 2838370"/>
              <a:gd name="connsiteY0-736" fmla="*/ 777520 h 2117276"/>
              <a:gd name="connsiteX1-737" fmla="*/ 1374858 w 2838370"/>
              <a:gd name="connsiteY1-738" fmla="*/ 465307 h 2117276"/>
              <a:gd name="connsiteX2-739" fmla="*/ 9302 w 2838370"/>
              <a:gd name="connsiteY2-740" fmla="*/ 768950 h 2117276"/>
              <a:gd name="connsiteX3-741" fmla="*/ 1406870 w 2838370"/>
              <a:gd name="connsiteY3-742" fmla="*/ 2117276 h 2117276"/>
              <a:gd name="connsiteX4-743" fmla="*/ 2835599 w 2838370"/>
              <a:gd name="connsiteY4-744" fmla="*/ 777520 h 2117276"/>
              <a:gd name="connsiteX0-745" fmla="*/ 2840641 w 2843412"/>
              <a:gd name="connsiteY0-746" fmla="*/ 777520 h 2117276"/>
              <a:gd name="connsiteX1-747" fmla="*/ 1379900 w 2843412"/>
              <a:gd name="connsiteY1-748" fmla="*/ 465307 h 2117276"/>
              <a:gd name="connsiteX2-749" fmla="*/ 9258 w 2843412"/>
              <a:gd name="connsiteY2-750" fmla="*/ 825728 h 2117276"/>
              <a:gd name="connsiteX3-751" fmla="*/ 1411912 w 2843412"/>
              <a:gd name="connsiteY3-752" fmla="*/ 2117276 h 2117276"/>
              <a:gd name="connsiteX4-753" fmla="*/ 2840641 w 2843412"/>
              <a:gd name="connsiteY4-754" fmla="*/ 777520 h 2117276"/>
              <a:gd name="connsiteX0-755" fmla="*/ 2847744 w 2850515"/>
              <a:gd name="connsiteY0-756" fmla="*/ 777520 h 2117276"/>
              <a:gd name="connsiteX1-757" fmla="*/ 1387003 w 2850515"/>
              <a:gd name="connsiteY1-758" fmla="*/ 465307 h 2117276"/>
              <a:gd name="connsiteX2-759" fmla="*/ 16361 w 2850515"/>
              <a:gd name="connsiteY2-760" fmla="*/ 825728 h 2117276"/>
              <a:gd name="connsiteX3-761" fmla="*/ 1419015 w 2850515"/>
              <a:gd name="connsiteY3-762" fmla="*/ 2117276 h 2117276"/>
              <a:gd name="connsiteX4-763" fmla="*/ 2847744 w 2850515"/>
              <a:gd name="connsiteY4-764" fmla="*/ 777520 h 2117276"/>
              <a:gd name="connsiteX0-765" fmla="*/ 2854256 w 2857027"/>
              <a:gd name="connsiteY0-766" fmla="*/ 777520 h 2117276"/>
              <a:gd name="connsiteX1-767" fmla="*/ 1393515 w 2857027"/>
              <a:gd name="connsiteY1-768" fmla="*/ 465307 h 2117276"/>
              <a:gd name="connsiteX2-769" fmla="*/ 16266 w 2857027"/>
              <a:gd name="connsiteY2-770" fmla="*/ 862416 h 2117276"/>
              <a:gd name="connsiteX3-771" fmla="*/ 1425527 w 2857027"/>
              <a:gd name="connsiteY3-772" fmla="*/ 2117276 h 2117276"/>
              <a:gd name="connsiteX4-773" fmla="*/ 2854256 w 2857027"/>
              <a:gd name="connsiteY4-774" fmla="*/ 777520 h 2117276"/>
              <a:gd name="connsiteX0-775" fmla="*/ 2872478 w 2875249"/>
              <a:gd name="connsiteY0-776" fmla="*/ 777520 h 2117276"/>
              <a:gd name="connsiteX1-777" fmla="*/ 1411737 w 2875249"/>
              <a:gd name="connsiteY1-778" fmla="*/ 465307 h 2117276"/>
              <a:gd name="connsiteX2-779" fmla="*/ 34488 w 2875249"/>
              <a:gd name="connsiteY2-780" fmla="*/ 862416 h 2117276"/>
              <a:gd name="connsiteX3-781" fmla="*/ 1443749 w 2875249"/>
              <a:gd name="connsiteY3-782" fmla="*/ 2117276 h 2117276"/>
              <a:gd name="connsiteX4-783" fmla="*/ 2872478 w 2875249"/>
              <a:gd name="connsiteY4-784" fmla="*/ 777520 h 2117276"/>
              <a:gd name="connsiteX0-785" fmla="*/ 2872478 w 2875249"/>
              <a:gd name="connsiteY0-786" fmla="*/ 777520 h 2117276"/>
              <a:gd name="connsiteX1-787" fmla="*/ 1411737 w 2875249"/>
              <a:gd name="connsiteY1-788" fmla="*/ 465307 h 2117276"/>
              <a:gd name="connsiteX2-789" fmla="*/ 34488 w 2875249"/>
              <a:gd name="connsiteY2-790" fmla="*/ 862416 h 2117276"/>
              <a:gd name="connsiteX3-791" fmla="*/ 1443749 w 2875249"/>
              <a:gd name="connsiteY3-792" fmla="*/ 2117276 h 2117276"/>
              <a:gd name="connsiteX4-793" fmla="*/ 2872478 w 2875249"/>
              <a:gd name="connsiteY4-794" fmla="*/ 777520 h 2117276"/>
              <a:gd name="connsiteX0-795" fmla="*/ 2872478 w 2875249"/>
              <a:gd name="connsiteY0-796" fmla="*/ 777520 h 2117276"/>
              <a:gd name="connsiteX1-797" fmla="*/ 1411737 w 2875249"/>
              <a:gd name="connsiteY1-798" fmla="*/ 465307 h 2117276"/>
              <a:gd name="connsiteX2-799" fmla="*/ 34488 w 2875249"/>
              <a:gd name="connsiteY2-800" fmla="*/ 862416 h 2117276"/>
              <a:gd name="connsiteX3-801" fmla="*/ 1443749 w 2875249"/>
              <a:gd name="connsiteY3-802" fmla="*/ 2117276 h 2117276"/>
              <a:gd name="connsiteX4-803" fmla="*/ 2872478 w 2875249"/>
              <a:gd name="connsiteY4-804" fmla="*/ 777520 h 2117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75249" h="2117276">
                <a:moveTo>
                  <a:pt x="2872478" y="777520"/>
                </a:moveTo>
                <a:cubicBezTo>
                  <a:pt x="2934723" y="146457"/>
                  <a:pt x="1933155" y="-439503"/>
                  <a:pt x="1411737" y="465307"/>
                </a:cubicBezTo>
                <a:cubicBezTo>
                  <a:pt x="884040" y="-398527"/>
                  <a:pt x="-207410" y="188730"/>
                  <a:pt x="34488" y="862416"/>
                </a:cubicBezTo>
                <a:cubicBezTo>
                  <a:pt x="276386" y="1536102"/>
                  <a:pt x="1258709" y="1615717"/>
                  <a:pt x="1443749" y="2117276"/>
                </a:cubicBezTo>
                <a:cubicBezTo>
                  <a:pt x="1557952" y="1598143"/>
                  <a:pt x="2810233" y="1408583"/>
                  <a:pt x="2872478" y="777520"/>
                </a:cubicBezTo>
                <a:close/>
              </a:path>
            </a:pathLst>
          </a:custGeom>
          <a:solidFill>
            <a:srgbClr val="F9D9E8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心形 9"/>
          <p:cNvSpPr/>
          <p:nvPr/>
        </p:nvSpPr>
        <p:spPr>
          <a:xfrm rot="933852" flipH="1">
            <a:off x="7228583" y="957212"/>
            <a:ext cx="750200" cy="642259"/>
          </a:xfrm>
          <a:custGeom>
            <a:avLst/>
            <a:gdLst>
              <a:gd name="connsiteX0" fmla="*/ 2811505 w 2849011"/>
              <a:gd name="connsiteY0" fmla="*/ 485723 h 2122842"/>
              <a:gd name="connsiteX1" fmla="*/ 1424345 w 2849011"/>
              <a:gd name="connsiteY1" fmla="*/ 463970 h 2122842"/>
              <a:gd name="connsiteX2" fmla="*/ 671104 w 2849011"/>
              <a:gd name="connsiteY2" fmla="*/ 1 h 2122842"/>
              <a:gd name="connsiteX3" fmla="*/ 37506 w 2849011"/>
              <a:gd name="connsiteY3" fmla="*/ 486334 h 2122842"/>
              <a:gd name="connsiteX4" fmla="*/ 1423352 w 2849011"/>
              <a:gd name="connsiteY4" fmla="*/ 2113752 h 2122842"/>
              <a:gd name="connsiteX5" fmla="*/ 1423352 w 2849011"/>
              <a:gd name="connsiteY5" fmla="*/ 2120218 h 2122842"/>
              <a:gd name="connsiteX6" fmla="*/ 1423761 w 2849011"/>
              <a:gd name="connsiteY6" fmla="*/ 2122231 h 2122842"/>
              <a:gd name="connsiteX7" fmla="*/ 1424442 w 2849011"/>
              <a:gd name="connsiteY7" fmla="*/ 2118971 h 2122842"/>
              <a:gd name="connsiteX8" fmla="*/ 1425250 w 2849011"/>
              <a:gd name="connsiteY8" fmla="*/ 2122842 h 2122842"/>
              <a:gd name="connsiteX9" fmla="*/ 1425659 w 2849011"/>
              <a:gd name="connsiteY9" fmla="*/ 2120829 h 2122842"/>
              <a:gd name="connsiteX10" fmla="*/ 1425659 w 2849011"/>
              <a:gd name="connsiteY10" fmla="*/ 2113141 h 2122842"/>
              <a:gd name="connsiteX11" fmla="*/ 2811505 w 2849011"/>
              <a:gd name="connsiteY11" fmla="*/ 485723 h 2122842"/>
              <a:gd name="connsiteX0-1" fmla="*/ 2774000 w 2811506"/>
              <a:gd name="connsiteY0-2" fmla="*/ 127651 h 1764770"/>
              <a:gd name="connsiteX1-3" fmla="*/ 1386840 w 2811506"/>
              <a:gd name="connsiteY1-4" fmla="*/ 105898 h 1764770"/>
              <a:gd name="connsiteX2-5" fmla="*/ 1 w 2811506"/>
              <a:gd name="connsiteY2-6" fmla="*/ 128262 h 1764770"/>
              <a:gd name="connsiteX3-7" fmla="*/ 1385847 w 2811506"/>
              <a:gd name="connsiteY3-8" fmla="*/ 1755680 h 1764770"/>
              <a:gd name="connsiteX4-9" fmla="*/ 1385847 w 2811506"/>
              <a:gd name="connsiteY4-10" fmla="*/ 1762146 h 1764770"/>
              <a:gd name="connsiteX5-11" fmla="*/ 1386256 w 2811506"/>
              <a:gd name="connsiteY5-12" fmla="*/ 1764159 h 1764770"/>
              <a:gd name="connsiteX6-13" fmla="*/ 1386937 w 2811506"/>
              <a:gd name="connsiteY6-14" fmla="*/ 1760899 h 1764770"/>
              <a:gd name="connsiteX7-15" fmla="*/ 1387745 w 2811506"/>
              <a:gd name="connsiteY7-16" fmla="*/ 1764770 h 1764770"/>
              <a:gd name="connsiteX8-17" fmla="*/ 1388154 w 2811506"/>
              <a:gd name="connsiteY8-18" fmla="*/ 1762757 h 1764770"/>
              <a:gd name="connsiteX9-19" fmla="*/ 1388154 w 2811506"/>
              <a:gd name="connsiteY9-20" fmla="*/ 1755069 h 1764770"/>
              <a:gd name="connsiteX10-21" fmla="*/ 2774000 w 2811506"/>
              <a:gd name="connsiteY10-22" fmla="*/ 127651 h 1764770"/>
              <a:gd name="connsiteX0-23" fmla="*/ 2774000 w 2811506"/>
              <a:gd name="connsiteY0-24" fmla="*/ 502657 h 2139776"/>
              <a:gd name="connsiteX1-25" fmla="*/ 1386840 w 2811506"/>
              <a:gd name="connsiteY1-26" fmla="*/ 480904 h 2139776"/>
              <a:gd name="connsiteX2-27" fmla="*/ 1 w 2811506"/>
              <a:gd name="connsiteY2-28" fmla="*/ 503268 h 2139776"/>
              <a:gd name="connsiteX3-29" fmla="*/ 1385847 w 2811506"/>
              <a:gd name="connsiteY3-30" fmla="*/ 2130686 h 2139776"/>
              <a:gd name="connsiteX4-31" fmla="*/ 1385847 w 2811506"/>
              <a:gd name="connsiteY4-32" fmla="*/ 2137152 h 2139776"/>
              <a:gd name="connsiteX5-33" fmla="*/ 1386256 w 2811506"/>
              <a:gd name="connsiteY5-34" fmla="*/ 2139165 h 2139776"/>
              <a:gd name="connsiteX6-35" fmla="*/ 1386937 w 2811506"/>
              <a:gd name="connsiteY6-36" fmla="*/ 2135905 h 2139776"/>
              <a:gd name="connsiteX7-37" fmla="*/ 1387745 w 2811506"/>
              <a:gd name="connsiteY7-38" fmla="*/ 2139776 h 2139776"/>
              <a:gd name="connsiteX8-39" fmla="*/ 1388154 w 2811506"/>
              <a:gd name="connsiteY8-40" fmla="*/ 2137763 h 2139776"/>
              <a:gd name="connsiteX9-41" fmla="*/ 1388154 w 2811506"/>
              <a:gd name="connsiteY9-42" fmla="*/ 2130075 h 2139776"/>
              <a:gd name="connsiteX10-43" fmla="*/ 2774000 w 2811506"/>
              <a:gd name="connsiteY10-44" fmla="*/ 502657 h 2139776"/>
              <a:gd name="connsiteX0-45" fmla="*/ 2774000 w 2811506"/>
              <a:gd name="connsiteY0-46" fmla="*/ 502657 h 2139776"/>
              <a:gd name="connsiteX1-47" fmla="*/ 1386840 w 2811506"/>
              <a:gd name="connsiteY1-48" fmla="*/ 480904 h 2139776"/>
              <a:gd name="connsiteX2-49" fmla="*/ 1 w 2811506"/>
              <a:gd name="connsiteY2-50" fmla="*/ 503268 h 2139776"/>
              <a:gd name="connsiteX3-51" fmla="*/ 1385847 w 2811506"/>
              <a:gd name="connsiteY3-52" fmla="*/ 2130686 h 2139776"/>
              <a:gd name="connsiteX4-53" fmla="*/ 1385847 w 2811506"/>
              <a:gd name="connsiteY4-54" fmla="*/ 2137152 h 2139776"/>
              <a:gd name="connsiteX5-55" fmla="*/ 1386256 w 2811506"/>
              <a:gd name="connsiteY5-56" fmla="*/ 2139165 h 2139776"/>
              <a:gd name="connsiteX6-57" fmla="*/ 1386937 w 2811506"/>
              <a:gd name="connsiteY6-58" fmla="*/ 2135905 h 2139776"/>
              <a:gd name="connsiteX7-59" fmla="*/ 1387745 w 2811506"/>
              <a:gd name="connsiteY7-60" fmla="*/ 2139776 h 2139776"/>
              <a:gd name="connsiteX8-61" fmla="*/ 1388154 w 2811506"/>
              <a:gd name="connsiteY8-62" fmla="*/ 2137763 h 2139776"/>
              <a:gd name="connsiteX9-63" fmla="*/ 1388154 w 2811506"/>
              <a:gd name="connsiteY9-64" fmla="*/ 2130075 h 2139776"/>
              <a:gd name="connsiteX10-65" fmla="*/ 2774000 w 2811506"/>
              <a:gd name="connsiteY10-66" fmla="*/ 502657 h 2139776"/>
              <a:gd name="connsiteX0-67" fmla="*/ 2817804 w 2855310"/>
              <a:gd name="connsiteY0-68" fmla="*/ 502657 h 2139776"/>
              <a:gd name="connsiteX1-69" fmla="*/ 1430644 w 2855310"/>
              <a:gd name="connsiteY1-70" fmla="*/ 480904 h 2139776"/>
              <a:gd name="connsiteX2-71" fmla="*/ 43805 w 2855310"/>
              <a:gd name="connsiteY2-72" fmla="*/ 503268 h 2139776"/>
              <a:gd name="connsiteX3-73" fmla="*/ 1429651 w 2855310"/>
              <a:gd name="connsiteY3-74" fmla="*/ 2130686 h 2139776"/>
              <a:gd name="connsiteX4-75" fmla="*/ 1429651 w 2855310"/>
              <a:gd name="connsiteY4-76" fmla="*/ 2137152 h 2139776"/>
              <a:gd name="connsiteX5-77" fmla="*/ 1430060 w 2855310"/>
              <a:gd name="connsiteY5-78" fmla="*/ 2139165 h 2139776"/>
              <a:gd name="connsiteX6-79" fmla="*/ 1430741 w 2855310"/>
              <a:gd name="connsiteY6-80" fmla="*/ 2135905 h 2139776"/>
              <a:gd name="connsiteX7-81" fmla="*/ 1431549 w 2855310"/>
              <a:gd name="connsiteY7-82" fmla="*/ 2139776 h 2139776"/>
              <a:gd name="connsiteX8-83" fmla="*/ 1431958 w 2855310"/>
              <a:gd name="connsiteY8-84" fmla="*/ 2137763 h 2139776"/>
              <a:gd name="connsiteX9-85" fmla="*/ 1431958 w 2855310"/>
              <a:gd name="connsiteY9-86" fmla="*/ 2130075 h 2139776"/>
              <a:gd name="connsiteX10-87" fmla="*/ 2817804 w 2855310"/>
              <a:gd name="connsiteY10-88" fmla="*/ 502657 h 2139776"/>
              <a:gd name="connsiteX0-89" fmla="*/ 2817804 w 2855964"/>
              <a:gd name="connsiteY0-90" fmla="*/ 502657 h 2139776"/>
              <a:gd name="connsiteX1-91" fmla="*/ 1430644 w 2855964"/>
              <a:gd name="connsiteY1-92" fmla="*/ 480904 h 2139776"/>
              <a:gd name="connsiteX2-93" fmla="*/ 43805 w 2855964"/>
              <a:gd name="connsiteY2-94" fmla="*/ 503268 h 2139776"/>
              <a:gd name="connsiteX3-95" fmla="*/ 1429651 w 2855964"/>
              <a:gd name="connsiteY3-96" fmla="*/ 2130686 h 2139776"/>
              <a:gd name="connsiteX4-97" fmla="*/ 1429651 w 2855964"/>
              <a:gd name="connsiteY4-98" fmla="*/ 2137152 h 2139776"/>
              <a:gd name="connsiteX5-99" fmla="*/ 1430060 w 2855964"/>
              <a:gd name="connsiteY5-100" fmla="*/ 2139165 h 2139776"/>
              <a:gd name="connsiteX6-101" fmla="*/ 1430741 w 2855964"/>
              <a:gd name="connsiteY6-102" fmla="*/ 2135905 h 2139776"/>
              <a:gd name="connsiteX7-103" fmla="*/ 1431549 w 2855964"/>
              <a:gd name="connsiteY7-104" fmla="*/ 2139776 h 2139776"/>
              <a:gd name="connsiteX8-105" fmla="*/ 1431958 w 2855964"/>
              <a:gd name="connsiteY8-106" fmla="*/ 2137763 h 2139776"/>
              <a:gd name="connsiteX9-107" fmla="*/ 1463443 w 2855964"/>
              <a:gd name="connsiteY9-108" fmla="*/ 2112172 h 2139776"/>
              <a:gd name="connsiteX10-109" fmla="*/ 2817804 w 2855964"/>
              <a:gd name="connsiteY10-110" fmla="*/ 502657 h 2139776"/>
              <a:gd name="connsiteX0-111" fmla="*/ 2817804 w 2817804"/>
              <a:gd name="connsiteY0-112" fmla="*/ 502657 h 2139776"/>
              <a:gd name="connsiteX1-113" fmla="*/ 1430644 w 2817804"/>
              <a:gd name="connsiteY1-114" fmla="*/ 480904 h 2139776"/>
              <a:gd name="connsiteX2-115" fmla="*/ 43805 w 2817804"/>
              <a:gd name="connsiteY2-116" fmla="*/ 503268 h 2139776"/>
              <a:gd name="connsiteX3-117" fmla="*/ 1429651 w 2817804"/>
              <a:gd name="connsiteY3-118" fmla="*/ 2130686 h 2139776"/>
              <a:gd name="connsiteX4-119" fmla="*/ 1429651 w 2817804"/>
              <a:gd name="connsiteY4-120" fmla="*/ 2137152 h 2139776"/>
              <a:gd name="connsiteX5-121" fmla="*/ 1430060 w 2817804"/>
              <a:gd name="connsiteY5-122" fmla="*/ 2139165 h 2139776"/>
              <a:gd name="connsiteX6-123" fmla="*/ 1430741 w 2817804"/>
              <a:gd name="connsiteY6-124" fmla="*/ 2135905 h 2139776"/>
              <a:gd name="connsiteX7-125" fmla="*/ 1431549 w 2817804"/>
              <a:gd name="connsiteY7-126" fmla="*/ 2139776 h 2139776"/>
              <a:gd name="connsiteX8-127" fmla="*/ 1431958 w 2817804"/>
              <a:gd name="connsiteY8-128" fmla="*/ 2137763 h 2139776"/>
              <a:gd name="connsiteX9-129" fmla="*/ 2817804 w 2817804"/>
              <a:gd name="connsiteY9-130" fmla="*/ 502657 h 2139776"/>
              <a:gd name="connsiteX0-131" fmla="*/ 2817804 w 2817804"/>
              <a:gd name="connsiteY0-132" fmla="*/ 502657 h 2139776"/>
              <a:gd name="connsiteX1-133" fmla="*/ 1430644 w 2817804"/>
              <a:gd name="connsiteY1-134" fmla="*/ 480904 h 2139776"/>
              <a:gd name="connsiteX2-135" fmla="*/ 43805 w 2817804"/>
              <a:gd name="connsiteY2-136" fmla="*/ 503268 h 2139776"/>
              <a:gd name="connsiteX3-137" fmla="*/ 1429651 w 2817804"/>
              <a:gd name="connsiteY3-138" fmla="*/ 2130686 h 2139776"/>
              <a:gd name="connsiteX4-139" fmla="*/ 1429651 w 2817804"/>
              <a:gd name="connsiteY4-140" fmla="*/ 2137152 h 2139776"/>
              <a:gd name="connsiteX5-141" fmla="*/ 1430060 w 2817804"/>
              <a:gd name="connsiteY5-142" fmla="*/ 2139165 h 2139776"/>
              <a:gd name="connsiteX6-143" fmla="*/ 1430741 w 2817804"/>
              <a:gd name="connsiteY6-144" fmla="*/ 2135905 h 2139776"/>
              <a:gd name="connsiteX7-145" fmla="*/ 1431549 w 2817804"/>
              <a:gd name="connsiteY7-146" fmla="*/ 2139776 h 2139776"/>
              <a:gd name="connsiteX8-147" fmla="*/ 1431958 w 2817804"/>
              <a:gd name="connsiteY8-148" fmla="*/ 2137763 h 2139776"/>
              <a:gd name="connsiteX9-149" fmla="*/ 2817804 w 2817804"/>
              <a:gd name="connsiteY9-150" fmla="*/ 502657 h 2139776"/>
              <a:gd name="connsiteX0-151" fmla="*/ 2817804 w 2834217"/>
              <a:gd name="connsiteY0-152" fmla="*/ 502657 h 2139776"/>
              <a:gd name="connsiteX1-153" fmla="*/ 1430644 w 2834217"/>
              <a:gd name="connsiteY1-154" fmla="*/ 480904 h 2139776"/>
              <a:gd name="connsiteX2-155" fmla="*/ 43805 w 2834217"/>
              <a:gd name="connsiteY2-156" fmla="*/ 503268 h 2139776"/>
              <a:gd name="connsiteX3-157" fmla="*/ 1429651 w 2834217"/>
              <a:gd name="connsiteY3-158" fmla="*/ 2130686 h 2139776"/>
              <a:gd name="connsiteX4-159" fmla="*/ 1429651 w 2834217"/>
              <a:gd name="connsiteY4-160" fmla="*/ 2137152 h 2139776"/>
              <a:gd name="connsiteX5-161" fmla="*/ 1430060 w 2834217"/>
              <a:gd name="connsiteY5-162" fmla="*/ 2139165 h 2139776"/>
              <a:gd name="connsiteX6-163" fmla="*/ 1430741 w 2834217"/>
              <a:gd name="connsiteY6-164" fmla="*/ 2135905 h 2139776"/>
              <a:gd name="connsiteX7-165" fmla="*/ 1431549 w 2834217"/>
              <a:gd name="connsiteY7-166" fmla="*/ 2139776 h 2139776"/>
              <a:gd name="connsiteX8-167" fmla="*/ 1431958 w 2834217"/>
              <a:gd name="connsiteY8-168" fmla="*/ 2137763 h 2139776"/>
              <a:gd name="connsiteX9-169" fmla="*/ 2817804 w 2834217"/>
              <a:gd name="connsiteY9-170" fmla="*/ 502657 h 2139776"/>
              <a:gd name="connsiteX0-171" fmla="*/ 2817804 w 2817804"/>
              <a:gd name="connsiteY0-172" fmla="*/ 502657 h 2139776"/>
              <a:gd name="connsiteX1-173" fmla="*/ 1430644 w 2817804"/>
              <a:gd name="connsiteY1-174" fmla="*/ 480904 h 2139776"/>
              <a:gd name="connsiteX2-175" fmla="*/ 43805 w 2817804"/>
              <a:gd name="connsiteY2-176" fmla="*/ 503268 h 2139776"/>
              <a:gd name="connsiteX3-177" fmla="*/ 1429651 w 2817804"/>
              <a:gd name="connsiteY3-178" fmla="*/ 2130686 h 2139776"/>
              <a:gd name="connsiteX4-179" fmla="*/ 1429651 w 2817804"/>
              <a:gd name="connsiteY4-180" fmla="*/ 2137152 h 2139776"/>
              <a:gd name="connsiteX5-181" fmla="*/ 1430060 w 2817804"/>
              <a:gd name="connsiteY5-182" fmla="*/ 2139165 h 2139776"/>
              <a:gd name="connsiteX6-183" fmla="*/ 1430741 w 2817804"/>
              <a:gd name="connsiteY6-184" fmla="*/ 2135905 h 2139776"/>
              <a:gd name="connsiteX7-185" fmla="*/ 1431549 w 2817804"/>
              <a:gd name="connsiteY7-186" fmla="*/ 2139776 h 2139776"/>
              <a:gd name="connsiteX8-187" fmla="*/ 1431958 w 2817804"/>
              <a:gd name="connsiteY8-188" fmla="*/ 2137763 h 2139776"/>
              <a:gd name="connsiteX9-189" fmla="*/ 2817804 w 2817804"/>
              <a:gd name="connsiteY9-190" fmla="*/ 502657 h 2139776"/>
              <a:gd name="connsiteX0-191" fmla="*/ 2817804 w 2853843"/>
              <a:gd name="connsiteY0-192" fmla="*/ 625284 h 2262403"/>
              <a:gd name="connsiteX1-193" fmla="*/ 1430644 w 2853843"/>
              <a:gd name="connsiteY1-194" fmla="*/ 603531 h 2262403"/>
              <a:gd name="connsiteX2-195" fmla="*/ 43805 w 2853843"/>
              <a:gd name="connsiteY2-196" fmla="*/ 625895 h 2262403"/>
              <a:gd name="connsiteX3-197" fmla="*/ 1429651 w 2853843"/>
              <a:gd name="connsiteY3-198" fmla="*/ 2253313 h 2262403"/>
              <a:gd name="connsiteX4-199" fmla="*/ 1429651 w 2853843"/>
              <a:gd name="connsiteY4-200" fmla="*/ 2259779 h 2262403"/>
              <a:gd name="connsiteX5-201" fmla="*/ 1430060 w 2853843"/>
              <a:gd name="connsiteY5-202" fmla="*/ 2261792 h 2262403"/>
              <a:gd name="connsiteX6-203" fmla="*/ 1430741 w 2853843"/>
              <a:gd name="connsiteY6-204" fmla="*/ 2258532 h 2262403"/>
              <a:gd name="connsiteX7-205" fmla="*/ 1431549 w 2853843"/>
              <a:gd name="connsiteY7-206" fmla="*/ 2262403 h 2262403"/>
              <a:gd name="connsiteX8-207" fmla="*/ 1431958 w 2853843"/>
              <a:gd name="connsiteY8-208" fmla="*/ 2260390 h 2262403"/>
              <a:gd name="connsiteX9-209" fmla="*/ 2817804 w 2853843"/>
              <a:gd name="connsiteY9-210" fmla="*/ 625284 h 2262403"/>
              <a:gd name="connsiteX0-211" fmla="*/ 2817804 w 2818245"/>
              <a:gd name="connsiteY0-212" fmla="*/ 503008 h 2140127"/>
              <a:gd name="connsiteX1-213" fmla="*/ 1430644 w 2818245"/>
              <a:gd name="connsiteY1-214" fmla="*/ 481255 h 2140127"/>
              <a:gd name="connsiteX2-215" fmla="*/ 43805 w 2818245"/>
              <a:gd name="connsiteY2-216" fmla="*/ 503619 h 2140127"/>
              <a:gd name="connsiteX3-217" fmla="*/ 1429651 w 2818245"/>
              <a:gd name="connsiteY3-218" fmla="*/ 2131037 h 2140127"/>
              <a:gd name="connsiteX4-219" fmla="*/ 1429651 w 2818245"/>
              <a:gd name="connsiteY4-220" fmla="*/ 2137503 h 2140127"/>
              <a:gd name="connsiteX5-221" fmla="*/ 1430060 w 2818245"/>
              <a:gd name="connsiteY5-222" fmla="*/ 2139516 h 2140127"/>
              <a:gd name="connsiteX6-223" fmla="*/ 1430741 w 2818245"/>
              <a:gd name="connsiteY6-224" fmla="*/ 2136256 h 2140127"/>
              <a:gd name="connsiteX7-225" fmla="*/ 1431549 w 2818245"/>
              <a:gd name="connsiteY7-226" fmla="*/ 2140127 h 2140127"/>
              <a:gd name="connsiteX8-227" fmla="*/ 1431958 w 2818245"/>
              <a:gd name="connsiteY8-228" fmla="*/ 2138114 h 2140127"/>
              <a:gd name="connsiteX9-229" fmla="*/ 2817804 w 2818245"/>
              <a:gd name="connsiteY9-230" fmla="*/ 503008 h 2140127"/>
              <a:gd name="connsiteX0-231" fmla="*/ 2826398 w 2826835"/>
              <a:gd name="connsiteY0-232" fmla="*/ 702634 h 2102150"/>
              <a:gd name="connsiteX1-233" fmla="*/ 1430644 w 2826835"/>
              <a:gd name="connsiteY1-234" fmla="*/ 443278 h 2102150"/>
              <a:gd name="connsiteX2-235" fmla="*/ 43805 w 2826835"/>
              <a:gd name="connsiteY2-236" fmla="*/ 465642 h 2102150"/>
              <a:gd name="connsiteX3-237" fmla="*/ 1429651 w 2826835"/>
              <a:gd name="connsiteY3-238" fmla="*/ 2093060 h 2102150"/>
              <a:gd name="connsiteX4-239" fmla="*/ 1429651 w 2826835"/>
              <a:gd name="connsiteY4-240" fmla="*/ 2099526 h 2102150"/>
              <a:gd name="connsiteX5-241" fmla="*/ 1430060 w 2826835"/>
              <a:gd name="connsiteY5-242" fmla="*/ 2101539 h 2102150"/>
              <a:gd name="connsiteX6-243" fmla="*/ 1430741 w 2826835"/>
              <a:gd name="connsiteY6-244" fmla="*/ 2098279 h 2102150"/>
              <a:gd name="connsiteX7-245" fmla="*/ 1431549 w 2826835"/>
              <a:gd name="connsiteY7-246" fmla="*/ 2102150 h 2102150"/>
              <a:gd name="connsiteX8-247" fmla="*/ 1431958 w 2826835"/>
              <a:gd name="connsiteY8-248" fmla="*/ 2100137 h 2102150"/>
              <a:gd name="connsiteX9-249" fmla="*/ 2826398 w 2826835"/>
              <a:gd name="connsiteY9-250" fmla="*/ 702634 h 2102150"/>
              <a:gd name="connsiteX0-251" fmla="*/ 2826398 w 2827161"/>
              <a:gd name="connsiteY0-252" fmla="*/ 736991 h 2136507"/>
              <a:gd name="connsiteX1-253" fmla="*/ 1430644 w 2827161"/>
              <a:gd name="connsiteY1-254" fmla="*/ 477635 h 2136507"/>
              <a:gd name="connsiteX2-255" fmla="*/ 43805 w 2827161"/>
              <a:gd name="connsiteY2-256" fmla="*/ 499999 h 2136507"/>
              <a:gd name="connsiteX3-257" fmla="*/ 1429651 w 2827161"/>
              <a:gd name="connsiteY3-258" fmla="*/ 2127417 h 2136507"/>
              <a:gd name="connsiteX4-259" fmla="*/ 1429651 w 2827161"/>
              <a:gd name="connsiteY4-260" fmla="*/ 2133883 h 2136507"/>
              <a:gd name="connsiteX5-261" fmla="*/ 1430060 w 2827161"/>
              <a:gd name="connsiteY5-262" fmla="*/ 2135896 h 2136507"/>
              <a:gd name="connsiteX6-263" fmla="*/ 1430741 w 2827161"/>
              <a:gd name="connsiteY6-264" fmla="*/ 2132636 h 2136507"/>
              <a:gd name="connsiteX7-265" fmla="*/ 1431549 w 2827161"/>
              <a:gd name="connsiteY7-266" fmla="*/ 2136507 h 2136507"/>
              <a:gd name="connsiteX8-267" fmla="*/ 1431958 w 2827161"/>
              <a:gd name="connsiteY8-268" fmla="*/ 2134494 h 2136507"/>
              <a:gd name="connsiteX9-269" fmla="*/ 2826398 w 2827161"/>
              <a:gd name="connsiteY9-270" fmla="*/ 736991 h 2136507"/>
              <a:gd name="connsiteX0-271" fmla="*/ 2826398 w 2827161"/>
              <a:gd name="connsiteY0-272" fmla="*/ 736991 h 2136507"/>
              <a:gd name="connsiteX1-273" fmla="*/ 1430644 w 2827161"/>
              <a:gd name="connsiteY1-274" fmla="*/ 477635 h 2136507"/>
              <a:gd name="connsiteX2-275" fmla="*/ 43805 w 2827161"/>
              <a:gd name="connsiteY2-276" fmla="*/ 499999 h 2136507"/>
              <a:gd name="connsiteX3-277" fmla="*/ 1429651 w 2827161"/>
              <a:gd name="connsiteY3-278" fmla="*/ 2127417 h 2136507"/>
              <a:gd name="connsiteX4-279" fmla="*/ 1429651 w 2827161"/>
              <a:gd name="connsiteY4-280" fmla="*/ 2133883 h 2136507"/>
              <a:gd name="connsiteX5-281" fmla="*/ 1430060 w 2827161"/>
              <a:gd name="connsiteY5-282" fmla="*/ 2135896 h 2136507"/>
              <a:gd name="connsiteX6-283" fmla="*/ 1430741 w 2827161"/>
              <a:gd name="connsiteY6-284" fmla="*/ 2132636 h 2136507"/>
              <a:gd name="connsiteX7-285" fmla="*/ 1431549 w 2827161"/>
              <a:gd name="connsiteY7-286" fmla="*/ 2136507 h 2136507"/>
              <a:gd name="connsiteX8-287" fmla="*/ 1431958 w 2827161"/>
              <a:gd name="connsiteY8-288" fmla="*/ 2134494 h 2136507"/>
              <a:gd name="connsiteX9-289" fmla="*/ 2826398 w 2827161"/>
              <a:gd name="connsiteY9-290" fmla="*/ 736991 h 2136507"/>
              <a:gd name="connsiteX0-291" fmla="*/ 2826398 w 2827021"/>
              <a:gd name="connsiteY0-292" fmla="*/ 745454 h 2144970"/>
              <a:gd name="connsiteX1-293" fmla="*/ 1430644 w 2827021"/>
              <a:gd name="connsiteY1-294" fmla="*/ 486098 h 2144970"/>
              <a:gd name="connsiteX2-295" fmla="*/ 43805 w 2827021"/>
              <a:gd name="connsiteY2-296" fmla="*/ 508462 h 2144970"/>
              <a:gd name="connsiteX3-297" fmla="*/ 1429651 w 2827021"/>
              <a:gd name="connsiteY3-298" fmla="*/ 2135880 h 2144970"/>
              <a:gd name="connsiteX4-299" fmla="*/ 1429651 w 2827021"/>
              <a:gd name="connsiteY4-300" fmla="*/ 2142346 h 2144970"/>
              <a:gd name="connsiteX5-301" fmla="*/ 1430060 w 2827021"/>
              <a:gd name="connsiteY5-302" fmla="*/ 2144359 h 2144970"/>
              <a:gd name="connsiteX6-303" fmla="*/ 1430741 w 2827021"/>
              <a:gd name="connsiteY6-304" fmla="*/ 2141099 h 2144970"/>
              <a:gd name="connsiteX7-305" fmla="*/ 1431549 w 2827021"/>
              <a:gd name="connsiteY7-306" fmla="*/ 2144970 h 2144970"/>
              <a:gd name="connsiteX8-307" fmla="*/ 1431958 w 2827021"/>
              <a:gd name="connsiteY8-308" fmla="*/ 2142957 h 2144970"/>
              <a:gd name="connsiteX9-309" fmla="*/ 2826398 w 2827021"/>
              <a:gd name="connsiteY9-310" fmla="*/ 745454 h 2144970"/>
              <a:gd name="connsiteX0-311" fmla="*/ 2782614 w 2782642"/>
              <a:gd name="connsiteY0-312" fmla="*/ 483759 h 1883275"/>
              <a:gd name="connsiteX1-313" fmla="*/ 1422350 w 2782642"/>
              <a:gd name="connsiteY1-314" fmla="*/ 569455 h 1883275"/>
              <a:gd name="connsiteX2-315" fmla="*/ 21 w 2782642"/>
              <a:gd name="connsiteY2-316" fmla="*/ 246767 h 1883275"/>
              <a:gd name="connsiteX3-317" fmla="*/ 1385867 w 2782642"/>
              <a:gd name="connsiteY3-318" fmla="*/ 1874185 h 1883275"/>
              <a:gd name="connsiteX4-319" fmla="*/ 1385867 w 2782642"/>
              <a:gd name="connsiteY4-320" fmla="*/ 1880651 h 1883275"/>
              <a:gd name="connsiteX5-321" fmla="*/ 1386276 w 2782642"/>
              <a:gd name="connsiteY5-322" fmla="*/ 1882664 h 1883275"/>
              <a:gd name="connsiteX6-323" fmla="*/ 1386957 w 2782642"/>
              <a:gd name="connsiteY6-324" fmla="*/ 1879404 h 1883275"/>
              <a:gd name="connsiteX7-325" fmla="*/ 1387765 w 2782642"/>
              <a:gd name="connsiteY7-326" fmla="*/ 1883275 h 1883275"/>
              <a:gd name="connsiteX8-327" fmla="*/ 1388174 w 2782642"/>
              <a:gd name="connsiteY8-328" fmla="*/ 1881262 h 1883275"/>
              <a:gd name="connsiteX9-329" fmla="*/ 2782614 w 2782642"/>
              <a:gd name="connsiteY9-330" fmla="*/ 483759 h 1883275"/>
              <a:gd name="connsiteX0-331" fmla="*/ 2782619 w 2782639"/>
              <a:gd name="connsiteY0-332" fmla="*/ 709167 h 2108683"/>
              <a:gd name="connsiteX1-333" fmla="*/ 1353860 w 2782639"/>
              <a:gd name="connsiteY1-334" fmla="*/ 447624 h 2108683"/>
              <a:gd name="connsiteX2-335" fmla="*/ 26 w 2782639"/>
              <a:gd name="connsiteY2-336" fmla="*/ 472175 h 2108683"/>
              <a:gd name="connsiteX3-337" fmla="*/ 1385872 w 2782639"/>
              <a:gd name="connsiteY3-338" fmla="*/ 2099593 h 2108683"/>
              <a:gd name="connsiteX4-339" fmla="*/ 1385872 w 2782639"/>
              <a:gd name="connsiteY4-340" fmla="*/ 2106059 h 2108683"/>
              <a:gd name="connsiteX5-341" fmla="*/ 1386281 w 2782639"/>
              <a:gd name="connsiteY5-342" fmla="*/ 2108072 h 2108683"/>
              <a:gd name="connsiteX6-343" fmla="*/ 1386962 w 2782639"/>
              <a:gd name="connsiteY6-344" fmla="*/ 2104812 h 2108683"/>
              <a:gd name="connsiteX7-345" fmla="*/ 1387770 w 2782639"/>
              <a:gd name="connsiteY7-346" fmla="*/ 2108683 h 2108683"/>
              <a:gd name="connsiteX8-347" fmla="*/ 1388179 w 2782639"/>
              <a:gd name="connsiteY8-348" fmla="*/ 2106670 h 2108683"/>
              <a:gd name="connsiteX9-349" fmla="*/ 2782619 w 2782639"/>
              <a:gd name="connsiteY9-350" fmla="*/ 709167 h 2108683"/>
              <a:gd name="connsiteX0-351" fmla="*/ 2782619 w 2793508"/>
              <a:gd name="connsiteY0-352" fmla="*/ 739375 h 2138891"/>
              <a:gd name="connsiteX1-353" fmla="*/ 1353860 w 2793508"/>
              <a:gd name="connsiteY1-354" fmla="*/ 477832 h 2138891"/>
              <a:gd name="connsiteX2-355" fmla="*/ 26 w 2793508"/>
              <a:gd name="connsiteY2-356" fmla="*/ 502383 h 2138891"/>
              <a:gd name="connsiteX3-357" fmla="*/ 1385872 w 2793508"/>
              <a:gd name="connsiteY3-358" fmla="*/ 2129801 h 2138891"/>
              <a:gd name="connsiteX4-359" fmla="*/ 1385872 w 2793508"/>
              <a:gd name="connsiteY4-360" fmla="*/ 2136267 h 2138891"/>
              <a:gd name="connsiteX5-361" fmla="*/ 1386281 w 2793508"/>
              <a:gd name="connsiteY5-362" fmla="*/ 2138280 h 2138891"/>
              <a:gd name="connsiteX6-363" fmla="*/ 1386962 w 2793508"/>
              <a:gd name="connsiteY6-364" fmla="*/ 2135020 h 2138891"/>
              <a:gd name="connsiteX7-365" fmla="*/ 1387770 w 2793508"/>
              <a:gd name="connsiteY7-366" fmla="*/ 2138891 h 2138891"/>
              <a:gd name="connsiteX8-367" fmla="*/ 1388179 w 2793508"/>
              <a:gd name="connsiteY8-368" fmla="*/ 2136878 h 2138891"/>
              <a:gd name="connsiteX9-369" fmla="*/ 2782619 w 2793508"/>
              <a:gd name="connsiteY9-370" fmla="*/ 739375 h 2138891"/>
              <a:gd name="connsiteX0-371" fmla="*/ 2782619 w 2790449"/>
              <a:gd name="connsiteY0-372" fmla="*/ 764588 h 2164104"/>
              <a:gd name="connsiteX1-373" fmla="*/ 1353860 w 2790449"/>
              <a:gd name="connsiteY1-374" fmla="*/ 503045 h 2164104"/>
              <a:gd name="connsiteX2-375" fmla="*/ 26 w 2790449"/>
              <a:gd name="connsiteY2-376" fmla="*/ 527596 h 2164104"/>
              <a:gd name="connsiteX3-377" fmla="*/ 1385872 w 2790449"/>
              <a:gd name="connsiteY3-378" fmla="*/ 2155014 h 2164104"/>
              <a:gd name="connsiteX4-379" fmla="*/ 1385872 w 2790449"/>
              <a:gd name="connsiteY4-380" fmla="*/ 2161480 h 2164104"/>
              <a:gd name="connsiteX5-381" fmla="*/ 1386281 w 2790449"/>
              <a:gd name="connsiteY5-382" fmla="*/ 2163493 h 2164104"/>
              <a:gd name="connsiteX6-383" fmla="*/ 1386962 w 2790449"/>
              <a:gd name="connsiteY6-384" fmla="*/ 2160233 h 2164104"/>
              <a:gd name="connsiteX7-385" fmla="*/ 1387770 w 2790449"/>
              <a:gd name="connsiteY7-386" fmla="*/ 2164104 h 2164104"/>
              <a:gd name="connsiteX8-387" fmla="*/ 1388179 w 2790449"/>
              <a:gd name="connsiteY8-388" fmla="*/ 2162091 h 2164104"/>
              <a:gd name="connsiteX9-389" fmla="*/ 2782619 w 2790449"/>
              <a:gd name="connsiteY9-390" fmla="*/ 764588 h 2164104"/>
              <a:gd name="connsiteX0-391" fmla="*/ 2814601 w 2822211"/>
              <a:gd name="connsiteY0-392" fmla="*/ 799091 h 2147937"/>
              <a:gd name="connsiteX1-393" fmla="*/ 1353860 w 2822211"/>
              <a:gd name="connsiteY1-394" fmla="*/ 486878 h 2147937"/>
              <a:gd name="connsiteX2-395" fmla="*/ 26 w 2822211"/>
              <a:gd name="connsiteY2-396" fmla="*/ 511429 h 2147937"/>
              <a:gd name="connsiteX3-397" fmla="*/ 1385872 w 2822211"/>
              <a:gd name="connsiteY3-398" fmla="*/ 2138847 h 2147937"/>
              <a:gd name="connsiteX4-399" fmla="*/ 1385872 w 2822211"/>
              <a:gd name="connsiteY4-400" fmla="*/ 2145313 h 2147937"/>
              <a:gd name="connsiteX5-401" fmla="*/ 1386281 w 2822211"/>
              <a:gd name="connsiteY5-402" fmla="*/ 2147326 h 2147937"/>
              <a:gd name="connsiteX6-403" fmla="*/ 1386962 w 2822211"/>
              <a:gd name="connsiteY6-404" fmla="*/ 2144066 h 2147937"/>
              <a:gd name="connsiteX7-405" fmla="*/ 1387770 w 2822211"/>
              <a:gd name="connsiteY7-406" fmla="*/ 2147937 h 2147937"/>
              <a:gd name="connsiteX8-407" fmla="*/ 1388179 w 2822211"/>
              <a:gd name="connsiteY8-408" fmla="*/ 2145924 h 2147937"/>
              <a:gd name="connsiteX9-409" fmla="*/ 2814601 w 2822211"/>
              <a:gd name="connsiteY9-410" fmla="*/ 799091 h 2147937"/>
              <a:gd name="connsiteX0-411" fmla="*/ 2814601 w 2822211"/>
              <a:gd name="connsiteY0-412" fmla="*/ 799091 h 2147937"/>
              <a:gd name="connsiteX1-413" fmla="*/ 1353860 w 2822211"/>
              <a:gd name="connsiteY1-414" fmla="*/ 486878 h 2147937"/>
              <a:gd name="connsiteX2-415" fmla="*/ 26 w 2822211"/>
              <a:gd name="connsiteY2-416" fmla="*/ 511429 h 2147937"/>
              <a:gd name="connsiteX3-417" fmla="*/ 1385872 w 2822211"/>
              <a:gd name="connsiteY3-418" fmla="*/ 2138847 h 2147937"/>
              <a:gd name="connsiteX4-419" fmla="*/ 1385872 w 2822211"/>
              <a:gd name="connsiteY4-420" fmla="*/ 2145313 h 2147937"/>
              <a:gd name="connsiteX5-421" fmla="*/ 1386281 w 2822211"/>
              <a:gd name="connsiteY5-422" fmla="*/ 2147326 h 2147937"/>
              <a:gd name="connsiteX6-423" fmla="*/ 1386962 w 2822211"/>
              <a:gd name="connsiteY6-424" fmla="*/ 2144066 h 2147937"/>
              <a:gd name="connsiteX7-425" fmla="*/ 1387770 w 2822211"/>
              <a:gd name="connsiteY7-426" fmla="*/ 2147937 h 2147937"/>
              <a:gd name="connsiteX8-427" fmla="*/ 1388179 w 2822211"/>
              <a:gd name="connsiteY8-428" fmla="*/ 2145924 h 2147937"/>
              <a:gd name="connsiteX9-429" fmla="*/ 2814601 w 2822211"/>
              <a:gd name="connsiteY9-430" fmla="*/ 799091 h 2147937"/>
              <a:gd name="connsiteX0-431" fmla="*/ 2814601 w 2817528"/>
              <a:gd name="connsiteY0-432" fmla="*/ 759838 h 2115485"/>
              <a:gd name="connsiteX1-433" fmla="*/ 1353860 w 2817528"/>
              <a:gd name="connsiteY1-434" fmla="*/ 447625 h 2115485"/>
              <a:gd name="connsiteX2-435" fmla="*/ 26 w 2817528"/>
              <a:gd name="connsiteY2-436" fmla="*/ 472176 h 2115485"/>
              <a:gd name="connsiteX3-437" fmla="*/ 1385872 w 2817528"/>
              <a:gd name="connsiteY3-438" fmla="*/ 2099594 h 2115485"/>
              <a:gd name="connsiteX4-439" fmla="*/ 1385872 w 2817528"/>
              <a:gd name="connsiteY4-440" fmla="*/ 2106060 h 2115485"/>
              <a:gd name="connsiteX5-441" fmla="*/ 1386281 w 2817528"/>
              <a:gd name="connsiteY5-442" fmla="*/ 2108073 h 2115485"/>
              <a:gd name="connsiteX6-443" fmla="*/ 1386962 w 2817528"/>
              <a:gd name="connsiteY6-444" fmla="*/ 2104813 h 2115485"/>
              <a:gd name="connsiteX7-445" fmla="*/ 1387770 w 2817528"/>
              <a:gd name="connsiteY7-446" fmla="*/ 2108684 h 2115485"/>
              <a:gd name="connsiteX8-447" fmla="*/ 1736010 w 2817528"/>
              <a:gd name="connsiteY8-448" fmla="*/ 2115448 h 2115485"/>
              <a:gd name="connsiteX9-449" fmla="*/ 2814601 w 2817528"/>
              <a:gd name="connsiteY9-450" fmla="*/ 759838 h 2115485"/>
              <a:gd name="connsiteX0-451" fmla="*/ 2814601 w 2814620"/>
              <a:gd name="connsiteY0-452" fmla="*/ 759838 h 2108684"/>
              <a:gd name="connsiteX1-453" fmla="*/ 1353860 w 2814620"/>
              <a:gd name="connsiteY1-454" fmla="*/ 447625 h 2108684"/>
              <a:gd name="connsiteX2-455" fmla="*/ 26 w 2814620"/>
              <a:gd name="connsiteY2-456" fmla="*/ 472176 h 2108684"/>
              <a:gd name="connsiteX3-457" fmla="*/ 1385872 w 2814620"/>
              <a:gd name="connsiteY3-458" fmla="*/ 2099594 h 2108684"/>
              <a:gd name="connsiteX4-459" fmla="*/ 1385872 w 2814620"/>
              <a:gd name="connsiteY4-460" fmla="*/ 2106060 h 2108684"/>
              <a:gd name="connsiteX5-461" fmla="*/ 1386281 w 2814620"/>
              <a:gd name="connsiteY5-462" fmla="*/ 2108073 h 2108684"/>
              <a:gd name="connsiteX6-463" fmla="*/ 1386962 w 2814620"/>
              <a:gd name="connsiteY6-464" fmla="*/ 2104813 h 2108684"/>
              <a:gd name="connsiteX7-465" fmla="*/ 1387770 w 2814620"/>
              <a:gd name="connsiteY7-466" fmla="*/ 2108684 h 2108684"/>
              <a:gd name="connsiteX8-467" fmla="*/ 2814601 w 2814620"/>
              <a:gd name="connsiteY8-468" fmla="*/ 759838 h 2108684"/>
              <a:gd name="connsiteX0-469" fmla="*/ 2814601 w 2821163"/>
              <a:gd name="connsiteY0-470" fmla="*/ 759838 h 2186487"/>
              <a:gd name="connsiteX1-471" fmla="*/ 1353860 w 2821163"/>
              <a:gd name="connsiteY1-472" fmla="*/ 447625 h 2186487"/>
              <a:gd name="connsiteX2-473" fmla="*/ 26 w 2821163"/>
              <a:gd name="connsiteY2-474" fmla="*/ 472176 h 2186487"/>
              <a:gd name="connsiteX3-475" fmla="*/ 1385872 w 2821163"/>
              <a:gd name="connsiteY3-476" fmla="*/ 2099594 h 2186487"/>
              <a:gd name="connsiteX4-477" fmla="*/ 1385872 w 2821163"/>
              <a:gd name="connsiteY4-478" fmla="*/ 2106060 h 2186487"/>
              <a:gd name="connsiteX5-479" fmla="*/ 1386281 w 2821163"/>
              <a:gd name="connsiteY5-480" fmla="*/ 2108073 h 2186487"/>
              <a:gd name="connsiteX6-481" fmla="*/ 1386962 w 2821163"/>
              <a:gd name="connsiteY6-482" fmla="*/ 2104813 h 2186487"/>
              <a:gd name="connsiteX7-483" fmla="*/ 1872184 w 2821163"/>
              <a:gd name="connsiteY7-484" fmla="*/ 2186487 h 2186487"/>
              <a:gd name="connsiteX8-485" fmla="*/ 2814601 w 2821163"/>
              <a:gd name="connsiteY8-486" fmla="*/ 759838 h 2186487"/>
              <a:gd name="connsiteX0-487" fmla="*/ 2814601 w 2814601"/>
              <a:gd name="connsiteY0-488" fmla="*/ 759838 h 2108073"/>
              <a:gd name="connsiteX1-489" fmla="*/ 1353860 w 2814601"/>
              <a:gd name="connsiteY1-490" fmla="*/ 447625 h 2108073"/>
              <a:gd name="connsiteX2-491" fmla="*/ 26 w 2814601"/>
              <a:gd name="connsiteY2-492" fmla="*/ 472176 h 2108073"/>
              <a:gd name="connsiteX3-493" fmla="*/ 1385872 w 2814601"/>
              <a:gd name="connsiteY3-494" fmla="*/ 2099594 h 2108073"/>
              <a:gd name="connsiteX4-495" fmla="*/ 1385872 w 2814601"/>
              <a:gd name="connsiteY4-496" fmla="*/ 2106060 h 2108073"/>
              <a:gd name="connsiteX5-497" fmla="*/ 1386281 w 2814601"/>
              <a:gd name="connsiteY5-498" fmla="*/ 2108073 h 2108073"/>
              <a:gd name="connsiteX6-499" fmla="*/ 1386962 w 2814601"/>
              <a:gd name="connsiteY6-500" fmla="*/ 2104813 h 2108073"/>
              <a:gd name="connsiteX7-501" fmla="*/ 2814601 w 2814601"/>
              <a:gd name="connsiteY7-502" fmla="*/ 759838 h 2108073"/>
              <a:gd name="connsiteX0-503" fmla="*/ 2814601 w 2816597"/>
              <a:gd name="connsiteY0-504" fmla="*/ 759838 h 2187392"/>
              <a:gd name="connsiteX1-505" fmla="*/ 1353860 w 2816597"/>
              <a:gd name="connsiteY1-506" fmla="*/ 447625 h 2187392"/>
              <a:gd name="connsiteX2-507" fmla="*/ 26 w 2816597"/>
              <a:gd name="connsiteY2-508" fmla="*/ 472176 h 2187392"/>
              <a:gd name="connsiteX3-509" fmla="*/ 1385872 w 2816597"/>
              <a:gd name="connsiteY3-510" fmla="*/ 2099594 h 2187392"/>
              <a:gd name="connsiteX4-511" fmla="*/ 1385872 w 2816597"/>
              <a:gd name="connsiteY4-512" fmla="*/ 2106060 h 2187392"/>
              <a:gd name="connsiteX5-513" fmla="*/ 1386281 w 2816597"/>
              <a:gd name="connsiteY5-514" fmla="*/ 2108073 h 2187392"/>
              <a:gd name="connsiteX6-515" fmla="*/ 1641858 w 2816597"/>
              <a:gd name="connsiteY6-516" fmla="*/ 2187392 h 2187392"/>
              <a:gd name="connsiteX7-517" fmla="*/ 2814601 w 2816597"/>
              <a:gd name="connsiteY7-518" fmla="*/ 759838 h 2187392"/>
              <a:gd name="connsiteX0-519" fmla="*/ 2814601 w 2814601"/>
              <a:gd name="connsiteY0-520" fmla="*/ 759838 h 2108073"/>
              <a:gd name="connsiteX1-521" fmla="*/ 1353860 w 2814601"/>
              <a:gd name="connsiteY1-522" fmla="*/ 447625 h 2108073"/>
              <a:gd name="connsiteX2-523" fmla="*/ 26 w 2814601"/>
              <a:gd name="connsiteY2-524" fmla="*/ 472176 h 2108073"/>
              <a:gd name="connsiteX3-525" fmla="*/ 1385872 w 2814601"/>
              <a:gd name="connsiteY3-526" fmla="*/ 2099594 h 2108073"/>
              <a:gd name="connsiteX4-527" fmla="*/ 1385872 w 2814601"/>
              <a:gd name="connsiteY4-528" fmla="*/ 2106060 h 2108073"/>
              <a:gd name="connsiteX5-529" fmla="*/ 1386281 w 2814601"/>
              <a:gd name="connsiteY5-530" fmla="*/ 2108073 h 2108073"/>
              <a:gd name="connsiteX6-531" fmla="*/ 2814601 w 2814601"/>
              <a:gd name="connsiteY6-532" fmla="*/ 759838 h 2108073"/>
              <a:gd name="connsiteX0-533" fmla="*/ 2814601 w 2814617"/>
              <a:gd name="connsiteY0-534" fmla="*/ 759838 h 2106060"/>
              <a:gd name="connsiteX1-535" fmla="*/ 1353860 w 2814617"/>
              <a:gd name="connsiteY1-536" fmla="*/ 447625 h 2106060"/>
              <a:gd name="connsiteX2-537" fmla="*/ 26 w 2814617"/>
              <a:gd name="connsiteY2-538" fmla="*/ 472176 h 2106060"/>
              <a:gd name="connsiteX3-539" fmla="*/ 1385872 w 2814617"/>
              <a:gd name="connsiteY3-540" fmla="*/ 2099594 h 2106060"/>
              <a:gd name="connsiteX4-541" fmla="*/ 1385872 w 2814617"/>
              <a:gd name="connsiteY4-542" fmla="*/ 2106060 h 2106060"/>
              <a:gd name="connsiteX5-543" fmla="*/ 2814601 w 2814617"/>
              <a:gd name="connsiteY5-544" fmla="*/ 759838 h 2106060"/>
              <a:gd name="connsiteX0-545" fmla="*/ 2814601 w 2814601"/>
              <a:gd name="connsiteY0-546" fmla="*/ 759838 h 2099594"/>
              <a:gd name="connsiteX1-547" fmla="*/ 1353860 w 2814601"/>
              <a:gd name="connsiteY1-548" fmla="*/ 447625 h 2099594"/>
              <a:gd name="connsiteX2-549" fmla="*/ 26 w 2814601"/>
              <a:gd name="connsiteY2-550" fmla="*/ 472176 h 2099594"/>
              <a:gd name="connsiteX3-551" fmla="*/ 1385872 w 2814601"/>
              <a:gd name="connsiteY3-552" fmla="*/ 2099594 h 2099594"/>
              <a:gd name="connsiteX4-553" fmla="*/ 2814601 w 2814601"/>
              <a:gd name="connsiteY4-554" fmla="*/ 759838 h 2099594"/>
              <a:gd name="connsiteX0-555" fmla="*/ 2814601 w 2816268"/>
              <a:gd name="connsiteY0-556" fmla="*/ 759838 h 2099594"/>
              <a:gd name="connsiteX1-557" fmla="*/ 1353860 w 2816268"/>
              <a:gd name="connsiteY1-558" fmla="*/ 447625 h 2099594"/>
              <a:gd name="connsiteX2-559" fmla="*/ 26 w 2816268"/>
              <a:gd name="connsiteY2-560" fmla="*/ 472176 h 2099594"/>
              <a:gd name="connsiteX3-561" fmla="*/ 1385872 w 2816268"/>
              <a:gd name="connsiteY3-562" fmla="*/ 2099594 h 2099594"/>
              <a:gd name="connsiteX4-563" fmla="*/ 2814601 w 2816268"/>
              <a:gd name="connsiteY4-564" fmla="*/ 759838 h 2099594"/>
              <a:gd name="connsiteX0-565" fmla="*/ 2814601 w 2817364"/>
              <a:gd name="connsiteY0-566" fmla="*/ 795231 h 2134987"/>
              <a:gd name="connsiteX1-567" fmla="*/ 1353860 w 2817364"/>
              <a:gd name="connsiteY1-568" fmla="*/ 483018 h 2134987"/>
              <a:gd name="connsiteX2-569" fmla="*/ 26 w 2817364"/>
              <a:gd name="connsiteY2-570" fmla="*/ 507569 h 2134987"/>
              <a:gd name="connsiteX3-571" fmla="*/ 1385872 w 2817364"/>
              <a:gd name="connsiteY3-572" fmla="*/ 2134987 h 2134987"/>
              <a:gd name="connsiteX4-573" fmla="*/ 2814601 w 2817364"/>
              <a:gd name="connsiteY4-574" fmla="*/ 795231 h 2134987"/>
              <a:gd name="connsiteX0-575" fmla="*/ 2814601 w 2817364"/>
              <a:gd name="connsiteY0-576" fmla="*/ 795231 h 2134987"/>
              <a:gd name="connsiteX1-577" fmla="*/ 1353860 w 2817364"/>
              <a:gd name="connsiteY1-578" fmla="*/ 483018 h 2134987"/>
              <a:gd name="connsiteX2-579" fmla="*/ 26 w 2817364"/>
              <a:gd name="connsiteY2-580" fmla="*/ 507569 h 2134987"/>
              <a:gd name="connsiteX3-581" fmla="*/ 1385872 w 2817364"/>
              <a:gd name="connsiteY3-582" fmla="*/ 2134987 h 2134987"/>
              <a:gd name="connsiteX4-583" fmla="*/ 2814601 w 2817364"/>
              <a:gd name="connsiteY4-584" fmla="*/ 795231 h 2134987"/>
              <a:gd name="connsiteX0-585" fmla="*/ 2814601 w 2817364"/>
              <a:gd name="connsiteY0-586" fmla="*/ 795231 h 2134987"/>
              <a:gd name="connsiteX1-587" fmla="*/ 1353860 w 2817364"/>
              <a:gd name="connsiteY1-588" fmla="*/ 483018 h 2134987"/>
              <a:gd name="connsiteX2-589" fmla="*/ 26 w 2817364"/>
              <a:gd name="connsiteY2-590" fmla="*/ 507569 h 2134987"/>
              <a:gd name="connsiteX3-591" fmla="*/ 1385872 w 2817364"/>
              <a:gd name="connsiteY3-592" fmla="*/ 2134987 h 2134987"/>
              <a:gd name="connsiteX4-593" fmla="*/ 2814601 w 2817364"/>
              <a:gd name="connsiteY4-594" fmla="*/ 795231 h 2134987"/>
              <a:gd name="connsiteX0-595" fmla="*/ 2816974 w 2819737"/>
              <a:gd name="connsiteY0-596" fmla="*/ 802448 h 2142204"/>
              <a:gd name="connsiteX1-597" fmla="*/ 1356233 w 2819737"/>
              <a:gd name="connsiteY1-598" fmla="*/ 490235 h 2142204"/>
              <a:gd name="connsiteX2-599" fmla="*/ 2399 w 2819737"/>
              <a:gd name="connsiteY2-600" fmla="*/ 514786 h 2142204"/>
              <a:gd name="connsiteX3-601" fmla="*/ 1388245 w 2819737"/>
              <a:gd name="connsiteY3-602" fmla="*/ 2142204 h 2142204"/>
              <a:gd name="connsiteX4-603" fmla="*/ 2816974 w 2819737"/>
              <a:gd name="connsiteY4-604" fmla="*/ 802448 h 2142204"/>
              <a:gd name="connsiteX0-605" fmla="*/ 2848438 w 2851201"/>
              <a:gd name="connsiteY0-606" fmla="*/ 795232 h 2134988"/>
              <a:gd name="connsiteX1-607" fmla="*/ 1387697 w 2851201"/>
              <a:gd name="connsiteY1-608" fmla="*/ 483019 h 2134988"/>
              <a:gd name="connsiteX2-609" fmla="*/ 2348 w 2851201"/>
              <a:gd name="connsiteY2-610" fmla="*/ 711100 h 2134988"/>
              <a:gd name="connsiteX3-611" fmla="*/ 1419709 w 2851201"/>
              <a:gd name="connsiteY3-612" fmla="*/ 2134988 h 2134988"/>
              <a:gd name="connsiteX4-613" fmla="*/ 2848438 w 2851201"/>
              <a:gd name="connsiteY4-614" fmla="*/ 795232 h 2134988"/>
              <a:gd name="connsiteX0-615" fmla="*/ 2846473 w 2849236"/>
              <a:gd name="connsiteY0-616" fmla="*/ 795232 h 2134988"/>
              <a:gd name="connsiteX1-617" fmla="*/ 1385732 w 2849236"/>
              <a:gd name="connsiteY1-618" fmla="*/ 483019 h 2134988"/>
              <a:gd name="connsiteX2-619" fmla="*/ 383 w 2849236"/>
              <a:gd name="connsiteY2-620" fmla="*/ 711100 h 2134988"/>
              <a:gd name="connsiteX3-621" fmla="*/ 1417744 w 2849236"/>
              <a:gd name="connsiteY3-622" fmla="*/ 2134988 h 2134988"/>
              <a:gd name="connsiteX4-623" fmla="*/ 2846473 w 2849236"/>
              <a:gd name="connsiteY4-624" fmla="*/ 795232 h 2134988"/>
              <a:gd name="connsiteX0-625" fmla="*/ 2847294 w 2850057"/>
              <a:gd name="connsiteY0-626" fmla="*/ 795232 h 2134988"/>
              <a:gd name="connsiteX1-627" fmla="*/ 1386553 w 2850057"/>
              <a:gd name="connsiteY1-628" fmla="*/ 483019 h 2134988"/>
              <a:gd name="connsiteX2-629" fmla="*/ 1204 w 2850057"/>
              <a:gd name="connsiteY2-630" fmla="*/ 711100 h 2134988"/>
              <a:gd name="connsiteX3-631" fmla="*/ 1418565 w 2850057"/>
              <a:gd name="connsiteY3-632" fmla="*/ 2134988 h 2134988"/>
              <a:gd name="connsiteX4-633" fmla="*/ 2847294 w 2850057"/>
              <a:gd name="connsiteY4-634" fmla="*/ 795232 h 2134988"/>
              <a:gd name="connsiteX0-635" fmla="*/ 2835640 w 2838403"/>
              <a:gd name="connsiteY0-636" fmla="*/ 795232 h 2134988"/>
              <a:gd name="connsiteX1-637" fmla="*/ 1374899 w 2838403"/>
              <a:gd name="connsiteY1-638" fmla="*/ 483019 h 2134988"/>
              <a:gd name="connsiteX2-639" fmla="*/ 1215 w 2838403"/>
              <a:gd name="connsiteY2-640" fmla="*/ 803260 h 2134988"/>
              <a:gd name="connsiteX3-641" fmla="*/ 1406911 w 2838403"/>
              <a:gd name="connsiteY3-642" fmla="*/ 2134988 h 2134988"/>
              <a:gd name="connsiteX4-643" fmla="*/ 2835640 w 2838403"/>
              <a:gd name="connsiteY4-644" fmla="*/ 795232 h 2134988"/>
              <a:gd name="connsiteX0-645" fmla="*/ 2834827 w 2837590"/>
              <a:gd name="connsiteY0-646" fmla="*/ 795232 h 2134988"/>
              <a:gd name="connsiteX1-647" fmla="*/ 1374086 w 2837590"/>
              <a:gd name="connsiteY1-648" fmla="*/ 483019 h 2134988"/>
              <a:gd name="connsiteX2-649" fmla="*/ 402 w 2837590"/>
              <a:gd name="connsiteY2-650" fmla="*/ 803260 h 2134988"/>
              <a:gd name="connsiteX3-651" fmla="*/ 1406098 w 2837590"/>
              <a:gd name="connsiteY3-652" fmla="*/ 2134988 h 2134988"/>
              <a:gd name="connsiteX4-653" fmla="*/ 2834827 w 2837590"/>
              <a:gd name="connsiteY4-654" fmla="*/ 795232 h 2134988"/>
              <a:gd name="connsiteX0-655" fmla="*/ 2867818 w 2870581"/>
              <a:gd name="connsiteY0-656" fmla="*/ 795232 h 2134988"/>
              <a:gd name="connsiteX1-657" fmla="*/ 1407077 w 2870581"/>
              <a:gd name="connsiteY1-658" fmla="*/ 483019 h 2134988"/>
              <a:gd name="connsiteX2-659" fmla="*/ 387 w 2870581"/>
              <a:gd name="connsiteY2-660" fmla="*/ 801071 h 2134988"/>
              <a:gd name="connsiteX3-661" fmla="*/ 1439089 w 2870581"/>
              <a:gd name="connsiteY3-662" fmla="*/ 2134988 h 2134988"/>
              <a:gd name="connsiteX4-663" fmla="*/ 2867818 w 2870581"/>
              <a:gd name="connsiteY4-664" fmla="*/ 795232 h 2134988"/>
              <a:gd name="connsiteX0-665" fmla="*/ 2867809 w 2870572"/>
              <a:gd name="connsiteY0-666" fmla="*/ 795232 h 2134988"/>
              <a:gd name="connsiteX1-667" fmla="*/ 1407068 w 2870572"/>
              <a:gd name="connsiteY1-668" fmla="*/ 483019 h 2134988"/>
              <a:gd name="connsiteX2-669" fmla="*/ 378 w 2870572"/>
              <a:gd name="connsiteY2-670" fmla="*/ 801071 h 2134988"/>
              <a:gd name="connsiteX3-671" fmla="*/ 1439080 w 2870572"/>
              <a:gd name="connsiteY3-672" fmla="*/ 2134988 h 2134988"/>
              <a:gd name="connsiteX4-673" fmla="*/ 2867809 w 2870572"/>
              <a:gd name="connsiteY4-674" fmla="*/ 795232 h 2134988"/>
              <a:gd name="connsiteX0-675" fmla="*/ 2867847 w 2870610"/>
              <a:gd name="connsiteY0-676" fmla="*/ 795232 h 2134988"/>
              <a:gd name="connsiteX1-677" fmla="*/ 1407106 w 2870610"/>
              <a:gd name="connsiteY1-678" fmla="*/ 483019 h 2134988"/>
              <a:gd name="connsiteX2-679" fmla="*/ 416 w 2870610"/>
              <a:gd name="connsiteY2-680" fmla="*/ 801071 h 2134988"/>
              <a:gd name="connsiteX3-681" fmla="*/ 1439118 w 2870610"/>
              <a:gd name="connsiteY3-682" fmla="*/ 2134988 h 2134988"/>
              <a:gd name="connsiteX4-683" fmla="*/ 2867847 w 2870610"/>
              <a:gd name="connsiteY4-684" fmla="*/ 795232 h 2134988"/>
              <a:gd name="connsiteX0-685" fmla="*/ 2867851 w 2870614"/>
              <a:gd name="connsiteY0-686" fmla="*/ 795232 h 2134988"/>
              <a:gd name="connsiteX1-687" fmla="*/ 1407110 w 2870614"/>
              <a:gd name="connsiteY1-688" fmla="*/ 483019 h 2134988"/>
              <a:gd name="connsiteX2-689" fmla="*/ 420 w 2870614"/>
              <a:gd name="connsiteY2-690" fmla="*/ 801071 h 2134988"/>
              <a:gd name="connsiteX3-691" fmla="*/ 1439122 w 2870614"/>
              <a:gd name="connsiteY3-692" fmla="*/ 2134988 h 2134988"/>
              <a:gd name="connsiteX4-693" fmla="*/ 2867851 w 2870614"/>
              <a:gd name="connsiteY4-694" fmla="*/ 795232 h 2134988"/>
              <a:gd name="connsiteX0-695" fmla="*/ 2867811 w 2870574"/>
              <a:gd name="connsiteY0-696" fmla="*/ 795232 h 2134988"/>
              <a:gd name="connsiteX1-697" fmla="*/ 1407070 w 2870574"/>
              <a:gd name="connsiteY1-698" fmla="*/ 483019 h 2134988"/>
              <a:gd name="connsiteX2-699" fmla="*/ 380 w 2870574"/>
              <a:gd name="connsiteY2-700" fmla="*/ 801071 h 2134988"/>
              <a:gd name="connsiteX3-701" fmla="*/ 1439082 w 2870574"/>
              <a:gd name="connsiteY3-702" fmla="*/ 2134988 h 2134988"/>
              <a:gd name="connsiteX4-703" fmla="*/ 2867811 w 2870574"/>
              <a:gd name="connsiteY4-704" fmla="*/ 795232 h 2134988"/>
              <a:gd name="connsiteX0-705" fmla="*/ 2867811 w 2870492"/>
              <a:gd name="connsiteY0-706" fmla="*/ 765979 h 2105735"/>
              <a:gd name="connsiteX1-707" fmla="*/ 1407070 w 2870492"/>
              <a:gd name="connsiteY1-708" fmla="*/ 453766 h 2105735"/>
              <a:gd name="connsiteX2-709" fmla="*/ 380 w 2870492"/>
              <a:gd name="connsiteY2-710" fmla="*/ 771818 h 2105735"/>
              <a:gd name="connsiteX3-711" fmla="*/ 1439082 w 2870492"/>
              <a:gd name="connsiteY3-712" fmla="*/ 2105735 h 2105735"/>
              <a:gd name="connsiteX4-713" fmla="*/ 2867811 w 2870492"/>
              <a:gd name="connsiteY4-714" fmla="*/ 765979 h 2105735"/>
              <a:gd name="connsiteX0-715" fmla="*/ 2867811 w 2870582"/>
              <a:gd name="connsiteY0-716" fmla="*/ 777520 h 2117276"/>
              <a:gd name="connsiteX1-717" fmla="*/ 1407070 w 2870582"/>
              <a:gd name="connsiteY1-718" fmla="*/ 465307 h 2117276"/>
              <a:gd name="connsiteX2-719" fmla="*/ 380 w 2870582"/>
              <a:gd name="connsiteY2-720" fmla="*/ 783359 h 2117276"/>
              <a:gd name="connsiteX3-721" fmla="*/ 1439082 w 2870582"/>
              <a:gd name="connsiteY3-722" fmla="*/ 2117276 h 2117276"/>
              <a:gd name="connsiteX4-723" fmla="*/ 2867811 w 2870582"/>
              <a:gd name="connsiteY4-724" fmla="*/ 777520 h 2117276"/>
              <a:gd name="connsiteX0-725" fmla="*/ 2826694 w 2829465"/>
              <a:gd name="connsiteY0-726" fmla="*/ 777520 h 2117276"/>
              <a:gd name="connsiteX1-727" fmla="*/ 1365953 w 2829465"/>
              <a:gd name="connsiteY1-728" fmla="*/ 465307 h 2117276"/>
              <a:gd name="connsiteX2-729" fmla="*/ 397 w 2829465"/>
              <a:gd name="connsiteY2-730" fmla="*/ 768950 h 2117276"/>
              <a:gd name="connsiteX3-731" fmla="*/ 1397965 w 2829465"/>
              <a:gd name="connsiteY3-732" fmla="*/ 2117276 h 2117276"/>
              <a:gd name="connsiteX4-733" fmla="*/ 2826694 w 2829465"/>
              <a:gd name="connsiteY4-734" fmla="*/ 777520 h 2117276"/>
              <a:gd name="connsiteX0-735" fmla="*/ 2835599 w 2838370"/>
              <a:gd name="connsiteY0-736" fmla="*/ 777520 h 2117276"/>
              <a:gd name="connsiteX1-737" fmla="*/ 1374858 w 2838370"/>
              <a:gd name="connsiteY1-738" fmla="*/ 465307 h 2117276"/>
              <a:gd name="connsiteX2-739" fmla="*/ 9302 w 2838370"/>
              <a:gd name="connsiteY2-740" fmla="*/ 768950 h 2117276"/>
              <a:gd name="connsiteX3-741" fmla="*/ 1406870 w 2838370"/>
              <a:gd name="connsiteY3-742" fmla="*/ 2117276 h 2117276"/>
              <a:gd name="connsiteX4-743" fmla="*/ 2835599 w 2838370"/>
              <a:gd name="connsiteY4-744" fmla="*/ 777520 h 2117276"/>
              <a:gd name="connsiteX0-745" fmla="*/ 2840641 w 2843412"/>
              <a:gd name="connsiteY0-746" fmla="*/ 777520 h 2117276"/>
              <a:gd name="connsiteX1-747" fmla="*/ 1379900 w 2843412"/>
              <a:gd name="connsiteY1-748" fmla="*/ 465307 h 2117276"/>
              <a:gd name="connsiteX2-749" fmla="*/ 9258 w 2843412"/>
              <a:gd name="connsiteY2-750" fmla="*/ 825728 h 2117276"/>
              <a:gd name="connsiteX3-751" fmla="*/ 1411912 w 2843412"/>
              <a:gd name="connsiteY3-752" fmla="*/ 2117276 h 2117276"/>
              <a:gd name="connsiteX4-753" fmla="*/ 2840641 w 2843412"/>
              <a:gd name="connsiteY4-754" fmla="*/ 777520 h 2117276"/>
              <a:gd name="connsiteX0-755" fmla="*/ 2847744 w 2850515"/>
              <a:gd name="connsiteY0-756" fmla="*/ 777520 h 2117276"/>
              <a:gd name="connsiteX1-757" fmla="*/ 1387003 w 2850515"/>
              <a:gd name="connsiteY1-758" fmla="*/ 465307 h 2117276"/>
              <a:gd name="connsiteX2-759" fmla="*/ 16361 w 2850515"/>
              <a:gd name="connsiteY2-760" fmla="*/ 825728 h 2117276"/>
              <a:gd name="connsiteX3-761" fmla="*/ 1419015 w 2850515"/>
              <a:gd name="connsiteY3-762" fmla="*/ 2117276 h 2117276"/>
              <a:gd name="connsiteX4-763" fmla="*/ 2847744 w 2850515"/>
              <a:gd name="connsiteY4-764" fmla="*/ 777520 h 2117276"/>
              <a:gd name="connsiteX0-765" fmla="*/ 2854256 w 2857027"/>
              <a:gd name="connsiteY0-766" fmla="*/ 777520 h 2117276"/>
              <a:gd name="connsiteX1-767" fmla="*/ 1393515 w 2857027"/>
              <a:gd name="connsiteY1-768" fmla="*/ 465307 h 2117276"/>
              <a:gd name="connsiteX2-769" fmla="*/ 16266 w 2857027"/>
              <a:gd name="connsiteY2-770" fmla="*/ 862416 h 2117276"/>
              <a:gd name="connsiteX3-771" fmla="*/ 1425527 w 2857027"/>
              <a:gd name="connsiteY3-772" fmla="*/ 2117276 h 2117276"/>
              <a:gd name="connsiteX4-773" fmla="*/ 2854256 w 2857027"/>
              <a:gd name="connsiteY4-774" fmla="*/ 777520 h 2117276"/>
              <a:gd name="connsiteX0-775" fmla="*/ 2872478 w 2875249"/>
              <a:gd name="connsiteY0-776" fmla="*/ 777520 h 2117276"/>
              <a:gd name="connsiteX1-777" fmla="*/ 1411737 w 2875249"/>
              <a:gd name="connsiteY1-778" fmla="*/ 465307 h 2117276"/>
              <a:gd name="connsiteX2-779" fmla="*/ 34488 w 2875249"/>
              <a:gd name="connsiteY2-780" fmla="*/ 862416 h 2117276"/>
              <a:gd name="connsiteX3-781" fmla="*/ 1443749 w 2875249"/>
              <a:gd name="connsiteY3-782" fmla="*/ 2117276 h 2117276"/>
              <a:gd name="connsiteX4-783" fmla="*/ 2872478 w 2875249"/>
              <a:gd name="connsiteY4-784" fmla="*/ 777520 h 2117276"/>
              <a:gd name="connsiteX0-785" fmla="*/ 2872478 w 2875249"/>
              <a:gd name="connsiteY0-786" fmla="*/ 777520 h 2117276"/>
              <a:gd name="connsiteX1-787" fmla="*/ 1411737 w 2875249"/>
              <a:gd name="connsiteY1-788" fmla="*/ 465307 h 2117276"/>
              <a:gd name="connsiteX2-789" fmla="*/ 34488 w 2875249"/>
              <a:gd name="connsiteY2-790" fmla="*/ 862416 h 2117276"/>
              <a:gd name="connsiteX3-791" fmla="*/ 1443749 w 2875249"/>
              <a:gd name="connsiteY3-792" fmla="*/ 2117276 h 2117276"/>
              <a:gd name="connsiteX4-793" fmla="*/ 2872478 w 2875249"/>
              <a:gd name="connsiteY4-794" fmla="*/ 777520 h 2117276"/>
              <a:gd name="connsiteX0-795" fmla="*/ 2872478 w 2875249"/>
              <a:gd name="connsiteY0-796" fmla="*/ 777520 h 2117276"/>
              <a:gd name="connsiteX1-797" fmla="*/ 1411737 w 2875249"/>
              <a:gd name="connsiteY1-798" fmla="*/ 465307 h 2117276"/>
              <a:gd name="connsiteX2-799" fmla="*/ 34488 w 2875249"/>
              <a:gd name="connsiteY2-800" fmla="*/ 862416 h 2117276"/>
              <a:gd name="connsiteX3-801" fmla="*/ 1443749 w 2875249"/>
              <a:gd name="connsiteY3-802" fmla="*/ 2117276 h 2117276"/>
              <a:gd name="connsiteX4-803" fmla="*/ 2872478 w 2875249"/>
              <a:gd name="connsiteY4-804" fmla="*/ 777520 h 21172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75249" h="2117276">
                <a:moveTo>
                  <a:pt x="2872478" y="777520"/>
                </a:moveTo>
                <a:cubicBezTo>
                  <a:pt x="2934723" y="146457"/>
                  <a:pt x="1933155" y="-439503"/>
                  <a:pt x="1411737" y="465307"/>
                </a:cubicBezTo>
                <a:cubicBezTo>
                  <a:pt x="884040" y="-398527"/>
                  <a:pt x="-207410" y="188730"/>
                  <a:pt x="34488" y="862416"/>
                </a:cubicBezTo>
                <a:cubicBezTo>
                  <a:pt x="276386" y="1536102"/>
                  <a:pt x="1258709" y="1615717"/>
                  <a:pt x="1443749" y="2117276"/>
                </a:cubicBezTo>
                <a:cubicBezTo>
                  <a:pt x="1557952" y="1598143"/>
                  <a:pt x="2810233" y="1408583"/>
                  <a:pt x="2872478" y="777520"/>
                </a:cubicBezTo>
                <a:close/>
              </a:path>
            </a:pathLst>
          </a:custGeom>
          <a:solidFill>
            <a:srgbClr val="F9D9E8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3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42" dur="6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44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46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48" dur="9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50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52" dur="8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4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6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58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0" dur="8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2" dur="6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1" dur="300" fill="hold"/>
                                        <p:tgtEl>
                                          <p:spTgt spid="23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3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961120" y="449928"/>
            <a:ext cx="7282785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看今日的艳阳，那是我为你点亮的烛光；望小鸟的飞翔，那是我为你祝福的翅膀；抬头将蓝天仰望，许下生日的愿望，祝你美梦伴着吉祥，绽放幸福的灵光！生日快乐！ </a:t>
            </a:r>
            <a:endParaRPr lang="zh-CN" altLang="en-US" sz="2135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7652" y="1971410"/>
            <a:ext cx="2792343" cy="3995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098" y="2553419"/>
            <a:ext cx="1984544" cy="29418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89610" y="3242001"/>
            <a:ext cx="1852359" cy="24501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7481" y="2173382"/>
            <a:ext cx="1809045" cy="23447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5665" y="4039310"/>
            <a:ext cx="1352676" cy="287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49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8706769" y="4764473"/>
            <a:ext cx="2192703" cy="23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0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4500133" y="3792164"/>
            <a:ext cx="2336079" cy="259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51" descr="气泡透明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7881523" y="3546706"/>
            <a:ext cx="1339436" cy="142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2" descr="气泡透明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8728840" y="2699464"/>
            <a:ext cx="1515065" cy="168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53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3114144" y="1345338"/>
            <a:ext cx="2105433" cy="223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54" descr="气泡透明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2498384" y="1718471"/>
            <a:ext cx="988177" cy="110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55" descr="气泡透明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771718" y="3648275"/>
            <a:ext cx="2854501" cy="303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56" descr="气泡透明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6357993" y="3242001"/>
            <a:ext cx="988177" cy="110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椭圆 58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15">
              <a:alphaModFix amt="4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15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15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304800" dist="292100" dir="2700000" algn="tl" rotWithShape="0">
              <a:sysClr val="window" lastClr="FFFFFF">
                <a:alpha val="60000"/>
              </a:sys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1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520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0" dur="6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12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114" dur="8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116" dur="9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118" dur="8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120" dur="8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22" dur="7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124" dur="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126" dur="7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128" dur="8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130" dur="6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39" dur="300" fill="hold"/>
                                        <p:tgtEl>
                                          <p:spTgt spid="31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85" y="564506"/>
            <a:ext cx="1494195" cy="1195356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95" y="1559273"/>
            <a:ext cx="1742968" cy="1133464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68" y="3000650"/>
            <a:ext cx="1540971" cy="1026773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228" y="2117815"/>
            <a:ext cx="1388235" cy="1909608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449" y="1559273"/>
            <a:ext cx="1738097" cy="1133464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157" y="1000730"/>
            <a:ext cx="1792997" cy="1117085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64" y="2450789"/>
            <a:ext cx="1895288" cy="1157989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157" y="3941752"/>
            <a:ext cx="1742836" cy="1089273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32" y="5328709"/>
            <a:ext cx="1517400" cy="929021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888" y="540785"/>
            <a:ext cx="1494195" cy="1195356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14" y="2117815"/>
            <a:ext cx="1365485" cy="1909607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121" y="4255498"/>
            <a:ext cx="1810329" cy="1189809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48" y="4255497"/>
            <a:ext cx="1733435" cy="1189809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244" y="3000650"/>
            <a:ext cx="1418016" cy="1026773"/>
          </a:xfrm>
          <a:prstGeom prst="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5474" y="5545057"/>
            <a:ext cx="2054649" cy="264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6553" y="6871091"/>
            <a:ext cx="1415613" cy="18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900" y="5545058"/>
            <a:ext cx="1415613" cy="18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E:\卡拉赞\气泡.png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3162" y="6904945"/>
            <a:ext cx="996641" cy="128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E:\卡拉赞\气泡.png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4412" y="6549457"/>
            <a:ext cx="499379" cy="64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E:\卡拉赞\气泡.png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1332" y="5347563"/>
            <a:ext cx="801968" cy="103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E:\卡拉赞\气泡.png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5958" y="8120948"/>
            <a:ext cx="497263" cy="64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F:\广告\原创设计\PPT\幼儿成长相册\背景\素材\气球a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257730"/>
            <a:ext cx="12192000" cy="6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双心幸福单车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54" y="4055348"/>
            <a:ext cx="5590117" cy="240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16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17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176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18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18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19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20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211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213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15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025516" cy="39758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47" y="-20901"/>
            <a:ext cx="6212619" cy="32153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760">
            <a:off x="1556506" y="1763914"/>
            <a:ext cx="2360626" cy="10523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637"/>
            <a:ext cx="2195555" cy="16969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3" y="164637"/>
            <a:ext cx="1868384" cy="1868384"/>
          </a:xfrm>
          <a:prstGeom prst="rect">
            <a:avLst/>
          </a:prstGeom>
        </p:spPr>
      </p:pic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4679707" y="1684851"/>
            <a:ext cx="66081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7200" dirty="0">
                <a:ln w="19050">
                  <a:noFill/>
                </a:ln>
                <a:solidFill>
                  <a:schemeClr val="bg1"/>
                </a:solidFill>
                <a:latin typeface="方正卡通繁体" panose="03000509000000000000" pitchFamily="65" charset="-122"/>
                <a:ea typeface="方正卡通繁体" panose="03000509000000000000" pitchFamily="65" charset="-122"/>
                <a:sym typeface="微软雅黑" panose="020B0503020204020204" pitchFamily="34" charset="-122"/>
              </a:rPr>
              <a:t>亲爱的：</a:t>
            </a:r>
            <a:endParaRPr lang="zh-CN" altLang="en-US" sz="7200" dirty="0">
              <a:ln w="19050">
                <a:noFill/>
              </a:ln>
              <a:solidFill>
                <a:schemeClr val="bg1"/>
              </a:solidFill>
              <a:latin typeface="方正卡通繁体" panose="03000509000000000000" pitchFamily="65" charset="-122"/>
              <a:ea typeface="方正卡通繁体" panose="03000509000000000000" pitchFamily="65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7" y="5445224"/>
            <a:ext cx="5343425" cy="1960376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304800" dist="292100" dir="2700000" algn="tl" rotWithShape="0">
              <a:sysClr val="window" lastClr="FFFFFF">
                <a:alpha val="60000"/>
              </a:sys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58350" y="2934358"/>
            <a:ext cx="8483011" cy="18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5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让我们心心相依</a:t>
            </a:r>
            <a:endParaRPr lang="en-US" altLang="zh-CN" sz="3735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735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在时光里和你</a:t>
            </a:r>
            <a:r>
              <a:rPr lang="zh-CN" altLang="en-US" sz="3735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一起</a:t>
            </a:r>
            <a:endParaRPr lang="en-US" altLang="zh-CN" sz="3735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735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共</a:t>
            </a:r>
            <a:r>
              <a:rPr lang="zh-CN" altLang="en-US" sz="3735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筑我们美好的小家</a:t>
            </a:r>
            <a:endParaRPr lang="zh-CN" altLang="en-US" sz="3735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33664" y="3283295"/>
            <a:ext cx="819907" cy="102592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zh-CN" altLang="en-US" sz="6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爱</a:t>
            </a:r>
            <a:endParaRPr lang="zh-CN" altLang="en-US" sz="6400" dirty="0">
              <a:solidFill>
                <a:schemeClr val="bg1"/>
              </a:solidFill>
            </a:endParaRPr>
          </a:p>
        </p:txBody>
      </p:sp>
      <p:pic>
        <p:nvPicPr>
          <p:cNvPr id="26" name="Picture 3" descr="C:\Users\Administrator\Desktop\{浪漫之约}0794b55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6" y="3573896"/>
            <a:ext cx="2379316" cy="318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6" decel="8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6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3" dur="6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65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67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69" dur="9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71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73" dur="8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5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7" dur="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9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1" dur="8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83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267</Words>
  <Application>WPS 演示</Application>
  <PresentationFormat>宽屏</PresentationFormat>
  <Paragraphs>50</Paragraphs>
  <Slides>21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方正卡通繁体</vt:lpstr>
      <vt:lpstr>Verdana</vt:lpstr>
      <vt:lpstr>Arial</vt:lpstr>
      <vt:lpstr>Algerian</vt:lpstr>
      <vt:lpstr>方正少儿简体</vt:lpstr>
      <vt:lpstr>AMCSongGBK-Light</vt:lpstr>
      <vt:lpstr>迷你简美黑</vt:lpstr>
      <vt:lpstr>Calibri</vt:lpstr>
      <vt:lpstr>Arial Unicode MS</vt:lpstr>
      <vt:lpstr>Calibri</vt:lpstr>
      <vt:lpstr>Baskerville Old Face</vt:lpstr>
      <vt:lpstr>幼圆</vt:lpstr>
      <vt:lpstr>Chaparral Pro Light</vt:lpstr>
      <vt:lpstr>Adobe Devanagari</vt:lpstr>
      <vt:lpstr>华文彩云</vt:lpstr>
      <vt:lpstr>华文行楷</vt:lpstr>
      <vt:lpstr>等线</vt:lpstr>
      <vt:lpstr>魂心</vt:lpstr>
      <vt:lpstr>Chaparral Pro</vt:lpstr>
      <vt:lpstr>Minion Pro Med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36</cp:revision>
  <dcterms:created xsi:type="dcterms:W3CDTF">2017-08-18T03:02:00Z</dcterms:created>
  <dcterms:modified xsi:type="dcterms:W3CDTF">2018-05-15T01:24:51Z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