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1" r:id="rId5"/>
    <p:sldId id="262" r:id="rId6"/>
    <p:sldId id="263" r:id="rId7"/>
    <p:sldId id="268" r:id="rId8"/>
    <p:sldId id="269" r:id="rId9"/>
    <p:sldId id="270" r:id="rId10"/>
    <p:sldId id="265" r:id="rId11"/>
    <p:sldId id="271" r:id="rId12"/>
    <p:sldId id="272" r:id="rId13"/>
    <p:sldId id="273" r:id="rId14"/>
    <p:sldId id="274" r:id="rId15"/>
    <p:sldId id="266" r:id="rId16"/>
    <p:sldId id="275" r:id="rId17"/>
    <p:sldId id="276" r:id="rId18"/>
    <p:sldId id="277" r:id="rId19"/>
    <p:sldId id="267" r:id="rId20"/>
    <p:sldId id="278" r:id="rId21"/>
    <p:sldId id="279" r:id="rId22"/>
    <p:sldId id="282" r:id="rId23"/>
    <p:sldId id="26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AAB"/>
    <a:srgbClr val="FE3E4D"/>
    <a:srgbClr val="E65957"/>
    <a:srgbClr val="57663A"/>
    <a:srgbClr val="F1C5C0"/>
    <a:srgbClr val="FBEFE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15572-98D7-441B-AB49-7005F2885C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D05-19D7-44A0-9BAB-3EC5FB7DB1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1" r="12602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2524125"/>
            <a:ext cx="3409950" cy="34099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1" b="33611"/>
          <a:stretch>
            <a:fillRect/>
          </a:stretch>
        </p:blipFill>
        <p:spPr>
          <a:xfrm>
            <a:off x="5526812" y="1409700"/>
            <a:ext cx="4093438" cy="281940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5715000" y="4400550"/>
            <a:ext cx="3714750" cy="609600"/>
          </a:xfrm>
          <a:prstGeom prst="roundRect">
            <a:avLst/>
          </a:prstGeom>
          <a:solidFill>
            <a:srgbClr val="F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895975" y="444374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情人节活动策划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15037" y="5181600"/>
            <a:ext cx="31146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2018.05.15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きのこ帝国 - クロノスタシス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519363" y="19050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056" y="254832"/>
            <a:ext cx="8685888" cy="660316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19100" y="717966"/>
            <a:ext cx="11353800" cy="56769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rgbClr val="FB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895850" y="1061253"/>
            <a:ext cx="240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solidFill>
                  <a:srgbClr val="576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7200" b="1" dirty="0">
              <a:solidFill>
                <a:srgbClr val="576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14722" y="2147848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57663A"/>
                </a:solidFill>
              </a:rPr>
              <a:t>CONTENTS</a:t>
            </a:r>
            <a:endParaRPr lang="zh-CN" altLang="en-US" sz="2800" b="1" dirty="0">
              <a:solidFill>
                <a:srgbClr val="57663A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26565" y="32551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0569" y="31342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69144" y="35789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141528" y="3241884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55532" y="3120986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84107" y="3565734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753056" y="4578788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67060" y="4457890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95635" y="4902638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168019" y="4565572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82023" y="4444674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10598" y="4889422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96429" y="1866900"/>
            <a:ext cx="6590571" cy="348615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20129" y="1200150"/>
            <a:ext cx="8038371" cy="457200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564025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24790" y="2225831"/>
            <a:ext cx="374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F1C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6000" b="1" dirty="0">
              <a:solidFill>
                <a:srgbClr val="F1C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40259" y="3726924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rgbClr val="F1C5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</a:t>
            </a:r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9720" y="3393894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11" y="2002758"/>
            <a:ext cx="5288677" cy="353074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01919" y="1812258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4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01919" y="3012578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41380" y="2679548"/>
            <a:ext cx="1390650" cy="95250"/>
          </a:xfrm>
          <a:prstGeom prst="rect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48" y="1732024"/>
            <a:ext cx="3943352" cy="378561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853889" y="232410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58338" y="2324100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53889" y="314036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58338" y="3140366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53889" y="395663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58338" y="3956632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3889" y="479776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258338" y="4797767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695489" y="2741772"/>
            <a:ext cx="3792909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886411" y="3374041"/>
            <a:ext cx="3601987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199545" y="4030022"/>
            <a:ext cx="3288853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695489" y="5097274"/>
            <a:ext cx="2784797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81"/>
          <p:cNvSpPr txBox="1"/>
          <p:nvPr/>
        </p:nvSpPr>
        <p:spPr>
          <a:xfrm>
            <a:off x="6652828" y="4929789"/>
            <a:ext cx="3859905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83"/>
          <p:cNvSpPr txBox="1"/>
          <p:nvPr/>
        </p:nvSpPr>
        <p:spPr>
          <a:xfrm>
            <a:off x="7660940" y="3900533"/>
            <a:ext cx="3859905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5"/>
          <p:cNvSpPr txBox="1"/>
          <p:nvPr/>
        </p:nvSpPr>
        <p:spPr>
          <a:xfrm>
            <a:off x="7660940" y="3202097"/>
            <a:ext cx="3859905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87"/>
          <p:cNvSpPr txBox="1"/>
          <p:nvPr/>
        </p:nvSpPr>
        <p:spPr>
          <a:xfrm>
            <a:off x="7660940" y="2549611"/>
            <a:ext cx="3859905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657" y="1736000"/>
            <a:ext cx="2979493" cy="4438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9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19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19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3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3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15" y="2149558"/>
            <a:ext cx="3890113" cy="305418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63119" y="1736058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4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3119" y="2936378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02580" y="2603348"/>
            <a:ext cx="1390650" cy="95250"/>
          </a:xfrm>
          <a:prstGeom prst="rect">
            <a:avLst/>
          </a:prstGeom>
          <a:solidFill>
            <a:srgbClr val="E659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96429" y="1866900"/>
            <a:ext cx="6590571" cy="348615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20129" y="1200150"/>
            <a:ext cx="8038371" cy="457200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564025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40259" y="2190750"/>
            <a:ext cx="374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F1C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6000" b="1" dirty="0">
              <a:solidFill>
                <a:srgbClr val="F1C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40259" y="3726924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rgbClr val="F1C5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</a:t>
            </a:r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9720" y="3393894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3" t="39167" r="67019" b="31944"/>
          <a:stretch>
            <a:fillRect/>
          </a:stretch>
        </p:blipFill>
        <p:spPr>
          <a:xfrm>
            <a:off x="1885398" y="1839380"/>
            <a:ext cx="1295401" cy="23643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38458" y="480326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081" y="533918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13081" y="567625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3" t="58420" r="40980" b="-1027"/>
          <a:stretch>
            <a:fillRect/>
          </a:stretch>
        </p:blipFill>
        <p:spPr>
          <a:xfrm>
            <a:off x="5326440" y="1492907"/>
            <a:ext cx="1791801" cy="31537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370001" y="48677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44624" y="540372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44624" y="574078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90" t="64856" r="-57" b="-7463"/>
          <a:stretch>
            <a:fillRect/>
          </a:stretch>
        </p:blipFill>
        <p:spPr>
          <a:xfrm>
            <a:off x="8805032" y="1714054"/>
            <a:ext cx="1791801" cy="315374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803492" y="493233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78115" y="546825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78115" y="58053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61" y="1497430"/>
            <a:ext cx="3939878" cy="411233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00358" y="205131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74981" y="258723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4981" y="292430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26078" y="413177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00701" y="466769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0701" y="500476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77458" y="214532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52081" y="268124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52081" y="301831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03178" y="422579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77801" y="476171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677801" y="509877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92427"/>
            <a:ext cx="6858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77639" y="230505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82088" y="2305050"/>
            <a:ext cx="400111" cy="400111"/>
          </a:xfrm>
          <a:prstGeom prst="ellipse">
            <a:avLst/>
          </a:prstGeom>
          <a:solidFill>
            <a:srgbClr val="FE3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77639" y="312131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82088" y="3121316"/>
            <a:ext cx="400111" cy="400111"/>
          </a:xfrm>
          <a:prstGeom prst="ellipse">
            <a:avLst/>
          </a:prstGeom>
          <a:solidFill>
            <a:srgbClr val="FE3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77639" y="393758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82088" y="3937582"/>
            <a:ext cx="400111" cy="400111"/>
          </a:xfrm>
          <a:prstGeom prst="ellipse">
            <a:avLst/>
          </a:prstGeom>
          <a:solidFill>
            <a:srgbClr val="FE3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7639" y="477871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782088" y="4778717"/>
            <a:ext cx="400111" cy="400111"/>
          </a:xfrm>
          <a:prstGeom prst="ellipse">
            <a:avLst/>
          </a:prstGeom>
          <a:solidFill>
            <a:srgbClr val="FE3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5" t="56464" r="27971"/>
          <a:stretch>
            <a:fillRect/>
          </a:stretch>
        </p:blipFill>
        <p:spPr>
          <a:xfrm>
            <a:off x="6887616" y="1760754"/>
            <a:ext cx="3761022" cy="3687546"/>
          </a:xfrm>
          <a:custGeom>
            <a:avLst/>
            <a:gdLst>
              <a:gd name="connsiteX0" fmla="*/ 891334 w 3761022"/>
              <a:gd name="connsiteY0" fmla="*/ 122 h 3687546"/>
              <a:gd name="connsiteX1" fmla="*/ 1880511 w 3761022"/>
              <a:gd name="connsiteY1" fmla="*/ 887196 h 3687546"/>
              <a:gd name="connsiteX2" fmla="*/ 1880511 w 3761022"/>
              <a:gd name="connsiteY2" fmla="*/ 3687546 h 3687546"/>
              <a:gd name="connsiteX3" fmla="*/ 891334 w 3761022"/>
              <a:gd name="connsiteY3" fmla="*/ 122 h 368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1022" h="3687546">
                <a:moveTo>
                  <a:pt x="891334" y="122"/>
                </a:moveTo>
                <a:cubicBezTo>
                  <a:pt x="1264516" y="6617"/>
                  <a:pt x="1661734" y="274620"/>
                  <a:pt x="1880511" y="887196"/>
                </a:cubicBezTo>
                <a:cubicBezTo>
                  <a:pt x="2658386" y="-1290854"/>
                  <a:pt x="5692099" y="887196"/>
                  <a:pt x="1880511" y="3687546"/>
                </a:cubicBezTo>
                <a:cubicBezTo>
                  <a:pt x="-859067" y="1674795"/>
                  <a:pt x="-62353" y="-16476"/>
                  <a:pt x="891334" y="122"/>
                </a:cubicBezTo>
                <a:close/>
              </a:path>
            </a:pathLst>
          </a:custGeom>
        </p:spPr>
      </p:pic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心形 7"/>
          <p:cNvSpPr/>
          <p:nvPr/>
        </p:nvSpPr>
        <p:spPr>
          <a:xfrm>
            <a:off x="5790889" y="1760754"/>
            <a:ext cx="628650" cy="628650"/>
          </a:xfrm>
          <a:prstGeom prst="heart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4967653" y="2975877"/>
            <a:ext cx="628650" cy="628650"/>
          </a:xfrm>
          <a:prstGeom prst="heart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403901" y="4281824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43362" y="3948794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901" y="318779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8" grpId="0" animBg="1"/>
      <p:bldP spid="9" grpId="0" animBg="1"/>
      <p:bldP spid="10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96429" y="1866900"/>
            <a:ext cx="6590571" cy="348615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20129" y="1200150"/>
            <a:ext cx="8038371" cy="457200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564025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40259" y="2190750"/>
            <a:ext cx="374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F1C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6000" b="1" dirty="0">
              <a:solidFill>
                <a:srgbClr val="F1C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40259" y="3726924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rgbClr val="F1C5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</a:t>
            </a:r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9720" y="3393894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5" y="1431200"/>
            <a:ext cx="5892209" cy="50673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263808" y="1497430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4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63808" y="2697750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03269" y="2364720"/>
            <a:ext cx="1390650" cy="95250"/>
          </a:xfrm>
          <a:prstGeom prst="rect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14" y="1145015"/>
            <a:ext cx="5138172" cy="5138172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6991139" y="2030224"/>
            <a:ext cx="2784797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1"/>
          <p:cNvSpPr txBox="1"/>
          <p:nvPr/>
        </p:nvSpPr>
        <p:spPr>
          <a:xfrm>
            <a:off x="9948479" y="1862738"/>
            <a:ext cx="1748222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48000" y="4220974"/>
            <a:ext cx="1581150" cy="0"/>
          </a:xfrm>
          <a:prstGeom prst="line">
            <a:avLst/>
          </a:prstGeom>
          <a:noFill/>
          <a:ln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81"/>
          <p:cNvSpPr txBox="1"/>
          <p:nvPr/>
        </p:nvSpPr>
        <p:spPr>
          <a:xfrm>
            <a:off x="1299778" y="4048427"/>
            <a:ext cx="1748222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06719" y="4393521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88212" y="4225741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9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8" grpId="0"/>
      <p:bldP spid="8" grpId="1"/>
      <p:bldP spid="11" grpId="0"/>
      <p:bldP spid="11" grpId="1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2" b="28239"/>
          <a:stretch>
            <a:fillRect/>
          </a:stretch>
        </p:blipFill>
        <p:spPr>
          <a:xfrm>
            <a:off x="1002294" y="1159227"/>
            <a:ext cx="5543550" cy="4114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187889" y="200025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7592338" y="2000250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87889" y="281651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592338" y="2816516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87889" y="363278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592338" y="3632782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87889" y="447391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592338" y="4473917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96429" y="1866900"/>
            <a:ext cx="6590571" cy="348615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20129" y="1200150"/>
            <a:ext cx="8038371" cy="4572000"/>
          </a:xfrm>
          <a:prstGeom prst="rect">
            <a:avLst/>
          </a:prstGeom>
          <a:noFill/>
          <a:ln w="76200">
            <a:solidFill>
              <a:srgbClr val="F1C5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564025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40259" y="2190750"/>
            <a:ext cx="374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F1C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6000" b="1" dirty="0">
              <a:solidFill>
                <a:srgbClr val="F1C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40259" y="3726924"/>
            <a:ext cx="45852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rgbClr val="F1C5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1C5C0"/>
                </a:solidFill>
              </a:rPr>
              <a:t>Click here to add words Click here to add</a:t>
            </a:r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  <a:p>
            <a:endParaRPr lang="zh-CN" altLang="en-US" dirty="0">
              <a:solidFill>
                <a:srgbClr val="F1C5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9720" y="3393894"/>
            <a:ext cx="1390650" cy="95250"/>
          </a:xfrm>
          <a:prstGeom prst="rect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1954836"/>
            <a:ext cx="5974915" cy="457931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10719" y="1783180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4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10719" y="2983500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50180" y="2650470"/>
            <a:ext cx="1390650" cy="95250"/>
          </a:xfrm>
          <a:prstGeom prst="rect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47657" y="2761633"/>
            <a:ext cx="2400300" cy="2400300"/>
          </a:xfrm>
          <a:prstGeom prst="ellipse">
            <a:avLst/>
          </a:prstGeom>
          <a:solidFill>
            <a:schemeClr val="tx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682604" y="2396580"/>
            <a:ext cx="3130406" cy="3130406"/>
          </a:xfrm>
          <a:prstGeom prst="ellipse">
            <a:avLst/>
          </a:prstGeom>
          <a:noFill/>
          <a:ln w="3175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04845" y="3118821"/>
            <a:ext cx="1685925" cy="1685925"/>
            <a:chOff x="4862685" y="2533650"/>
            <a:chExt cx="2247900" cy="22479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椭圆 7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45272" y="3939754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0924" y="2163433"/>
            <a:ext cx="594066" cy="657008"/>
            <a:chOff x="7190791" y="1259800"/>
            <a:chExt cx="792088" cy="876010"/>
          </a:xfrm>
          <a:solidFill>
            <a:srgbClr val="FD8AAB"/>
          </a:solidFill>
        </p:grpSpPr>
        <p:grpSp>
          <p:nvGrpSpPr>
            <p:cNvPr id="12" name="组合 11"/>
            <p:cNvGrpSpPr/>
            <p:nvPr/>
          </p:nvGrpSpPr>
          <p:grpSpPr>
            <a:xfrm rot="1291582">
              <a:off x="7190791" y="125980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14" name="流程图: 联系 38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文本框 28"/>
            <p:cNvSpPr txBox="1"/>
            <p:nvPr/>
          </p:nvSpPr>
          <p:spPr>
            <a:xfrm>
              <a:off x="7423168" y="1475477"/>
              <a:ext cx="406523" cy="430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07413" y="3236969"/>
            <a:ext cx="657008" cy="594066"/>
            <a:chOff x="3799443" y="2691181"/>
            <a:chExt cx="876010" cy="792088"/>
          </a:xfrm>
          <a:solidFill>
            <a:srgbClr val="FD8AAB"/>
          </a:solidFill>
        </p:grpSpPr>
        <p:grpSp>
          <p:nvGrpSpPr>
            <p:cNvPr id="17" name="组合 16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19" name="流程图: 联系 43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文本框 29"/>
            <p:cNvSpPr txBox="1"/>
            <p:nvPr/>
          </p:nvSpPr>
          <p:spPr>
            <a:xfrm>
              <a:off x="3975023" y="2864393"/>
              <a:ext cx="425757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433175" y="311882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charset="-122"/>
              </a:rPr>
              <a:t>01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23324" y="328459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添加标题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42593" y="3645678"/>
            <a:ext cx="3007295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  <a:buClr>
                <a:srgbClr val="00B050"/>
              </a:buClr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添加文本添加文本添加文本添加文本添加文本添加文本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B050"/>
              </a:buClr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67705" y="2147419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charset="-122"/>
              </a:rPr>
              <a:t>02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094186" y="225671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添加标题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67705" y="2674276"/>
            <a:ext cx="3007295" cy="88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Clr>
                <a:srgbClr val="00B050"/>
              </a:buClr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添加文本添加文本添加文本添加文本添加文本添加文本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心形 26"/>
          <p:cNvSpPr/>
          <p:nvPr/>
        </p:nvSpPr>
        <p:spPr>
          <a:xfrm>
            <a:off x="5933482" y="3677016"/>
            <a:ext cx="628650" cy="62865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9715" y="359500"/>
            <a:ext cx="495300" cy="495300"/>
          </a:xfrm>
          <a:prstGeom prst="ellipse">
            <a:avLst/>
          </a:prstGeom>
          <a:solidFill>
            <a:srgbClr val="576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3719" y="23860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2294" y="68335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04" y="1397254"/>
            <a:ext cx="4063492" cy="40634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08890" y="243840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513339" y="2438400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08890" y="325466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513339" y="3254666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8890" y="407093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13339" y="4070932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08890" y="491206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Click here to add words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513339" y="4912067"/>
            <a:ext cx="400111" cy="400111"/>
          </a:xfrm>
          <a:prstGeom prst="ellipse">
            <a:avLst/>
          </a:prstGeom>
          <a:solidFill>
            <a:srgbClr val="FD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1" r="12602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2524125"/>
            <a:ext cx="3409950" cy="340995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5715000" y="3543122"/>
            <a:ext cx="3714750" cy="609600"/>
          </a:xfrm>
          <a:prstGeom prst="roundRect">
            <a:avLst/>
          </a:prstGeom>
          <a:solidFill>
            <a:srgbClr val="F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895975" y="358631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情人节活动策划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95975" y="4343282"/>
            <a:ext cx="31146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2018.05.15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9225" y="2124403"/>
            <a:ext cx="586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rgbClr val="F1C5C0"/>
                </a:solidFill>
              </a:rPr>
              <a:t>I LOVE YOU</a:t>
            </a:r>
            <a:endParaRPr lang="zh-CN" altLang="en-US" sz="8000" b="1" dirty="0">
              <a:solidFill>
                <a:srgbClr val="F1C5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99694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3076</Words>
  <Application>WPS 演示</Application>
  <PresentationFormat>宽屏</PresentationFormat>
  <Paragraphs>267</Paragraphs>
  <Slides>21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Calibri</vt:lpstr>
      <vt:lpstr>Arial Unicode MS</vt:lpstr>
      <vt:lpstr>等线</vt:lpstr>
      <vt:lpstr>魂心</vt:lpstr>
      <vt:lpstr>Ebrima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</dc:title>
  <dc:creator>WIN7</dc:creator>
  <cp:lastModifiedBy>Administrator</cp:lastModifiedBy>
  <cp:revision>125</cp:revision>
  <dcterms:created xsi:type="dcterms:W3CDTF">2017-08-18T03:02:00Z</dcterms:created>
  <dcterms:modified xsi:type="dcterms:W3CDTF">2018-05-15T01:25:42Z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