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96" r:id="rId3"/>
    <p:sldId id="298" r:id="rId4"/>
    <p:sldId id="289" r:id="rId5"/>
    <p:sldId id="292" r:id="rId6"/>
    <p:sldId id="271" r:id="rId7"/>
    <p:sldId id="260" r:id="rId8"/>
    <p:sldId id="277" r:id="rId9"/>
    <p:sldId id="303" r:id="rId10"/>
    <p:sldId id="261" r:id="rId11"/>
    <p:sldId id="263" r:id="rId12"/>
    <p:sldId id="264" r:id="rId13"/>
    <p:sldId id="262" r:id="rId14"/>
    <p:sldId id="304" r:id="rId15"/>
    <p:sldId id="265" r:id="rId16"/>
    <p:sldId id="287" r:id="rId17"/>
    <p:sldId id="268" r:id="rId18"/>
    <p:sldId id="269" r:id="rId19"/>
    <p:sldId id="305" r:id="rId20"/>
    <p:sldId id="273" r:id="rId21"/>
    <p:sldId id="276" r:id="rId22"/>
    <p:sldId id="307" r:id="rId23"/>
    <p:sldId id="267" r:id="rId24"/>
    <p:sldId id="266" r:id="rId25"/>
    <p:sldId id="31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0204"/>
    <a:srgbClr val="E5585E"/>
    <a:srgbClr val="3248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14" autoAdjust="0"/>
  </p:normalViewPr>
  <p:slideViewPr>
    <p:cSldViewPr snapToGrid="0" showGuides="1">
      <p:cViewPr>
        <p:scale>
          <a:sx n="66" d="100"/>
          <a:sy n="66" d="100"/>
        </p:scale>
        <p:origin x="336" y="156"/>
      </p:cViewPr>
      <p:guideLst>
        <p:guide orient="horz" pos="2137"/>
        <p:guide pos="3840"/>
        <p:guide pos="7559"/>
        <p:guide orient="horz" pos="414"/>
        <p:guide orient="horz" pos="39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D115E-6A87-4C86-B314-03E13279E2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D4DF5-683D-4C26-A70D-88A6E42E4D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E5C7D-5047-433B-B2E4-B7A3E12B8D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A9C94-B117-4BAB-B550-D83E6600D0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2.wdp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3.wdp"/><Relationship Id="rId1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4308316" y="3097509"/>
            <a:ext cx="6445544" cy="3760491"/>
            <a:chOff x="3857555" y="2206686"/>
            <a:chExt cx="7991007" cy="4662153"/>
          </a:xfrm>
          <a:solidFill>
            <a:srgbClr val="C90204"/>
          </a:solidFill>
        </p:grpSpPr>
        <p:sp>
          <p:nvSpPr>
            <p:cNvPr id="10" name="任意多边形 9"/>
            <p:cNvSpPr/>
            <p:nvPr/>
          </p:nvSpPr>
          <p:spPr>
            <a:xfrm>
              <a:off x="3864855" y="2243504"/>
              <a:ext cx="4021307" cy="4614496"/>
            </a:xfrm>
            <a:custGeom>
              <a:avLst/>
              <a:gdLst>
                <a:gd name="connsiteX0" fmla="*/ 3488945 w 5004390"/>
                <a:gd name="connsiteY0" fmla="*/ 4085189 h 5827967"/>
                <a:gd name="connsiteX1" fmla="*/ 3487519 w 5004390"/>
                <a:gd name="connsiteY1" fmla="*/ 4092318 h 5827967"/>
                <a:gd name="connsiteX2" fmla="*/ 3482523 w 5004390"/>
                <a:gd name="connsiteY2" fmla="*/ 4102310 h 5827967"/>
                <a:gd name="connsiteX3" fmla="*/ 3525000 w 5004390"/>
                <a:gd name="connsiteY3" fmla="*/ 4049824 h 5827967"/>
                <a:gd name="connsiteX4" fmla="*/ 3524992 w 5004390"/>
                <a:gd name="connsiteY4" fmla="*/ 4049851 h 5827967"/>
                <a:gd name="connsiteX5" fmla="*/ 3522493 w 5004390"/>
                <a:gd name="connsiteY5" fmla="*/ 4057344 h 5827967"/>
                <a:gd name="connsiteX6" fmla="*/ 3592432 w 5004390"/>
                <a:gd name="connsiteY6" fmla="*/ 3994918 h 5827967"/>
                <a:gd name="connsiteX7" fmla="*/ 3589943 w 5004390"/>
                <a:gd name="connsiteY7" fmla="*/ 4004885 h 5827967"/>
                <a:gd name="connsiteX8" fmla="*/ 3584947 w 5004390"/>
                <a:gd name="connsiteY8" fmla="*/ 4017374 h 5827967"/>
                <a:gd name="connsiteX9" fmla="*/ 3894669 w 5004390"/>
                <a:gd name="connsiteY9" fmla="*/ 3860398 h 5827967"/>
                <a:gd name="connsiteX10" fmla="*/ 3889718 w 5004390"/>
                <a:gd name="connsiteY10" fmla="*/ 3872483 h 5827967"/>
                <a:gd name="connsiteX11" fmla="*/ 3877226 w 5004390"/>
                <a:gd name="connsiteY11" fmla="*/ 3897464 h 5827967"/>
                <a:gd name="connsiteX12" fmla="*/ 3822267 w 5004390"/>
                <a:gd name="connsiteY12" fmla="*/ 3832513 h 5827967"/>
                <a:gd name="connsiteX13" fmla="*/ 3819768 w 5004390"/>
                <a:gd name="connsiteY13" fmla="*/ 3840009 h 5827967"/>
                <a:gd name="connsiteX14" fmla="*/ 3821017 w 5004390"/>
                <a:gd name="connsiteY14" fmla="*/ 3835013 h 5827967"/>
                <a:gd name="connsiteX15" fmla="*/ 3802282 w 5004390"/>
                <a:gd name="connsiteY15" fmla="*/ 3797540 h 5827967"/>
                <a:gd name="connsiteX16" fmla="*/ 3802282 w 5004390"/>
                <a:gd name="connsiteY16" fmla="*/ 3800039 h 5827967"/>
                <a:gd name="connsiteX17" fmla="*/ 3794787 w 5004390"/>
                <a:gd name="connsiteY17" fmla="*/ 3810031 h 5827967"/>
                <a:gd name="connsiteX18" fmla="*/ 3948075 w 5004390"/>
                <a:gd name="connsiteY18" fmla="*/ 3783088 h 5827967"/>
                <a:gd name="connsiteX19" fmla="*/ 3942177 w 5004390"/>
                <a:gd name="connsiteY19" fmla="*/ 3805035 h 5827967"/>
                <a:gd name="connsiteX20" fmla="*/ 3934684 w 5004390"/>
                <a:gd name="connsiteY20" fmla="*/ 3827517 h 5827967"/>
                <a:gd name="connsiteX21" fmla="*/ 3947173 w 5004390"/>
                <a:gd name="connsiteY21" fmla="*/ 3785050 h 5827967"/>
                <a:gd name="connsiteX22" fmla="*/ 4032109 w 5004390"/>
                <a:gd name="connsiteY22" fmla="*/ 3735088 h 5827967"/>
                <a:gd name="connsiteX23" fmla="*/ 4024616 w 5004390"/>
                <a:gd name="connsiteY23" fmla="*/ 3765065 h 5827967"/>
                <a:gd name="connsiteX24" fmla="*/ 4030747 w 5004390"/>
                <a:gd name="connsiteY24" fmla="*/ 3738493 h 5827967"/>
                <a:gd name="connsiteX25" fmla="*/ 4031760 w 5004390"/>
                <a:gd name="connsiteY25" fmla="*/ 3734104 h 5827967"/>
                <a:gd name="connsiteX26" fmla="*/ 4030747 w 5004390"/>
                <a:gd name="connsiteY26" fmla="*/ 3738493 h 5827967"/>
                <a:gd name="connsiteX27" fmla="*/ 4027113 w 5004390"/>
                <a:gd name="connsiteY27" fmla="*/ 3747577 h 5827967"/>
                <a:gd name="connsiteX28" fmla="*/ 4002132 w 5004390"/>
                <a:gd name="connsiteY28" fmla="*/ 3797540 h 5827967"/>
                <a:gd name="connsiteX29" fmla="*/ 4017120 w 5004390"/>
                <a:gd name="connsiteY29" fmla="*/ 3767562 h 5827967"/>
                <a:gd name="connsiteX30" fmla="*/ 4035144 w 5004390"/>
                <a:gd name="connsiteY30" fmla="*/ 3725304 h 5827967"/>
                <a:gd name="connsiteX31" fmla="*/ 4034609 w 5004390"/>
                <a:gd name="connsiteY31" fmla="*/ 3727592 h 5827967"/>
                <a:gd name="connsiteX32" fmla="*/ 4031760 w 5004390"/>
                <a:gd name="connsiteY32" fmla="*/ 3734104 h 5827967"/>
                <a:gd name="connsiteX33" fmla="*/ 4032109 w 5004390"/>
                <a:gd name="connsiteY33" fmla="*/ 3732589 h 5827967"/>
                <a:gd name="connsiteX34" fmla="*/ 4052094 w 5004390"/>
                <a:gd name="connsiteY34" fmla="*/ 3725095 h 5827967"/>
                <a:gd name="connsiteX35" fmla="*/ 4047098 w 5004390"/>
                <a:gd name="connsiteY35" fmla="*/ 3770062 h 5827967"/>
                <a:gd name="connsiteX36" fmla="*/ 4049597 w 5004390"/>
                <a:gd name="connsiteY36" fmla="*/ 3745080 h 5827967"/>
                <a:gd name="connsiteX37" fmla="*/ 4052094 w 5004390"/>
                <a:gd name="connsiteY37" fmla="*/ 3725095 h 5827967"/>
                <a:gd name="connsiteX38" fmla="*/ 4052094 w 5004390"/>
                <a:gd name="connsiteY38" fmla="*/ 3722596 h 5827967"/>
                <a:gd name="connsiteX39" fmla="*/ 4052094 w 5004390"/>
                <a:gd name="connsiteY39" fmla="*/ 3725095 h 5827967"/>
                <a:gd name="connsiteX40" fmla="*/ 4049597 w 5004390"/>
                <a:gd name="connsiteY40" fmla="*/ 3732589 h 5827967"/>
                <a:gd name="connsiteX41" fmla="*/ 4025862 w 5004390"/>
                <a:gd name="connsiteY41" fmla="*/ 3701369 h 5827967"/>
                <a:gd name="connsiteX42" fmla="*/ 4022117 w 5004390"/>
                <a:gd name="connsiteY42" fmla="*/ 3715103 h 5827967"/>
                <a:gd name="connsiteX43" fmla="*/ 4014624 w 5004390"/>
                <a:gd name="connsiteY43" fmla="*/ 3735088 h 5827967"/>
                <a:gd name="connsiteX44" fmla="*/ 4127038 w 5004390"/>
                <a:gd name="connsiteY44" fmla="*/ 3647653 h 5827967"/>
                <a:gd name="connsiteX45" fmla="*/ 4124541 w 5004390"/>
                <a:gd name="connsiteY45" fmla="*/ 3657645 h 5827967"/>
                <a:gd name="connsiteX46" fmla="*/ 4126474 w 5004390"/>
                <a:gd name="connsiteY46" fmla="*/ 3648942 h 5827967"/>
                <a:gd name="connsiteX47" fmla="*/ 4118371 w 5004390"/>
                <a:gd name="connsiteY47" fmla="*/ 3556972 h 5827967"/>
                <a:gd name="connsiteX48" fmla="*/ 4117045 w 5004390"/>
                <a:gd name="connsiteY48" fmla="*/ 3575208 h 5827967"/>
                <a:gd name="connsiteX49" fmla="*/ 4114548 w 5004390"/>
                <a:gd name="connsiteY49" fmla="*/ 3590197 h 5827967"/>
                <a:gd name="connsiteX50" fmla="*/ 4117045 w 5004390"/>
                <a:gd name="connsiteY50" fmla="*/ 3562717 h 5827967"/>
                <a:gd name="connsiteX51" fmla="*/ 4283344 w 5004390"/>
                <a:gd name="connsiteY51" fmla="*/ 3429986 h 5827967"/>
                <a:gd name="connsiteX52" fmla="*/ 4281921 w 5004390"/>
                <a:gd name="connsiteY52" fmla="*/ 3437811 h 5827967"/>
                <a:gd name="connsiteX53" fmla="*/ 4276925 w 5004390"/>
                <a:gd name="connsiteY53" fmla="*/ 3457796 h 5827967"/>
                <a:gd name="connsiteX54" fmla="*/ 4358735 w 5004390"/>
                <a:gd name="connsiteY54" fmla="*/ 3362886 h 5827967"/>
                <a:gd name="connsiteX55" fmla="*/ 4356864 w 5004390"/>
                <a:gd name="connsiteY55" fmla="*/ 3372860 h 5827967"/>
                <a:gd name="connsiteX56" fmla="*/ 4351868 w 5004390"/>
                <a:gd name="connsiteY56" fmla="*/ 3390348 h 5827967"/>
                <a:gd name="connsiteX57" fmla="*/ 4469788 w 5004390"/>
                <a:gd name="connsiteY57" fmla="*/ 3358344 h 5827967"/>
                <a:gd name="connsiteX58" fmla="*/ 4469278 w 5004390"/>
                <a:gd name="connsiteY58" fmla="*/ 3360370 h 5827967"/>
                <a:gd name="connsiteX59" fmla="*/ 4459289 w 5004390"/>
                <a:gd name="connsiteY59" fmla="*/ 3392844 h 5827967"/>
                <a:gd name="connsiteX60" fmla="*/ 4479956 w 5004390"/>
                <a:gd name="connsiteY60" fmla="*/ 3285011 h 5827967"/>
                <a:gd name="connsiteX61" fmla="*/ 4479271 w 5004390"/>
                <a:gd name="connsiteY61" fmla="*/ 3287924 h 5827967"/>
                <a:gd name="connsiteX62" fmla="*/ 4471778 w 5004390"/>
                <a:gd name="connsiteY62" fmla="*/ 3307908 h 5827967"/>
                <a:gd name="connsiteX63" fmla="*/ 4469133 w 5004390"/>
                <a:gd name="connsiteY63" fmla="*/ 3284182 h 5827967"/>
                <a:gd name="connsiteX64" fmla="*/ 4466782 w 5004390"/>
                <a:gd name="connsiteY64" fmla="*/ 3307908 h 5827967"/>
                <a:gd name="connsiteX65" fmla="*/ 4464285 w 5004390"/>
                <a:gd name="connsiteY65" fmla="*/ 3322897 h 5827967"/>
                <a:gd name="connsiteX66" fmla="*/ 4466782 w 5004390"/>
                <a:gd name="connsiteY66" fmla="*/ 3297916 h 5827967"/>
                <a:gd name="connsiteX67" fmla="*/ 4481954 w 5004390"/>
                <a:gd name="connsiteY67" fmla="*/ 3279417 h 5827967"/>
                <a:gd name="connsiteX68" fmla="*/ 4481770 w 5004390"/>
                <a:gd name="connsiteY68" fmla="*/ 3280430 h 5827967"/>
                <a:gd name="connsiteX69" fmla="*/ 4481889 w 5004390"/>
                <a:gd name="connsiteY69" fmla="*/ 3279601 h 5827967"/>
                <a:gd name="connsiteX70" fmla="*/ 4482908 w 5004390"/>
                <a:gd name="connsiteY70" fmla="*/ 3272471 h 5827967"/>
                <a:gd name="connsiteX71" fmla="*/ 4481889 w 5004390"/>
                <a:gd name="connsiteY71" fmla="*/ 3279601 h 5827967"/>
                <a:gd name="connsiteX72" fmla="*/ 4479956 w 5004390"/>
                <a:gd name="connsiteY72" fmla="*/ 3285011 h 5827967"/>
                <a:gd name="connsiteX73" fmla="*/ 4517201 w 5004390"/>
                <a:gd name="connsiteY73" fmla="*/ 3223193 h 5827967"/>
                <a:gd name="connsiteX74" fmla="*/ 4516744 w 5004390"/>
                <a:gd name="connsiteY74" fmla="*/ 3225472 h 5827967"/>
                <a:gd name="connsiteX75" fmla="*/ 4509251 w 5004390"/>
                <a:gd name="connsiteY75" fmla="*/ 3245457 h 5827967"/>
                <a:gd name="connsiteX76" fmla="*/ 4589584 w 5004390"/>
                <a:gd name="connsiteY76" fmla="*/ 3186740 h 5827967"/>
                <a:gd name="connsiteX77" fmla="*/ 4589191 w 5004390"/>
                <a:gd name="connsiteY77" fmla="*/ 3187999 h 5827967"/>
                <a:gd name="connsiteX78" fmla="*/ 4579196 w 5004390"/>
                <a:gd name="connsiteY78" fmla="*/ 3210483 h 5827967"/>
                <a:gd name="connsiteX79" fmla="*/ 4565195 w 5004390"/>
                <a:gd name="connsiteY79" fmla="*/ 3132398 h 5827967"/>
                <a:gd name="connsiteX80" fmla="*/ 4564210 w 5004390"/>
                <a:gd name="connsiteY80" fmla="*/ 3148029 h 5827967"/>
                <a:gd name="connsiteX81" fmla="*/ 4561710 w 5004390"/>
                <a:gd name="connsiteY81" fmla="*/ 3160521 h 5827967"/>
                <a:gd name="connsiteX82" fmla="*/ 4564210 w 5004390"/>
                <a:gd name="connsiteY82" fmla="*/ 3138036 h 5827967"/>
                <a:gd name="connsiteX83" fmla="*/ 4728378 w 5004390"/>
                <a:gd name="connsiteY83" fmla="*/ 2728229 h 5827967"/>
                <a:gd name="connsiteX84" fmla="*/ 4729083 w 5004390"/>
                <a:gd name="connsiteY84" fmla="*/ 2733342 h 5827967"/>
                <a:gd name="connsiteX85" fmla="*/ 4726586 w 5004390"/>
                <a:gd name="connsiteY85" fmla="*/ 2753327 h 5827967"/>
                <a:gd name="connsiteX86" fmla="*/ 4737022 w 5004390"/>
                <a:gd name="connsiteY86" fmla="*/ 2698758 h 5827967"/>
                <a:gd name="connsiteX87" fmla="*/ 4739078 w 5004390"/>
                <a:gd name="connsiteY87" fmla="*/ 2710860 h 5827967"/>
                <a:gd name="connsiteX88" fmla="*/ 4741575 w 5004390"/>
                <a:gd name="connsiteY88" fmla="*/ 2728345 h 5827967"/>
                <a:gd name="connsiteX89" fmla="*/ 4765753 w 5004390"/>
                <a:gd name="connsiteY89" fmla="*/ 2641278 h 5827967"/>
                <a:gd name="connsiteX90" fmla="*/ 4766556 w 5004390"/>
                <a:gd name="connsiteY90" fmla="*/ 2645909 h 5827967"/>
                <a:gd name="connsiteX91" fmla="*/ 4764059 w 5004390"/>
                <a:gd name="connsiteY91" fmla="*/ 2668391 h 5827967"/>
                <a:gd name="connsiteX92" fmla="*/ 4732204 w 5004390"/>
                <a:gd name="connsiteY92" fmla="*/ 2539099 h 5827967"/>
                <a:gd name="connsiteX93" fmla="*/ 4734082 w 5004390"/>
                <a:gd name="connsiteY93" fmla="*/ 2545984 h 5827967"/>
                <a:gd name="connsiteX94" fmla="*/ 4736578 w 5004390"/>
                <a:gd name="connsiteY94" fmla="*/ 2560973 h 5827967"/>
                <a:gd name="connsiteX95" fmla="*/ 4777262 w 5004390"/>
                <a:gd name="connsiteY95" fmla="*/ 2328646 h 5827967"/>
                <a:gd name="connsiteX96" fmla="*/ 4781544 w 5004390"/>
                <a:gd name="connsiteY96" fmla="*/ 2343635 h 5827967"/>
                <a:gd name="connsiteX97" fmla="*/ 4777455 w 5004390"/>
                <a:gd name="connsiteY97" fmla="*/ 2330003 h 5827967"/>
                <a:gd name="connsiteX98" fmla="*/ 4776548 w 5004390"/>
                <a:gd name="connsiteY98" fmla="*/ 2323650 h 5827967"/>
                <a:gd name="connsiteX99" fmla="*/ 4777262 w 5004390"/>
                <a:gd name="connsiteY99" fmla="*/ 2328646 h 5827967"/>
                <a:gd name="connsiteX100" fmla="*/ 4776548 w 5004390"/>
                <a:gd name="connsiteY100" fmla="*/ 2326149 h 5827967"/>
                <a:gd name="connsiteX101" fmla="*/ 4776548 w 5004390"/>
                <a:gd name="connsiteY101" fmla="*/ 2323650 h 5827967"/>
                <a:gd name="connsiteX102" fmla="*/ 4753929 w 5004390"/>
                <a:gd name="connsiteY102" fmla="*/ 2274825 h 5827967"/>
                <a:gd name="connsiteX103" fmla="*/ 4761560 w 5004390"/>
                <a:gd name="connsiteY103" fmla="*/ 2291176 h 5827967"/>
                <a:gd name="connsiteX104" fmla="*/ 4762427 w 5004390"/>
                <a:gd name="connsiteY104" fmla="*/ 2293344 h 5827967"/>
                <a:gd name="connsiteX105" fmla="*/ 4763102 w 5004390"/>
                <a:gd name="connsiteY105" fmla="*/ 2295896 h 5827967"/>
                <a:gd name="connsiteX106" fmla="*/ 4756563 w 5004390"/>
                <a:gd name="connsiteY106" fmla="*/ 2281183 h 5827967"/>
                <a:gd name="connsiteX107" fmla="*/ 4808236 w 5004390"/>
                <a:gd name="connsiteY107" fmla="*/ 2250617 h 5827967"/>
                <a:gd name="connsiteX108" fmla="*/ 4809025 w 5004390"/>
                <a:gd name="connsiteY108" fmla="*/ 2253703 h 5827967"/>
                <a:gd name="connsiteX109" fmla="*/ 4811522 w 5004390"/>
                <a:gd name="connsiteY109" fmla="*/ 2268692 h 5827967"/>
                <a:gd name="connsiteX110" fmla="*/ 4770550 w 5004390"/>
                <a:gd name="connsiteY110" fmla="*/ 2166003 h 5827967"/>
                <a:gd name="connsiteX111" fmla="*/ 4771552 w 5004390"/>
                <a:gd name="connsiteY111" fmla="*/ 2171266 h 5827967"/>
                <a:gd name="connsiteX112" fmla="*/ 4774051 w 5004390"/>
                <a:gd name="connsiteY112" fmla="*/ 2188752 h 5827967"/>
                <a:gd name="connsiteX113" fmla="*/ 4795517 w 5004390"/>
                <a:gd name="connsiteY113" fmla="*/ 2141114 h 5827967"/>
                <a:gd name="connsiteX114" fmla="*/ 4799033 w 5004390"/>
                <a:gd name="connsiteY114" fmla="*/ 2151281 h 5827967"/>
                <a:gd name="connsiteX115" fmla="*/ 4804026 w 5004390"/>
                <a:gd name="connsiteY115" fmla="*/ 2168767 h 5827967"/>
                <a:gd name="connsiteX116" fmla="*/ 4779038 w 5004390"/>
                <a:gd name="connsiteY116" fmla="*/ 2126282 h 5827967"/>
                <a:gd name="connsiteX117" fmla="*/ 4784044 w 5004390"/>
                <a:gd name="connsiteY117" fmla="*/ 2136292 h 5827967"/>
                <a:gd name="connsiteX118" fmla="*/ 4789040 w 5004390"/>
                <a:gd name="connsiteY118" fmla="*/ 2148782 h 5827967"/>
                <a:gd name="connsiteX119" fmla="*/ 4779045 w 5004390"/>
                <a:gd name="connsiteY119" fmla="*/ 2126300 h 5827967"/>
                <a:gd name="connsiteX120" fmla="*/ 4795956 w 5004390"/>
                <a:gd name="connsiteY120" fmla="*/ 1957577 h 5827967"/>
                <a:gd name="connsiteX121" fmla="*/ 4796533 w 5004390"/>
                <a:gd name="connsiteY121" fmla="*/ 1958925 h 5827967"/>
                <a:gd name="connsiteX122" fmla="*/ 4799033 w 5004390"/>
                <a:gd name="connsiteY122" fmla="*/ 1971417 h 5827967"/>
                <a:gd name="connsiteX123" fmla="*/ 4805692 w 5004390"/>
                <a:gd name="connsiteY123" fmla="*/ 1951427 h 5827967"/>
                <a:gd name="connsiteX124" fmla="*/ 4806526 w 5004390"/>
                <a:gd name="connsiteY124" fmla="*/ 1953929 h 5827967"/>
                <a:gd name="connsiteX125" fmla="*/ 4809025 w 5004390"/>
                <a:gd name="connsiteY125" fmla="*/ 1971417 h 5827967"/>
                <a:gd name="connsiteX126" fmla="*/ 4846091 w 5004390"/>
                <a:gd name="connsiteY126" fmla="*/ 1836236 h 5827967"/>
                <a:gd name="connsiteX127" fmla="*/ 4848995 w 5004390"/>
                <a:gd name="connsiteY127" fmla="*/ 1841515 h 5827967"/>
                <a:gd name="connsiteX128" fmla="*/ 4853989 w 5004390"/>
                <a:gd name="connsiteY128" fmla="*/ 1854004 h 5827967"/>
                <a:gd name="connsiteX129" fmla="*/ 4851363 w 5004390"/>
                <a:gd name="connsiteY129" fmla="*/ 1811869 h 5827967"/>
                <a:gd name="connsiteX130" fmla="*/ 4853989 w 5004390"/>
                <a:gd name="connsiteY130" fmla="*/ 1816533 h 5827967"/>
                <a:gd name="connsiteX131" fmla="*/ 4858987 w 5004390"/>
                <a:gd name="connsiteY131" fmla="*/ 1829023 h 5827967"/>
                <a:gd name="connsiteX132" fmla="*/ 4796533 w 5004390"/>
                <a:gd name="connsiteY132" fmla="*/ 1794049 h 5827967"/>
                <a:gd name="connsiteX133" fmla="*/ 4799723 w 5004390"/>
                <a:gd name="connsiteY133" fmla="*/ 1798995 h 5827967"/>
                <a:gd name="connsiteX134" fmla="*/ 4804026 w 5004390"/>
                <a:gd name="connsiteY134" fmla="*/ 1809038 h 5827967"/>
                <a:gd name="connsiteX135" fmla="*/ 4836427 w 5004390"/>
                <a:gd name="connsiteY135" fmla="*/ 1750308 h 5827967"/>
                <a:gd name="connsiteX136" fmla="*/ 4851492 w 5004390"/>
                <a:gd name="connsiteY136" fmla="*/ 1776564 h 5827967"/>
                <a:gd name="connsiteX137" fmla="*/ 4858987 w 5004390"/>
                <a:gd name="connsiteY137" fmla="*/ 1789053 h 5827967"/>
                <a:gd name="connsiteX138" fmla="*/ 4841499 w 5004390"/>
                <a:gd name="connsiteY138" fmla="*/ 1761575 h 5827967"/>
                <a:gd name="connsiteX139" fmla="*/ 4785893 w 5004390"/>
                <a:gd name="connsiteY139" fmla="*/ 1674101 h 5827967"/>
                <a:gd name="connsiteX140" fmla="*/ 4789040 w 5004390"/>
                <a:gd name="connsiteY140" fmla="*/ 1679136 h 5827967"/>
                <a:gd name="connsiteX141" fmla="*/ 4799033 w 5004390"/>
                <a:gd name="connsiteY141" fmla="*/ 1696624 h 5827967"/>
                <a:gd name="connsiteX142" fmla="*/ 4862978 w 5004390"/>
                <a:gd name="connsiteY142" fmla="*/ 1657890 h 5827967"/>
                <a:gd name="connsiteX143" fmla="*/ 4866480 w 5004390"/>
                <a:gd name="connsiteY143" fmla="*/ 1664147 h 5827967"/>
                <a:gd name="connsiteX144" fmla="*/ 4871477 w 5004390"/>
                <a:gd name="connsiteY144" fmla="*/ 1679136 h 5827967"/>
                <a:gd name="connsiteX145" fmla="*/ 4771550 w 5004390"/>
                <a:gd name="connsiteY145" fmla="*/ 1619179 h 5827967"/>
                <a:gd name="connsiteX146" fmla="*/ 4771552 w 5004390"/>
                <a:gd name="connsiteY146" fmla="*/ 1619181 h 5827967"/>
                <a:gd name="connsiteX147" fmla="*/ 4776548 w 5004390"/>
                <a:gd name="connsiteY147" fmla="*/ 1629173 h 5827967"/>
                <a:gd name="connsiteX148" fmla="*/ 4789040 w 5004390"/>
                <a:gd name="connsiteY148" fmla="*/ 1499271 h 5827967"/>
                <a:gd name="connsiteX149" fmla="*/ 4794034 w 5004390"/>
                <a:gd name="connsiteY149" fmla="*/ 1506767 h 5827967"/>
                <a:gd name="connsiteX150" fmla="*/ 4795677 w 5004390"/>
                <a:gd name="connsiteY150" fmla="*/ 1510052 h 5827967"/>
                <a:gd name="connsiteX151" fmla="*/ 4793313 w 5004390"/>
                <a:gd name="connsiteY151" fmla="*/ 1506749 h 5827967"/>
                <a:gd name="connsiteX152" fmla="*/ 4863959 w 5004390"/>
                <a:gd name="connsiteY152" fmla="*/ 1494244 h 5827967"/>
                <a:gd name="connsiteX153" fmla="*/ 4863984 w 5004390"/>
                <a:gd name="connsiteY153" fmla="*/ 1494275 h 5827967"/>
                <a:gd name="connsiteX154" fmla="*/ 4871477 w 5004390"/>
                <a:gd name="connsiteY154" fmla="*/ 1504267 h 5827967"/>
                <a:gd name="connsiteX155" fmla="*/ 4780292 w 5004390"/>
                <a:gd name="connsiteY155" fmla="*/ 1449303 h 5827967"/>
                <a:gd name="connsiteX156" fmla="*/ 4786541 w 5004390"/>
                <a:gd name="connsiteY156" fmla="*/ 1459301 h 5827967"/>
                <a:gd name="connsiteX157" fmla="*/ 4791537 w 5004390"/>
                <a:gd name="connsiteY157" fmla="*/ 1469294 h 5827967"/>
                <a:gd name="connsiteX158" fmla="*/ 4781544 w 5004390"/>
                <a:gd name="connsiteY158" fmla="*/ 1451808 h 5827967"/>
                <a:gd name="connsiteX159" fmla="*/ 4839002 w 5004390"/>
                <a:gd name="connsiteY159" fmla="*/ 1431822 h 5827967"/>
                <a:gd name="connsiteX160" fmla="*/ 4839002 w 5004390"/>
                <a:gd name="connsiteY160" fmla="*/ 1431823 h 5827967"/>
                <a:gd name="connsiteX161" fmla="*/ 4843996 w 5004390"/>
                <a:gd name="connsiteY161" fmla="*/ 1439316 h 5827967"/>
                <a:gd name="connsiteX162" fmla="*/ 4771550 w 5004390"/>
                <a:gd name="connsiteY162" fmla="*/ 1274435 h 5827967"/>
                <a:gd name="connsiteX163" fmla="*/ 4771552 w 5004390"/>
                <a:gd name="connsiteY163" fmla="*/ 1274440 h 5827967"/>
                <a:gd name="connsiteX164" fmla="*/ 4774051 w 5004390"/>
                <a:gd name="connsiteY164" fmla="*/ 1281936 h 5827967"/>
                <a:gd name="connsiteX165" fmla="*/ 4789026 w 5004390"/>
                <a:gd name="connsiteY165" fmla="*/ 1234434 h 5827967"/>
                <a:gd name="connsiteX166" fmla="*/ 4789040 w 5004390"/>
                <a:gd name="connsiteY166" fmla="*/ 1234471 h 5827967"/>
                <a:gd name="connsiteX167" fmla="*/ 4791537 w 5004390"/>
                <a:gd name="connsiteY167" fmla="*/ 1241966 h 5827967"/>
                <a:gd name="connsiteX168" fmla="*/ 3594937 w 5004390"/>
                <a:gd name="connsiteY168" fmla="*/ 1231974 h 5827967"/>
                <a:gd name="connsiteX169" fmla="*/ 3604930 w 5004390"/>
                <a:gd name="connsiteY169" fmla="*/ 1234471 h 5827967"/>
                <a:gd name="connsiteX170" fmla="*/ 3611213 w 5004390"/>
                <a:gd name="connsiteY170" fmla="*/ 1236888 h 5827967"/>
                <a:gd name="connsiteX171" fmla="*/ 3599936 w 5004390"/>
                <a:gd name="connsiteY171" fmla="*/ 1234471 h 5827967"/>
                <a:gd name="connsiteX172" fmla="*/ 4791536 w 5004390"/>
                <a:gd name="connsiteY172" fmla="*/ 1204491 h 5827967"/>
                <a:gd name="connsiteX173" fmla="*/ 4791537 w 5004390"/>
                <a:gd name="connsiteY173" fmla="*/ 1204493 h 5827967"/>
                <a:gd name="connsiteX174" fmla="*/ 4794034 w 5004390"/>
                <a:gd name="connsiteY174" fmla="*/ 1211989 h 5827967"/>
                <a:gd name="connsiteX175" fmla="*/ 4776721 w 5004390"/>
                <a:gd name="connsiteY175" fmla="*/ 1170625 h 5827967"/>
                <a:gd name="connsiteX176" fmla="*/ 4779641 w 5004390"/>
                <a:gd name="connsiteY176" fmla="*/ 1177302 h 5827967"/>
                <a:gd name="connsiteX177" fmla="*/ 4781544 w 5004390"/>
                <a:gd name="connsiteY177" fmla="*/ 1187008 h 5827967"/>
                <a:gd name="connsiteX178" fmla="*/ 4781544 w 5004390"/>
                <a:gd name="connsiteY178" fmla="*/ 1194501 h 5827967"/>
                <a:gd name="connsiteX179" fmla="*/ 4773176 w 5004390"/>
                <a:gd name="connsiteY179" fmla="*/ 1173580 h 5827967"/>
                <a:gd name="connsiteX180" fmla="*/ 4774920 w 5004390"/>
                <a:gd name="connsiteY180" fmla="*/ 1172126 h 5827967"/>
                <a:gd name="connsiteX181" fmla="*/ 4776548 w 5004390"/>
                <a:gd name="connsiteY181" fmla="*/ 1177015 h 5827967"/>
                <a:gd name="connsiteX182" fmla="*/ 4775478 w 5004390"/>
                <a:gd name="connsiteY182" fmla="*/ 1171661 h 5827967"/>
                <a:gd name="connsiteX183" fmla="*/ 4781476 w 5004390"/>
                <a:gd name="connsiteY183" fmla="*/ 1166663 h 5827967"/>
                <a:gd name="connsiteX184" fmla="*/ 4785449 w 5004390"/>
                <a:gd name="connsiteY184" fmla="*/ 1180879 h 5827967"/>
                <a:gd name="connsiteX185" fmla="*/ 4789040 w 5004390"/>
                <a:gd name="connsiteY185" fmla="*/ 1197000 h 5827967"/>
                <a:gd name="connsiteX186" fmla="*/ 4791536 w 5004390"/>
                <a:gd name="connsiteY186" fmla="*/ 1204491 h 5827967"/>
                <a:gd name="connsiteX187" fmla="*/ 4779641 w 5004390"/>
                <a:gd name="connsiteY187" fmla="*/ 1177302 h 5827967"/>
                <a:gd name="connsiteX188" fmla="*/ 4778422 w 5004390"/>
                <a:gd name="connsiteY188" fmla="*/ 1171081 h 5827967"/>
                <a:gd name="connsiteX189" fmla="*/ 4777950 w 5004390"/>
                <a:gd name="connsiteY189" fmla="*/ 1169601 h 5827967"/>
                <a:gd name="connsiteX190" fmla="*/ 4779045 w 5004390"/>
                <a:gd name="connsiteY190" fmla="*/ 1168689 h 5827967"/>
                <a:gd name="connsiteX191" fmla="*/ 4766556 w 5004390"/>
                <a:gd name="connsiteY191" fmla="*/ 1157030 h 5827967"/>
                <a:gd name="connsiteX192" fmla="*/ 4773176 w 5004390"/>
                <a:gd name="connsiteY192" fmla="*/ 1173580 h 5827967"/>
                <a:gd name="connsiteX193" fmla="*/ 4770936 w 5004390"/>
                <a:gd name="connsiteY193" fmla="*/ 1175446 h 5827967"/>
                <a:gd name="connsiteX194" fmla="*/ 4769053 w 5004390"/>
                <a:gd name="connsiteY194" fmla="*/ 1169519 h 5827967"/>
                <a:gd name="connsiteX195" fmla="*/ 4767458 w 5004390"/>
                <a:gd name="connsiteY195" fmla="*/ 1164252 h 5827967"/>
                <a:gd name="connsiteX196" fmla="*/ 4779137 w 5004390"/>
                <a:gd name="connsiteY196" fmla="*/ 1148799 h 5827967"/>
                <a:gd name="connsiteX197" fmla="*/ 4781544 w 5004390"/>
                <a:gd name="connsiteY197" fmla="*/ 1157030 h 5827967"/>
                <a:gd name="connsiteX198" fmla="*/ 4784044 w 5004390"/>
                <a:gd name="connsiteY198" fmla="*/ 1164523 h 5827967"/>
                <a:gd name="connsiteX199" fmla="*/ 4781476 w 5004390"/>
                <a:gd name="connsiteY199" fmla="*/ 1166663 h 5827967"/>
                <a:gd name="connsiteX200" fmla="*/ 4779058 w 5004390"/>
                <a:gd name="connsiteY200" fmla="*/ 1158007 h 5827967"/>
                <a:gd name="connsiteX201" fmla="*/ 3470031 w 5004390"/>
                <a:gd name="connsiteY201" fmla="*/ 1139542 h 5827967"/>
                <a:gd name="connsiteX202" fmla="*/ 3485023 w 5004390"/>
                <a:gd name="connsiteY202" fmla="*/ 1144538 h 5827967"/>
                <a:gd name="connsiteX203" fmla="*/ 3485034 w 5004390"/>
                <a:gd name="connsiteY203" fmla="*/ 1144543 h 5827967"/>
                <a:gd name="connsiteX204" fmla="*/ 3477527 w 5004390"/>
                <a:gd name="connsiteY204" fmla="*/ 1142042 h 5827967"/>
                <a:gd name="connsiteX205" fmla="*/ 4772364 w 5004390"/>
                <a:gd name="connsiteY205" fmla="*/ 1139468 h 5827967"/>
                <a:gd name="connsiteX206" fmla="*/ 4779047 w 5004390"/>
                <a:gd name="connsiteY206" fmla="*/ 1157967 h 5827967"/>
                <a:gd name="connsiteX207" fmla="*/ 4779058 w 5004390"/>
                <a:gd name="connsiteY207" fmla="*/ 1158007 h 5827967"/>
                <a:gd name="connsiteX208" fmla="*/ 4779045 w 5004390"/>
                <a:gd name="connsiteY208" fmla="*/ 1159527 h 5827967"/>
                <a:gd name="connsiteX209" fmla="*/ 4779045 w 5004390"/>
                <a:gd name="connsiteY209" fmla="*/ 1164523 h 5827967"/>
                <a:gd name="connsiteX210" fmla="*/ 4769053 w 5004390"/>
                <a:gd name="connsiteY210" fmla="*/ 1127053 h 5827967"/>
                <a:gd name="connsiteX211" fmla="*/ 4772364 w 5004390"/>
                <a:gd name="connsiteY211" fmla="*/ 1139468 h 5827967"/>
                <a:gd name="connsiteX212" fmla="*/ 4769822 w 5004390"/>
                <a:gd name="connsiteY212" fmla="*/ 1132433 h 5827967"/>
                <a:gd name="connsiteX213" fmla="*/ 4794032 w 5004390"/>
                <a:gd name="connsiteY213" fmla="*/ 1112058 h 5827967"/>
                <a:gd name="connsiteX214" fmla="*/ 4796533 w 5004390"/>
                <a:gd name="connsiteY214" fmla="*/ 1117060 h 5827967"/>
                <a:gd name="connsiteX215" fmla="*/ 4799033 w 5004390"/>
                <a:gd name="connsiteY215" fmla="*/ 1122057 h 5827967"/>
                <a:gd name="connsiteX216" fmla="*/ 4794034 w 5004390"/>
                <a:gd name="connsiteY216" fmla="*/ 1112064 h 5827967"/>
                <a:gd name="connsiteX217" fmla="*/ 3602512 w 5004390"/>
                <a:gd name="connsiteY217" fmla="*/ 517 h 5827967"/>
                <a:gd name="connsiteX218" fmla="*/ 3652395 w 5004390"/>
                <a:gd name="connsiteY218" fmla="*/ 5396 h 5827967"/>
                <a:gd name="connsiteX219" fmla="*/ 3714849 w 5004390"/>
                <a:gd name="connsiteY219" fmla="*/ 22885 h 5827967"/>
                <a:gd name="connsiteX220" fmla="*/ 3727339 w 5004390"/>
                <a:gd name="connsiteY220" fmla="*/ 25381 h 5827967"/>
                <a:gd name="connsiteX221" fmla="*/ 3932184 w 5004390"/>
                <a:gd name="connsiteY221" fmla="*/ 202749 h 5827967"/>
                <a:gd name="connsiteX222" fmla="*/ 3964661 w 5004390"/>
                <a:gd name="connsiteY222" fmla="*/ 627429 h 5827967"/>
                <a:gd name="connsiteX223" fmla="*/ 3972154 w 5004390"/>
                <a:gd name="connsiteY223" fmla="*/ 667399 h 5827967"/>
                <a:gd name="connsiteX224" fmla="*/ 3982147 w 5004390"/>
                <a:gd name="connsiteY224" fmla="*/ 662403 h 5827967"/>
                <a:gd name="connsiteX225" fmla="*/ 4099560 w 5004390"/>
                <a:gd name="connsiteY225" fmla="*/ 612441 h 5827967"/>
                <a:gd name="connsiteX226" fmla="*/ 4214473 w 5004390"/>
                <a:gd name="connsiteY226" fmla="*/ 594952 h 5827967"/>
                <a:gd name="connsiteX227" fmla="*/ 4299409 w 5004390"/>
                <a:gd name="connsiteY227" fmla="*/ 567474 h 5827967"/>
                <a:gd name="connsiteX228" fmla="*/ 4521740 w 5004390"/>
                <a:gd name="connsiteY228" fmla="*/ 455058 h 5827967"/>
                <a:gd name="connsiteX229" fmla="*/ 4544222 w 5004390"/>
                <a:gd name="connsiteY229" fmla="*/ 445065 h 5827967"/>
                <a:gd name="connsiteX230" fmla="*/ 4586691 w 5004390"/>
                <a:gd name="connsiteY230" fmla="*/ 427580 h 5827967"/>
                <a:gd name="connsiteX231" fmla="*/ 4596684 w 5004390"/>
                <a:gd name="connsiteY231" fmla="*/ 422584 h 5827967"/>
                <a:gd name="connsiteX232" fmla="*/ 4601680 w 5004390"/>
                <a:gd name="connsiteY232" fmla="*/ 420084 h 5827967"/>
                <a:gd name="connsiteX233" fmla="*/ 4691612 w 5004390"/>
                <a:gd name="connsiteY233" fmla="*/ 330152 h 5827967"/>
                <a:gd name="connsiteX234" fmla="*/ 4836503 w 5004390"/>
                <a:gd name="connsiteY234" fmla="*/ 310167 h 5827967"/>
                <a:gd name="connsiteX235" fmla="*/ 4841499 w 5004390"/>
                <a:gd name="connsiteY235" fmla="*/ 315163 h 5827967"/>
                <a:gd name="connsiteX236" fmla="*/ 4863984 w 5004390"/>
                <a:gd name="connsiteY236" fmla="*/ 337648 h 5827967"/>
                <a:gd name="connsiteX237" fmla="*/ 4871477 w 5004390"/>
                <a:gd name="connsiteY237" fmla="*/ 345141 h 5827967"/>
                <a:gd name="connsiteX238" fmla="*/ 4923939 w 5004390"/>
                <a:gd name="connsiteY238" fmla="*/ 445065 h 5827967"/>
                <a:gd name="connsiteX239" fmla="*/ 4911447 w 5004390"/>
                <a:gd name="connsiteY239" fmla="*/ 480039 h 5827967"/>
                <a:gd name="connsiteX240" fmla="*/ 4921439 w 5004390"/>
                <a:gd name="connsiteY240" fmla="*/ 482538 h 5827967"/>
                <a:gd name="connsiteX241" fmla="*/ 4976398 w 5004390"/>
                <a:gd name="connsiteY241" fmla="*/ 664900 h 5827967"/>
                <a:gd name="connsiteX242" fmla="*/ 4908950 w 5004390"/>
                <a:gd name="connsiteY242" fmla="*/ 747339 h 5827967"/>
                <a:gd name="connsiteX243" fmla="*/ 4873976 w 5004390"/>
                <a:gd name="connsiteY243" fmla="*/ 907218 h 5827967"/>
                <a:gd name="connsiteX244" fmla="*/ 4784044 w 5004390"/>
                <a:gd name="connsiteY244" fmla="*/ 1047113 h 5827967"/>
                <a:gd name="connsiteX245" fmla="*/ 4786229 w 5004390"/>
                <a:gd name="connsiteY245" fmla="*/ 1082399 h 5827967"/>
                <a:gd name="connsiteX246" fmla="*/ 4794032 w 5004390"/>
                <a:gd name="connsiteY246" fmla="*/ 1112058 h 5827967"/>
                <a:gd name="connsiteX247" fmla="*/ 4776548 w 5004390"/>
                <a:gd name="connsiteY247" fmla="*/ 1077091 h 5827967"/>
                <a:gd name="connsiteX248" fmla="*/ 4776548 w 5004390"/>
                <a:gd name="connsiteY248" fmla="*/ 1084583 h 5827967"/>
                <a:gd name="connsiteX249" fmla="*/ 4784044 w 5004390"/>
                <a:gd name="connsiteY249" fmla="*/ 1129550 h 5827967"/>
                <a:gd name="connsiteX250" fmla="*/ 4786541 w 5004390"/>
                <a:gd name="connsiteY250" fmla="*/ 1139542 h 5827967"/>
                <a:gd name="connsiteX251" fmla="*/ 4784044 w 5004390"/>
                <a:gd name="connsiteY251" fmla="*/ 1134546 h 5827967"/>
                <a:gd name="connsiteX252" fmla="*/ 4779045 w 5004390"/>
                <a:gd name="connsiteY252" fmla="*/ 1119557 h 5827967"/>
                <a:gd name="connsiteX253" fmla="*/ 4779045 w 5004390"/>
                <a:gd name="connsiteY253" fmla="*/ 1129550 h 5827967"/>
                <a:gd name="connsiteX254" fmla="*/ 4781544 w 5004390"/>
                <a:gd name="connsiteY254" fmla="*/ 1142042 h 5827967"/>
                <a:gd name="connsiteX255" fmla="*/ 4779045 w 5004390"/>
                <a:gd name="connsiteY255" fmla="*/ 1134546 h 5827967"/>
                <a:gd name="connsiteX256" fmla="*/ 4769053 w 5004390"/>
                <a:gd name="connsiteY256" fmla="*/ 1097075 h 5827967"/>
                <a:gd name="connsiteX257" fmla="*/ 4761560 w 5004390"/>
                <a:gd name="connsiteY257" fmla="*/ 1077091 h 5827967"/>
                <a:gd name="connsiteX258" fmla="*/ 4761560 w 5004390"/>
                <a:gd name="connsiteY258" fmla="*/ 1079587 h 5827967"/>
                <a:gd name="connsiteX259" fmla="*/ 4764059 w 5004390"/>
                <a:gd name="connsiteY259" fmla="*/ 1087083 h 5827967"/>
                <a:gd name="connsiteX260" fmla="*/ 4779163 w 5004390"/>
                <a:gd name="connsiteY260" fmla="*/ 1145749 h 5827967"/>
                <a:gd name="connsiteX261" fmla="*/ 4779137 w 5004390"/>
                <a:gd name="connsiteY261" fmla="*/ 1148799 h 5827967"/>
                <a:gd name="connsiteX262" fmla="*/ 4771864 w 5004390"/>
                <a:gd name="connsiteY262" fmla="*/ 1123930 h 5827967"/>
                <a:gd name="connsiteX263" fmla="*/ 4756563 w 5004390"/>
                <a:gd name="connsiteY263" fmla="*/ 1087083 h 5827967"/>
                <a:gd name="connsiteX264" fmla="*/ 4754064 w 5004390"/>
                <a:gd name="connsiteY264" fmla="*/ 1089580 h 5827967"/>
                <a:gd name="connsiteX265" fmla="*/ 4761560 w 5004390"/>
                <a:gd name="connsiteY265" fmla="*/ 1109565 h 5827967"/>
                <a:gd name="connsiteX266" fmla="*/ 4769822 w 5004390"/>
                <a:gd name="connsiteY266" fmla="*/ 1132433 h 5827967"/>
                <a:gd name="connsiteX267" fmla="*/ 4771552 w 5004390"/>
                <a:gd name="connsiteY267" fmla="*/ 1144538 h 5827967"/>
                <a:gd name="connsiteX268" fmla="*/ 4771552 w 5004390"/>
                <a:gd name="connsiteY268" fmla="*/ 1149535 h 5827967"/>
                <a:gd name="connsiteX269" fmla="*/ 4777950 w 5004390"/>
                <a:gd name="connsiteY269" fmla="*/ 1169601 h 5827967"/>
                <a:gd name="connsiteX270" fmla="*/ 4776721 w 5004390"/>
                <a:gd name="connsiteY270" fmla="*/ 1170625 h 5827967"/>
                <a:gd name="connsiteX271" fmla="*/ 4774051 w 5004390"/>
                <a:gd name="connsiteY271" fmla="*/ 1164523 h 5827967"/>
                <a:gd name="connsiteX272" fmla="*/ 4775478 w 5004390"/>
                <a:gd name="connsiteY272" fmla="*/ 1171661 h 5827967"/>
                <a:gd name="connsiteX273" fmla="*/ 4774920 w 5004390"/>
                <a:gd name="connsiteY273" fmla="*/ 1172126 h 5827967"/>
                <a:gd name="connsiteX274" fmla="*/ 4774051 w 5004390"/>
                <a:gd name="connsiteY274" fmla="*/ 1169519 h 5827967"/>
                <a:gd name="connsiteX275" fmla="*/ 4769053 w 5004390"/>
                <a:gd name="connsiteY275" fmla="*/ 1152034 h 5827967"/>
                <a:gd name="connsiteX276" fmla="*/ 4751567 w 5004390"/>
                <a:gd name="connsiteY276" fmla="*/ 1107068 h 5827967"/>
                <a:gd name="connsiteX277" fmla="*/ 4749070 w 5004390"/>
                <a:gd name="connsiteY277" fmla="*/ 1099572 h 5827967"/>
                <a:gd name="connsiteX278" fmla="*/ 4746571 w 5004390"/>
                <a:gd name="connsiteY278" fmla="*/ 1107068 h 5827967"/>
                <a:gd name="connsiteX279" fmla="*/ 4758749 w 5004390"/>
                <a:gd name="connsiteY279" fmla="*/ 1135484 h 5827967"/>
                <a:gd name="connsiteX280" fmla="*/ 4767458 w 5004390"/>
                <a:gd name="connsiteY280" fmla="*/ 1164252 h 5827967"/>
                <a:gd name="connsiteX281" fmla="*/ 4769053 w 5004390"/>
                <a:gd name="connsiteY281" fmla="*/ 1177015 h 5827967"/>
                <a:gd name="connsiteX282" fmla="*/ 4770936 w 5004390"/>
                <a:gd name="connsiteY282" fmla="*/ 1175446 h 5827967"/>
                <a:gd name="connsiteX283" fmla="*/ 4779671 w 5004390"/>
                <a:gd name="connsiteY283" fmla="*/ 1202933 h 5827967"/>
                <a:gd name="connsiteX284" fmla="*/ 4786541 w 5004390"/>
                <a:gd name="connsiteY284" fmla="*/ 1226978 h 5827967"/>
                <a:gd name="connsiteX285" fmla="*/ 4789026 w 5004390"/>
                <a:gd name="connsiteY285" fmla="*/ 1234434 h 5827967"/>
                <a:gd name="connsiteX286" fmla="*/ 4776548 w 5004390"/>
                <a:gd name="connsiteY286" fmla="*/ 1201996 h 5827967"/>
                <a:gd name="connsiteX287" fmla="*/ 4776548 w 5004390"/>
                <a:gd name="connsiteY287" fmla="*/ 1204493 h 5827967"/>
                <a:gd name="connsiteX288" fmla="*/ 4779045 w 5004390"/>
                <a:gd name="connsiteY288" fmla="*/ 1219482 h 5827967"/>
                <a:gd name="connsiteX289" fmla="*/ 4776548 w 5004390"/>
                <a:gd name="connsiteY289" fmla="*/ 1211989 h 5827967"/>
                <a:gd name="connsiteX290" fmla="*/ 4774051 w 5004390"/>
                <a:gd name="connsiteY290" fmla="*/ 1197000 h 5827967"/>
                <a:gd name="connsiteX291" fmla="*/ 4744071 w 5004390"/>
                <a:gd name="connsiteY291" fmla="*/ 1127053 h 5827967"/>
                <a:gd name="connsiteX292" fmla="*/ 4741575 w 5004390"/>
                <a:gd name="connsiteY292" fmla="*/ 1137045 h 5827967"/>
                <a:gd name="connsiteX293" fmla="*/ 4751567 w 5004390"/>
                <a:gd name="connsiteY293" fmla="*/ 1157030 h 5827967"/>
                <a:gd name="connsiteX294" fmla="*/ 4789040 w 5004390"/>
                <a:gd name="connsiteY294" fmla="*/ 1259452 h 5827967"/>
                <a:gd name="connsiteX295" fmla="*/ 4794034 w 5004390"/>
                <a:gd name="connsiteY295" fmla="*/ 1276940 h 5827967"/>
                <a:gd name="connsiteX296" fmla="*/ 4789040 w 5004390"/>
                <a:gd name="connsiteY296" fmla="*/ 1266947 h 5827967"/>
                <a:gd name="connsiteX297" fmla="*/ 4766556 w 5004390"/>
                <a:gd name="connsiteY297" fmla="*/ 1216985 h 5827967"/>
                <a:gd name="connsiteX298" fmla="*/ 4769053 w 5004390"/>
                <a:gd name="connsiteY298" fmla="*/ 1236970 h 5827967"/>
                <a:gd name="connsiteX299" fmla="*/ 4771552 w 5004390"/>
                <a:gd name="connsiteY299" fmla="*/ 1251959 h 5827967"/>
                <a:gd name="connsiteX300" fmla="*/ 4769053 w 5004390"/>
                <a:gd name="connsiteY300" fmla="*/ 1244463 h 5827967"/>
                <a:gd name="connsiteX301" fmla="*/ 4734082 w 5004390"/>
                <a:gd name="connsiteY301" fmla="*/ 1154531 h 5827967"/>
                <a:gd name="connsiteX302" fmla="*/ 4731582 w 5004390"/>
                <a:gd name="connsiteY302" fmla="*/ 1162027 h 5827967"/>
                <a:gd name="connsiteX303" fmla="*/ 4754064 w 5004390"/>
                <a:gd name="connsiteY303" fmla="*/ 1216985 h 5827967"/>
                <a:gd name="connsiteX304" fmla="*/ 4779045 w 5004390"/>
                <a:gd name="connsiteY304" fmla="*/ 1286932 h 5827967"/>
                <a:gd name="connsiteX305" fmla="*/ 4786541 w 5004390"/>
                <a:gd name="connsiteY305" fmla="*/ 1304418 h 5827967"/>
                <a:gd name="connsiteX306" fmla="*/ 4781544 w 5004390"/>
                <a:gd name="connsiteY306" fmla="*/ 1294425 h 5827967"/>
                <a:gd name="connsiteX307" fmla="*/ 4769053 w 5004390"/>
                <a:gd name="connsiteY307" fmla="*/ 1266947 h 5827967"/>
                <a:gd name="connsiteX308" fmla="*/ 4771550 w 5004390"/>
                <a:gd name="connsiteY308" fmla="*/ 1274435 h 5827967"/>
                <a:gd name="connsiteX309" fmla="*/ 4754064 w 5004390"/>
                <a:gd name="connsiteY309" fmla="*/ 1236970 h 5827967"/>
                <a:gd name="connsiteX310" fmla="*/ 4729083 w 5004390"/>
                <a:gd name="connsiteY310" fmla="*/ 1189504 h 5827967"/>
                <a:gd name="connsiteX311" fmla="*/ 4729083 w 5004390"/>
                <a:gd name="connsiteY311" fmla="*/ 1204493 h 5827967"/>
                <a:gd name="connsiteX312" fmla="*/ 4791537 w 5004390"/>
                <a:gd name="connsiteY312" fmla="*/ 1326902 h 5827967"/>
                <a:gd name="connsiteX313" fmla="*/ 4799033 w 5004390"/>
                <a:gd name="connsiteY313" fmla="*/ 1344388 h 5827967"/>
                <a:gd name="connsiteX314" fmla="*/ 4794034 w 5004390"/>
                <a:gd name="connsiteY314" fmla="*/ 1334395 h 5827967"/>
                <a:gd name="connsiteX315" fmla="*/ 4771552 w 5004390"/>
                <a:gd name="connsiteY315" fmla="*/ 1294425 h 5827967"/>
                <a:gd name="connsiteX316" fmla="*/ 4776548 w 5004390"/>
                <a:gd name="connsiteY316" fmla="*/ 1306917 h 5827967"/>
                <a:gd name="connsiteX317" fmla="*/ 4781544 w 5004390"/>
                <a:gd name="connsiteY317" fmla="*/ 1321906 h 5827967"/>
                <a:gd name="connsiteX318" fmla="*/ 4791537 w 5004390"/>
                <a:gd name="connsiteY318" fmla="*/ 1341891 h 5827967"/>
                <a:gd name="connsiteX319" fmla="*/ 4794034 w 5004390"/>
                <a:gd name="connsiteY319" fmla="*/ 1346887 h 5827967"/>
                <a:gd name="connsiteX320" fmla="*/ 4821514 w 5004390"/>
                <a:gd name="connsiteY320" fmla="*/ 1396850 h 5827967"/>
                <a:gd name="connsiteX321" fmla="*/ 4824014 w 5004390"/>
                <a:gd name="connsiteY321" fmla="*/ 1406842 h 5827967"/>
                <a:gd name="connsiteX322" fmla="*/ 4834006 w 5004390"/>
                <a:gd name="connsiteY322" fmla="*/ 1424328 h 5827967"/>
                <a:gd name="connsiteX323" fmla="*/ 4839002 w 5004390"/>
                <a:gd name="connsiteY323" fmla="*/ 1431822 h 5827967"/>
                <a:gd name="connsiteX324" fmla="*/ 4824014 w 5004390"/>
                <a:gd name="connsiteY324" fmla="*/ 1411838 h 5827967"/>
                <a:gd name="connsiteX325" fmla="*/ 4774051 w 5004390"/>
                <a:gd name="connsiteY325" fmla="*/ 1346887 h 5827967"/>
                <a:gd name="connsiteX326" fmla="*/ 4779045 w 5004390"/>
                <a:gd name="connsiteY326" fmla="*/ 1361876 h 5827967"/>
                <a:gd name="connsiteX327" fmla="*/ 4856488 w 5004390"/>
                <a:gd name="connsiteY327" fmla="*/ 1484282 h 5827967"/>
                <a:gd name="connsiteX328" fmla="*/ 4863959 w 5004390"/>
                <a:gd name="connsiteY328" fmla="*/ 1494244 h 5827967"/>
                <a:gd name="connsiteX329" fmla="*/ 4839626 w 5004390"/>
                <a:gd name="connsiteY329" fmla="*/ 1463362 h 5827967"/>
                <a:gd name="connsiteX330" fmla="*/ 4811522 w 5004390"/>
                <a:gd name="connsiteY330" fmla="*/ 1426827 h 5827967"/>
                <a:gd name="connsiteX331" fmla="*/ 4819015 w 5004390"/>
                <a:gd name="connsiteY331" fmla="*/ 1444313 h 5827967"/>
                <a:gd name="connsiteX332" fmla="*/ 4866480 w 5004390"/>
                <a:gd name="connsiteY332" fmla="*/ 1516759 h 5827967"/>
                <a:gd name="connsiteX333" fmla="*/ 4881469 w 5004390"/>
                <a:gd name="connsiteY333" fmla="*/ 1536744 h 5827967"/>
                <a:gd name="connsiteX334" fmla="*/ 4871477 w 5004390"/>
                <a:gd name="connsiteY334" fmla="*/ 1524252 h 5827967"/>
                <a:gd name="connsiteX335" fmla="*/ 4796533 w 5004390"/>
                <a:gd name="connsiteY335" fmla="*/ 1426827 h 5827967"/>
                <a:gd name="connsiteX336" fmla="*/ 4799033 w 5004390"/>
                <a:gd name="connsiteY336" fmla="*/ 1429324 h 5827967"/>
                <a:gd name="connsiteX337" fmla="*/ 4796533 w 5004390"/>
                <a:gd name="connsiteY337" fmla="*/ 1424328 h 5827967"/>
                <a:gd name="connsiteX338" fmla="*/ 4771552 w 5004390"/>
                <a:gd name="connsiteY338" fmla="*/ 1386857 h 5827967"/>
                <a:gd name="connsiteX339" fmla="*/ 4789040 w 5004390"/>
                <a:gd name="connsiteY339" fmla="*/ 1431823 h 5827967"/>
                <a:gd name="connsiteX340" fmla="*/ 4794034 w 5004390"/>
                <a:gd name="connsiteY340" fmla="*/ 1441816 h 5827967"/>
                <a:gd name="connsiteX341" fmla="*/ 4873976 w 5004390"/>
                <a:gd name="connsiteY341" fmla="*/ 1564222 h 5827967"/>
                <a:gd name="connsiteX342" fmla="*/ 4888965 w 5004390"/>
                <a:gd name="connsiteY342" fmla="*/ 1584207 h 5827967"/>
                <a:gd name="connsiteX343" fmla="*/ 4878970 w 5004390"/>
                <a:gd name="connsiteY343" fmla="*/ 1574215 h 5827967"/>
                <a:gd name="connsiteX344" fmla="*/ 4774051 w 5004390"/>
                <a:gd name="connsiteY344" fmla="*/ 1436820 h 5827967"/>
                <a:gd name="connsiteX345" fmla="*/ 4780292 w 5004390"/>
                <a:gd name="connsiteY345" fmla="*/ 1449303 h 5827967"/>
                <a:gd name="connsiteX346" fmla="*/ 4761560 w 5004390"/>
                <a:gd name="connsiteY346" fmla="*/ 1419331 h 5827967"/>
                <a:gd name="connsiteX347" fmla="*/ 4776548 w 5004390"/>
                <a:gd name="connsiteY347" fmla="*/ 1459301 h 5827967"/>
                <a:gd name="connsiteX348" fmla="*/ 4851492 w 5004390"/>
                <a:gd name="connsiteY348" fmla="*/ 1571718 h 5827967"/>
                <a:gd name="connsiteX349" fmla="*/ 4861484 w 5004390"/>
                <a:gd name="connsiteY349" fmla="*/ 1586707 h 5827967"/>
                <a:gd name="connsiteX350" fmla="*/ 4853989 w 5004390"/>
                <a:gd name="connsiteY350" fmla="*/ 1579211 h 5827967"/>
                <a:gd name="connsiteX351" fmla="*/ 4786541 w 5004390"/>
                <a:gd name="connsiteY351" fmla="*/ 1494275 h 5827967"/>
                <a:gd name="connsiteX352" fmla="*/ 4789040 w 5004390"/>
                <a:gd name="connsiteY352" fmla="*/ 1499271 h 5827967"/>
                <a:gd name="connsiteX353" fmla="*/ 4791537 w 5004390"/>
                <a:gd name="connsiteY353" fmla="*/ 1504267 h 5827967"/>
                <a:gd name="connsiteX354" fmla="*/ 4793313 w 5004390"/>
                <a:gd name="connsiteY354" fmla="*/ 1506749 h 5827967"/>
                <a:gd name="connsiteX355" fmla="*/ 4799033 w 5004390"/>
                <a:gd name="connsiteY355" fmla="*/ 1516759 h 5827967"/>
                <a:gd name="connsiteX356" fmla="*/ 4795677 w 5004390"/>
                <a:gd name="connsiteY356" fmla="*/ 1510052 h 5827967"/>
                <a:gd name="connsiteX357" fmla="*/ 4834005 w 5004390"/>
                <a:gd name="connsiteY357" fmla="*/ 1563598 h 5827967"/>
                <a:gd name="connsiteX358" fmla="*/ 4861484 w 5004390"/>
                <a:gd name="connsiteY358" fmla="*/ 1611688 h 5827967"/>
                <a:gd name="connsiteX359" fmla="*/ 4871477 w 5004390"/>
                <a:gd name="connsiteY359" fmla="*/ 1636669 h 5827967"/>
                <a:gd name="connsiteX360" fmla="*/ 4863984 w 5004390"/>
                <a:gd name="connsiteY360" fmla="*/ 1624177 h 5827967"/>
                <a:gd name="connsiteX361" fmla="*/ 4766556 w 5004390"/>
                <a:gd name="connsiteY361" fmla="*/ 1491778 h 5827967"/>
                <a:gd name="connsiteX362" fmla="*/ 4771552 w 5004390"/>
                <a:gd name="connsiteY362" fmla="*/ 1504267 h 5827967"/>
                <a:gd name="connsiteX363" fmla="*/ 4766556 w 5004390"/>
                <a:gd name="connsiteY363" fmla="*/ 1494275 h 5827967"/>
                <a:gd name="connsiteX364" fmla="*/ 4774051 w 5004390"/>
                <a:gd name="connsiteY364" fmla="*/ 1521756 h 5827967"/>
                <a:gd name="connsiteX365" fmla="*/ 4861484 w 5004390"/>
                <a:gd name="connsiteY365" fmla="*/ 1654154 h 5827967"/>
                <a:gd name="connsiteX366" fmla="*/ 4862978 w 5004390"/>
                <a:gd name="connsiteY366" fmla="*/ 1657890 h 5827967"/>
                <a:gd name="connsiteX367" fmla="*/ 4851101 w 5004390"/>
                <a:gd name="connsiteY367" fmla="*/ 1636668 h 5827967"/>
                <a:gd name="connsiteX368" fmla="*/ 4781544 w 5004390"/>
                <a:gd name="connsiteY368" fmla="*/ 1546737 h 5827967"/>
                <a:gd name="connsiteX369" fmla="*/ 4781544 w 5004390"/>
                <a:gd name="connsiteY369" fmla="*/ 1551733 h 5827967"/>
                <a:gd name="connsiteX370" fmla="*/ 4846496 w 5004390"/>
                <a:gd name="connsiteY370" fmla="*/ 1676639 h 5827967"/>
                <a:gd name="connsiteX371" fmla="*/ 4856488 w 5004390"/>
                <a:gd name="connsiteY371" fmla="*/ 1701620 h 5827967"/>
                <a:gd name="connsiteX372" fmla="*/ 4848995 w 5004390"/>
                <a:gd name="connsiteY372" fmla="*/ 1689128 h 5827967"/>
                <a:gd name="connsiteX373" fmla="*/ 4784044 w 5004390"/>
                <a:gd name="connsiteY373" fmla="*/ 1576714 h 5827967"/>
                <a:gd name="connsiteX374" fmla="*/ 4791537 w 5004390"/>
                <a:gd name="connsiteY374" fmla="*/ 1611688 h 5827967"/>
                <a:gd name="connsiteX375" fmla="*/ 4831507 w 5004390"/>
                <a:gd name="connsiteY375" fmla="*/ 1694124 h 5827967"/>
                <a:gd name="connsiteX376" fmla="*/ 4841499 w 5004390"/>
                <a:gd name="connsiteY376" fmla="*/ 1716609 h 5827967"/>
                <a:gd name="connsiteX377" fmla="*/ 4834006 w 5004390"/>
                <a:gd name="connsiteY377" fmla="*/ 1704117 h 5827967"/>
                <a:gd name="connsiteX378" fmla="*/ 4771552 w 5004390"/>
                <a:gd name="connsiteY378" fmla="*/ 1599196 h 5827967"/>
                <a:gd name="connsiteX379" fmla="*/ 4771552 w 5004390"/>
                <a:gd name="connsiteY379" fmla="*/ 1601695 h 5827967"/>
                <a:gd name="connsiteX380" fmla="*/ 4781544 w 5004390"/>
                <a:gd name="connsiteY380" fmla="*/ 1636669 h 5827967"/>
                <a:gd name="connsiteX381" fmla="*/ 4774051 w 5004390"/>
                <a:gd name="connsiteY381" fmla="*/ 1616684 h 5827967"/>
                <a:gd name="connsiteX382" fmla="*/ 4769053 w 5004390"/>
                <a:gd name="connsiteY382" fmla="*/ 1604192 h 5827967"/>
                <a:gd name="connsiteX383" fmla="*/ 4769053 w 5004390"/>
                <a:gd name="connsiteY383" fmla="*/ 1614185 h 5827967"/>
                <a:gd name="connsiteX384" fmla="*/ 4771550 w 5004390"/>
                <a:gd name="connsiteY384" fmla="*/ 1619179 h 5827967"/>
                <a:gd name="connsiteX385" fmla="*/ 4769053 w 5004390"/>
                <a:gd name="connsiteY385" fmla="*/ 1616684 h 5827967"/>
                <a:gd name="connsiteX386" fmla="*/ 4746571 w 5004390"/>
                <a:gd name="connsiteY386" fmla="*/ 1579211 h 5827967"/>
                <a:gd name="connsiteX387" fmla="*/ 4759063 w 5004390"/>
                <a:gd name="connsiteY387" fmla="*/ 1616684 h 5827967"/>
                <a:gd name="connsiteX388" fmla="*/ 4828619 w 5004390"/>
                <a:gd name="connsiteY388" fmla="*/ 1732963 h 5827967"/>
                <a:gd name="connsiteX389" fmla="*/ 4836427 w 5004390"/>
                <a:gd name="connsiteY389" fmla="*/ 1750308 h 5827967"/>
                <a:gd name="connsiteX390" fmla="*/ 4818704 w 5004390"/>
                <a:gd name="connsiteY390" fmla="*/ 1719419 h 5827967"/>
                <a:gd name="connsiteX391" fmla="*/ 4776548 w 5004390"/>
                <a:gd name="connsiteY391" fmla="*/ 1656654 h 5827967"/>
                <a:gd name="connsiteX392" fmla="*/ 4781544 w 5004390"/>
                <a:gd name="connsiteY392" fmla="*/ 1666646 h 5827967"/>
                <a:gd name="connsiteX393" fmla="*/ 4785893 w 5004390"/>
                <a:gd name="connsiteY393" fmla="*/ 1674101 h 5827967"/>
                <a:gd name="connsiteX394" fmla="*/ 4776548 w 5004390"/>
                <a:gd name="connsiteY394" fmla="*/ 1659151 h 5827967"/>
                <a:gd name="connsiteX395" fmla="*/ 4779045 w 5004390"/>
                <a:gd name="connsiteY395" fmla="*/ 1669143 h 5827967"/>
                <a:gd name="connsiteX396" fmla="*/ 4784044 w 5004390"/>
                <a:gd name="connsiteY396" fmla="*/ 1689128 h 5827967"/>
                <a:gd name="connsiteX397" fmla="*/ 4848995 w 5004390"/>
                <a:gd name="connsiteY397" fmla="*/ 1806541 h 5827967"/>
                <a:gd name="connsiteX398" fmla="*/ 4851363 w 5004390"/>
                <a:gd name="connsiteY398" fmla="*/ 1811869 h 5827967"/>
                <a:gd name="connsiteX399" fmla="*/ 4830258 w 5004390"/>
                <a:gd name="connsiteY399" fmla="*/ 1774377 h 5827967"/>
                <a:gd name="connsiteX400" fmla="*/ 4799033 w 5004390"/>
                <a:gd name="connsiteY400" fmla="*/ 1726601 h 5827967"/>
                <a:gd name="connsiteX401" fmla="*/ 4811522 w 5004390"/>
                <a:gd name="connsiteY401" fmla="*/ 1759075 h 5827967"/>
                <a:gd name="connsiteX402" fmla="*/ 4814021 w 5004390"/>
                <a:gd name="connsiteY402" fmla="*/ 1766571 h 5827967"/>
                <a:gd name="connsiteX403" fmla="*/ 4843996 w 5004390"/>
                <a:gd name="connsiteY403" fmla="*/ 1831522 h 5827967"/>
                <a:gd name="connsiteX404" fmla="*/ 4846091 w 5004390"/>
                <a:gd name="connsiteY404" fmla="*/ 1836236 h 5827967"/>
                <a:gd name="connsiteX405" fmla="*/ 4821514 w 5004390"/>
                <a:gd name="connsiteY405" fmla="*/ 1791552 h 5827967"/>
                <a:gd name="connsiteX406" fmla="*/ 4776548 w 5004390"/>
                <a:gd name="connsiteY406" fmla="*/ 1726601 h 5827967"/>
                <a:gd name="connsiteX407" fmla="*/ 4779045 w 5004390"/>
                <a:gd name="connsiteY407" fmla="*/ 1739090 h 5827967"/>
                <a:gd name="connsiteX408" fmla="*/ 4774051 w 5004390"/>
                <a:gd name="connsiteY408" fmla="*/ 1724102 h 5827967"/>
                <a:gd name="connsiteX409" fmla="*/ 4766556 w 5004390"/>
                <a:gd name="connsiteY409" fmla="*/ 1714109 h 5827967"/>
                <a:gd name="connsiteX410" fmla="*/ 4774051 w 5004390"/>
                <a:gd name="connsiteY410" fmla="*/ 1736594 h 5827967"/>
                <a:gd name="connsiteX411" fmla="*/ 4784044 w 5004390"/>
                <a:gd name="connsiteY411" fmla="*/ 1756579 h 5827967"/>
                <a:gd name="connsiteX412" fmla="*/ 4831507 w 5004390"/>
                <a:gd name="connsiteY412" fmla="*/ 1849008 h 5827967"/>
                <a:gd name="connsiteX413" fmla="*/ 4839002 w 5004390"/>
                <a:gd name="connsiteY413" fmla="*/ 1871492 h 5827967"/>
                <a:gd name="connsiteX414" fmla="*/ 4834006 w 5004390"/>
                <a:gd name="connsiteY414" fmla="*/ 1859000 h 5827967"/>
                <a:gd name="connsiteX415" fmla="*/ 4818080 w 5004390"/>
                <a:gd name="connsiteY415" fmla="*/ 1827462 h 5827967"/>
                <a:gd name="connsiteX416" fmla="*/ 4799723 w 5004390"/>
                <a:gd name="connsiteY416" fmla="*/ 1798995 h 5827967"/>
                <a:gd name="connsiteX417" fmla="*/ 4796533 w 5004390"/>
                <a:gd name="connsiteY417" fmla="*/ 1791552 h 5827967"/>
                <a:gd name="connsiteX418" fmla="*/ 4781544 w 5004390"/>
                <a:gd name="connsiteY418" fmla="*/ 1771567 h 5827967"/>
                <a:gd name="connsiteX419" fmla="*/ 4784044 w 5004390"/>
                <a:gd name="connsiteY419" fmla="*/ 1779060 h 5827967"/>
                <a:gd name="connsiteX420" fmla="*/ 4836503 w 5004390"/>
                <a:gd name="connsiteY420" fmla="*/ 1898970 h 5827967"/>
                <a:gd name="connsiteX421" fmla="*/ 4843996 w 5004390"/>
                <a:gd name="connsiteY421" fmla="*/ 1923951 h 5827967"/>
                <a:gd name="connsiteX422" fmla="*/ 4839002 w 5004390"/>
                <a:gd name="connsiteY422" fmla="*/ 1911462 h 5827967"/>
                <a:gd name="connsiteX423" fmla="*/ 4766556 w 5004390"/>
                <a:gd name="connsiteY423" fmla="*/ 1776564 h 5827967"/>
                <a:gd name="connsiteX424" fmla="*/ 4791537 w 5004390"/>
                <a:gd name="connsiteY424" fmla="*/ 1836518 h 5827967"/>
                <a:gd name="connsiteX425" fmla="*/ 4826511 w 5004390"/>
                <a:gd name="connsiteY425" fmla="*/ 1913959 h 5827967"/>
                <a:gd name="connsiteX426" fmla="*/ 4834006 w 5004390"/>
                <a:gd name="connsiteY426" fmla="*/ 1933944 h 5827967"/>
                <a:gd name="connsiteX427" fmla="*/ 4829007 w 5004390"/>
                <a:gd name="connsiteY427" fmla="*/ 1923951 h 5827967"/>
                <a:gd name="connsiteX428" fmla="*/ 4796533 w 5004390"/>
                <a:gd name="connsiteY428" fmla="*/ 1866496 h 5827967"/>
                <a:gd name="connsiteX429" fmla="*/ 4799033 w 5004390"/>
                <a:gd name="connsiteY429" fmla="*/ 1881485 h 5827967"/>
                <a:gd name="connsiteX430" fmla="*/ 4794034 w 5004390"/>
                <a:gd name="connsiteY430" fmla="*/ 1863996 h 5827967"/>
                <a:gd name="connsiteX431" fmla="*/ 4766556 w 5004390"/>
                <a:gd name="connsiteY431" fmla="*/ 1819030 h 5827967"/>
                <a:gd name="connsiteX432" fmla="*/ 4774051 w 5004390"/>
                <a:gd name="connsiteY432" fmla="*/ 1844011 h 5827967"/>
                <a:gd name="connsiteX433" fmla="*/ 4814021 w 5004390"/>
                <a:gd name="connsiteY433" fmla="*/ 1931447 h 5827967"/>
                <a:gd name="connsiteX434" fmla="*/ 4821514 w 5004390"/>
                <a:gd name="connsiteY434" fmla="*/ 1948932 h 5827967"/>
                <a:gd name="connsiteX435" fmla="*/ 4816518 w 5004390"/>
                <a:gd name="connsiteY435" fmla="*/ 1938940 h 5827967"/>
                <a:gd name="connsiteX436" fmla="*/ 4786541 w 5004390"/>
                <a:gd name="connsiteY436" fmla="*/ 1883981 h 5827967"/>
                <a:gd name="connsiteX437" fmla="*/ 4804026 w 5004390"/>
                <a:gd name="connsiteY437" fmla="*/ 1941439 h 5827967"/>
                <a:gd name="connsiteX438" fmla="*/ 4805692 w 5004390"/>
                <a:gd name="connsiteY438" fmla="*/ 1951427 h 5827967"/>
                <a:gd name="connsiteX439" fmla="*/ 4788727 w 5004390"/>
                <a:gd name="connsiteY439" fmla="*/ 1900533 h 5827967"/>
                <a:gd name="connsiteX440" fmla="*/ 4761560 w 5004390"/>
                <a:gd name="connsiteY440" fmla="*/ 1841515 h 5827967"/>
                <a:gd name="connsiteX441" fmla="*/ 4744071 w 5004390"/>
                <a:gd name="connsiteY441" fmla="*/ 1809038 h 5827967"/>
                <a:gd name="connsiteX442" fmla="*/ 4754064 w 5004390"/>
                <a:gd name="connsiteY442" fmla="*/ 1844011 h 5827967"/>
                <a:gd name="connsiteX443" fmla="*/ 4761560 w 5004390"/>
                <a:gd name="connsiteY443" fmla="*/ 1873989 h 5827967"/>
                <a:gd name="connsiteX444" fmla="*/ 4774051 w 5004390"/>
                <a:gd name="connsiteY444" fmla="*/ 1901469 h 5827967"/>
                <a:gd name="connsiteX445" fmla="*/ 4794034 w 5004390"/>
                <a:gd name="connsiteY445" fmla="*/ 1948932 h 5827967"/>
                <a:gd name="connsiteX446" fmla="*/ 4795956 w 5004390"/>
                <a:gd name="connsiteY446" fmla="*/ 1957577 h 5827967"/>
                <a:gd name="connsiteX447" fmla="*/ 4789040 w 5004390"/>
                <a:gd name="connsiteY447" fmla="*/ 1941439 h 5827967"/>
                <a:gd name="connsiteX448" fmla="*/ 4796533 w 5004390"/>
                <a:gd name="connsiteY448" fmla="*/ 1983906 h 5827967"/>
                <a:gd name="connsiteX449" fmla="*/ 4796533 w 5004390"/>
                <a:gd name="connsiteY449" fmla="*/ 2006390 h 5827967"/>
                <a:gd name="connsiteX450" fmla="*/ 4799033 w 5004390"/>
                <a:gd name="connsiteY450" fmla="*/ 2011387 h 5827967"/>
                <a:gd name="connsiteX451" fmla="*/ 4796533 w 5004390"/>
                <a:gd name="connsiteY451" fmla="*/ 2008887 h 5827967"/>
                <a:gd name="connsiteX452" fmla="*/ 4744071 w 5004390"/>
                <a:gd name="connsiteY452" fmla="*/ 1908962 h 5827967"/>
                <a:gd name="connsiteX453" fmla="*/ 4741575 w 5004390"/>
                <a:gd name="connsiteY453" fmla="*/ 1906466 h 5827967"/>
                <a:gd name="connsiteX454" fmla="*/ 4746571 w 5004390"/>
                <a:gd name="connsiteY454" fmla="*/ 1928947 h 5827967"/>
                <a:gd name="connsiteX455" fmla="*/ 4756563 w 5004390"/>
                <a:gd name="connsiteY455" fmla="*/ 1956428 h 5827967"/>
                <a:gd name="connsiteX456" fmla="*/ 4761560 w 5004390"/>
                <a:gd name="connsiteY456" fmla="*/ 1966421 h 5827967"/>
                <a:gd name="connsiteX457" fmla="*/ 4781544 w 5004390"/>
                <a:gd name="connsiteY457" fmla="*/ 2016383 h 5827967"/>
                <a:gd name="connsiteX458" fmla="*/ 4789040 w 5004390"/>
                <a:gd name="connsiteY458" fmla="*/ 2036368 h 5827967"/>
                <a:gd name="connsiteX459" fmla="*/ 4784044 w 5004390"/>
                <a:gd name="connsiteY459" fmla="*/ 2026375 h 5827967"/>
                <a:gd name="connsiteX460" fmla="*/ 4774051 w 5004390"/>
                <a:gd name="connsiteY460" fmla="*/ 2008887 h 5827967"/>
                <a:gd name="connsiteX461" fmla="*/ 4799033 w 5004390"/>
                <a:gd name="connsiteY461" fmla="*/ 2091326 h 5827967"/>
                <a:gd name="connsiteX462" fmla="*/ 4809025 w 5004390"/>
                <a:gd name="connsiteY462" fmla="*/ 2123801 h 5827967"/>
                <a:gd name="connsiteX463" fmla="*/ 4801529 w 5004390"/>
                <a:gd name="connsiteY463" fmla="*/ 2106315 h 5827967"/>
                <a:gd name="connsiteX464" fmla="*/ 4771552 w 5004390"/>
                <a:gd name="connsiteY464" fmla="*/ 2026375 h 5827967"/>
                <a:gd name="connsiteX465" fmla="*/ 4774051 w 5004390"/>
                <a:gd name="connsiteY465" fmla="*/ 2043861 h 5827967"/>
                <a:gd name="connsiteX466" fmla="*/ 4779045 w 5004390"/>
                <a:gd name="connsiteY466" fmla="*/ 2068842 h 5827967"/>
                <a:gd name="connsiteX467" fmla="*/ 4774051 w 5004390"/>
                <a:gd name="connsiteY467" fmla="*/ 2053853 h 5827967"/>
                <a:gd name="connsiteX468" fmla="*/ 4744071 w 5004390"/>
                <a:gd name="connsiteY468" fmla="*/ 1976413 h 5827967"/>
                <a:gd name="connsiteX469" fmla="*/ 4746571 w 5004390"/>
                <a:gd name="connsiteY469" fmla="*/ 1986405 h 5827967"/>
                <a:gd name="connsiteX470" fmla="*/ 4751567 w 5004390"/>
                <a:gd name="connsiteY470" fmla="*/ 2008887 h 5827967"/>
                <a:gd name="connsiteX471" fmla="*/ 4776548 w 5004390"/>
                <a:gd name="connsiteY471" fmla="*/ 2073838 h 5827967"/>
                <a:gd name="connsiteX472" fmla="*/ 4784044 w 5004390"/>
                <a:gd name="connsiteY472" fmla="*/ 2093823 h 5827967"/>
                <a:gd name="connsiteX473" fmla="*/ 4779045 w 5004390"/>
                <a:gd name="connsiteY473" fmla="*/ 2083831 h 5827967"/>
                <a:gd name="connsiteX474" fmla="*/ 4794034 w 5004390"/>
                <a:gd name="connsiteY474" fmla="*/ 2136292 h 5827967"/>
                <a:gd name="connsiteX475" fmla="*/ 4795517 w 5004390"/>
                <a:gd name="connsiteY475" fmla="*/ 2141114 h 5827967"/>
                <a:gd name="connsiteX476" fmla="*/ 4778735 w 5004390"/>
                <a:gd name="connsiteY476" fmla="*/ 2092575 h 5827967"/>
                <a:gd name="connsiteX477" fmla="*/ 4749070 w 5004390"/>
                <a:gd name="connsiteY477" fmla="*/ 2026375 h 5827967"/>
                <a:gd name="connsiteX478" fmla="*/ 4759063 w 5004390"/>
                <a:gd name="connsiteY478" fmla="*/ 2068842 h 5827967"/>
                <a:gd name="connsiteX479" fmla="*/ 4761560 w 5004390"/>
                <a:gd name="connsiteY479" fmla="*/ 2083831 h 5827967"/>
                <a:gd name="connsiteX480" fmla="*/ 4779038 w 5004390"/>
                <a:gd name="connsiteY480" fmla="*/ 2126282 h 5827967"/>
                <a:gd name="connsiteX481" fmla="*/ 4776548 w 5004390"/>
                <a:gd name="connsiteY481" fmla="*/ 2121304 h 5827967"/>
                <a:gd name="connsiteX482" fmla="*/ 4806526 w 5004390"/>
                <a:gd name="connsiteY482" fmla="*/ 2241213 h 5827967"/>
                <a:gd name="connsiteX483" fmla="*/ 4808236 w 5004390"/>
                <a:gd name="connsiteY483" fmla="*/ 2250617 h 5827967"/>
                <a:gd name="connsiteX484" fmla="*/ 4792162 w 5004390"/>
                <a:gd name="connsiteY484" fmla="*/ 2187815 h 5827967"/>
                <a:gd name="connsiteX485" fmla="*/ 4764059 w 5004390"/>
                <a:gd name="connsiteY485" fmla="*/ 2116308 h 5827967"/>
                <a:gd name="connsiteX486" fmla="*/ 4769053 w 5004390"/>
                <a:gd name="connsiteY486" fmla="*/ 2156277 h 5827967"/>
                <a:gd name="connsiteX487" fmla="*/ 4770550 w 5004390"/>
                <a:gd name="connsiteY487" fmla="*/ 2166003 h 5827967"/>
                <a:gd name="connsiteX488" fmla="*/ 4762809 w 5004390"/>
                <a:gd name="connsiteY488" fmla="*/ 2125362 h 5827967"/>
                <a:gd name="connsiteX489" fmla="*/ 4746571 w 5004390"/>
                <a:gd name="connsiteY489" fmla="*/ 2073838 h 5827967"/>
                <a:gd name="connsiteX490" fmla="*/ 4739078 w 5004390"/>
                <a:gd name="connsiteY490" fmla="*/ 2053853 h 5827967"/>
                <a:gd name="connsiteX491" fmla="*/ 4729083 w 5004390"/>
                <a:gd name="connsiteY491" fmla="*/ 2038865 h 5827967"/>
                <a:gd name="connsiteX492" fmla="*/ 4744071 w 5004390"/>
                <a:gd name="connsiteY492" fmla="*/ 2101319 h 5827967"/>
                <a:gd name="connsiteX493" fmla="*/ 4776548 w 5004390"/>
                <a:gd name="connsiteY493" fmla="*/ 2211236 h 5827967"/>
                <a:gd name="connsiteX494" fmla="*/ 4784044 w 5004390"/>
                <a:gd name="connsiteY494" fmla="*/ 2233718 h 5827967"/>
                <a:gd name="connsiteX495" fmla="*/ 4779045 w 5004390"/>
                <a:gd name="connsiteY495" fmla="*/ 2221228 h 5827967"/>
                <a:gd name="connsiteX496" fmla="*/ 4756563 w 5004390"/>
                <a:gd name="connsiteY496" fmla="*/ 2158774 h 5827967"/>
                <a:gd name="connsiteX497" fmla="*/ 4759063 w 5004390"/>
                <a:gd name="connsiteY497" fmla="*/ 2171266 h 5827967"/>
                <a:gd name="connsiteX498" fmla="*/ 4789040 w 5004390"/>
                <a:gd name="connsiteY498" fmla="*/ 2281183 h 5827967"/>
                <a:gd name="connsiteX499" fmla="*/ 4796533 w 5004390"/>
                <a:gd name="connsiteY499" fmla="*/ 2313658 h 5827967"/>
                <a:gd name="connsiteX500" fmla="*/ 4791537 w 5004390"/>
                <a:gd name="connsiteY500" fmla="*/ 2296172 h 5827967"/>
                <a:gd name="connsiteX501" fmla="*/ 4771552 w 5004390"/>
                <a:gd name="connsiteY501" fmla="*/ 2236217 h 5827967"/>
                <a:gd name="connsiteX502" fmla="*/ 4781544 w 5004390"/>
                <a:gd name="connsiteY502" fmla="*/ 2301168 h 5827967"/>
                <a:gd name="connsiteX503" fmla="*/ 4789040 w 5004390"/>
                <a:gd name="connsiteY503" fmla="*/ 2341138 h 5827967"/>
                <a:gd name="connsiteX504" fmla="*/ 4784044 w 5004390"/>
                <a:gd name="connsiteY504" fmla="*/ 2318654 h 5827967"/>
                <a:gd name="connsiteX505" fmla="*/ 4766556 w 5004390"/>
                <a:gd name="connsiteY505" fmla="*/ 2241213 h 5827967"/>
                <a:gd name="connsiteX506" fmla="*/ 4769053 w 5004390"/>
                <a:gd name="connsiteY506" fmla="*/ 2248707 h 5827967"/>
                <a:gd name="connsiteX507" fmla="*/ 4766556 w 5004390"/>
                <a:gd name="connsiteY507" fmla="*/ 2236217 h 5827967"/>
                <a:gd name="connsiteX508" fmla="*/ 4756563 w 5004390"/>
                <a:gd name="connsiteY508" fmla="*/ 2201244 h 5827967"/>
                <a:gd name="connsiteX509" fmla="*/ 4756563 w 5004390"/>
                <a:gd name="connsiteY509" fmla="*/ 2203741 h 5827967"/>
                <a:gd name="connsiteX510" fmla="*/ 4754064 w 5004390"/>
                <a:gd name="connsiteY510" fmla="*/ 2196247 h 5827967"/>
                <a:gd name="connsiteX511" fmla="*/ 4749070 w 5004390"/>
                <a:gd name="connsiteY511" fmla="*/ 2176262 h 5827967"/>
                <a:gd name="connsiteX512" fmla="*/ 4739078 w 5004390"/>
                <a:gd name="connsiteY512" fmla="*/ 2153778 h 5827967"/>
                <a:gd name="connsiteX513" fmla="*/ 4749070 w 5004390"/>
                <a:gd name="connsiteY513" fmla="*/ 2196247 h 5827967"/>
                <a:gd name="connsiteX514" fmla="*/ 4751567 w 5004390"/>
                <a:gd name="connsiteY514" fmla="*/ 2211236 h 5827967"/>
                <a:gd name="connsiteX515" fmla="*/ 4764059 w 5004390"/>
                <a:gd name="connsiteY515" fmla="*/ 2276187 h 5827967"/>
                <a:gd name="connsiteX516" fmla="*/ 4774051 w 5004390"/>
                <a:gd name="connsiteY516" fmla="*/ 2318654 h 5827967"/>
                <a:gd name="connsiteX517" fmla="*/ 4777455 w 5004390"/>
                <a:gd name="connsiteY517" fmla="*/ 2330003 h 5827967"/>
                <a:gd name="connsiteX518" fmla="*/ 4779045 w 5004390"/>
                <a:gd name="connsiteY518" fmla="*/ 2341138 h 5827967"/>
                <a:gd name="connsiteX519" fmla="*/ 4781544 w 5004390"/>
                <a:gd name="connsiteY519" fmla="*/ 2376112 h 5827967"/>
                <a:gd name="connsiteX520" fmla="*/ 4779045 w 5004390"/>
                <a:gd name="connsiteY520" fmla="*/ 2356127 h 5827967"/>
                <a:gd name="connsiteX521" fmla="*/ 4763102 w 5004390"/>
                <a:gd name="connsiteY521" fmla="*/ 2295896 h 5827967"/>
                <a:gd name="connsiteX522" fmla="*/ 4766556 w 5004390"/>
                <a:gd name="connsiteY522" fmla="*/ 2303665 h 5827967"/>
                <a:gd name="connsiteX523" fmla="*/ 4762427 w 5004390"/>
                <a:gd name="connsiteY523" fmla="*/ 2293344 h 5827967"/>
                <a:gd name="connsiteX524" fmla="*/ 4756563 w 5004390"/>
                <a:gd name="connsiteY524" fmla="*/ 2271191 h 5827967"/>
                <a:gd name="connsiteX525" fmla="*/ 4731582 w 5004390"/>
                <a:gd name="connsiteY525" fmla="*/ 2206240 h 5827967"/>
                <a:gd name="connsiteX526" fmla="*/ 4734082 w 5004390"/>
                <a:gd name="connsiteY526" fmla="*/ 2218729 h 5827967"/>
                <a:gd name="connsiteX527" fmla="*/ 4736578 w 5004390"/>
                <a:gd name="connsiteY527" fmla="*/ 2226225 h 5827967"/>
                <a:gd name="connsiteX528" fmla="*/ 4747507 w 5004390"/>
                <a:gd name="connsiteY528" fmla="*/ 2259325 h 5827967"/>
                <a:gd name="connsiteX529" fmla="*/ 4753929 w 5004390"/>
                <a:gd name="connsiteY529" fmla="*/ 2274825 h 5827967"/>
                <a:gd name="connsiteX530" fmla="*/ 4744071 w 5004390"/>
                <a:gd name="connsiteY530" fmla="*/ 2253703 h 5827967"/>
                <a:gd name="connsiteX531" fmla="*/ 4734082 w 5004390"/>
                <a:gd name="connsiteY531" fmla="*/ 2231221 h 5827967"/>
                <a:gd name="connsiteX532" fmla="*/ 4789040 w 5004390"/>
                <a:gd name="connsiteY532" fmla="*/ 2501018 h 5827967"/>
                <a:gd name="connsiteX533" fmla="*/ 4789040 w 5004390"/>
                <a:gd name="connsiteY533" fmla="*/ 2508511 h 5827967"/>
                <a:gd name="connsiteX534" fmla="*/ 4774051 w 5004390"/>
                <a:gd name="connsiteY534" fmla="*/ 2441063 h 5827967"/>
                <a:gd name="connsiteX535" fmla="*/ 4776548 w 5004390"/>
                <a:gd name="connsiteY535" fmla="*/ 2478534 h 5827967"/>
                <a:gd name="connsiteX536" fmla="*/ 4776548 w 5004390"/>
                <a:gd name="connsiteY536" fmla="*/ 2493522 h 5827967"/>
                <a:gd name="connsiteX537" fmla="*/ 4761560 w 5004390"/>
                <a:gd name="connsiteY537" fmla="*/ 2408586 h 5827967"/>
                <a:gd name="connsiteX538" fmla="*/ 4731582 w 5004390"/>
                <a:gd name="connsiteY538" fmla="*/ 2343635 h 5827967"/>
                <a:gd name="connsiteX539" fmla="*/ 4744071 w 5004390"/>
                <a:gd name="connsiteY539" fmla="*/ 2401093 h 5827967"/>
                <a:gd name="connsiteX540" fmla="*/ 4746571 w 5004390"/>
                <a:gd name="connsiteY540" fmla="*/ 2411085 h 5827967"/>
                <a:gd name="connsiteX541" fmla="*/ 4749070 w 5004390"/>
                <a:gd name="connsiteY541" fmla="*/ 2418578 h 5827967"/>
                <a:gd name="connsiteX542" fmla="*/ 4749070 w 5004390"/>
                <a:gd name="connsiteY542" fmla="*/ 2416082 h 5827967"/>
                <a:gd name="connsiteX543" fmla="*/ 4766556 w 5004390"/>
                <a:gd name="connsiteY543" fmla="*/ 2518503 h 5827967"/>
                <a:gd name="connsiteX544" fmla="*/ 4774051 w 5004390"/>
                <a:gd name="connsiteY544" fmla="*/ 2553477 h 5827967"/>
                <a:gd name="connsiteX545" fmla="*/ 4769053 w 5004390"/>
                <a:gd name="connsiteY545" fmla="*/ 2533492 h 5827967"/>
                <a:gd name="connsiteX546" fmla="*/ 4759063 w 5004390"/>
                <a:gd name="connsiteY546" fmla="*/ 2486029 h 5827967"/>
                <a:gd name="connsiteX547" fmla="*/ 4759063 w 5004390"/>
                <a:gd name="connsiteY547" fmla="*/ 2503514 h 5827967"/>
                <a:gd name="connsiteX548" fmla="*/ 4759063 w 5004390"/>
                <a:gd name="connsiteY548" fmla="*/ 2516006 h 5827967"/>
                <a:gd name="connsiteX549" fmla="*/ 4729083 w 5004390"/>
                <a:gd name="connsiteY549" fmla="*/ 2388601 h 5827967"/>
                <a:gd name="connsiteX550" fmla="*/ 4734082 w 5004390"/>
                <a:gd name="connsiteY550" fmla="*/ 2426074 h 5827967"/>
                <a:gd name="connsiteX551" fmla="*/ 4736578 w 5004390"/>
                <a:gd name="connsiteY551" fmla="*/ 2436067 h 5827967"/>
                <a:gd name="connsiteX552" fmla="*/ 4751567 w 5004390"/>
                <a:gd name="connsiteY552" fmla="*/ 2530995 h 5827967"/>
                <a:gd name="connsiteX553" fmla="*/ 4754064 w 5004390"/>
                <a:gd name="connsiteY553" fmla="*/ 2555976 h 5827967"/>
                <a:gd name="connsiteX554" fmla="*/ 4766556 w 5004390"/>
                <a:gd name="connsiteY554" fmla="*/ 2628420 h 5827967"/>
                <a:gd name="connsiteX555" fmla="*/ 4765753 w 5004390"/>
                <a:gd name="connsiteY555" fmla="*/ 2641278 h 5827967"/>
                <a:gd name="connsiteX556" fmla="*/ 4750630 w 5004390"/>
                <a:gd name="connsiteY556" fmla="*/ 2554102 h 5827967"/>
                <a:gd name="connsiteX557" fmla="*/ 4721590 w 5004390"/>
                <a:gd name="connsiteY557" fmla="*/ 2451055 h 5827967"/>
                <a:gd name="connsiteX558" fmla="*/ 4726586 w 5004390"/>
                <a:gd name="connsiteY558" fmla="*/ 2493522 h 5827967"/>
                <a:gd name="connsiteX559" fmla="*/ 4726586 w 5004390"/>
                <a:gd name="connsiteY559" fmla="*/ 2498519 h 5827967"/>
                <a:gd name="connsiteX560" fmla="*/ 4726586 w 5004390"/>
                <a:gd name="connsiteY560" fmla="*/ 2508511 h 5827967"/>
                <a:gd name="connsiteX561" fmla="*/ 4731582 w 5004390"/>
                <a:gd name="connsiteY561" fmla="*/ 2535991 h 5827967"/>
                <a:gd name="connsiteX562" fmla="*/ 4732204 w 5004390"/>
                <a:gd name="connsiteY562" fmla="*/ 2539099 h 5827967"/>
                <a:gd name="connsiteX563" fmla="*/ 4726586 w 5004390"/>
                <a:gd name="connsiteY563" fmla="*/ 2518503 h 5827967"/>
                <a:gd name="connsiteX564" fmla="*/ 4726586 w 5004390"/>
                <a:gd name="connsiteY564" fmla="*/ 2523499 h 5827967"/>
                <a:gd name="connsiteX565" fmla="*/ 4746571 w 5004390"/>
                <a:gd name="connsiteY565" fmla="*/ 2645909 h 5827967"/>
                <a:gd name="connsiteX566" fmla="*/ 4749070 w 5004390"/>
                <a:gd name="connsiteY566" fmla="*/ 2683379 h 5827967"/>
                <a:gd name="connsiteX567" fmla="*/ 4746571 w 5004390"/>
                <a:gd name="connsiteY567" fmla="*/ 2663394 h 5827967"/>
                <a:gd name="connsiteX568" fmla="*/ 4726586 w 5004390"/>
                <a:gd name="connsiteY568" fmla="*/ 2555976 h 5827967"/>
                <a:gd name="connsiteX569" fmla="*/ 4716593 w 5004390"/>
                <a:gd name="connsiteY569" fmla="*/ 2528496 h 5827967"/>
                <a:gd name="connsiteX570" fmla="*/ 4716593 w 5004390"/>
                <a:gd name="connsiteY570" fmla="*/ 2525999 h 5827967"/>
                <a:gd name="connsiteX571" fmla="*/ 4709100 w 5004390"/>
                <a:gd name="connsiteY571" fmla="*/ 2506014 h 5827967"/>
                <a:gd name="connsiteX572" fmla="*/ 4716593 w 5004390"/>
                <a:gd name="connsiteY572" fmla="*/ 2530995 h 5827967"/>
                <a:gd name="connsiteX573" fmla="*/ 4716593 w 5004390"/>
                <a:gd name="connsiteY573" fmla="*/ 2533492 h 5827967"/>
                <a:gd name="connsiteX574" fmla="*/ 4721590 w 5004390"/>
                <a:gd name="connsiteY574" fmla="*/ 2565969 h 5827967"/>
                <a:gd name="connsiteX575" fmla="*/ 4724089 w 5004390"/>
                <a:gd name="connsiteY575" fmla="*/ 2588451 h 5827967"/>
                <a:gd name="connsiteX576" fmla="*/ 4721590 w 5004390"/>
                <a:gd name="connsiteY576" fmla="*/ 2575961 h 5827967"/>
                <a:gd name="connsiteX577" fmla="*/ 4719090 w 5004390"/>
                <a:gd name="connsiteY577" fmla="*/ 2553477 h 5827967"/>
                <a:gd name="connsiteX578" fmla="*/ 4719090 w 5004390"/>
                <a:gd name="connsiteY578" fmla="*/ 2578458 h 5827967"/>
                <a:gd name="connsiteX579" fmla="*/ 4716593 w 5004390"/>
                <a:gd name="connsiteY579" fmla="*/ 2553477 h 5827967"/>
                <a:gd name="connsiteX580" fmla="*/ 4716593 w 5004390"/>
                <a:gd name="connsiteY580" fmla="*/ 2550980 h 5827967"/>
                <a:gd name="connsiteX581" fmla="*/ 4699108 w 5004390"/>
                <a:gd name="connsiteY581" fmla="*/ 2498519 h 5827967"/>
                <a:gd name="connsiteX582" fmla="*/ 4711597 w 5004390"/>
                <a:gd name="connsiteY582" fmla="*/ 2558473 h 5827967"/>
                <a:gd name="connsiteX583" fmla="*/ 4736578 w 5004390"/>
                <a:gd name="connsiteY583" fmla="*/ 2695871 h 5827967"/>
                <a:gd name="connsiteX584" fmla="*/ 4737022 w 5004390"/>
                <a:gd name="connsiteY584" fmla="*/ 2698758 h 5827967"/>
                <a:gd name="connsiteX585" fmla="*/ 4730645 w 5004390"/>
                <a:gd name="connsiteY585" fmla="*/ 2661209 h 5827967"/>
                <a:gd name="connsiteX586" fmla="*/ 4716593 w 5004390"/>
                <a:gd name="connsiteY586" fmla="*/ 2605939 h 5827967"/>
                <a:gd name="connsiteX587" fmla="*/ 4716593 w 5004390"/>
                <a:gd name="connsiteY587" fmla="*/ 2603439 h 5827967"/>
                <a:gd name="connsiteX588" fmla="*/ 4711597 w 5004390"/>
                <a:gd name="connsiteY588" fmla="*/ 2588451 h 5827967"/>
                <a:gd name="connsiteX589" fmla="*/ 4714097 w 5004390"/>
                <a:gd name="connsiteY589" fmla="*/ 2603439 h 5827967"/>
                <a:gd name="connsiteX590" fmla="*/ 4711597 w 5004390"/>
                <a:gd name="connsiteY590" fmla="*/ 2593447 h 5827967"/>
                <a:gd name="connsiteX591" fmla="*/ 4699108 w 5004390"/>
                <a:gd name="connsiteY591" fmla="*/ 2558473 h 5827967"/>
                <a:gd name="connsiteX592" fmla="*/ 4696608 w 5004390"/>
                <a:gd name="connsiteY592" fmla="*/ 2570965 h 5827967"/>
                <a:gd name="connsiteX593" fmla="*/ 4696608 w 5004390"/>
                <a:gd name="connsiteY593" fmla="*/ 2573462 h 5827967"/>
                <a:gd name="connsiteX594" fmla="*/ 4729083 w 5004390"/>
                <a:gd name="connsiteY594" fmla="*/ 2718353 h 5827967"/>
                <a:gd name="connsiteX595" fmla="*/ 4728378 w 5004390"/>
                <a:gd name="connsiteY595" fmla="*/ 2728229 h 5827967"/>
                <a:gd name="connsiteX596" fmla="*/ 4719090 w 5004390"/>
                <a:gd name="connsiteY596" fmla="*/ 2660897 h 5827967"/>
                <a:gd name="connsiteX597" fmla="*/ 4719090 w 5004390"/>
                <a:gd name="connsiteY597" fmla="*/ 2673387 h 5827967"/>
                <a:gd name="connsiteX598" fmla="*/ 4719090 w 5004390"/>
                <a:gd name="connsiteY598" fmla="*/ 2680882 h 5827967"/>
                <a:gd name="connsiteX599" fmla="*/ 4699108 w 5004390"/>
                <a:gd name="connsiteY599" fmla="*/ 2613432 h 5827967"/>
                <a:gd name="connsiteX600" fmla="*/ 4704101 w 5004390"/>
                <a:gd name="connsiteY600" fmla="*/ 2680882 h 5827967"/>
                <a:gd name="connsiteX601" fmla="*/ 4709100 w 5004390"/>
                <a:gd name="connsiteY601" fmla="*/ 2690875 h 5827967"/>
                <a:gd name="connsiteX602" fmla="*/ 4704101 w 5004390"/>
                <a:gd name="connsiteY602" fmla="*/ 2685878 h 5827967"/>
                <a:gd name="connsiteX603" fmla="*/ 4691612 w 5004390"/>
                <a:gd name="connsiteY603" fmla="*/ 2628420 h 5827967"/>
                <a:gd name="connsiteX604" fmla="*/ 4696608 w 5004390"/>
                <a:gd name="connsiteY604" fmla="*/ 2660897 h 5827967"/>
                <a:gd name="connsiteX605" fmla="*/ 4699108 w 5004390"/>
                <a:gd name="connsiteY605" fmla="*/ 2680882 h 5827967"/>
                <a:gd name="connsiteX606" fmla="*/ 4696608 w 5004390"/>
                <a:gd name="connsiteY606" fmla="*/ 2670890 h 5827967"/>
                <a:gd name="connsiteX607" fmla="*/ 4684119 w 5004390"/>
                <a:gd name="connsiteY607" fmla="*/ 2620927 h 5827967"/>
                <a:gd name="connsiteX608" fmla="*/ 4684119 w 5004390"/>
                <a:gd name="connsiteY608" fmla="*/ 2625924 h 5827967"/>
                <a:gd name="connsiteX609" fmla="*/ 4706601 w 5004390"/>
                <a:gd name="connsiteY609" fmla="*/ 2778307 h 5827967"/>
                <a:gd name="connsiteX610" fmla="*/ 4706601 w 5004390"/>
                <a:gd name="connsiteY610" fmla="*/ 2790799 h 5827967"/>
                <a:gd name="connsiteX611" fmla="*/ 4686616 w 5004390"/>
                <a:gd name="connsiteY611" fmla="*/ 2673387 h 5827967"/>
                <a:gd name="connsiteX612" fmla="*/ 4686616 w 5004390"/>
                <a:gd name="connsiteY612" fmla="*/ 2688375 h 5827967"/>
                <a:gd name="connsiteX613" fmla="*/ 4684119 w 5004390"/>
                <a:gd name="connsiteY613" fmla="*/ 2670890 h 5827967"/>
                <a:gd name="connsiteX614" fmla="*/ 4676624 w 5004390"/>
                <a:gd name="connsiteY614" fmla="*/ 2645909 h 5827967"/>
                <a:gd name="connsiteX615" fmla="*/ 4674127 w 5004390"/>
                <a:gd name="connsiteY615" fmla="*/ 2663394 h 5827967"/>
                <a:gd name="connsiteX616" fmla="*/ 4676624 w 5004390"/>
                <a:gd name="connsiteY616" fmla="*/ 2725848 h 5827967"/>
                <a:gd name="connsiteX617" fmla="*/ 4676624 w 5004390"/>
                <a:gd name="connsiteY617" fmla="*/ 2738338 h 5827967"/>
                <a:gd name="connsiteX618" fmla="*/ 4674127 w 5004390"/>
                <a:gd name="connsiteY618" fmla="*/ 2800792 h 5827967"/>
                <a:gd name="connsiteX619" fmla="*/ 4669128 w 5004390"/>
                <a:gd name="connsiteY619" fmla="*/ 2828270 h 5827967"/>
                <a:gd name="connsiteX620" fmla="*/ 4671627 w 5004390"/>
                <a:gd name="connsiteY620" fmla="*/ 2813281 h 5827967"/>
                <a:gd name="connsiteX621" fmla="*/ 4666631 w 5004390"/>
                <a:gd name="connsiteY621" fmla="*/ 2715856 h 5827967"/>
                <a:gd name="connsiteX622" fmla="*/ 4656639 w 5004390"/>
                <a:gd name="connsiteY622" fmla="*/ 2745833 h 5827967"/>
                <a:gd name="connsiteX623" fmla="*/ 4669128 w 5004390"/>
                <a:gd name="connsiteY623" fmla="*/ 2895720 h 5827967"/>
                <a:gd name="connsiteX624" fmla="*/ 4669128 w 5004390"/>
                <a:gd name="connsiteY624" fmla="*/ 2908210 h 5827967"/>
                <a:gd name="connsiteX625" fmla="*/ 4649146 w 5004390"/>
                <a:gd name="connsiteY625" fmla="*/ 2768315 h 5827967"/>
                <a:gd name="connsiteX626" fmla="*/ 4644147 w 5004390"/>
                <a:gd name="connsiteY626" fmla="*/ 2783304 h 5827967"/>
                <a:gd name="connsiteX627" fmla="*/ 4641650 w 5004390"/>
                <a:gd name="connsiteY627" fmla="*/ 2788300 h 5827967"/>
                <a:gd name="connsiteX628" fmla="*/ 4639153 w 5004390"/>
                <a:gd name="connsiteY628" fmla="*/ 2995645 h 5827967"/>
                <a:gd name="connsiteX629" fmla="*/ 4636654 w 5004390"/>
                <a:gd name="connsiteY629" fmla="*/ 3030619 h 5827967"/>
                <a:gd name="connsiteX630" fmla="*/ 4636654 w 5004390"/>
                <a:gd name="connsiteY630" fmla="*/ 3010634 h 5827967"/>
                <a:gd name="connsiteX631" fmla="*/ 4636654 w 5004390"/>
                <a:gd name="connsiteY631" fmla="*/ 2928195 h 5827967"/>
                <a:gd name="connsiteX632" fmla="*/ 4629158 w 5004390"/>
                <a:gd name="connsiteY632" fmla="*/ 2850754 h 5827967"/>
                <a:gd name="connsiteX633" fmla="*/ 4626661 w 5004390"/>
                <a:gd name="connsiteY633" fmla="*/ 2830769 h 5827967"/>
                <a:gd name="connsiteX634" fmla="*/ 4624164 w 5004390"/>
                <a:gd name="connsiteY634" fmla="*/ 2838263 h 5827967"/>
                <a:gd name="connsiteX635" fmla="*/ 4619165 w 5004390"/>
                <a:gd name="connsiteY635" fmla="*/ 3008134 h 5827967"/>
                <a:gd name="connsiteX636" fmla="*/ 4616669 w 5004390"/>
                <a:gd name="connsiteY636" fmla="*/ 3035615 h 5827967"/>
                <a:gd name="connsiteX637" fmla="*/ 4616669 w 5004390"/>
                <a:gd name="connsiteY637" fmla="*/ 3020626 h 5827967"/>
                <a:gd name="connsiteX638" fmla="*/ 4616669 w 5004390"/>
                <a:gd name="connsiteY638" fmla="*/ 3005638 h 5827967"/>
                <a:gd name="connsiteX639" fmla="*/ 4614172 w 5004390"/>
                <a:gd name="connsiteY639" fmla="*/ 3015630 h 5827967"/>
                <a:gd name="connsiteX640" fmla="*/ 4616669 w 5004390"/>
                <a:gd name="connsiteY640" fmla="*/ 3003138 h 5827967"/>
                <a:gd name="connsiteX641" fmla="*/ 4616669 w 5004390"/>
                <a:gd name="connsiteY641" fmla="*/ 2978157 h 5827967"/>
                <a:gd name="connsiteX642" fmla="*/ 4606676 w 5004390"/>
                <a:gd name="connsiteY642" fmla="*/ 2890724 h 5827967"/>
                <a:gd name="connsiteX643" fmla="*/ 4599183 w 5004390"/>
                <a:gd name="connsiteY643" fmla="*/ 2943184 h 5827967"/>
                <a:gd name="connsiteX644" fmla="*/ 4599183 w 5004390"/>
                <a:gd name="connsiteY644" fmla="*/ 2958172 h 5827967"/>
                <a:gd name="connsiteX645" fmla="*/ 4596684 w 5004390"/>
                <a:gd name="connsiteY645" fmla="*/ 3170513 h 5827967"/>
                <a:gd name="connsiteX646" fmla="*/ 4589584 w 5004390"/>
                <a:gd name="connsiteY646" fmla="*/ 3186740 h 5827967"/>
                <a:gd name="connsiteX647" fmla="*/ 4601251 w 5004390"/>
                <a:gd name="connsiteY647" fmla="*/ 3149396 h 5827967"/>
                <a:gd name="connsiteX648" fmla="*/ 4596684 w 5004390"/>
                <a:gd name="connsiteY648" fmla="*/ 3010634 h 5827967"/>
                <a:gd name="connsiteX649" fmla="*/ 4596684 w 5004390"/>
                <a:gd name="connsiteY649" fmla="*/ 3053100 h 5827967"/>
                <a:gd name="connsiteX650" fmla="*/ 4594184 w 5004390"/>
                <a:gd name="connsiteY650" fmla="*/ 3058097 h 5827967"/>
                <a:gd name="connsiteX651" fmla="*/ 4591688 w 5004390"/>
                <a:gd name="connsiteY651" fmla="*/ 3093070 h 5827967"/>
                <a:gd name="connsiteX652" fmla="*/ 4591688 w 5004390"/>
                <a:gd name="connsiteY652" fmla="*/ 3068089 h 5827967"/>
                <a:gd name="connsiteX653" fmla="*/ 4586691 w 5004390"/>
                <a:gd name="connsiteY653" fmla="*/ 3078082 h 5827967"/>
                <a:gd name="connsiteX654" fmla="*/ 4591688 w 5004390"/>
                <a:gd name="connsiteY654" fmla="*/ 3065592 h 5827967"/>
                <a:gd name="connsiteX655" fmla="*/ 4584194 w 5004390"/>
                <a:gd name="connsiteY655" fmla="*/ 2940686 h 5827967"/>
                <a:gd name="connsiteX656" fmla="*/ 4584194 w 5004390"/>
                <a:gd name="connsiteY656" fmla="*/ 2950679 h 5827967"/>
                <a:gd name="connsiteX657" fmla="*/ 4581695 w 5004390"/>
                <a:gd name="connsiteY657" fmla="*/ 3103063 h 5827967"/>
                <a:gd name="connsiteX658" fmla="*/ 4574202 w 5004390"/>
                <a:gd name="connsiteY658" fmla="*/ 3128044 h 5827967"/>
                <a:gd name="connsiteX659" fmla="*/ 4576699 w 5004390"/>
                <a:gd name="connsiteY659" fmla="*/ 3113055 h 5827967"/>
                <a:gd name="connsiteX660" fmla="*/ 4576699 w 5004390"/>
                <a:gd name="connsiteY660" fmla="*/ 3035615 h 5827967"/>
                <a:gd name="connsiteX661" fmla="*/ 4569203 w 5004390"/>
                <a:gd name="connsiteY661" fmla="*/ 3120551 h 5827967"/>
                <a:gd name="connsiteX662" fmla="*/ 4564210 w 5004390"/>
                <a:gd name="connsiteY662" fmla="*/ 3153025 h 5827967"/>
                <a:gd name="connsiteX663" fmla="*/ 4566706 w 5004390"/>
                <a:gd name="connsiteY663" fmla="*/ 3135540 h 5827967"/>
                <a:gd name="connsiteX664" fmla="*/ 4567978 w 5004390"/>
                <a:gd name="connsiteY664" fmla="*/ 3116470 h 5827967"/>
                <a:gd name="connsiteX665" fmla="*/ 4569829 w 5004390"/>
                <a:gd name="connsiteY665" fmla="*/ 3105874 h 5827967"/>
                <a:gd name="connsiteX666" fmla="*/ 4571703 w 5004390"/>
                <a:gd name="connsiteY666" fmla="*/ 3060596 h 5827967"/>
                <a:gd name="connsiteX667" fmla="*/ 4567978 w 5004390"/>
                <a:gd name="connsiteY667" fmla="*/ 3116470 h 5827967"/>
                <a:gd name="connsiteX668" fmla="*/ 4565195 w 5004390"/>
                <a:gd name="connsiteY668" fmla="*/ 3132398 h 5827967"/>
                <a:gd name="connsiteX669" fmla="*/ 4566394 w 5004390"/>
                <a:gd name="connsiteY669" fmla="*/ 3113368 h 5827967"/>
                <a:gd name="connsiteX670" fmla="*/ 4566706 w 5004390"/>
                <a:gd name="connsiteY670" fmla="*/ 3073085 h 5827967"/>
                <a:gd name="connsiteX671" fmla="*/ 4551718 w 5004390"/>
                <a:gd name="connsiteY671" fmla="*/ 3168014 h 5827967"/>
                <a:gd name="connsiteX672" fmla="*/ 4546721 w 5004390"/>
                <a:gd name="connsiteY672" fmla="*/ 3215479 h 5827967"/>
                <a:gd name="connsiteX673" fmla="*/ 4549221 w 5004390"/>
                <a:gd name="connsiteY673" fmla="*/ 3187999 h 5827967"/>
                <a:gd name="connsiteX674" fmla="*/ 4564210 w 5004390"/>
                <a:gd name="connsiteY674" fmla="*/ 3038112 h 5827967"/>
                <a:gd name="connsiteX675" fmla="*/ 4564210 w 5004390"/>
                <a:gd name="connsiteY675" fmla="*/ 3018127 h 5827967"/>
                <a:gd name="connsiteX676" fmla="*/ 4564210 w 5004390"/>
                <a:gd name="connsiteY676" fmla="*/ 3015630 h 5827967"/>
                <a:gd name="connsiteX677" fmla="*/ 4561710 w 5004390"/>
                <a:gd name="connsiteY677" fmla="*/ 2975660 h 5827967"/>
                <a:gd name="connsiteX678" fmla="*/ 4551718 w 5004390"/>
                <a:gd name="connsiteY678" fmla="*/ 2995645 h 5827967"/>
                <a:gd name="connsiteX679" fmla="*/ 4541725 w 5004390"/>
                <a:gd name="connsiteY679" fmla="*/ 3140536 h 5827967"/>
                <a:gd name="connsiteX680" fmla="*/ 4539228 w 5004390"/>
                <a:gd name="connsiteY680" fmla="*/ 3163018 h 5827967"/>
                <a:gd name="connsiteX681" fmla="*/ 4539228 w 5004390"/>
                <a:gd name="connsiteY681" fmla="*/ 3150528 h 5827967"/>
                <a:gd name="connsiteX682" fmla="*/ 4539228 w 5004390"/>
                <a:gd name="connsiteY682" fmla="*/ 3105562 h 5827967"/>
                <a:gd name="connsiteX683" fmla="*/ 4521740 w 5004390"/>
                <a:gd name="connsiteY683" fmla="*/ 3210483 h 5827967"/>
                <a:gd name="connsiteX684" fmla="*/ 4517201 w 5004390"/>
                <a:gd name="connsiteY684" fmla="*/ 3223193 h 5827967"/>
                <a:gd name="connsiteX685" fmla="*/ 4531734 w 5004390"/>
                <a:gd name="connsiteY685" fmla="*/ 3150840 h 5827967"/>
                <a:gd name="connsiteX686" fmla="*/ 4531733 w 5004390"/>
                <a:gd name="connsiteY686" fmla="*/ 3063093 h 5827967"/>
                <a:gd name="connsiteX687" fmla="*/ 4519241 w 5004390"/>
                <a:gd name="connsiteY687" fmla="*/ 3187999 h 5827967"/>
                <a:gd name="connsiteX688" fmla="*/ 4514247 w 5004390"/>
                <a:gd name="connsiteY688" fmla="*/ 3215479 h 5827967"/>
                <a:gd name="connsiteX689" fmla="*/ 4516744 w 5004390"/>
                <a:gd name="connsiteY689" fmla="*/ 3200491 h 5827967"/>
                <a:gd name="connsiteX690" fmla="*/ 4521740 w 5004390"/>
                <a:gd name="connsiteY690" fmla="*/ 3060596 h 5827967"/>
                <a:gd name="connsiteX691" fmla="*/ 4509251 w 5004390"/>
                <a:gd name="connsiteY691" fmla="*/ 3245457 h 5827967"/>
                <a:gd name="connsiteX692" fmla="*/ 4506751 w 5004390"/>
                <a:gd name="connsiteY692" fmla="*/ 3297916 h 5827967"/>
                <a:gd name="connsiteX693" fmla="*/ 4506751 w 5004390"/>
                <a:gd name="connsiteY693" fmla="*/ 3267939 h 5827967"/>
                <a:gd name="connsiteX694" fmla="*/ 4511748 w 5004390"/>
                <a:gd name="connsiteY694" fmla="*/ 3073085 h 5827967"/>
                <a:gd name="connsiteX695" fmla="*/ 4501755 w 5004390"/>
                <a:gd name="connsiteY695" fmla="*/ 3088074 h 5827967"/>
                <a:gd name="connsiteX696" fmla="*/ 4491763 w 5004390"/>
                <a:gd name="connsiteY696" fmla="*/ 3237961 h 5827967"/>
                <a:gd name="connsiteX697" fmla="*/ 4476774 w 5004390"/>
                <a:gd name="connsiteY697" fmla="*/ 3335389 h 5827967"/>
                <a:gd name="connsiteX698" fmla="*/ 4469788 w 5004390"/>
                <a:gd name="connsiteY698" fmla="*/ 3358344 h 5827967"/>
                <a:gd name="connsiteX699" fmla="*/ 4480833 w 5004390"/>
                <a:gd name="connsiteY699" fmla="*/ 3314466 h 5827967"/>
                <a:gd name="connsiteX700" fmla="*/ 4486767 w 5004390"/>
                <a:gd name="connsiteY700" fmla="*/ 3262942 h 5827967"/>
                <a:gd name="connsiteX701" fmla="*/ 4484270 w 5004390"/>
                <a:gd name="connsiteY701" fmla="*/ 3272935 h 5827967"/>
                <a:gd name="connsiteX702" fmla="*/ 4481954 w 5004390"/>
                <a:gd name="connsiteY702" fmla="*/ 3279417 h 5827967"/>
                <a:gd name="connsiteX703" fmla="*/ 4484268 w 5004390"/>
                <a:gd name="connsiteY703" fmla="*/ 3266691 h 5827967"/>
                <a:gd name="connsiteX704" fmla="*/ 4489266 w 5004390"/>
                <a:gd name="connsiteY704" fmla="*/ 3245457 h 5827967"/>
                <a:gd name="connsiteX705" fmla="*/ 4489266 w 5004390"/>
                <a:gd name="connsiteY705" fmla="*/ 3237961 h 5827967"/>
                <a:gd name="connsiteX706" fmla="*/ 4486767 w 5004390"/>
                <a:gd name="connsiteY706" fmla="*/ 3252950 h 5827967"/>
                <a:gd name="connsiteX707" fmla="*/ 4484268 w 5004390"/>
                <a:gd name="connsiteY707" fmla="*/ 3266691 h 5827967"/>
                <a:gd name="connsiteX708" fmla="*/ 4482908 w 5004390"/>
                <a:gd name="connsiteY708" fmla="*/ 3272471 h 5827967"/>
                <a:gd name="connsiteX709" fmla="*/ 4484270 w 5004390"/>
                <a:gd name="connsiteY709" fmla="*/ 3262942 h 5827967"/>
                <a:gd name="connsiteX710" fmla="*/ 4491763 w 5004390"/>
                <a:gd name="connsiteY710" fmla="*/ 3185502 h 5827967"/>
                <a:gd name="connsiteX711" fmla="*/ 4489266 w 5004390"/>
                <a:gd name="connsiteY711" fmla="*/ 3105562 h 5827967"/>
                <a:gd name="connsiteX712" fmla="*/ 4481770 w 5004390"/>
                <a:gd name="connsiteY712" fmla="*/ 3113055 h 5827967"/>
                <a:gd name="connsiteX713" fmla="*/ 4472988 w 5004390"/>
                <a:gd name="connsiteY713" fmla="*/ 3261655 h 5827967"/>
                <a:gd name="connsiteX714" fmla="*/ 4469133 w 5004390"/>
                <a:gd name="connsiteY714" fmla="*/ 3284182 h 5827967"/>
                <a:gd name="connsiteX715" fmla="*/ 4470216 w 5004390"/>
                <a:gd name="connsiteY715" fmla="*/ 3273248 h 5827967"/>
                <a:gd name="connsiteX716" fmla="*/ 4471778 w 5004390"/>
                <a:gd name="connsiteY716" fmla="*/ 3232965 h 5827967"/>
                <a:gd name="connsiteX717" fmla="*/ 4446797 w 5004390"/>
                <a:gd name="connsiteY717" fmla="*/ 3402837 h 5827967"/>
                <a:gd name="connsiteX718" fmla="*/ 4424315 w 5004390"/>
                <a:gd name="connsiteY718" fmla="*/ 3457796 h 5827967"/>
                <a:gd name="connsiteX719" fmla="*/ 4436804 w 5004390"/>
                <a:gd name="connsiteY719" fmla="*/ 3425321 h 5827967"/>
                <a:gd name="connsiteX720" fmla="*/ 4461785 w 5004390"/>
                <a:gd name="connsiteY720" fmla="*/ 3257946 h 5827967"/>
                <a:gd name="connsiteX721" fmla="*/ 4449296 w 5004390"/>
                <a:gd name="connsiteY721" fmla="*/ 3295419 h 5827967"/>
                <a:gd name="connsiteX722" fmla="*/ 4446797 w 5004390"/>
                <a:gd name="connsiteY722" fmla="*/ 3302912 h 5827967"/>
                <a:gd name="connsiteX723" fmla="*/ 4391838 w 5004390"/>
                <a:gd name="connsiteY723" fmla="*/ 3462792 h 5827967"/>
                <a:gd name="connsiteX724" fmla="*/ 4389341 w 5004390"/>
                <a:gd name="connsiteY724" fmla="*/ 3465291 h 5827967"/>
                <a:gd name="connsiteX725" fmla="*/ 4386842 w 5004390"/>
                <a:gd name="connsiteY725" fmla="*/ 3480280 h 5827967"/>
                <a:gd name="connsiteX726" fmla="*/ 4376849 w 5004390"/>
                <a:gd name="connsiteY726" fmla="*/ 3537735 h 5827967"/>
                <a:gd name="connsiteX727" fmla="*/ 4381846 w 5004390"/>
                <a:gd name="connsiteY727" fmla="*/ 3505261 h 5827967"/>
                <a:gd name="connsiteX728" fmla="*/ 4386842 w 5004390"/>
                <a:gd name="connsiteY728" fmla="*/ 3470287 h 5827967"/>
                <a:gd name="connsiteX729" fmla="*/ 4379346 w 5004390"/>
                <a:gd name="connsiteY729" fmla="*/ 3480280 h 5827967"/>
                <a:gd name="connsiteX730" fmla="*/ 4364360 w 5004390"/>
                <a:gd name="connsiteY730" fmla="*/ 3500265 h 5827967"/>
                <a:gd name="connsiteX731" fmla="*/ 4379346 w 5004390"/>
                <a:gd name="connsiteY731" fmla="*/ 3477780 h 5827967"/>
                <a:gd name="connsiteX732" fmla="*/ 4381846 w 5004390"/>
                <a:gd name="connsiteY732" fmla="*/ 3465291 h 5827967"/>
                <a:gd name="connsiteX733" fmla="*/ 4399334 w 5004390"/>
                <a:gd name="connsiteY733" fmla="*/ 3385351 h 5827967"/>
                <a:gd name="connsiteX734" fmla="*/ 4364360 w 5004390"/>
                <a:gd name="connsiteY734" fmla="*/ 3477780 h 5827967"/>
                <a:gd name="connsiteX735" fmla="*/ 4359364 w 5004390"/>
                <a:gd name="connsiteY735" fmla="*/ 3497765 h 5827967"/>
                <a:gd name="connsiteX736" fmla="*/ 4351868 w 5004390"/>
                <a:gd name="connsiteY736" fmla="*/ 3545231 h 5827967"/>
                <a:gd name="connsiteX737" fmla="*/ 4354365 w 5004390"/>
                <a:gd name="connsiteY737" fmla="*/ 3517750 h 5827967"/>
                <a:gd name="connsiteX738" fmla="*/ 4359364 w 5004390"/>
                <a:gd name="connsiteY738" fmla="*/ 3485276 h 5827967"/>
                <a:gd name="connsiteX739" fmla="*/ 4354365 w 5004390"/>
                <a:gd name="connsiteY739" fmla="*/ 3495269 h 5827967"/>
                <a:gd name="connsiteX740" fmla="*/ 4326887 w 5004390"/>
                <a:gd name="connsiteY740" fmla="*/ 3545231 h 5827967"/>
                <a:gd name="connsiteX741" fmla="*/ 4341876 w 5004390"/>
                <a:gd name="connsiteY741" fmla="*/ 3517750 h 5827967"/>
                <a:gd name="connsiteX742" fmla="*/ 4359364 w 5004390"/>
                <a:gd name="connsiteY742" fmla="*/ 3482777 h 5827967"/>
                <a:gd name="connsiteX743" fmla="*/ 4379346 w 5004390"/>
                <a:gd name="connsiteY743" fmla="*/ 3257946 h 5827967"/>
                <a:gd name="connsiteX744" fmla="*/ 4376849 w 5004390"/>
                <a:gd name="connsiteY744" fmla="*/ 3245457 h 5827967"/>
                <a:gd name="connsiteX745" fmla="*/ 4366857 w 5004390"/>
                <a:gd name="connsiteY745" fmla="*/ 3327893 h 5827967"/>
                <a:gd name="connsiteX746" fmla="*/ 4364360 w 5004390"/>
                <a:gd name="connsiteY746" fmla="*/ 3362867 h 5827967"/>
                <a:gd name="connsiteX747" fmla="*/ 4359364 w 5004390"/>
                <a:gd name="connsiteY747" fmla="*/ 3385351 h 5827967"/>
                <a:gd name="connsiteX748" fmla="*/ 4361861 w 5004390"/>
                <a:gd name="connsiteY748" fmla="*/ 3372860 h 5827967"/>
                <a:gd name="connsiteX749" fmla="*/ 4364360 w 5004390"/>
                <a:gd name="connsiteY749" fmla="*/ 3345382 h 5827967"/>
                <a:gd name="connsiteX750" fmla="*/ 4359364 w 5004390"/>
                <a:gd name="connsiteY750" fmla="*/ 3360370 h 5827967"/>
                <a:gd name="connsiteX751" fmla="*/ 4358735 w 5004390"/>
                <a:gd name="connsiteY751" fmla="*/ 3362886 h 5827967"/>
                <a:gd name="connsiteX752" fmla="*/ 4364360 w 5004390"/>
                <a:gd name="connsiteY752" fmla="*/ 3332890 h 5827967"/>
                <a:gd name="connsiteX753" fmla="*/ 4359364 w 5004390"/>
                <a:gd name="connsiteY753" fmla="*/ 3302912 h 5827967"/>
                <a:gd name="connsiteX754" fmla="*/ 4354365 w 5004390"/>
                <a:gd name="connsiteY754" fmla="*/ 3322897 h 5827967"/>
                <a:gd name="connsiteX755" fmla="*/ 4344373 w 5004390"/>
                <a:gd name="connsiteY755" fmla="*/ 3392844 h 5827967"/>
                <a:gd name="connsiteX756" fmla="*/ 4346872 w 5004390"/>
                <a:gd name="connsiteY756" fmla="*/ 3407833 h 5827967"/>
                <a:gd name="connsiteX757" fmla="*/ 4344373 w 5004390"/>
                <a:gd name="connsiteY757" fmla="*/ 3395344 h 5827967"/>
                <a:gd name="connsiteX758" fmla="*/ 4341876 w 5004390"/>
                <a:gd name="connsiteY758" fmla="*/ 3415329 h 5827967"/>
                <a:gd name="connsiteX759" fmla="*/ 4341876 w 5004390"/>
                <a:gd name="connsiteY759" fmla="*/ 3402837 h 5827967"/>
                <a:gd name="connsiteX760" fmla="*/ 4341876 w 5004390"/>
                <a:gd name="connsiteY760" fmla="*/ 3392844 h 5827967"/>
                <a:gd name="connsiteX761" fmla="*/ 4339379 w 5004390"/>
                <a:gd name="connsiteY761" fmla="*/ 3380355 h 5827967"/>
                <a:gd name="connsiteX762" fmla="*/ 4326887 w 5004390"/>
                <a:gd name="connsiteY762" fmla="*/ 3417826 h 5827967"/>
                <a:gd name="connsiteX763" fmla="*/ 4306902 w 5004390"/>
                <a:gd name="connsiteY763" fmla="*/ 3457796 h 5827967"/>
                <a:gd name="connsiteX764" fmla="*/ 4304403 w 5004390"/>
                <a:gd name="connsiteY764" fmla="*/ 3465291 h 5827967"/>
                <a:gd name="connsiteX765" fmla="*/ 4301906 w 5004390"/>
                <a:gd name="connsiteY765" fmla="*/ 3480280 h 5827967"/>
                <a:gd name="connsiteX766" fmla="*/ 4296910 w 5004390"/>
                <a:gd name="connsiteY766" fmla="*/ 3540235 h 5827967"/>
                <a:gd name="connsiteX767" fmla="*/ 4291913 w 5004390"/>
                <a:gd name="connsiteY767" fmla="*/ 3595193 h 5827967"/>
                <a:gd name="connsiteX768" fmla="*/ 4294410 w 5004390"/>
                <a:gd name="connsiteY768" fmla="*/ 3565216 h 5827967"/>
                <a:gd name="connsiteX769" fmla="*/ 4294410 w 5004390"/>
                <a:gd name="connsiteY769" fmla="*/ 3507758 h 5827967"/>
                <a:gd name="connsiteX770" fmla="*/ 4291913 w 5004390"/>
                <a:gd name="connsiteY770" fmla="*/ 3515254 h 5827967"/>
                <a:gd name="connsiteX771" fmla="*/ 4276925 w 5004390"/>
                <a:gd name="connsiteY771" fmla="*/ 3595193 h 5827967"/>
                <a:gd name="connsiteX772" fmla="*/ 4254440 w 5004390"/>
                <a:gd name="connsiteY772" fmla="*/ 3642656 h 5827967"/>
                <a:gd name="connsiteX773" fmla="*/ 4266932 w 5004390"/>
                <a:gd name="connsiteY773" fmla="*/ 3615178 h 5827967"/>
                <a:gd name="connsiteX774" fmla="*/ 4286917 w 5004390"/>
                <a:gd name="connsiteY774" fmla="*/ 3530242 h 5827967"/>
                <a:gd name="connsiteX775" fmla="*/ 4269429 w 5004390"/>
                <a:gd name="connsiteY775" fmla="*/ 3562717 h 5827967"/>
                <a:gd name="connsiteX776" fmla="*/ 4241951 w 5004390"/>
                <a:gd name="connsiteY776" fmla="*/ 3615178 h 5827967"/>
                <a:gd name="connsiteX777" fmla="*/ 4256940 w 5004390"/>
                <a:gd name="connsiteY777" fmla="*/ 3585201 h 5827967"/>
                <a:gd name="connsiteX778" fmla="*/ 4286917 w 5004390"/>
                <a:gd name="connsiteY778" fmla="*/ 3507758 h 5827967"/>
                <a:gd name="connsiteX779" fmla="*/ 4289417 w 5004390"/>
                <a:gd name="connsiteY779" fmla="*/ 3410333 h 5827967"/>
                <a:gd name="connsiteX780" fmla="*/ 4284420 w 5004390"/>
                <a:gd name="connsiteY780" fmla="*/ 3425321 h 5827967"/>
                <a:gd name="connsiteX781" fmla="*/ 4283344 w 5004390"/>
                <a:gd name="connsiteY781" fmla="*/ 3429986 h 5827967"/>
                <a:gd name="connsiteX782" fmla="*/ 4286917 w 5004390"/>
                <a:gd name="connsiteY782" fmla="*/ 3410333 h 5827967"/>
                <a:gd name="connsiteX783" fmla="*/ 4279421 w 5004390"/>
                <a:gd name="connsiteY783" fmla="*/ 3422822 h 5827967"/>
                <a:gd name="connsiteX784" fmla="*/ 4261936 w 5004390"/>
                <a:gd name="connsiteY784" fmla="*/ 3467788 h 5827967"/>
                <a:gd name="connsiteX785" fmla="*/ 4256940 w 5004390"/>
                <a:gd name="connsiteY785" fmla="*/ 3490272 h 5827967"/>
                <a:gd name="connsiteX786" fmla="*/ 4259439 w 5004390"/>
                <a:gd name="connsiteY786" fmla="*/ 3475284 h 5827967"/>
                <a:gd name="connsiteX787" fmla="*/ 4259439 w 5004390"/>
                <a:gd name="connsiteY787" fmla="*/ 3472784 h 5827967"/>
                <a:gd name="connsiteX788" fmla="*/ 4234458 w 5004390"/>
                <a:gd name="connsiteY788" fmla="*/ 3522747 h 5827967"/>
                <a:gd name="connsiteX789" fmla="*/ 4211974 w 5004390"/>
                <a:gd name="connsiteY789" fmla="*/ 3592694 h 5827967"/>
                <a:gd name="connsiteX790" fmla="*/ 4201981 w 5004390"/>
                <a:gd name="connsiteY790" fmla="*/ 3627668 h 5827967"/>
                <a:gd name="connsiteX791" fmla="*/ 4206977 w 5004390"/>
                <a:gd name="connsiteY791" fmla="*/ 3607683 h 5827967"/>
                <a:gd name="connsiteX792" fmla="*/ 4224465 w 5004390"/>
                <a:gd name="connsiteY792" fmla="*/ 3537735 h 5827967"/>
                <a:gd name="connsiteX793" fmla="*/ 4219467 w 5004390"/>
                <a:gd name="connsiteY793" fmla="*/ 3547728 h 5827967"/>
                <a:gd name="connsiteX794" fmla="*/ 4189492 w 5004390"/>
                <a:gd name="connsiteY794" fmla="*/ 3590197 h 5827967"/>
                <a:gd name="connsiteX795" fmla="*/ 4204478 w 5004390"/>
                <a:gd name="connsiteY795" fmla="*/ 3565216 h 5827967"/>
                <a:gd name="connsiteX796" fmla="*/ 4224465 w 5004390"/>
                <a:gd name="connsiteY796" fmla="*/ 3535239 h 5827967"/>
                <a:gd name="connsiteX797" fmla="*/ 4226962 w 5004390"/>
                <a:gd name="connsiteY797" fmla="*/ 3512754 h 5827967"/>
                <a:gd name="connsiteX798" fmla="*/ 4226962 w 5004390"/>
                <a:gd name="connsiteY798" fmla="*/ 3505261 h 5827967"/>
                <a:gd name="connsiteX799" fmla="*/ 4226962 w 5004390"/>
                <a:gd name="connsiteY799" fmla="*/ 3455299 h 5827967"/>
                <a:gd name="connsiteX800" fmla="*/ 4184496 w 5004390"/>
                <a:gd name="connsiteY800" fmla="*/ 3600190 h 5827967"/>
                <a:gd name="connsiteX801" fmla="*/ 4172004 w 5004390"/>
                <a:gd name="connsiteY801" fmla="*/ 3632664 h 5827967"/>
                <a:gd name="connsiteX802" fmla="*/ 4164511 w 5004390"/>
                <a:gd name="connsiteY802" fmla="*/ 3660144 h 5827967"/>
                <a:gd name="connsiteX803" fmla="*/ 4169504 w 5004390"/>
                <a:gd name="connsiteY803" fmla="*/ 3635163 h 5827967"/>
                <a:gd name="connsiteX804" fmla="*/ 4164511 w 5004390"/>
                <a:gd name="connsiteY804" fmla="*/ 3647653 h 5827967"/>
                <a:gd name="connsiteX805" fmla="*/ 4169504 w 5004390"/>
                <a:gd name="connsiteY805" fmla="*/ 3632664 h 5827967"/>
                <a:gd name="connsiteX806" fmla="*/ 4194485 w 5004390"/>
                <a:gd name="connsiteY806" fmla="*/ 3412829 h 5827967"/>
                <a:gd name="connsiteX807" fmla="*/ 4189492 w 5004390"/>
                <a:gd name="connsiteY807" fmla="*/ 3447803 h 5827967"/>
                <a:gd name="connsiteX808" fmla="*/ 4191989 w 5004390"/>
                <a:gd name="connsiteY808" fmla="*/ 3447803 h 5827967"/>
                <a:gd name="connsiteX809" fmla="*/ 4184496 w 5004390"/>
                <a:gd name="connsiteY809" fmla="*/ 3460295 h 5827967"/>
                <a:gd name="connsiteX810" fmla="*/ 4177000 w 5004390"/>
                <a:gd name="connsiteY810" fmla="*/ 3497765 h 5827967"/>
                <a:gd name="connsiteX811" fmla="*/ 4177000 w 5004390"/>
                <a:gd name="connsiteY811" fmla="*/ 3500265 h 5827967"/>
                <a:gd name="connsiteX812" fmla="*/ 4172004 w 5004390"/>
                <a:gd name="connsiteY812" fmla="*/ 3530242 h 5827967"/>
                <a:gd name="connsiteX813" fmla="*/ 4174503 w 5004390"/>
                <a:gd name="connsiteY813" fmla="*/ 3512754 h 5827967"/>
                <a:gd name="connsiteX814" fmla="*/ 4142026 w 5004390"/>
                <a:gd name="connsiteY814" fmla="*/ 3605186 h 5827967"/>
                <a:gd name="connsiteX815" fmla="*/ 4134533 w 5004390"/>
                <a:gd name="connsiteY815" fmla="*/ 3622671 h 5827967"/>
                <a:gd name="connsiteX816" fmla="*/ 4129534 w 5004390"/>
                <a:gd name="connsiteY816" fmla="*/ 3635163 h 5827967"/>
                <a:gd name="connsiteX817" fmla="*/ 4126474 w 5004390"/>
                <a:gd name="connsiteY817" fmla="*/ 3648942 h 5827967"/>
                <a:gd name="connsiteX818" fmla="*/ 4109552 w 5004390"/>
                <a:gd name="connsiteY818" fmla="*/ 3687622 h 5827967"/>
                <a:gd name="connsiteX819" fmla="*/ 4082071 w 5004390"/>
                <a:gd name="connsiteY819" fmla="*/ 3742581 h 5827967"/>
                <a:gd name="connsiteX820" fmla="*/ 4097060 w 5004390"/>
                <a:gd name="connsiteY820" fmla="*/ 3712604 h 5827967"/>
                <a:gd name="connsiteX821" fmla="*/ 4122041 w 5004390"/>
                <a:gd name="connsiteY821" fmla="*/ 3657645 h 5827967"/>
                <a:gd name="connsiteX822" fmla="*/ 4119542 w 5004390"/>
                <a:gd name="connsiteY822" fmla="*/ 3662641 h 5827967"/>
                <a:gd name="connsiteX823" fmla="*/ 4122041 w 5004390"/>
                <a:gd name="connsiteY823" fmla="*/ 3655148 h 5827967"/>
                <a:gd name="connsiteX824" fmla="*/ 4127038 w 5004390"/>
                <a:gd name="connsiteY824" fmla="*/ 3640159 h 5827967"/>
                <a:gd name="connsiteX825" fmla="*/ 4139529 w 5004390"/>
                <a:gd name="connsiteY825" fmla="*/ 3532739 h 5827967"/>
                <a:gd name="connsiteX826" fmla="*/ 4139529 w 5004390"/>
                <a:gd name="connsiteY826" fmla="*/ 3525246 h 5827967"/>
                <a:gd name="connsiteX827" fmla="*/ 4137030 w 5004390"/>
                <a:gd name="connsiteY827" fmla="*/ 3537735 h 5827967"/>
                <a:gd name="connsiteX828" fmla="*/ 4139529 w 5004390"/>
                <a:gd name="connsiteY828" fmla="*/ 3522747 h 5827967"/>
                <a:gd name="connsiteX829" fmla="*/ 4139529 w 5004390"/>
                <a:gd name="connsiteY829" fmla="*/ 3495269 h 5827967"/>
                <a:gd name="connsiteX830" fmla="*/ 4132034 w 5004390"/>
                <a:gd name="connsiteY830" fmla="*/ 3515254 h 5827967"/>
                <a:gd name="connsiteX831" fmla="*/ 4127038 w 5004390"/>
                <a:gd name="connsiteY831" fmla="*/ 3540235 h 5827967"/>
                <a:gd name="connsiteX832" fmla="*/ 4129534 w 5004390"/>
                <a:gd name="connsiteY832" fmla="*/ 3525246 h 5827967"/>
                <a:gd name="connsiteX833" fmla="*/ 4139529 w 5004390"/>
                <a:gd name="connsiteY833" fmla="*/ 3465291 h 5827967"/>
                <a:gd name="connsiteX834" fmla="*/ 4139529 w 5004390"/>
                <a:gd name="connsiteY834" fmla="*/ 3452799 h 5827967"/>
                <a:gd name="connsiteX835" fmla="*/ 4119542 w 5004390"/>
                <a:gd name="connsiteY835" fmla="*/ 3567713 h 5827967"/>
                <a:gd name="connsiteX836" fmla="*/ 4114548 w 5004390"/>
                <a:gd name="connsiteY836" fmla="*/ 3595193 h 5827967"/>
                <a:gd name="connsiteX837" fmla="*/ 4117045 w 5004390"/>
                <a:gd name="connsiteY837" fmla="*/ 3580205 h 5827967"/>
                <a:gd name="connsiteX838" fmla="*/ 4124541 w 5004390"/>
                <a:gd name="connsiteY838" fmla="*/ 3522747 h 5827967"/>
                <a:gd name="connsiteX839" fmla="*/ 4120792 w 5004390"/>
                <a:gd name="connsiteY839" fmla="*/ 3546480 h 5827967"/>
                <a:gd name="connsiteX840" fmla="*/ 4118371 w 5004390"/>
                <a:gd name="connsiteY840" fmla="*/ 3556972 h 5827967"/>
                <a:gd name="connsiteX841" fmla="*/ 4119542 w 5004390"/>
                <a:gd name="connsiteY841" fmla="*/ 3540859 h 5827967"/>
                <a:gd name="connsiteX842" fmla="*/ 4122041 w 5004390"/>
                <a:gd name="connsiteY842" fmla="*/ 3502762 h 5827967"/>
                <a:gd name="connsiteX843" fmla="*/ 4117045 w 5004390"/>
                <a:gd name="connsiteY843" fmla="*/ 3527743 h 5827967"/>
                <a:gd name="connsiteX844" fmla="*/ 4089567 w 5004390"/>
                <a:gd name="connsiteY844" fmla="*/ 3697615 h 5827967"/>
                <a:gd name="connsiteX845" fmla="*/ 4104553 w 5004390"/>
                <a:gd name="connsiteY845" fmla="*/ 3580205 h 5827967"/>
                <a:gd name="connsiteX846" fmla="*/ 4069580 w 5004390"/>
                <a:gd name="connsiteY846" fmla="*/ 3682626 h 5827967"/>
                <a:gd name="connsiteX847" fmla="*/ 4052094 w 5004390"/>
                <a:gd name="connsiteY847" fmla="*/ 3722596 h 5827967"/>
                <a:gd name="connsiteX848" fmla="*/ 4057090 w 5004390"/>
                <a:gd name="connsiteY848" fmla="*/ 3672634 h 5827967"/>
                <a:gd name="connsiteX849" fmla="*/ 4035144 w 5004390"/>
                <a:gd name="connsiteY849" fmla="*/ 3725304 h 5827967"/>
                <a:gd name="connsiteX850" fmla="*/ 4049595 w 5004390"/>
                <a:gd name="connsiteY850" fmla="*/ 3663579 h 5827967"/>
                <a:gd name="connsiteX851" fmla="*/ 4064586 w 5004390"/>
                <a:gd name="connsiteY851" fmla="*/ 3590197 h 5827967"/>
                <a:gd name="connsiteX852" fmla="*/ 4064586 w 5004390"/>
                <a:gd name="connsiteY852" fmla="*/ 3582701 h 5827967"/>
                <a:gd name="connsiteX853" fmla="*/ 4052094 w 5004390"/>
                <a:gd name="connsiteY853" fmla="*/ 3625171 h 5827967"/>
                <a:gd name="connsiteX854" fmla="*/ 4047098 w 5004390"/>
                <a:gd name="connsiteY854" fmla="*/ 3647653 h 5827967"/>
                <a:gd name="connsiteX855" fmla="*/ 4049597 w 5004390"/>
                <a:gd name="connsiteY855" fmla="*/ 3630167 h 5827967"/>
                <a:gd name="connsiteX856" fmla="*/ 4042102 w 5004390"/>
                <a:gd name="connsiteY856" fmla="*/ 3650152 h 5827967"/>
                <a:gd name="connsiteX857" fmla="*/ 4037105 w 5004390"/>
                <a:gd name="connsiteY857" fmla="*/ 3675133 h 5827967"/>
                <a:gd name="connsiteX858" fmla="*/ 4039605 w 5004390"/>
                <a:gd name="connsiteY858" fmla="*/ 3660144 h 5827967"/>
                <a:gd name="connsiteX859" fmla="*/ 4027113 w 5004390"/>
                <a:gd name="connsiteY859" fmla="*/ 3697615 h 5827967"/>
                <a:gd name="connsiteX860" fmla="*/ 4025862 w 5004390"/>
                <a:gd name="connsiteY860" fmla="*/ 3701369 h 5827967"/>
                <a:gd name="connsiteX861" fmla="*/ 4029610 w 5004390"/>
                <a:gd name="connsiteY861" fmla="*/ 3687622 h 5827967"/>
                <a:gd name="connsiteX862" fmla="*/ 3989642 w 5004390"/>
                <a:gd name="connsiteY862" fmla="*/ 3777555 h 5827967"/>
                <a:gd name="connsiteX863" fmla="*/ 3964661 w 5004390"/>
                <a:gd name="connsiteY863" fmla="*/ 3827517 h 5827967"/>
                <a:gd name="connsiteX864" fmla="*/ 3979647 w 5004390"/>
                <a:gd name="connsiteY864" fmla="*/ 3797540 h 5827967"/>
                <a:gd name="connsiteX865" fmla="*/ 4039605 w 5004390"/>
                <a:gd name="connsiteY865" fmla="*/ 3637660 h 5827967"/>
                <a:gd name="connsiteX866" fmla="*/ 4044895 w 5004390"/>
                <a:gd name="connsiteY866" fmla="*/ 3523013 h 5827967"/>
                <a:gd name="connsiteX867" fmla="*/ 4047098 w 5004390"/>
                <a:gd name="connsiteY867" fmla="*/ 3487773 h 5827967"/>
                <a:gd name="connsiteX868" fmla="*/ 4047098 w 5004390"/>
                <a:gd name="connsiteY868" fmla="*/ 3475284 h 5827967"/>
                <a:gd name="connsiteX869" fmla="*/ 4044895 w 5004390"/>
                <a:gd name="connsiteY869" fmla="*/ 3523013 h 5827967"/>
                <a:gd name="connsiteX870" fmla="*/ 4044717 w 5004390"/>
                <a:gd name="connsiteY870" fmla="*/ 3525869 h 5827967"/>
                <a:gd name="connsiteX871" fmla="*/ 4029610 w 5004390"/>
                <a:gd name="connsiteY871" fmla="*/ 3632664 h 5827967"/>
                <a:gd name="connsiteX872" fmla="*/ 4027113 w 5004390"/>
                <a:gd name="connsiteY872" fmla="*/ 3655148 h 5827967"/>
                <a:gd name="connsiteX873" fmla="*/ 4027113 w 5004390"/>
                <a:gd name="connsiteY873" fmla="*/ 3642656 h 5827967"/>
                <a:gd name="connsiteX874" fmla="*/ 4032109 w 5004390"/>
                <a:gd name="connsiteY874" fmla="*/ 3577705 h 5827967"/>
                <a:gd name="connsiteX875" fmla="*/ 3997135 w 5004390"/>
                <a:gd name="connsiteY875" fmla="*/ 3690122 h 5827967"/>
                <a:gd name="connsiteX876" fmla="*/ 3997135 w 5004390"/>
                <a:gd name="connsiteY876" fmla="*/ 3700114 h 5827967"/>
                <a:gd name="connsiteX877" fmla="*/ 3994636 w 5004390"/>
                <a:gd name="connsiteY877" fmla="*/ 3732589 h 5827967"/>
                <a:gd name="connsiteX878" fmla="*/ 3994636 w 5004390"/>
                <a:gd name="connsiteY878" fmla="*/ 3715103 h 5827967"/>
                <a:gd name="connsiteX879" fmla="*/ 3994636 w 5004390"/>
                <a:gd name="connsiteY879" fmla="*/ 3692619 h 5827967"/>
                <a:gd name="connsiteX880" fmla="*/ 3997135 w 5004390"/>
                <a:gd name="connsiteY880" fmla="*/ 3660144 h 5827967"/>
                <a:gd name="connsiteX881" fmla="*/ 3979647 w 5004390"/>
                <a:gd name="connsiteY881" fmla="*/ 3720099 h 5827967"/>
                <a:gd name="connsiteX882" fmla="*/ 3960981 w 5004390"/>
                <a:gd name="connsiteY882" fmla="*/ 3749138 h 5827967"/>
                <a:gd name="connsiteX883" fmla="*/ 3961077 w 5004390"/>
                <a:gd name="connsiteY883" fmla="*/ 3748815 h 5827967"/>
                <a:gd name="connsiteX884" fmla="*/ 3969655 w 5004390"/>
                <a:gd name="connsiteY884" fmla="*/ 3735088 h 5827967"/>
                <a:gd name="connsiteX885" fmla="*/ 4002132 w 5004390"/>
                <a:gd name="connsiteY885" fmla="*/ 3625171 h 5827967"/>
                <a:gd name="connsiteX886" fmla="*/ 4007128 w 5004390"/>
                <a:gd name="connsiteY886" fmla="*/ 3587698 h 5827967"/>
                <a:gd name="connsiteX887" fmla="*/ 3977150 w 5004390"/>
                <a:gd name="connsiteY887" fmla="*/ 3670137 h 5827967"/>
                <a:gd name="connsiteX888" fmla="*/ 3964035 w 5004390"/>
                <a:gd name="connsiteY888" fmla="*/ 3738835 h 5827967"/>
                <a:gd name="connsiteX889" fmla="*/ 3961077 w 5004390"/>
                <a:gd name="connsiteY889" fmla="*/ 3748815 h 5827967"/>
                <a:gd name="connsiteX890" fmla="*/ 3957166 w 5004390"/>
                <a:gd name="connsiteY890" fmla="*/ 3755073 h 5827967"/>
                <a:gd name="connsiteX891" fmla="*/ 3960981 w 5004390"/>
                <a:gd name="connsiteY891" fmla="*/ 3749138 h 5827967"/>
                <a:gd name="connsiteX892" fmla="*/ 3956073 w 5004390"/>
                <a:gd name="connsiteY892" fmla="*/ 3765690 h 5827967"/>
                <a:gd name="connsiteX893" fmla="*/ 3948075 w 5004390"/>
                <a:gd name="connsiteY893" fmla="*/ 3783088 h 5827967"/>
                <a:gd name="connsiteX894" fmla="*/ 3955605 w 5004390"/>
                <a:gd name="connsiteY894" fmla="*/ 3755072 h 5827967"/>
                <a:gd name="connsiteX895" fmla="*/ 3967158 w 5004390"/>
                <a:gd name="connsiteY895" fmla="*/ 3697615 h 5827967"/>
                <a:gd name="connsiteX896" fmla="*/ 3954666 w 5004390"/>
                <a:gd name="connsiteY896" fmla="*/ 3730092 h 5827967"/>
                <a:gd name="connsiteX897" fmla="*/ 3939680 w 5004390"/>
                <a:gd name="connsiteY897" fmla="*/ 3770062 h 5827967"/>
                <a:gd name="connsiteX898" fmla="*/ 3947173 w 5004390"/>
                <a:gd name="connsiteY898" fmla="*/ 3747577 h 5827967"/>
                <a:gd name="connsiteX899" fmla="*/ 3969655 w 5004390"/>
                <a:gd name="connsiteY899" fmla="*/ 3687622 h 5827967"/>
                <a:gd name="connsiteX900" fmla="*/ 3972154 w 5004390"/>
                <a:gd name="connsiteY900" fmla="*/ 3670137 h 5827967"/>
                <a:gd name="connsiteX901" fmla="*/ 3954666 w 5004390"/>
                <a:gd name="connsiteY901" fmla="*/ 3717600 h 5827967"/>
                <a:gd name="connsiteX902" fmla="*/ 3944674 w 5004390"/>
                <a:gd name="connsiteY902" fmla="*/ 3747577 h 5827967"/>
                <a:gd name="connsiteX903" fmla="*/ 3939680 w 5004390"/>
                <a:gd name="connsiteY903" fmla="*/ 3770062 h 5827967"/>
                <a:gd name="connsiteX904" fmla="*/ 3942177 w 5004390"/>
                <a:gd name="connsiteY904" fmla="*/ 3750077 h 5827967"/>
                <a:gd name="connsiteX905" fmla="*/ 3939680 w 5004390"/>
                <a:gd name="connsiteY905" fmla="*/ 3757570 h 5827967"/>
                <a:gd name="connsiteX906" fmla="*/ 3942177 w 5004390"/>
                <a:gd name="connsiteY906" fmla="*/ 3747577 h 5827967"/>
                <a:gd name="connsiteX907" fmla="*/ 3942177 w 5004390"/>
                <a:gd name="connsiteY907" fmla="*/ 3745080 h 5827967"/>
                <a:gd name="connsiteX908" fmla="*/ 3979647 w 5004390"/>
                <a:gd name="connsiteY908" fmla="*/ 3602686 h 5827967"/>
                <a:gd name="connsiteX909" fmla="*/ 3982147 w 5004390"/>
                <a:gd name="connsiteY909" fmla="*/ 3567713 h 5827967"/>
                <a:gd name="connsiteX910" fmla="*/ 3959665 w 5004390"/>
                <a:gd name="connsiteY910" fmla="*/ 3600190 h 5827967"/>
                <a:gd name="connsiteX911" fmla="*/ 3897211 w 5004390"/>
                <a:gd name="connsiteY911" fmla="*/ 3854998 h 5827967"/>
                <a:gd name="connsiteX912" fmla="*/ 3894669 w 5004390"/>
                <a:gd name="connsiteY912" fmla="*/ 3860398 h 5827967"/>
                <a:gd name="connsiteX913" fmla="*/ 3910716 w 5004390"/>
                <a:gd name="connsiteY913" fmla="*/ 3821233 h 5827967"/>
                <a:gd name="connsiteX914" fmla="*/ 3952169 w 5004390"/>
                <a:gd name="connsiteY914" fmla="*/ 3627668 h 5827967"/>
                <a:gd name="connsiteX915" fmla="*/ 3909703 w 5004390"/>
                <a:gd name="connsiteY915" fmla="*/ 3780054 h 5827967"/>
                <a:gd name="connsiteX916" fmla="*/ 3894711 w 5004390"/>
                <a:gd name="connsiteY916" fmla="*/ 3827517 h 5827967"/>
                <a:gd name="connsiteX917" fmla="*/ 3902207 w 5004390"/>
                <a:gd name="connsiteY917" fmla="*/ 3800039 h 5827967"/>
                <a:gd name="connsiteX918" fmla="*/ 3942177 w 5004390"/>
                <a:gd name="connsiteY918" fmla="*/ 3630167 h 5827967"/>
                <a:gd name="connsiteX919" fmla="*/ 3934684 w 5004390"/>
                <a:gd name="connsiteY919" fmla="*/ 3640159 h 5827967"/>
                <a:gd name="connsiteX920" fmla="*/ 3879723 w 5004390"/>
                <a:gd name="connsiteY920" fmla="*/ 3780054 h 5827967"/>
                <a:gd name="connsiteX921" fmla="*/ 3859740 w 5004390"/>
                <a:gd name="connsiteY921" fmla="*/ 3825020 h 5827967"/>
                <a:gd name="connsiteX922" fmla="*/ 3869730 w 5004390"/>
                <a:gd name="connsiteY922" fmla="*/ 3800039 h 5827967"/>
                <a:gd name="connsiteX923" fmla="*/ 3922192 w 5004390"/>
                <a:gd name="connsiteY923" fmla="*/ 3655148 h 5827967"/>
                <a:gd name="connsiteX924" fmla="*/ 3887218 w 5004390"/>
                <a:gd name="connsiteY924" fmla="*/ 3692619 h 5827967"/>
                <a:gd name="connsiteX925" fmla="*/ 3837256 w 5004390"/>
                <a:gd name="connsiteY925" fmla="*/ 3867487 h 5827967"/>
                <a:gd name="connsiteX926" fmla="*/ 3864736 w 5004390"/>
                <a:gd name="connsiteY926" fmla="*/ 3772558 h 5827967"/>
                <a:gd name="connsiteX927" fmla="*/ 3854741 w 5004390"/>
                <a:gd name="connsiteY927" fmla="*/ 3797540 h 5827967"/>
                <a:gd name="connsiteX928" fmla="*/ 3844749 w 5004390"/>
                <a:gd name="connsiteY928" fmla="*/ 3820024 h 5827967"/>
                <a:gd name="connsiteX929" fmla="*/ 3842252 w 5004390"/>
                <a:gd name="connsiteY929" fmla="*/ 3827517 h 5827967"/>
                <a:gd name="connsiteX930" fmla="*/ 3834759 w 5004390"/>
                <a:gd name="connsiteY930" fmla="*/ 3872483 h 5827967"/>
                <a:gd name="connsiteX931" fmla="*/ 3837256 w 5004390"/>
                <a:gd name="connsiteY931" fmla="*/ 3847502 h 5827967"/>
                <a:gd name="connsiteX932" fmla="*/ 3839755 w 5004390"/>
                <a:gd name="connsiteY932" fmla="*/ 3825020 h 5827967"/>
                <a:gd name="connsiteX933" fmla="*/ 3814774 w 5004390"/>
                <a:gd name="connsiteY933" fmla="*/ 3872483 h 5827967"/>
                <a:gd name="connsiteX934" fmla="*/ 3797286 w 5004390"/>
                <a:gd name="connsiteY934" fmla="*/ 3904960 h 5827967"/>
                <a:gd name="connsiteX935" fmla="*/ 3807278 w 5004390"/>
                <a:gd name="connsiteY935" fmla="*/ 3884975 h 5827967"/>
                <a:gd name="connsiteX936" fmla="*/ 3849748 w 5004390"/>
                <a:gd name="connsiteY936" fmla="*/ 3777555 h 5827967"/>
                <a:gd name="connsiteX937" fmla="*/ 3862237 w 5004390"/>
                <a:gd name="connsiteY937" fmla="*/ 3722596 h 5827967"/>
                <a:gd name="connsiteX938" fmla="*/ 3854741 w 5004390"/>
                <a:gd name="connsiteY938" fmla="*/ 3740084 h 5827967"/>
                <a:gd name="connsiteX939" fmla="*/ 3822267 w 5004390"/>
                <a:gd name="connsiteY939" fmla="*/ 3830016 h 5827967"/>
                <a:gd name="connsiteX940" fmla="*/ 3821017 w 5004390"/>
                <a:gd name="connsiteY940" fmla="*/ 3835013 h 5827967"/>
                <a:gd name="connsiteX941" fmla="*/ 3809778 w 5004390"/>
                <a:gd name="connsiteY941" fmla="*/ 3857494 h 5827967"/>
                <a:gd name="connsiteX942" fmla="*/ 3787293 w 5004390"/>
                <a:gd name="connsiteY942" fmla="*/ 3904960 h 5827967"/>
                <a:gd name="connsiteX943" fmla="*/ 3799785 w 5004390"/>
                <a:gd name="connsiteY943" fmla="*/ 3877479 h 5827967"/>
                <a:gd name="connsiteX944" fmla="*/ 3829760 w 5004390"/>
                <a:gd name="connsiteY944" fmla="*/ 3800039 h 5827967"/>
                <a:gd name="connsiteX945" fmla="*/ 3852245 w 5004390"/>
                <a:gd name="connsiteY945" fmla="*/ 3730092 h 5827967"/>
                <a:gd name="connsiteX946" fmla="*/ 3854741 w 5004390"/>
                <a:gd name="connsiteY946" fmla="*/ 3717600 h 5827967"/>
                <a:gd name="connsiteX947" fmla="*/ 3849748 w 5004390"/>
                <a:gd name="connsiteY947" fmla="*/ 3722596 h 5827967"/>
                <a:gd name="connsiteX948" fmla="*/ 3819768 w 5004390"/>
                <a:gd name="connsiteY948" fmla="*/ 3780054 h 5827967"/>
                <a:gd name="connsiteX949" fmla="*/ 3812275 w 5004390"/>
                <a:gd name="connsiteY949" fmla="*/ 3802536 h 5827967"/>
                <a:gd name="connsiteX950" fmla="*/ 3769805 w 5004390"/>
                <a:gd name="connsiteY950" fmla="*/ 3927442 h 5827967"/>
                <a:gd name="connsiteX951" fmla="*/ 3739831 w 5004390"/>
                <a:gd name="connsiteY951" fmla="*/ 3959919 h 5827967"/>
                <a:gd name="connsiteX952" fmla="*/ 3754817 w 5004390"/>
                <a:gd name="connsiteY952" fmla="*/ 3939934 h 5827967"/>
                <a:gd name="connsiteX953" fmla="*/ 3799785 w 5004390"/>
                <a:gd name="connsiteY953" fmla="*/ 3827517 h 5827967"/>
                <a:gd name="connsiteX954" fmla="*/ 3784797 w 5004390"/>
                <a:gd name="connsiteY954" fmla="*/ 3852498 h 5827967"/>
                <a:gd name="connsiteX955" fmla="*/ 3764812 w 5004390"/>
                <a:gd name="connsiteY955" fmla="*/ 3889971 h 5827967"/>
                <a:gd name="connsiteX956" fmla="*/ 3774804 w 5004390"/>
                <a:gd name="connsiteY956" fmla="*/ 3867487 h 5827967"/>
                <a:gd name="connsiteX957" fmla="*/ 3802282 w 5004390"/>
                <a:gd name="connsiteY957" fmla="*/ 3805035 h 5827967"/>
                <a:gd name="connsiteX958" fmla="*/ 3802282 w 5004390"/>
                <a:gd name="connsiteY958" fmla="*/ 3800039 h 5827967"/>
                <a:gd name="connsiteX959" fmla="*/ 3804779 w 5004390"/>
                <a:gd name="connsiteY959" fmla="*/ 3797540 h 5827967"/>
                <a:gd name="connsiteX960" fmla="*/ 3809778 w 5004390"/>
                <a:gd name="connsiteY960" fmla="*/ 3755073 h 5827967"/>
                <a:gd name="connsiteX961" fmla="*/ 3799785 w 5004390"/>
                <a:gd name="connsiteY961" fmla="*/ 3762566 h 5827967"/>
                <a:gd name="connsiteX962" fmla="*/ 3779798 w 5004390"/>
                <a:gd name="connsiteY962" fmla="*/ 3815028 h 5827967"/>
                <a:gd name="connsiteX963" fmla="*/ 3767309 w 5004390"/>
                <a:gd name="connsiteY963" fmla="*/ 3852498 h 5827967"/>
                <a:gd name="connsiteX964" fmla="*/ 3772305 w 5004390"/>
                <a:gd name="connsiteY964" fmla="*/ 3830016 h 5827967"/>
                <a:gd name="connsiteX965" fmla="*/ 3789793 w 5004390"/>
                <a:gd name="connsiteY965" fmla="*/ 3767562 h 5827967"/>
                <a:gd name="connsiteX966" fmla="*/ 3782297 w 5004390"/>
                <a:gd name="connsiteY966" fmla="*/ 3772558 h 5827967"/>
                <a:gd name="connsiteX967" fmla="*/ 3732335 w 5004390"/>
                <a:gd name="connsiteY967" fmla="*/ 3882476 h 5827967"/>
                <a:gd name="connsiteX968" fmla="*/ 3724842 w 5004390"/>
                <a:gd name="connsiteY968" fmla="*/ 3897464 h 5827967"/>
                <a:gd name="connsiteX969" fmla="*/ 3702357 w 5004390"/>
                <a:gd name="connsiteY969" fmla="*/ 3967412 h 5827967"/>
                <a:gd name="connsiteX970" fmla="*/ 3689868 w 5004390"/>
                <a:gd name="connsiteY970" fmla="*/ 4004885 h 5827967"/>
                <a:gd name="connsiteX971" fmla="*/ 3694862 w 5004390"/>
                <a:gd name="connsiteY971" fmla="*/ 3984900 h 5827967"/>
                <a:gd name="connsiteX972" fmla="*/ 3737331 w 5004390"/>
                <a:gd name="connsiteY972" fmla="*/ 3805035 h 5827967"/>
                <a:gd name="connsiteX973" fmla="*/ 3732335 w 5004390"/>
                <a:gd name="connsiteY973" fmla="*/ 3807532 h 5827967"/>
                <a:gd name="connsiteX974" fmla="*/ 3729835 w 5004390"/>
                <a:gd name="connsiteY974" fmla="*/ 3812528 h 5827967"/>
                <a:gd name="connsiteX975" fmla="*/ 3717346 w 5004390"/>
                <a:gd name="connsiteY975" fmla="*/ 3840009 h 5827967"/>
                <a:gd name="connsiteX976" fmla="*/ 3722342 w 5004390"/>
                <a:gd name="connsiteY976" fmla="*/ 3825020 h 5827967"/>
                <a:gd name="connsiteX977" fmla="*/ 3729835 w 5004390"/>
                <a:gd name="connsiteY977" fmla="*/ 3810031 h 5827967"/>
                <a:gd name="connsiteX978" fmla="*/ 3719843 w 5004390"/>
                <a:gd name="connsiteY978" fmla="*/ 3815028 h 5827967"/>
                <a:gd name="connsiteX979" fmla="*/ 3704854 w 5004390"/>
                <a:gd name="connsiteY979" fmla="*/ 3822521 h 5827967"/>
                <a:gd name="connsiteX980" fmla="*/ 3684872 w 5004390"/>
                <a:gd name="connsiteY980" fmla="*/ 3889971 h 5827967"/>
                <a:gd name="connsiteX981" fmla="*/ 3677376 w 5004390"/>
                <a:gd name="connsiteY981" fmla="*/ 3919949 h 5827967"/>
                <a:gd name="connsiteX982" fmla="*/ 3679873 w 5004390"/>
                <a:gd name="connsiteY982" fmla="*/ 3899964 h 5827967"/>
                <a:gd name="connsiteX983" fmla="*/ 3682373 w 5004390"/>
                <a:gd name="connsiteY983" fmla="*/ 3892468 h 5827967"/>
                <a:gd name="connsiteX984" fmla="*/ 3672380 w 5004390"/>
                <a:gd name="connsiteY984" fmla="*/ 3912453 h 5827967"/>
                <a:gd name="connsiteX985" fmla="*/ 3639906 w 5004390"/>
                <a:gd name="connsiteY985" fmla="*/ 4009881 h 5827967"/>
                <a:gd name="connsiteX986" fmla="*/ 3662388 w 5004390"/>
                <a:gd name="connsiteY986" fmla="*/ 3927442 h 5827967"/>
                <a:gd name="connsiteX987" fmla="*/ 3672380 w 5004390"/>
                <a:gd name="connsiteY987" fmla="*/ 3840009 h 5827967"/>
                <a:gd name="connsiteX988" fmla="*/ 3667384 w 5004390"/>
                <a:gd name="connsiteY988" fmla="*/ 3842506 h 5827967"/>
                <a:gd name="connsiteX989" fmla="*/ 3642403 w 5004390"/>
                <a:gd name="connsiteY989" fmla="*/ 3919949 h 5827967"/>
                <a:gd name="connsiteX990" fmla="*/ 3597437 w 5004390"/>
                <a:gd name="connsiteY990" fmla="*/ 4022370 h 5827967"/>
                <a:gd name="connsiteX991" fmla="*/ 3589943 w 5004390"/>
                <a:gd name="connsiteY991" fmla="*/ 4037359 h 5827967"/>
                <a:gd name="connsiteX992" fmla="*/ 3594937 w 5004390"/>
                <a:gd name="connsiteY992" fmla="*/ 4027366 h 5827967"/>
                <a:gd name="connsiteX993" fmla="*/ 3612425 w 5004390"/>
                <a:gd name="connsiteY993" fmla="*/ 3984900 h 5827967"/>
                <a:gd name="connsiteX994" fmla="*/ 3589943 w 5004390"/>
                <a:gd name="connsiteY994" fmla="*/ 4017374 h 5827967"/>
                <a:gd name="connsiteX995" fmla="*/ 3574955 w 5004390"/>
                <a:gd name="connsiteY995" fmla="*/ 4039858 h 5827967"/>
                <a:gd name="connsiteX996" fmla="*/ 3582448 w 5004390"/>
                <a:gd name="connsiteY996" fmla="*/ 4027366 h 5827967"/>
                <a:gd name="connsiteX997" fmla="*/ 3612425 w 5004390"/>
                <a:gd name="connsiteY997" fmla="*/ 3974907 h 5827967"/>
                <a:gd name="connsiteX998" fmla="*/ 3604930 w 5004390"/>
                <a:gd name="connsiteY998" fmla="*/ 3987397 h 5827967"/>
                <a:gd name="connsiteX999" fmla="*/ 3612425 w 5004390"/>
                <a:gd name="connsiteY999" fmla="*/ 3972408 h 5827967"/>
                <a:gd name="connsiteX1000" fmla="*/ 3614925 w 5004390"/>
                <a:gd name="connsiteY1000" fmla="*/ 3969911 h 5827967"/>
                <a:gd name="connsiteX1001" fmla="*/ 3637406 w 5004390"/>
                <a:gd name="connsiteY1001" fmla="*/ 3907457 h 5827967"/>
                <a:gd name="connsiteX1002" fmla="*/ 3642403 w 5004390"/>
                <a:gd name="connsiteY1002" fmla="*/ 3894968 h 5827967"/>
                <a:gd name="connsiteX1003" fmla="*/ 3654892 w 5004390"/>
                <a:gd name="connsiteY1003" fmla="*/ 3850001 h 5827967"/>
                <a:gd name="connsiteX1004" fmla="*/ 3649898 w 5004390"/>
                <a:gd name="connsiteY1004" fmla="*/ 3852498 h 5827967"/>
                <a:gd name="connsiteX1005" fmla="*/ 3642403 w 5004390"/>
                <a:gd name="connsiteY1005" fmla="*/ 3857494 h 5827967"/>
                <a:gd name="connsiteX1006" fmla="*/ 3622418 w 5004390"/>
                <a:gd name="connsiteY1006" fmla="*/ 3899964 h 5827967"/>
                <a:gd name="connsiteX1007" fmla="*/ 3614925 w 5004390"/>
                <a:gd name="connsiteY1007" fmla="*/ 3917449 h 5827967"/>
                <a:gd name="connsiteX1008" fmla="*/ 3592440 w 5004390"/>
                <a:gd name="connsiteY1008" fmla="*/ 3994892 h 5827967"/>
                <a:gd name="connsiteX1009" fmla="*/ 3592432 w 5004390"/>
                <a:gd name="connsiteY1009" fmla="*/ 3994918 h 5827967"/>
                <a:gd name="connsiteX1010" fmla="*/ 3597047 w 5004390"/>
                <a:gd name="connsiteY1010" fmla="*/ 3976429 h 5827967"/>
                <a:gd name="connsiteX1011" fmla="*/ 3617421 w 5004390"/>
                <a:gd name="connsiteY1011" fmla="*/ 3869986 h 5827967"/>
                <a:gd name="connsiteX1012" fmla="*/ 3612425 w 5004390"/>
                <a:gd name="connsiteY1012" fmla="*/ 3872483 h 5827967"/>
                <a:gd name="connsiteX1013" fmla="*/ 3602433 w 5004390"/>
                <a:gd name="connsiteY1013" fmla="*/ 3907457 h 5827967"/>
                <a:gd name="connsiteX1014" fmla="*/ 3559966 w 5004390"/>
                <a:gd name="connsiteY1014" fmla="*/ 4042355 h 5827967"/>
                <a:gd name="connsiteX1015" fmla="*/ 3547474 w 5004390"/>
                <a:gd name="connsiteY1015" fmla="*/ 4057344 h 5827967"/>
                <a:gd name="connsiteX1016" fmla="*/ 3554967 w 5004390"/>
                <a:gd name="connsiteY1016" fmla="*/ 4047351 h 5827967"/>
                <a:gd name="connsiteX1017" fmla="*/ 3589943 w 5004390"/>
                <a:gd name="connsiteY1017" fmla="*/ 3944930 h 5827967"/>
                <a:gd name="connsiteX1018" fmla="*/ 3589943 w 5004390"/>
                <a:gd name="connsiteY1018" fmla="*/ 3939934 h 5827967"/>
                <a:gd name="connsiteX1019" fmla="*/ 3572455 w 5004390"/>
                <a:gd name="connsiteY1019" fmla="*/ 3972408 h 5827967"/>
                <a:gd name="connsiteX1020" fmla="*/ 3559966 w 5004390"/>
                <a:gd name="connsiteY1020" fmla="*/ 3997389 h 5827967"/>
                <a:gd name="connsiteX1021" fmla="*/ 3564962 w 5004390"/>
                <a:gd name="connsiteY1021" fmla="*/ 3982400 h 5827967"/>
                <a:gd name="connsiteX1022" fmla="*/ 3587444 w 5004390"/>
                <a:gd name="connsiteY1022" fmla="*/ 3922445 h 5827967"/>
                <a:gd name="connsiteX1023" fmla="*/ 3597437 w 5004390"/>
                <a:gd name="connsiteY1023" fmla="*/ 3877479 h 5827967"/>
                <a:gd name="connsiteX1024" fmla="*/ 3592440 w 5004390"/>
                <a:gd name="connsiteY1024" fmla="*/ 3879979 h 5827967"/>
                <a:gd name="connsiteX1025" fmla="*/ 3577452 w 5004390"/>
                <a:gd name="connsiteY1025" fmla="*/ 3947427 h 5827967"/>
                <a:gd name="connsiteX1026" fmla="*/ 3574955 w 5004390"/>
                <a:gd name="connsiteY1026" fmla="*/ 3932438 h 5827967"/>
                <a:gd name="connsiteX1027" fmla="*/ 3562463 w 5004390"/>
                <a:gd name="connsiteY1027" fmla="*/ 3982400 h 5827967"/>
                <a:gd name="connsiteX1028" fmla="*/ 3557467 w 5004390"/>
                <a:gd name="connsiteY1028" fmla="*/ 4004885 h 5827967"/>
                <a:gd name="connsiteX1029" fmla="*/ 3559966 w 5004390"/>
                <a:gd name="connsiteY1029" fmla="*/ 3992393 h 5827967"/>
                <a:gd name="connsiteX1030" fmla="*/ 3562463 w 5004390"/>
                <a:gd name="connsiteY1030" fmla="*/ 3972408 h 5827967"/>
                <a:gd name="connsiteX1031" fmla="*/ 3547474 w 5004390"/>
                <a:gd name="connsiteY1031" fmla="*/ 4012378 h 5827967"/>
                <a:gd name="connsiteX1032" fmla="*/ 3537482 w 5004390"/>
                <a:gd name="connsiteY1032" fmla="*/ 4037359 h 5827967"/>
                <a:gd name="connsiteX1033" fmla="*/ 3542478 w 5004390"/>
                <a:gd name="connsiteY1033" fmla="*/ 4022370 h 5827967"/>
                <a:gd name="connsiteX1034" fmla="*/ 3569956 w 5004390"/>
                <a:gd name="connsiteY1034" fmla="*/ 3912453 h 5827967"/>
                <a:gd name="connsiteX1035" fmla="*/ 3562463 w 5004390"/>
                <a:gd name="connsiteY1035" fmla="*/ 3924945 h 5827967"/>
                <a:gd name="connsiteX1036" fmla="*/ 3552470 w 5004390"/>
                <a:gd name="connsiteY1036" fmla="*/ 3967412 h 5827967"/>
                <a:gd name="connsiteX1037" fmla="*/ 3549974 w 5004390"/>
                <a:gd name="connsiteY1037" fmla="*/ 3947427 h 5827967"/>
                <a:gd name="connsiteX1038" fmla="*/ 3542478 w 5004390"/>
                <a:gd name="connsiteY1038" fmla="*/ 3964915 h 5827967"/>
                <a:gd name="connsiteX1039" fmla="*/ 3527489 w 5004390"/>
                <a:gd name="connsiteY1039" fmla="*/ 4042355 h 5827967"/>
                <a:gd name="connsiteX1040" fmla="*/ 3525000 w 5004390"/>
                <a:gd name="connsiteY1040" fmla="*/ 4049824 h 5827967"/>
                <a:gd name="connsiteX1041" fmla="*/ 3531549 w 5004390"/>
                <a:gd name="connsiteY1041" fmla="*/ 4025182 h 5827967"/>
                <a:gd name="connsiteX1042" fmla="*/ 3532485 w 5004390"/>
                <a:gd name="connsiteY1042" fmla="*/ 3994892 h 5827967"/>
                <a:gd name="connsiteX1043" fmla="*/ 3517497 w 5004390"/>
                <a:gd name="connsiteY1043" fmla="*/ 4027366 h 5827967"/>
                <a:gd name="connsiteX1044" fmla="*/ 3512501 w 5004390"/>
                <a:gd name="connsiteY1044" fmla="*/ 4047351 h 5827967"/>
                <a:gd name="connsiteX1045" fmla="*/ 3515000 w 5004390"/>
                <a:gd name="connsiteY1045" fmla="*/ 4032363 h 5827967"/>
                <a:gd name="connsiteX1046" fmla="*/ 3515000 w 5004390"/>
                <a:gd name="connsiteY1046" fmla="*/ 4029866 h 5827967"/>
                <a:gd name="connsiteX1047" fmla="*/ 3512501 w 5004390"/>
                <a:gd name="connsiteY1047" fmla="*/ 4032363 h 5827967"/>
                <a:gd name="connsiteX1048" fmla="*/ 3507504 w 5004390"/>
                <a:gd name="connsiteY1048" fmla="*/ 4042355 h 5827967"/>
                <a:gd name="connsiteX1049" fmla="*/ 3510004 w 5004390"/>
                <a:gd name="connsiteY1049" fmla="*/ 4032363 h 5827967"/>
                <a:gd name="connsiteX1050" fmla="*/ 3507504 w 5004390"/>
                <a:gd name="connsiteY1050" fmla="*/ 4034862 h 5827967"/>
                <a:gd name="connsiteX1051" fmla="*/ 3500011 w 5004390"/>
                <a:gd name="connsiteY1051" fmla="*/ 4047351 h 5827967"/>
                <a:gd name="connsiteX1052" fmla="*/ 3490019 w 5004390"/>
                <a:gd name="connsiteY1052" fmla="*/ 4082325 h 5827967"/>
                <a:gd name="connsiteX1053" fmla="*/ 3488945 w 5004390"/>
                <a:gd name="connsiteY1053" fmla="*/ 4085189 h 5827967"/>
                <a:gd name="connsiteX1054" fmla="*/ 3495012 w 5004390"/>
                <a:gd name="connsiteY1054" fmla="*/ 4054847 h 5827967"/>
                <a:gd name="connsiteX1055" fmla="*/ 3492516 w 5004390"/>
                <a:gd name="connsiteY1055" fmla="*/ 4062340 h 5827967"/>
                <a:gd name="connsiteX1056" fmla="*/ 3487519 w 5004390"/>
                <a:gd name="connsiteY1056" fmla="*/ 4079828 h 5827967"/>
                <a:gd name="connsiteX1057" fmla="*/ 3480024 w 5004390"/>
                <a:gd name="connsiteY1057" fmla="*/ 4109806 h 5827967"/>
                <a:gd name="connsiteX1058" fmla="*/ 3475030 w 5004390"/>
                <a:gd name="connsiteY1058" fmla="*/ 4127291 h 5827967"/>
                <a:gd name="connsiteX1059" fmla="*/ 3477527 w 5004390"/>
                <a:gd name="connsiteY1059" fmla="*/ 4117299 h 5827967"/>
                <a:gd name="connsiteX1060" fmla="*/ 3480024 w 5004390"/>
                <a:gd name="connsiteY1060" fmla="*/ 4107306 h 5827967"/>
                <a:gd name="connsiteX1061" fmla="*/ 3477527 w 5004390"/>
                <a:gd name="connsiteY1061" fmla="*/ 4112302 h 5827967"/>
                <a:gd name="connsiteX1062" fmla="*/ 3467534 w 5004390"/>
                <a:gd name="connsiteY1062" fmla="*/ 4147276 h 5827967"/>
                <a:gd name="connsiteX1063" fmla="*/ 3467534 w 5004390"/>
                <a:gd name="connsiteY1063" fmla="*/ 4149776 h 5827967"/>
                <a:gd name="connsiteX1064" fmla="*/ 3450049 w 5004390"/>
                <a:gd name="connsiteY1064" fmla="*/ 4207231 h 5827967"/>
                <a:gd name="connsiteX1065" fmla="*/ 3432561 w 5004390"/>
                <a:gd name="connsiteY1065" fmla="*/ 4277178 h 5827967"/>
                <a:gd name="connsiteX1066" fmla="*/ 3430061 w 5004390"/>
                <a:gd name="connsiteY1066" fmla="*/ 4284674 h 5827967"/>
                <a:gd name="connsiteX1067" fmla="*/ 3412576 w 5004390"/>
                <a:gd name="connsiteY1067" fmla="*/ 4546975 h 5827967"/>
                <a:gd name="connsiteX1068" fmla="*/ 3402583 w 5004390"/>
                <a:gd name="connsiteY1068" fmla="*/ 4646900 h 5827967"/>
                <a:gd name="connsiteX1069" fmla="*/ 3387595 w 5004390"/>
                <a:gd name="connsiteY1069" fmla="*/ 4849249 h 5827967"/>
                <a:gd name="connsiteX1070" fmla="*/ 3370106 w 5004390"/>
                <a:gd name="connsiteY1070" fmla="*/ 5056591 h 5827967"/>
                <a:gd name="connsiteX1071" fmla="*/ 3367610 w 5004390"/>
                <a:gd name="connsiteY1071" fmla="*/ 5131535 h 5827967"/>
                <a:gd name="connsiteX1072" fmla="*/ 3370106 w 5004390"/>
                <a:gd name="connsiteY1072" fmla="*/ 5129038 h 5827967"/>
                <a:gd name="connsiteX1073" fmla="*/ 3372606 w 5004390"/>
                <a:gd name="connsiteY1073" fmla="*/ 5124042 h 5827967"/>
                <a:gd name="connsiteX1074" fmla="*/ 3400087 w 5004390"/>
                <a:gd name="connsiteY1074" fmla="*/ 5388842 h 5827967"/>
                <a:gd name="connsiteX1075" fmla="*/ 3425068 w 5004390"/>
                <a:gd name="connsiteY1075" fmla="*/ 5568707 h 5827967"/>
                <a:gd name="connsiteX1076" fmla="*/ 3440056 w 5004390"/>
                <a:gd name="connsiteY1076" fmla="*/ 5603680 h 5827967"/>
                <a:gd name="connsiteX1077" fmla="*/ 3485023 w 5004390"/>
                <a:gd name="connsiteY1077" fmla="*/ 5676124 h 5827967"/>
                <a:gd name="connsiteX1078" fmla="*/ 3515000 w 5004390"/>
                <a:gd name="connsiteY1078" fmla="*/ 5786042 h 5827967"/>
                <a:gd name="connsiteX1079" fmla="*/ 3515000 w 5004390"/>
                <a:gd name="connsiteY1079" fmla="*/ 5811023 h 5827967"/>
                <a:gd name="connsiteX1080" fmla="*/ 3512501 w 5004390"/>
                <a:gd name="connsiteY1080" fmla="*/ 5806027 h 5827967"/>
                <a:gd name="connsiteX1081" fmla="*/ 3362613 w 5004390"/>
                <a:gd name="connsiteY1081" fmla="*/ 5783545 h 5827967"/>
                <a:gd name="connsiteX1082" fmla="*/ 3262689 w 5004390"/>
                <a:gd name="connsiteY1082" fmla="*/ 5693613 h 5827967"/>
                <a:gd name="connsiteX1083" fmla="*/ 3262689 w 5004390"/>
                <a:gd name="connsiteY1083" fmla="*/ 5691113 h 5827967"/>
                <a:gd name="connsiteX1084" fmla="*/ 3265188 w 5004390"/>
                <a:gd name="connsiteY1084" fmla="*/ 5693613 h 5827967"/>
                <a:gd name="connsiteX1085" fmla="*/ 3272681 w 5004390"/>
                <a:gd name="connsiteY1085" fmla="*/ 5646147 h 5827967"/>
                <a:gd name="connsiteX1086" fmla="*/ 3265188 w 5004390"/>
                <a:gd name="connsiteY1086" fmla="*/ 5586192 h 5827967"/>
                <a:gd name="connsiteX1087" fmla="*/ 3247700 w 5004390"/>
                <a:gd name="connsiteY1087" fmla="*/ 5601181 h 5827967"/>
                <a:gd name="connsiteX1088" fmla="*/ 3237708 w 5004390"/>
                <a:gd name="connsiteY1088" fmla="*/ 5581196 h 5827967"/>
                <a:gd name="connsiteX1089" fmla="*/ 3207730 w 5004390"/>
                <a:gd name="connsiteY1089" fmla="*/ 5473778 h 5827967"/>
                <a:gd name="connsiteX1090" fmla="*/ 3190245 w 5004390"/>
                <a:gd name="connsiteY1090" fmla="*/ 5231459 h 5827967"/>
                <a:gd name="connsiteX1091" fmla="*/ 3205231 w 5004390"/>
                <a:gd name="connsiteY1091" fmla="*/ 5054094 h 5827967"/>
                <a:gd name="connsiteX1092" fmla="*/ 3207730 w 5004390"/>
                <a:gd name="connsiteY1092" fmla="*/ 4999136 h 5827967"/>
                <a:gd name="connsiteX1093" fmla="*/ 3210230 w 5004390"/>
                <a:gd name="connsiteY1093" fmla="*/ 4821768 h 5827967"/>
                <a:gd name="connsiteX1094" fmla="*/ 3205231 w 5004390"/>
                <a:gd name="connsiteY1094" fmla="*/ 4721843 h 5827967"/>
                <a:gd name="connsiteX1095" fmla="*/ 3170257 w 5004390"/>
                <a:gd name="connsiteY1095" fmla="*/ 4492017 h 5827967"/>
                <a:gd name="connsiteX1096" fmla="*/ 3167760 w 5004390"/>
                <a:gd name="connsiteY1096" fmla="*/ 4524493 h 5827967"/>
                <a:gd name="connsiteX1097" fmla="*/ 3167760 w 5004390"/>
                <a:gd name="connsiteY1097" fmla="*/ 4504508 h 5827967"/>
                <a:gd name="connsiteX1098" fmla="*/ 3167760 w 5004390"/>
                <a:gd name="connsiteY1098" fmla="*/ 4487020 h 5827967"/>
                <a:gd name="connsiteX1099" fmla="*/ 3162764 w 5004390"/>
                <a:gd name="connsiteY1099" fmla="*/ 4454546 h 5827967"/>
                <a:gd name="connsiteX1100" fmla="*/ 3137783 w 5004390"/>
                <a:gd name="connsiteY1100" fmla="*/ 4736832 h 5827967"/>
                <a:gd name="connsiteX1101" fmla="*/ 3142779 w 5004390"/>
                <a:gd name="connsiteY1101" fmla="*/ 4931685 h 5827967"/>
                <a:gd name="connsiteX1102" fmla="*/ 3122794 w 5004390"/>
                <a:gd name="connsiteY1102" fmla="*/ 5176501 h 5827967"/>
                <a:gd name="connsiteX1103" fmla="*/ 3117798 w 5004390"/>
                <a:gd name="connsiteY1103" fmla="*/ 5276426 h 5827967"/>
                <a:gd name="connsiteX1104" fmla="*/ 3117798 w 5004390"/>
                <a:gd name="connsiteY1104" fmla="*/ 5291414 h 5827967"/>
                <a:gd name="connsiteX1105" fmla="*/ 3120295 w 5004390"/>
                <a:gd name="connsiteY1105" fmla="*/ 5313899 h 5827967"/>
                <a:gd name="connsiteX1106" fmla="*/ 3132787 w 5004390"/>
                <a:gd name="connsiteY1106" fmla="*/ 5436305 h 5827967"/>
                <a:gd name="connsiteX1107" fmla="*/ 3142779 w 5004390"/>
                <a:gd name="connsiteY1107" fmla="*/ 5536230 h 5827967"/>
                <a:gd name="connsiteX1108" fmla="*/ 3145276 w 5004390"/>
                <a:gd name="connsiteY1108" fmla="*/ 5553718 h 5827967"/>
                <a:gd name="connsiteX1109" fmla="*/ 3145276 w 5004390"/>
                <a:gd name="connsiteY1109" fmla="*/ 5556215 h 5827967"/>
                <a:gd name="connsiteX1110" fmla="*/ 3157768 w 5004390"/>
                <a:gd name="connsiteY1110" fmla="*/ 5608677 h 5827967"/>
                <a:gd name="connsiteX1111" fmla="*/ 3187745 w 5004390"/>
                <a:gd name="connsiteY1111" fmla="*/ 5663635 h 5827967"/>
                <a:gd name="connsiteX1112" fmla="*/ 3217723 w 5004390"/>
                <a:gd name="connsiteY1112" fmla="*/ 5821015 h 5827967"/>
                <a:gd name="connsiteX1113" fmla="*/ 3212726 w 5004390"/>
                <a:gd name="connsiteY1113" fmla="*/ 5816019 h 5827967"/>
                <a:gd name="connsiteX1114" fmla="*/ 3212726 w 5004390"/>
                <a:gd name="connsiteY1114" fmla="*/ 5818518 h 5827967"/>
                <a:gd name="connsiteX1115" fmla="*/ 3212726 w 5004390"/>
                <a:gd name="connsiteY1115" fmla="*/ 5821015 h 5827967"/>
                <a:gd name="connsiteX1116" fmla="*/ 3212726 w 5004390"/>
                <a:gd name="connsiteY1116" fmla="*/ 5823515 h 5827967"/>
                <a:gd name="connsiteX1117" fmla="*/ 3110305 w 5004390"/>
                <a:gd name="connsiteY1117" fmla="*/ 5816019 h 5827967"/>
                <a:gd name="connsiteX1118" fmla="*/ 3105306 w 5004390"/>
                <a:gd name="connsiteY1118" fmla="*/ 5813522 h 5827967"/>
                <a:gd name="connsiteX1119" fmla="*/ 3077828 w 5004390"/>
                <a:gd name="connsiteY1119" fmla="*/ 5803530 h 5827967"/>
                <a:gd name="connsiteX1120" fmla="*/ 2995389 w 5004390"/>
                <a:gd name="connsiteY1120" fmla="*/ 5706102 h 5827967"/>
                <a:gd name="connsiteX1121" fmla="*/ 2992892 w 5004390"/>
                <a:gd name="connsiteY1121" fmla="*/ 5691113 h 5827967"/>
                <a:gd name="connsiteX1122" fmla="*/ 2990395 w 5004390"/>
                <a:gd name="connsiteY1122" fmla="*/ 5686117 h 5827967"/>
                <a:gd name="connsiteX1123" fmla="*/ 2990395 w 5004390"/>
                <a:gd name="connsiteY1123" fmla="*/ 5683620 h 5827967"/>
                <a:gd name="connsiteX1124" fmla="*/ 2992892 w 5004390"/>
                <a:gd name="connsiteY1124" fmla="*/ 5686117 h 5827967"/>
                <a:gd name="connsiteX1125" fmla="*/ 2995389 w 5004390"/>
                <a:gd name="connsiteY1125" fmla="*/ 5668631 h 5827967"/>
                <a:gd name="connsiteX1126" fmla="*/ 2982900 w 5004390"/>
                <a:gd name="connsiteY1126" fmla="*/ 5646147 h 5827967"/>
                <a:gd name="connsiteX1127" fmla="*/ 2982900 w 5004390"/>
                <a:gd name="connsiteY1127" fmla="*/ 5643650 h 5827967"/>
                <a:gd name="connsiteX1128" fmla="*/ 2980400 w 5004390"/>
                <a:gd name="connsiteY1128" fmla="*/ 5643650 h 5827967"/>
                <a:gd name="connsiteX1129" fmla="*/ 2960418 w 5004390"/>
                <a:gd name="connsiteY1129" fmla="*/ 5636155 h 5827967"/>
                <a:gd name="connsiteX1130" fmla="*/ 2950425 w 5004390"/>
                <a:gd name="connsiteY1130" fmla="*/ 5633658 h 5827967"/>
                <a:gd name="connsiteX1131" fmla="*/ 2950425 w 5004390"/>
                <a:gd name="connsiteY1131" fmla="*/ 5631158 h 5827967"/>
                <a:gd name="connsiteX1132" fmla="*/ 2950425 w 5004390"/>
                <a:gd name="connsiteY1132" fmla="*/ 5628661 h 5827967"/>
                <a:gd name="connsiteX1133" fmla="*/ 2952922 w 5004390"/>
                <a:gd name="connsiteY1133" fmla="*/ 5626162 h 5827967"/>
                <a:gd name="connsiteX1134" fmla="*/ 2952922 w 5004390"/>
                <a:gd name="connsiteY1134" fmla="*/ 5623665 h 5827967"/>
                <a:gd name="connsiteX1135" fmla="*/ 2950425 w 5004390"/>
                <a:gd name="connsiteY1135" fmla="*/ 5606177 h 5827967"/>
                <a:gd name="connsiteX1136" fmla="*/ 2950425 w 5004390"/>
                <a:gd name="connsiteY1136" fmla="*/ 5603680 h 5827967"/>
                <a:gd name="connsiteX1137" fmla="*/ 2950425 w 5004390"/>
                <a:gd name="connsiteY1137" fmla="*/ 5601181 h 5827967"/>
                <a:gd name="connsiteX1138" fmla="*/ 2950425 w 5004390"/>
                <a:gd name="connsiteY1138" fmla="*/ 5596185 h 5827967"/>
                <a:gd name="connsiteX1139" fmla="*/ 2980400 w 5004390"/>
                <a:gd name="connsiteY1139" fmla="*/ 5351369 h 5827967"/>
                <a:gd name="connsiteX1140" fmla="*/ 2997888 w 5004390"/>
                <a:gd name="connsiteY1140" fmla="*/ 5141527 h 5827967"/>
                <a:gd name="connsiteX1141" fmla="*/ 2990395 w 5004390"/>
                <a:gd name="connsiteY1141" fmla="*/ 4829264 h 5827967"/>
                <a:gd name="connsiteX1142" fmla="*/ 2997888 w 5004390"/>
                <a:gd name="connsiteY1142" fmla="*/ 4621919 h 5827967"/>
                <a:gd name="connsiteX1143" fmla="*/ 2955419 w 5004390"/>
                <a:gd name="connsiteY1143" fmla="*/ 4457043 h 5827967"/>
                <a:gd name="connsiteX1144" fmla="*/ 2947926 w 5004390"/>
                <a:gd name="connsiteY1144" fmla="*/ 4212227 h 5827967"/>
                <a:gd name="connsiteX1145" fmla="*/ 2912952 w 5004390"/>
                <a:gd name="connsiteY1145" fmla="*/ 3879979 h 5827967"/>
                <a:gd name="connsiteX1146" fmla="*/ 2900463 w 5004390"/>
                <a:gd name="connsiteY1146" fmla="*/ 3879979 h 5827967"/>
                <a:gd name="connsiteX1147" fmla="*/ 2887971 w 5004390"/>
                <a:gd name="connsiteY1147" fmla="*/ 3879979 h 5827967"/>
                <a:gd name="connsiteX1148" fmla="*/ 2385851 w 5004390"/>
                <a:gd name="connsiteY1148" fmla="*/ 3869986 h 5827967"/>
                <a:gd name="connsiteX1149" fmla="*/ 1946179 w 5004390"/>
                <a:gd name="connsiteY1149" fmla="*/ 3777555 h 5827967"/>
                <a:gd name="connsiteX1150" fmla="*/ 1953675 w 5004390"/>
                <a:gd name="connsiteY1150" fmla="*/ 3787547 h 5827967"/>
                <a:gd name="connsiteX1151" fmla="*/ 1938686 w 5004390"/>
                <a:gd name="connsiteY1151" fmla="*/ 3775058 h 5827967"/>
                <a:gd name="connsiteX1152" fmla="*/ 1913705 w 5004390"/>
                <a:gd name="connsiteY1152" fmla="*/ 3770062 h 5827967"/>
                <a:gd name="connsiteX1153" fmla="*/ 1916204 w 5004390"/>
                <a:gd name="connsiteY1153" fmla="*/ 3772558 h 5827967"/>
                <a:gd name="connsiteX1154" fmla="*/ 1908709 w 5004390"/>
                <a:gd name="connsiteY1154" fmla="*/ 3770062 h 5827967"/>
                <a:gd name="connsiteX1155" fmla="*/ 1848754 w 5004390"/>
                <a:gd name="connsiteY1155" fmla="*/ 3760069 h 5827967"/>
                <a:gd name="connsiteX1156" fmla="*/ 1846254 w 5004390"/>
                <a:gd name="connsiteY1156" fmla="*/ 3760069 h 5827967"/>
                <a:gd name="connsiteX1157" fmla="*/ 1798792 w 5004390"/>
                <a:gd name="connsiteY1157" fmla="*/ 3755073 h 5827967"/>
                <a:gd name="connsiteX1158" fmla="*/ 1776310 w 5004390"/>
                <a:gd name="connsiteY1158" fmla="*/ 3772558 h 5827967"/>
                <a:gd name="connsiteX1159" fmla="*/ 1718852 w 5004390"/>
                <a:gd name="connsiteY1159" fmla="*/ 3765065 h 5827967"/>
                <a:gd name="connsiteX1160" fmla="*/ 1706360 w 5004390"/>
                <a:gd name="connsiteY1160" fmla="*/ 3765065 h 5827967"/>
                <a:gd name="connsiteX1161" fmla="*/ 1713856 w 5004390"/>
                <a:gd name="connsiteY1161" fmla="*/ 3762566 h 5827967"/>
                <a:gd name="connsiteX1162" fmla="*/ 1726347 w 5004390"/>
                <a:gd name="connsiteY1162" fmla="*/ 3757570 h 5827967"/>
                <a:gd name="connsiteX1163" fmla="*/ 1706360 w 5004390"/>
                <a:gd name="connsiteY1163" fmla="*/ 3755073 h 5827967"/>
                <a:gd name="connsiteX1164" fmla="*/ 1693871 w 5004390"/>
                <a:gd name="connsiteY1164" fmla="*/ 3757570 h 5827967"/>
                <a:gd name="connsiteX1165" fmla="*/ 1688874 w 5004390"/>
                <a:gd name="connsiteY1165" fmla="*/ 3760069 h 5827967"/>
                <a:gd name="connsiteX1166" fmla="*/ 1681379 w 5004390"/>
                <a:gd name="connsiteY1166" fmla="*/ 3765065 h 5827967"/>
                <a:gd name="connsiteX1167" fmla="*/ 1678882 w 5004390"/>
                <a:gd name="connsiteY1167" fmla="*/ 3767562 h 5827967"/>
                <a:gd name="connsiteX1168" fmla="*/ 1638912 w 5004390"/>
                <a:gd name="connsiteY1168" fmla="*/ 3810031 h 5827967"/>
                <a:gd name="connsiteX1169" fmla="*/ 1598942 w 5004390"/>
                <a:gd name="connsiteY1169" fmla="*/ 3892468 h 5827967"/>
                <a:gd name="connsiteX1170" fmla="*/ 1394096 w 5004390"/>
                <a:gd name="connsiteY1170" fmla="*/ 4164764 h 5827967"/>
                <a:gd name="connsiteX1171" fmla="*/ 1189251 w 5004390"/>
                <a:gd name="connsiteY1171" fmla="*/ 4409580 h 5827967"/>
                <a:gd name="connsiteX1172" fmla="*/ 1181755 w 5004390"/>
                <a:gd name="connsiteY1172" fmla="*/ 4422069 h 5827967"/>
                <a:gd name="connsiteX1173" fmla="*/ 1141788 w 5004390"/>
                <a:gd name="connsiteY1173" fmla="*/ 4516998 h 5827967"/>
                <a:gd name="connsiteX1174" fmla="*/ 1146781 w 5004390"/>
                <a:gd name="connsiteY1174" fmla="*/ 4551971 h 5827967"/>
                <a:gd name="connsiteX1175" fmla="*/ 1154277 w 5004390"/>
                <a:gd name="connsiteY1175" fmla="*/ 4591941 h 5827967"/>
                <a:gd name="connsiteX1176" fmla="*/ 1154277 w 5004390"/>
                <a:gd name="connsiteY1176" fmla="*/ 4609429 h 5827967"/>
                <a:gd name="connsiteX1177" fmla="*/ 1299168 w 5004390"/>
                <a:gd name="connsiteY1177" fmla="*/ 5089068 h 5827967"/>
                <a:gd name="connsiteX1178" fmla="*/ 1469040 w 5004390"/>
                <a:gd name="connsiteY1178" fmla="*/ 5503756 h 5827967"/>
                <a:gd name="connsiteX1179" fmla="*/ 1541487 w 5004390"/>
                <a:gd name="connsiteY1179" fmla="*/ 5578699 h 5827967"/>
                <a:gd name="connsiteX1180" fmla="*/ 1606435 w 5004390"/>
                <a:gd name="connsiteY1180" fmla="*/ 5741075 h 5827967"/>
                <a:gd name="connsiteX1181" fmla="*/ 1596443 w 5004390"/>
                <a:gd name="connsiteY1181" fmla="*/ 5731083 h 5827967"/>
                <a:gd name="connsiteX1182" fmla="*/ 1596443 w 5004390"/>
                <a:gd name="connsiteY1182" fmla="*/ 5733582 h 5827967"/>
                <a:gd name="connsiteX1183" fmla="*/ 1588950 w 5004390"/>
                <a:gd name="connsiteY1183" fmla="*/ 5738579 h 5827967"/>
                <a:gd name="connsiteX1184" fmla="*/ 1608935 w 5004390"/>
                <a:gd name="connsiteY1184" fmla="*/ 5746072 h 5827967"/>
                <a:gd name="connsiteX1185" fmla="*/ 1466543 w 5004390"/>
                <a:gd name="connsiteY1185" fmla="*/ 5743575 h 5827967"/>
                <a:gd name="connsiteX1186" fmla="*/ 1371612 w 5004390"/>
                <a:gd name="connsiteY1186" fmla="*/ 5671128 h 5827967"/>
                <a:gd name="connsiteX1187" fmla="*/ 1369115 w 5004390"/>
                <a:gd name="connsiteY1187" fmla="*/ 5676124 h 5827967"/>
                <a:gd name="connsiteX1188" fmla="*/ 1369115 w 5004390"/>
                <a:gd name="connsiteY1188" fmla="*/ 5691113 h 5827967"/>
                <a:gd name="connsiteX1189" fmla="*/ 1326649 w 5004390"/>
                <a:gd name="connsiteY1189" fmla="*/ 5586192 h 5827967"/>
                <a:gd name="connsiteX1190" fmla="*/ 1324149 w 5004390"/>
                <a:gd name="connsiteY1190" fmla="*/ 5581196 h 5827967"/>
                <a:gd name="connsiteX1191" fmla="*/ 1321650 w 5004390"/>
                <a:gd name="connsiteY1191" fmla="*/ 5578699 h 5827967"/>
                <a:gd name="connsiteX1192" fmla="*/ 1306661 w 5004390"/>
                <a:gd name="connsiteY1192" fmla="*/ 5558714 h 5827967"/>
                <a:gd name="connsiteX1193" fmla="*/ 1311657 w 5004390"/>
                <a:gd name="connsiteY1193" fmla="*/ 5606177 h 5827967"/>
                <a:gd name="connsiteX1194" fmla="*/ 1311657 w 5004390"/>
                <a:gd name="connsiteY1194" fmla="*/ 5611173 h 5827967"/>
                <a:gd name="connsiteX1195" fmla="*/ 1299168 w 5004390"/>
                <a:gd name="connsiteY1195" fmla="*/ 5558714 h 5827967"/>
                <a:gd name="connsiteX1196" fmla="*/ 1299168 w 5004390"/>
                <a:gd name="connsiteY1196" fmla="*/ 5568707 h 5827967"/>
                <a:gd name="connsiteX1197" fmla="*/ 1301667 w 5004390"/>
                <a:gd name="connsiteY1197" fmla="*/ 5583695 h 5827967"/>
                <a:gd name="connsiteX1198" fmla="*/ 1301667 w 5004390"/>
                <a:gd name="connsiteY1198" fmla="*/ 5588692 h 5827967"/>
                <a:gd name="connsiteX1199" fmla="*/ 1299168 w 5004390"/>
                <a:gd name="connsiteY1199" fmla="*/ 5581196 h 5827967"/>
                <a:gd name="connsiteX1200" fmla="*/ 1296669 w 5004390"/>
                <a:gd name="connsiteY1200" fmla="*/ 5591188 h 5827967"/>
                <a:gd name="connsiteX1201" fmla="*/ 1296669 w 5004390"/>
                <a:gd name="connsiteY1201" fmla="*/ 5598684 h 5827967"/>
                <a:gd name="connsiteX1202" fmla="*/ 1294172 w 5004390"/>
                <a:gd name="connsiteY1202" fmla="*/ 5571203 h 5827967"/>
                <a:gd name="connsiteX1203" fmla="*/ 1294172 w 5004390"/>
                <a:gd name="connsiteY1203" fmla="*/ 5583695 h 5827967"/>
                <a:gd name="connsiteX1204" fmla="*/ 1294172 w 5004390"/>
                <a:gd name="connsiteY1204" fmla="*/ 5593688 h 5827967"/>
                <a:gd name="connsiteX1205" fmla="*/ 1294172 w 5004390"/>
                <a:gd name="connsiteY1205" fmla="*/ 5603680 h 5827967"/>
                <a:gd name="connsiteX1206" fmla="*/ 1296669 w 5004390"/>
                <a:gd name="connsiteY1206" fmla="*/ 5613673 h 5827967"/>
                <a:gd name="connsiteX1207" fmla="*/ 1294172 w 5004390"/>
                <a:gd name="connsiteY1207" fmla="*/ 5608677 h 5827967"/>
                <a:gd name="connsiteX1208" fmla="*/ 1291675 w 5004390"/>
                <a:gd name="connsiteY1208" fmla="*/ 5603680 h 5827967"/>
                <a:gd name="connsiteX1209" fmla="*/ 1289176 w 5004390"/>
                <a:gd name="connsiteY1209" fmla="*/ 5618669 h 5827967"/>
                <a:gd name="connsiteX1210" fmla="*/ 1289176 w 5004390"/>
                <a:gd name="connsiteY1210" fmla="*/ 5626162 h 5827967"/>
                <a:gd name="connsiteX1211" fmla="*/ 1286676 w 5004390"/>
                <a:gd name="connsiteY1211" fmla="*/ 5583695 h 5827967"/>
                <a:gd name="connsiteX1212" fmla="*/ 1281680 w 5004390"/>
                <a:gd name="connsiteY1212" fmla="*/ 5581196 h 5827967"/>
                <a:gd name="connsiteX1213" fmla="*/ 1286676 w 5004390"/>
                <a:gd name="connsiteY1213" fmla="*/ 5643650 h 5827967"/>
                <a:gd name="connsiteX1214" fmla="*/ 1284179 w 5004390"/>
                <a:gd name="connsiteY1214" fmla="*/ 5653643 h 5827967"/>
                <a:gd name="connsiteX1215" fmla="*/ 1269191 w 5004390"/>
                <a:gd name="connsiteY1215" fmla="*/ 5578699 h 5827967"/>
                <a:gd name="connsiteX1216" fmla="*/ 1269191 w 5004390"/>
                <a:gd name="connsiteY1216" fmla="*/ 5581196 h 5827967"/>
                <a:gd name="connsiteX1217" fmla="*/ 1261695 w 5004390"/>
                <a:gd name="connsiteY1217" fmla="*/ 5598684 h 5827967"/>
                <a:gd name="connsiteX1218" fmla="*/ 1264194 w 5004390"/>
                <a:gd name="connsiteY1218" fmla="*/ 5588692 h 5827967"/>
                <a:gd name="connsiteX1219" fmla="*/ 1266694 w 5004390"/>
                <a:gd name="connsiteY1219" fmla="*/ 5573703 h 5827967"/>
                <a:gd name="connsiteX1220" fmla="*/ 1259198 w 5004390"/>
                <a:gd name="connsiteY1220" fmla="*/ 5548722 h 5827967"/>
                <a:gd name="connsiteX1221" fmla="*/ 1254202 w 5004390"/>
                <a:gd name="connsiteY1221" fmla="*/ 5576200 h 5827967"/>
                <a:gd name="connsiteX1222" fmla="*/ 1254202 w 5004390"/>
                <a:gd name="connsiteY1222" fmla="*/ 5583695 h 5827967"/>
                <a:gd name="connsiteX1223" fmla="*/ 1256699 w 5004390"/>
                <a:gd name="connsiteY1223" fmla="*/ 5598684 h 5827967"/>
                <a:gd name="connsiteX1224" fmla="*/ 1254202 w 5004390"/>
                <a:gd name="connsiteY1224" fmla="*/ 5588692 h 5827967"/>
                <a:gd name="connsiteX1225" fmla="*/ 1251705 w 5004390"/>
                <a:gd name="connsiteY1225" fmla="*/ 5578699 h 5827967"/>
                <a:gd name="connsiteX1226" fmla="*/ 1249206 w 5004390"/>
                <a:gd name="connsiteY1226" fmla="*/ 5586192 h 5827967"/>
                <a:gd name="connsiteX1227" fmla="*/ 1246706 w 5004390"/>
                <a:gd name="connsiteY1227" fmla="*/ 5606177 h 5827967"/>
                <a:gd name="connsiteX1228" fmla="*/ 1246706 w 5004390"/>
                <a:gd name="connsiteY1228" fmla="*/ 5598684 h 5827967"/>
                <a:gd name="connsiteX1229" fmla="*/ 1246706 w 5004390"/>
                <a:gd name="connsiteY1229" fmla="*/ 5588692 h 5827967"/>
                <a:gd name="connsiteX1230" fmla="*/ 1244209 w 5004390"/>
                <a:gd name="connsiteY1230" fmla="*/ 5548722 h 5827967"/>
                <a:gd name="connsiteX1231" fmla="*/ 1226724 w 5004390"/>
                <a:gd name="connsiteY1231" fmla="*/ 5463786 h 5827967"/>
                <a:gd name="connsiteX1232" fmla="*/ 1071838 w 5004390"/>
                <a:gd name="connsiteY1232" fmla="*/ 5036606 h 5827967"/>
                <a:gd name="connsiteX1233" fmla="*/ 919454 w 5004390"/>
                <a:gd name="connsiteY1233" fmla="*/ 4616922 h 5827967"/>
                <a:gd name="connsiteX1234" fmla="*/ 924450 w 5004390"/>
                <a:gd name="connsiteY1234" fmla="*/ 4646900 h 5827967"/>
                <a:gd name="connsiteX1235" fmla="*/ 926950 w 5004390"/>
                <a:gd name="connsiteY1235" fmla="*/ 4654395 h 5827967"/>
                <a:gd name="connsiteX1236" fmla="*/ 861996 w 5004390"/>
                <a:gd name="connsiteY1236" fmla="*/ 4502009 h 5827967"/>
                <a:gd name="connsiteX1237" fmla="*/ 839514 w 5004390"/>
                <a:gd name="connsiteY1237" fmla="*/ 4262190 h 5827967"/>
                <a:gd name="connsiteX1238" fmla="*/ 934443 w 5004390"/>
                <a:gd name="connsiteY1238" fmla="*/ 4129791 h 5827967"/>
                <a:gd name="connsiteX1239" fmla="*/ 674639 w 5004390"/>
                <a:gd name="connsiteY1239" fmla="*/ 4329640 h 5827967"/>
                <a:gd name="connsiteX1240" fmla="*/ 579710 w 5004390"/>
                <a:gd name="connsiteY1240" fmla="*/ 4422069 h 5827967"/>
                <a:gd name="connsiteX1241" fmla="*/ 502267 w 5004390"/>
                <a:gd name="connsiteY1241" fmla="*/ 4551971 h 5827967"/>
                <a:gd name="connsiteX1242" fmla="*/ 442315 w 5004390"/>
                <a:gd name="connsiteY1242" fmla="*/ 4691866 h 5827967"/>
                <a:gd name="connsiteX1243" fmla="*/ 379861 w 5004390"/>
                <a:gd name="connsiteY1243" fmla="*/ 4846749 h 5827967"/>
                <a:gd name="connsiteX1244" fmla="*/ 274940 w 5004390"/>
                <a:gd name="connsiteY1244" fmla="*/ 5166508 h 5827967"/>
                <a:gd name="connsiteX1245" fmla="*/ 257452 w 5004390"/>
                <a:gd name="connsiteY1245" fmla="*/ 5248948 h 5827967"/>
                <a:gd name="connsiteX1246" fmla="*/ 254955 w 5004390"/>
                <a:gd name="connsiteY1246" fmla="*/ 5481271 h 5827967"/>
                <a:gd name="connsiteX1247" fmla="*/ 254955 w 5004390"/>
                <a:gd name="connsiteY1247" fmla="*/ 5496260 h 5827967"/>
                <a:gd name="connsiteX1248" fmla="*/ 274940 w 5004390"/>
                <a:gd name="connsiteY1248" fmla="*/ 5533733 h 5827967"/>
                <a:gd name="connsiteX1249" fmla="*/ 332395 w 5004390"/>
                <a:gd name="connsiteY1249" fmla="*/ 5716094 h 5827967"/>
                <a:gd name="connsiteX1250" fmla="*/ 322405 w 5004390"/>
                <a:gd name="connsiteY1250" fmla="*/ 5753567 h 5827967"/>
                <a:gd name="connsiteX1251" fmla="*/ 314910 w 5004390"/>
                <a:gd name="connsiteY1251" fmla="*/ 5751068 h 5827967"/>
                <a:gd name="connsiteX1252" fmla="*/ 322405 w 5004390"/>
                <a:gd name="connsiteY1252" fmla="*/ 5758564 h 5827967"/>
                <a:gd name="connsiteX1253" fmla="*/ 279936 w 5004390"/>
                <a:gd name="connsiteY1253" fmla="*/ 5756064 h 5827967"/>
                <a:gd name="connsiteX1254" fmla="*/ 274940 w 5004390"/>
                <a:gd name="connsiteY1254" fmla="*/ 5778549 h 5827967"/>
                <a:gd name="connsiteX1255" fmla="*/ 269944 w 5004390"/>
                <a:gd name="connsiteY1255" fmla="*/ 5793537 h 5827967"/>
                <a:gd name="connsiteX1256" fmla="*/ 267447 w 5004390"/>
                <a:gd name="connsiteY1256" fmla="*/ 5788541 h 5827967"/>
                <a:gd name="connsiteX1257" fmla="*/ 137542 w 5004390"/>
                <a:gd name="connsiteY1257" fmla="*/ 5731083 h 5827967"/>
                <a:gd name="connsiteX1258" fmla="*/ 75090 w 5004390"/>
                <a:gd name="connsiteY1258" fmla="*/ 5603680 h 5827967"/>
                <a:gd name="connsiteX1259" fmla="*/ 75090 w 5004390"/>
                <a:gd name="connsiteY1259" fmla="*/ 5601181 h 5827967"/>
                <a:gd name="connsiteX1260" fmla="*/ 82583 w 5004390"/>
                <a:gd name="connsiteY1260" fmla="*/ 5616170 h 5827967"/>
                <a:gd name="connsiteX1261" fmla="*/ 80087 w 5004390"/>
                <a:gd name="connsiteY1261" fmla="*/ 5568707 h 5827967"/>
                <a:gd name="connsiteX1262" fmla="*/ 87580 w 5004390"/>
                <a:gd name="connsiteY1262" fmla="*/ 5543725 h 5827967"/>
                <a:gd name="connsiteX1263" fmla="*/ 80087 w 5004390"/>
                <a:gd name="connsiteY1263" fmla="*/ 5473778 h 5827967"/>
                <a:gd name="connsiteX1264" fmla="*/ 80087 w 5004390"/>
                <a:gd name="connsiteY1264" fmla="*/ 5458789 h 5827967"/>
                <a:gd name="connsiteX1265" fmla="*/ 77587 w 5004390"/>
                <a:gd name="connsiteY1265" fmla="*/ 5458789 h 5827967"/>
                <a:gd name="connsiteX1266" fmla="*/ 75090 w 5004390"/>
                <a:gd name="connsiteY1266" fmla="*/ 5466283 h 5827967"/>
                <a:gd name="connsiteX1267" fmla="*/ 57602 w 5004390"/>
                <a:gd name="connsiteY1267" fmla="*/ 5491264 h 5827967"/>
                <a:gd name="connsiteX1268" fmla="*/ 147 w 5004390"/>
                <a:gd name="connsiteY1268" fmla="*/ 5478774 h 5827967"/>
                <a:gd name="connsiteX1269" fmla="*/ 147 w 5004390"/>
                <a:gd name="connsiteY1269" fmla="*/ 5463786 h 5827967"/>
                <a:gd name="connsiteX1270" fmla="*/ 52606 w 5004390"/>
                <a:gd name="connsiteY1270" fmla="*/ 5281422 h 5827967"/>
                <a:gd name="connsiteX1271" fmla="*/ 75090 w 5004390"/>
                <a:gd name="connsiteY1271" fmla="*/ 5126538 h 5827967"/>
                <a:gd name="connsiteX1272" fmla="*/ 152531 w 5004390"/>
                <a:gd name="connsiteY1272" fmla="*/ 4891715 h 5827967"/>
                <a:gd name="connsiteX1273" fmla="*/ 195000 w 5004390"/>
                <a:gd name="connsiteY1273" fmla="*/ 4761813 h 5827967"/>
                <a:gd name="connsiteX1274" fmla="*/ 304917 w 5004390"/>
                <a:gd name="connsiteY1274" fmla="*/ 4307156 h 5827967"/>
                <a:gd name="connsiteX1275" fmla="*/ 297424 w 5004390"/>
                <a:gd name="connsiteY1275" fmla="*/ 4264689 h 5827967"/>
                <a:gd name="connsiteX1276" fmla="*/ 289928 w 5004390"/>
                <a:gd name="connsiteY1276" fmla="*/ 4209730 h 5827967"/>
                <a:gd name="connsiteX1277" fmla="*/ 349883 w 5004390"/>
                <a:gd name="connsiteY1277" fmla="*/ 4139783 h 5827967"/>
                <a:gd name="connsiteX1278" fmla="*/ 409838 w 5004390"/>
                <a:gd name="connsiteY1278" fmla="*/ 4087321 h 5827967"/>
                <a:gd name="connsiteX1279" fmla="*/ 419831 w 5004390"/>
                <a:gd name="connsiteY1279" fmla="*/ 4077329 h 5827967"/>
                <a:gd name="connsiteX1280" fmla="*/ 442315 w 5004390"/>
                <a:gd name="connsiteY1280" fmla="*/ 4062340 h 5827967"/>
                <a:gd name="connsiteX1281" fmla="*/ 532245 w 5004390"/>
                <a:gd name="connsiteY1281" fmla="*/ 3994892 h 5827967"/>
                <a:gd name="connsiteX1282" fmla="*/ 609688 w 5004390"/>
                <a:gd name="connsiteY1282" fmla="*/ 3907457 h 5827967"/>
                <a:gd name="connsiteX1283" fmla="*/ 669642 w 5004390"/>
                <a:gd name="connsiteY1283" fmla="*/ 3632664 h 5827967"/>
                <a:gd name="connsiteX1284" fmla="*/ 567221 w 5004390"/>
                <a:gd name="connsiteY1284" fmla="*/ 3237961 h 5827967"/>
                <a:gd name="connsiteX1285" fmla="*/ 567221 w 5004390"/>
                <a:gd name="connsiteY1285" fmla="*/ 3245457 h 5827967"/>
                <a:gd name="connsiteX1286" fmla="*/ 567221 w 5004390"/>
                <a:gd name="connsiteY1286" fmla="*/ 3260446 h 5827967"/>
                <a:gd name="connsiteX1287" fmla="*/ 562222 w 5004390"/>
                <a:gd name="connsiteY1287" fmla="*/ 3217976 h 5827967"/>
                <a:gd name="connsiteX1288" fmla="*/ 524752 w 5004390"/>
                <a:gd name="connsiteY1288" fmla="*/ 2978157 h 5827967"/>
                <a:gd name="connsiteX1289" fmla="*/ 504767 w 5004390"/>
                <a:gd name="connsiteY1289" fmla="*/ 2913206 h 5827967"/>
                <a:gd name="connsiteX1290" fmla="*/ 484782 w 5004390"/>
                <a:gd name="connsiteY1290" fmla="*/ 2665893 h 5827967"/>
                <a:gd name="connsiteX1291" fmla="*/ 672142 w 5004390"/>
                <a:gd name="connsiteY1291" fmla="*/ 2461048 h 5827967"/>
                <a:gd name="connsiteX1292" fmla="*/ 1131793 w 5004390"/>
                <a:gd name="connsiteY1292" fmla="*/ 2243710 h 5827967"/>
                <a:gd name="connsiteX1293" fmla="*/ 1406586 w 5004390"/>
                <a:gd name="connsiteY1293" fmla="*/ 2193748 h 5827967"/>
                <a:gd name="connsiteX1294" fmla="*/ 1563968 w 5004390"/>
                <a:gd name="connsiteY1294" fmla="*/ 2161274 h 5827967"/>
                <a:gd name="connsiteX1295" fmla="*/ 1938686 w 5004390"/>
                <a:gd name="connsiteY1295" fmla="*/ 2146285 h 5827967"/>
                <a:gd name="connsiteX1296" fmla="*/ 2480776 w 5004390"/>
                <a:gd name="connsiteY1296" fmla="*/ 2196247 h 5827967"/>
                <a:gd name="connsiteX1297" fmla="*/ 2523246 w 5004390"/>
                <a:gd name="connsiteY1297" fmla="*/ 2196247 h 5827967"/>
                <a:gd name="connsiteX1298" fmla="*/ 2698114 w 5004390"/>
                <a:gd name="connsiteY1298" fmla="*/ 2181259 h 5827967"/>
                <a:gd name="connsiteX1299" fmla="*/ 3085324 w 5004390"/>
                <a:gd name="connsiteY1299" fmla="*/ 2068842 h 5827967"/>
                <a:gd name="connsiteX1300" fmla="*/ 3524992 w 5004390"/>
                <a:gd name="connsiteY1300" fmla="*/ 2058850 h 5827967"/>
                <a:gd name="connsiteX1301" fmla="*/ 3547474 w 5004390"/>
                <a:gd name="connsiteY1301" fmla="*/ 2038865 h 5827967"/>
                <a:gd name="connsiteX1302" fmla="*/ 3634910 w 5004390"/>
                <a:gd name="connsiteY1302" fmla="*/ 1913959 h 5827967"/>
                <a:gd name="connsiteX1303" fmla="*/ 3634910 w 5004390"/>
                <a:gd name="connsiteY1303" fmla="*/ 1921454 h 5827967"/>
                <a:gd name="connsiteX1304" fmla="*/ 3657391 w 5004390"/>
                <a:gd name="connsiteY1304" fmla="*/ 1881485 h 5827967"/>
                <a:gd name="connsiteX1305" fmla="*/ 3674879 w 5004390"/>
                <a:gd name="connsiteY1305" fmla="*/ 1836518 h 5827967"/>
                <a:gd name="connsiteX1306" fmla="*/ 3639906 w 5004390"/>
                <a:gd name="connsiteY1306" fmla="*/ 1871492 h 5827967"/>
                <a:gd name="connsiteX1307" fmla="*/ 3624917 w 5004390"/>
                <a:gd name="connsiteY1307" fmla="*/ 1888978 h 5827967"/>
                <a:gd name="connsiteX1308" fmla="*/ 3632410 w 5004390"/>
                <a:gd name="connsiteY1308" fmla="*/ 1878985 h 5827967"/>
                <a:gd name="connsiteX1309" fmla="*/ 3682373 w 5004390"/>
                <a:gd name="connsiteY1309" fmla="*/ 1819030 h 5827967"/>
                <a:gd name="connsiteX1310" fmla="*/ 3684872 w 5004390"/>
                <a:gd name="connsiteY1310" fmla="*/ 1811537 h 5827967"/>
                <a:gd name="connsiteX1311" fmla="*/ 3679873 w 5004390"/>
                <a:gd name="connsiteY1311" fmla="*/ 1814034 h 5827967"/>
                <a:gd name="connsiteX1312" fmla="*/ 3664887 w 5004390"/>
                <a:gd name="connsiteY1312" fmla="*/ 1826526 h 5827967"/>
                <a:gd name="connsiteX1313" fmla="*/ 3672380 w 5004390"/>
                <a:gd name="connsiteY1313" fmla="*/ 1819030 h 5827967"/>
                <a:gd name="connsiteX1314" fmla="*/ 3684872 w 5004390"/>
                <a:gd name="connsiteY1314" fmla="*/ 1809038 h 5827967"/>
                <a:gd name="connsiteX1315" fmla="*/ 3704854 w 5004390"/>
                <a:gd name="connsiteY1315" fmla="*/ 1764072 h 5827967"/>
                <a:gd name="connsiteX1316" fmla="*/ 3704854 w 5004390"/>
                <a:gd name="connsiteY1316" fmla="*/ 1756579 h 5827967"/>
                <a:gd name="connsiteX1317" fmla="*/ 3662388 w 5004390"/>
                <a:gd name="connsiteY1317" fmla="*/ 1821530 h 5827967"/>
                <a:gd name="connsiteX1318" fmla="*/ 3652395 w 5004390"/>
                <a:gd name="connsiteY1318" fmla="*/ 1839015 h 5827967"/>
                <a:gd name="connsiteX1319" fmla="*/ 3657391 w 5004390"/>
                <a:gd name="connsiteY1319" fmla="*/ 1829023 h 5827967"/>
                <a:gd name="connsiteX1320" fmla="*/ 3709853 w 5004390"/>
                <a:gd name="connsiteY1320" fmla="*/ 1729098 h 5827967"/>
                <a:gd name="connsiteX1321" fmla="*/ 3729835 w 5004390"/>
                <a:gd name="connsiteY1321" fmla="*/ 1646661 h 5827967"/>
                <a:gd name="connsiteX1322" fmla="*/ 3792290 w 5004390"/>
                <a:gd name="connsiteY1322" fmla="*/ 1264448 h 5827967"/>
                <a:gd name="connsiteX1323" fmla="*/ 3692365 w 5004390"/>
                <a:gd name="connsiteY1323" fmla="*/ 1266947 h 5827967"/>
                <a:gd name="connsiteX1324" fmla="*/ 3624917 w 5004390"/>
                <a:gd name="connsiteY1324" fmla="*/ 1246963 h 5827967"/>
                <a:gd name="connsiteX1325" fmla="*/ 3614925 w 5004390"/>
                <a:gd name="connsiteY1325" fmla="*/ 1244463 h 5827967"/>
                <a:gd name="connsiteX1326" fmla="*/ 3619918 w 5004390"/>
                <a:gd name="connsiteY1326" fmla="*/ 1244463 h 5827967"/>
                <a:gd name="connsiteX1327" fmla="*/ 3637406 w 5004390"/>
                <a:gd name="connsiteY1327" fmla="*/ 1246963 h 5827967"/>
                <a:gd name="connsiteX1328" fmla="*/ 3611213 w 5004390"/>
                <a:gd name="connsiteY1328" fmla="*/ 1236888 h 5827967"/>
                <a:gd name="connsiteX1329" fmla="*/ 3634910 w 5004390"/>
                <a:gd name="connsiteY1329" fmla="*/ 1241966 h 5827967"/>
                <a:gd name="connsiteX1330" fmla="*/ 3594937 w 5004390"/>
                <a:gd name="connsiteY1330" fmla="*/ 1221981 h 5827967"/>
                <a:gd name="connsiteX1331" fmla="*/ 3574955 w 5004390"/>
                <a:gd name="connsiteY1331" fmla="*/ 1211989 h 5827967"/>
                <a:gd name="connsiteX1332" fmla="*/ 3572455 w 5004390"/>
                <a:gd name="connsiteY1332" fmla="*/ 1209489 h 5827967"/>
                <a:gd name="connsiteX1333" fmla="*/ 3574955 w 5004390"/>
                <a:gd name="connsiteY1333" fmla="*/ 1209489 h 5827967"/>
                <a:gd name="connsiteX1334" fmla="*/ 3539981 w 5004390"/>
                <a:gd name="connsiteY1334" fmla="*/ 1192004 h 5827967"/>
                <a:gd name="connsiteX1335" fmla="*/ 3527489 w 5004390"/>
                <a:gd name="connsiteY1335" fmla="*/ 1187008 h 5827967"/>
                <a:gd name="connsiteX1336" fmla="*/ 3534985 w 5004390"/>
                <a:gd name="connsiteY1336" fmla="*/ 1189504 h 5827967"/>
                <a:gd name="connsiteX1337" fmla="*/ 3582448 w 5004390"/>
                <a:gd name="connsiteY1337" fmla="*/ 1201996 h 5827967"/>
                <a:gd name="connsiteX1338" fmla="*/ 3512501 w 5004390"/>
                <a:gd name="connsiteY1338" fmla="*/ 1167023 h 5827967"/>
                <a:gd name="connsiteX1339" fmla="*/ 3500011 w 5004390"/>
                <a:gd name="connsiteY1339" fmla="*/ 1159527 h 5827967"/>
                <a:gd name="connsiteX1340" fmla="*/ 3507504 w 5004390"/>
                <a:gd name="connsiteY1340" fmla="*/ 1162027 h 5827967"/>
                <a:gd name="connsiteX1341" fmla="*/ 3549974 w 5004390"/>
                <a:gd name="connsiteY1341" fmla="*/ 1179512 h 5827967"/>
                <a:gd name="connsiteX1342" fmla="*/ 3513750 w 5004390"/>
                <a:gd name="connsiteY1342" fmla="*/ 1157342 h 5827967"/>
                <a:gd name="connsiteX1343" fmla="*/ 3485034 w 5004390"/>
                <a:gd name="connsiteY1343" fmla="*/ 1144543 h 5827967"/>
                <a:gd name="connsiteX1344" fmla="*/ 3500011 w 5004390"/>
                <a:gd name="connsiteY1344" fmla="*/ 1149535 h 5827967"/>
                <a:gd name="connsiteX1345" fmla="*/ 3462538 w 5004390"/>
                <a:gd name="connsiteY1345" fmla="*/ 1129550 h 5827967"/>
                <a:gd name="connsiteX1346" fmla="*/ 3450049 w 5004390"/>
                <a:gd name="connsiteY1346" fmla="*/ 1124553 h 5827967"/>
                <a:gd name="connsiteX1347" fmla="*/ 3457542 w 5004390"/>
                <a:gd name="connsiteY1347" fmla="*/ 1127053 h 5827967"/>
                <a:gd name="connsiteX1348" fmla="*/ 3487519 w 5004390"/>
                <a:gd name="connsiteY1348" fmla="*/ 1137045 h 5827967"/>
                <a:gd name="connsiteX1349" fmla="*/ 3432561 w 5004390"/>
                <a:gd name="connsiteY1349" fmla="*/ 1109565 h 5827967"/>
                <a:gd name="connsiteX1350" fmla="*/ 3377602 w 5004390"/>
                <a:gd name="connsiteY1350" fmla="*/ 1127053 h 5827967"/>
                <a:gd name="connsiteX1351" fmla="*/ 3252696 w 5004390"/>
                <a:gd name="connsiteY1351" fmla="*/ 1192004 h 5827967"/>
                <a:gd name="connsiteX1352" fmla="*/ 2940433 w 5004390"/>
                <a:gd name="connsiteY1352" fmla="*/ 1286932 h 5827967"/>
                <a:gd name="connsiteX1353" fmla="*/ 2618174 w 5004390"/>
                <a:gd name="connsiteY1353" fmla="*/ 1334395 h 5827967"/>
                <a:gd name="connsiteX1354" fmla="*/ 2253449 w 5004390"/>
                <a:gd name="connsiteY1354" fmla="*/ 1464297 h 5827967"/>
                <a:gd name="connsiteX1355" fmla="*/ 2248453 w 5004390"/>
                <a:gd name="connsiteY1355" fmla="*/ 1471793 h 5827967"/>
                <a:gd name="connsiteX1356" fmla="*/ 2138536 w 5004390"/>
                <a:gd name="connsiteY1356" fmla="*/ 1656654 h 5827967"/>
                <a:gd name="connsiteX1357" fmla="*/ 1991148 w 5004390"/>
                <a:gd name="connsiteY1357" fmla="*/ 1731597 h 5827967"/>
                <a:gd name="connsiteX1358" fmla="*/ 1886224 w 5004390"/>
                <a:gd name="connsiteY1358" fmla="*/ 1756579 h 5827967"/>
                <a:gd name="connsiteX1359" fmla="*/ 1876235 w 5004390"/>
                <a:gd name="connsiteY1359" fmla="*/ 1766571 h 5827967"/>
                <a:gd name="connsiteX1360" fmla="*/ 1876235 w 5004390"/>
                <a:gd name="connsiteY1360" fmla="*/ 1764072 h 5827967"/>
                <a:gd name="connsiteX1361" fmla="*/ 1878731 w 5004390"/>
                <a:gd name="connsiteY1361" fmla="*/ 1756579 h 5827967"/>
                <a:gd name="connsiteX1362" fmla="*/ 1876235 w 5004390"/>
                <a:gd name="connsiteY1362" fmla="*/ 1751582 h 5827967"/>
                <a:gd name="connsiteX1363" fmla="*/ 1871236 w 5004390"/>
                <a:gd name="connsiteY1363" fmla="*/ 1769068 h 5827967"/>
                <a:gd name="connsiteX1364" fmla="*/ 1876235 w 5004390"/>
                <a:gd name="connsiteY1364" fmla="*/ 1739090 h 5827967"/>
                <a:gd name="connsiteX1365" fmla="*/ 2001140 w 5004390"/>
                <a:gd name="connsiteY1365" fmla="*/ 1654154 h 5827967"/>
                <a:gd name="connsiteX1366" fmla="*/ 2103562 w 5004390"/>
                <a:gd name="connsiteY1366" fmla="*/ 1539241 h 5827967"/>
                <a:gd name="connsiteX1367" fmla="*/ 2106059 w 5004390"/>
                <a:gd name="connsiteY1367" fmla="*/ 1529249 h 5827967"/>
                <a:gd name="connsiteX1368" fmla="*/ 1823773 w 5004390"/>
                <a:gd name="connsiteY1368" fmla="*/ 1616684 h 5827967"/>
                <a:gd name="connsiteX1369" fmla="*/ 1818777 w 5004390"/>
                <a:gd name="connsiteY1369" fmla="*/ 1621680 h 5827967"/>
                <a:gd name="connsiteX1370" fmla="*/ 1506510 w 5004390"/>
                <a:gd name="connsiteY1370" fmla="*/ 1734094 h 5827967"/>
                <a:gd name="connsiteX1371" fmla="*/ 1216731 w 5004390"/>
                <a:gd name="connsiteY1371" fmla="*/ 1841515 h 5827967"/>
                <a:gd name="connsiteX1372" fmla="*/ 1201743 w 5004390"/>
                <a:gd name="connsiteY1372" fmla="*/ 1896473 h 5827967"/>
                <a:gd name="connsiteX1373" fmla="*/ 1191750 w 5004390"/>
                <a:gd name="connsiteY1373" fmla="*/ 1923951 h 5827967"/>
                <a:gd name="connsiteX1374" fmla="*/ 1191750 w 5004390"/>
                <a:gd name="connsiteY1374" fmla="*/ 1926451 h 5827967"/>
                <a:gd name="connsiteX1375" fmla="*/ 1189251 w 5004390"/>
                <a:gd name="connsiteY1375" fmla="*/ 1923951 h 5827967"/>
                <a:gd name="connsiteX1376" fmla="*/ 1189251 w 5004390"/>
                <a:gd name="connsiteY1376" fmla="*/ 1928947 h 5827967"/>
                <a:gd name="connsiteX1377" fmla="*/ 1181755 w 5004390"/>
                <a:gd name="connsiteY1377" fmla="*/ 1918955 h 5827967"/>
                <a:gd name="connsiteX1378" fmla="*/ 1174262 w 5004390"/>
                <a:gd name="connsiteY1378" fmla="*/ 1871492 h 5827967"/>
                <a:gd name="connsiteX1379" fmla="*/ 1181755 w 5004390"/>
                <a:gd name="connsiteY1379" fmla="*/ 1811537 h 5827967"/>
                <a:gd name="connsiteX1380" fmla="*/ 1201743 w 5004390"/>
                <a:gd name="connsiteY1380" fmla="*/ 1771567 h 5827967"/>
                <a:gd name="connsiteX1381" fmla="*/ 1366618 w 5004390"/>
                <a:gd name="connsiteY1381" fmla="*/ 1659151 h 5827967"/>
                <a:gd name="connsiteX1382" fmla="*/ 1519002 w 5004390"/>
                <a:gd name="connsiteY1382" fmla="*/ 1611688 h 5827967"/>
                <a:gd name="connsiteX1383" fmla="*/ 1516506 w 5004390"/>
                <a:gd name="connsiteY1383" fmla="*/ 1599196 h 5827967"/>
                <a:gd name="connsiteX1384" fmla="*/ 1496518 w 5004390"/>
                <a:gd name="connsiteY1384" fmla="*/ 1564222 h 5827967"/>
                <a:gd name="connsiteX1385" fmla="*/ 1271687 w 5004390"/>
                <a:gd name="connsiteY1385" fmla="*/ 1449309 h 5827967"/>
                <a:gd name="connsiteX1386" fmla="*/ 1086827 w 5004390"/>
                <a:gd name="connsiteY1386" fmla="*/ 1434320 h 5827967"/>
                <a:gd name="connsiteX1387" fmla="*/ 966920 w 5004390"/>
                <a:gd name="connsiteY1387" fmla="*/ 1436820 h 5827967"/>
                <a:gd name="connsiteX1388" fmla="*/ 961921 w 5004390"/>
                <a:gd name="connsiteY1388" fmla="*/ 1439316 h 5827967"/>
                <a:gd name="connsiteX1389" fmla="*/ 964420 w 5004390"/>
                <a:gd name="connsiteY1389" fmla="*/ 1436820 h 5827967"/>
                <a:gd name="connsiteX1390" fmla="*/ 959424 w 5004390"/>
                <a:gd name="connsiteY1390" fmla="*/ 1431823 h 5827967"/>
                <a:gd name="connsiteX1391" fmla="*/ 961921 w 5004390"/>
                <a:gd name="connsiteY1391" fmla="*/ 1426827 h 5827967"/>
                <a:gd name="connsiteX1392" fmla="*/ 964420 w 5004390"/>
                <a:gd name="connsiteY1392" fmla="*/ 1431823 h 5827967"/>
                <a:gd name="connsiteX1393" fmla="*/ 974413 w 5004390"/>
                <a:gd name="connsiteY1393" fmla="*/ 1419331 h 5827967"/>
                <a:gd name="connsiteX1394" fmla="*/ 971913 w 5004390"/>
                <a:gd name="connsiteY1394" fmla="*/ 1419331 h 5827967"/>
                <a:gd name="connsiteX1395" fmla="*/ 976912 w 5004390"/>
                <a:gd name="connsiteY1395" fmla="*/ 1416835 h 5827967"/>
                <a:gd name="connsiteX1396" fmla="*/ 984405 w 5004390"/>
                <a:gd name="connsiteY1396" fmla="*/ 1414335 h 5827967"/>
                <a:gd name="connsiteX1397" fmla="*/ 1236714 w 5004390"/>
                <a:gd name="connsiteY1397" fmla="*/ 1364373 h 5827967"/>
                <a:gd name="connsiteX1398" fmla="*/ 1391600 w 5004390"/>
                <a:gd name="connsiteY1398" fmla="*/ 1404343 h 5827967"/>
                <a:gd name="connsiteX1399" fmla="*/ 1464044 w 5004390"/>
                <a:gd name="connsiteY1399" fmla="*/ 1421831 h 5827967"/>
                <a:gd name="connsiteX1400" fmla="*/ 1401592 w 5004390"/>
                <a:gd name="connsiteY1400" fmla="*/ 1361876 h 5827967"/>
                <a:gd name="connsiteX1401" fmla="*/ 1291675 w 5004390"/>
                <a:gd name="connsiteY1401" fmla="*/ 1187008 h 5827967"/>
                <a:gd name="connsiteX1402" fmla="*/ 1244209 w 5004390"/>
                <a:gd name="connsiteY1402" fmla="*/ 1162027 h 5827967"/>
                <a:gd name="connsiteX1403" fmla="*/ 1184255 w 5004390"/>
                <a:gd name="connsiteY1403" fmla="*/ 1157030 h 5827967"/>
                <a:gd name="connsiteX1404" fmla="*/ 1129296 w 5004390"/>
                <a:gd name="connsiteY1404" fmla="*/ 1164523 h 5827967"/>
                <a:gd name="connsiteX1405" fmla="*/ 1114307 w 5004390"/>
                <a:gd name="connsiteY1405" fmla="*/ 1139542 h 5827967"/>
                <a:gd name="connsiteX1406" fmla="*/ 1144285 w 5004390"/>
                <a:gd name="connsiteY1406" fmla="*/ 1127053 h 5827967"/>
                <a:gd name="connsiteX1407" fmla="*/ 1286676 w 5004390"/>
                <a:gd name="connsiteY1407" fmla="*/ 1129550 h 5827967"/>
                <a:gd name="connsiteX1408" fmla="*/ 1341637 w 5004390"/>
                <a:gd name="connsiteY1408" fmla="*/ 1149535 h 5827967"/>
                <a:gd name="connsiteX1409" fmla="*/ 1356623 w 5004390"/>
                <a:gd name="connsiteY1409" fmla="*/ 1157030 h 5827967"/>
                <a:gd name="connsiteX1410" fmla="*/ 1391600 w 5004390"/>
                <a:gd name="connsiteY1410" fmla="*/ 1174516 h 5827967"/>
                <a:gd name="connsiteX1411" fmla="*/ 1396593 w 5004390"/>
                <a:gd name="connsiteY1411" fmla="*/ 1177015 h 5827967"/>
                <a:gd name="connsiteX1412" fmla="*/ 1394096 w 5004390"/>
                <a:gd name="connsiteY1412" fmla="*/ 1174516 h 5827967"/>
                <a:gd name="connsiteX1413" fmla="*/ 1411582 w 5004390"/>
                <a:gd name="connsiteY1413" fmla="*/ 1187008 h 5827967"/>
                <a:gd name="connsiteX1414" fmla="*/ 1419078 w 5004390"/>
                <a:gd name="connsiteY1414" fmla="*/ 1197000 h 5827967"/>
                <a:gd name="connsiteX1415" fmla="*/ 1476536 w 5004390"/>
                <a:gd name="connsiteY1415" fmla="*/ 1274440 h 5827967"/>
                <a:gd name="connsiteX1416" fmla="*/ 1484029 w 5004390"/>
                <a:gd name="connsiteY1416" fmla="*/ 1289429 h 5827967"/>
                <a:gd name="connsiteX1417" fmla="*/ 1504014 w 5004390"/>
                <a:gd name="connsiteY1417" fmla="*/ 1306917 h 5827967"/>
                <a:gd name="connsiteX1418" fmla="*/ 1531492 w 5004390"/>
                <a:gd name="connsiteY1418" fmla="*/ 1319407 h 5827967"/>
                <a:gd name="connsiteX1419" fmla="*/ 1586450 w 5004390"/>
                <a:gd name="connsiteY1419" fmla="*/ 1289429 h 5827967"/>
                <a:gd name="connsiteX1420" fmla="*/ 1588950 w 5004390"/>
                <a:gd name="connsiteY1420" fmla="*/ 1281936 h 5827967"/>
                <a:gd name="connsiteX1421" fmla="*/ 1506510 w 5004390"/>
                <a:gd name="connsiteY1421" fmla="*/ 1077091 h 5827967"/>
                <a:gd name="connsiteX1422" fmla="*/ 1516506 w 5004390"/>
                <a:gd name="connsiteY1422" fmla="*/ 812290 h 5827967"/>
                <a:gd name="connsiteX1423" fmla="*/ 1538987 w 5004390"/>
                <a:gd name="connsiteY1423" fmla="*/ 802298 h 5827967"/>
                <a:gd name="connsiteX1424" fmla="*/ 1536488 w 5004390"/>
                <a:gd name="connsiteY1424" fmla="*/ 854757 h 5827967"/>
                <a:gd name="connsiteX1425" fmla="*/ 1536488 w 5004390"/>
                <a:gd name="connsiteY1425" fmla="*/ 859753 h 5827967"/>
                <a:gd name="connsiteX1426" fmla="*/ 1543984 w 5004390"/>
                <a:gd name="connsiteY1426" fmla="*/ 932200 h 5827967"/>
                <a:gd name="connsiteX1427" fmla="*/ 1548980 w 5004390"/>
                <a:gd name="connsiteY1427" fmla="*/ 944689 h 5827967"/>
                <a:gd name="connsiteX1428" fmla="*/ 1556473 w 5004390"/>
                <a:gd name="connsiteY1428" fmla="*/ 964674 h 5827967"/>
                <a:gd name="connsiteX1429" fmla="*/ 1551479 w 5004390"/>
                <a:gd name="connsiteY1429" fmla="*/ 952185 h 5827967"/>
                <a:gd name="connsiteX1430" fmla="*/ 1543984 w 5004390"/>
                <a:gd name="connsiteY1430" fmla="*/ 937196 h 5827967"/>
                <a:gd name="connsiteX1431" fmla="*/ 1543984 w 5004390"/>
                <a:gd name="connsiteY1431" fmla="*/ 942192 h 5827967"/>
                <a:gd name="connsiteX1432" fmla="*/ 1668889 w 5004390"/>
                <a:gd name="connsiteY1432" fmla="*/ 1134546 h 5827967"/>
                <a:gd name="connsiteX1433" fmla="*/ 1708859 w 5004390"/>
                <a:gd name="connsiteY1433" fmla="*/ 1167023 h 5827967"/>
                <a:gd name="connsiteX1434" fmla="*/ 1676385 w 5004390"/>
                <a:gd name="connsiteY1434" fmla="*/ 1017136 h 5827967"/>
                <a:gd name="connsiteX1435" fmla="*/ 1668889 w 5004390"/>
                <a:gd name="connsiteY1435" fmla="*/ 994651 h 5827967"/>
                <a:gd name="connsiteX1436" fmla="*/ 1583953 w 5004390"/>
                <a:gd name="connsiteY1436" fmla="*/ 909715 h 5827967"/>
                <a:gd name="connsiteX1437" fmla="*/ 1576460 w 5004390"/>
                <a:gd name="connsiteY1437" fmla="*/ 907218 h 5827967"/>
                <a:gd name="connsiteX1438" fmla="*/ 1581454 w 5004390"/>
                <a:gd name="connsiteY1438" fmla="*/ 907218 h 5827967"/>
                <a:gd name="connsiteX1439" fmla="*/ 1576460 w 5004390"/>
                <a:gd name="connsiteY1439" fmla="*/ 902222 h 5827967"/>
                <a:gd name="connsiteX1440" fmla="*/ 1571462 w 5004390"/>
                <a:gd name="connsiteY1440" fmla="*/ 902222 h 5827967"/>
                <a:gd name="connsiteX1441" fmla="*/ 1566468 w 5004390"/>
                <a:gd name="connsiteY1441" fmla="*/ 902222 h 5827967"/>
                <a:gd name="connsiteX1442" fmla="*/ 1738837 w 5004390"/>
                <a:gd name="connsiteY1442" fmla="*/ 1067098 h 5827967"/>
                <a:gd name="connsiteX1443" fmla="*/ 1811281 w 5004390"/>
                <a:gd name="connsiteY1443" fmla="*/ 1187008 h 5827967"/>
                <a:gd name="connsiteX1444" fmla="*/ 1878731 w 5004390"/>
                <a:gd name="connsiteY1444" fmla="*/ 1152034 h 5827967"/>
                <a:gd name="connsiteX1445" fmla="*/ 1783803 w 5004390"/>
                <a:gd name="connsiteY1445" fmla="*/ 1027128 h 5827967"/>
                <a:gd name="connsiteX1446" fmla="*/ 1756322 w 5004390"/>
                <a:gd name="connsiteY1446" fmla="*/ 964674 h 5827967"/>
                <a:gd name="connsiteX1447" fmla="*/ 1743833 w 5004390"/>
                <a:gd name="connsiteY1447" fmla="*/ 909715 h 5827967"/>
                <a:gd name="connsiteX1448" fmla="*/ 1741336 w 5004390"/>
                <a:gd name="connsiteY1448" fmla="*/ 854757 h 5827967"/>
                <a:gd name="connsiteX1449" fmla="*/ 1763818 w 5004390"/>
                <a:gd name="connsiteY1449" fmla="*/ 804794 h 5827967"/>
                <a:gd name="connsiteX1450" fmla="*/ 1782788 w 5004390"/>
                <a:gd name="connsiteY1450" fmla="*/ 824468 h 5827967"/>
                <a:gd name="connsiteX1451" fmla="*/ 1779694 w 5004390"/>
                <a:gd name="connsiteY1451" fmla="*/ 830535 h 5827967"/>
                <a:gd name="connsiteX1452" fmla="*/ 1778807 w 5004390"/>
                <a:gd name="connsiteY1452" fmla="*/ 824779 h 5827967"/>
                <a:gd name="connsiteX1453" fmla="*/ 1778807 w 5004390"/>
                <a:gd name="connsiteY1453" fmla="*/ 832275 h 5827967"/>
                <a:gd name="connsiteX1454" fmla="*/ 1779694 w 5004390"/>
                <a:gd name="connsiteY1454" fmla="*/ 830535 h 5827967"/>
                <a:gd name="connsiteX1455" fmla="*/ 1787003 w 5004390"/>
                <a:gd name="connsiteY1455" fmla="*/ 877943 h 5827967"/>
                <a:gd name="connsiteX1456" fmla="*/ 1921198 w 5004390"/>
                <a:gd name="connsiteY1456" fmla="*/ 1057106 h 5827967"/>
                <a:gd name="connsiteX1457" fmla="*/ 2151028 w 5004390"/>
                <a:gd name="connsiteY1457" fmla="*/ 1172019 h 5827967"/>
                <a:gd name="connsiteX1458" fmla="*/ 2143532 w 5004390"/>
                <a:gd name="connsiteY1458" fmla="*/ 1169519 h 5827967"/>
                <a:gd name="connsiteX1459" fmla="*/ 2133540 w 5004390"/>
                <a:gd name="connsiteY1459" fmla="*/ 1167023 h 5827967"/>
                <a:gd name="connsiteX1460" fmla="*/ 2138536 w 5004390"/>
                <a:gd name="connsiteY1460" fmla="*/ 1167023 h 5827967"/>
                <a:gd name="connsiteX1461" fmla="*/ 2203487 w 5004390"/>
                <a:gd name="connsiteY1461" fmla="*/ 1172019 h 5827967"/>
                <a:gd name="connsiteX1462" fmla="*/ 2295916 w 5004390"/>
                <a:gd name="connsiteY1462" fmla="*/ 1127053 h 5827967"/>
                <a:gd name="connsiteX1463" fmla="*/ 2108558 w 5004390"/>
                <a:gd name="connsiteY1463" fmla="*/ 944689 h 5827967"/>
                <a:gd name="connsiteX1464" fmla="*/ 1926197 w 5004390"/>
                <a:gd name="connsiteY1464" fmla="*/ 907218 h 5827967"/>
                <a:gd name="connsiteX1465" fmla="*/ 1861243 w 5004390"/>
                <a:gd name="connsiteY1465" fmla="*/ 867249 h 5827967"/>
                <a:gd name="connsiteX1466" fmla="*/ 1838761 w 5004390"/>
                <a:gd name="connsiteY1466" fmla="*/ 844764 h 5827967"/>
                <a:gd name="connsiteX1467" fmla="*/ 1838761 w 5004390"/>
                <a:gd name="connsiteY1467" fmla="*/ 842267 h 5827967"/>
                <a:gd name="connsiteX1468" fmla="*/ 1833765 w 5004390"/>
                <a:gd name="connsiteY1468" fmla="*/ 844764 h 5827967"/>
                <a:gd name="connsiteX1469" fmla="*/ 1891223 w 5004390"/>
                <a:gd name="connsiteY1469" fmla="*/ 842267 h 5827967"/>
                <a:gd name="connsiteX1470" fmla="*/ 2071085 w 5004390"/>
                <a:gd name="connsiteY1470" fmla="*/ 857256 h 5827967"/>
                <a:gd name="connsiteX1471" fmla="*/ 2238460 w 5004390"/>
                <a:gd name="connsiteY1471" fmla="*/ 892230 h 5827967"/>
                <a:gd name="connsiteX1472" fmla="*/ 2403336 w 5004390"/>
                <a:gd name="connsiteY1472" fmla="*/ 982162 h 5827967"/>
                <a:gd name="connsiteX1473" fmla="*/ 2580701 w 5004390"/>
                <a:gd name="connsiteY1473" fmla="*/ 1039617 h 5827967"/>
                <a:gd name="connsiteX1474" fmla="*/ 2738084 w 5004390"/>
                <a:gd name="connsiteY1474" fmla="*/ 1084583 h 5827967"/>
                <a:gd name="connsiteX1475" fmla="*/ 2977903 w 5004390"/>
                <a:gd name="connsiteY1475" fmla="*/ 1064598 h 5827967"/>
                <a:gd name="connsiteX1476" fmla="*/ 3142779 w 5004390"/>
                <a:gd name="connsiteY1476" fmla="*/ 899723 h 5827967"/>
                <a:gd name="connsiteX1477" fmla="*/ 3055344 w 5004390"/>
                <a:gd name="connsiteY1477" fmla="*/ 607444 h 5827967"/>
                <a:gd name="connsiteX1478" fmla="*/ 2818024 w 5004390"/>
                <a:gd name="connsiteY1478" fmla="*/ 475043 h 5827967"/>
                <a:gd name="connsiteX1479" fmla="*/ 2763065 w 5004390"/>
                <a:gd name="connsiteY1479" fmla="*/ 452561 h 5827967"/>
                <a:gd name="connsiteX1480" fmla="*/ 2708106 w 5004390"/>
                <a:gd name="connsiteY1480" fmla="*/ 412591 h 5827967"/>
                <a:gd name="connsiteX1481" fmla="*/ 2700613 w 5004390"/>
                <a:gd name="connsiteY1481" fmla="*/ 382614 h 5827967"/>
                <a:gd name="connsiteX1482" fmla="*/ 2708106 w 5004390"/>
                <a:gd name="connsiteY1482" fmla="*/ 380114 h 5827967"/>
                <a:gd name="connsiteX1483" fmla="*/ 2720596 w 5004390"/>
                <a:gd name="connsiteY1483" fmla="*/ 382614 h 5827967"/>
                <a:gd name="connsiteX1484" fmla="*/ 2813027 w 5004390"/>
                <a:gd name="connsiteY1484" fmla="*/ 417587 h 5827967"/>
                <a:gd name="connsiteX1485" fmla="*/ 2828016 w 5004390"/>
                <a:gd name="connsiteY1485" fmla="*/ 422584 h 5827967"/>
                <a:gd name="connsiteX1486" fmla="*/ 3102809 w 5004390"/>
                <a:gd name="connsiteY1486" fmla="*/ 505020 h 5827967"/>
                <a:gd name="connsiteX1487" fmla="*/ 3312651 w 5004390"/>
                <a:gd name="connsiteY1487" fmla="*/ 862252 h 5827967"/>
                <a:gd name="connsiteX1488" fmla="*/ 3475030 w 5004390"/>
                <a:gd name="connsiteY1488" fmla="*/ 879738 h 5827967"/>
                <a:gd name="connsiteX1489" fmla="*/ 3497512 w 5004390"/>
                <a:gd name="connsiteY1489" fmla="*/ 877241 h 5827967"/>
                <a:gd name="connsiteX1490" fmla="*/ 3517497 w 5004390"/>
                <a:gd name="connsiteY1490" fmla="*/ 614937 h 5827967"/>
                <a:gd name="connsiteX1491" fmla="*/ 3405080 w 5004390"/>
                <a:gd name="connsiteY1491" fmla="*/ 450061 h 5827967"/>
                <a:gd name="connsiteX1492" fmla="*/ 3362613 w 5004390"/>
                <a:gd name="connsiteY1492" fmla="*/ 427580 h 5827967"/>
                <a:gd name="connsiteX1493" fmla="*/ 3270182 w 5004390"/>
                <a:gd name="connsiteY1493" fmla="*/ 400099 h 5827967"/>
                <a:gd name="connsiteX1494" fmla="*/ 3240207 w 5004390"/>
                <a:gd name="connsiteY1494" fmla="*/ 375118 h 5827967"/>
                <a:gd name="connsiteX1495" fmla="*/ 3275181 w 5004390"/>
                <a:gd name="connsiteY1495" fmla="*/ 370122 h 5827967"/>
                <a:gd name="connsiteX1496" fmla="*/ 3572455 w 5004390"/>
                <a:gd name="connsiteY1496" fmla="*/ 490031 h 5827967"/>
                <a:gd name="connsiteX1497" fmla="*/ 3612425 w 5004390"/>
                <a:gd name="connsiteY1497" fmla="*/ 819783 h 5827967"/>
                <a:gd name="connsiteX1498" fmla="*/ 3644899 w 5004390"/>
                <a:gd name="connsiteY1498" fmla="*/ 787309 h 5827967"/>
                <a:gd name="connsiteX1499" fmla="*/ 3679873 w 5004390"/>
                <a:gd name="connsiteY1499" fmla="*/ 732350 h 5827967"/>
                <a:gd name="connsiteX1500" fmla="*/ 3592440 w 5004390"/>
                <a:gd name="connsiteY1500" fmla="*/ 432576 h 5827967"/>
                <a:gd name="connsiteX1501" fmla="*/ 3400087 w 5004390"/>
                <a:gd name="connsiteY1501" fmla="*/ 280189 h 5827967"/>
                <a:gd name="connsiteX1502" fmla="*/ 3277677 w 5004390"/>
                <a:gd name="connsiteY1502" fmla="*/ 240220 h 5827967"/>
                <a:gd name="connsiteX1503" fmla="*/ 3257692 w 5004390"/>
                <a:gd name="connsiteY1503" fmla="*/ 237723 h 5827967"/>
                <a:gd name="connsiteX1504" fmla="*/ 3240207 w 5004390"/>
                <a:gd name="connsiteY1504" fmla="*/ 237723 h 5827967"/>
                <a:gd name="connsiteX1505" fmla="*/ 3215226 w 5004390"/>
                <a:gd name="connsiteY1505" fmla="*/ 235223 h 5827967"/>
                <a:gd name="connsiteX1506" fmla="*/ 3210230 w 5004390"/>
                <a:gd name="connsiteY1506" fmla="*/ 222734 h 5827967"/>
                <a:gd name="connsiteX1507" fmla="*/ 3247700 w 5004390"/>
                <a:gd name="connsiteY1507" fmla="*/ 210242 h 5827967"/>
                <a:gd name="connsiteX1508" fmla="*/ 3624917 w 5004390"/>
                <a:gd name="connsiteY1508" fmla="*/ 332651 h 5827967"/>
                <a:gd name="connsiteX1509" fmla="*/ 3637406 w 5004390"/>
                <a:gd name="connsiteY1509" fmla="*/ 345141 h 5827967"/>
                <a:gd name="connsiteX1510" fmla="*/ 3674879 w 5004390"/>
                <a:gd name="connsiteY1510" fmla="*/ 377617 h 5827967"/>
                <a:gd name="connsiteX1511" fmla="*/ 3649898 w 5004390"/>
                <a:gd name="connsiteY1511" fmla="*/ 337648 h 5827967"/>
                <a:gd name="connsiteX1512" fmla="*/ 3522493 w 5004390"/>
                <a:gd name="connsiteY1512" fmla="*/ 185261 h 5827967"/>
                <a:gd name="connsiteX1513" fmla="*/ 3425068 w 5004390"/>
                <a:gd name="connsiteY1513" fmla="*/ 150287 h 5827967"/>
                <a:gd name="connsiteX1514" fmla="*/ 3367610 w 5004390"/>
                <a:gd name="connsiteY1514" fmla="*/ 150287 h 5827967"/>
                <a:gd name="connsiteX1515" fmla="*/ 3340132 w 5004390"/>
                <a:gd name="connsiteY1515" fmla="*/ 150287 h 5827967"/>
                <a:gd name="connsiteX1516" fmla="*/ 3322644 w 5004390"/>
                <a:gd name="connsiteY1516" fmla="*/ 135299 h 5827967"/>
                <a:gd name="connsiteX1517" fmla="*/ 3382598 w 5004390"/>
                <a:gd name="connsiteY1517" fmla="*/ 102824 h 5827967"/>
                <a:gd name="connsiteX1518" fmla="*/ 3572455 w 5004390"/>
                <a:gd name="connsiteY1518" fmla="*/ 122809 h 5827967"/>
                <a:gd name="connsiteX1519" fmla="*/ 3774804 w 5004390"/>
                <a:gd name="connsiteY1519" fmla="*/ 285186 h 5827967"/>
                <a:gd name="connsiteX1520" fmla="*/ 3827263 w 5004390"/>
                <a:gd name="connsiteY1520" fmla="*/ 415088 h 5827967"/>
                <a:gd name="connsiteX1521" fmla="*/ 3834759 w 5004390"/>
                <a:gd name="connsiteY1521" fmla="*/ 442569 h 5827967"/>
                <a:gd name="connsiteX1522" fmla="*/ 3827263 w 5004390"/>
                <a:gd name="connsiteY1522" fmla="*/ 417587 h 5827967"/>
                <a:gd name="connsiteX1523" fmla="*/ 3837256 w 5004390"/>
                <a:gd name="connsiteY1523" fmla="*/ 477542 h 5827967"/>
                <a:gd name="connsiteX1524" fmla="*/ 3842252 w 5004390"/>
                <a:gd name="connsiteY1524" fmla="*/ 609941 h 5827967"/>
                <a:gd name="connsiteX1525" fmla="*/ 3839755 w 5004390"/>
                <a:gd name="connsiteY1525" fmla="*/ 637422 h 5827967"/>
                <a:gd name="connsiteX1526" fmla="*/ 3824767 w 5004390"/>
                <a:gd name="connsiteY1526" fmla="*/ 250212 h 5827967"/>
                <a:gd name="connsiteX1527" fmla="*/ 3654892 w 5004390"/>
                <a:gd name="connsiteY1527" fmla="*/ 60355 h 5827967"/>
                <a:gd name="connsiteX1528" fmla="*/ 3589943 w 5004390"/>
                <a:gd name="connsiteY1528" fmla="*/ 47866 h 5827967"/>
                <a:gd name="connsiteX1529" fmla="*/ 3539981 w 5004390"/>
                <a:gd name="connsiteY1529" fmla="*/ 57858 h 5827967"/>
                <a:gd name="connsiteX1530" fmla="*/ 3529986 w 5004390"/>
                <a:gd name="connsiteY1530" fmla="*/ 60355 h 5827967"/>
                <a:gd name="connsiteX1531" fmla="*/ 3524992 w 5004390"/>
                <a:gd name="connsiteY1531" fmla="*/ 60355 h 5827967"/>
                <a:gd name="connsiteX1532" fmla="*/ 3517497 w 5004390"/>
                <a:gd name="connsiteY1532" fmla="*/ 52862 h 5827967"/>
                <a:gd name="connsiteX1533" fmla="*/ 3602512 w 5004390"/>
                <a:gd name="connsiteY1533" fmla="*/ 517 h 582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</a:cxnLst>
              <a:rect l="l" t="t" r="r" b="b"/>
              <a:pathLst>
                <a:path w="5004390" h="5827967">
                  <a:moveTo>
                    <a:pt x="3488945" y="4085189"/>
                  </a:moveTo>
                  <a:lnTo>
                    <a:pt x="3487519" y="4092318"/>
                  </a:lnTo>
                  <a:lnTo>
                    <a:pt x="3482523" y="4102310"/>
                  </a:lnTo>
                  <a:close/>
                  <a:moveTo>
                    <a:pt x="3525000" y="4049824"/>
                  </a:moveTo>
                  <a:lnTo>
                    <a:pt x="3524992" y="4049851"/>
                  </a:lnTo>
                  <a:lnTo>
                    <a:pt x="3522493" y="4057344"/>
                  </a:lnTo>
                  <a:close/>
                  <a:moveTo>
                    <a:pt x="3592432" y="3994918"/>
                  </a:moveTo>
                  <a:lnTo>
                    <a:pt x="3589943" y="4004885"/>
                  </a:lnTo>
                  <a:lnTo>
                    <a:pt x="3584947" y="4017374"/>
                  </a:lnTo>
                  <a:close/>
                  <a:moveTo>
                    <a:pt x="3894669" y="3860398"/>
                  </a:moveTo>
                  <a:lnTo>
                    <a:pt x="3889718" y="3872483"/>
                  </a:lnTo>
                  <a:lnTo>
                    <a:pt x="3877226" y="3897464"/>
                  </a:lnTo>
                  <a:close/>
                  <a:moveTo>
                    <a:pt x="3822267" y="3832513"/>
                  </a:moveTo>
                  <a:lnTo>
                    <a:pt x="3819768" y="3840009"/>
                  </a:lnTo>
                  <a:lnTo>
                    <a:pt x="3821017" y="3835013"/>
                  </a:lnTo>
                  <a:close/>
                  <a:moveTo>
                    <a:pt x="3802282" y="3797540"/>
                  </a:moveTo>
                  <a:lnTo>
                    <a:pt x="3802282" y="3800039"/>
                  </a:lnTo>
                  <a:lnTo>
                    <a:pt x="3794787" y="3810031"/>
                  </a:lnTo>
                  <a:close/>
                  <a:moveTo>
                    <a:pt x="3948075" y="3783088"/>
                  </a:moveTo>
                  <a:lnTo>
                    <a:pt x="3942177" y="3805035"/>
                  </a:lnTo>
                  <a:lnTo>
                    <a:pt x="3934684" y="3827517"/>
                  </a:lnTo>
                  <a:lnTo>
                    <a:pt x="3947173" y="3785050"/>
                  </a:lnTo>
                  <a:close/>
                  <a:moveTo>
                    <a:pt x="4032109" y="3735088"/>
                  </a:moveTo>
                  <a:lnTo>
                    <a:pt x="4024616" y="3765065"/>
                  </a:lnTo>
                  <a:lnTo>
                    <a:pt x="4030747" y="3738493"/>
                  </a:lnTo>
                  <a:close/>
                  <a:moveTo>
                    <a:pt x="4031760" y="3734104"/>
                  </a:moveTo>
                  <a:lnTo>
                    <a:pt x="4030747" y="3738493"/>
                  </a:lnTo>
                  <a:lnTo>
                    <a:pt x="4027113" y="3747577"/>
                  </a:lnTo>
                  <a:lnTo>
                    <a:pt x="4002132" y="3797540"/>
                  </a:lnTo>
                  <a:lnTo>
                    <a:pt x="4017120" y="3767562"/>
                  </a:lnTo>
                  <a:close/>
                  <a:moveTo>
                    <a:pt x="4035144" y="3725304"/>
                  </a:moveTo>
                  <a:lnTo>
                    <a:pt x="4034609" y="3727592"/>
                  </a:lnTo>
                  <a:lnTo>
                    <a:pt x="4031760" y="3734104"/>
                  </a:lnTo>
                  <a:lnTo>
                    <a:pt x="4032109" y="3732589"/>
                  </a:lnTo>
                  <a:close/>
                  <a:moveTo>
                    <a:pt x="4052094" y="3725095"/>
                  </a:moveTo>
                  <a:lnTo>
                    <a:pt x="4047098" y="3770062"/>
                  </a:lnTo>
                  <a:lnTo>
                    <a:pt x="4049597" y="3745080"/>
                  </a:lnTo>
                  <a:cubicBezTo>
                    <a:pt x="4049597" y="3740084"/>
                    <a:pt x="4052094" y="3732589"/>
                    <a:pt x="4052094" y="3725095"/>
                  </a:cubicBezTo>
                  <a:close/>
                  <a:moveTo>
                    <a:pt x="4052094" y="3722596"/>
                  </a:moveTo>
                  <a:cubicBezTo>
                    <a:pt x="4052094" y="3722596"/>
                    <a:pt x="4052094" y="3725095"/>
                    <a:pt x="4052094" y="3725095"/>
                  </a:cubicBezTo>
                  <a:lnTo>
                    <a:pt x="4049597" y="3732589"/>
                  </a:lnTo>
                  <a:close/>
                  <a:moveTo>
                    <a:pt x="4025862" y="3701369"/>
                  </a:moveTo>
                  <a:lnTo>
                    <a:pt x="4022117" y="3715103"/>
                  </a:lnTo>
                  <a:lnTo>
                    <a:pt x="4014624" y="3735088"/>
                  </a:lnTo>
                  <a:close/>
                  <a:moveTo>
                    <a:pt x="4127038" y="3647653"/>
                  </a:moveTo>
                  <a:cubicBezTo>
                    <a:pt x="4124541" y="3650152"/>
                    <a:pt x="4124541" y="3655148"/>
                    <a:pt x="4124541" y="3657645"/>
                  </a:cubicBezTo>
                  <a:lnTo>
                    <a:pt x="4126474" y="3648942"/>
                  </a:lnTo>
                  <a:close/>
                  <a:moveTo>
                    <a:pt x="4118371" y="3556972"/>
                  </a:moveTo>
                  <a:lnTo>
                    <a:pt x="4117045" y="3575208"/>
                  </a:lnTo>
                  <a:lnTo>
                    <a:pt x="4114548" y="3590197"/>
                  </a:lnTo>
                  <a:lnTo>
                    <a:pt x="4117045" y="3562717"/>
                  </a:lnTo>
                  <a:close/>
                  <a:moveTo>
                    <a:pt x="4283344" y="3429986"/>
                  </a:moveTo>
                  <a:lnTo>
                    <a:pt x="4281921" y="3437811"/>
                  </a:lnTo>
                  <a:lnTo>
                    <a:pt x="4276925" y="3457796"/>
                  </a:lnTo>
                  <a:close/>
                  <a:moveTo>
                    <a:pt x="4358735" y="3362886"/>
                  </a:moveTo>
                  <a:lnTo>
                    <a:pt x="4356864" y="3372860"/>
                  </a:lnTo>
                  <a:lnTo>
                    <a:pt x="4351868" y="3390348"/>
                  </a:lnTo>
                  <a:close/>
                  <a:moveTo>
                    <a:pt x="4469788" y="3358344"/>
                  </a:moveTo>
                  <a:lnTo>
                    <a:pt x="4469278" y="3360370"/>
                  </a:lnTo>
                  <a:lnTo>
                    <a:pt x="4459289" y="3392844"/>
                  </a:lnTo>
                  <a:close/>
                  <a:moveTo>
                    <a:pt x="4479956" y="3285011"/>
                  </a:moveTo>
                  <a:lnTo>
                    <a:pt x="4479271" y="3287924"/>
                  </a:lnTo>
                  <a:lnTo>
                    <a:pt x="4471778" y="3307908"/>
                  </a:lnTo>
                  <a:close/>
                  <a:moveTo>
                    <a:pt x="4469133" y="3284182"/>
                  </a:moveTo>
                  <a:lnTo>
                    <a:pt x="4466782" y="3307908"/>
                  </a:lnTo>
                  <a:lnTo>
                    <a:pt x="4464285" y="3322897"/>
                  </a:lnTo>
                  <a:lnTo>
                    <a:pt x="4466782" y="3297916"/>
                  </a:lnTo>
                  <a:close/>
                  <a:moveTo>
                    <a:pt x="4481954" y="3279417"/>
                  </a:moveTo>
                  <a:lnTo>
                    <a:pt x="4481770" y="3280430"/>
                  </a:lnTo>
                  <a:lnTo>
                    <a:pt x="4481889" y="3279601"/>
                  </a:lnTo>
                  <a:close/>
                  <a:moveTo>
                    <a:pt x="4482908" y="3272471"/>
                  </a:moveTo>
                  <a:lnTo>
                    <a:pt x="4481889" y="3279601"/>
                  </a:lnTo>
                  <a:lnTo>
                    <a:pt x="4479956" y="3285011"/>
                  </a:lnTo>
                  <a:close/>
                  <a:moveTo>
                    <a:pt x="4517201" y="3223193"/>
                  </a:moveTo>
                  <a:lnTo>
                    <a:pt x="4516744" y="3225472"/>
                  </a:lnTo>
                  <a:lnTo>
                    <a:pt x="4509251" y="3245457"/>
                  </a:lnTo>
                  <a:close/>
                  <a:moveTo>
                    <a:pt x="4589584" y="3186740"/>
                  </a:moveTo>
                  <a:lnTo>
                    <a:pt x="4589191" y="3187999"/>
                  </a:lnTo>
                  <a:lnTo>
                    <a:pt x="4579196" y="3210483"/>
                  </a:lnTo>
                  <a:close/>
                  <a:moveTo>
                    <a:pt x="4565195" y="3132398"/>
                  </a:moveTo>
                  <a:lnTo>
                    <a:pt x="4564210" y="3148029"/>
                  </a:lnTo>
                  <a:lnTo>
                    <a:pt x="4561710" y="3160521"/>
                  </a:lnTo>
                  <a:lnTo>
                    <a:pt x="4564210" y="3138036"/>
                  </a:lnTo>
                  <a:close/>
                  <a:moveTo>
                    <a:pt x="4728378" y="2728229"/>
                  </a:moveTo>
                  <a:lnTo>
                    <a:pt x="4729083" y="2733342"/>
                  </a:lnTo>
                  <a:lnTo>
                    <a:pt x="4726586" y="2753327"/>
                  </a:lnTo>
                  <a:close/>
                  <a:moveTo>
                    <a:pt x="4737022" y="2698758"/>
                  </a:moveTo>
                  <a:lnTo>
                    <a:pt x="4739078" y="2710860"/>
                  </a:lnTo>
                  <a:lnTo>
                    <a:pt x="4741575" y="2728345"/>
                  </a:lnTo>
                  <a:close/>
                  <a:moveTo>
                    <a:pt x="4765753" y="2641278"/>
                  </a:moveTo>
                  <a:lnTo>
                    <a:pt x="4766556" y="2645909"/>
                  </a:lnTo>
                  <a:lnTo>
                    <a:pt x="4764059" y="2668391"/>
                  </a:lnTo>
                  <a:close/>
                  <a:moveTo>
                    <a:pt x="4732204" y="2539099"/>
                  </a:moveTo>
                  <a:lnTo>
                    <a:pt x="4734082" y="2545984"/>
                  </a:lnTo>
                  <a:lnTo>
                    <a:pt x="4736578" y="2560973"/>
                  </a:lnTo>
                  <a:close/>
                  <a:moveTo>
                    <a:pt x="4777262" y="2328646"/>
                  </a:moveTo>
                  <a:lnTo>
                    <a:pt x="4781544" y="2343635"/>
                  </a:lnTo>
                  <a:lnTo>
                    <a:pt x="4777455" y="2330003"/>
                  </a:lnTo>
                  <a:close/>
                  <a:moveTo>
                    <a:pt x="4776548" y="2323650"/>
                  </a:moveTo>
                  <a:lnTo>
                    <a:pt x="4777262" y="2328646"/>
                  </a:lnTo>
                  <a:lnTo>
                    <a:pt x="4776548" y="2326149"/>
                  </a:lnTo>
                  <a:cubicBezTo>
                    <a:pt x="4776548" y="2326149"/>
                    <a:pt x="4776548" y="2323650"/>
                    <a:pt x="4776548" y="2323650"/>
                  </a:cubicBezTo>
                  <a:close/>
                  <a:moveTo>
                    <a:pt x="4753929" y="2274825"/>
                  </a:moveTo>
                  <a:lnTo>
                    <a:pt x="4761560" y="2291176"/>
                  </a:lnTo>
                  <a:lnTo>
                    <a:pt x="4762427" y="2293344"/>
                  </a:lnTo>
                  <a:lnTo>
                    <a:pt x="4763102" y="2295896"/>
                  </a:lnTo>
                  <a:lnTo>
                    <a:pt x="4756563" y="2281183"/>
                  </a:lnTo>
                  <a:close/>
                  <a:moveTo>
                    <a:pt x="4808236" y="2250617"/>
                  </a:moveTo>
                  <a:lnTo>
                    <a:pt x="4809025" y="2253703"/>
                  </a:lnTo>
                  <a:lnTo>
                    <a:pt x="4811522" y="2268692"/>
                  </a:lnTo>
                  <a:close/>
                  <a:moveTo>
                    <a:pt x="4770550" y="2166003"/>
                  </a:moveTo>
                  <a:lnTo>
                    <a:pt x="4771552" y="2171266"/>
                  </a:lnTo>
                  <a:lnTo>
                    <a:pt x="4774051" y="2188752"/>
                  </a:lnTo>
                  <a:close/>
                  <a:moveTo>
                    <a:pt x="4795517" y="2141114"/>
                  </a:moveTo>
                  <a:lnTo>
                    <a:pt x="4799033" y="2151281"/>
                  </a:lnTo>
                  <a:lnTo>
                    <a:pt x="4804026" y="2168767"/>
                  </a:lnTo>
                  <a:close/>
                  <a:moveTo>
                    <a:pt x="4779038" y="2126282"/>
                  </a:moveTo>
                  <a:lnTo>
                    <a:pt x="4784044" y="2136292"/>
                  </a:lnTo>
                  <a:lnTo>
                    <a:pt x="4789040" y="2148782"/>
                  </a:lnTo>
                  <a:lnTo>
                    <a:pt x="4779045" y="2126300"/>
                  </a:lnTo>
                  <a:close/>
                  <a:moveTo>
                    <a:pt x="4795956" y="1957577"/>
                  </a:moveTo>
                  <a:lnTo>
                    <a:pt x="4796533" y="1958925"/>
                  </a:lnTo>
                  <a:lnTo>
                    <a:pt x="4799033" y="1971417"/>
                  </a:lnTo>
                  <a:close/>
                  <a:moveTo>
                    <a:pt x="4805692" y="1951427"/>
                  </a:moveTo>
                  <a:lnTo>
                    <a:pt x="4806526" y="1953929"/>
                  </a:lnTo>
                  <a:lnTo>
                    <a:pt x="4809025" y="1971417"/>
                  </a:lnTo>
                  <a:close/>
                  <a:moveTo>
                    <a:pt x="4846091" y="1836236"/>
                  </a:moveTo>
                  <a:lnTo>
                    <a:pt x="4848995" y="1841515"/>
                  </a:lnTo>
                  <a:lnTo>
                    <a:pt x="4853989" y="1854004"/>
                  </a:lnTo>
                  <a:close/>
                  <a:moveTo>
                    <a:pt x="4851363" y="1811869"/>
                  </a:moveTo>
                  <a:lnTo>
                    <a:pt x="4853989" y="1816533"/>
                  </a:lnTo>
                  <a:lnTo>
                    <a:pt x="4858987" y="1829023"/>
                  </a:lnTo>
                  <a:close/>
                  <a:moveTo>
                    <a:pt x="4796533" y="1794049"/>
                  </a:moveTo>
                  <a:lnTo>
                    <a:pt x="4799723" y="1798995"/>
                  </a:lnTo>
                  <a:lnTo>
                    <a:pt x="4804026" y="1809038"/>
                  </a:lnTo>
                  <a:close/>
                  <a:moveTo>
                    <a:pt x="4836427" y="1750308"/>
                  </a:moveTo>
                  <a:lnTo>
                    <a:pt x="4851492" y="1776564"/>
                  </a:lnTo>
                  <a:lnTo>
                    <a:pt x="4858987" y="1789053"/>
                  </a:lnTo>
                  <a:lnTo>
                    <a:pt x="4841499" y="1761575"/>
                  </a:lnTo>
                  <a:close/>
                  <a:moveTo>
                    <a:pt x="4785893" y="1674101"/>
                  </a:moveTo>
                  <a:lnTo>
                    <a:pt x="4789040" y="1679136"/>
                  </a:lnTo>
                  <a:lnTo>
                    <a:pt x="4799033" y="1696624"/>
                  </a:lnTo>
                  <a:close/>
                  <a:moveTo>
                    <a:pt x="4862978" y="1657890"/>
                  </a:moveTo>
                  <a:lnTo>
                    <a:pt x="4866480" y="1664147"/>
                  </a:lnTo>
                  <a:lnTo>
                    <a:pt x="4871477" y="1679136"/>
                  </a:lnTo>
                  <a:close/>
                  <a:moveTo>
                    <a:pt x="4771550" y="1619179"/>
                  </a:moveTo>
                  <a:lnTo>
                    <a:pt x="4771552" y="1619181"/>
                  </a:lnTo>
                  <a:lnTo>
                    <a:pt x="4776548" y="1629173"/>
                  </a:lnTo>
                  <a:close/>
                  <a:moveTo>
                    <a:pt x="4789040" y="1499271"/>
                  </a:moveTo>
                  <a:cubicBezTo>
                    <a:pt x="4791537" y="1501771"/>
                    <a:pt x="4791537" y="1504267"/>
                    <a:pt x="4794034" y="1506767"/>
                  </a:cubicBezTo>
                  <a:lnTo>
                    <a:pt x="4795677" y="1510052"/>
                  </a:lnTo>
                  <a:lnTo>
                    <a:pt x="4793313" y="1506749"/>
                  </a:lnTo>
                  <a:close/>
                  <a:moveTo>
                    <a:pt x="4863959" y="1494244"/>
                  </a:moveTo>
                  <a:lnTo>
                    <a:pt x="4863984" y="1494275"/>
                  </a:lnTo>
                  <a:lnTo>
                    <a:pt x="4871477" y="1504267"/>
                  </a:lnTo>
                  <a:close/>
                  <a:moveTo>
                    <a:pt x="4780292" y="1449303"/>
                  </a:moveTo>
                  <a:lnTo>
                    <a:pt x="4786541" y="1459301"/>
                  </a:lnTo>
                  <a:lnTo>
                    <a:pt x="4791537" y="1469294"/>
                  </a:lnTo>
                  <a:lnTo>
                    <a:pt x="4781544" y="1451808"/>
                  </a:lnTo>
                  <a:close/>
                  <a:moveTo>
                    <a:pt x="4839002" y="1431822"/>
                  </a:moveTo>
                  <a:lnTo>
                    <a:pt x="4839002" y="1431823"/>
                  </a:lnTo>
                  <a:lnTo>
                    <a:pt x="4843996" y="1439316"/>
                  </a:lnTo>
                  <a:close/>
                  <a:moveTo>
                    <a:pt x="4771550" y="1274435"/>
                  </a:moveTo>
                  <a:lnTo>
                    <a:pt x="4771552" y="1274440"/>
                  </a:lnTo>
                  <a:lnTo>
                    <a:pt x="4774051" y="1281936"/>
                  </a:lnTo>
                  <a:close/>
                  <a:moveTo>
                    <a:pt x="4789026" y="1234434"/>
                  </a:moveTo>
                  <a:lnTo>
                    <a:pt x="4789040" y="1234471"/>
                  </a:lnTo>
                  <a:lnTo>
                    <a:pt x="4791537" y="1241966"/>
                  </a:lnTo>
                  <a:close/>
                  <a:moveTo>
                    <a:pt x="3594937" y="1231974"/>
                  </a:moveTo>
                  <a:lnTo>
                    <a:pt x="3604930" y="1234471"/>
                  </a:lnTo>
                  <a:lnTo>
                    <a:pt x="3611213" y="1236888"/>
                  </a:lnTo>
                  <a:lnTo>
                    <a:pt x="3599936" y="1234471"/>
                  </a:lnTo>
                  <a:close/>
                  <a:moveTo>
                    <a:pt x="4791536" y="1204491"/>
                  </a:moveTo>
                  <a:lnTo>
                    <a:pt x="4791537" y="1204493"/>
                  </a:lnTo>
                  <a:lnTo>
                    <a:pt x="4794034" y="1211989"/>
                  </a:lnTo>
                  <a:close/>
                  <a:moveTo>
                    <a:pt x="4776721" y="1170625"/>
                  </a:moveTo>
                  <a:lnTo>
                    <a:pt x="4779641" y="1177302"/>
                  </a:lnTo>
                  <a:lnTo>
                    <a:pt x="4781544" y="1187008"/>
                  </a:lnTo>
                  <a:lnTo>
                    <a:pt x="4781544" y="1194501"/>
                  </a:lnTo>
                  <a:lnTo>
                    <a:pt x="4773176" y="1173580"/>
                  </a:lnTo>
                  <a:lnTo>
                    <a:pt x="4774920" y="1172126"/>
                  </a:lnTo>
                  <a:lnTo>
                    <a:pt x="4776548" y="1177015"/>
                  </a:lnTo>
                  <a:lnTo>
                    <a:pt x="4775478" y="1171661"/>
                  </a:lnTo>
                  <a:close/>
                  <a:moveTo>
                    <a:pt x="4781476" y="1166663"/>
                  </a:moveTo>
                  <a:lnTo>
                    <a:pt x="4785449" y="1180879"/>
                  </a:lnTo>
                  <a:cubicBezTo>
                    <a:pt x="4787166" y="1187632"/>
                    <a:pt x="4788415" y="1193253"/>
                    <a:pt x="4789040" y="1197000"/>
                  </a:cubicBezTo>
                  <a:lnTo>
                    <a:pt x="4791536" y="1204491"/>
                  </a:lnTo>
                  <a:lnTo>
                    <a:pt x="4779641" y="1177302"/>
                  </a:lnTo>
                  <a:lnTo>
                    <a:pt x="4778422" y="1171081"/>
                  </a:lnTo>
                  <a:lnTo>
                    <a:pt x="4777950" y="1169601"/>
                  </a:lnTo>
                  <a:lnTo>
                    <a:pt x="4779045" y="1168689"/>
                  </a:lnTo>
                  <a:close/>
                  <a:moveTo>
                    <a:pt x="4766556" y="1157030"/>
                  </a:moveTo>
                  <a:lnTo>
                    <a:pt x="4773176" y="1173580"/>
                  </a:lnTo>
                  <a:lnTo>
                    <a:pt x="4770936" y="1175446"/>
                  </a:lnTo>
                  <a:lnTo>
                    <a:pt x="4769053" y="1169519"/>
                  </a:lnTo>
                  <a:lnTo>
                    <a:pt x="4767458" y="1164252"/>
                  </a:lnTo>
                  <a:close/>
                  <a:moveTo>
                    <a:pt x="4779137" y="1148799"/>
                  </a:moveTo>
                  <a:lnTo>
                    <a:pt x="4781544" y="1157030"/>
                  </a:lnTo>
                  <a:lnTo>
                    <a:pt x="4784044" y="1164523"/>
                  </a:lnTo>
                  <a:lnTo>
                    <a:pt x="4781476" y="1166663"/>
                  </a:lnTo>
                  <a:lnTo>
                    <a:pt x="4779058" y="1158007"/>
                  </a:lnTo>
                  <a:close/>
                  <a:moveTo>
                    <a:pt x="3470031" y="1139542"/>
                  </a:moveTo>
                  <a:lnTo>
                    <a:pt x="3485023" y="1144538"/>
                  </a:lnTo>
                  <a:lnTo>
                    <a:pt x="3485034" y="1144543"/>
                  </a:lnTo>
                  <a:lnTo>
                    <a:pt x="3477527" y="1142042"/>
                  </a:lnTo>
                  <a:close/>
                  <a:moveTo>
                    <a:pt x="4772364" y="1139468"/>
                  </a:moveTo>
                  <a:lnTo>
                    <a:pt x="4779047" y="1157967"/>
                  </a:lnTo>
                  <a:lnTo>
                    <a:pt x="4779058" y="1158007"/>
                  </a:lnTo>
                  <a:lnTo>
                    <a:pt x="4779045" y="1159527"/>
                  </a:lnTo>
                  <a:lnTo>
                    <a:pt x="4779045" y="1164523"/>
                  </a:lnTo>
                  <a:close/>
                  <a:moveTo>
                    <a:pt x="4769053" y="1127053"/>
                  </a:moveTo>
                  <a:lnTo>
                    <a:pt x="4772364" y="1139468"/>
                  </a:lnTo>
                  <a:lnTo>
                    <a:pt x="4769822" y="1132433"/>
                  </a:lnTo>
                  <a:close/>
                  <a:moveTo>
                    <a:pt x="4794032" y="1112058"/>
                  </a:moveTo>
                  <a:lnTo>
                    <a:pt x="4796533" y="1117060"/>
                  </a:lnTo>
                  <a:lnTo>
                    <a:pt x="4799033" y="1122057"/>
                  </a:lnTo>
                  <a:lnTo>
                    <a:pt x="4794034" y="1112064"/>
                  </a:lnTo>
                  <a:close/>
                  <a:moveTo>
                    <a:pt x="3602512" y="517"/>
                  </a:moveTo>
                  <a:cubicBezTo>
                    <a:pt x="3618515" y="-849"/>
                    <a:pt x="3635533" y="400"/>
                    <a:pt x="3652395" y="5396"/>
                  </a:cubicBezTo>
                  <a:cubicBezTo>
                    <a:pt x="3674879" y="7896"/>
                    <a:pt x="3697361" y="15389"/>
                    <a:pt x="3714849" y="22885"/>
                  </a:cubicBezTo>
                  <a:cubicBezTo>
                    <a:pt x="3719843" y="22885"/>
                    <a:pt x="3722342" y="25381"/>
                    <a:pt x="3727339" y="25381"/>
                  </a:cubicBezTo>
                  <a:cubicBezTo>
                    <a:pt x="3804779" y="50363"/>
                    <a:pt x="3884721" y="112817"/>
                    <a:pt x="3932184" y="202749"/>
                  </a:cubicBezTo>
                  <a:cubicBezTo>
                    <a:pt x="4017120" y="370122"/>
                    <a:pt x="3977150" y="532501"/>
                    <a:pt x="3964661" y="627429"/>
                  </a:cubicBezTo>
                  <a:cubicBezTo>
                    <a:pt x="3972154" y="629926"/>
                    <a:pt x="3964661" y="659903"/>
                    <a:pt x="3972154" y="667399"/>
                  </a:cubicBezTo>
                  <a:cubicBezTo>
                    <a:pt x="3974654" y="664900"/>
                    <a:pt x="3979647" y="662403"/>
                    <a:pt x="3982147" y="662403"/>
                  </a:cubicBezTo>
                  <a:cubicBezTo>
                    <a:pt x="4012124" y="647414"/>
                    <a:pt x="4049597" y="624930"/>
                    <a:pt x="4099560" y="612441"/>
                  </a:cubicBezTo>
                  <a:cubicBezTo>
                    <a:pt x="4137030" y="609941"/>
                    <a:pt x="4174503" y="604945"/>
                    <a:pt x="4214473" y="594952"/>
                  </a:cubicBezTo>
                  <a:cubicBezTo>
                    <a:pt x="4241951" y="587459"/>
                    <a:pt x="4269429" y="579964"/>
                    <a:pt x="4299409" y="567474"/>
                  </a:cubicBezTo>
                  <a:cubicBezTo>
                    <a:pt x="4379346" y="515013"/>
                    <a:pt x="4459289" y="482538"/>
                    <a:pt x="4521740" y="455058"/>
                  </a:cubicBezTo>
                  <a:cubicBezTo>
                    <a:pt x="4529233" y="450061"/>
                    <a:pt x="4536729" y="445065"/>
                    <a:pt x="4544222" y="445065"/>
                  </a:cubicBezTo>
                  <a:cubicBezTo>
                    <a:pt x="4559213" y="437572"/>
                    <a:pt x="4574202" y="432576"/>
                    <a:pt x="4586691" y="427580"/>
                  </a:cubicBezTo>
                  <a:cubicBezTo>
                    <a:pt x="4589191" y="425080"/>
                    <a:pt x="4594184" y="422584"/>
                    <a:pt x="4596684" y="422584"/>
                  </a:cubicBezTo>
                  <a:cubicBezTo>
                    <a:pt x="4599183" y="422584"/>
                    <a:pt x="4599183" y="420084"/>
                    <a:pt x="4601680" y="420084"/>
                  </a:cubicBezTo>
                  <a:cubicBezTo>
                    <a:pt x="4621665" y="395103"/>
                    <a:pt x="4649146" y="357632"/>
                    <a:pt x="4691612" y="330152"/>
                  </a:cubicBezTo>
                  <a:cubicBezTo>
                    <a:pt x="4746571" y="307670"/>
                    <a:pt x="4809025" y="280189"/>
                    <a:pt x="4836503" y="310167"/>
                  </a:cubicBezTo>
                  <a:cubicBezTo>
                    <a:pt x="4839002" y="312666"/>
                    <a:pt x="4839002" y="312666"/>
                    <a:pt x="4841499" y="315163"/>
                  </a:cubicBezTo>
                  <a:cubicBezTo>
                    <a:pt x="4848995" y="320159"/>
                    <a:pt x="4856488" y="327655"/>
                    <a:pt x="4863984" y="337648"/>
                  </a:cubicBezTo>
                  <a:cubicBezTo>
                    <a:pt x="4866480" y="340144"/>
                    <a:pt x="4868977" y="342644"/>
                    <a:pt x="4871477" y="345141"/>
                  </a:cubicBezTo>
                  <a:cubicBezTo>
                    <a:pt x="4891462" y="372621"/>
                    <a:pt x="4908950" y="407595"/>
                    <a:pt x="4923939" y="445065"/>
                  </a:cubicBezTo>
                  <a:cubicBezTo>
                    <a:pt x="4918940" y="457557"/>
                    <a:pt x="4916443" y="467550"/>
                    <a:pt x="4911447" y="480039"/>
                  </a:cubicBezTo>
                  <a:cubicBezTo>
                    <a:pt x="4913946" y="480039"/>
                    <a:pt x="4918940" y="482538"/>
                    <a:pt x="4921439" y="482538"/>
                  </a:cubicBezTo>
                  <a:cubicBezTo>
                    <a:pt x="5001379" y="510016"/>
                    <a:pt x="5031356" y="602448"/>
                    <a:pt x="4976398" y="664900"/>
                  </a:cubicBezTo>
                  <a:cubicBezTo>
                    <a:pt x="4948920" y="694877"/>
                    <a:pt x="4923939" y="702373"/>
                    <a:pt x="4908950" y="747339"/>
                  </a:cubicBezTo>
                  <a:cubicBezTo>
                    <a:pt x="4888965" y="799798"/>
                    <a:pt x="4888965" y="854757"/>
                    <a:pt x="4873976" y="907218"/>
                  </a:cubicBezTo>
                  <a:cubicBezTo>
                    <a:pt x="4863984" y="947188"/>
                    <a:pt x="4784044" y="1017136"/>
                    <a:pt x="4784044" y="1047113"/>
                  </a:cubicBezTo>
                  <a:cubicBezTo>
                    <a:pt x="4784044" y="1057106"/>
                    <a:pt x="4784668" y="1070220"/>
                    <a:pt x="4786229" y="1082399"/>
                  </a:cubicBezTo>
                  <a:lnTo>
                    <a:pt x="4794032" y="1112058"/>
                  </a:lnTo>
                  <a:lnTo>
                    <a:pt x="4776548" y="1077091"/>
                  </a:lnTo>
                  <a:cubicBezTo>
                    <a:pt x="4776548" y="1079587"/>
                    <a:pt x="4776548" y="1082087"/>
                    <a:pt x="4776548" y="1084583"/>
                  </a:cubicBezTo>
                  <a:cubicBezTo>
                    <a:pt x="4781544" y="1102072"/>
                    <a:pt x="4784044" y="1122057"/>
                    <a:pt x="4784044" y="1129550"/>
                  </a:cubicBezTo>
                  <a:lnTo>
                    <a:pt x="4786541" y="1139542"/>
                  </a:lnTo>
                  <a:lnTo>
                    <a:pt x="4784044" y="1134546"/>
                  </a:lnTo>
                  <a:cubicBezTo>
                    <a:pt x="4781544" y="1129550"/>
                    <a:pt x="4781544" y="1124553"/>
                    <a:pt x="4779045" y="1119557"/>
                  </a:cubicBezTo>
                  <a:cubicBezTo>
                    <a:pt x="4779045" y="1124553"/>
                    <a:pt x="4779045" y="1127053"/>
                    <a:pt x="4779045" y="1129550"/>
                  </a:cubicBezTo>
                  <a:lnTo>
                    <a:pt x="4781544" y="1142042"/>
                  </a:lnTo>
                  <a:lnTo>
                    <a:pt x="4779045" y="1134546"/>
                  </a:lnTo>
                  <a:cubicBezTo>
                    <a:pt x="4776548" y="1124553"/>
                    <a:pt x="4771552" y="1109565"/>
                    <a:pt x="4769053" y="1097075"/>
                  </a:cubicBezTo>
                  <a:cubicBezTo>
                    <a:pt x="4766556" y="1089580"/>
                    <a:pt x="4764059" y="1082087"/>
                    <a:pt x="4761560" y="1077091"/>
                  </a:cubicBezTo>
                  <a:cubicBezTo>
                    <a:pt x="4761560" y="1077091"/>
                    <a:pt x="4761560" y="1077091"/>
                    <a:pt x="4761560" y="1079587"/>
                  </a:cubicBezTo>
                  <a:cubicBezTo>
                    <a:pt x="4761560" y="1082087"/>
                    <a:pt x="4761560" y="1084583"/>
                    <a:pt x="4764059" y="1087083"/>
                  </a:cubicBezTo>
                  <a:cubicBezTo>
                    <a:pt x="4771553" y="1102072"/>
                    <a:pt x="4777642" y="1128302"/>
                    <a:pt x="4779163" y="1145749"/>
                  </a:cubicBezTo>
                  <a:lnTo>
                    <a:pt x="4779137" y="1148799"/>
                  </a:lnTo>
                  <a:lnTo>
                    <a:pt x="4771864" y="1123930"/>
                  </a:lnTo>
                  <a:cubicBezTo>
                    <a:pt x="4767180" y="1112064"/>
                    <a:pt x="4761559" y="1099574"/>
                    <a:pt x="4756563" y="1087083"/>
                  </a:cubicBezTo>
                  <a:cubicBezTo>
                    <a:pt x="4756563" y="1087083"/>
                    <a:pt x="4756563" y="1089580"/>
                    <a:pt x="4754064" y="1089580"/>
                  </a:cubicBezTo>
                  <a:cubicBezTo>
                    <a:pt x="4756563" y="1097075"/>
                    <a:pt x="4759063" y="1102072"/>
                    <a:pt x="4761560" y="1109565"/>
                  </a:cubicBezTo>
                  <a:lnTo>
                    <a:pt x="4769822" y="1132433"/>
                  </a:lnTo>
                  <a:lnTo>
                    <a:pt x="4771552" y="1144538"/>
                  </a:lnTo>
                  <a:lnTo>
                    <a:pt x="4771552" y="1149535"/>
                  </a:lnTo>
                  <a:lnTo>
                    <a:pt x="4777950" y="1169601"/>
                  </a:lnTo>
                  <a:lnTo>
                    <a:pt x="4776721" y="1170625"/>
                  </a:lnTo>
                  <a:lnTo>
                    <a:pt x="4774051" y="1164523"/>
                  </a:lnTo>
                  <a:lnTo>
                    <a:pt x="4775478" y="1171661"/>
                  </a:lnTo>
                  <a:lnTo>
                    <a:pt x="4774920" y="1172126"/>
                  </a:lnTo>
                  <a:lnTo>
                    <a:pt x="4774051" y="1169519"/>
                  </a:lnTo>
                  <a:cubicBezTo>
                    <a:pt x="4774051" y="1164523"/>
                    <a:pt x="4771552" y="1159527"/>
                    <a:pt x="4769053" y="1152034"/>
                  </a:cubicBezTo>
                  <a:cubicBezTo>
                    <a:pt x="4761560" y="1137045"/>
                    <a:pt x="4756563" y="1122057"/>
                    <a:pt x="4751567" y="1107068"/>
                  </a:cubicBezTo>
                  <a:cubicBezTo>
                    <a:pt x="4751567" y="1104569"/>
                    <a:pt x="4749070" y="1102072"/>
                    <a:pt x="4749070" y="1099572"/>
                  </a:cubicBezTo>
                  <a:cubicBezTo>
                    <a:pt x="4749070" y="1102072"/>
                    <a:pt x="4746571" y="1104569"/>
                    <a:pt x="4746571" y="1107068"/>
                  </a:cubicBezTo>
                  <a:cubicBezTo>
                    <a:pt x="4750317" y="1114562"/>
                    <a:pt x="4754689" y="1124555"/>
                    <a:pt x="4758749" y="1135484"/>
                  </a:cubicBezTo>
                  <a:lnTo>
                    <a:pt x="4767458" y="1164252"/>
                  </a:lnTo>
                  <a:lnTo>
                    <a:pt x="4769053" y="1177015"/>
                  </a:lnTo>
                  <a:lnTo>
                    <a:pt x="4770936" y="1175446"/>
                  </a:lnTo>
                  <a:lnTo>
                    <a:pt x="4779671" y="1202933"/>
                  </a:lnTo>
                  <a:cubicBezTo>
                    <a:pt x="4782794" y="1213238"/>
                    <a:pt x="4785292" y="1221981"/>
                    <a:pt x="4786541" y="1226978"/>
                  </a:cubicBezTo>
                  <a:lnTo>
                    <a:pt x="4789026" y="1234434"/>
                  </a:lnTo>
                  <a:lnTo>
                    <a:pt x="4776548" y="1201996"/>
                  </a:lnTo>
                  <a:cubicBezTo>
                    <a:pt x="4776548" y="1201996"/>
                    <a:pt x="4776548" y="1204493"/>
                    <a:pt x="4776548" y="1204493"/>
                  </a:cubicBezTo>
                  <a:lnTo>
                    <a:pt x="4779045" y="1219482"/>
                  </a:lnTo>
                  <a:lnTo>
                    <a:pt x="4776548" y="1211989"/>
                  </a:lnTo>
                  <a:cubicBezTo>
                    <a:pt x="4776548" y="1206993"/>
                    <a:pt x="4774051" y="1201996"/>
                    <a:pt x="4774051" y="1197000"/>
                  </a:cubicBezTo>
                  <a:cubicBezTo>
                    <a:pt x="4761560" y="1172019"/>
                    <a:pt x="4749070" y="1147038"/>
                    <a:pt x="4744071" y="1127053"/>
                  </a:cubicBezTo>
                  <a:cubicBezTo>
                    <a:pt x="4744071" y="1129550"/>
                    <a:pt x="4741575" y="1132049"/>
                    <a:pt x="4741575" y="1137045"/>
                  </a:cubicBezTo>
                  <a:cubicBezTo>
                    <a:pt x="4744071" y="1142042"/>
                    <a:pt x="4746571" y="1149535"/>
                    <a:pt x="4751567" y="1157030"/>
                  </a:cubicBezTo>
                  <a:cubicBezTo>
                    <a:pt x="4766556" y="1187008"/>
                    <a:pt x="4786541" y="1241966"/>
                    <a:pt x="4789040" y="1259452"/>
                  </a:cubicBezTo>
                  <a:lnTo>
                    <a:pt x="4794034" y="1276940"/>
                  </a:lnTo>
                  <a:lnTo>
                    <a:pt x="4789040" y="1266947"/>
                  </a:lnTo>
                  <a:cubicBezTo>
                    <a:pt x="4784044" y="1251959"/>
                    <a:pt x="4774051" y="1234471"/>
                    <a:pt x="4766556" y="1216985"/>
                  </a:cubicBezTo>
                  <a:cubicBezTo>
                    <a:pt x="4769053" y="1224478"/>
                    <a:pt x="4769053" y="1231974"/>
                    <a:pt x="4769053" y="1236970"/>
                  </a:cubicBezTo>
                  <a:lnTo>
                    <a:pt x="4771552" y="1251959"/>
                  </a:lnTo>
                  <a:lnTo>
                    <a:pt x="4769053" y="1244463"/>
                  </a:lnTo>
                  <a:cubicBezTo>
                    <a:pt x="4761560" y="1219482"/>
                    <a:pt x="4746571" y="1184508"/>
                    <a:pt x="4734082" y="1154531"/>
                  </a:cubicBezTo>
                  <a:cubicBezTo>
                    <a:pt x="4734082" y="1157030"/>
                    <a:pt x="4731582" y="1159527"/>
                    <a:pt x="4731582" y="1162027"/>
                  </a:cubicBezTo>
                  <a:cubicBezTo>
                    <a:pt x="4739078" y="1174516"/>
                    <a:pt x="4746571" y="1197000"/>
                    <a:pt x="4754064" y="1216985"/>
                  </a:cubicBezTo>
                  <a:cubicBezTo>
                    <a:pt x="4766556" y="1244463"/>
                    <a:pt x="4776548" y="1274440"/>
                    <a:pt x="4779045" y="1286932"/>
                  </a:cubicBezTo>
                  <a:lnTo>
                    <a:pt x="4786541" y="1304418"/>
                  </a:lnTo>
                  <a:lnTo>
                    <a:pt x="4781544" y="1294425"/>
                  </a:lnTo>
                  <a:cubicBezTo>
                    <a:pt x="4779045" y="1286932"/>
                    <a:pt x="4774051" y="1276940"/>
                    <a:pt x="4769053" y="1266947"/>
                  </a:cubicBezTo>
                  <a:lnTo>
                    <a:pt x="4771550" y="1274435"/>
                  </a:lnTo>
                  <a:lnTo>
                    <a:pt x="4754064" y="1236970"/>
                  </a:lnTo>
                  <a:cubicBezTo>
                    <a:pt x="4746571" y="1219482"/>
                    <a:pt x="4736578" y="1204493"/>
                    <a:pt x="4729083" y="1189504"/>
                  </a:cubicBezTo>
                  <a:cubicBezTo>
                    <a:pt x="4729083" y="1194501"/>
                    <a:pt x="4729083" y="1199497"/>
                    <a:pt x="4729083" y="1204493"/>
                  </a:cubicBezTo>
                  <a:cubicBezTo>
                    <a:pt x="4746571" y="1216985"/>
                    <a:pt x="4781544" y="1304418"/>
                    <a:pt x="4791537" y="1326902"/>
                  </a:cubicBezTo>
                  <a:lnTo>
                    <a:pt x="4799033" y="1344388"/>
                  </a:lnTo>
                  <a:lnTo>
                    <a:pt x="4794034" y="1334395"/>
                  </a:lnTo>
                  <a:cubicBezTo>
                    <a:pt x="4789040" y="1321906"/>
                    <a:pt x="4779045" y="1309414"/>
                    <a:pt x="4771552" y="1294425"/>
                  </a:cubicBezTo>
                  <a:cubicBezTo>
                    <a:pt x="4774051" y="1299422"/>
                    <a:pt x="4774051" y="1304418"/>
                    <a:pt x="4776548" y="1306917"/>
                  </a:cubicBezTo>
                  <a:lnTo>
                    <a:pt x="4781544" y="1321906"/>
                  </a:lnTo>
                  <a:cubicBezTo>
                    <a:pt x="4784044" y="1329399"/>
                    <a:pt x="4789040" y="1336895"/>
                    <a:pt x="4791537" y="1341891"/>
                  </a:cubicBezTo>
                  <a:lnTo>
                    <a:pt x="4794034" y="1346887"/>
                  </a:lnTo>
                  <a:cubicBezTo>
                    <a:pt x="4806526" y="1366872"/>
                    <a:pt x="4816518" y="1386857"/>
                    <a:pt x="4821514" y="1396850"/>
                  </a:cubicBezTo>
                  <a:lnTo>
                    <a:pt x="4824014" y="1406842"/>
                  </a:lnTo>
                  <a:cubicBezTo>
                    <a:pt x="4829007" y="1414335"/>
                    <a:pt x="4831507" y="1421831"/>
                    <a:pt x="4834006" y="1424328"/>
                  </a:cubicBezTo>
                  <a:lnTo>
                    <a:pt x="4839002" y="1431822"/>
                  </a:lnTo>
                  <a:lnTo>
                    <a:pt x="4824014" y="1411838"/>
                  </a:lnTo>
                  <a:cubicBezTo>
                    <a:pt x="4809025" y="1391853"/>
                    <a:pt x="4789040" y="1369369"/>
                    <a:pt x="4774051" y="1346887"/>
                  </a:cubicBezTo>
                  <a:cubicBezTo>
                    <a:pt x="4776548" y="1351883"/>
                    <a:pt x="4779045" y="1356880"/>
                    <a:pt x="4779045" y="1361876"/>
                  </a:cubicBezTo>
                  <a:cubicBezTo>
                    <a:pt x="4806526" y="1401846"/>
                    <a:pt x="4841499" y="1464297"/>
                    <a:pt x="4856488" y="1484282"/>
                  </a:cubicBezTo>
                  <a:lnTo>
                    <a:pt x="4863959" y="1494244"/>
                  </a:lnTo>
                  <a:lnTo>
                    <a:pt x="4839626" y="1463362"/>
                  </a:lnTo>
                  <a:cubicBezTo>
                    <a:pt x="4830883" y="1451808"/>
                    <a:pt x="4821514" y="1439318"/>
                    <a:pt x="4811522" y="1426827"/>
                  </a:cubicBezTo>
                  <a:cubicBezTo>
                    <a:pt x="4814021" y="1434320"/>
                    <a:pt x="4816518" y="1439316"/>
                    <a:pt x="4819015" y="1444313"/>
                  </a:cubicBezTo>
                  <a:cubicBezTo>
                    <a:pt x="4839002" y="1474290"/>
                    <a:pt x="4856488" y="1504267"/>
                    <a:pt x="4866480" y="1516759"/>
                  </a:cubicBezTo>
                  <a:lnTo>
                    <a:pt x="4881469" y="1536744"/>
                  </a:lnTo>
                  <a:lnTo>
                    <a:pt x="4871477" y="1524252"/>
                  </a:lnTo>
                  <a:cubicBezTo>
                    <a:pt x="4848995" y="1499271"/>
                    <a:pt x="4821514" y="1461801"/>
                    <a:pt x="4796533" y="1426827"/>
                  </a:cubicBezTo>
                  <a:lnTo>
                    <a:pt x="4799033" y="1429324"/>
                  </a:lnTo>
                  <a:lnTo>
                    <a:pt x="4796533" y="1424328"/>
                  </a:lnTo>
                  <a:cubicBezTo>
                    <a:pt x="4786541" y="1411838"/>
                    <a:pt x="4779045" y="1399346"/>
                    <a:pt x="4771552" y="1386857"/>
                  </a:cubicBezTo>
                  <a:cubicBezTo>
                    <a:pt x="4779045" y="1404343"/>
                    <a:pt x="4786541" y="1421831"/>
                    <a:pt x="4789040" y="1431823"/>
                  </a:cubicBezTo>
                  <a:lnTo>
                    <a:pt x="4794034" y="1441816"/>
                  </a:lnTo>
                  <a:cubicBezTo>
                    <a:pt x="4824014" y="1479286"/>
                    <a:pt x="4858987" y="1546737"/>
                    <a:pt x="4873976" y="1564222"/>
                  </a:cubicBezTo>
                  <a:lnTo>
                    <a:pt x="4888965" y="1584207"/>
                  </a:lnTo>
                  <a:lnTo>
                    <a:pt x="4878970" y="1574215"/>
                  </a:lnTo>
                  <a:cubicBezTo>
                    <a:pt x="4846496" y="1541740"/>
                    <a:pt x="4806526" y="1479286"/>
                    <a:pt x="4774051" y="1436820"/>
                  </a:cubicBezTo>
                  <a:lnTo>
                    <a:pt x="4780292" y="1449303"/>
                  </a:lnTo>
                  <a:lnTo>
                    <a:pt x="4761560" y="1419331"/>
                  </a:lnTo>
                  <a:cubicBezTo>
                    <a:pt x="4766556" y="1434320"/>
                    <a:pt x="4771552" y="1446812"/>
                    <a:pt x="4776548" y="1459301"/>
                  </a:cubicBezTo>
                  <a:cubicBezTo>
                    <a:pt x="4799033" y="1481786"/>
                    <a:pt x="4841499" y="1549234"/>
                    <a:pt x="4851492" y="1571718"/>
                  </a:cubicBezTo>
                  <a:lnTo>
                    <a:pt x="4861484" y="1586707"/>
                  </a:lnTo>
                  <a:lnTo>
                    <a:pt x="4853989" y="1579211"/>
                  </a:lnTo>
                  <a:cubicBezTo>
                    <a:pt x="4836503" y="1556729"/>
                    <a:pt x="4809025" y="1524252"/>
                    <a:pt x="4786541" y="1494275"/>
                  </a:cubicBezTo>
                  <a:cubicBezTo>
                    <a:pt x="4786541" y="1496774"/>
                    <a:pt x="4789040" y="1496774"/>
                    <a:pt x="4789040" y="1499271"/>
                  </a:cubicBezTo>
                  <a:lnTo>
                    <a:pt x="4791537" y="1504267"/>
                  </a:lnTo>
                  <a:lnTo>
                    <a:pt x="4793313" y="1506749"/>
                  </a:lnTo>
                  <a:lnTo>
                    <a:pt x="4799033" y="1516759"/>
                  </a:lnTo>
                  <a:lnTo>
                    <a:pt x="4795677" y="1510052"/>
                  </a:lnTo>
                  <a:lnTo>
                    <a:pt x="4834005" y="1563598"/>
                  </a:lnTo>
                  <a:cubicBezTo>
                    <a:pt x="4846495" y="1582959"/>
                    <a:pt x="4856488" y="1600446"/>
                    <a:pt x="4861484" y="1611688"/>
                  </a:cubicBezTo>
                  <a:lnTo>
                    <a:pt x="4871477" y="1636669"/>
                  </a:lnTo>
                  <a:lnTo>
                    <a:pt x="4863984" y="1624177"/>
                  </a:lnTo>
                  <a:cubicBezTo>
                    <a:pt x="4843996" y="1584207"/>
                    <a:pt x="4799033" y="1534245"/>
                    <a:pt x="4766556" y="1491778"/>
                  </a:cubicBezTo>
                  <a:lnTo>
                    <a:pt x="4771552" y="1504267"/>
                  </a:lnTo>
                  <a:lnTo>
                    <a:pt x="4766556" y="1494275"/>
                  </a:lnTo>
                  <a:cubicBezTo>
                    <a:pt x="4769053" y="1504267"/>
                    <a:pt x="4771552" y="1514260"/>
                    <a:pt x="4774051" y="1521756"/>
                  </a:cubicBezTo>
                  <a:cubicBezTo>
                    <a:pt x="4809025" y="1561725"/>
                    <a:pt x="4851492" y="1626676"/>
                    <a:pt x="4861484" y="1654154"/>
                  </a:cubicBezTo>
                  <a:lnTo>
                    <a:pt x="4862978" y="1657890"/>
                  </a:lnTo>
                  <a:lnTo>
                    <a:pt x="4851101" y="1636668"/>
                  </a:lnTo>
                  <a:cubicBezTo>
                    <a:pt x="4832131" y="1608096"/>
                    <a:pt x="4804027" y="1576714"/>
                    <a:pt x="4781544" y="1546737"/>
                  </a:cubicBezTo>
                  <a:cubicBezTo>
                    <a:pt x="4781544" y="1549234"/>
                    <a:pt x="4781544" y="1551733"/>
                    <a:pt x="4781544" y="1551733"/>
                  </a:cubicBezTo>
                  <a:cubicBezTo>
                    <a:pt x="4811522" y="1591703"/>
                    <a:pt x="4839002" y="1654154"/>
                    <a:pt x="4846496" y="1676639"/>
                  </a:cubicBezTo>
                  <a:lnTo>
                    <a:pt x="4856488" y="1701620"/>
                  </a:lnTo>
                  <a:lnTo>
                    <a:pt x="4848995" y="1689128"/>
                  </a:lnTo>
                  <a:cubicBezTo>
                    <a:pt x="4834006" y="1659151"/>
                    <a:pt x="4809025" y="1614185"/>
                    <a:pt x="4784044" y="1576714"/>
                  </a:cubicBezTo>
                  <a:lnTo>
                    <a:pt x="4791537" y="1611688"/>
                  </a:lnTo>
                  <a:cubicBezTo>
                    <a:pt x="4809025" y="1644162"/>
                    <a:pt x="4826511" y="1679136"/>
                    <a:pt x="4831507" y="1694124"/>
                  </a:cubicBezTo>
                  <a:lnTo>
                    <a:pt x="4841499" y="1716609"/>
                  </a:lnTo>
                  <a:lnTo>
                    <a:pt x="4834006" y="1704117"/>
                  </a:lnTo>
                  <a:cubicBezTo>
                    <a:pt x="4816518" y="1676639"/>
                    <a:pt x="4794034" y="1636669"/>
                    <a:pt x="4771552" y="1599196"/>
                  </a:cubicBezTo>
                  <a:lnTo>
                    <a:pt x="4771552" y="1601695"/>
                  </a:lnTo>
                  <a:lnTo>
                    <a:pt x="4781544" y="1636669"/>
                  </a:lnTo>
                  <a:lnTo>
                    <a:pt x="4774051" y="1616684"/>
                  </a:lnTo>
                  <a:cubicBezTo>
                    <a:pt x="4771552" y="1611688"/>
                    <a:pt x="4771552" y="1609188"/>
                    <a:pt x="4769053" y="1604192"/>
                  </a:cubicBezTo>
                  <a:lnTo>
                    <a:pt x="4769053" y="1614185"/>
                  </a:lnTo>
                  <a:lnTo>
                    <a:pt x="4771550" y="1619179"/>
                  </a:lnTo>
                  <a:lnTo>
                    <a:pt x="4769053" y="1616684"/>
                  </a:lnTo>
                  <a:cubicBezTo>
                    <a:pt x="4764059" y="1606692"/>
                    <a:pt x="4756563" y="1591703"/>
                    <a:pt x="4746571" y="1579211"/>
                  </a:cubicBezTo>
                  <a:cubicBezTo>
                    <a:pt x="4751567" y="1591703"/>
                    <a:pt x="4754064" y="1604192"/>
                    <a:pt x="4759063" y="1616684"/>
                  </a:cubicBezTo>
                  <a:cubicBezTo>
                    <a:pt x="4781546" y="1646661"/>
                    <a:pt x="4811054" y="1697716"/>
                    <a:pt x="4828619" y="1732963"/>
                  </a:cubicBezTo>
                  <a:lnTo>
                    <a:pt x="4836427" y="1750308"/>
                  </a:lnTo>
                  <a:lnTo>
                    <a:pt x="4818704" y="1719419"/>
                  </a:lnTo>
                  <a:cubicBezTo>
                    <a:pt x="4805276" y="1698497"/>
                    <a:pt x="4790287" y="1676639"/>
                    <a:pt x="4776548" y="1656654"/>
                  </a:cubicBezTo>
                  <a:cubicBezTo>
                    <a:pt x="4779045" y="1661650"/>
                    <a:pt x="4781544" y="1664147"/>
                    <a:pt x="4781544" y="1666646"/>
                  </a:cubicBezTo>
                  <a:lnTo>
                    <a:pt x="4785893" y="1674101"/>
                  </a:lnTo>
                  <a:lnTo>
                    <a:pt x="4776548" y="1659151"/>
                  </a:lnTo>
                  <a:cubicBezTo>
                    <a:pt x="4776548" y="1661650"/>
                    <a:pt x="4779045" y="1666646"/>
                    <a:pt x="4779045" y="1669143"/>
                  </a:cubicBezTo>
                  <a:lnTo>
                    <a:pt x="4784044" y="1689128"/>
                  </a:lnTo>
                  <a:cubicBezTo>
                    <a:pt x="4811522" y="1726601"/>
                    <a:pt x="4841499" y="1786556"/>
                    <a:pt x="4848995" y="1806541"/>
                  </a:cubicBezTo>
                  <a:lnTo>
                    <a:pt x="4851363" y="1811869"/>
                  </a:lnTo>
                  <a:lnTo>
                    <a:pt x="4830258" y="1774377"/>
                  </a:lnTo>
                  <a:cubicBezTo>
                    <a:pt x="4820890" y="1759076"/>
                    <a:pt x="4810274" y="1742838"/>
                    <a:pt x="4799033" y="1726601"/>
                  </a:cubicBezTo>
                  <a:cubicBezTo>
                    <a:pt x="4804026" y="1739090"/>
                    <a:pt x="4809025" y="1749083"/>
                    <a:pt x="4811522" y="1759075"/>
                  </a:cubicBezTo>
                  <a:lnTo>
                    <a:pt x="4814021" y="1766571"/>
                  </a:lnTo>
                  <a:cubicBezTo>
                    <a:pt x="4829007" y="1794049"/>
                    <a:pt x="4841499" y="1819030"/>
                    <a:pt x="4843996" y="1831522"/>
                  </a:cubicBezTo>
                  <a:lnTo>
                    <a:pt x="4846091" y="1836236"/>
                  </a:lnTo>
                  <a:lnTo>
                    <a:pt x="4821514" y="1791552"/>
                  </a:lnTo>
                  <a:cubicBezTo>
                    <a:pt x="4806526" y="1769068"/>
                    <a:pt x="4791537" y="1746586"/>
                    <a:pt x="4776548" y="1726601"/>
                  </a:cubicBezTo>
                  <a:lnTo>
                    <a:pt x="4779045" y="1739090"/>
                  </a:lnTo>
                  <a:lnTo>
                    <a:pt x="4774051" y="1724102"/>
                  </a:lnTo>
                  <a:cubicBezTo>
                    <a:pt x="4771552" y="1721605"/>
                    <a:pt x="4769053" y="1716609"/>
                    <a:pt x="4766556" y="1714109"/>
                  </a:cubicBezTo>
                  <a:cubicBezTo>
                    <a:pt x="4769053" y="1721605"/>
                    <a:pt x="4771552" y="1729098"/>
                    <a:pt x="4774051" y="1736594"/>
                  </a:cubicBezTo>
                  <a:cubicBezTo>
                    <a:pt x="4776548" y="1744087"/>
                    <a:pt x="4781544" y="1751582"/>
                    <a:pt x="4784044" y="1756579"/>
                  </a:cubicBezTo>
                  <a:cubicBezTo>
                    <a:pt x="4806526" y="1791552"/>
                    <a:pt x="4826511" y="1831522"/>
                    <a:pt x="4831507" y="1849008"/>
                  </a:cubicBezTo>
                  <a:lnTo>
                    <a:pt x="4839002" y="1871492"/>
                  </a:lnTo>
                  <a:lnTo>
                    <a:pt x="4834006" y="1859000"/>
                  </a:lnTo>
                  <a:cubicBezTo>
                    <a:pt x="4830259" y="1849008"/>
                    <a:pt x="4824637" y="1838391"/>
                    <a:pt x="4818080" y="1827462"/>
                  </a:cubicBezTo>
                  <a:lnTo>
                    <a:pt x="4799723" y="1798995"/>
                  </a:lnTo>
                  <a:lnTo>
                    <a:pt x="4796533" y="1791552"/>
                  </a:lnTo>
                  <a:cubicBezTo>
                    <a:pt x="4791537" y="1784057"/>
                    <a:pt x="4786541" y="1776564"/>
                    <a:pt x="4781544" y="1771567"/>
                  </a:cubicBezTo>
                  <a:lnTo>
                    <a:pt x="4784044" y="1779060"/>
                  </a:lnTo>
                  <a:cubicBezTo>
                    <a:pt x="4809025" y="1821530"/>
                    <a:pt x="4831507" y="1878985"/>
                    <a:pt x="4836503" y="1898970"/>
                  </a:cubicBezTo>
                  <a:lnTo>
                    <a:pt x="4843996" y="1923951"/>
                  </a:lnTo>
                  <a:lnTo>
                    <a:pt x="4839002" y="1911462"/>
                  </a:lnTo>
                  <a:cubicBezTo>
                    <a:pt x="4824014" y="1873989"/>
                    <a:pt x="4794034" y="1816533"/>
                    <a:pt x="4766556" y="1776564"/>
                  </a:cubicBezTo>
                  <a:cubicBezTo>
                    <a:pt x="4779045" y="1801545"/>
                    <a:pt x="4786541" y="1821530"/>
                    <a:pt x="4791537" y="1836518"/>
                  </a:cubicBezTo>
                  <a:cubicBezTo>
                    <a:pt x="4809025" y="1866496"/>
                    <a:pt x="4824014" y="1898970"/>
                    <a:pt x="4826511" y="1913959"/>
                  </a:cubicBezTo>
                  <a:lnTo>
                    <a:pt x="4834006" y="1933944"/>
                  </a:lnTo>
                  <a:lnTo>
                    <a:pt x="4829007" y="1923951"/>
                  </a:lnTo>
                  <a:cubicBezTo>
                    <a:pt x="4821514" y="1906466"/>
                    <a:pt x="4811522" y="1886481"/>
                    <a:pt x="4796533" y="1866496"/>
                  </a:cubicBezTo>
                  <a:lnTo>
                    <a:pt x="4799033" y="1881485"/>
                  </a:lnTo>
                  <a:lnTo>
                    <a:pt x="4794034" y="1863996"/>
                  </a:lnTo>
                  <a:cubicBezTo>
                    <a:pt x="4784044" y="1849008"/>
                    <a:pt x="4774051" y="1834019"/>
                    <a:pt x="4766556" y="1819030"/>
                  </a:cubicBezTo>
                  <a:cubicBezTo>
                    <a:pt x="4769053" y="1829023"/>
                    <a:pt x="4771552" y="1836518"/>
                    <a:pt x="4774051" y="1844011"/>
                  </a:cubicBezTo>
                  <a:cubicBezTo>
                    <a:pt x="4791537" y="1873989"/>
                    <a:pt x="4811522" y="1916458"/>
                    <a:pt x="4814021" y="1931447"/>
                  </a:cubicBezTo>
                  <a:lnTo>
                    <a:pt x="4821514" y="1948932"/>
                  </a:lnTo>
                  <a:lnTo>
                    <a:pt x="4816518" y="1938940"/>
                  </a:lnTo>
                  <a:cubicBezTo>
                    <a:pt x="4811522" y="1921454"/>
                    <a:pt x="4799033" y="1903966"/>
                    <a:pt x="4786541" y="1883981"/>
                  </a:cubicBezTo>
                  <a:cubicBezTo>
                    <a:pt x="4796533" y="1908962"/>
                    <a:pt x="4801529" y="1931447"/>
                    <a:pt x="4804026" y="1941439"/>
                  </a:cubicBezTo>
                  <a:lnTo>
                    <a:pt x="4805692" y="1951427"/>
                  </a:lnTo>
                  <a:lnTo>
                    <a:pt x="4788727" y="1900533"/>
                  </a:lnTo>
                  <a:cubicBezTo>
                    <a:pt x="4780920" y="1881485"/>
                    <a:pt x="4771552" y="1861500"/>
                    <a:pt x="4761560" y="1841515"/>
                  </a:cubicBezTo>
                  <a:cubicBezTo>
                    <a:pt x="4754064" y="1829023"/>
                    <a:pt x="4749070" y="1819030"/>
                    <a:pt x="4744071" y="1809038"/>
                  </a:cubicBezTo>
                  <a:cubicBezTo>
                    <a:pt x="4746571" y="1821530"/>
                    <a:pt x="4751567" y="1831522"/>
                    <a:pt x="4754064" y="1844011"/>
                  </a:cubicBezTo>
                  <a:cubicBezTo>
                    <a:pt x="4756563" y="1854004"/>
                    <a:pt x="4759063" y="1863996"/>
                    <a:pt x="4761560" y="1873989"/>
                  </a:cubicBezTo>
                  <a:cubicBezTo>
                    <a:pt x="4766556" y="1883981"/>
                    <a:pt x="4771552" y="1893974"/>
                    <a:pt x="4774051" y="1901469"/>
                  </a:cubicBezTo>
                  <a:cubicBezTo>
                    <a:pt x="4784044" y="1921454"/>
                    <a:pt x="4791537" y="1938940"/>
                    <a:pt x="4794034" y="1948932"/>
                  </a:cubicBezTo>
                  <a:lnTo>
                    <a:pt x="4795956" y="1957577"/>
                  </a:lnTo>
                  <a:lnTo>
                    <a:pt x="4789040" y="1941439"/>
                  </a:lnTo>
                  <a:cubicBezTo>
                    <a:pt x="4794034" y="1958925"/>
                    <a:pt x="4796533" y="1973914"/>
                    <a:pt x="4796533" y="1983906"/>
                  </a:cubicBezTo>
                  <a:cubicBezTo>
                    <a:pt x="4796533" y="1991402"/>
                    <a:pt x="4796533" y="1998895"/>
                    <a:pt x="4796533" y="2006390"/>
                  </a:cubicBezTo>
                  <a:lnTo>
                    <a:pt x="4799033" y="2011387"/>
                  </a:lnTo>
                  <a:cubicBezTo>
                    <a:pt x="4799033" y="2011387"/>
                    <a:pt x="4799033" y="2008887"/>
                    <a:pt x="4796533" y="2008887"/>
                  </a:cubicBezTo>
                  <a:cubicBezTo>
                    <a:pt x="4779045" y="1986405"/>
                    <a:pt x="4759063" y="1951432"/>
                    <a:pt x="4744071" y="1908962"/>
                  </a:cubicBezTo>
                  <a:cubicBezTo>
                    <a:pt x="4744071" y="1908962"/>
                    <a:pt x="4744071" y="1906466"/>
                    <a:pt x="4741575" y="1906466"/>
                  </a:cubicBezTo>
                  <a:cubicBezTo>
                    <a:pt x="4744071" y="1913959"/>
                    <a:pt x="4746571" y="1921454"/>
                    <a:pt x="4746571" y="1928947"/>
                  </a:cubicBezTo>
                  <a:cubicBezTo>
                    <a:pt x="4749070" y="1938940"/>
                    <a:pt x="4754064" y="1946436"/>
                    <a:pt x="4756563" y="1956428"/>
                  </a:cubicBezTo>
                  <a:lnTo>
                    <a:pt x="4761560" y="1966421"/>
                  </a:lnTo>
                  <a:cubicBezTo>
                    <a:pt x="4771552" y="1986405"/>
                    <a:pt x="4779045" y="2006390"/>
                    <a:pt x="4781544" y="2016383"/>
                  </a:cubicBezTo>
                  <a:lnTo>
                    <a:pt x="4789040" y="2036368"/>
                  </a:lnTo>
                  <a:lnTo>
                    <a:pt x="4784044" y="2026375"/>
                  </a:lnTo>
                  <a:cubicBezTo>
                    <a:pt x="4781544" y="2021379"/>
                    <a:pt x="4779045" y="2013883"/>
                    <a:pt x="4774051" y="2008887"/>
                  </a:cubicBezTo>
                  <a:cubicBezTo>
                    <a:pt x="4786541" y="2043861"/>
                    <a:pt x="4796533" y="2076338"/>
                    <a:pt x="4799033" y="2091326"/>
                  </a:cubicBezTo>
                  <a:lnTo>
                    <a:pt x="4809025" y="2123801"/>
                  </a:lnTo>
                  <a:lnTo>
                    <a:pt x="4801529" y="2106315"/>
                  </a:lnTo>
                  <a:cubicBezTo>
                    <a:pt x="4794034" y="2083831"/>
                    <a:pt x="4784044" y="2056353"/>
                    <a:pt x="4771552" y="2026375"/>
                  </a:cubicBezTo>
                  <a:cubicBezTo>
                    <a:pt x="4774051" y="2033868"/>
                    <a:pt x="4774051" y="2038865"/>
                    <a:pt x="4774051" y="2043861"/>
                  </a:cubicBezTo>
                  <a:lnTo>
                    <a:pt x="4779045" y="2068842"/>
                  </a:lnTo>
                  <a:lnTo>
                    <a:pt x="4774051" y="2053853"/>
                  </a:lnTo>
                  <a:cubicBezTo>
                    <a:pt x="4769053" y="2031372"/>
                    <a:pt x="4759063" y="2003891"/>
                    <a:pt x="4744071" y="1976413"/>
                  </a:cubicBezTo>
                  <a:cubicBezTo>
                    <a:pt x="4744071" y="1978910"/>
                    <a:pt x="4744071" y="1983906"/>
                    <a:pt x="4746571" y="1986405"/>
                  </a:cubicBezTo>
                  <a:lnTo>
                    <a:pt x="4751567" y="2008887"/>
                  </a:lnTo>
                  <a:cubicBezTo>
                    <a:pt x="4764059" y="2033868"/>
                    <a:pt x="4774051" y="2061349"/>
                    <a:pt x="4776548" y="2073838"/>
                  </a:cubicBezTo>
                  <a:lnTo>
                    <a:pt x="4784044" y="2093823"/>
                  </a:lnTo>
                  <a:lnTo>
                    <a:pt x="4779045" y="2083831"/>
                  </a:lnTo>
                  <a:cubicBezTo>
                    <a:pt x="4786541" y="2106315"/>
                    <a:pt x="4791537" y="2123801"/>
                    <a:pt x="4794034" y="2136292"/>
                  </a:cubicBezTo>
                  <a:lnTo>
                    <a:pt x="4795517" y="2141114"/>
                  </a:lnTo>
                  <a:lnTo>
                    <a:pt x="4778735" y="2092575"/>
                  </a:lnTo>
                  <a:cubicBezTo>
                    <a:pt x="4770304" y="2071341"/>
                    <a:pt x="4760311" y="2048858"/>
                    <a:pt x="4749070" y="2026375"/>
                  </a:cubicBezTo>
                  <a:cubicBezTo>
                    <a:pt x="4754064" y="2043861"/>
                    <a:pt x="4756563" y="2058850"/>
                    <a:pt x="4759063" y="2068842"/>
                  </a:cubicBezTo>
                  <a:lnTo>
                    <a:pt x="4761560" y="2083831"/>
                  </a:lnTo>
                  <a:lnTo>
                    <a:pt x="4779038" y="2126282"/>
                  </a:lnTo>
                  <a:lnTo>
                    <a:pt x="4776548" y="2121304"/>
                  </a:lnTo>
                  <a:cubicBezTo>
                    <a:pt x="4794034" y="2166270"/>
                    <a:pt x="4809025" y="2218729"/>
                    <a:pt x="4806526" y="2241213"/>
                  </a:cubicBezTo>
                  <a:lnTo>
                    <a:pt x="4808236" y="2250617"/>
                  </a:lnTo>
                  <a:lnTo>
                    <a:pt x="4792162" y="2187815"/>
                  </a:lnTo>
                  <a:cubicBezTo>
                    <a:pt x="4784043" y="2164395"/>
                    <a:pt x="4774051" y="2140039"/>
                    <a:pt x="4764059" y="2116308"/>
                  </a:cubicBezTo>
                  <a:cubicBezTo>
                    <a:pt x="4766556" y="2131296"/>
                    <a:pt x="4769053" y="2146285"/>
                    <a:pt x="4769053" y="2156277"/>
                  </a:cubicBezTo>
                  <a:lnTo>
                    <a:pt x="4770550" y="2166003"/>
                  </a:lnTo>
                  <a:lnTo>
                    <a:pt x="4762809" y="2125362"/>
                  </a:lnTo>
                  <a:cubicBezTo>
                    <a:pt x="4758437" y="2108812"/>
                    <a:pt x="4752817" y="2091325"/>
                    <a:pt x="4746571" y="2073838"/>
                  </a:cubicBezTo>
                  <a:cubicBezTo>
                    <a:pt x="4744071" y="2066345"/>
                    <a:pt x="4741575" y="2061349"/>
                    <a:pt x="4739078" y="2053853"/>
                  </a:cubicBezTo>
                  <a:cubicBezTo>
                    <a:pt x="4736578" y="2048857"/>
                    <a:pt x="4731582" y="2043861"/>
                    <a:pt x="4729083" y="2038865"/>
                  </a:cubicBezTo>
                  <a:cubicBezTo>
                    <a:pt x="4734082" y="2058850"/>
                    <a:pt x="4739078" y="2081334"/>
                    <a:pt x="4744071" y="2101319"/>
                  </a:cubicBezTo>
                  <a:cubicBezTo>
                    <a:pt x="4759063" y="2143786"/>
                    <a:pt x="4774051" y="2191251"/>
                    <a:pt x="4776548" y="2211236"/>
                  </a:cubicBezTo>
                  <a:lnTo>
                    <a:pt x="4784044" y="2233718"/>
                  </a:lnTo>
                  <a:lnTo>
                    <a:pt x="4779045" y="2221228"/>
                  </a:lnTo>
                  <a:cubicBezTo>
                    <a:pt x="4774051" y="2203741"/>
                    <a:pt x="4764059" y="2181259"/>
                    <a:pt x="4756563" y="2158774"/>
                  </a:cubicBezTo>
                  <a:cubicBezTo>
                    <a:pt x="4756563" y="2163771"/>
                    <a:pt x="4759063" y="2166270"/>
                    <a:pt x="4759063" y="2171266"/>
                  </a:cubicBezTo>
                  <a:cubicBezTo>
                    <a:pt x="4774051" y="2216232"/>
                    <a:pt x="4786541" y="2261198"/>
                    <a:pt x="4789040" y="2281183"/>
                  </a:cubicBezTo>
                  <a:lnTo>
                    <a:pt x="4796533" y="2313658"/>
                  </a:lnTo>
                  <a:lnTo>
                    <a:pt x="4791537" y="2296172"/>
                  </a:lnTo>
                  <a:cubicBezTo>
                    <a:pt x="4786541" y="2278684"/>
                    <a:pt x="4781544" y="2256202"/>
                    <a:pt x="4771552" y="2236217"/>
                  </a:cubicBezTo>
                  <a:cubicBezTo>
                    <a:pt x="4776548" y="2263695"/>
                    <a:pt x="4781544" y="2286180"/>
                    <a:pt x="4781544" y="2301168"/>
                  </a:cubicBezTo>
                  <a:lnTo>
                    <a:pt x="4789040" y="2341138"/>
                  </a:lnTo>
                  <a:lnTo>
                    <a:pt x="4784044" y="2318654"/>
                  </a:lnTo>
                  <a:cubicBezTo>
                    <a:pt x="4779045" y="2296172"/>
                    <a:pt x="4774051" y="2268692"/>
                    <a:pt x="4766556" y="2241213"/>
                  </a:cubicBezTo>
                  <a:lnTo>
                    <a:pt x="4769053" y="2248707"/>
                  </a:lnTo>
                  <a:lnTo>
                    <a:pt x="4766556" y="2236217"/>
                  </a:lnTo>
                  <a:cubicBezTo>
                    <a:pt x="4764059" y="2223725"/>
                    <a:pt x="4761560" y="2213733"/>
                    <a:pt x="4756563" y="2201244"/>
                  </a:cubicBezTo>
                  <a:lnTo>
                    <a:pt x="4756563" y="2203741"/>
                  </a:lnTo>
                  <a:lnTo>
                    <a:pt x="4754064" y="2196247"/>
                  </a:lnTo>
                  <a:cubicBezTo>
                    <a:pt x="4751567" y="2188752"/>
                    <a:pt x="4751567" y="2183756"/>
                    <a:pt x="4749070" y="2176262"/>
                  </a:cubicBezTo>
                  <a:cubicBezTo>
                    <a:pt x="4746571" y="2168767"/>
                    <a:pt x="4744071" y="2161274"/>
                    <a:pt x="4739078" y="2153778"/>
                  </a:cubicBezTo>
                  <a:cubicBezTo>
                    <a:pt x="4744071" y="2171266"/>
                    <a:pt x="4746571" y="2186255"/>
                    <a:pt x="4749070" y="2196247"/>
                  </a:cubicBezTo>
                  <a:lnTo>
                    <a:pt x="4751567" y="2211236"/>
                  </a:lnTo>
                  <a:cubicBezTo>
                    <a:pt x="4756563" y="2238714"/>
                    <a:pt x="4761560" y="2261198"/>
                    <a:pt x="4764059" y="2276187"/>
                  </a:cubicBezTo>
                  <a:cubicBezTo>
                    <a:pt x="4769053" y="2291176"/>
                    <a:pt x="4771552" y="2306164"/>
                    <a:pt x="4774051" y="2318654"/>
                  </a:cubicBezTo>
                  <a:lnTo>
                    <a:pt x="4777455" y="2330003"/>
                  </a:lnTo>
                  <a:lnTo>
                    <a:pt x="4779045" y="2341138"/>
                  </a:lnTo>
                  <a:lnTo>
                    <a:pt x="4781544" y="2376112"/>
                  </a:lnTo>
                  <a:lnTo>
                    <a:pt x="4779045" y="2356127"/>
                  </a:lnTo>
                  <a:lnTo>
                    <a:pt x="4763102" y="2295896"/>
                  </a:lnTo>
                  <a:lnTo>
                    <a:pt x="4766556" y="2303665"/>
                  </a:lnTo>
                  <a:lnTo>
                    <a:pt x="4762427" y="2293344"/>
                  </a:lnTo>
                  <a:lnTo>
                    <a:pt x="4756563" y="2271191"/>
                  </a:lnTo>
                  <a:cubicBezTo>
                    <a:pt x="4749070" y="2251206"/>
                    <a:pt x="4739078" y="2228722"/>
                    <a:pt x="4731582" y="2206240"/>
                  </a:cubicBezTo>
                  <a:cubicBezTo>
                    <a:pt x="4731582" y="2211236"/>
                    <a:pt x="4731582" y="2216232"/>
                    <a:pt x="4734082" y="2218729"/>
                  </a:cubicBezTo>
                  <a:lnTo>
                    <a:pt x="4736578" y="2226225"/>
                  </a:lnTo>
                  <a:cubicBezTo>
                    <a:pt x="4740325" y="2238715"/>
                    <a:pt x="4744072" y="2249957"/>
                    <a:pt x="4747507" y="2259325"/>
                  </a:cubicBezTo>
                  <a:lnTo>
                    <a:pt x="4753929" y="2274825"/>
                  </a:lnTo>
                  <a:lnTo>
                    <a:pt x="4744071" y="2253703"/>
                  </a:lnTo>
                  <a:cubicBezTo>
                    <a:pt x="4741575" y="2246210"/>
                    <a:pt x="4736578" y="2238714"/>
                    <a:pt x="4734082" y="2231221"/>
                  </a:cubicBezTo>
                  <a:cubicBezTo>
                    <a:pt x="4761560" y="2341138"/>
                    <a:pt x="4809025" y="2436067"/>
                    <a:pt x="4789040" y="2501018"/>
                  </a:cubicBezTo>
                  <a:lnTo>
                    <a:pt x="4789040" y="2508511"/>
                  </a:lnTo>
                  <a:cubicBezTo>
                    <a:pt x="4789040" y="2488526"/>
                    <a:pt x="4781544" y="2466044"/>
                    <a:pt x="4774051" y="2441063"/>
                  </a:cubicBezTo>
                  <a:cubicBezTo>
                    <a:pt x="4776548" y="2456052"/>
                    <a:pt x="4776548" y="2468541"/>
                    <a:pt x="4776548" y="2478534"/>
                  </a:cubicBezTo>
                  <a:lnTo>
                    <a:pt x="4776548" y="2493522"/>
                  </a:lnTo>
                  <a:cubicBezTo>
                    <a:pt x="4779045" y="2468541"/>
                    <a:pt x="4771552" y="2438564"/>
                    <a:pt x="4761560" y="2408586"/>
                  </a:cubicBezTo>
                  <a:cubicBezTo>
                    <a:pt x="4751567" y="2388601"/>
                    <a:pt x="4741575" y="2366119"/>
                    <a:pt x="4731582" y="2343635"/>
                  </a:cubicBezTo>
                  <a:cubicBezTo>
                    <a:pt x="4736578" y="2366119"/>
                    <a:pt x="4741575" y="2388601"/>
                    <a:pt x="4744071" y="2401093"/>
                  </a:cubicBezTo>
                  <a:cubicBezTo>
                    <a:pt x="4744071" y="2403590"/>
                    <a:pt x="4746571" y="2408586"/>
                    <a:pt x="4746571" y="2411085"/>
                  </a:cubicBezTo>
                  <a:lnTo>
                    <a:pt x="4749070" y="2418578"/>
                  </a:lnTo>
                  <a:lnTo>
                    <a:pt x="4749070" y="2416082"/>
                  </a:lnTo>
                  <a:cubicBezTo>
                    <a:pt x="4759063" y="2458549"/>
                    <a:pt x="4764059" y="2501018"/>
                    <a:pt x="4766556" y="2518503"/>
                  </a:cubicBezTo>
                  <a:lnTo>
                    <a:pt x="4774051" y="2553477"/>
                  </a:lnTo>
                  <a:lnTo>
                    <a:pt x="4769053" y="2533492"/>
                  </a:lnTo>
                  <a:cubicBezTo>
                    <a:pt x="4766556" y="2518503"/>
                    <a:pt x="4761560" y="2503514"/>
                    <a:pt x="4759063" y="2486029"/>
                  </a:cubicBezTo>
                  <a:cubicBezTo>
                    <a:pt x="4759063" y="2491025"/>
                    <a:pt x="4759063" y="2498519"/>
                    <a:pt x="4759063" y="2503514"/>
                  </a:cubicBezTo>
                  <a:lnTo>
                    <a:pt x="4759063" y="2516006"/>
                  </a:lnTo>
                  <a:cubicBezTo>
                    <a:pt x="4761560" y="2478534"/>
                    <a:pt x="4746571" y="2433567"/>
                    <a:pt x="4729083" y="2388601"/>
                  </a:cubicBezTo>
                  <a:cubicBezTo>
                    <a:pt x="4731582" y="2403590"/>
                    <a:pt x="4734082" y="2416082"/>
                    <a:pt x="4734082" y="2426074"/>
                  </a:cubicBezTo>
                  <a:cubicBezTo>
                    <a:pt x="4734082" y="2431070"/>
                    <a:pt x="4734082" y="2433567"/>
                    <a:pt x="4736578" y="2436067"/>
                  </a:cubicBezTo>
                  <a:cubicBezTo>
                    <a:pt x="4749070" y="2476037"/>
                    <a:pt x="4754064" y="2511010"/>
                    <a:pt x="4751567" y="2530995"/>
                  </a:cubicBezTo>
                  <a:lnTo>
                    <a:pt x="4754064" y="2555976"/>
                  </a:lnTo>
                  <a:cubicBezTo>
                    <a:pt x="4761560" y="2585954"/>
                    <a:pt x="4764059" y="2613432"/>
                    <a:pt x="4766556" y="2628420"/>
                  </a:cubicBezTo>
                  <a:lnTo>
                    <a:pt x="4765753" y="2641278"/>
                  </a:lnTo>
                  <a:lnTo>
                    <a:pt x="4750630" y="2554102"/>
                  </a:lnTo>
                  <a:cubicBezTo>
                    <a:pt x="4742823" y="2520377"/>
                    <a:pt x="4732831" y="2484779"/>
                    <a:pt x="4721590" y="2451055"/>
                  </a:cubicBezTo>
                  <a:cubicBezTo>
                    <a:pt x="4724089" y="2468541"/>
                    <a:pt x="4724089" y="2481033"/>
                    <a:pt x="4726586" y="2493522"/>
                  </a:cubicBezTo>
                  <a:lnTo>
                    <a:pt x="4726586" y="2498519"/>
                  </a:lnTo>
                  <a:lnTo>
                    <a:pt x="4726586" y="2508511"/>
                  </a:lnTo>
                  <a:cubicBezTo>
                    <a:pt x="4729083" y="2518503"/>
                    <a:pt x="4731582" y="2528496"/>
                    <a:pt x="4731582" y="2535991"/>
                  </a:cubicBezTo>
                  <a:lnTo>
                    <a:pt x="4732204" y="2539099"/>
                  </a:lnTo>
                  <a:lnTo>
                    <a:pt x="4726586" y="2518503"/>
                  </a:lnTo>
                  <a:lnTo>
                    <a:pt x="4726586" y="2523499"/>
                  </a:lnTo>
                  <a:cubicBezTo>
                    <a:pt x="4741575" y="2573462"/>
                    <a:pt x="4751567" y="2620927"/>
                    <a:pt x="4746571" y="2645909"/>
                  </a:cubicBezTo>
                  <a:lnTo>
                    <a:pt x="4749070" y="2683379"/>
                  </a:lnTo>
                  <a:lnTo>
                    <a:pt x="4746571" y="2663394"/>
                  </a:lnTo>
                  <a:cubicBezTo>
                    <a:pt x="4746571" y="2630920"/>
                    <a:pt x="4736578" y="2593447"/>
                    <a:pt x="4726586" y="2555976"/>
                  </a:cubicBezTo>
                  <a:cubicBezTo>
                    <a:pt x="4724089" y="2545984"/>
                    <a:pt x="4721590" y="2538488"/>
                    <a:pt x="4716593" y="2528496"/>
                  </a:cubicBezTo>
                  <a:lnTo>
                    <a:pt x="4716593" y="2525999"/>
                  </a:lnTo>
                  <a:cubicBezTo>
                    <a:pt x="4714097" y="2518503"/>
                    <a:pt x="4711597" y="2513507"/>
                    <a:pt x="4709100" y="2506014"/>
                  </a:cubicBezTo>
                  <a:cubicBezTo>
                    <a:pt x="4711597" y="2516006"/>
                    <a:pt x="4714097" y="2523499"/>
                    <a:pt x="4716593" y="2530995"/>
                  </a:cubicBezTo>
                  <a:cubicBezTo>
                    <a:pt x="4716593" y="2530995"/>
                    <a:pt x="4716593" y="2533492"/>
                    <a:pt x="4716593" y="2533492"/>
                  </a:cubicBezTo>
                  <a:cubicBezTo>
                    <a:pt x="4719090" y="2545984"/>
                    <a:pt x="4721590" y="2558473"/>
                    <a:pt x="4721590" y="2565969"/>
                  </a:cubicBezTo>
                  <a:lnTo>
                    <a:pt x="4724089" y="2588451"/>
                  </a:lnTo>
                  <a:lnTo>
                    <a:pt x="4721590" y="2575961"/>
                  </a:lnTo>
                  <a:cubicBezTo>
                    <a:pt x="4721590" y="2568466"/>
                    <a:pt x="4719090" y="2560973"/>
                    <a:pt x="4719090" y="2553477"/>
                  </a:cubicBezTo>
                  <a:lnTo>
                    <a:pt x="4719090" y="2578458"/>
                  </a:lnTo>
                  <a:lnTo>
                    <a:pt x="4716593" y="2553477"/>
                  </a:lnTo>
                  <a:cubicBezTo>
                    <a:pt x="4716593" y="2553477"/>
                    <a:pt x="4716593" y="2553477"/>
                    <a:pt x="4716593" y="2550980"/>
                  </a:cubicBezTo>
                  <a:cubicBezTo>
                    <a:pt x="4711597" y="2533492"/>
                    <a:pt x="4706601" y="2516006"/>
                    <a:pt x="4699108" y="2498519"/>
                  </a:cubicBezTo>
                  <a:cubicBezTo>
                    <a:pt x="4704101" y="2518503"/>
                    <a:pt x="4709100" y="2540988"/>
                    <a:pt x="4711597" y="2558473"/>
                  </a:cubicBezTo>
                  <a:cubicBezTo>
                    <a:pt x="4726586" y="2610935"/>
                    <a:pt x="4736578" y="2670890"/>
                    <a:pt x="4736578" y="2695871"/>
                  </a:cubicBezTo>
                  <a:lnTo>
                    <a:pt x="4737022" y="2698758"/>
                  </a:lnTo>
                  <a:lnTo>
                    <a:pt x="4730645" y="2661209"/>
                  </a:lnTo>
                  <a:cubicBezTo>
                    <a:pt x="4726586" y="2643410"/>
                    <a:pt x="4721590" y="2624674"/>
                    <a:pt x="4716593" y="2605939"/>
                  </a:cubicBezTo>
                  <a:lnTo>
                    <a:pt x="4716593" y="2603439"/>
                  </a:lnTo>
                  <a:cubicBezTo>
                    <a:pt x="4714097" y="2598443"/>
                    <a:pt x="4714097" y="2593447"/>
                    <a:pt x="4711597" y="2588451"/>
                  </a:cubicBezTo>
                  <a:lnTo>
                    <a:pt x="4714097" y="2603439"/>
                  </a:lnTo>
                  <a:lnTo>
                    <a:pt x="4711597" y="2593447"/>
                  </a:lnTo>
                  <a:cubicBezTo>
                    <a:pt x="4709100" y="2583455"/>
                    <a:pt x="4704101" y="2570965"/>
                    <a:pt x="4699108" y="2558473"/>
                  </a:cubicBezTo>
                  <a:cubicBezTo>
                    <a:pt x="4699108" y="2563470"/>
                    <a:pt x="4699108" y="2568466"/>
                    <a:pt x="4696608" y="2570965"/>
                  </a:cubicBezTo>
                  <a:lnTo>
                    <a:pt x="4696608" y="2573462"/>
                  </a:lnTo>
                  <a:cubicBezTo>
                    <a:pt x="4716593" y="2628420"/>
                    <a:pt x="4731582" y="2690875"/>
                    <a:pt x="4729083" y="2718353"/>
                  </a:cubicBezTo>
                  <a:lnTo>
                    <a:pt x="4728378" y="2728229"/>
                  </a:lnTo>
                  <a:lnTo>
                    <a:pt x="4719090" y="2660897"/>
                  </a:lnTo>
                  <a:cubicBezTo>
                    <a:pt x="4719090" y="2665893"/>
                    <a:pt x="4719090" y="2670890"/>
                    <a:pt x="4719090" y="2673387"/>
                  </a:cubicBezTo>
                  <a:lnTo>
                    <a:pt x="4719090" y="2680882"/>
                  </a:lnTo>
                  <a:cubicBezTo>
                    <a:pt x="4721590" y="2660897"/>
                    <a:pt x="4711597" y="2635916"/>
                    <a:pt x="4699108" y="2613432"/>
                  </a:cubicBezTo>
                  <a:cubicBezTo>
                    <a:pt x="4704101" y="2638413"/>
                    <a:pt x="4706601" y="2668391"/>
                    <a:pt x="4704101" y="2680882"/>
                  </a:cubicBezTo>
                  <a:cubicBezTo>
                    <a:pt x="4704101" y="2685878"/>
                    <a:pt x="4706601" y="2688375"/>
                    <a:pt x="4709100" y="2690875"/>
                  </a:cubicBezTo>
                  <a:lnTo>
                    <a:pt x="4704101" y="2685878"/>
                  </a:lnTo>
                  <a:cubicBezTo>
                    <a:pt x="4704101" y="2670890"/>
                    <a:pt x="4699108" y="2648406"/>
                    <a:pt x="4691612" y="2628420"/>
                  </a:cubicBezTo>
                  <a:cubicBezTo>
                    <a:pt x="4694109" y="2640912"/>
                    <a:pt x="4694109" y="2653402"/>
                    <a:pt x="4696608" y="2660897"/>
                  </a:cubicBezTo>
                  <a:lnTo>
                    <a:pt x="4699108" y="2680882"/>
                  </a:lnTo>
                  <a:lnTo>
                    <a:pt x="4696608" y="2670890"/>
                  </a:lnTo>
                  <a:cubicBezTo>
                    <a:pt x="4694109" y="2655901"/>
                    <a:pt x="4689115" y="2638413"/>
                    <a:pt x="4684119" y="2620927"/>
                  </a:cubicBezTo>
                  <a:cubicBezTo>
                    <a:pt x="4684119" y="2623424"/>
                    <a:pt x="4684119" y="2623424"/>
                    <a:pt x="4684119" y="2625924"/>
                  </a:cubicBezTo>
                  <a:cubicBezTo>
                    <a:pt x="4699108" y="2678383"/>
                    <a:pt x="4709100" y="2750829"/>
                    <a:pt x="4706601" y="2778307"/>
                  </a:cubicBezTo>
                  <a:lnTo>
                    <a:pt x="4706601" y="2790799"/>
                  </a:lnTo>
                  <a:cubicBezTo>
                    <a:pt x="4706601" y="2758323"/>
                    <a:pt x="4696608" y="2715856"/>
                    <a:pt x="4686616" y="2673387"/>
                  </a:cubicBezTo>
                  <a:lnTo>
                    <a:pt x="4686616" y="2688375"/>
                  </a:lnTo>
                  <a:lnTo>
                    <a:pt x="4684119" y="2670890"/>
                  </a:lnTo>
                  <a:cubicBezTo>
                    <a:pt x="4681620" y="2663394"/>
                    <a:pt x="4679120" y="2655901"/>
                    <a:pt x="4676624" y="2645909"/>
                  </a:cubicBezTo>
                  <a:cubicBezTo>
                    <a:pt x="4676624" y="2650905"/>
                    <a:pt x="4676624" y="2658398"/>
                    <a:pt x="4674127" y="2663394"/>
                  </a:cubicBezTo>
                  <a:cubicBezTo>
                    <a:pt x="4676624" y="2690875"/>
                    <a:pt x="4676624" y="2713356"/>
                    <a:pt x="4676624" y="2725848"/>
                  </a:cubicBezTo>
                  <a:lnTo>
                    <a:pt x="4676624" y="2738338"/>
                  </a:lnTo>
                  <a:cubicBezTo>
                    <a:pt x="4679120" y="2765818"/>
                    <a:pt x="4679120" y="2788300"/>
                    <a:pt x="4674127" y="2800792"/>
                  </a:cubicBezTo>
                  <a:lnTo>
                    <a:pt x="4669128" y="2828270"/>
                  </a:lnTo>
                  <a:lnTo>
                    <a:pt x="4671627" y="2813281"/>
                  </a:lnTo>
                  <a:cubicBezTo>
                    <a:pt x="4676624" y="2785803"/>
                    <a:pt x="4674127" y="2750829"/>
                    <a:pt x="4666631" y="2715856"/>
                  </a:cubicBezTo>
                  <a:cubicBezTo>
                    <a:pt x="4664134" y="2725848"/>
                    <a:pt x="4661635" y="2735841"/>
                    <a:pt x="4656639" y="2745833"/>
                  </a:cubicBezTo>
                  <a:cubicBezTo>
                    <a:pt x="4666631" y="2798292"/>
                    <a:pt x="4674127" y="2868240"/>
                    <a:pt x="4669128" y="2895720"/>
                  </a:cubicBezTo>
                  <a:lnTo>
                    <a:pt x="4669128" y="2908210"/>
                  </a:lnTo>
                  <a:cubicBezTo>
                    <a:pt x="4669128" y="2870739"/>
                    <a:pt x="4659138" y="2815781"/>
                    <a:pt x="4649146" y="2768315"/>
                  </a:cubicBezTo>
                  <a:cubicBezTo>
                    <a:pt x="4646646" y="2773311"/>
                    <a:pt x="4646646" y="2778307"/>
                    <a:pt x="4644147" y="2783304"/>
                  </a:cubicBezTo>
                  <a:cubicBezTo>
                    <a:pt x="4644147" y="2785803"/>
                    <a:pt x="4644147" y="2785803"/>
                    <a:pt x="4641650" y="2788300"/>
                  </a:cubicBezTo>
                  <a:cubicBezTo>
                    <a:pt x="4651642" y="2855750"/>
                    <a:pt x="4646646" y="2960671"/>
                    <a:pt x="4639153" y="2995645"/>
                  </a:cubicBezTo>
                  <a:lnTo>
                    <a:pt x="4636654" y="3030619"/>
                  </a:lnTo>
                  <a:lnTo>
                    <a:pt x="4636654" y="3010634"/>
                  </a:lnTo>
                  <a:cubicBezTo>
                    <a:pt x="4636654" y="2988149"/>
                    <a:pt x="4639153" y="2958172"/>
                    <a:pt x="4636654" y="2928195"/>
                  </a:cubicBezTo>
                  <a:cubicBezTo>
                    <a:pt x="4636654" y="2905713"/>
                    <a:pt x="4631657" y="2878232"/>
                    <a:pt x="4629158" y="2850754"/>
                  </a:cubicBezTo>
                  <a:cubicBezTo>
                    <a:pt x="4629158" y="2843259"/>
                    <a:pt x="4626661" y="2838263"/>
                    <a:pt x="4626661" y="2830769"/>
                  </a:cubicBezTo>
                  <a:cubicBezTo>
                    <a:pt x="4626661" y="2833266"/>
                    <a:pt x="4624164" y="2835765"/>
                    <a:pt x="4624164" y="2838263"/>
                  </a:cubicBezTo>
                  <a:cubicBezTo>
                    <a:pt x="4631657" y="2890724"/>
                    <a:pt x="4621665" y="2980656"/>
                    <a:pt x="4619165" y="3008134"/>
                  </a:cubicBezTo>
                  <a:lnTo>
                    <a:pt x="4616669" y="3035615"/>
                  </a:lnTo>
                  <a:lnTo>
                    <a:pt x="4616669" y="3020626"/>
                  </a:lnTo>
                  <a:cubicBezTo>
                    <a:pt x="4616669" y="3015630"/>
                    <a:pt x="4616669" y="3010634"/>
                    <a:pt x="4616669" y="3005638"/>
                  </a:cubicBezTo>
                  <a:cubicBezTo>
                    <a:pt x="4616669" y="3008134"/>
                    <a:pt x="4614172" y="3013131"/>
                    <a:pt x="4614172" y="3015630"/>
                  </a:cubicBezTo>
                  <a:lnTo>
                    <a:pt x="4616669" y="3003138"/>
                  </a:lnTo>
                  <a:cubicBezTo>
                    <a:pt x="4616669" y="2995645"/>
                    <a:pt x="4616669" y="2988149"/>
                    <a:pt x="4616669" y="2978157"/>
                  </a:cubicBezTo>
                  <a:cubicBezTo>
                    <a:pt x="4616669" y="2953176"/>
                    <a:pt x="4611672" y="2920702"/>
                    <a:pt x="4606676" y="2890724"/>
                  </a:cubicBezTo>
                  <a:cubicBezTo>
                    <a:pt x="4604177" y="2913206"/>
                    <a:pt x="4601680" y="2933191"/>
                    <a:pt x="4599183" y="2943184"/>
                  </a:cubicBezTo>
                  <a:cubicBezTo>
                    <a:pt x="4599183" y="2948179"/>
                    <a:pt x="4599183" y="2953176"/>
                    <a:pt x="4599183" y="2958172"/>
                  </a:cubicBezTo>
                  <a:cubicBezTo>
                    <a:pt x="4611672" y="3038112"/>
                    <a:pt x="4619165" y="3133040"/>
                    <a:pt x="4596684" y="3170513"/>
                  </a:cubicBezTo>
                  <a:lnTo>
                    <a:pt x="4589584" y="3186740"/>
                  </a:lnTo>
                  <a:lnTo>
                    <a:pt x="4601251" y="3149396"/>
                  </a:lnTo>
                  <a:cubicBezTo>
                    <a:pt x="4608862" y="3108060"/>
                    <a:pt x="4604178" y="3059347"/>
                    <a:pt x="4596684" y="3010634"/>
                  </a:cubicBezTo>
                  <a:cubicBezTo>
                    <a:pt x="4596684" y="3028119"/>
                    <a:pt x="4596684" y="3043108"/>
                    <a:pt x="4596684" y="3053100"/>
                  </a:cubicBezTo>
                  <a:cubicBezTo>
                    <a:pt x="4596684" y="3055600"/>
                    <a:pt x="4596684" y="3058097"/>
                    <a:pt x="4594184" y="3058097"/>
                  </a:cubicBezTo>
                  <a:cubicBezTo>
                    <a:pt x="4594184" y="3073085"/>
                    <a:pt x="4591688" y="3085577"/>
                    <a:pt x="4591688" y="3093070"/>
                  </a:cubicBezTo>
                  <a:lnTo>
                    <a:pt x="4591688" y="3068089"/>
                  </a:lnTo>
                  <a:cubicBezTo>
                    <a:pt x="4589191" y="3070589"/>
                    <a:pt x="4589191" y="3075585"/>
                    <a:pt x="4586691" y="3078082"/>
                  </a:cubicBezTo>
                  <a:lnTo>
                    <a:pt x="4591688" y="3065592"/>
                  </a:lnTo>
                  <a:cubicBezTo>
                    <a:pt x="4591688" y="3028119"/>
                    <a:pt x="4586691" y="2983153"/>
                    <a:pt x="4584194" y="2940686"/>
                  </a:cubicBezTo>
                  <a:cubicBezTo>
                    <a:pt x="4584194" y="2943184"/>
                    <a:pt x="4584194" y="2948179"/>
                    <a:pt x="4584194" y="2950679"/>
                  </a:cubicBezTo>
                  <a:cubicBezTo>
                    <a:pt x="4589191" y="3003138"/>
                    <a:pt x="4584194" y="3078082"/>
                    <a:pt x="4581695" y="3103063"/>
                  </a:cubicBezTo>
                  <a:lnTo>
                    <a:pt x="4574202" y="3128044"/>
                  </a:lnTo>
                  <a:lnTo>
                    <a:pt x="4576699" y="3113055"/>
                  </a:lnTo>
                  <a:cubicBezTo>
                    <a:pt x="4579196" y="3090574"/>
                    <a:pt x="4579196" y="3065592"/>
                    <a:pt x="4576699" y="3035615"/>
                  </a:cubicBezTo>
                  <a:cubicBezTo>
                    <a:pt x="4576699" y="3073085"/>
                    <a:pt x="4574202" y="3105562"/>
                    <a:pt x="4569203" y="3120551"/>
                  </a:cubicBezTo>
                  <a:lnTo>
                    <a:pt x="4564210" y="3153025"/>
                  </a:lnTo>
                  <a:lnTo>
                    <a:pt x="4566706" y="3135540"/>
                  </a:lnTo>
                  <a:lnTo>
                    <a:pt x="4567978" y="3116470"/>
                  </a:lnTo>
                  <a:lnTo>
                    <a:pt x="4569829" y="3105874"/>
                  </a:lnTo>
                  <a:cubicBezTo>
                    <a:pt x="4571078" y="3092446"/>
                    <a:pt x="4571703" y="3076833"/>
                    <a:pt x="4571703" y="3060596"/>
                  </a:cubicBezTo>
                  <a:lnTo>
                    <a:pt x="4567978" y="3116470"/>
                  </a:lnTo>
                  <a:lnTo>
                    <a:pt x="4565195" y="3132398"/>
                  </a:lnTo>
                  <a:lnTo>
                    <a:pt x="4566394" y="3113368"/>
                  </a:lnTo>
                  <a:cubicBezTo>
                    <a:pt x="4566706" y="3100565"/>
                    <a:pt x="4566706" y="3086826"/>
                    <a:pt x="4566706" y="3073085"/>
                  </a:cubicBezTo>
                  <a:cubicBezTo>
                    <a:pt x="4559213" y="3113055"/>
                    <a:pt x="4554214" y="3148029"/>
                    <a:pt x="4551718" y="3168014"/>
                  </a:cubicBezTo>
                  <a:lnTo>
                    <a:pt x="4546721" y="3215479"/>
                  </a:lnTo>
                  <a:lnTo>
                    <a:pt x="4549221" y="3187999"/>
                  </a:lnTo>
                  <a:cubicBezTo>
                    <a:pt x="4549221" y="3148029"/>
                    <a:pt x="4556714" y="3095570"/>
                    <a:pt x="4564210" y="3038112"/>
                  </a:cubicBezTo>
                  <a:lnTo>
                    <a:pt x="4564210" y="3018127"/>
                  </a:lnTo>
                  <a:lnTo>
                    <a:pt x="4564210" y="3015630"/>
                  </a:lnTo>
                  <a:cubicBezTo>
                    <a:pt x="4564210" y="3000641"/>
                    <a:pt x="4561710" y="2988149"/>
                    <a:pt x="4561710" y="2975660"/>
                  </a:cubicBezTo>
                  <a:cubicBezTo>
                    <a:pt x="4559213" y="2983153"/>
                    <a:pt x="4556714" y="2988149"/>
                    <a:pt x="4551718" y="2995645"/>
                  </a:cubicBezTo>
                  <a:cubicBezTo>
                    <a:pt x="4554214" y="3040611"/>
                    <a:pt x="4544222" y="3115555"/>
                    <a:pt x="4541725" y="3140536"/>
                  </a:cubicBezTo>
                  <a:lnTo>
                    <a:pt x="4539228" y="3163018"/>
                  </a:lnTo>
                  <a:lnTo>
                    <a:pt x="4539228" y="3150528"/>
                  </a:lnTo>
                  <a:cubicBezTo>
                    <a:pt x="4539228" y="3138036"/>
                    <a:pt x="4539228" y="3120551"/>
                    <a:pt x="4539228" y="3105562"/>
                  </a:cubicBezTo>
                  <a:cubicBezTo>
                    <a:pt x="4539228" y="3150528"/>
                    <a:pt x="4531733" y="3190498"/>
                    <a:pt x="4521740" y="3210483"/>
                  </a:cubicBezTo>
                  <a:lnTo>
                    <a:pt x="4517201" y="3223193"/>
                  </a:lnTo>
                  <a:lnTo>
                    <a:pt x="4531734" y="3150840"/>
                  </a:lnTo>
                  <a:cubicBezTo>
                    <a:pt x="4533607" y="3123048"/>
                    <a:pt x="4532982" y="3093070"/>
                    <a:pt x="4531733" y="3063093"/>
                  </a:cubicBezTo>
                  <a:cubicBezTo>
                    <a:pt x="4531733" y="3113055"/>
                    <a:pt x="4526736" y="3168014"/>
                    <a:pt x="4519241" y="3187999"/>
                  </a:cubicBezTo>
                  <a:lnTo>
                    <a:pt x="4514247" y="3215479"/>
                  </a:lnTo>
                  <a:lnTo>
                    <a:pt x="4516744" y="3200491"/>
                  </a:lnTo>
                  <a:cubicBezTo>
                    <a:pt x="4524240" y="3163018"/>
                    <a:pt x="4524240" y="3110559"/>
                    <a:pt x="4521740" y="3060596"/>
                  </a:cubicBezTo>
                  <a:cubicBezTo>
                    <a:pt x="4516744" y="3138036"/>
                    <a:pt x="4511748" y="3210483"/>
                    <a:pt x="4509251" y="3245457"/>
                  </a:cubicBezTo>
                  <a:lnTo>
                    <a:pt x="4506751" y="3297916"/>
                  </a:lnTo>
                  <a:lnTo>
                    <a:pt x="4506751" y="3267939"/>
                  </a:lnTo>
                  <a:cubicBezTo>
                    <a:pt x="4509251" y="3215479"/>
                    <a:pt x="4509251" y="3145532"/>
                    <a:pt x="4511748" y="3073085"/>
                  </a:cubicBezTo>
                  <a:cubicBezTo>
                    <a:pt x="4509251" y="3078082"/>
                    <a:pt x="4504252" y="3083078"/>
                    <a:pt x="4501755" y="3088074"/>
                  </a:cubicBezTo>
                  <a:cubicBezTo>
                    <a:pt x="4501755" y="3140536"/>
                    <a:pt x="4499258" y="3197991"/>
                    <a:pt x="4491763" y="3237961"/>
                  </a:cubicBezTo>
                  <a:cubicBezTo>
                    <a:pt x="4489266" y="3280430"/>
                    <a:pt x="4484270" y="3315404"/>
                    <a:pt x="4476774" y="3335389"/>
                  </a:cubicBezTo>
                  <a:lnTo>
                    <a:pt x="4469788" y="3358344"/>
                  </a:lnTo>
                  <a:lnTo>
                    <a:pt x="4480833" y="3314466"/>
                  </a:lnTo>
                  <a:cubicBezTo>
                    <a:pt x="4483644" y="3297916"/>
                    <a:pt x="4485518" y="3280429"/>
                    <a:pt x="4486767" y="3262942"/>
                  </a:cubicBezTo>
                  <a:cubicBezTo>
                    <a:pt x="4486767" y="3265442"/>
                    <a:pt x="4484270" y="3270438"/>
                    <a:pt x="4484270" y="3272935"/>
                  </a:cubicBezTo>
                  <a:lnTo>
                    <a:pt x="4481954" y="3279417"/>
                  </a:lnTo>
                  <a:lnTo>
                    <a:pt x="4484268" y="3266691"/>
                  </a:lnTo>
                  <a:lnTo>
                    <a:pt x="4489266" y="3245457"/>
                  </a:lnTo>
                  <a:cubicBezTo>
                    <a:pt x="4489266" y="3242957"/>
                    <a:pt x="4489266" y="3240461"/>
                    <a:pt x="4489266" y="3237961"/>
                  </a:cubicBezTo>
                  <a:cubicBezTo>
                    <a:pt x="4486767" y="3245457"/>
                    <a:pt x="4486767" y="3250453"/>
                    <a:pt x="4486767" y="3252950"/>
                  </a:cubicBezTo>
                  <a:lnTo>
                    <a:pt x="4484268" y="3266691"/>
                  </a:lnTo>
                  <a:lnTo>
                    <a:pt x="4482908" y="3272471"/>
                  </a:lnTo>
                  <a:lnTo>
                    <a:pt x="4484270" y="3262942"/>
                  </a:lnTo>
                  <a:cubicBezTo>
                    <a:pt x="4486767" y="3240461"/>
                    <a:pt x="4489266" y="3215479"/>
                    <a:pt x="4491763" y="3185502"/>
                  </a:cubicBezTo>
                  <a:cubicBezTo>
                    <a:pt x="4491763" y="3160521"/>
                    <a:pt x="4491763" y="3133040"/>
                    <a:pt x="4489266" y="3105562"/>
                  </a:cubicBezTo>
                  <a:cubicBezTo>
                    <a:pt x="4486767" y="3108059"/>
                    <a:pt x="4484270" y="3110559"/>
                    <a:pt x="4481770" y="3113055"/>
                  </a:cubicBezTo>
                  <a:cubicBezTo>
                    <a:pt x="4485518" y="3146780"/>
                    <a:pt x="4479429" y="3215635"/>
                    <a:pt x="4472988" y="3261655"/>
                  </a:cubicBezTo>
                  <a:lnTo>
                    <a:pt x="4469133" y="3284182"/>
                  </a:lnTo>
                  <a:lnTo>
                    <a:pt x="4470216" y="3273248"/>
                  </a:lnTo>
                  <a:cubicBezTo>
                    <a:pt x="4471153" y="3260445"/>
                    <a:pt x="4471778" y="3246705"/>
                    <a:pt x="4471778" y="3232965"/>
                  </a:cubicBezTo>
                  <a:cubicBezTo>
                    <a:pt x="4466782" y="3305412"/>
                    <a:pt x="4456789" y="3372860"/>
                    <a:pt x="4446797" y="3402837"/>
                  </a:cubicBezTo>
                  <a:lnTo>
                    <a:pt x="4424315" y="3457796"/>
                  </a:lnTo>
                  <a:lnTo>
                    <a:pt x="4436804" y="3425321"/>
                  </a:lnTo>
                  <a:cubicBezTo>
                    <a:pt x="4454290" y="3380355"/>
                    <a:pt x="4459289" y="3322897"/>
                    <a:pt x="4461785" y="3257946"/>
                  </a:cubicBezTo>
                  <a:cubicBezTo>
                    <a:pt x="4459289" y="3272935"/>
                    <a:pt x="4454290" y="3285427"/>
                    <a:pt x="4449296" y="3295419"/>
                  </a:cubicBezTo>
                  <a:lnTo>
                    <a:pt x="4446797" y="3302912"/>
                  </a:lnTo>
                  <a:cubicBezTo>
                    <a:pt x="4431808" y="3372860"/>
                    <a:pt x="4411823" y="3437811"/>
                    <a:pt x="4391838" y="3462792"/>
                  </a:cubicBezTo>
                  <a:lnTo>
                    <a:pt x="4389341" y="3465291"/>
                  </a:lnTo>
                  <a:cubicBezTo>
                    <a:pt x="4386842" y="3470287"/>
                    <a:pt x="4386842" y="3475284"/>
                    <a:pt x="4386842" y="3480280"/>
                  </a:cubicBezTo>
                  <a:lnTo>
                    <a:pt x="4376849" y="3537735"/>
                  </a:lnTo>
                  <a:lnTo>
                    <a:pt x="4381846" y="3505261"/>
                  </a:lnTo>
                  <a:cubicBezTo>
                    <a:pt x="4384345" y="3495269"/>
                    <a:pt x="4384345" y="3482777"/>
                    <a:pt x="4386842" y="3470287"/>
                  </a:cubicBezTo>
                  <a:lnTo>
                    <a:pt x="4379346" y="3480280"/>
                  </a:lnTo>
                  <a:lnTo>
                    <a:pt x="4364360" y="3500265"/>
                  </a:lnTo>
                  <a:cubicBezTo>
                    <a:pt x="4364360" y="3500265"/>
                    <a:pt x="4379346" y="3477780"/>
                    <a:pt x="4379346" y="3477780"/>
                  </a:cubicBezTo>
                  <a:lnTo>
                    <a:pt x="4381846" y="3465291"/>
                  </a:lnTo>
                  <a:cubicBezTo>
                    <a:pt x="4386842" y="3442807"/>
                    <a:pt x="4394335" y="3415329"/>
                    <a:pt x="4399334" y="3385351"/>
                  </a:cubicBezTo>
                  <a:cubicBezTo>
                    <a:pt x="4386842" y="3422822"/>
                    <a:pt x="4374353" y="3455299"/>
                    <a:pt x="4364360" y="3477780"/>
                  </a:cubicBezTo>
                  <a:cubicBezTo>
                    <a:pt x="4361861" y="3485276"/>
                    <a:pt x="4361861" y="3492769"/>
                    <a:pt x="4359364" y="3497765"/>
                  </a:cubicBezTo>
                  <a:lnTo>
                    <a:pt x="4351868" y="3545231"/>
                  </a:lnTo>
                  <a:lnTo>
                    <a:pt x="4354365" y="3517750"/>
                  </a:lnTo>
                  <a:cubicBezTo>
                    <a:pt x="4356864" y="3507758"/>
                    <a:pt x="4356864" y="3495269"/>
                    <a:pt x="4359364" y="3485276"/>
                  </a:cubicBezTo>
                  <a:cubicBezTo>
                    <a:pt x="4356864" y="3487773"/>
                    <a:pt x="4356864" y="3492769"/>
                    <a:pt x="4354365" y="3495269"/>
                  </a:cubicBezTo>
                  <a:lnTo>
                    <a:pt x="4326887" y="3545231"/>
                  </a:lnTo>
                  <a:lnTo>
                    <a:pt x="4341876" y="3517750"/>
                  </a:lnTo>
                  <a:cubicBezTo>
                    <a:pt x="4346872" y="3507758"/>
                    <a:pt x="4354365" y="3495269"/>
                    <a:pt x="4359364" y="3482777"/>
                  </a:cubicBezTo>
                  <a:cubicBezTo>
                    <a:pt x="4366857" y="3417826"/>
                    <a:pt x="4376849" y="3332890"/>
                    <a:pt x="4379346" y="3257946"/>
                  </a:cubicBezTo>
                  <a:cubicBezTo>
                    <a:pt x="4379346" y="3252950"/>
                    <a:pt x="4379346" y="3250453"/>
                    <a:pt x="4376849" y="3245457"/>
                  </a:cubicBezTo>
                  <a:cubicBezTo>
                    <a:pt x="4374353" y="3275434"/>
                    <a:pt x="4371853" y="3305412"/>
                    <a:pt x="4366857" y="3327893"/>
                  </a:cubicBezTo>
                  <a:cubicBezTo>
                    <a:pt x="4366857" y="3342882"/>
                    <a:pt x="4366857" y="3355374"/>
                    <a:pt x="4364360" y="3362867"/>
                  </a:cubicBezTo>
                  <a:lnTo>
                    <a:pt x="4359364" y="3385351"/>
                  </a:lnTo>
                  <a:lnTo>
                    <a:pt x="4361861" y="3372860"/>
                  </a:lnTo>
                  <a:cubicBezTo>
                    <a:pt x="4364360" y="3365367"/>
                    <a:pt x="4364360" y="3355374"/>
                    <a:pt x="4364360" y="3345382"/>
                  </a:cubicBezTo>
                  <a:cubicBezTo>
                    <a:pt x="4361861" y="3350378"/>
                    <a:pt x="4361861" y="3355374"/>
                    <a:pt x="4359364" y="3360370"/>
                  </a:cubicBezTo>
                  <a:lnTo>
                    <a:pt x="4358735" y="3362886"/>
                  </a:lnTo>
                  <a:lnTo>
                    <a:pt x="4364360" y="3332890"/>
                  </a:lnTo>
                  <a:cubicBezTo>
                    <a:pt x="4364360" y="3322897"/>
                    <a:pt x="4361861" y="3312905"/>
                    <a:pt x="4359364" y="3302912"/>
                  </a:cubicBezTo>
                  <a:cubicBezTo>
                    <a:pt x="4356864" y="3310408"/>
                    <a:pt x="4356864" y="3317901"/>
                    <a:pt x="4354365" y="3322897"/>
                  </a:cubicBezTo>
                  <a:cubicBezTo>
                    <a:pt x="4349371" y="3352875"/>
                    <a:pt x="4346872" y="3380355"/>
                    <a:pt x="4344373" y="3392844"/>
                  </a:cubicBezTo>
                  <a:lnTo>
                    <a:pt x="4346872" y="3407833"/>
                  </a:lnTo>
                  <a:cubicBezTo>
                    <a:pt x="4346872" y="3407833"/>
                    <a:pt x="4344373" y="3395344"/>
                    <a:pt x="4344373" y="3395344"/>
                  </a:cubicBezTo>
                  <a:lnTo>
                    <a:pt x="4341876" y="3415329"/>
                  </a:lnTo>
                  <a:lnTo>
                    <a:pt x="4341876" y="3402837"/>
                  </a:lnTo>
                  <a:cubicBezTo>
                    <a:pt x="4341876" y="3400340"/>
                    <a:pt x="4341876" y="3395344"/>
                    <a:pt x="4341876" y="3392844"/>
                  </a:cubicBezTo>
                  <a:cubicBezTo>
                    <a:pt x="4341876" y="3387848"/>
                    <a:pt x="4339379" y="3385351"/>
                    <a:pt x="4339379" y="3380355"/>
                  </a:cubicBezTo>
                  <a:cubicBezTo>
                    <a:pt x="4336879" y="3395344"/>
                    <a:pt x="4331883" y="3407833"/>
                    <a:pt x="4326887" y="3417826"/>
                  </a:cubicBezTo>
                  <a:cubicBezTo>
                    <a:pt x="4321891" y="3435314"/>
                    <a:pt x="4314398" y="3450303"/>
                    <a:pt x="4306902" y="3457796"/>
                  </a:cubicBezTo>
                  <a:lnTo>
                    <a:pt x="4304403" y="3465291"/>
                  </a:lnTo>
                  <a:cubicBezTo>
                    <a:pt x="4304403" y="3470287"/>
                    <a:pt x="4301906" y="3475284"/>
                    <a:pt x="4301906" y="3480280"/>
                  </a:cubicBezTo>
                  <a:cubicBezTo>
                    <a:pt x="4296910" y="3505261"/>
                    <a:pt x="4294410" y="3527743"/>
                    <a:pt x="4296910" y="3540235"/>
                  </a:cubicBezTo>
                  <a:lnTo>
                    <a:pt x="4291913" y="3595193"/>
                  </a:lnTo>
                  <a:lnTo>
                    <a:pt x="4294410" y="3565216"/>
                  </a:lnTo>
                  <a:cubicBezTo>
                    <a:pt x="4291913" y="3547728"/>
                    <a:pt x="4294410" y="3527743"/>
                    <a:pt x="4294410" y="3507758"/>
                  </a:cubicBezTo>
                  <a:cubicBezTo>
                    <a:pt x="4294410" y="3510257"/>
                    <a:pt x="4291913" y="3512754"/>
                    <a:pt x="4291913" y="3515254"/>
                  </a:cubicBezTo>
                  <a:cubicBezTo>
                    <a:pt x="4286917" y="3550227"/>
                    <a:pt x="4281921" y="3577705"/>
                    <a:pt x="4276925" y="3595193"/>
                  </a:cubicBezTo>
                  <a:lnTo>
                    <a:pt x="4254440" y="3642656"/>
                  </a:lnTo>
                  <a:lnTo>
                    <a:pt x="4266932" y="3615178"/>
                  </a:lnTo>
                  <a:cubicBezTo>
                    <a:pt x="4276925" y="3592694"/>
                    <a:pt x="4284420" y="3562717"/>
                    <a:pt x="4286917" y="3530242"/>
                  </a:cubicBezTo>
                  <a:cubicBezTo>
                    <a:pt x="4281921" y="3542732"/>
                    <a:pt x="4276925" y="3555223"/>
                    <a:pt x="4269429" y="3562717"/>
                  </a:cubicBezTo>
                  <a:lnTo>
                    <a:pt x="4241951" y="3615178"/>
                  </a:lnTo>
                  <a:lnTo>
                    <a:pt x="4256940" y="3585201"/>
                  </a:lnTo>
                  <a:cubicBezTo>
                    <a:pt x="4269429" y="3562717"/>
                    <a:pt x="4279421" y="3537735"/>
                    <a:pt x="4286917" y="3507758"/>
                  </a:cubicBezTo>
                  <a:cubicBezTo>
                    <a:pt x="4289417" y="3475284"/>
                    <a:pt x="4289417" y="3442807"/>
                    <a:pt x="4289417" y="3410333"/>
                  </a:cubicBezTo>
                  <a:cubicBezTo>
                    <a:pt x="4286917" y="3417826"/>
                    <a:pt x="4286917" y="3422822"/>
                    <a:pt x="4284420" y="3425321"/>
                  </a:cubicBezTo>
                  <a:lnTo>
                    <a:pt x="4283344" y="3429986"/>
                  </a:lnTo>
                  <a:lnTo>
                    <a:pt x="4286917" y="3410333"/>
                  </a:lnTo>
                  <a:lnTo>
                    <a:pt x="4279421" y="3422822"/>
                  </a:lnTo>
                  <a:cubicBezTo>
                    <a:pt x="4274428" y="3437811"/>
                    <a:pt x="4269429" y="3452799"/>
                    <a:pt x="4261936" y="3467788"/>
                  </a:cubicBezTo>
                  <a:lnTo>
                    <a:pt x="4256940" y="3490272"/>
                  </a:lnTo>
                  <a:lnTo>
                    <a:pt x="4259439" y="3475284"/>
                  </a:lnTo>
                  <a:cubicBezTo>
                    <a:pt x="4259439" y="3475284"/>
                    <a:pt x="4259439" y="3472784"/>
                    <a:pt x="4259439" y="3472784"/>
                  </a:cubicBezTo>
                  <a:cubicBezTo>
                    <a:pt x="4251943" y="3492769"/>
                    <a:pt x="4241951" y="3507758"/>
                    <a:pt x="4234458" y="3522747"/>
                  </a:cubicBezTo>
                  <a:cubicBezTo>
                    <a:pt x="4229459" y="3552724"/>
                    <a:pt x="4221966" y="3580205"/>
                    <a:pt x="4211974" y="3592694"/>
                  </a:cubicBezTo>
                  <a:lnTo>
                    <a:pt x="4201981" y="3627668"/>
                  </a:lnTo>
                  <a:lnTo>
                    <a:pt x="4206977" y="3607683"/>
                  </a:lnTo>
                  <a:cubicBezTo>
                    <a:pt x="4214473" y="3587698"/>
                    <a:pt x="4221966" y="3562717"/>
                    <a:pt x="4224465" y="3537735"/>
                  </a:cubicBezTo>
                  <a:cubicBezTo>
                    <a:pt x="4221966" y="3540235"/>
                    <a:pt x="4219467" y="3545231"/>
                    <a:pt x="4219467" y="3547728"/>
                  </a:cubicBezTo>
                  <a:lnTo>
                    <a:pt x="4189492" y="3590197"/>
                  </a:lnTo>
                  <a:lnTo>
                    <a:pt x="4204478" y="3565216"/>
                  </a:lnTo>
                  <a:cubicBezTo>
                    <a:pt x="4211974" y="3555223"/>
                    <a:pt x="4216970" y="3545231"/>
                    <a:pt x="4224465" y="3535239"/>
                  </a:cubicBezTo>
                  <a:cubicBezTo>
                    <a:pt x="4224465" y="3527743"/>
                    <a:pt x="4226962" y="3520250"/>
                    <a:pt x="4226962" y="3512754"/>
                  </a:cubicBezTo>
                  <a:lnTo>
                    <a:pt x="4226962" y="3505261"/>
                  </a:lnTo>
                  <a:lnTo>
                    <a:pt x="4226962" y="3455299"/>
                  </a:lnTo>
                  <a:cubicBezTo>
                    <a:pt x="4214473" y="3517750"/>
                    <a:pt x="4196985" y="3572709"/>
                    <a:pt x="4184496" y="3600190"/>
                  </a:cubicBezTo>
                  <a:lnTo>
                    <a:pt x="4172004" y="3632664"/>
                  </a:lnTo>
                  <a:lnTo>
                    <a:pt x="4164511" y="3660144"/>
                  </a:lnTo>
                  <a:lnTo>
                    <a:pt x="4169504" y="3635163"/>
                  </a:lnTo>
                  <a:lnTo>
                    <a:pt x="4164511" y="3647653"/>
                  </a:lnTo>
                  <a:lnTo>
                    <a:pt x="4169504" y="3632664"/>
                  </a:lnTo>
                  <a:cubicBezTo>
                    <a:pt x="4186992" y="3575208"/>
                    <a:pt x="4191989" y="3490272"/>
                    <a:pt x="4194485" y="3412829"/>
                  </a:cubicBezTo>
                  <a:lnTo>
                    <a:pt x="4189492" y="3447803"/>
                  </a:lnTo>
                  <a:lnTo>
                    <a:pt x="4191989" y="3447803"/>
                  </a:lnTo>
                  <a:cubicBezTo>
                    <a:pt x="4189492" y="3452799"/>
                    <a:pt x="4191989" y="3462792"/>
                    <a:pt x="4184496" y="3460295"/>
                  </a:cubicBezTo>
                  <a:cubicBezTo>
                    <a:pt x="4181996" y="3472784"/>
                    <a:pt x="4179497" y="3485276"/>
                    <a:pt x="4177000" y="3497765"/>
                  </a:cubicBezTo>
                  <a:cubicBezTo>
                    <a:pt x="4177000" y="3497765"/>
                    <a:pt x="4177000" y="3500265"/>
                    <a:pt x="4177000" y="3500265"/>
                  </a:cubicBezTo>
                  <a:lnTo>
                    <a:pt x="4172004" y="3530242"/>
                  </a:lnTo>
                  <a:lnTo>
                    <a:pt x="4174503" y="3512754"/>
                  </a:lnTo>
                  <a:cubicBezTo>
                    <a:pt x="4164511" y="3552724"/>
                    <a:pt x="4154516" y="3587698"/>
                    <a:pt x="4142026" y="3605186"/>
                  </a:cubicBezTo>
                  <a:lnTo>
                    <a:pt x="4134533" y="3622671"/>
                  </a:lnTo>
                  <a:cubicBezTo>
                    <a:pt x="4132034" y="3627668"/>
                    <a:pt x="4132034" y="3632664"/>
                    <a:pt x="4129534" y="3635163"/>
                  </a:cubicBezTo>
                  <a:lnTo>
                    <a:pt x="4126474" y="3648942"/>
                  </a:lnTo>
                  <a:lnTo>
                    <a:pt x="4109552" y="3687622"/>
                  </a:lnTo>
                  <a:lnTo>
                    <a:pt x="4082071" y="3742581"/>
                  </a:lnTo>
                  <a:lnTo>
                    <a:pt x="4097060" y="3712604"/>
                  </a:lnTo>
                  <a:cubicBezTo>
                    <a:pt x="4107053" y="3695118"/>
                    <a:pt x="4114548" y="3677630"/>
                    <a:pt x="4122041" y="3657645"/>
                  </a:cubicBezTo>
                  <a:lnTo>
                    <a:pt x="4119542" y="3662641"/>
                  </a:lnTo>
                  <a:lnTo>
                    <a:pt x="4122041" y="3655148"/>
                  </a:lnTo>
                  <a:cubicBezTo>
                    <a:pt x="4124541" y="3650152"/>
                    <a:pt x="4124541" y="3645156"/>
                    <a:pt x="4127038" y="3640159"/>
                  </a:cubicBezTo>
                  <a:cubicBezTo>
                    <a:pt x="4132034" y="3607683"/>
                    <a:pt x="4137030" y="3570212"/>
                    <a:pt x="4139529" y="3532739"/>
                  </a:cubicBezTo>
                  <a:cubicBezTo>
                    <a:pt x="4139529" y="3530242"/>
                    <a:pt x="4139529" y="3527743"/>
                    <a:pt x="4139529" y="3525246"/>
                  </a:cubicBezTo>
                  <a:lnTo>
                    <a:pt x="4137030" y="3537735"/>
                  </a:lnTo>
                  <a:lnTo>
                    <a:pt x="4139529" y="3522747"/>
                  </a:lnTo>
                  <a:cubicBezTo>
                    <a:pt x="4139529" y="3512754"/>
                    <a:pt x="4139529" y="3502762"/>
                    <a:pt x="4139529" y="3495269"/>
                  </a:cubicBezTo>
                  <a:cubicBezTo>
                    <a:pt x="4137030" y="3502762"/>
                    <a:pt x="4134533" y="3510257"/>
                    <a:pt x="4132034" y="3515254"/>
                  </a:cubicBezTo>
                  <a:lnTo>
                    <a:pt x="4127038" y="3540235"/>
                  </a:lnTo>
                  <a:lnTo>
                    <a:pt x="4129534" y="3525246"/>
                  </a:lnTo>
                  <a:cubicBezTo>
                    <a:pt x="4134533" y="3507758"/>
                    <a:pt x="4137030" y="3487773"/>
                    <a:pt x="4139529" y="3465291"/>
                  </a:cubicBezTo>
                  <a:cubicBezTo>
                    <a:pt x="4139529" y="3460295"/>
                    <a:pt x="4139529" y="3457796"/>
                    <a:pt x="4139529" y="3452799"/>
                  </a:cubicBezTo>
                  <a:cubicBezTo>
                    <a:pt x="4134533" y="3500265"/>
                    <a:pt x="4124541" y="3547728"/>
                    <a:pt x="4119542" y="3567713"/>
                  </a:cubicBezTo>
                  <a:lnTo>
                    <a:pt x="4114548" y="3595193"/>
                  </a:lnTo>
                  <a:lnTo>
                    <a:pt x="4117045" y="3580205"/>
                  </a:lnTo>
                  <a:cubicBezTo>
                    <a:pt x="4119542" y="3562717"/>
                    <a:pt x="4122041" y="3542732"/>
                    <a:pt x="4124541" y="3522747"/>
                  </a:cubicBezTo>
                  <a:cubicBezTo>
                    <a:pt x="4123291" y="3531491"/>
                    <a:pt x="4122041" y="3539610"/>
                    <a:pt x="4120792" y="3546480"/>
                  </a:cubicBezTo>
                  <a:lnTo>
                    <a:pt x="4118371" y="3556972"/>
                  </a:lnTo>
                  <a:lnTo>
                    <a:pt x="4119542" y="3540859"/>
                  </a:lnTo>
                  <a:cubicBezTo>
                    <a:pt x="4120167" y="3528368"/>
                    <a:pt x="4120792" y="3515252"/>
                    <a:pt x="4122041" y="3502762"/>
                  </a:cubicBezTo>
                  <a:cubicBezTo>
                    <a:pt x="4119542" y="3510257"/>
                    <a:pt x="4119542" y="3520250"/>
                    <a:pt x="4117045" y="3527743"/>
                  </a:cubicBezTo>
                  <a:cubicBezTo>
                    <a:pt x="4112049" y="3597690"/>
                    <a:pt x="4099560" y="3665141"/>
                    <a:pt x="4089567" y="3697615"/>
                  </a:cubicBezTo>
                  <a:cubicBezTo>
                    <a:pt x="4094561" y="3662641"/>
                    <a:pt x="4099560" y="3622671"/>
                    <a:pt x="4104553" y="3580205"/>
                  </a:cubicBezTo>
                  <a:cubicBezTo>
                    <a:pt x="4092064" y="3625171"/>
                    <a:pt x="4079572" y="3662641"/>
                    <a:pt x="4069580" y="3682626"/>
                  </a:cubicBezTo>
                  <a:lnTo>
                    <a:pt x="4052094" y="3722596"/>
                  </a:lnTo>
                  <a:cubicBezTo>
                    <a:pt x="4054591" y="3707607"/>
                    <a:pt x="4054591" y="3690122"/>
                    <a:pt x="4057090" y="3672634"/>
                  </a:cubicBezTo>
                  <a:lnTo>
                    <a:pt x="4035144" y="3725304"/>
                  </a:lnTo>
                  <a:lnTo>
                    <a:pt x="4049595" y="3663579"/>
                  </a:lnTo>
                  <a:cubicBezTo>
                    <a:pt x="4054591" y="3640159"/>
                    <a:pt x="4059588" y="3615178"/>
                    <a:pt x="4064586" y="3590197"/>
                  </a:cubicBezTo>
                  <a:cubicBezTo>
                    <a:pt x="4064586" y="3587698"/>
                    <a:pt x="4064586" y="3585201"/>
                    <a:pt x="4064586" y="3582701"/>
                  </a:cubicBezTo>
                  <a:cubicBezTo>
                    <a:pt x="4062086" y="3597690"/>
                    <a:pt x="4057090" y="3610182"/>
                    <a:pt x="4052094" y="3625171"/>
                  </a:cubicBezTo>
                  <a:cubicBezTo>
                    <a:pt x="4052094" y="3632664"/>
                    <a:pt x="4049597" y="3640159"/>
                    <a:pt x="4047098" y="3647653"/>
                  </a:cubicBezTo>
                  <a:cubicBezTo>
                    <a:pt x="4047098" y="3647653"/>
                    <a:pt x="4049597" y="3632664"/>
                    <a:pt x="4049597" y="3630167"/>
                  </a:cubicBezTo>
                  <a:cubicBezTo>
                    <a:pt x="4047098" y="3637660"/>
                    <a:pt x="4044598" y="3645156"/>
                    <a:pt x="4042102" y="3650152"/>
                  </a:cubicBezTo>
                  <a:lnTo>
                    <a:pt x="4037105" y="3675133"/>
                  </a:lnTo>
                  <a:cubicBezTo>
                    <a:pt x="4037105" y="3675133"/>
                    <a:pt x="4039605" y="3660144"/>
                    <a:pt x="4039605" y="3660144"/>
                  </a:cubicBezTo>
                  <a:cubicBezTo>
                    <a:pt x="4037105" y="3677630"/>
                    <a:pt x="4032109" y="3690122"/>
                    <a:pt x="4027113" y="3697615"/>
                  </a:cubicBezTo>
                  <a:lnTo>
                    <a:pt x="4025862" y="3701369"/>
                  </a:lnTo>
                  <a:lnTo>
                    <a:pt x="4029610" y="3687622"/>
                  </a:lnTo>
                  <a:cubicBezTo>
                    <a:pt x="4014624" y="3727592"/>
                    <a:pt x="3999635" y="3760069"/>
                    <a:pt x="3989642" y="3777555"/>
                  </a:cubicBezTo>
                  <a:lnTo>
                    <a:pt x="3964661" y="3827517"/>
                  </a:lnTo>
                  <a:lnTo>
                    <a:pt x="3979647" y="3797540"/>
                  </a:lnTo>
                  <a:cubicBezTo>
                    <a:pt x="4002132" y="3755073"/>
                    <a:pt x="4024616" y="3697615"/>
                    <a:pt x="4039605" y="3637660"/>
                  </a:cubicBezTo>
                  <a:lnTo>
                    <a:pt x="4044895" y="3523013"/>
                  </a:lnTo>
                  <a:lnTo>
                    <a:pt x="4047098" y="3487773"/>
                  </a:lnTo>
                  <a:cubicBezTo>
                    <a:pt x="4047098" y="3482777"/>
                    <a:pt x="4047098" y="3480280"/>
                    <a:pt x="4047098" y="3475284"/>
                  </a:cubicBezTo>
                  <a:lnTo>
                    <a:pt x="4044895" y="3523013"/>
                  </a:lnTo>
                  <a:lnTo>
                    <a:pt x="4044717" y="3525869"/>
                  </a:lnTo>
                  <a:cubicBezTo>
                    <a:pt x="4040384" y="3567088"/>
                    <a:pt x="4031484" y="3613928"/>
                    <a:pt x="4029610" y="3632664"/>
                  </a:cubicBezTo>
                  <a:lnTo>
                    <a:pt x="4027113" y="3655148"/>
                  </a:lnTo>
                  <a:lnTo>
                    <a:pt x="4027113" y="3642656"/>
                  </a:lnTo>
                  <a:cubicBezTo>
                    <a:pt x="4027113" y="3625171"/>
                    <a:pt x="4029610" y="3602686"/>
                    <a:pt x="4032109" y="3577705"/>
                  </a:cubicBezTo>
                  <a:cubicBezTo>
                    <a:pt x="4024616" y="3622671"/>
                    <a:pt x="4012124" y="3670137"/>
                    <a:pt x="3997135" y="3690122"/>
                  </a:cubicBezTo>
                  <a:cubicBezTo>
                    <a:pt x="3997135" y="3695118"/>
                    <a:pt x="3997135" y="3697615"/>
                    <a:pt x="3997135" y="3700114"/>
                  </a:cubicBezTo>
                  <a:lnTo>
                    <a:pt x="3994636" y="3732589"/>
                  </a:lnTo>
                  <a:lnTo>
                    <a:pt x="3994636" y="3715103"/>
                  </a:lnTo>
                  <a:cubicBezTo>
                    <a:pt x="3994636" y="3707607"/>
                    <a:pt x="3994636" y="3700114"/>
                    <a:pt x="3994636" y="3692619"/>
                  </a:cubicBezTo>
                  <a:cubicBezTo>
                    <a:pt x="3994636" y="3682626"/>
                    <a:pt x="3994636" y="3672634"/>
                    <a:pt x="3997135" y="3660144"/>
                  </a:cubicBezTo>
                  <a:cubicBezTo>
                    <a:pt x="3989642" y="3685126"/>
                    <a:pt x="3982147" y="3707607"/>
                    <a:pt x="3979647" y="3720099"/>
                  </a:cubicBezTo>
                  <a:lnTo>
                    <a:pt x="3960981" y="3749138"/>
                  </a:lnTo>
                  <a:lnTo>
                    <a:pt x="3961077" y="3748815"/>
                  </a:lnTo>
                  <a:lnTo>
                    <a:pt x="3969655" y="3735088"/>
                  </a:lnTo>
                  <a:cubicBezTo>
                    <a:pt x="3979647" y="3705111"/>
                    <a:pt x="3989642" y="3667637"/>
                    <a:pt x="4002132" y="3625171"/>
                  </a:cubicBezTo>
                  <a:cubicBezTo>
                    <a:pt x="4002132" y="3612679"/>
                    <a:pt x="4004628" y="3600190"/>
                    <a:pt x="4007128" y="3587698"/>
                  </a:cubicBezTo>
                  <a:cubicBezTo>
                    <a:pt x="3997135" y="3617675"/>
                    <a:pt x="3987143" y="3645156"/>
                    <a:pt x="3977150" y="3670137"/>
                  </a:cubicBezTo>
                  <a:cubicBezTo>
                    <a:pt x="3973402" y="3695118"/>
                    <a:pt x="3969031" y="3718850"/>
                    <a:pt x="3964035" y="3738835"/>
                  </a:cubicBezTo>
                  <a:lnTo>
                    <a:pt x="3961077" y="3748815"/>
                  </a:lnTo>
                  <a:lnTo>
                    <a:pt x="3957166" y="3755073"/>
                  </a:lnTo>
                  <a:lnTo>
                    <a:pt x="3960981" y="3749138"/>
                  </a:lnTo>
                  <a:lnTo>
                    <a:pt x="3956073" y="3765690"/>
                  </a:lnTo>
                  <a:lnTo>
                    <a:pt x="3948075" y="3783088"/>
                  </a:lnTo>
                  <a:lnTo>
                    <a:pt x="3955605" y="3755072"/>
                  </a:lnTo>
                  <a:cubicBezTo>
                    <a:pt x="3959665" y="3736961"/>
                    <a:pt x="3963412" y="3717600"/>
                    <a:pt x="3967158" y="3697615"/>
                  </a:cubicBezTo>
                  <a:cubicBezTo>
                    <a:pt x="3962162" y="3710107"/>
                    <a:pt x="3957166" y="3722596"/>
                    <a:pt x="3954666" y="3730092"/>
                  </a:cubicBezTo>
                  <a:lnTo>
                    <a:pt x="3939680" y="3770062"/>
                  </a:lnTo>
                  <a:lnTo>
                    <a:pt x="3947173" y="3747577"/>
                  </a:lnTo>
                  <a:cubicBezTo>
                    <a:pt x="3954666" y="3730092"/>
                    <a:pt x="3962162" y="3710107"/>
                    <a:pt x="3969655" y="3687622"/>
                  </a:cubicBezTo>
                  <a:cubicBezTo>
                    <a:pt x="3969655" y="3682626"/>
                    <a:pt x="3972154" y="3677630"/>
                    <a:pt x="3972154" y="3670137"/>
                  </a:cubicBezTo>
                  <a:cubicBezTo>
                    <a:pt x="3964661" y="3690122"/>
                    <a:pt x="3959665" y="3705111"/>
                    <a:pt x="3954666" y="3717600"/>
                  </a:cubicBezTo>
                  <a:lnTo>
                    <a:pt x="3944674" y="3747577"/>
                  </a:lnTo>
                  <a:lnTo>
                    <a:pt x="3939680" y="3770062"/>
                  </a:lnTo>
                  <a:lnTo>
                    <a:pt x="3942177" y="3750077"/>
                  </a:lnTo>
                  <a:lnTo>
                    <a:pt x="3939680" y="3757570"/>
                  </a:lnTo>
                  <a:lnTo>
                    <a:pt x="3942177" y="3747577"/>
                  </a:lnTo>
                  <a:lnTo>
                    <a:pt x="3942177" y="3745080"/>
                  </a:lnTo>
                  <a:cubicBezTo>
                    <a:pt x="3949672" y="3705111"/>
                    <a:pt x="3964661" y="3655148"/>
                    <a:pt x="3979647" y="3602686"/>
                  </a:cubicBezTo>
                  <a:cubicBezTo>
                    <a:pt x="3979647" y="3590197"/>
                    <a:pt x="3982147" y="3580205"/>
                    <a:pt x="3982147" y="3567713"/>
                  </a:cubicBezTo>
                  <a:cubicBezTo>
                    <a:pt x="3974654" y="3577705"/>
                    <a:pt x="3967158" y="3590197"/>
                    <a:pt x="3959665" y="3600190"/>
                  </a:cubicBezTo>
                  <a:cubicBezTo>
                    <a:pt x="3952169" y="3695118"/>
                    <a:pt x="3924691" y="3817525"/>
                    <a:pt x="3897211" y="3854998"/>
                  </a:cubicBezTo>
                  <a:lnTo>
                    <a:pt x="3894669" y="3860398"/>
                  </a:lnTo>
                  <a:lnTo>
                    <a:pt x="3910716" y="3821233"/>
                  </a:lnTo>
                  <a:cubicBezTo>
                    <a:pt x="3930154" y="3764440"/>
                    <a:pt x="3944675" y="3693244"/>
                    <a:pt x="3952169" y="3627668"/>
                  </a:cubicBezTo>
                  <a:cubicBezTo>
                    <a:pt x="3934684" y="3692619"/>
                    <a:pt x="3917196" y="3752573"/>
                    <a:pt x="3909703" y="3780054"/>
                  </a:cubicBezTo>
                  <a:lnTo>
                    <a:pt x="3894711" y="3827517"/>
                  </a:lnTo>
                  <a:lnTo>
                    <a:pt x="3902207" y="3800039"/>
                  </a:lnTo>
                  <a:cubicBezTo>
                    <a:pt x="3919692" y="3755073"/>
                    <a:pt x="3929685" y="3692619"/>
                    <a:pt x="3942177" y="3630167"/>
                  </a:cubicBezTo>
                  <a:cubicBezTo>
                    <a:pt x="3939680" y="3632664"/>
                    <a:pt x="3937181" y="3637660"/>
                    <a:pt x="3934684" y="3640159"/>
                  </a:cubicBezTo>
                  <a:cubicBezTo>
                    <a:pt x="3917196" y="3700114"/>
                    <a:pt x="3892214" y="3755073"/>
                    <a:pt x="3879723" y="3780054"/>
                  </a:cubicBezTo>
                  <a:lnTo>
                    <a:pt x="3859740" y="3825020"/>
                  </a:lnTo>
                  <a:lnTo>
                    <a:pt x="3869730" y="3800039"/>
                  </a:lnTo>
                  <a:cubicBezTo>
                    <a:pt x="3887218" y="3762566"/>
                    <a:pt x="3907203" y="3710107"/>
                    <a:pt x="3922192" y="3655148"/>
                  </a:cubicBezTo>
                  <a:cubicBezTo>
                    <a:pt x="3912199" y="3667637"/>
                    <a:pt x="3899710" y="3680129"/>
                    <a:pt x="3887218" y="3692619"/>
                  </a:cubicBezTo>
                  <a:cubicBezTo>
                    <a:pt x="3874729" y="3762566"/>
                    <a:pt x="3857241" y="3837509"/>
                    <a:pt x="3837256" y="3867487"/>
                  </a:cubicBezTo>
                  <a:cubicBezTo>
                    <a:pt x="3847248" y="3840009"/>
                    <a:pt x="3857241" y="3807532"/>
                    <a:pt x="3864736" y="3772558"/>
                  </a:cubicBezTo>
                  <a:cubicBezTo>
                    <a:pt x="3862237" y="3782551"/>
                    <a:pt x="3857241" y="3790047"/>
                    <a:pt x="3854741" y="3797540"/>
                  </a:cubicBezTo>
                  <a:cubicBezTo>
                    <a:pt x="3852245" y="3805035"/>
                    <a:pt x="3849748" y="3812528"/>
                    <a:pt x="3844749" y="3820024"/>
                  </a:cubicBezTo>
                  <a:cubicBezTo>
                    <a:pt x="3844749" y="3822521"/>
                    <a:pt x="3842252" y="3825020"/>
                    <a:pt x="3842252" y="3827517"/>
                  </a:cubicBezTo>
                  <a:lnTo>
                    <a:pt x="3834759" y="3872483"/>
                  </a:lnTo>
                  <a:lnTo>
                    <a:pt x="3837256" y="3847502"/>
                  </a:lnTo>
                  <a:cubicBezTo>
                    <a:pt x="3837256" y="3840009"/>
                    <a:pt x="3839755" y="3832513"/>
                    <a:pt x="3839755" y="3825020"/>
                  </a:cubicBezTo>
                  <a:cubicBezTo>
                    <a:pt x="3829760" y="3847502"/>
                    <a:pt x="3822267" y="3864990"/>
                    <a:pt x="3814774" y="3872483"/>
                  </a:cubicBezTo>
                  <a:lnTo>
                    <a:pt x="3797286" y="3904960"/>
                  </a:lnTo>
                  <a:lnTo>
                    <a:pt x="3807278" y="3884975"/>
                  </a:lnTo>
                  <a:cubicBezTo>
                    <a:pt x="3822267" y="3857494"/>
                    <a:pt x="3837256" y="3820024"/>
                    <a:pt x="3849748" y="3777555"/>
                  </a:cubicBezTo>
                  <a:cubicBezTo>
                    <a:pt x="3854741" y="3760069"/>
                    <a:pt x="3857241" y="3740084"/>
                    <a:pt x="3862237" y="3722596"/>
                  </a:cubicBezTo>
                  <a:cubicBezTo>
                    <a:pt x="3859740" y="3730092"/>
                    <a:pt x="3857241" y="3735088"/>
                    <a:pt x="3854741" y="3740084"/>
                  </a:cubicBezTo>
                  <a:cubicBezTo>
                    <a:pt x="3844749" y="3775058"/>
                    <a:pt x="3832260" y="3807532"/>
                    <a:pt x="3822267" y="3830016"/>
                  </a:cubicBezTo>
                  <a:lnTo>
                    <a:pt x="3821017" y="3835013"/>
                  </a:lnTo>
                  <a:lnTo>
                    <a:pt x="3809778" y="3857494"/>
                  </a:lnTo>
                  <a:lnTo>
                    <a:pt x="3787293" y="3904960"/>
                  </a:lnTo>
                  <a:lnTo>
                    <a:pt x="3799785" y="3877479"/>
                  </a:lnTo>
                  <a:cubicBezTo>
                    <a:pt x="3809778" y="3854998"/>
                    <a:pt x="3819768" y="3830016"/>
                    <a:pt x="3829760" y="3800039"/>
                  </a:cubicBezTo>
                  <a:cubicBezTo>
                    <a:pt x="3834759" y="3777555"/>
                    <a:pt x="3842252" y="3755073"/>
                    <a:pt x="3852245" y="3730092"/>
                  </a:cubicBezTo>
                  <a:cubicBezTo>
                    <a:pt x="3852245" y="3725095"/>
                    <a:pt x="3854741" y="3720099"/>
                    <a:pt x="3854741" y="3717600"/>
                  </a:cubicBezTo>
                  <a:cubicBezTo>
                    <a:pt x="3852245" y="3720099"/>
                    <a:pt x="3849748" y="3720099"/>
                    <a:pt x="3849748" y="3722596"/>
                  </a:cubicBezTo>
                  <a:cubicBezTo>
                    <a:pt x="3839755" y="3745080"/>
                    <a:pt x="3829760" y="3767562"/>
                    <a:pt x="3819768" y="3780054"/>
                  </a:cubicBezTo>
                  <a:cubicBezTo>
                    <a:pt x="3817271" y="3787547"/>
                    <a:pt x="3814774" y="3795043"/>
                    <a:pt x="3812275" y="3802536"/>
                  </a:cubicBezTo>
                  <a:cubicBezTo>
                    <a:pt x="3802282" y="3857494"/>
                    <a:pt x="3789793" y="3907457"/>
                    <a:pt x="3769805" y="3927442"/>
                  </a:cubicBezTo>
                  <a:lnTo>
                    <a:pt x="3739831" y="3959919"/>
                  </a:lnTo>
                  <a:lnTo>
                    <a:pt x="3754817" y="3939934"/>
                  </a:lnTo>
                  <a:cubicBezTo>
                    <a:pt x="3777301" y="3912453"/>
                    <a:pt x="3789793" y="3869986"/>
                    <a:pt x="3799785" y="3827517"/>
                  </a:cubicBezTo>
                  <a:cubicBezTo>
                    <a:pt x="3794787" y="3837509"/>
                    <a:pt x="3789793" y="3845005"/>
                    <a:pt x="3784797" y="3852498"/>
                  </a:cubicBezTo>
                  <a:lnTo>
                    <a:pt x="3764812" y="3889971"/>
                  </a:lnTo>
                  <a:lnTo>
                    <a:pt x="3774804" y="3867487"/>
                  </a:lnTo>
                  <a:cubicBezTo>
                    <a:pt x="3784797" y="3850001"/>
                    <a:pt x="3792290" y="3830016"/>
                    <a:pt x="3802282" y="3805035"/>
                  </a:cubicBezTo>
                  <a:lnTo>
                    <a:pt x="3802282" y="3800039"/>
                  </a:lnTo>
                  <a:cubicBezTo>
                    <a:pt x="3802282" y="3800039"/>
                    <a:pt x="3802282" y="3797540"/>
                    <a:pt x="3804779" y="3797540"/>
                  </a:cubicBezTo>
                  <a:cubicBezTo>
                    <a:pt x="3807278" y="3782551"/>
                    <a:pt x="3807278" y="3770062"/>
                    <a:pt x="3809778" y="3755073"/>
                  </a:cubicBezTo>
                  <a:cubicBezTo>
                    <a:pt x="3807278" y="3757570"/>
                    <a:pt x="3802282" y="3760069"/>
                    <a:pt x="3799785" y="3762566"/>
                  </a:cubicBezTo>
                  <a:cubicBezTo>
                    <a:pt x="3792290" y="3785050"/>
                    <a:pt x="3784797" y="3802536"/>
                    <a:pt x="3779798" y="3815028"/>
                  </a:cubicBezTo>
                  <a:lnTo>
                    <a:pt x="3767309" y="3852498"/>
                  </a:lnTo>
                  <a:lnTo>
                    <a:pt x="3772305" y="3830016"/>
                  </a:lnTo>
                  <a:cubicBezTo>
                    <a:pt x="3777301" y="3812528"/>
                    <a:pt x="3784797" y="3790047"/>
                    <a:pt x="3789793" y="3767562"/>
                  </a:cubicBezTo>
                  <a:cubicBezTo>
                    <a:pt x="3787293" y="3770062"/>
                    <a:pt x="3784797" y="3770062"/>
                    <a:pt x="3782297" y="3772558"/>
                  </a:cubicBezTo>
                  <a:cubicBezTo>
                    <a:pt x="3767309" y="3820024"/>
                    <a:pt x="3749823" y="3867487"/>
                    <a:pt x="3732335" y="3882476"/>
                  </a:cubicBezTo>
                  <a:lnTo>
                    <a:pt x="3724842" y="3897464"/>
                  </a:lnTo>
                  <a:cubicBezTo>
                    <a:pt x="3717346" y="3927442"/>
                    <a:pt x="3707354" y="3954922"/>
                    <a:pt x="3702357" y="3967412"/>
                  </a:cubicBezTo>
                  <a:lnTo>
                    <a:pt x="3689868" y="4004885"/>
                  </a:lnTo>
                  <a:lnTo>
                    <a:pt x="3694862" y="3984900"/>
                  </a:lnTo>
                  <a:cubicBezTo>
                    <a:pt x="3709853" y="3937434"/>
                    <a:pt x="3724842" y="3869986"/>
                    <a:pt x="3737331" y="3805035"/>
                  </a:cubicBezTo>
                  <a:cubicBezTo>
                    <a:pt x="3734834" y="3805035"/>
                    <a:pt x="3734834" y="3807532"/>
                    <a:pt x="3732335" y="3807532"/>
                  </a:cubicBezTo>
                  <a:cubicBezTo>
                    <a:pt x="3732335" y="3810031"/>
                    <a:pt x="3729835" y="3810031"/>
                    <a:pt x="3729835" y="3812528"/>
                  </a:cubicBezTo>
                  <a:lnTo>
                    <a:pt x="3717346" y="3840009"/>
                  </a:lnTo>
                  <a:lnTo>
                    <a:pt x="3722342" y="3825020"/>
                  </a:lnTo>
                  <a:cubicBezTo>
                    <a:pt x="3724842" y="3820024"/>
                    <a:pt x="3727339" y="3815028"/>
                    <a:pt x="3729835" y="3810031"/>
                  </a:cubicBezTo>
                  <a:cubicBezTo>
                    <a:pt x="3727339" y="3812528"/>
                    <a:pt x="3724842" y="3812528"/>
                    <a:pt x="3719843" y="3815028"/>
                  </a:cubicBezTo>
                  <a:cubicBezTo>
                    <a:pt x="3714849" y="3817525"/>
                    <a:pt x="3709853" y="3820024"/>
                    <a:pt x="3704854" y="3822521"/>
                  </a:cubicBezTo>
                  <a:cubicBezTo>
                    <a:pt x="3699861" y="3847502"/>
                    <a:pt x="3692365" y="3869986"/>
                    <a:pt x="3684872" y="3889971"/>
                  </a:cubicBezTo>
                  <a:lnTo>
                    <a:pt x="3677376" y="3919949"/>
                  </a:lnTo>
                  <a:lnTo>
                    <a:pt x="3679873" y="3899964"/>
                  </a:lnTo>
                  <a:cubicBezTo>
                    <a:pt x="3679873" y="3897464"/>
                    <a:pt x="3679873" y="3894968"/>
                    <a:pt x="3682373" y="3892468"/>
                  </a:cubicBezTo>
                  <a:cubicBezTo>
                    <a:pt x="3679873" y="3899964"/>
                    <a:pt x="3677376" y="3904960"/>
                    <a:pt x="3672380" y="3912453"/>
                  </a:cubicBezTo>
                  <a:cubicBezTo>
                    <a:pt x="3664887" y="3954922"/>
                    <a:pt x="3652395" y="3994892"/>
                    <a:pt x="3639906" y="4009881"/>
                  </a:cubicBezTo>
                  <a:cubicBezTo>
                    <a:pt x="3649898" y="3987397"/>
                    <a:pt x="3657391" y="3957419"/>
                    <a:pt x="3662388" y="3927442"/>
                  </a:cubicBezTo>
                  <a:cubicBezTo>
                    <a:pt x="3667384" y="3897464"/>
                    <a:pt x="3669881" y="3867487"/>
                    <a:pt x="3672380" y="3840009"/>
                  </a:cubicBezTo>
                  <a:cubicBezTo>
                    <a:pt x="3669881" y="3840009"/>
                    <a:pt x="3669881" y="3842506"/>
                    <a:pt x="3667384" y="3842506"/>
                  </a:cubicBezTo>
                  <a:cubicBezTo>
                    <a:pt x="3659891" y="3869986"/>
                    <a:pt x="3649898" y="3897464"/>
                    <a:pt x="3642403" y="3919949"/>
                  </a:cubicBezTo>
                  <a:cubicBezTo>
                    <a:pt x="3637406" y="3952423"/>
                    <a:pt x="3609928" y="4007382"/>
                    <a:pt x="3597437" y="4022370"/>
                  </a:cubicBezTo>
                  <a:lnTo>
                    <a:pt x="3589943" y="4037359"/>
                  </a:lnTo>
                  <a:lnTo>
                    <a:pt x="3594937" y="4027366"/>
                  </a:lnTo>
                  <a:cubicBezTo>
                    <a:pt x="3599936" y="4014877"/>
                    <a:pt x="3607429" y="4002385"/>
                    <a:pt x="3612425" y="3984900"/>
                  </a:cubicBezTo>
                  <a:cubicBezTo>
                    <a:pt x="3604930" y="3999888"/>
                    <a:pt x="3594937" y="4012378"/>
                    <a:pt x="3589943" y="4017374"/>
                  </a:cubicBezTo>
                  <a:lnTo>
                    <a:pt x="3574955" y="4039858"/>
                  </a:lnTo>
                  <a:lnTo>
                    <a:pt x="3582448" y="4027366"/>
                  </a:lnTo>
                  <a:cubicBezTo>
                    <a:pt x="3592440" y="4012378"/>
                    <a:pt x="3602433" y="3994892"/>
                    <a:pt x="3612425" y="3974907"/>
                  </a:cubicBezTo>
                  <a:lnTo>
                    <a:pt x="3604930" y="3987397"/>
                  </a:lnTo>
                  <a:lnTo>
                    <a:pt x="3612425" y="3972408"/>
                  </a:lnTo>
                  <a:cubicBezTo>
                    <a:pt x="3612425" y="3972408"/>
                    <a:pt x="3612425" y="3969911"/>
                    <a:pt x="3614925" y="3969911"/>
                  </a:cubicBezTo>
                  <a:cubicBezTo>
                    <a:pt x="3622418" y="3949926"/>
                    <a:pt x="3632410" y="3927442"/>
                    <a:pt x="3637406" y="3907457"/>
                  </a:cubicBezTo>
                  <a:cubicBezTo>
                    <a:pt x="3639906" y="3902461"/>
                    <a:pt x="3639906" y="3897464"/>
                    <a:pt x="3642403" y="3894968"/>
                  </a:cubicBezTo>
                  <a:cubicBezTo>
                    <a:pt x="3647399" y="3879979"/>
                    <a:pt x="3652395" y="3862491"/>
                    <a:pt x="3654892" y="3850001"/>
                  </a:cubicBezTo>
                  <a:cubicBezTo>
                    <a:pt x="3652395" y="3850001"/>
                    <a:pt x="3652395" y="3852498"/>
                    <a:pt x="3649898" y="3852498"/>
                  </a:cubicBezTo>
                  <a:cubicBezTo>
                    <a:pt x="3647399" y="3854998"/>
                    <a:pt x="3644899" y="3854998"/>
                    <a:pt x="3642403" y="3857494"/>
                  </a:cubicBezTo>
                  <a:cubicBezTo>
                    <a:pt x="3637406" y="3874983"/>
                    <a:pt x="3629911" y="3887472"/>
                    <a:pt x="3622418" y="3899964"/>
                  </a:cubicBezTo>
                  <a:cubicBezTo>
                    <a:pt x="3619918" y="3907457"/>
                    <a:pt x="3617421" y="3912453"/>
                    <a:pt x="3614925" y="3917449"/>
                  </a:cubicBezTo>
                  <a:cubicBezTo>
                    <a:pt x="3604930" y="3949926"/>
                    <a:pt x="3594937" y="3982400"/>
                    <a:pt x="3592440" y="3994892"/>
                  </a:cubicBezTo>
                  <a:lnTo>
                    <a:pt x="3592432" y="3994918"/>
                  </a:lnTo>
                  <a:lnTo>
                    <a:pt x="3597047" y="3976429"/>
                  </a:lnTo>
                  <a:cubicBezTo>
                    <a:pt x="3603839" y="3944461"/>
                    <a:pt x="3609927" y="3903711"/>
                    <a:pt x="3617421" y="3869986"/>
                  </a:cubicBezTo>
                  <a:cubicBezTo>
                    <a:pt x="3614925" y="3869986"/>
                    <a:pt x="3614925" y="3872483"/>
                    <a:pt x="3612425" y="3872483"/>
                  </a:cubicBezTo>
                  <a:cubicBezTo>
                    <a:pt x="3609928" y="3884975"/>
                    <a:pt x="3604930" y="3894968"/>
                    <a:pt x="3602433" y="3907457"/>
                  </a:cubicBezTo>
                  <a:cubicBezTo>
                    <a:pt x="3604930" y="3942430"/>
                    <a:pt x="3587444" y="4027366"/>
                    <a:pt x="3559966" y="4042355"/>
                  </a:cubicBezTo>
                  <a:lnTo>
                    <a:pt x="3547474" y="4057344"/>
                  </a:lnTo>
                  <a:lnTo>
                    <a:pt x="3554967" y="4047351"/>
                  </a:lnTo>
                  <a:cubicBezTo>
                    <a:pt x="3579948" y="4024870"/>
                    <a:pt x="3584947" y="3982400"/>
                    <a:pt x="3589943" y="3944930"/>
                  </a:cubicBezTo>
                  <a:cubicBezTo>
                    <a:pt x="3589943" y="3942430"/>
                    <a:pt x="3589943" y="3942430"/>
                    <a:pt x="3589943" y="3939934"/>
                  </a:cubicBezTo>
                  <a:cubicBezTo>
                    <a:pt x="3584947" y="3954922"/>
                    <a:pt x="3577452" y="3964915"/>
                    <a:pt x="3572455" y="3972408"/>
                  </a:cubicBezTo>
                  <a:lnTo>
                    <a:pt x="3559966" y="3997389"/>
                  </a:lnTo>
                  <a:lnTo>
                    <a:pt x="3564962" y="3982400"/>
                  </a:lnTo>
                  <a:cubicBezTo>
                    <a:pt x="3572455" y="3964915"/>
                    <a:pt x="3579948" y="3944930"/>
                    <a:pt x="3587444" y="3922445"/>
                  </a:cubicBezTo>
                  <a:cubicBezTo>
                    <a:pt x="3589943" y="3909956"/>
                    <a:pt x="3592440" y="3894968"/>
                    <a:pt x="3597437" y="3877479"/>
                  </a:cubicBezTo>
                  <a:cubicBezTo>
                    <a:pt x="3594937" y="3877479"/>
                    <a:pt x="3594937" y="3879979"/>
                    <a:pt x="3592440" y="3879979"/>
                  </a:cubicBezTo>
                  <a:cubicBezTo>
                    <a:pt x="3587444" y="3907457"/>
                    <a:pt x="3582448" y="3929941"/>
                    <a:pt x="3577452" y="3947427"/>
                  </a:cubicBezTo>
                  <a:cubicBezTo>
                    <a:pt x="3574955" y="3944930"/>
                    <a:pt x="3574955" y="3939934"/>
                    <a:pt x="3574955" y="3932438"/>
                  </a:cubicBezTo>
                  <a:cubicBezTo>
                    <a:pt x="3569956" y="3952423"/>
                    <a:pt x="3564962" y="3969911"/>
                    <a:pt x="3562463" y="3982400"/>
                  </a:cubicBezTo>
                  <a:lnTo>
                    <a:pt x="3557467" y="4004885"/>
                  </a:lnTo>
                  <a:lnTo>
                    <a:pt x="3559966" y="3992393"/>
                  </a:lnTo>
                  <a:cubicBezTo>
                    <a:pt x="3559966" y="3987397"/>
                    <a:pt x="3562463" y="3979904"/>
                    <a:pt x="3562463" y="3972408"/>
                  </a:cubicBezTo>
                  <a:cubicBezTo>
                    <a:pt x="3557467" y="3989896"/>
                    <a:pt x="3552470" y="4004885"/>
                    <a:pt x="3547474" y="4012378"/>
                  </a:cubicBezTo>
                  <a:lnTo>
                    <a:pt x="3537482" y="4037359"/>
                  </a:lnTo>
                  <a:lnTo>
                    <a:pt x="3542478" y="4022370"/>
                  </a:lnTo>
                  <a:cubicBezTo>
                    <a:pt x="3554967" y="3992393"/>
                    <a:pt x="3562463" y="3952423"/>
                    <a:pt x="3569956" y="3912453"/>
                  </a:cubicBezTo>
                  <a:cubicBezTo>
                    <a:pt x="3567459" y="3917449"/>
                    <a:pt x="3564962" y="3919949"/>
                    <a:pt x="3562463" y="3924945"/>
                  </a:cubicBezTo>
                  <a:cubicBezTo>
                    <a:pt x="3559966" y="3939934"/>
                    <a:pt x="3554967" y="3954922"/>
                    <a:pt x="3552470" y="3967412"/>
                  </a:cubicBezTo>
                  <a:cubicBezTo>
                    <a:pt x="3549974" y="3964915"/>
                    <a:pt x="3549974" y="3957419"/>
                    <a:pt x="3549974" y="3947427"/>
                  </a:cubicBezTo>
                  <a:cubicBezTo>
                    <a:pt x="3547474" y="3952423"/>
                    <a:pt x="3544975" y="3959919"/>
                    <a:pt x="3542478" y="3964915"/>
                  </a:cubicBezTo>
                  <a:cubicBezTo>
                    <a:pt x="3542478" y="3994892"/>
                    <a:pt x="3537482" y="4029866"/>
                    <a:pt x="3527489" y="4042355"/>
                  </a:cubicBezTo>
                  <a:lnTo>
                    <a:pt x="3525000" y="4049824"/>
                  </a:lnTo>
                  <a:lnTo>
                    <a:pt x="3531549" y="4025182"/>
                  </a:lnTo>
                  <a:cubicBezTo>
                    <a:pt x="3532485" y="4016126"/>
                    <a:pt x="3532485" y="4006133"/>
                    <a:pt x="3532485" y="3994892"/>
                  </a:cubicBezTo>
                  <a:cubicBezTo>
                    <a:pt x="3527489" y="4007382"/>
                    <a:pt x="3522493" y="4019873"/>
                    <a:pt x="3517497" y="4027366"/>
                  </a:cubicBezTo>
                  <a:lnTo>
                    <a:pt x="3512501" y="4047351"/>
                  </a:lnTo>
                  <a:lnTo>
                    <a:pt x="3515000" y="4032363"/>
                  </a:lnTo>
                  <a:cubicBezTo>
                    <a:pt x="3515000" y="4032363"/>
                    <a:pt x="3515000" y="4029866"/>
                    <a:pt x="3515000" y="4029866"/>
                  </a:cubicBezTo>
                  <a:cubicBezTo>
                    <a:pt x="3515000" y="4032363"/>
                    <a:pt x="3512501" y="4032363"/>
                    <a:pt x="3512501" y="4032363"/>
                  </a:cubicBezTo>
                  <a:lnTo>
                    <a:pt x="3507504" y="4042355"/>
                  </a:lnTo>
                  <a:lnTo>
                    <a:pt x="3510004" y="4032363"/>
                  </a:lnTo>
                  <a:cubicBezTo>
                    <a:pt x="3510004" y="4032363"/>
                    <a:pt x="3507504" y="4034862"/>
                    <a:pt x="3507504" y="4034862"/>
                  </a:cubicBezTo>
                  <a:lnTo>
                    <a:pt x="3500011" y="4047351"/>
                  </a:lnTo>
                  <a:cubicBezTo>
                    <a:pt x="3497512" y="4062340"/>
                    <a:pt x="3495012" y="4074832"/>
                    <a:pt x="3490019" y="4082325"/>
                  </a:cubicBezTo>
                  <a:lnTo>
                    <a:pt x="3488945" y="4085189"/>
                  </a:lnTo>
                  <a:lnTo>
                    <a:pt x="3495012" y="4054847"/>
                  </a:lnTo>
                  <a:lnTo>
                    <a:pt x="3492516" y="4062340"/>
                  </a:lnTo>
                  <a:cubicBezTo>
                    <a:pt x="3490019" y="4067336"/>
                    <a:pt x="3490019" y="4074832"/>
                    <a:pt x="3487519" y="4079828"/>
                  </a:cubicBezTo>
                  <a:cubicBezTo>
                    <a:pt x="3485023" y="4092318"/>
                    <a:pt x="3482523" y="4102310"/>
                    <a:pt x="3480024" y="4109806"/>
                  </a:cubicBezTo>
                  <a:lnTo>
                    <a:pt x="3475030" y="4127291"/>
                  </a:lnTo>
                  <a:lnTo>
                    <a:pt x="3477527" y="4117299"/>
                  </a:lnTo>
                  <a:cubicBezTo>
                    <a:pt x="3477527" y="4114802"/>
                    <a:pt x="3480024" y="4109806"/>
                    <a:pt x="3480024" y="4107306"/>
                  </a:cubicBezTo>
                  <a:cubicBezTo>
                    <a:pt x="3480024" y="4109806"/>
                    <a:pt x="3477527" y="4109806"/>
                    <a:pt x="3477527" y="4112302"/>
                  </a:cubicBezTo>
                  <a:cubicBezTo>
                    <a:pt x="3475030" y="4124794"/>
                    <a:pt x="3470031" y="4134787"/>
                    <a:pt x="3467534" y="4147276"/>
                  </a:cubicBezTo>
                  <a:lnTo>
                    <a:pt x="3467534" y="4149776"/>
                  </a:lnTo>
                  <a:cubicBezTo>
                    <a:pt x="3462538" y="4169760"/>
                    <a:pt x="3455042" y="4187246"/>
                    <a:pt x="3450049" y="4207231"/>
                  </a:cubicBezTo>
                  <a:cubicBezTo>
                    <a:pt x="3445050" y="4232212"/>
                    <a:pt x="3437557" y="4254697"/>
                    <a:pt x="3432561" y="4277178"/>
                  </a:cubicBezTo>
                  <a:cubicBezTo>
                    <a:pt x="3432561" y="4279678"/>
                    <a:pt x="3432561" y="4282175"/>
                    <a:pt x="3430061" y="4284674"/>
                  </a:cubicBezTo>
                  <a:cubicBezTo>
                    <a:pt x="3435060" y="4384599"/>
                    <a:pt x="3430061" y="4482024"/>
                    <a:pt x="3412576" y="4546975"/>
                  </a:cubicBezTo>
                  <a:cubicBezTo>
                    <a:pt x="3415075" y="4576953"/>
                    <a:pt x="3407580" y="4614426"/>
                    <a:pt x="3402583" y="4646900"/>
                  </a:cubicBezTo>
                  <a:cubicBezTo>
                    <a:pt x="3400087" y="4701858"/>
                    <a:pt x="3395088" y="4779301"/>
                    <a:pt x="3387595" y="4849249"/>
                  </a:cubicBezTo>
                  <a:cubicBezTo>
                    <a:pt x="3385098" y="4924192"/>
                    <a:pt x="3377602" y="4996636"/>
                    <a:pt x="3370106" y="5056591"/>
                  </a:cubicBezTo>
                  <a:cubicBezTo>
                    <a:pt x="3372606" y="5084072"/>
                    <a:pt x="3372606" y="5109053"/>
                    <a:pt x="3367610" y="5131535"/>
                  </a:cubicBezTo>
                  <a:cubicBezTo>
                    <a:pt x="3367610" y="5131535"/>
                    <a:pt x="3367610" y="5129038"/>
                    <a:pt x="3370106" y="5129038"/>
                  </a:cubicBezTo>
                  <a:lnTo>
                    <a:pt x="3372606" y="5124042"/>
                  </a:lnTo>
                  <a:cubicBezTo>
                    <a:pt x="3365113" y="5179000"/>
                    <a:pt x="3377602" y="5271429"/>
                    <a:pt x="3400087" y="5388842"/>
                  </a:cubicBezTo>
                  <a:cubicBezTo>
                    <a:pt x="3410079" y="5456290"/>
                    <a:pt x="3417572" y="5518744"/>
                    <a:pt x="3425068" y="5568707"/>
                  </a:cubicBezTo>
                  <a:cubicBezTo>
                    <a:pt x="3432561" y="5581196"/>
                    <a:pt x="3437557" y="5593688"/>
                    <a:pt x="3440056" y="5603680"/>
                  </a:cubicBezTo>
                  <a:cubicBezTo>
                    <a:pt x="3455042" y="5621166"/>
                    <a:pt x="3472531" y="5646147"/>
                    <a:pt x="3485023" y="5676124"/>
                  </a:cubicBezTo>
                  <a:cubicBezTo>
                    <a:pt x="3502508" y="5718594"/>
                    <a:pt x="3512501" y="5758564"/>
                    <a:pt x="3515000" y="5786042"/>
                  </a:cubicBezTo>
                  <a:cubicBezTo>
                    <a:pt x="3517497" y="5793537"/>
                    <a:pt x="3517497" y="5801030"/>
                    <a:pt x="3515000" y="5811023"/>
                  </a:cubicBezTo>
                  <a:cubicBezTo>
                    <a:pt x="3515000" y="5811023"/>
                    <a:pt x="3515000" y="5808526"/>
                    <a:pt x="3512501" y="5806027"/>
                  </a:cubicBezTo>
                  <a:cubicBezTo>
                    <a:pt x="3500011" y="5826011"/>
                    <a:pt x="3422568" y="5806027"/>
                    <a:pt x="3362613" y="5783545"/>
                  </a:cubicBezTo>
                  <a:cubicBezTo>
                    <a:pt x="3305155" y="5776049"/>
                    <a:pt x="3252696" y="5726087"/>
                    <a:pt x="3262689" y="5693613"/>
                  </a:cubicBezTo>
                  <a:lnTo>
                    <a:pt x="3262689" y="5691113"/>
                  </a:lnTo>
                  <a:cubicBezTo>
                    <a:pt x="3262689" y="5693613"/>
                    <a:pt x="3265188" y="5693613"/>
                    <a:pt x="3265188" y="5693613"/>
                  </a:cubicBezTo>
                  <a:cubicBezTo>
                    <a:pt x="3265188" y="5681121"/>
                    <a:pt x="3267685" y="5663635"/>
                    <a:pt x="3272681" y="5646147"/>
                  </a:cubicBezTo>
                  <a:cubicBezTo>
                    <a:pt x="3270182" y="5621166"/>
                    <a:pt x="3267685" y="5603680"/>
                    <a:pt x="3265188" y="5586192"/>
                  </a:cubicBezTo>
                  <a:cubicBezTo>
                    <a:pt x="3260192" y="5593688"/>
                    <a:pt x="3252696" y="5598684"/>
                    <a:pt x="3247700" y="5601181"/>
                  </a:cubicBezTo>
                  <a:cubicBezTo>
                    <a:pt x="3242704" y="5596185"/>
                    <a:pt x="3240207" y="5588692"/>
                    <a:pt x="3237708" y="5581196"/>
                  </a:cubicBezTo>
                  <a:cubicBezTo>
                    <a:pt x="3212726" y="5571203"/>
                    <a:pt x="3205231" y="5526237"/>
                    <a:pt x="3207730" y="5473778"/>
                  </a:cubicBezTo>
                  <a:cubicBezTo>
                    <a:pt x="3195238" y="5413823"/>
                    <a:pt x="3187745" y="5328887"/>
                    <a:pt x="3190245" y="5231459"/>
                  </a:cubicBezTo>
                  <a:cubicBezTo>
                    <a:pt x="3197738" y="5166508"/>
                    <a:pt x="3200237" y="5106554"/>
                    <a:pt x="3205231" y="5054094"/>
                  </a:cubicBezTo>
                  <a:cubicBezTo>
                    <a:pt x="3205231" y="5036606"/>
                    <a:pt x="3207730" y="5019121"/>
                    <a:pt x="3207730" y="4999136"/>
                  </a:cubicBezTo>
                  <a:cubicBezTo>
                    <a:pt x="3210230" y="4944177"/>
                    <a:pt x="3210230" y="4884222"/>
                    <a:pt x="3210230" y="4821768"/>
                  </a:cubicBezTo>
                  <a:cubicBezTo>
                    <a:pt x="3210230" y="4789294"/>
                    <a:pt x="3207730" y="4754320"/>
                    <a:pt x="3205231" y="4721843"/>
                  </a:cubicBezTo>
                  <a:cubicBezTo>
                    <a:pt x="3195238" y="4646900"/>
                    <a:pt x="3182749" y="4569459"/>
                    <a:pt x="3170257" y="4492017"/>
                  </a:cubicBezTo>
                  <a:lnTo>
                    <a:pt x="3167760" y="4524493"/>
                  </a:lnTo>
                  <a:lnTo>
                    <a:pt x="3167760" y="4504508"/>
                  </a:lnTo>
                  <a:cubicBezTo>
                    <a:pt x="3167760" y="4499512"/>
                    <a:pt x="3167760" y="4492017"/>
                    <a:pt x="3167760" y="4487020"/>
                  </a:cubicBezTo>
                  <a:cubicBezTo>
                    <a:pt x="3165263" y="4477028"/>
                    <a:pt x="3165263" y="4467035"/>
                    <a:pt x="3162764" y="4454546"/>
                  </a:cubicBezTo>
                  <a:cubicBezTo>
                    <a:pt x="3155268" y="4544478"/>
                    <a:pt x="3150275" y="4669384"/>
                    <a:pt x="3137783" y="4736832"/>
                  </a:cubicBezTo>
                  <a:cubicBezTo>
                    <a:pt x="3140282" y="4791791"/>
                    <a:pt x="3142779" y="4859241"/>
                    <a:pt x="3142779" y="4931685"/>
                  </a:cubicBezTo>
                  <a:cubicBezTo>
                    <a:pt x="3142779" y="5029113"/>
                    <a:pt x="3135286" y="5116546"/>
                    <a:pt x="3122794" y="5176501"/>
                  </a:cubicBezTo>
                  <a:cubicBezTo>
                    <a:pt x="3122794" y="5211474"/>
                    <a:pt x="3120295" y="5246448"/>
                    <a:pt x="3117798" y="5276426"/>
                  </a:cubicBezTo>
                  <a:cubicBezTo>
                    <a:pt x="3117798" y="5281422"/>
                    <a:pt x="3117798" y="5286418"/>
                    <a:pt x="3117798" y="5291414"/>
                  </a:cubicBezTo>
                  <a:cubicBezTo>
                    <a:pt x="3117798" y="5298910"/>
                    <a:pt x="3117798" y="5306403"/>
                    <a:pt x="3120295" y="5313899"/>
                  </a:cubicBezTo>
                  <a:cubicBezTo>
                    <a:pt x="3125294" y="5358865"/>
                    <a:pt x="3132787" y="5401331"/>
                    <a:pt x="3132787" y="5436305"/>
                  </a:cubicBezTo>
                  <a:cubicBezTo>
                    <a:pt x="3137783" y="5471279"/>
                    <a:pt x="3142779" y="5506252"/>
                    <a:pt x="3142779" y="5536230"/>
                  </a:cubicBezTo>
                  <a:cubicBezTo>
                    <a:pt x="3142779" y="5541226"/>
                    <a:pt x="3145276" y="5548722"/>
                    <a:pt x="3145276" y="5553718"/>
                  </a:cubicBezTo>
                  <a:cubicBezTo>
                    <a:pt x="3145276" y="5553718"/>
                    <a:pt x="3145276" y="5556215"/>
                    <a:pt x="3145276" y="5556215"/>
                  </a:cubicBezTo>
                  <a:cubicBezTo>
                    <a:pt x="3150275" y="5573703"/>
                    <a:pt x="3155268" y="5591188"/>
                    <a:pt x="3157768" y="5608677"/>
                  </a:cubicBezTo>
                  <a:cubicBezTo>
                    <a:pt x="3170257" y="5623665"/>
                    <a:pt x="3180250" y="5641151"/>
                    <a:pt x="3187745" y="5663635"/>
                  </a:cubicBezTo>
                  <a:cubicBezTo>
                    <a:pt x="3207730" y="5731083"/>
                    <a:pt x="3220219" y="5783545"/>
                    <a:pt x="3217723" y="5821015"/>
                  </a:cubicBezTo>
                  <a:cubicBezTo>
                    <a:pt x="3215226" y="5818518"/>
                    <a:pt x="3215226" y="5816019"/>
                    <a:pt x="3212726" y="5816019"/>
                  </a:cubicBezTo>
                  <a:cubicBezTo>
                    <a:pt x="3212726" y="5816019"/>
                    <a:pt x="3212726" y="5818518"/>
                    <a:pt x="3212726" y="5818518"/>
                  </a:cubicBezTo>
                  <a:cubicBezTo>
                    <a:pt x="3212726" y="5818518"/>
                    <a:pt x="3212726" y="5818518"/>
                    <a:pt x="3212726" y="5821015"/>
                  </a:cubicBezTo>
                  <a:cubicBezTo>
                    <a:pt x="3212726" y="5821015"/>
                    <a:pt x="3212726" y="5821015"/>
                    <a:pt x="3212726" y="5823515"/>
                  </a:cubicBezTo>
                  <a:cubicBezTo>
                    <a:pt x="3197738" y="5836004"/>
                    <a:pt x="3127790" y="5818518"/>
                    <a:pt x="3110305" y="5816019"/>
                  </a:cubicBezTo>
                  <a:lnTo>
                    <a:pt x="3105306" y="5813522"/>
                  </a:lnTo>
                  <a:cubicBezTo>
                    <a:pt x="3095314" y="5811023"/>
                    <a:pt x="3087820" y="5808526"/>
                    <a:pt x="3077828" y="5803530"/>
                  </a:cubicBezTo>
                  <a:cubicBezTo>
                    <a:pt x="3012877" y="5783545"/>
                    <a:pt x="3000388" y="5738579"/>
                    <a:pt x="2995389" y="5706102"/>
                  </a:cubicBezTo>
                  <a:cubicBezTo>
                    <a:pt x="2992892" y="5703605"/>
                    <a:pt x="2990395" y="5698609"/>
                    <a:pt x="2992892" y="5691113"/>
                  </a:cubicBezTo>
                  <a:cubicBezTo>
                    <a:pt x="2992892" y="5688616"/>
                    <a:pt x="2992892" y="5686117"/>
                    <a:pt x="2990395" y="5686117"/>
                  </a:cubicBezTo>
                  <a:lnTo>
                    <a:pt x="2990395" y="5683620"/>
                  </a:lnTo>
                  <a:cubicBezTo>
                    <a:pt x="2990395" y="5683620"/>
                    <a:pt x="2992892" y="5683620"/>
                    <a:pt x="2992892" y="5686117"/>
                  </a:cubicBezTo>
                  <a:cubicBezTo>
                    <a:pt x="2992892" y="5681121"/>
                    <a:pt x="2995389" y="5673628"/>
                    <a:pt x="2995389" y="5668631"/>
                  </a:cubicBezTo>
                  <a:cubicBezTo>
                    <a:pt x="2990395" y="5658639"/>
                    <a:pt x="2987896" y="5648646"/>
                    <a:pt x="2982900" y="5646147"/>
                  </a:cubicBezTo>
                  <a:cubicBezTo>
                    <a:pt x="2980400" y="5643650"/>
                    <a:pt x="2980400" y="5643650"/>
                    <a:pt x="2982900" y="5643650"/>
                  </a:cubicBezTo>
                  <a:lnTo>
                    <a:pt x="2980400" y="5643650"/>
                  </a:lnTo>
                  <a:cubicBezTo>
                    <a:pt x="2975406" y="5641151"/>
                    <a:pt x="2965414" y="5638654"/>
                    <a:pt x="2960418" y="5636155"/>
                  </a:cubicBezTo>
                  <a:cubicBezTo>
                    <a:pt x="2952922" y="5633658"/>
                    <a:pt x="2950425" y="5633658"/>
                    <a:pt x="2950425" y="5633658"/>
                  </a:cubicBezTo>
                  <a:lnTo>
                    <a:pt x="2950425" y="5631158"/>
                  </a:lnTo>
                  <a:lnTo>
                    <a:pt x="2950425" y="5628661"/>
                  </a:lnTo>
                  <a:lnTo>
                    <a:pt x="2952922" y="5626162"/>
                  </a:lnTo>
                  <a:cubicBezTo>
                    <a:pt x="2952922" y="5626162"/>
                    <a:pt x="2952922" y="5623665"/>
                    <a:pt x="2952922" y="5623665"/>
                  </a:cubicBezTo>
                  <a:cubicBezTo>
                    <a:pt x="2950425" y="5618669"/>
                    <a:pt x="2950425" y="5611173"/>
                    <a:pt x="2950425" y="5606177"/>
                  </a:cubicBezTo>
                  <a:cubicBezTo>
                    <a:pt x="2950425" y="5606177"/>
                    <a:pt x="2950425" y="5603680"/>
                    <a:pt x="2950425" y="5603680"/>
                  </a:cubicBezTo>
                  <a:cubicBezTo>
                    <a:pt x="2950425" y="5603680"/>
                    <a:pt x="2950425" y="5601181"/>
                    <a:pt x="2950425" y="5601181"/>
                  </a:cubicBezTo>
                  <a:cubicBezTo>
                    <a:pt x="2950425" y="5598684"/>
                    <a:pt x="2950425" y="5598684"/>
                    <a:pt x="2950425" y="5596185"/>
                  </a:cubicBezTo>
                  <a:cubicBezTo>
                    <a:pt x="2947926" y="5538729"/>
                    <a:pt x="2970408" y="5448797"/>
                    <a:pt x="2980400" y="5351369"/>
                  </a:cubicBezTo>
                  <a:cubicBezTo>
                    <a:pt x="2985399" y="5276426"/>
                    <a:pt x="2987896" y="5198985"/>
                    <a:pt x="2997888" y="5141527"/>
                  </a:cubicBezTo>
                  <a:cubicBezTo>
                    <a:pt x="2995389" y="5059091"/>
                    <a:pt x="2987896" y="4949173"/>
                    <a:pt x="2990395" y="4829264"/>
                  </a:cubicBezTo>
                  <a:cubicBezTo>
                    <a:pt x="2995389" y="4746825"/>
                    <a:pt x="3002884" y="4681873"/>
                    <a:pt x="2997888" y="4621919"/>
                  </a:cubicBezTo>
                  <a:cubicBezTo>
                    <a:pt x="2995389" y="4581949"/>
                    <a:pt x="2967911" y="4529490"/>
                    <a:pt x="2955419" y="4457043"/>
                  </a:cubicBezTo>
                  <a:cubicBezTo>
                    <a:pt x="2947926" y="4382099"/>
                    <a:pt x="2945426" y="4299663"/>
                    <a:pt x="2947926" y="4212227"/>
                  </a:cubicBezTo>
                  <a:cubicBezTo>
                    <a:pt x="2957918" y="4077329"/>
                    <a:pt x="2940433" y="3959919"/>
                    <a:pt x="2912952" y="3879979"/>
                  </a:cubicBezTo>
                  <a:cubicBezTo>
                    <a:pt x="2907956" y="3879979"/>
                    <a:pt x="2902960" y="3879979"/>
                    <a:pt x="2900463" y="3879979"/>
                  </a:cubicBezTo>
                  <a:cubicBezTo>
                    <a:pt x="2895464" y="3879979"/>
                    <a:pt x="2890470" y="3879979"/>
                    <a:pt x="2887971" y="3879979"/>
                  </a:cubicBezTo>
                  <a:cubicBezTo>
                    <a:pt x="2758069" y="3877479"/>
                    <a:pt x="2578204" y="3899964"/>
                    <a:pt x="2385851" y="3869986"/>
                  </a:cubicBezTo>
                  <a:cubicBezTo>
                    <a:pt x="2218475" y="3842506"/>
                    <a:pt x="2068588" y="3805035"/>
                    <a:pt x="1946179" y="3777555"/>
                  </a:cubicBezTo>
                  <a:cubicBezTo>
                    <a:pt x="1948679" y="3780054"/>
                    <a:pt x="1951178" y="3785050"/>
                    <a:pt x="1953675" y="3787547"/>
                  </a:cubicBezTo>
                  <a:cubicBezTo>
                    <a:pt x="1948679" y="3787547"/>
                    <a:pt x="1943682" y="3782551"/>
                    <a:pt x="1938686" y="3775058"/>
                  </a:cubicBezTo>
                  <a:cubicBezTo>
                    <a:pt x="1931191" y="3772558"/>
                    <a:pt x="1921198" y="3772558"/>
                    <a:pt x="1913705" y="3770062"/>
                  </a:cubicBezTo>
                  <a:cubicBezTo>
                    <a:pt x="1913705" y="3770062"/>
                    <a:pt x="1913705" y="3772558"/>
                    <a:pt x="1916204" y="3772558"/>
                  </a:cubicBezTo>
                  <a:cubicBezTo>
                    <a:pt x="1913705" y="3772558"/>
                    <a:pt x="1911206" y="3770062"/>
                    <a:pt x="1908709" y="3770062"/>
                  </a:cubicBezTo>
                  <a:cubicBezTo>
                    <a:pt x="1888724" y="3765065"/>
                    <a:pt x="1868739" y="3762566"/>
                    <a:pt x="1848754" y="3760069"/>
                  </a:cubicBezTo>
                  <a:cubicBezTo>
                    <a:pt x="1848754" y="3760069"/>
                    <a:pt x="1848754" y="3760069"/>
                    <a:pt x="1846254" y="3760069"/>
                  </a:cubicBezTo>
                  <a:cubicBezTo>
                    <a:pt x="1828769" y="3757570"/>
                    <a:pt x="1813780" y="3755073"/>
                    <a:pt x="1798792" y="3755073"/>
                  </a:cubicBezTo>
                  <a:cubicBezTo>
                    <a:pt x="1793795" y="3765065"/>
                    <a:pt x="1783803" y="3772558"/>
                    <a:pt x="1776310" y="3772558"/>
                  </a:cubicBezTo>
                  <a:cubicBezTo>
                    <a:pt x="1746330" y="3780054"/>
                    <a:pt x="1728844" y="3765065"/>
                    <a:pt x="1718852" y="3765065"/>
                  </a:cubicBezTo>
                  <a:lnTo>
                    <a:pt x="1706360" y="3765065"/>
                  </a:lnTo>
                  <a:lnTo>
                    <a:pt x="1713856" y="3762566"/>
                  </a:lnTo>
                  <a:cubicBezTo>
                    <a:pt x="1718852" y="3762566"/>
                    <a:pt x="1721349" y="3760069"/>
                    <a:pt x="1726347" y="3757570"/>
                  </a:cubicBezTo>
                  <a:cubicBezTo>
                    <a:pt x="1718852" y="3757570"/>
                    <a:pt x="1711356" y="3755073"/>
                    <a:pt x="1706360" y="3755073"/>
                  </a:cubicBezTo>
                  <a:cubicBezTo>
                    <a:pt x="1701366" y="3755073"/>
                    <a:pt x="1696367" y="3757570"/>
                    <a:pt x="1693871" y="3757570"/>
                  </a:cubicBezTo>
                  <a:cubicBezTo>
                    <a:pt x="1691374" y="3757570"/>
                    <a:pt x="1691374" y="3760069"/>
                    <a:pt x="1688874" y="3760069"/>
                  </a:cubicBezTo>
                  <a:cubicBezTo>
                    <a:pt x="1686375" y="3762566"/>
                    <a:pt x="1683878" y="3765065"/>
                    <a:pt x="1681379" y="3765065"/>
                  </a:cubicBezTo>
                  <a:cubicBezTo>
                    <a:pt x="1681379" y="3765065"/>
                    <a:pt x="1678882" y="3767562"/>
                    <a:pt x="1678882" y="3767562"/>
                  </a:cubicBezTo>
                  <a:cubicBezTo>
                    <a:pt x="1668889" y="3785050"/>
                    <a:pt x="1651404" y="3800039"/>
                    <a:pt x="1638912" y="3810031"/>
                  </a:cubicBezTo>
                  <a:cubicBezTo>
                    <a:pt x="1623923" y="3835013"/>
                    <a:pt x="1608935" y="3862491"/>
                    <a:pt x="1598942" y="3892468"/>
                  </a:cubicBezTo>
                  <a:cubicBezTo>
                    <a:pt x="1546480" y="3977404"/>
                    <a:pt x="1484029" y="4074832"/>
                    <a:pt x="1394096" y="4164764"/>
                  </a:cubicBezTo>
                  <a:cubicBezTo>
                    <a:pt x="1309160" y="4239708"/>
                    <a:pt x="1254202" y="4347126"/>
                    <a:pt x="1189251" y="4409580"/>
                  </a:cubicBezTo>
                  <a:cubicBezTo>
                    <a:pt x="1186751" y="4414576"/>
                    <a:pt x="1184255" y="4417073"/>
                    <a:pt x="1181755" y="4422069"/>
                  </a:cubicBezTo>
                  <a:cubicBezTo>
                    <a:pt x="1161770" y="4452047"/>
                    <a:pt x="1149281" y="4487020"/>
                    <a:pt x="1141788" y="4516998"/>
                  </a:cubicBezTo>
                  <a:cubicBezTo>
                    <a:pt x="1141788" y="4526990"/>
                    <a:pt x="1144285" y="4539482"/>
                    <a:pt x="1146781" y="4551971"/>
                  </a:cubicBezTo>
                  <a:cubicBezTo>
                    <a:pt x="1151780" y="4566960"/>
                    <a:pt x="1154277" y="4579452"/>
                    <a:pt x="1154277" y="4591941"/>
                  </a:cubicBezTo>
                  <a:cubicBezTo>
                    <a:pt x="1156774" y="4596937"/>
                    <a:pt x="1156774" y="4604433"/>
                    <a:pt x="1154277" y="4609429"/>
                  </a:cubicBezTo>
                  <a:cubicBezTo>
                    <a:pt x="1174262" y="4736832"/>
                    <a:pt x="1216731" y="4909204"/>
                    <a:pt x="1299168" y="5089068"/>
                  </a:cubicBezTo>
                  <a:cubicBezTo>
                    <a:pt x="1354127" y="5251444"/>
                    <a:pt x="1426573" y="5391339"/>
                    <a:pt x="1469040" y="5503756"/>
                  </a:cubicBezTo>
                  <a:cubicBezTo>
                    <a:pt x="1491524" y="5523741"/>
                    <a:pt x="1516506" y="5546222"/>
                    <a:pt x="1541487" y="5578699"/>
                  </a:cubicBezTo>
                  <a:cubicBezTo>
                    <a:pt x="1583953" y="5646147"/>
                    <a:pt x="1601442" y="5706102"/>
                    <a:pt x="1606435" y="5741075"/>
                  </a:cubicBezTo>
                  <a:cubicBezTo>
                    <a:pt x="1603938" y="5738579"/>
                    <a:pt x="1598942" y="5736079"/>
                    <a:pt x="1596443" y="5731083"/>
                  </a:cubicBezTo>
                  <a:cubicBezTo>
                    <a:pt x="1596443" y="5731083"/>
                    <a:pt x="1596443" y="5731083"/>
                    <a:pt x="1596443" y="5733582"/>
                  </a:cubicBezTo>
                  <a:cubicBezTo>
                    <a:pt x="1593946" y="5736079"/>
                    <a:pt x="1591449" y="5736079"/>
                    <a:pt x="1588950" y="5738579"/>
                  </a:cubicBezTo>
                  <a:cubicBezTo>
                    <a:pt x="1596443" y="5741075"/>
                    <a:pt x="1603938" y="5743575"/>
                    <a:pt x="1608935" y="5746072"/>
                  </a:cubicBezTo>
                  <a:cubicBezTo>
                    <a:pt x="1578957" y="5758564"/>
                    <a:pt x="1519002" y="5761060"/>
                    <a:pt x="1466543" y="5743575"/>
                  </a:cubicBezTo>
                  <a:cubicBezTo>
                    <a:pt x="1409085" y="5738579"/>
                    <a:pt x="1381605" y="5701106"/>
                    <a:pt x="1371612" y="5671128"/>
                  </a:cubicBezTo>
                  <a:cubicBezTo>
                    <a:pt x="1371612" y="5673628"/>
                    <a:pt x="1369115" y="5673628"/>
                    <a:pt x="1369115" y="5676124"/>
                  </a:cubicBezTo>
                  <a:cubicBezTo>
                    <a:pt x="1369115" y="5681121"/>
                    <a:pt x="1369115" y="5686117"/>
                    <a:pt x="1369115" y="5691113"/>
                  </a:cubicBezTo>
                  <a:cubicBezTo>
                    <a:pt x="1346631" y="5683620"/>
                    <a:pt x="1326649" y="5626162"/>
                    <a:pt x="1326649" y="5586192"/>
                  </a:cubicBezTo>
                  <a:cubicBezTo>
                    <a:pt x="1326649" y="5583695"/>
                    <a:pt x="1326649" y="5581196"/>
                    <a:pt x="1324149" y="5581196"/>
                  </a:cubicBezTo>
                  <a:lnTo>
                    <a:pt x="1321650" y="5578699"/>
                  </a:lnTo>
                  <a:cubicBezTo>
                    <a:pt x="1319153" y="5571203"/>
                    <a:pt x="1314157" y="5566207"/>
                    <a:pt x="1306661" y="5558714"/>
                  </a:cubicBezTo>
                  <a:cubicBezTo>
                    <a:pt x="1314157" y="5576200"/>
                    <a:pt x="1316656" y="5598684"/>
                    <a:pt x="1311657" y="5606177"/>
                  </a:cubicBezTo>
                  <a:lnTo>
                    <a:pt x="1311657" y="5611173"/>
                  </a:lnTo>
                  <a:cubicBezTo>
                    <a:pt x="1311657" y="5596185"/>
                    <a:pt x="1306661" y="5576200"/>
                    <a:pt x="1299168" y="5558714"/>
                  </a:cubicBezTo>
                  <a:cubicBezTo>
                    <a:pt x="1299168" y="5561211"/>
                    <a:pt x="1299168" y="5566207"/>
                    <a:pt x="1299168" y="5568707"/>
                  </a:cubicBezTo>
                  <a:cubicBezTo>
                    <a:pt x="1299168" y="5576200"/>
                    <a:pt x="1301667" y="5581196"/>
                    <a:pt x="1301667" y="5583695"/>
                  </a:cubicBezTo>
                  <a:lnTo>
                    <a:pt x="1301667" y="5588692"/>
                  </a:lnTo>
                  <a:cubicBezTo>
                    <a:pt x="1301667" y="5586192"/>
                    <a:pt x="1301667" y="5583695"/>
                    <a:pt x="1299168" y="5581196"/>
                  </a:cubicBezTo>
                  <a:cubicBezTo>
                    <a:pt x="1299168" y="5586192"/>
                    <a:pt x="1296669" y="5588692"/>
                    <a:pt x="1296669" y="5591188"/>
                  </a:cubicBezTo>
                  <a:lnTo>
                    <a:pt x="1296669" y="5598684"/>
                  </a:lnTo>
                  <a:cubicBezTo>
                    <a:pt x="1296669" y="5591188"/>
                    <a:pt x="1296669" y="5581196"/>
                    <a:pt x="1294172" y="5571203"/>
                  </a:cubicBezTo>
                  <a:cubicBezTo>
                    <a:pt x="1294172" y="5576200"/>
                    <a:pt x="1294172" y="5581196"/>
                    <a:pt x="1294172" y="5583695"/>
                  </a:cubicBezTo>
                  <a:cubicBezTo>
                    <a:pt x="1294172" y="5586192"/>
                    <a:pt x="1294172" y="5591188"/>
                    <a:pt x="1294172" y="5593688"/>
                  </a:cubicBezTo>
                  <a:cubicBezTo>
                    <a:pt x="1294172" y="5596185"/>
                    <a:pt x="1294172" y="5601181"/>
                    <a:pt x="1294172" y="5603680"/>
                  </a:cubicBezTo>
                  <a:lnTo>
                    <a:pt x="1296669" y="5613673"/>
                  </a:lnTo>
                  <a:lnTo>
                    <a:pt x="1294172" y="5608677"/>
                  </a:lnTo>
                  <a:cubicBezTo>
                    <a:pt x="1294172" y="5606177"/>
                    <a:pt x="1294172" y="5606177"/>
                    <a:pt x="1291675" y="5603680"/>
                  </a:cubicBezTo>
                  <a:cubicBezTo>
                    <a:pt x="1291675" y="5608677"/>
                    <a:pt x="1289176" y="5616170"/>
                    <a:pt x="1289176" y="5618669"/>
                  </a:cubicBezTo>
                  <a:lnTo>
                    <a:pt x="1289176" y="5626162"/>
                  </a:lnTo>
                  <a:cubicBezTo>
                    <a:pt x="1289176" y="5613673"/>
                    <a:pt x="1286676" y="5598684"/>
                    <a:pt x="1286676" y="5583695"/>
                  </a:cubicBezTo>
                  <a:cubicBezTo>
                    <a:pt x="1284179" y="5583695"/>
                    <a:pt x="1284179" y="5581196"/>
                    <a:pt x="1281680" y="5581196"/>
                  </a:cubicBezTo>
                  <a:cubicBezTo>
                    <a:pt x="1284179" y="5603680"/>
                    <a:pt x="1286676" y="5623665"/>
                    <a:pt x="1286676" y="5643650"/>
                  </a:cubicBezTo>
                  <a:lnTo>
                    <a:pt x="1284179" y="5653643"/>
                  </a:lnTo>
                  <a:cubicBezTo>
                    <a:pt x="1281680" y="5631158"/>
                    <a:pt x="1276686" y="5606177"/>
                    <a:pt x="1269191" y="5578699"/>
                  </a:cubicBezTo>
                  <a:cubicBezTo>
                    <a:pt x="1269191" y="5578699"/>
                    <a:pt x="1269191" y="5581196"/>
                    <a:pt x="1269191" y="5581196"/>
                  </a:cubicBezTo>
                  <a:lnTo>
                    <a:pt x="1261695" y="5598684"/>
                  </a:lnTo>
                  <a:lnTo>
                    <a:pt x="1264194" y="5588692"/>
                  </a:lnTo>
                  <a:cubicBezTo>
                    <a:pt x="1266694" y="5583695"/>
                    <a:pt x="1266694" y="5578699"/>
                    <a:pt x="1266694" y="5573703"/>
                  </a:cubicBezTo>
                  <a:cubicBezTo>
                    <a:pt x="1264194" y="5566207"/>
                    <a:pt x="1261695" y="5556215"/>
                    <a:pt x="1259198" y="5548722"/>
                  </a:cubicBezTo>
                  <a:cubicBezTo>
                    <a:pt x="1259198" y="5561211"/>
                    <a:pt x="1256699" y="5568707"/>
                    <a:pt x="1254202" y="5576200"/>
                  </a:cubicBezTo>
                  <a:cubicBezTo>
                    <a:pt x="1254202" y="5578699"/>
                    <a:pt x="1254202" y="5581196"/>
                    <a:pt x="1254202" y="5583695"/>
                  </a:cubicBezTo>
                  <a:lnTo>
                    <a:pt x="1256699" y="5598684"/>
                  </a:lnTo>
                  <a:lnTo>
                    <a:pt x="1254202" y="5588692"/>
                  </a:lnTo>
                  <a:cubicBezTo>
                    <a:pt x="1254202" y="5586192"/>
                    <a:pt x="1254202" y="5583695"/>
                    <a:pt x="1251705" y="5578699"/>
                  </a:cubicBezTo>
                  <a:cubicBezTo>
                    <a:pt x="1251705" y="5581196"/>
                    <a:pt x="1251705" y="5586192"/>
                    <a:pt x="1249206" y="5586192"/>
                  </a:cubicBezTo>
                  <a:lnTo>
                    <a:pt x="1246706" y="5606177"/>
                  </a:lnTo>
                  <a:lnTo>
                    <a:pt x="1246706" y="5598684"/>
                  </a:lnTo>
                  <a:lnTo>
                    <a:pt x="1246706" y="5588692"/>
                  </a:lnTo>
                  <a:cubicBezTo>
                    <a:pt x="1246706" y="5576200"/>
                    <a:pt x="1246706" y="5563710"/>
                    <a:pt x="1244209" y="5548722"/>
                  </a:cubicBezTo>
                  <a:cubicBezTo>
                    <a:pt x="1236714" y="5521241"/>
                    <a:pt x="1229221" y="5488767"/>
                    <a:pt x="1226724" y="5463786"/>
                  </a:cubicBezTo>
                  <a:cubicBezTo>
                    <a:pt x="1179258" y="5346373"/>
                    <a:pt x="1114307" y="5201482"/>
                    <a:pt x="1071838" y="5036606"/>
                  </a:cubicBezTo>
                  <a:cubicBezTo>
                    <a:pt x="1009386" y="4879226"/>
                    <a:pt x="961921" y="4734335"/>
                    <a:pt x="919454" y="4616922"/>
                  </a:cubicBezTo>
                  <a:cubicBezTo>
                    <a:pt x="921951" y="4626915"/>
                    <a:pt x="921951" y="4636907"/>
                    <a:pt x="924450" y="4646900"/>
                  </a:cubicBezTo>
                  <a:lnTo>
                    <a:pt x="926950" y="4654395"/>
                  </a:lnTo>
                  <a:cubicBezTo>
                    <a:pt x="909462" y="4619422"/>
                    <a:pt x="886977" y="4566960"/>
                    <a:pt x="861996" y="4502009"/>
                  </a:cubicBezTo>
                  <a:cubicBezTo>
                    <a:pt x="844511" y="4447050"/>
                    <a:pt x="772067" y="4352122"/>
                    <a:pt x="839514" y="4262190"/>
                  </a:cubicBezTo>
                  <a:cubicBezTo>
                    <a:pt x="869492" y="4212227"/>
                    <a:pt x="901969" y="4169760"/>
                    <a:pt x="934443" y="4129791"/>
                  </a:cubicBezTo>
                  <a:cubicBezTo>
                    <a:pt x="842014" y="4204734"/>
                    <a:pt x="752079" y="4269685"/>
                    <a:pt x="674639" y="4329640"/>
                  </a:cubicBezTo>
                  <a:cubicBezTo>
                    <a:pt x="657150" y="4357118"/>
                    <a:pt x="612184" y="4394591"/>
                    <a:pt x="579710" y="4422069"/>
                  </a:cubicBezTo>
                  <a:cubicBezTo>
                    <a:pt x="559725" y="4459542"/>
                    <a:pt x="534744" y="4504508"/>
                    <a:pt x="502267" y="4551971"/>
                  </a:cubicBezTo>
                  <a:cubicBezTo>
                    <a:pt x="477286" y="4591941"/>
                    <a:pt x="467296" y="4634411"/>
                    <a:pt x="442315" y="4691866"/>
                  </a:cubicBezTo>
                  <a:cubicBezTo>
                    <a:pt x="412335" y="4741828"/>
                    <a:pt x="394849" y="4786794"/>
                    <a:pt x="379861" y="4846749"/>
                  </a:cubicBezTo>
                  <a:cubicBezTo>
                    <a:pt x="344887" y="4966659"/>
                    <a:pt x="307414" y="5074079"/>
                    <a:pt x="274940" y="5166508"/>
                  </a:cubicBezTo>
                  <a:cubicBezTo>
                    <a:pt x="277437" y="5198985"/>
                    <a:pt x="277437" y="5231459"/>
                    <a:pt x="257452" y="5248948"/>
                  </a:cubicBezTo>
                  <a:cubicBezTo>
                    <a:pt x="262448" y="5308902"/>
                    <a:pt x="254955" y="5406328"/>
                    <a:pt x="254955" y="5481271"/>
                  </a:cubicBezTo>
                  <a:cubicBezTo>
                    <a:pt x="254955" y="5486267"/>
                    <a:pt x="254955" y="5491264"/>
                    <a:pt x="254955" y="5496260"/>
                  </a:cubicBezTo>
                  <a:cubicBezTo>
                    <a:pt x="262448" y="5508752"/>
                    <a:pt x="269944" y="5521241"/>
                    <a:pt x="274940" y="5533733"/>
                  </a:cubicBezTo>
                  <a:cubicBezTo>
                    <a:pt x="309913" y="5591188"/>
                    <a:pt x="342390" y="5663635"/>
                    <a:pt x="332395" y="5716094"/>
                  </a:cubicBezTo>
                  <a:cubicBezTo>
                    <a:pt x="337391" y="5731083"/>
                    <a:pt x="332395" y="5748571"/>
                    <a:pt x="322405" y="5753567"/>
                  </a:cubicBezTo>
                  <a:cubicBezTo>
                    <a:pt x="319906" y="5751068"/>
                    <a:pt x="317409" y="5751068"/>
                    <a:pt x="314910" y="5751068"/>
                  </a:cubicBezTo>
                  <a:cubicBezTo>
                    <a:pt x="317409" y="5753567"/>
                    <a:pt x="319906" y="5756064"/>
                    <a:pt x="322405" y="5758564"/>
                  </a:cubicBezTo>
                  <a:cubicBezTo>
                    <a:pt x="312410" y="5758564"/>
                    <a:pt x="297424" y="5758564"/>
                    <a:pt x="279936" y="5756064"/>
                  </a:cubicBezTo>
                  <a:cubicBezTo>
                    <a:pt x="279936" y="5763560"/>
                    <a:pt x="277437" y="5771053"/>
                    <a:pt x="274940" y="5778549"/>
                  </a:cubicBezTo>
                  <a:cubicBezTo>
                    <a:pt x="272443" y="5783545"/>
                    <a:pt x="272443" y="5791038"/>
                    <a:pt x="269944" y="5793537"/>
                  </a:cubicBezTo>
                  <a:cubicBezTo>
                    <a:pt x="269944" y="5791038"/>
                    <a:pt x="269944" y="5791038"/>
                    <a:pt x="267447" y="5788541"/>
                  </a:cubicBezTo>
                  <a:cubicBezTo>
                    <a:pt x="237467" y="5786042"/>
                    <a:pt x="185008" y="5771053"/>
                    <a:pt x="137542" y="5731083"/>
                  </a:cubicBezTo>
                  <a:cubicBezTo>
                    <a:pt x="90079" y="5698609"/>
                    <a:pt x="52606" y="5636155"/>
                    <a:pt x="75090" y="5603680"/>
                  </a:cubicBezTo>
                  <a:lnTo>
                    <a:pt x="75090" y="5601181"/>
                  </a:lnTo>
                  <a:cubicBezTo>
                    <a:pt x="77587" y="5606177"/>
                    <a:pt x="80087" y="5611173"/>
                    <a:pt x="82583" y="5616170"/>
                  </a:cubicBezTo>
                  <a:cubicBezTo>
                    <a:pt x="80087" y="5603680"/>
                    <a:pt x="77587" y="5591188"/>
                    <a:pt x="80087" y="5568707"/>
                  </a:cubicBezTo>
                  <a:cubicBezTo>
                    <a:pt x="82583" y="5561211"/>
                    <a:pt x="85083" y="5551219"/>
                    <a:pt x="87580" y="5543725"/>
                  </a:cubicBezTo>
                  <a:cubicBezTo>
                    <a:pt x="82583" y="5523741"/>
                    <a:pt x="80087" y="5498759"/>
                    <a:pt x="80087" y="5473778"/>
                  </a:cubicBezTo>
                  <a:cubicBezTo>
                    <a:pt x="80087" y="5468782"/>
                    <a:pt x="80087" y="5463786"/>
                    <a:pt x="80087" y="5458789"/>
                  </a:cubicBezTo>
                  <a:cubicBezTo>
                    <a:pt x="80087" y="5458789"/>
                    <a:pt x="80087" y="5458789"/>
                    <a:pt x="77587" y="5458789"/>
                  </a:cubicBezTo>
                  <a:cubicBezTo>
                    <a:pt x="77587" y="5461286"/>
                    <a:pt x="77587" y="5463786"/>
                    <a:pt x="75090" y="5466283"/>
                  </a:cubicBezTo>
                  <a:cubicBezTo>
                    <a:pt x="72594" y="5473778"/>
                    <a:pt x="72594" y="5478774"/>
                    <a:pt x="57602" y="5491264"/>
                  </a:cubicBezTo>
                  <a:cubicBezTo>
                    <a:pt x="-19838" y="5506252"/>
                    <a:pt x="15136" y="5488767"/>
                    <a:pt x="147" y="5478774"/>
                  </a:cubicBezTo>
                  <a:cubicBezTo>
                    <a:pt x="147" y="5473778"/>
                    <a:pt x="147" y="5468782"/>
                    <a:pt x="147" y="5463786"/>
                  </a:cubicBezTo>
                  <a:cubicBezTo>
                    <a:pt x="-2350" y="5426313"/>
                    <a:pt x="27625" y="5358865"/>
                    <a:pt x="52606" y="5281422"/>
                  </a:cubicBezTo>
                  <a:cubicBezTo>
                    <a:pt x="60102" y="5231459"/>
                    <a:pt x="67597" y="5179000"/>
                    <a:pt x="75090" y="5126538"/>
                  </a:cubicBezTo>
                  <a:cubicBezTo>
                    <a:pt x="97575" y="5041602"/>
                    <a:pt x="120056" y="4951670"/>
                    <a:pt x="152531" y="4891715"/>
                  </a:cubicBezTo>
                  <a:cubicBezTo>
                    <a:pt x="162523" y="4849249"/>
                    <a:pt x="175015" y="4806779"/>
                    <a:pt x="195000" y="4761813"/>
                  </a:cubicBezTo>
                  <a:cubicBezTo>
                    <a:pt x="267447" y="4594441"/>
                    <a:pt x="282433" y="4429565"/>
                    <a:pt x="304917" y="4307156"/>
                  </a:cubicBezTo>
                  <a:cubicBezTo>
                    <a:pt x="302418" y="4294667"/>
                    <a:pt x="299921" y="4279678"/>
                    <a:pt x="297424" y="4264689"/>
                  </a:cubicBezTo>
                  <a:cubicBezTo>
                    <a:pt x="292428" y="4249700"/>
                    <a:pt x="289928" y="4232212"/>
                    <a:pt x="289928" y="4209730"/>
                  </a:cubicBezTo>
                  <a:cubicBezTo>
                    <a:pt x="297424" y="4169760"/>
                    <a:pt x="334895" y="4152272"/>
                    <a:pt x="349883" y="4139783"/>
                  </a:cubicBezTo>
                  <a:cubicBezTo>
                    <a:pt x="369868" y="4127291"/>
                    <a:pt x="382358" y="4107306"/>
                    <a:pt x="409838" y="4087321"/>
                  </a:cubicBezTo>
                  <a:cubicBezTo>
                    <a:pt x="414834" y="4084824"/>
                    <a:pt x="417334" y="4079828"/>
                    <a:pt x="419831" y="4077329"/>
                  </a:cubicBezTo>
                  <a:cubicBezTo>
                    <a:pt x="434819" y="4067336"/>
                    <a:pt x="434819" y="4067336"/>
                    <a:pt x="442315" y="4062340"/>
                  </a:cubicBezTo>
                  <a:cubicBezTo>
                    <a:pt x="462297" y="4059843"/>
                    <a:pt x="489778" y="4007382"/>
                    <a:pt x="532245" y="3994892"/>
                  </a:cubicBezTo>
                  <a:cubicBezTo>
                    <a:pt x="567221" y="3974907"/>
                    <a:pt x="592202" y="3939934"/>
                    <a:pt x="609688" y="3907457"/>
                  </a:cubicBezTo>
                  <a:cubicBezTo>
                    <a:pt x="644661" y="3830016"/>
                    <a:pt x="662147" y="3732589"/>
                    <a:pt x="669642" y="3632664"/>
                  </a:cubicBezTo>
                  <a:cubicBezTo>
                    <a:pt x="684631" y="3485276"/>
                    <a:pt x="597198" y="3357871"/>
                    <a:pt x="567221" y="3237961"/>
                  </a:cubicBezTo>
                  <a:cubicBezTo>
                    <a:pt x="567221" y="3240461"/>
                    <a:pt x="567221" y="3242957"/>
                    <a:pt x="567221" y="3245457"/>
                  </a:cubicBezTo>
                  <a:lnTo>
                    <a:pt x="567221" y="3260446"/>
                  </a:lnTo>
                  <a:cubicBezTo>
                    <a:pt x="564721" y="3247954"/>
                    <a:pt x="564721" y="3232965"/>
                    <a:pt x="562222" y="3217976"/>
                  </a:cubicBezTo>
                  <a:cubicBezTo>
                    <a:pt x="534744" y="3125547"/>
                    <a:pt x="527248" y="3043108"/>
                    <a:pt x="524752" y="2978157"/>
                  </a:cubicBezTo>
                  <a:cubicBezTo>
                    <a:pt x="519755" y="2955675"/>
                    <a:pt x="512260" y="2935690"/>
                    <a:pt x="504767" y="2913206"/>
                  </a:cubicBezTo>
                  <a:cubicBezTo>
                    <a:pt x="484782" y="2845758"/>
                    <a:pt x="447311" y="2755826"/>
                    <a:pt x="484782" y="2665893"/>
                  </a:cubicBezTo>
                  <a:cubicBezTo>
                    <a:pt x="519755" y="2578458"/>
                    <a:pt x="589703" y="2511010"/>
                    <a:pt x="672142" y="2461048"/>
                  </a:cubicBezTo>
                  <a:cubicBezTo>
                    <a:pt x="847010" y="2378609"/>
                    <a:pt x="996894" y="2318654"/>
                    <a:pt x="1131793" y="2243710"/>
                  </a:cubicBezTo>
                  <a:cubicBezTo>
                    <a:pt x="1234217" y="2193748"/>
                    <a:pt x="1331642" y="2191251"/>
                    <a:pt x="1406586" y="2193748"/>
                  </a:cubicBezTo>
                  <a:cubicBezTo>
                    <a:pt x="1451554" y="2183756"/>
                    <a:pt x="1506510" y="2173763"/>
                    <a:pt x="1563968" y="2161274"/>
                  </a:cubicBezTo>
                  <a:cubicBezTo>
                    <a:pt x="1666393" y="2133793"/>
                    <a:pt x="1803788" y="2123801"/>
                    <a:pt x="1938686" y="2146285"/>
                  </a:cubicBezTo>
                  <a:cubicBezTo>
                    <a:pt x="2156021" y="2173763"/>
                    <a:pt x="2348378" y="2191251"/>
                    <a:pt x="2480776" y="2196247"/>
                  </a:cubicBezTo>
                  <a:cubicBezTo>
                    <a:pt x="2495765" y="2191251"/>
                    <a:pt x="2510756" y="2188752"/>
                    <a:pt x="2523246" y="2196247"/>
                  </a:cubicBezTo>
                  <a:cubicBezTo>
                    <a:pt x="2575708" y="2191251"/>
                    <a:pt x="2633163" y="2188752"/>
                    <a:pt x="2698114" y="2181259"/>
                  </a:cubicBezTo>
                  <a:cubicBezTo>
                    <a:pt x="2815527" y="2168767"/>
                    <a:pt x="2927941" y="2096323"/>
                    <a:pt x="3085324" y="2068842"/>
                  </a:cubicBezTo>
                  <a:cubicBezTo>
                    <a:pt x="3195238" y="2048857"/>
                    <a:pt x="3440056" y="2141289"/>
                    <a:pt x="3524992" y="2058850"/>
                  </a:cubicBezTo>
                  <a:cubicBezTo>
                    <a:pt x="3532485" y="2051357"/>
                    <a:pt x="3539981" y="2046360"/>
                    <a:pt x="3547474" y="2038865"/>
                  </a:cubicBezTo>
                  <a:cubicBezTo>
                    <a:pt x="3582448" y="1996398"/>
                    <a:pt x="3614925" y="1943936"/>
                    <a:pt x="3634910" y="1913959"/>
                  </a:cubicBezTo>
                  <a:cubicBezTo>
                    <a:pt x="3634910" y="1916458"/>
                    <a:pt x="3634910" y="1918955"/>
                    <a:pt x="3634910" y="1921454"/>
                  </a:cubicBezTo>
                  <a:cubicBezTo>
                    <a:pt x="3642403" y="1908962"/>
                    <a:pt x="3649898" y="1893974"/>
                    <a:pt x="3657391" y="1881485"/>
                  </a:cubicBezTo>
                  <a:cubicBezTo>
                    <a:pt x="3662388" y="1866496"/>
                    <a:pt x="3667384" y="1851507"/>
                    <a:pt x="3674879" y="1836518"/>
                  </a:cubicBezTo>
                  <a:cubicBezTo>
                    <a:pt x="3659891" y="1851507"/>
                    <a:pt x="3644899" y="1863996"/>
                    <a:pt x="3639906" y="1871492"/>
                  </a:cubicBezTo>
                  <a:lnTo>
                    <a:pt x="3624917" y="1888978"/>
                  </a:lnTo>
                  <a:lnTo>
                    <a:pt x="3632410" y="1878985"/>
                  </a:lnTo>
                  <a:cubicBezTo>
                    <a:pt x="3644899" y="1861500"/>
                    <a:pt x="3662388" y="1841515"/>
                    <a:pt x="3682373" y="1819030"/>
                  </a:cubicBezTo>
                  <a:cubicBezTo>
                    <a:pt x="3682373" y="1816533"/>
                    <a:pt x="3684872" y="1814034"/>
                    <a:pt x="3684872" y="1811537"/>
                  </a:cubicBezTo>
                  <a:cubicBezTo>
                    <a:pt x="3682373" y="1811537"/>
                    <a:pt x="3682373" y="1814034"/>
                    <a:pt x="3679873" y="1814034"/>
                  </a:cubicBezTo>
                  <a:lnTo>
                    <a:pt x="3664887" y="1826526"/>
                  </a:lnTo>
                  <a:lnTo>
                    <a:pt x="3672380" y="1819030"/>
                  </a:lnTo>
                  <a:cubicBezTo>
                    <a:pt x="3677376" y="1816533"/>
                    <a:pt x="3679873" y="1811537"/>
                    <a:pt x="3684872" y="1809038"/>
                  </a:cubicBezTo>
                  <a:cubicBezTo>
                    <a:pt x="3692365" y="1794049"/>
                    <a:pt x="3697361" y="1779060"/>
                    <a:pt x="3704854" y="1764072"/>
                  </a:cubicBezTo>
                  <a:cubicBezTo>
                    <a:pt x="3704854" y="1761575"/>
                    <a:pt x="3704854" y="1759075"/>
                    <a:pt x="3704854" y="1756579"/>
                  </a:cubicBezTo>
                  <a:cubicBezTo>
                    <a:pt x="3687369" y="1784057"/>
                    <a:pt x="3669881" y="1809038"/>
                    <a:pt x="3662388" y="1821530"/>
                  </a:cubicBezTo>
                  <a:lnTo>
                    <a:pt x="3652395" y="1839015"/>
                  </a:lnTo>
                  <a:lnTo>
                    <a:pt x="3657391" y="1829023"/>
                  </a:lnTo>
                  <a:cubicBezTo>
                    <a:pt x="3672380" y="1801545"/>
                    <a:pt x="3692365" y="1764072"/>
                    <a:pt x="3709853" y="1729098"/>
                  </a:cubicBezTo>
                  <a:cubicBezTo>
                    <a:pt x="3714849" y="1701620"/>
                    <a:pt x="3724842" y="1679136"/>
                    <a:pt x="3729835" y="1646661"/>
                  </a:cubicBezTo>
                  <a:cubicBezTo>
                    <a:pt x="3774804" y="1474290"/>
                    <a:pt x="3837256" y="1341891"/>
                    <a:pt x="3792290" y="1264448"/>
                  </a:cubicBezTo>
                  <a:cubicBezTo>
                    <a:pt x="3762312" y="1274440"/>
                    <a:pt x="3727339" y="1279437"/>
                    <a:pt x="3692365" y="1266947"/>
                  </a:cubicBezTo>
                  <a:cubicBezTo>
                    <a:pt x="3677376" y="1269444"/>
                    <a:pt x="3637406" y="1251959"/>
                    <a:pt x="3624917" y="1246963"/>
                  </a:cubicBezTo>
                  <a:lnTo>
                    <a:pt x="3614925" y="1244463"/>
                  </a:lnTo>
                  <a:lnTo>
                    <a:pt x="3619918" y="1244463"/>
                  </a:lnTo>
                  <a:cubicBezTo>
                    <a:pt x="3624917" y="1244463"/>
                    <a:pt x="3629911" y="1244463"/>
                    <a:pt x="3637406" y="1246963"/>
                  </a:cubicBezTo>
                  <a:lnTo>
                    <a:pt x="3611213" y="1236888"/>
                  </a:lnTo>
                  <a:lnTo>
                    <a:pt x="3634910" y="1241966"/>
                  </a:lnTo>
                  <a:cubicBezTo>
                    <a:pt x="3622418" y="1236970"/>
                    <a:pt x="3607429" y="1229474"/>
                    <a:pt x="3594937" y="1221981"/>
                  </a:cubicBezTo>
                  <a:cubicBezTo>
                    <a:pt x="3587444" y="1219482"/>
                    <a:pt x="3582448" y="1216985"/>
                    <a:pt x="3574955" y="1211989"/>
                  </a:cubicBezTo>
                  <a:lnTo>
                    <a:pt x="3572455" y="1209489"/>
                  </a:lnTo>
                  <a:lnTo>
                    <a:pt x="3574955" y="1209489"/>
                  </a:lnTo>
                  <a:cubicBezTo>
                    <a:pt x="3559966" y="1201996"/>
                    <a:pt x="3544975" y="1197000"/>
                    <a:pt x="3539981" y="1192004"/>
                  </a:cubicBezTo>
                  <a:lnTo>
                    <a:pt x="3527489" y="1187008"/>
                  </a:lnTo>
                  <a:lnTo>
                    <a:pt x="3534985" y="1189504"/>
                  </a:lnTo>
                  <a:cubicBezTo>
                    <a:pt x="3547474" y="1194501"/>
                    <a:pt x="3564962" y="1197000"/>
                    <a:pt x="3582448" y="1201996"/>
                  </a:cubicBezTo>
                  <a:cubicBezTo>
                    <a:pt x="3557467" y="1192004"/>
                    <a:pt x="3524992" y="1174516"/>
                    <a:pt x="3512501" y="1167023"/>
                  </a:cubicBezTo>
                  <a:lnTo>
                    <a:pt x="3500011" y="1159527"/>
                  </a:lnTo>
                  <a:lnTo>
                    <a:pt x="3507504" y="1162027"/>
                  </a:lnTo>
                  <a:cubicBezTo>
                    <a:pt x="3519994" y="1167023"/>
                    <a:pt x="3534985" y="1174516"/>
                    <a:pt x="3549974" y="1179512"/>
                  </a:cubicBezTo>
                  <a:cubicBezTo>
                    <a:pt x="3538731" y="1172018"/>
                    <a:pt x="3525616" y="1163899"/>
                    <a:pt x="3513750" y="1157342"/>
                  </a:cubicBezTo>
                  <a:lnTo>
                    <a:pt x="3485034" y="1144543"/>
                  </a:lnTo>
                  <a:lnTo>
                    <a:pt x="3500011" y="1149535"/>
                  </a:lnTo>
                  <a:cubicBezTo>
                    <a:pt x="3485023" y="1142042"/>
                    <a:pt x="3470031" y="1134546"/>
                    <a:pt x="3462538" y="1129550"/>
                  </a:cubicBezTo>
                  <a:lnTo>
                    <a:pt x="3450049" y="1124553"/>
                  </a:lnTo>
                  <a:lnTo>
                    <a:pt x="3457542" y="1127053"/>
                  </a:lnTo>
                  <a:cubicBezTo>
                    <a:pt x="3465038" y="1129550"/>
                    <a:pt x="3475030" y="1134546"/>
                    <a:pt x="3487519" y="1137045"/>
                  </a:cubicBezTo>
                  <a:cubicBezTo>
                    <a:pt x="3467534" y="1127053"/>
                    <a:pt x="3445050" y="1117060"/>
                    <a:pt x="3432561" y="1109565"/>
                  </a:cubicBezTo>
                  <a:cubicBezTo>
                    <a:pt x="3415075" y="1117060"/>
                    <a:pt x="3397587" y="1124553"/>
                    <a:pt x="3377602" y="1127053"/>
                  </a:cubicBezTo>
                  <a:cubicBezTo>
                    <a:pt x="3342628" y="1144538"/>
                    <a:pt x="3302659" y="1177015"/>
                    <a:pt x="3252696" y="1192004"/>
                  </a:cubicBezTo>
                  <a:cubicBezTo>
                    <a:pt x="3147775" y="1224478"/>
                    <a:pt x="3050350" y="1281936"/>
                    <a:pt x="2940433" y="1286932"/>
                  </a:cubicBezTo>
                  <a:cubicBezTo>
                    <a:pt x="2830513" y="1291929"/>
                    <a:pt x="2725595" y="1314410"/>
                    <a:pt x="2618174" y="1334395"/>
                  </a:cubicBezTo>
                  <a:cubicBezTo>
                    <a:pt x="2495765" y="1356880"/>
                    <a:pt x="2338385" y="1354380"/>
                    <a:pt x="2253449" y="1464297"/>
                  </a:cubicBezTo>
                  <a:cubicBezTo>
                    <a:pt x="2250952" y="1466797"/>
                    <a:pt x="2248453" y="1469294"/>
                    <a:pt x="2248453" y="1471793"/>
                  </a:cubicBezTo>
                  <a:cubicBezTo>
                    <a:pt x="2220972" y="1519256"/>
                    <a:pt x="2205983" y="1601695"/>
                    <a:pt x="2138536" y="1656654"/>
                  </a:cubicBezTo>
                  <a:cubicBezTo>
                    <a:pt x="2091073" y="1696624"/>
                    <a:pt x="2033615" y="1709113"/>
                    <a:pt x="1991148" y="1731597"/>
                  </a:cubicBezTo>
                  <a:cubicBezTo>
                    <a:pt x="1946179" y="1736594"/>
                    <a:pt x="1911206" y="1744087"/>
                    <a:pt x="1886224" y="1756579"/>
                  </a:cubicBezTo>
                  <a:cubicBezTo>
                    <a:pt x="1883728" y="1759075"/>
                    <a:pt x="1878731" y="1764072"/>
                    <a:pt x="1876235" y="1766571"/>
                  </a:cubicBezTo>
                  <a:cubicBezTo>
                    <a:pt x="1876235" y="1766571"/>
                    <a:pt x="1876235" y="1764072"/>
                    <a:pt x="1876235" y="1764072"/>
                  </a:cubicBezTo>
                  <a:cubicBezTo>
                    <a:pt x="1876235" y="1761575"/>
                    <a:pt x="1876235" y="1759075"/>
                    <a:pt x="1878731" y="1756579"/>
                  </a:cubicBezTo>
                  <a:cubicBezTo>
                    <a:pt x="1878731" y="1754079"/>
                    <a:pt x="1878731" y="1754079"/>
                    <a:pt x="1876235" y="1751582"/>
                  </a:cubicBezTo>
                  <a:cubicBezTo>
                    <a:pt x="1873735" y="1756579"/>
                    <a:pt x="1871236" y="1761575"/>
                    <a:pt x="1871236" y="1769068"/>
                  </a:cubicBezTo>
                  <a:cubicBezTo>
                    <a:pt x="1863743" y="1766571"/>
                    <a:pt x="1863743" y="1751582"/>
                    <a:pt x="1876235" y="1739090"/>
                  </a:cubicBezTo>
                  <a:cubicBezTo>
                    <a:pt x="1883728" y="1704117"/>
                    <a:pt x="1951178" y="1679136"/>
                    <a:pt x="2001140" y="1654154"/>
                  </a:cubicBezTo>
                  <a:cubicBezTo>
                    <a:pt x="2056096" y="1621680"/>
                    <a:pt x="2081078" y="1564222"/>
                    <a:pt x="2103562" y="1539241"/>
                  </a:cubicBezTo>
                  <a:cubicBezTo>
                    <a:pt x="2103562" y="1536744"/>
                    <a:pt x="2106059" y="1531748"/>
                    <a:pt x="2106059" y="1529249"/>
                  </a:cubicBezTo>
                  <a:cubicBezTo>
                    <a:pt x="2003637" y="1576714"/>
                    <a:pt x="1906209" y="1609188"/>
                    <a:pt x="1823773" y="1616684"/>
                  </a:cubicBezTo>
                  <a:cubicBezTo>
                    <a:pt x="1823773" y="1619181"/>
                    <a:pt x="1821274" y="1619181"/>
                    <a:pt x="1818777" y="1621680"/>
                  </a:cubicBezTo>
                  <a:cubicBezTo>
                    <a:pt x="1786300" y="1689128"/>
                    <a:pt x="1648904" y="1726601"/>
                    <a:pt x="1506510" y="1734094"/>
                  </a:cubicBezTo>
                  <a:cubicBezTo>
                    <a:pt x="1374112" y="1746586"/>
                    <a:pt x="1259198" y="1784057"/>
                    <a:pt x="1216731" y="1841515"/>
                  </a:cubicBezTo>
                  <a:cubicBezTo>
                    <a:pt x="1211733" y="1859000"/>
                    <a:pt x="1209236" y="1881485"/>
                    <a:pt x="1201743" y="1896473"/>
                  </a:cubicBezTo>
                  <a:cubicBezTo>
                    <a:pt x="1201743" y="1908962"/>
                    <a:pt x="1199243" y="1918955"/>
                    <a:pt x="1191750" y="1923951"/>
                  </a:cubicBezTo>
                  <a:cubicBezTo>
                    <a:pt x="1191750" y="1923951"/>
                    <a:pt x="1191750" y="1926451"/>
                    <a:pt x="1191750" y="1926451"/>
                  </a:cubicBezTo>
                  <a:cubicBezTo>
                    <a:pt x="1189251" y="1926451"/>
                    <a:pt x="1189251" y="1926451"/>
                    <a:pt x="1189251" y="1923951"/>
                  </a:cubicBezTo>
                  <a:cubicBezTo>
                    <a:pt x="1189251" y="1926451"/>
                    <a:pt x="1189251" y="1926451"/>
                    <a:pt x="1189251" y="1928947"/>
                  </a:cubicBezTo>
                  <a:cubicBezTo>
                    <a:pt x="1186751" y="1928947"/>
                    <a:pt x="1184255" y="1923951"/>
                    <a:pt x="1181755" y="1918955"/>
                  </a:cubicBezTo>
                  <a:cubicBezTo>
                    <a:pt x="1171763" y="1911462"/>
                    <a:pt x="1169266" y="1891477"/>
                    <a:pt x="1174262" y="1871492"/>
                  </a:cubicBezTo>
                  <a:cubicBezTo>
                    <a:pt x="1171763" y="1849008"/>
                    <a:pt x="1174262" y="1826526"/>
                    <a:pt x="1181755" y="1811537"/>
                  </a:cubicBezTo>
                  <a:cubicBezTo>
                    <a:pt x="1184255" y="1799045"/>
                    <a:pt x="1191750" y="1784057"/>
                    <a:pt x="1201743" y="1771567"/>
                  </a:cubicBezTo>
                  <a:cubicBezTo>
                    <a:pt x="1241713" y="1729098"/>
                    <a:pt x="1296669" y="1684132"/>
                    <a:pt x="1366618" y="1659151"/>
                  </a:cubicBezTo>
                  <a:cubicBezTo>
                    <a:pt x="1419078" y="1636669"/>
                    <a:pt x="1471537" y="1624177"/>
                    <a:pt x="1519002" y="1611688"/>
                  </a:cubicBezTo>
                  <a:cubicBezTo>
                    <a:pt x="1519002" y="1606692"/>
                    <a:pt x="1516506" y="1601695"/>
                    <a:pt x="1516506" y="1599196"/>
                  </a:cubicBezTo>
                  <a:cubicBezTo>
                    <a:pt x="1509010" y="1589203"/>
                    <a:pt x="1501517" y="1576714"/>
                    <a:pt x="1496518" y="1564222"/>
                  </a:cubicBezTo>
                  <a:cubicBezTo>
                    <a:pt x="1454051" y="1514260"/>
                    <a:pt x="1366618" y="1469294"/>
                    <a:pt x="1271687" y="1449309"/>
                  </a:cubicBezTo>
                  <a:cubicBezTo>
                    <a:pt x="1206736" y="1441816"/>
                    <a:pt x="1141788" y="1429324"/>
                    <a:pt x="1086827" y="1434320"/>
                  </a:cubicBezTo>
                  <a:cubicBezTo>
                    <a:pt x="1041863" y="1434320"/>
                    <a:pt x="991901" y="1451808"/>
                    <a:pt x="966920" y="1436820"/>
                  </a:cubicBezTo>
                  <a:cubicBezTo>
                    <a:pt x="964420" y="1436820"/>
                    <a:pt x="964420" y="1439316"/>
                    <a:pt x="961921" y="1439316"/>
                  </a:cubicBezTo>
                  <a:cubicBezTo>
                    <a:pt x="961921" y="1439316"/>
                    <a:pt x="964420" y="1436820"/>
                    <a:pt x="964420" y="1436820"/>
                  </a:cubicBezTo>
                  <a:cubicBezTo>
                    <a:pt x="961921" y="1434320"/>
                    <a:pt x="961921" y="1434320"/>
                    <a:pt x="959424" y="1431823"/>
                  </a:cubicBezTo>
                  <a:lnTo>
                    <a:pt x="961921" y="1426827"/>
                  </a:lnTo>
                  <a:cubicBezTo>
                    <a:pt x="961921" y="1429324"/>
                    <a:pt x="961921" y="1431823"/>
                    <a:pt x="964420" y="1431823"/>
                  </a:cubicBezTo>
                  <a:cubicBezTo>
                    <a:pt x="964420" y="1426827"/>
                    <a:pt x="966920" y="1424328"/>
                    <a:pt x="974413" y="1419331"/>
                  </a:cubicBezTo>
                  <a:lnTo>
                    <a:pt x="971913" y="1419331"/>
                  </a:lnTo>
                  <a:cubicBezTo>
                    <a:pt x="974413" y="1419331"/>
                    <a:pt x="974413" y="1416835"/>
                    <a:pt x="976912" y="1416835"/>
                  </a:cubicBezTo>
                  <a:cubicBezTo>
                    <a:pt x="979409" y="1416835"/>
                    <a:pt x="981906" y="1414335"/>
                    <a:pt x="984405" y="1414335"/>
                  </a:cubicBezTo>
                  <a:cubicBezTo>
                    <a:pt x="1034367" y="1391853"/>
                    <a:pt x="1126799" y="1351883"/>
                    <a:pt x="1236714" y="1364373"/>
                  </a:cubicBezTo>
                  <a:cubicBezTo>
                    <a:pt x="1299168" y="1361876"/>
                    <a:pt x="1349130" y="1389354"/>
                    <a:pt x="1391600" y="1404343"/>
                  </a:cubicBezTo>
                  <a:cubicBezTo>
                    <a:pt x="1419078" y="1411838"/>
                    <a:pt x="1444059" y="1416835"/>
                    <a:pt x="1464044" y="1421831"/>
                  </a:cubicBezTo>
                  <a:cubicBezTo>
                    <a:pt x="1441562" y="1406842"/>
                    <a:pt x="1419078" y="1386857"/>
                    <a:pt x="1401592" y="1361876"/>
                  </a:cubicBezTo>
                  <a:cubicBezTo>
                    <a:pt x="1356623" y="1296925"/>
                    <a:pt x="1339138" y="1224478"/>
                    <a:pt x="1291675" y="1187008"/>
                  </a:cubicBezTo>
                  <a:cubicBezTo>
                    <a:pt x="1276686" y="1177015"/>
                    <a:pt x="1259198" y="1169519"/>
                    <a:pt x="1244209" y="1162027"/>
                  </a:cubicBezTo>
                  <a:cubicBezTo>
                    <a:pt x="1234217" y="1162027"/>
                    <a:pt x="1211733" y="1154531"/>
                    <a:pt x="1184255" y="1157030"/>
                  </a:cubicBezTo>
                  <a:cubicBezTo>
                    <a:pt x="1169266" y="1154531"/>
                    <a:pt x="1151780" y="1164523"/>
                    <a:pt x="1129296" y="1164523"/>
                  </a:cubicBezTo>
                  <a:cubicBezTo>
                    <a:pt x="1121800" y="1172019"/>
                    <a:pt x="1096819" y="1149535"/>
                    <a:pt x="1114307" y="1139542"/>
                  </a:cubicBezTo>
                  <a:cubicBezTo>
                    <a:pt x="1124300" y="1132049"/>
                    <a:pt x="1134292" y="1129550"/>
                    <a:pt x="1144285" y="1127053"/>
                  </a:cubicBezTo>
                  <a:cubicBezTo>
                    <a:pt x="1194247" y="1112064"/>
                    <a:pt x="1246706" y="1119557"/>
                    <a:pt x="1286676" y="1129550"/>
                  </a:cubicBezTo>
                  <a:cubicBezTo>
                    <a:pt x="1304164" y="1134546"/>
                    <a:pt x="1324149" y="1139542"/>
                    <a:pt x="1341637" y="1149535"/>
                  </a:cubicBezTo>
                  <a:cubicBezTo>
                    <a:pt x="1346631" y="1152034"/>
                    <a:pt x="1351630" y="1154531"/>
                    <a:pt x="1356623" y="1157030"/>
                  </a:cubicBezTo>
                  <a:cubicBezTo>
                    <a:pt x="1366618" y="1159527"/>
                    <a:pt x="1379108" y="1167023"/>
                    <a:pt x="1391600" y="1174516"/>
                  </a:cubicBezTo>
                  <a:lnTo>
                    <a:pt x="1396593" y="1177015"/>
                  </a:lnTo>
                  <a:lnTo>
                    <a:pt x="1394096" y="1174516"/>
                  </a:lnTo>
                  <a:cubicBezTo>
                    <a:pt x="1399093" y="1177015"/>
                    <a:pt x="1404089" y="1182011"/>
                    <a:pt x="1411582" y="1187008"/>
                  </a:cubicBezTo>
                  <a:cubicBezTo>
                    <a:pt x="1414081" y="1189504"/>
                    <a:pt x="1416581" y="1192004"/>
                    <a:pt x="1419078" y="1197000"/>
                  </a:cubicBezTo>
                  <a:cubicBezTo>
                    <a:pt x="1436563" y="1214486"/>
                    <a:pt x="1459048" y="1241966"/>
                    <a:pt x="1476536" y="1274440"/>
                  </a:cubicBezTo>
                  <a:cubicBezTo>
                    <a:pt x="1479032" y="1279437"/>
                    <a:pt x="1481529" y="1284433"/>
                    <a:pt x="1484029" y="1289429"/>
                  </a:cubicBezTo>
                  <a:cubicBezTo>
                    <a:pt x="1489025" y="1296925"/>
                    <a:pt x="1496518" y="1301921"/>
                    <a:pt x="1504014" y="1306917"/>
                  </a:cubicBezTo>
                  <a:cubicBezTo>
                    <a:pt x="1511507" y="1311914"/>
                    <a:pt x="1521499" y="1316910"/>
                    <a:pt x="1531492" y="1319407"/>
                  </a:cubicBezTo>
                  <a:cubicBezTo>
                    <a:pt x="1553976" y="1319407"/>
                    <a:pt x="1576460" y="1306917"/>
                    <a:pt x="1586450" y="1289429"/>
                  </a:cubicBezTo>
                  <a:cubicBezTo>
                    <a:pt x="1586450" y="1286932"/>
                    <a:pt x="1588950" y="1284433"/>
                    <a:pt x="1588950" y="1281936"/>
                  </a:cubicBezTo>
                  <a:cubicBezTo>
                    <a:pt x="1576460" y="1226978"/>
                    <a:pt x="1536488" y="1159527"/>
                    <a:pt x="1506510" y="1077091"/>
                  </a:cubicBezTo>
                  <a:cubicBezTo>
                    <a:pt x="1471537" y="969670"/>
                    <a:pt x="1486526" y="862252"/>
                    <a:pt x="1516506" y="812290"/>
                  </a:cubicBezTo>
                  <a:cubicBezTo>
                    <a:pt x="1516506" y="804794"/>
                    <a:pt x="1521499" y="792305"/>
                    <a:pt x="1538987" y="802298"/>
                  </a:cubicBezTo>
                  <a:cubicBezTo>
                    <a:pt x="1546480" y="819783"/>
                    <a:pt x="1538987" y="837271"/>
                    <a:pt x="1536488" y="854757"/>
                  </a:cubicBezTo>
                  <a:cubicBezTo>
                    <a:pt x="1536488" y="857256"/>
                    <a:pt x="1536488" y="857256"/>
                    <a:pt x="1536488" y="859753"/>
                  </a:cubicBezTo>
                  <a:cubicBezTo>
                    <a:pt x="1536488" y="879738"/>
                    <a:pt x="1538987" y="904719"/>
                    <a:pt x="1543984" y="932200"/>
                  </a:cubicBezTo>
                  <a:cubicBezTo>
                    <a:pt x="1546480" y="937196"/>
                    <a:pt x="1546480" y="942192"/>
                    <a:pt x="1548980" y="944689"/>
                  </a:cubicBezTo>
                  <a:lnTo>
                    <a:pt x="1556473" y="964674"/>
                  </a:lnTo>
                  <a:lnTo>
                    <a:pt x="1551479" y="952185"/>
                  </a:lnTo>
                  <a:cubicBezTo>
                    <a:pt x="1548980" y="947188"/>
                    <a:pt x="1546480" y="942192"/>
                    <a:pt x="1543984" y="937196"/>
                  </a:cubicBezTo>
                  <a:cubicBezTo>
                    <a:pt x="1543984" y="939693"/>
                    <a:pt x="1543984" y="939693"/>
                    <a:pt x="1543984" y="942192"/>
                  </a:cubicBezTo>
                  <a:cubicBezTo>
                    <a:pt x="1563968" y="999648"/>
                    <a:pt x="1601442" y="1074591"/>
                    <a:pt x="1668889" y="1134546"/>
                  </a:cubicBezTo>
                  <a:cubicBezTo>
                    <a:pt x="1681379" y="1147038"/>
                    <a:pt x="1696367" y="1157030"/>
                    <a:pt x="1708859" y="1167023"/>
                  </a:cubicBezTo>
                  <a:cubicBezTo>
                    <a:pt x="1698867" y="1134546"/>
                    <a:pt x="1691374" y="1077091"/>
                    <a:pt x="1676385" y="1017136"/>
                  </a:cubicBezTo>
                  <a:cubicBezTo>
                    <a:pt x="1673886" y="1009640"/>
                    <a:pt x="1671386" y="1002147"/>
                    <a:pt x="1668889" y="994651"/>
                  </a:cubicBezTo>
                  <a:cubicBezTo>
                    <a:pt x="1643908" y="954681"/>
                    <a:pt x="1603938" y="934696"/>
                    <a:pt x="1583953" y="909715"/>
                  </a:cubicBezTo>
                  <a:cubicBezTo>
                    <a:pt x="1581454" y="909715"/>
                    <a:pt x="1578957" y="907218"/>
                    <a:pt x="1576460" y="907218"/>
                  </a:cubicBezTo>
                  <a:lnTo>
                    <a:pt x="1581454" y="907218"/>
                  </a:lnTo>
                  <a:cubicBezTo>
                    <a:pt x="1578957" y="904719"/>
                    <a:pt x="1578957" y="902222"/>
                    <a:pt x="1576460" y="902222"/>
                  </a:cubicBezTo>
                  <a:cubicBezTo>
                    <a:pt x="1573961" y="902222"/>
                    <a:pt x="1571462" y="902222"/>
                    <a:pt x="1571462" y="902222"/>
                  </a:cubicBezTo>
                  <a:lnTo>
                    <a:pt x="1566468" y="902222"/>
                  </a:lnTo>
                  <a:cubicBezTo>
                    <a:pt x="1623923" y="869745"/>
                    <a:pt x="1713856" y="957181"/>
                    <a:pt x="1738837" y="1067098"/>
                  </a:cubicBezTo>
                  <a:cubicBezTo>
                    <a:pt x="1756322" y="1114561"/>
                    <a:pt x="1773810" y="1174516"/>
                    <a:pt x="1811281" y="1187008"/>
                  </a:cubicBezTo>
                  <a:cubicBezTo>
                    <a:pt x="1851254" y="1204493"/>
                    <a:pt x="1893720" y="1182011"/>
                    <a:pt x="1878731" y="1152034"/>
                  </a:cubicBezTo>
                  <a:cubicBezTo>
                    <a:pt x="1846254" y="1124553"/>
                    <a:pt x="1808784" y="1084583"/>
                    <a:pt x="1783803" y="1027128"/>
                  </a:cubicBezTo>
                  <a:cubicBezTo>
                    <a:pt x="1773810" y="1007143"/>
                    <a:pt x="1763818" y="984659"/>
                    <a:pt x="1756322" y="964674"/>
                  </a:cubicBezTo>
                  <a:cubicBezTo>
                    <a:pt x="1748829" y="947188"/>
                    <a:pt x="1746330" y="927203"/>
                    <a:pt x="1743833" y="909715"/>
                  </a:cubicBezTo>
                  <a:cubicBezTo>
                    <a:pt x="1738837" y="892230"/>
                    <a:pt x="1736337" y="874742"/>
                    <a:pt x="1741336" y="854757"/>
                  </a:cubicBezTo>
                  <a:cubicBezTo>
                    <a:pt x="1746330" y="837271"/>
                    <a:pt x="1751329" y="819783"/>
                    <a:pt x="1763818" y="804794"/>
                  </a:cubicBezTo>
                  <a:cubicBezTo>
                    <a:pt x="1786301" y="791680"/>
                    <a:pt x="1786301" y="812289"/>
                    <a:pt x="1782788" y="824468"/>
                  </a:cubicBezTo>
                  <a:lnTo>
                    <a:pt x="1779694" y="830535"/>
                  </a:lnTo>
                  <a:lnTo>
                    <a:pt x="1778807" y="824779"/>
                  </a:lnTo>
                  <a:cubicBezTo>
                    <a:pt x="1778807" y="829776"/>
                    <a:pt x="1778807" y="832275"/>
                    <a:pt x="1778807" y="832275"/>
                  </a:cubicBezTo>
                  <a:lnTo>
                    <a:pt x="1779694" y="830535"/>
                  </a:lnTo>
                  <a:lnTo>
                    <a:pt x="1787003" y="877943"/>
                  </a:lnTo>
                  <a:cubicBezTo>
                    <a:pt x="1803631" y="936259"/>
                    <a:pt x="1846255" y="1006518"/>
                    <a:pt x="1921198" y="1057106"/>
                  </a:cubicBezTo>
                  <a:cubicBezTo>
                    <a:pt x="2001140" y="1129550"/>
                    <a:pt x="2088573" y="1164523"/>
                    <a:pt x="2151028" y="1172019"/>
                  </a:cubicBezTo>
                  <a:cubicBezTo>
                    <a:pt x="2148528" y="1172019"/>
                    <a:pt x="2143532" y="1169519"/>
                    <a:pt x="2143532" y="1169519"/>
                  </a:cubicBezTo>
                  <a:lnTo>
                    <a:pt x="2133540" y="1167023"/>
                  </a:lnTo>
                  <a:lnTo>
                    <a:pt x="2138536" y="1167023"/>
                  </a:lnTo>
                  <a:cubicBezTo>
                    <a:pt x="2151028" y="1169519"/>
                    <a:pt x="2188498" y="1167023"/>
                    <a:pt x="2203487" y="1172019"/>
                  </a:cubicBezTo>
                  <a:cubicBezTo>
                    <a:pt x="2233464" y="1157030"/>
                    <a:pt x="2263442" y="1142042"/>
                    <a:pt x="2295916" y="1127053"/>
                  </a:cubicBezTo>
                  <a:cubicBezTo>
                    <a:pt x="2353374" y="1064598"/>
                    <a:pt x="2240960" y="957181"/>
                    <a:pt x="2108558" y="944689"/>
                  </a:cubicBezTo>
                  <a:cubicBezTo>
                    <a:pt x="2043607" y="932200"/>
                    <a:pt x="1978656" y="927203"/>
                    <a:pt x="1926197" y="907218"/>
                  </a:cubicBezTo>
                  <a:cubicBezTo>
                    <a:pt x="1901216" y="897226"/>
                    <a:pt x="1878731" y="882237"/>
                    <a:pt x="1861243" y="867249"/>
                  </a:cubicBezTo>
                  <a:lnTo>
                    <a:pt x="1838761" y="844764"/>
                  </a:lnTo>
                  <a:cubicBezTo>
                    <a:pt x="1838761" y="844764"/>
                    <a:pt x="1838761" y="844764"/>
                    <a:pt x="1838761" y="842267"/>
                  </a:cubicBezTo>
                  <a:cubicBezTo>
                    <a:pt x="1836262" y="842267"/>
                    <a:pt x="1836262" y="844764"/>
                    <a:pt x="1833765" y="844764"/>
                  </a:cubicBezTo>
                  <a:cubicBezTo>
                    <a:pt x="1833765" y="819783"/>
                    <a:pt x="1861243" y="829776"/>
                    <a:pt x="1891223" y="842267"/>
                  </a:cubicBezTo>
                  <a:cubicBezTo>
                    <a:pt x="1936187" y="842267"/>
                    <a:pt x="2006134" y="847264"/>
                    <a:pt x="2071085" y="857256"/>
                  </a:cubicBezTo>
                  <a:cubicBezTo>
                    <a:pt x="2123547" y="859753"/>
                    <a:pt x="2181002" y="867249"/>
                    <a:pt x="2238460" y="892230"/>
                  </a:cubicBezTo>
                  <a:cubicBezTo>
                    <a:pt x="2298415" y="914712"/>
                    <a:pt x="2348378" y="954681"/>
                    <a:pt x="2403336" y="982162"/>
                  </a:cubicBezTo>
                  <a:cubicBezTo>
                    <a:pt x="2460794" y="1012139"/>
                    <a:pt x="2520746" y="1019632"/>
                    <a:pt x="2580701" y="1039617"/>
                  </a:cubicBezTo>
                  <a:cubicBezTo>
                    <a:pt x="2633163" y="1059602"/>
                    <a:pt x="2680626" y="1074591"/>
                    <a:pt x="2738084" y="1084583"/>
                  </a:cubicBezTo>
                  <a:cubicBezTo>
                    <a:pt x="2818024" y="1097075"/>
                    <a:pt x="2905456" y="1097075"/>
                    <a:pt x="2977903" y="1064598"/>
                  </a:cubicBezTo>
                  <a:cubicBezTo>
                    <a:pt x="3065339" y="1027128"/>
                    <a:pt x="3137783" y="1002147"/>
                    <a:pt x="3142779" y="899723"/>
                  </a:cubicBezTo>
                  <a:cubicBezTo>
                    <a:pt x="3147775" y="792305"/>
                    <a:pt x="3122794" y="692380"/>
                    <a:pt x="3055344" y="607444"/>
                  </a:cubicBezTo>
                  <a:cubicBezTo>
                    <a:pt x="2985399" y="534998"/>
                    <a:pt x="2890470" y="505020"/>
                    <a:pt x="2818024" y="475043"/>
                  </a:cubicBezTo>
                  <a:cubicBezTo>
                    <a:pt x="2800538" y="470046"/>
                    <a:pt x="2783050" y="462553"/>
                    <a:pt x="2763065" y="452561"/>
                  </a:cubicBezTo>
                  <a:cubicBezTo>
                    <a:pt x="2743080" y="442569"/>
                    <a:pt x="2720596" y="430077"/>
                    <a:pt x="2708106" y="412591"/>
                  </a:cubicBezTo>
                  <a:cubicBezTo>
                    <a:pt x="2703110" y="405095"/>
                    <a:pt x="2688122" y="392606"/>
                    <a:pt x="2700613" y="382614"/>
                  </a:cubicBezTo>
                  <a:cubicBezTo>
                    <a:pt x="2703110" y="382614"/>
                    <a:pt x="2705607" y="380114"/>
                    <a:pt x="2708106" y="380114"/>
                  </a:cubicBezTo>
                  <a:cubicBezTo>
                    <a:pt x="2713103" y="380114"/>
                    <a:pt x="2718099" y="380114"/>
                    <a:pt x="2720596" y="382614"/>
                  </a:cubicBezTo>
                  <a:cubicBezTo>
                    <a:pt x="2740583" y="385111"/>
                    <a:pt x="2775557" y="405095"/>
                    <a:pt x="2813027" y="417587"/>
                  </a:cubicBezTo>
                  <a:cubicBezTo>
                    <a:pt x="2818024" y="420084"/>
                    <a:pt x="2823020" y="420084"/>
                    <a:pt x="2828016" y="422584"/>
                  </a:cubicBezTo>
                  <a:cubicBezTo>
                    <a:pt x="2907956" y="430077"/>
                    <a:pt x="3012877" y="432576"/>
                    <a:pt x="3102809" y="505020"/>
                  </a:cubicBezTo>
                  <a:cubicBezTo>
                    <a:pt x="3237708" y="632425"/>
                    <a:pt x="3250199" y="802298"/>
                    <a:pt x="3312651" y="862252"/>
                  </a:cubicBezTo>
                  <a:cubicBezTo>
                    <a:pt x="3357617" y="874742"/>
                    <a:pt x="3415075" y="882237"/>
                    <a:pt x="3475030" y="879738"/>
                  </a:cubicBezTo>
                  <a:cubicBezTo>
                    <a:pt x="3482523" y="879738"/>
                    <a:pt x="3490019" y="877241"/>
                    <a:pt x="3497512" y="877241"/>
                  </a:cubicBezTo>
                  <a:cubicBezTo>
                    <a:pt x="3529986" y="809790"/>
                    <a:pt x="3544975" y="707369"/>
                    <a:pt x="3517497" y="614937"/>
                  </a:cubicBezTo>
                  <a:cubicBezTo>
                    <a:pt x="3500011" y="539994"/>
                    <a:pt x="3450049" y="487535"/>
                    <a:pt x="3405080" y="450061"/>
                  </a:cubicBezTo>
                  <a:cubicBezTo>
                    <a:pt x="3392591" y="442569"/>
                    <a:pt x="3377602" y="435073"/>
                    <a:pt x="3362613" y="427580"/>
                  </a:cubicBezTo>
                  <a:cubicBezTo>
                    <a:pt x="3332636" y="412591"/>
                    <a:pt x="3300162" y="402599"/>
                    <a:pt x="3270182" y="400099"/>
                  </a:cubicBezTo>
                  <a:cubicBezTo>
                    <a:pt x="3260192" y="397602"/>
                    <a:pt x="3227715" y="397602"/>
                    <a:pt x="3240207" y="375118"/>
                  </a:cubicBezTo>
                  <a:cubicBezTo>
                    <a:pt x="3252696" y="365125"/>
                    <a:pt x="3265188" y="367625"/>
                    <a:pt x="3275181" y="370122"/>
                  </a:cubicBezTo>
                  <a:cubicBezTo>
                    <a:pt x="3350124" y="360129"/>
                    <a:pt x="3485023" y="372621"/>
                    <a:pt x="3572455" y="490031"/>
                  </a:cubicBezTo>
                  <a:cubicBezTo>
                    <a:pt x="3667384" y="609941"/>
                    <a:pt x="3647399" y="754832"/>
                    <a:pt x="3612425" y="819783"/>
                  </a:cubicBezTo>
                  <a:cubicBezTo>
                    <a:pt x="3624917" y="809790"/>
                    <a:pt x="3634910" y="797301"/>
                    <a:pt x="3644899" y="787309"/>
                  </a:cubicBezTo>
                  <a:cubicBezTo>
                    <a:pt x="3657391" y="769821"/>
                    <a:pt x="3669881" y="749836"/>
                    <a:pt x="3679873" y="732350"/>
                  </a:cubicBezTo>
                  <a:cubicBezTo>
                    <a:pt x="3697361" y="647414"/>
                    <a:pt x="3682373" y="530001"/>
                    <a:pt x="3592440" y="432576"/>
                  </a:cubicBezTo>
                  <a:cubicBezTo>
                    <a:pt x="3534985" y="362629"/>
                    <a:pt x="3467534" y="307670"/>
                    <a:pt x="3400087" y="280189"/>
                  </a:cubicBezTo>
                  <a:cubicBezTo>
                    <a:pt x="3357617" y="260205"/>
                    <a:pt x="3310154" y="252712"/>
                    <a:pt x="3277677" y="240220"/>
                  </a:cubicBezTo>
                  <a:cubicBezTo>
                    <a:pt x="3270182" y="240220"/>
                    <a:pt x="3262689" y="240220"/>
                    <a:pt x="3257692" y="237723"/>
                  </a:cubicBezTo>
                  <a:cubicBezTo>
                    <a:pt x="3252696" y="237723"/>
                    <a:pt x="3245201" y="237723"/>
                    <a:pt x="3240207" y="237723"/>
                  </a:cubicBezTo>
                  <a:cubicBezTo>
                    <a:pt x="3235211" y="240220"/>
                    <a:pt x="3227715" y="240220"/>
                    <a:pt x="3215226" y="235223"/>
                  </a:cubicBezTo>
                  <a:cubicBezTo>
                    <a:pt x="3210230" y="230227"/>
                    <a:pt x="3210230" y="225231"/>
                    <a:pt x="3210230" y="222734"/>
                  </a:cubicBezTo>
                  <a:cubicBezTo>
                    <a:pt x="3212726" y="210242"/>
                    <a:pt x="3237708" y="207745"/>
                    <a:pt x="3247700" y="210242"/>
                  </a:cubicBezTo>
                  <a:cubicBezTo>
                    <a:pt x="3335135" y="185261"/>
                    <a:pt x="3497512" y="217738"/>
                    <a:pt x="3624917" y="332651"/>
                  </a:cubicBezTo>
                  <a:cubicBezTo>
                    <a:pt x="3629911" y="337648"/>
                    <a:pt x="3632410" y="340144"/>
                    <a:pt x="3637406" y="345141"/>
                  </a:cubicBezTo>
                  <a:cubicBezTo>
                    <a:pt x="3649898" y="355133"/>
                    <a:pt x="3664887" y="365125"/>
                    <a:pt x="3674879" y="377617"/>
                  </a:cubicBezTo>
                  <a:cubicBezTo>
                    <a:pt x="3667384" y="365125"/>
                    <a:pt x="3659891" y="350137"/>
                    <a:pt x="3649898" y="337648"/>
                  </a:cubicBezTo>
                  <a:cubicBezTo>
                    <a:pt x="3617421" y="270197"/>
                    <a:pt x="3569956" y="217738"/>
                    <a:pt x="3522493" y="185261"/>
                  </a:cubicBezTo>
                  <a:cubicBezTo>
                    <a:pt x="3490019" y="167776"/>
                    <a:pt x="3457542" y="157783"/>
                    <a:pt x="3425068" y="150287"/>
                  </a:cubicBezTo>
                  <a:cubicBezTo>
                    <a:pt x="3405080" y="150287"/>
                    <a:pt x="3385098" y="150287"/>
                    <a:pt x="3367610" y="150287"/>
                  </a:cubicBezTo>
                  <a:cubicBezTo>
                    <a:pt x="3357617" y="152787"/>
                    <a:pt x="3347625" y="152787"/>
                    <a:pt x="3340132" y="150287"/>
                  </a:cubicBezTo>
                  <a:cubicBezTo>
                    <a:pt x="3332636" y="150287"/>
                    <a:pt x="3327640" y="147791"/>
                    <a:pt x="3322644" y="135299"/>
                  </a:cubicBezTo>
                  <a:cubicBezTo>
                    <a:pt x="3330137" y="112817"/>
                    <a:pt x="3357617" y="105321"/>
                    <a:pt x="3382598" y="102824"/>
                  </a:cubicBezTo>
                  <a:cubicBezTo>
                    <a:pt x="3435060" y="95329"/>
                    <a:pt x="3505005" y="100325"/>
                    <a:pt x="3572455" y="122809"/>
                  </a:cubicBezTo>
                  <a:cubicBezTo>
                    <a:pt x="3664887" y="152787"/>
                    <a:pt x="3734834" y="222734"/>
                    <a:pt x="3774804" y="285186"/>
                  </a:cubicBezTo>
                  <a:cubicBezTo>
                    <a:pt x="3807278" y="322659"/>
                    <a:pt x="3819768" y="370122"/>
                    <a:pt x="3827263" y="415088"/>
                  </a:cubicBezTo>
                  <a:cubicBezTo>
                    <a:pt x="3829760" y="425080"/>
                    <a:pt x="3832260" y="432576"/>
                    <a:pt x="3834759" y="442569"/>
                  </a:cubicBezTo>
                  <a:lnTo>
                    <a:pt x="3827263" y="417587"/>
                  </a:lnTo>
                  <a:cubicBezTo>
                    <a:pt x="3832260" y="440069"/>
                    <a:pt x="3834759" y="460054"/>
                    <a:pt x="3837256" y="477542"/>
                  </a:cubicBezTo>
                  <a:cubicBezTo>
                    <a:pt x="3847248" y="527505"/>
                    <a:pt x="3844749" y="572471"/>
                    <a:pt x="3842252" y="609941"/>
                  </a:cubicBezTo>
                  <a:cubicBezTo>
                    <a:pt x="3842252" y="619934"/>
                    <a:pt x="3842252" y="629926"/>
                    <a:pt x="3839755" y="637422"/>
                  </a:cubicBezTo>
                  <a:cubicBezTo>
                    <a:pt x="3869730" y="564975"/>
                    <a:pt x="3887218" y="412591"/>
                    <a:pt x="3824767" y="250212"/>
                  </a:cubicBezTo>
                  <a:cubicBezTo>
                    <a:pt x="3792290" y="150287"/>
                    <a:pt x="3722342" y="87836"/>
                    <a:pt x="3654892" y="60355"/>
                  </a:cubicBezTo>
                  <a:cubicBezTo>
                    <a:pt x="3632410" y="52862"/>
                    <a:pt x="3609928" y="50363"/>
                    <a:pt x="3589943" y="47866"/>
                  </a:cubicBezTo>
                  <a:cubicBezTo>
                    <a:pt x="3572455" y="50363"/>
                    <a:pt x="3554967" y="55359"/>
                    <a:pt x="3539981" y="57858"/>
                  </a:cubicBezTo>
                  <a:cubicBezTo>
                    <a:pt x="3537482" y="60355"/>
                    <a:pt x="3532485" y="60355"/>
                    <a:pt x="3529986" y="60355"/>
                  </a:cubicBezTo>
                  <a:cubicBezTo>
                    <a:pt x="3529986" y="60355"/>
                    <a:pt x="3527489" y="60355"/>
                    <a:pt x="3524992" y="60355"/>
                  </a:cubicBezTo>
                  <a:cubicBezTo>
                    <a:pt x="3517497" y="62855"/>
                    <a:pt x="3515000" y="57858"/>
                    <a:pt x="3517497" y="52862"/>
                  </a:cubicBezTo>
                  <a:cubicBezTo>
                    <a:pt x="3515624" y="32252"/>
                    <a:pt x="3554501" y="4616"/>
                    <a:pt x="3602512" y="5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r="44237"/>
            <a:stretch>
              <a:fillRect/>
            </a:stretch>
          </p:blipFill>
          <p:spPr>
            <a:xfrm>
              <a:off x="3857555" y="2206686"/>
              <a:ext cx="2234152" cy="4662153"/>
            </a:xfrm>
            <a:prstGeom prst="rect">
              <a:avLst/>
            </a:prstGeom>
            <a:grpFill/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16" t="12230" r="42181" b="17017"/>
            <a:stretch>
              <a:fillRect/>
            </a:stretch>
          </p:blipFill>
          <p:spPr>
            <a:xfrm flipH="1">
              <a:off x="7886162" y="2243504"/>
              <a:ext cx="3962400" cy="4614496"/>
            </a:xfrm>
            <a:custGeom>
              <a:avLst/>
              <a:gdLst>
                <a:gd name="connsiteX0" fmla="*/ 2904829 w 4166559"/>
                <a:gd name="connsiteY0" fmla="*/ 3401249 h 4852254"/>
                <a:gd name="connsiteX1" fmla="*/ 2903642 w 4166559"/>
                <a:gd name="connsiteY1" fmla="*/ 3407185 h 4852254"/>
                <a:gd name="connsiteX2" fmla="*/ 2899482 w 4166559"/>
                <a:gd name="connsiteY2" fmla="*/ 3415505 h 4852254"/>
                <a:gd name="connsiteX3" fmla="*/ 2934842 w 4166559"/>
                <a:gd name="connsiteY3" fmla="*/ 3371821 h 4852254"/>
                <a:gd name="connsiteX4" fmla="*/ 2934841 w 4166559"/>
                <a:gd name="connsiteY4" fmla="*/ 3371828 h 4852254"/>
                <a:gd name="connsiteX5" fmla="*/ 2932760 w 4166559"/>
                <a:gd name="connsiteY5" fmla="*/ 3378067 h 4852254"/>
                <a:gd name="connsiteX6" fmla="*/ 2990990 w 4166559"/>
                <a:gd name="connsiteY6" fmla="*/ 3326093 h 4852254"/>
                <a:gd name="connsiteX7" fmla="*/ 2988918 w 4166559"/>
                <a:gd name="connsiteY7" fmla="*/ 3334390 h 4852254"/>
                <a:gd name="connsiteX8" fmla="*/ 2984759 w 4166559"/>
                <a:gd name="connsiteY8" fmla="*/ 3344789 h 4852254"/>
                <a:gd name="connsiteX9" fmla="*/ 3242628 w 4166559"/>
                <a:gd name="connsiteY9" fmla="*/ 3214091 h 4852254"/>
                <a:gd name="connsiteX10" fmla="*/ 3238505 w 4166559"/>
                <a:gd name="connsiteY10" fmla="*/ 3224155 h 4852254"/>
                <a:gd name="connsiteX11" fmla="*/ 3228104 w 4166559"/>
                <a:gd name="connsiteY11" fmla="*/ 3244954 h 4852254"/>
                <a:gd name="connsiteX12" fmla="*/ 3182347 w 4166559"/>
                <a:gd name="connsiteY12" fmla="*/ 3190877 h 4852254"/>
                <a:gd name="connsiteX13" fmla="*/ 3180266 w 4166559"/>
                <a:gd name="connsiteY13" fmla="*/ 3197118 h 4852254"/>
                <a:gd name="connsiteX14" fmla="*/ 3181306 w 4166559"/>
                <a:gd name="connsiteY14" fmla="*/ 3192959 h 4852254"/>
                <a:gd name="connsiteX15" fmla="*/ 3165708 w 4166559"/>
                <a:gd name="connsiteY15" fmla="*/ 3161759 h 4852254"/>
                <a:gd name="connsiteX16" fmla="*/ 3165708 w 4166559"/>
                <a:gd name="connsiteY16" fmla="*/ 3163840 h 4852254"/>
                <a:gd name="connsiteX17" fmla="*/ 3159467 w 4166559"/>
                <a:gd name="connsiteY17" fmla="*/ 3172159 h 4852254"/>
                <a:gd name="connsiteX18" fmla="*/ 3287092 w 4166559"/>
                <a:gd name="connsiteY18" fmla="*/ 3149727 h 4852254"/>
                <a:gd name="connsiteX19" fmla="*/ 3282181 w 4166559"/>
                <a:gd name="connsiteY19" fmla="*/ 3167999 h 4852254"/>
                <a:gd name="connsiteX20" fmla="*/ 3275943 w 4166559"/>
                <a:gd name="connsiteY20" fmla="*/ 3186717 h 4852254"/>
                <a:gd name="connsiteX21" fmla="*/ 3286341 w 4166559"/>
                <a:gd name="connsiteY21" fmla="*/ 3151360 h 4852254"/>
                <a:gd name="connsiteX22" fmla="*/ 3357057 w 4166559"/>
                <a:gd name="connsiteY22" fmla="*/ 3109763 h 4852254"/>
                <a:gd name="connsiteX23" fmla="*/ 3350819 w 4166559"/>
                <a:gd name="connsiteY23" fmla="*/ 3134721 h 4852254"/>
                <a:gd name="connsiteX24" fmla="*/ 3355923 w 4166559"/>
                <a:gd name="connsiteY24" fmla="*/ 3112598 h 4852254"/>
                <a:gd name="connsiteX25" fmla="*/ 3356766 w 4166559"/>
                <a:gd name="connsiteY25" fmla="*/ 3108943 h 4852254"/>
                <a:gd name="connsiteX26" fmla="*/ 3355923 w 4166559"/>
                <a:gd name="connsiteY26" fmla="*/ 3112598 h 4852254"/>
                <a:gd name="connsiteX27" fmla="*/ 3352897 w 4166559"/>
                <a:gd name="connsiteY27" fmla="*/ 3120161 h 4852254"/>
                <a:gd name="connsiteX28" fmla="*/ 3332099 w 4166559"/>
                <a:gd name="connsiteY28" fmla="*/ 3161759 h 4852254"/>
                <a:gd name="connsiteX29" fmla="*/ 3344578 w 4166559"/>
                <a:gd name="connsiteY29" fmla="*/ 3136800 h 4852254"/>
                <a:gd name="connsiteX30" fmla="*/ 3359584 w 4166559"/>
                <a:gd name="connsiteY30" fmla="*/ 3101617 h 4852254"/>
                <a:gd name="connsiteX31" fmla="*/ 3359138 w 4166559"/>
                <a:gd name="connsiteY31" fmla="*/ 3103522 h 4852254"/>
                <a:gd name="connsiteX32" fmla="*/ 3356766 w 4166559"/>
                <a:gd name="connsiteY32" fmla="*/ 3108943 h 4852254"/>
                <a:gd name="connsiteX33" fmla="*/ 3357057 w 4166559"/>
                <a:gd name="connsiteY33" fmla="*/ 3107682 h 4852254"/>
                <a:gd name="connsiteX34" fmla="*/ 3373696 w 4166559"/>
                <a:gd name="connsiteY34" fmla="*/ 3101443 h 4852254"/>
                <a:gd name="connsiteX35" fmla="*/ 3369536 w 4166559"/>
                <a:gd name="connsiteY35" fmla="*/ 3138881 h 4852254"/>
                <a:gd name="connsiteX36" fmla="*/ 3371617 w 4166559"/>
                <a:gd name="connsiteY36" fmla="*/ 3118082 h 4852254"/>
                <a:gd name="connsiteX37" fmla="*/ 3373696 w 4166559"/>
                <a:gd name="connsiteY37" fmla="*/ 3101443 h 4852254"/>
                <a:gd name="connsiteX38" fmla="*/ 3373696 w 4166559"/>
                <a:gd name="connsiteY38" fmla="*/ 3099362 h 4852254"/>
                <a:gd name="connsiteX39" fmla="*/ 3373696 w 4166559"/>
                <a:gd name="connsiteY39" fmla="*/ 3101443 h 4852254"/>
                <a:gd name="connsiteX40" fmla="*/ 3371617 w 4166559"/>
                <a:gd name="connsiteY40" fmla="*/ 3107682 h 4852254"/>
                <a:gd name="connsiteX41" fmla="*/ 3351856 w 4166559"/>
                <a:gd name="connsiteY41" fmla="*/ 3081688 h 4852254"/>
                <a:gd name="connsiteX42" fmla="*/ 3348738 w 4166559"/>
                <a:gd name="connsiteY42" fmla="*/ 3093124 h 4852254"/>
                <a:gd name="connsiteX43" fmla="*/ 3342499 w 4166559"/>
                <a:gd name="connsiteY43" fmla="*/ 3109763 h 4852254"/>
                <a:gd name="connsiteX44" fmla="*/ 3436093 w 4166559"/>
                <a:gd name="connsiteY44" fmla="*/ 3036966 h 4852254"/>
                <a:gd name="connsiteX45" fmla="*/ 3434014 w 4166559"/>
                <a:gd name="connsiteY45" fmla="*/ 3045285 h 4852254"/>
                <a:gd name="connsiteX46" fmla="*/ 3435624 w 4166559"/>
                <a:gd name="connsiteY46" fmla="*/ 3038036 h 4852254"/>
                <a:gd name="connsiteX47" fmla="*/ 3428877 w 4166559"/>
                <a:gd name="connsiteY47" fmla="*/ 2961466 h 4852254"/>
                <a:gd name="connsiteX48" fmla="*/ 3427773 w 4166559"/>
                <a:gd name="connsiteY48" fmla="*/ 2976650 h 4852254"/>
                <a:gd name="connsiteX49" fmla="*/ 3425694 w 4166559"/>
                <a:gd name="connsiteY49" fmla="*/ 2989129 h 4852254"/>
                <a:gd name="connsiteX50" fmla="*/ 3427773 w 4166559"/>
                <a:gd name="connsiteY50" fmla="*/ 2966249 h 4852254"/>
                <a:gd name="connsiteX51" fmla="*/ 3566230 w 4166559"/>
                <a:gd name="connsiteY51" fmla="*/ 2855743 h 4852254"/>
                <a:gd name="connsiteX52" fmla="*/ 3565046 w 4166559"/>
                <a:gd name="connsiteY52" fmla="*/ 2862255 h 4852254"/>
                <a:gd name="connsiteX53" fmla="*/ 3560886 w 4166559"/>
                <a:gd name="connsiteY53" fmla="*/ 2878894 h 4852254"/>
                <a:gd name="connsiteX54" fmla="*/ 3629000 w 4166559"/>
                <a:gd name="connsiteY54" fmla="*/ 2799873 h 4852254"/>
                <a:gd name="connsiteX55" fmla="*/ 3627442 w 4166559"/>
                <a:gd name="connsiteY55" fmla="*/ 2808178 h 4852254"/>
                <a:gd name="connsiteX56" fmla="*/ 3623283 w 4166559"/>
                <a:gd name="connsiteY56" fmla="*/ 2822738 h 4852254"/>
                <a:gd name="connsiteX57" fmla="*/ 3721463 w 4166559"/>
                <a:gd name="connsiteY57" fmla="*/ 2796083 h 4852254"/>
                <a:gd name="connsiteX58" fmla="*/ 3721036 w 4166559"/>
                <a:gd name="connsiteY58" fmla="*/ 2797780 h 4852254"/>
                <a:gd name="connsiteX59" fmla="*/ 3712719 w 4166559"/>
                <a:gd name="connsiteY59" fmla="*/ 2824817 h 4852254"/>
                <a:gd name="connsiteX60" fmla="*/ 3729926 w 4166559"/>
                <a:gd name="connsiteY60" fmla="*/ 2735038 h 4852254"/>
                <a:gd name="connsiteX61" fmla="*/ 3729356 w 4166559"/>
                <a:gd name="connsiteY61" fmla="*/ 2737462 h 4852254"/>
                <a:gd name="connsiteX62" fmla="*/ 3723117 w 4166559"/>
                <a:gd name="connsiteY62" fmla="*/ 2754101 h 4852254"/>
                <a:gd name="connsiteX63" fmla="*/ 3720915 w 4166559"/>
                <a:gd name="connsiteY63" fmla="*/ 2734345 h 4852254"/>
                <a:gd name="connsiteX64" fmla="*/ 3718957 w 4166559"/>
                <a:gd name="connsiteY64" fmla="*/ 2754101 h 4852254"/>
                <a:gd name="connsiteX65" fmla="*/ 3716878 w 4166559"/>
                <a:gd name="connsiteY65" fmla="*/ 2766580 h 4852254"/>
                <a:gd name="connsiteX66" fmla="*/ 3718957 w 4166559"/>
                <a:gd name="connsiteY66" fmla="*/ 2745782 h 4852254"/>
                <a:gd name="connsiteX67" fmla="*/ 3731590 w 4166559"/>
                <a:gd name="connsiteY67" fmla="*/ 2730379 h 4852254"/>
                <a:gd name="connsiteX68" fmla="*/ 3731437 w 4166559"/>
                <a:gd name="connsiteY68" fmla="*/ 2731223 h 4852254"/>
                <a:gd name="connsiteX69" fmla="*/ 3731535 w 4166559"/>
                <a:gd name="connsiteY69" fmla="*/ 2730532 h 4852254"/>
                <a:gd name="connsiteX70" fmla="*/ 3732384 w 4166559"/>
                <a:gd name="connsiteY70" fmla="*/ 2724594 h 4852254"/>
                <a:gd name="connsiteX71" fmla="*/ 3731535 w 4166559"/>
                <a:gd name="connsiteY71" fmla="*/ 2730532 h 4852254"/>
                <a:gd name="connsiteX72" fmla="*/ 3729926 w 4166559"/>
                <a:gd name="connsiteY72" fmla="*/ 2735038 h 4852254"/>
                <a:gd name="connsiteX73" fmla="*/ 3760936 w 4166559"/>
                <a:gd name="connsiteY73" fmla="*/ 2683568 h 4852254"/>
                <a:gd name="connsiteX74" fmla="*/ 3760555 w 4166559"/>
                <a:gd name="connsiteY74" fmla="*/ 2685466 h 4852254"/>
                <a:gd name="connsiteX75" fmla="*/ 3754316 w 4166559"/>
                <a:gd name="connsiteY75" fmla="*/ 2702105 h 4852254"/>
                <a:gd name="connsiteX76" fmla="*/ 3820977 w 4166559"/>
                <a:gd name="connsiteY76" fmla="*/ 2653729 h 4852254"/>
                <a:gd name="connsiteX77" fmla="*/ 3820873 w 4166559"/>
                <a:gd name="connsiteY77" fmla="*/ 2654267 h 4852254"/>
                <a:gd name="connsiteX78" fmla="*/ 3812551 w 4166559"/>
                <a:gd name="connsiteY78" fmla="*/ 2672987 h 4852254"/>
                <a:gd name="connsiteX79" fmla="*/ 3800894 w 4166559"/>
                <a:gd name="connsiteY79" fmla="*/ 2607972 h 4852254"/>
                <a:gd name="connsiteX80" fmla="*/ 3800074 w 4166559"/>
                <a:gd name="connsiteY80" fmla="*/ 2620988 h 4852254"/>
                <a:gd name="connsiteX81" fmla="*/ 3797993 w 4166559"/>
                <a:gd name="connsiteY81" fmla="*/ 2631389 h 4852254"/>
                <a:gd name="connsiteX82" fmla="*/ 3800074 w 4166559"/>
                <a:gd name="connsiteY82" fmla="*/ 2612669 h 4852254"/>
                <a:gd name="connsiteX83" fmla="*/ 3936757 w 4166559"/>
                <a:gd name="connsiteY83" fmla="*/ 2271471 h 4852254"/>
                <a:gd name="connsiteX84" fmla="*/ 3937344 w 4166559"/>
                <a:gd name="connsiteY84" fmla="*/ 2275728 h 4852254"/>
                <a:gd name="connsiteX85" fmla="*/ 3935265 w 4166559"/>
                <a:gd name="connsiteY85" fmla="*/ 2292367 h 4852254"/>
                <a:gd name="connsiteX86" fmla="*/ 3943955 w 4166559"/>
                <a:gd name="connsiteY86" fmla="*/ 2246934 h 4852254"/>
                <a:gd name="connsiteX87" fmla="*/ 3945666 w 4166559"/>
                <a:gd name="connsiteY87" fmla="*/ 2257010 h 4852254"/>
                <a:gd name="connsiteX88" fmla="*/ 3947745 w 4166559"/>
                <a:gd name="connsiteY88" fmla="*/ 2271568 h 4852254"/>
                <a:gd name="connsiteX89" fmla="*/ 3967875 w 4166559"/>
                <a:gd name="connsiteY89" fmla="*/ 2199077 h 4852254"/>
                <a:gd name="connsiteX90" fmla="*/ 3968544 w 4166559"/>
                <a:gd name="connsiteY90" fmla="*/ 2202933 h 4852254"/>
                <a:gd name="connsiteX91" fmla="*/ 3966465 w 4166559"/>
                <a:gd name="connsiteY91" fmla="*/ 2221650 h 4852254"/>
                <a:gd name="connsiteX92" fmla="*/ 3939943 w 4166559"/>
                <a:gd name="connsiteY92" fmla="*/ 2114005 h 4852254"/>
                <a:gd name="connsiteX93" fmla="*/ 3941506 w 4166559"/>
                <a:gd name="connsiteY93" fmla="*/ 2119737 h 4852254"/>
                <a:gd name="connsiteX94" fmla="*/ 3943585 w 4166559"/>
                <a:gd name="connsiteY94" fmla="*/ 2132217 h 4852254"/>
                <a:gd name="connsiteX95" fmla="*/ 3977457 w 4166559"/>
                <a:gd name="connsiteY95" fmla="*/ 1938785 h 4852254"/>
                <a:gd name="connsiteX96" fmla="*/ 3981023 w 4166559"/>
                <a:gd name="connsiteY96" fmla="*/ 1951265 h 4852254"/>
                <a:gd name="connsiteX97" fmla="*/ 3977618 w 4166559"/>
                <a:gd name="connsiteY97" fmla="*/ 1939914 h 4852254"/>
                <a:gd name="connsiteX98" fmla="*/ 3976863 w 4166559"/>
                <a:gd name="connsiteY98" fmla="*/ 1934626 h 4852254"/>
                <a:gd name="connsiteX99" fmla="*/ 3977457 w 4166559"/>
                <a:gd name="connsiteY99" fmla="*/ 1938785 h 4852254"/>
                <a:gd name="connsiteX100" fmla="*/ 3976863 w 4166559"/>
                <a:gd name="connsiteY100" fmla="*/ 1936707 h 4852254"/>
                <a:gd name="connsiteX101" fmla="*/ 3976863 w 4166559"/>
                <a:gd name="connsiteY101" fmla="*/ 1934626 h 4852254"/>
                <a:gd name="connsiteX102" fmla="*/ 3958034 w 4166559"/>
                <a:gd name="connsiteY102" fmla="*/ 1893982 h 4852254"/>
                <a:gd name="connsiteX103" fmla="*/ 3964384 w 4166559"/>
                <a:gd name="connsiteY103" fmla="*/ 1907589 h 4852254"/>
                <a:gd name="connsiteX104" fmla="*/ 3965107 w 4166559"/>
                <a:gd name="connsiteY104" fmla="*/ 1909396 h 4852254"/>
                <a:gd name="connsiteX105" fmla="*/ 3965668 w 4166559"/>
                <a:gd name="connsiteY105" fmla="*/ 1911518 h 4852254"/>
                <a:gd name="connsiteX106" fmla="*/ 3960224 w 4166559"/>
                <a:gd name="connsiteY106" fmla="*/ 1899269 h 4852254"/>
                <a:gd name="connsiteX107" fmla="*/ 4003245 w 4166559"/>
                <a:gd name="connsiteY107" fmla="*/ 1873820 h 4852254"/>
                <a:gd name="connsiteX108" fmla="*/ 4003903 w 4166559"/>
                <a:gd name="connsiteY108" fmla="*/ 1876389 h 4852254"/>
                <a:gd name="connsiteX109" fmla="*/ 4005981 w 4166559"/>
                <a:gd name="connsiteY109" fmla="*/ 1888869 h 4852254"/>
                <a:gd name="connsiteX110" fmla="*/ 3971869 w 4166559"/>
                <a:gd name="connsiteY110" fmla="*/ 1803374 h 4852254"/>
                <a:gd name="connsiteX111" fmla="*/ 3972703 w 4166559"/>
                <a:gd name="connsiteY111" fmla="*/ 1807754 h 4852254"/>
                <a:gd name="connsiteX112" fmla="*/ 3974784 w 4166559"/>
                <a:gd name="connsiteY112" fmla="*/ 1822312 h 4852254"/>
                <a:gd name="connsiteX113" fmla="*/ 3992657 w 4166559"/>
                <a:gd name="connsiteY113" fmla="*/ 1782652 h 4852254"/>
                <a:gd name="connsiteX114" fmla="*/ 3995583 w 4166559"/>
                <a:gd name="connsiteY114" fmla="*/ 1791115 h 4852254"/>
                <a:gd name="connsiteX115" fmla="*/ 3999741 w 4166559"/>
                <a:gd name="connsiteY115" fmla="*/ 1805673 h 4852254"/>
                <a:gd name="connsiteX116" fmla="*/ 3978934 w 4166559"/>
                <a:gd name="connsiteY116" fmla="*/ 1770299 h 4852254"/>
                <a:gd name="connsiteX117" fmla="*/ 3983104 w 4166559"/>
                <a:gd name="connsiteY117" fmla="*/ 1778636 h 4852254"/>
                <a:gd name="connsiteX118" fmla="*/ 3987264 w 4166559"/>
                <a:gd name="connsiteY118" fmla="*/ 1789034 h 4852254"/>
                <a:gd name="connsiteX119" fmla="*/ 3978942 w 4166559"/>
                <a:gd name="connsiteY119" fmla="*/ 1770316 h 4852254"/>
                <a:gd name="connsiteX120" fmla="*/ 3993021 w 4166559"/>
                <a:gd name="connsiteY120" fmla="*/ 1629841 h 4852254"/>
                <a:gd name="connsiteX121" fmla="*/ 3993502 w 4166559"/>
                <a:gd name="connsiteY121" fmla="*/ 1630963 h 4852254"/>
                <a:gd name="connsiteX122" fmla="*/ 3995583 w 4166559"/>
                <a:gd name="connsiteY122" fmla="*/ 1641364 h 4852254"/>
                <a:gd name="connsiteX123" fmla="*/ 4001127 w 4166559"/>
                <a:gd name="connsiteY123" fmla="*/ 1624720 h 4852254"/>
                <a:gd name="connsiteX124" fmla="*/ 4001822 w 4166559"/>
                <a:gd name="connsiteY124" fmla="*/ 1626803 h 4852254"/>
                <a:gd name="connsiteX125" fmla="*/ 4003903 w 4166559"/>
                <a:gd name="connsiteY125" fmla="*/ 1641364 h 4852254"/>
                <a:gd name="connsiteX126" fmla="*/ 4034762 w 4166559"/>
                <a:gd name="connsiteY126" fmla="*/ 1528812 h 4852254"/>
                <a:gd name="connsiteX127" fmla="*/ 4037181 w 4166559"/>
                <a:gd name="connsiteY127" fmla="*/ 1533209 h 4852254"/>
                <a:gd name="connsiteX128" fmla="*/ 4041338 w 4166559"/>
                <a:gd name="connsiteY128" fmla="*/ 1543608 h 4852254"/>
                <a:gd name="connsiteX129" fmla="*/ 4039153 w 4166559"/>
                <a:gd name="connsiteY129" fmla="*/ 1508530 h 4852254"/>
                <a:gd name="connsiteX130" fmla="*/ 4041338 w 4166559"/>
                <a:gd name="connsiteY130" fmla="*/ 1512411 h 4852254"/>
                <a:gd name="connsiteX131" fmla="*/ 4045500 w 4166559"/>
                <a:gd name="connsiteY131" fmla="*/ 1522809 h 4852254"/>
                <a:gd name="connsiteX132" fmla="*/ 3993502 w 4166559"/>
                <a:gd name="connsiteY132" fmla="*/ 1493691 h 4852254"/>
                <a:gd name="connsiteX133" fmla="*/ 3996965 w 4166559"/>
                <a:gd name="connsiteY133" fmla="*/ 1499693 h 4852254"/>
                <a:gd name="connsiteX134" fmla="*/ 3999741 w 4166559"/>
                <a:gd name="connsiteY134" fmla="*/ 1506170 h 4852254"/>
                <a:gd name="connsiteX135" fmla="*/ 4026718 w 4166559"/>
                <a:gd name="connsiteY135" fmla="*/ 1457273 h 4852254"/>
                <a:gd name="connsiteX136" fmla="*/ 4039260 w 4166559"/>
                <a:gd name="connsiteY136" fmla="*/ 1479132 h 4852254"/>
                <a:gd name="connsiteX137" fmla="*/ 4045500 w 4166559"/>
                <a:gd name="connsiteY137" fmla="*/ 1489531 h 4852254"/>
                <a:gd name="connsiteX138" fmla="*/ 4030940 w 4166559"/>
                <a:gd name="connsiteY138" fmla="*/ 1466653 h 4852254"/>
                <a:gd name="connsiteX139" fmla="*/ 3984642 w 4166559"/>
                <a:gd name="connsiteY139" fmla="*/ 1393822 h 4852254"/>
                <a:gd name="connsiteX140" fmla="*/ 3987264 w 4166559"/>
                <a:gd name="connsiteY140" fmla="*/ 1398016 h 4852254"/>
                <a:gd name="connsiteX141" fmla="*/ 3995583 w 4166559"/>
                <a:gd name="connsiteY141" fmla="*/ 1412576 h 4852254"/>
                <a:gd name="connsiteX142" fmla="*/ 4049567 w 4166559"/>
                <a:gd name="connsiteY142" fmla="*/ 1382188 h 4852254"/>
                <a:gd name="connsiteX143" fmla="*/ 4051739 w 4166559"/>
                <a:gd name="connsiteY143" fmla="*/ 1385537 h 4852254"/>
                <a:gd name="connsiteX144" fmla="*/ 4055899 w 4166559"/>
                <a:gd name="connsiteY144" fmla="*/ 1398016 h 4852254"/>
                <a:gd name="connsiteX145" fmla="*/ 3972702 w 4166559"/>
                <a:gd name="connsiteY145" fmla="*/ 1348097 h 4852254"/>
                <a:gd name="connsiteX146" fmla="*/ 3972703 w 4166559"/>
                <a:gd name="connsiteY146" fmla="*/ 1348099 h 4852254"/>
                <a:gd name="connsiteX147" fmla="*/ 3976863 w 4166559"/>
                <a:gd name="connsiteY147" fmla="*/ 1356418 h 4852254"/>
                <a:gd name="connsiteX148" fmla="*/ 3987264 w 4166559"/>
                <a:gd name="connsiteY148" fmla="*/ 1248264 h 4852254"/>
                <a:gd name="connsiteX149" fmla="*/ 3991421 w 4166559"/>
                <a:gd name="connsiteY149" fmla="*/ 1254505 h 4852254"/>
                <a:gd name="connsiteX150" fmla="*/ 3992790 w 4166559"/>
                <a:gd name="connsiteY150" fmla="*/ 1257240 h 4852254"/>
                <a:gd name="connsiteX151" fmla="*/ 3990821 w 4166559"/>
                <a:gd name="connsiteY151" fmla="*/ 1254490 h 4852254"/>
                <a:gd name="connsiteX152" fmla="*/ 4049636 w 4166559"/>
                <a:gd name="connsiteY152" fmla="*/ 1244073 h 4852254"/>
                <a:gd name="connsiteX153" fmla="*/ 4049660 w 4166559"/>
                <a:gd name="connsiteY153" fmla="*/ 1244104 h 4852254"/>
                <a:gd name="connsiteX154" fmla="*/ 4055899 w 4166559"/>
                <a:gd name="connsiteY154" fmla="*/ 1252424 h 4852254"/>
                <a:gd name="connsiteX155" fmla="*/ 3979981 w 4166559"/>
                <a:gd name="connsiteY155" fmla="*/ 1206663 h 4852254"/>
                <a:gd name="connsiteX156" fmla="*/ 3985183 w 4166559"/>
                <a:gd name="connsiteY156" fmla="*/ 1214986 h 4852254"/>
                <a:gd name="connsiteX157" fmla="*/ 3989342 w 4166559"/>
                <a:gd name="connsiteY157" fmla="*/ 1223305 h 4852254"/>
                <a:gd name="connsiteX158" fmla="*/ 3981023 w 4166559"/>
                <a:gd name="connsiteY158" fmla="*/ 1208747 h 4852254"/>
                <a:gd name="connsiteX159" fmla="*/ 4028857 w 4166559"/>
                <a:gd name="connsiteY159" fmla="*/ 1192103 h 4852254"/>
                <a:gd name="connsiteX160" fmla="*/ 4028861 w 4166559"/>
                <a:gd name="connsiteY160" fmla="*/ 1192108 h 4852254"/>
                <a:gd name="connsiteX161" fmla="*/ 4033019 w 4166559"/>
                <a:gd name="connsiteY161" fmla="*/ 1198347 h 4852254"/>
                <a:gd name="connsiteX162" fmla="*/ 3972702 w 4166559"/>
                <a:gd name="connsiteY162" fmla="*/ 1061071 h 4852254"/>
                <a:gd name="connsiteX163" fmla="*/ 3972703 w 4166559"/>
                <a:gd name="connsiteY163" fmla="*/ 1061074 h 4852254"/>
                <a:gd name="connsiteX164" fmla="*/ 3974784 w 4166559"/>
                <a:gd name="connsiteY164" fmla="*/ 1067315 h 4852254"/>
                <a:gd name="connsiteX165" fmla="*/ 3987251 w 4166559"/>
                <a:gd name="connsiteY165" fmla="*/ 1027764 h 4852254"/>
                <a:gd name="connsiteX166" fmla="*/ 3987264 w 4166559"/>
                <a:gd name="connsiteY166" fmla="*/ 1027796 h 4852254"/>
                <a:gd name="connsiteX167" fmla="*/ 3989342 w 4166559"/>
                <a:gd name="connsiteY167" fmla="*/ 1034037 h 4852254"/>
                <a:gd name="connsiteX168" fmla="*/ 2993076 w 4166559"/>
                <a:gd name="connsiteY168" fmla="*/ 1025717 h 4852254"/>
                <a:gd name="connsiteX169" fmla="*/ 3001396 w 4166559"/>
                <a:gd name="connsiteY169" fmla="*/ 1027796 h 4852254"/>
                <a:gd name="connsiteX170" fmla="*/ 3006628 w 4166559"/>
                <a:gd name="connsiteY170" fmla="*/ 1029809 h 4852254"/>
                <a:gd name="connsiteX171" fmla="*/ 2997238 w 4166559"/>
                <a:gd name="connsiteY171" fmla="*/ 1027796 h 4852254"/>
                <a:gd name="connsiteX172" fmla="*/ 3989342 w 4166559"/>
                <a:gd name="connsiteY172" fmla="*/ 1002837 h 4852254"/>
                <a:gd name="connsiteX173" fmla="*/ 3989342 w 4166559"/>
                <a:gd name="connsiteY173" fmla="*/ 1002838 h 4852254"/>
                <a:gd name="connsiteX174" fmla="*/ 3991421 w 4166559"/>
                <a:gd name="connsiteY174" fmla="*/ 1009078 h 4852254"/>
                <a:gd name="connsiteX175" fmla="*/ 3977007 w 4166559"/>
                <a:gd name="connsiteY175" fmla="*/ 974640 h 4852254"/>
                <a:gd name="connsiteX176" fmla="*/ 3979438 w 4166559"/>
                <a:gd name="connsiteY176" fmla="*/ 980198 h 4852254"/>
                <a:gd name="connsiteX177" fmla="*/ 3981023 w 4166559"/>
                <a:gd name="connsiteY177" fmla="*/ 988279 h 4852254"/>
                <a:gd name="connsiteX178" fmla="*/ 3981023 w 4166559"/>
                <a:gd name="connsiteY178" fmla="*/ 994518 h 4852254"/>
                <a:gd name="connsiteX179" fmla="*/ 3974055 w 4166559"/>
                <a:gd name="connsiteY179" fmla="*/ 977099 h 4852254"/>
                <a:gd name="connsiteX180" fmla="*/ 3975507 w 4166559"/>
                <a:gd name="connsiteY180" fmla="*/ 975889 h 4852254"/>
                <a:gd name="connsiteX181" fmla="*/ 3976863 w 4166559"/>
                <a:gd name="connsiteY181" fmla="*/ 979960 h 4852254"/>
                <a:gd name="connsiteX182" fmla="*/ 3975972 w 4166559"/>
                <a:gd name="connsiteY182" fmla="*/ 975502 h 4852254"/>
                <a:gd name="connsiteX183" fmla="*/ 3980966 w 4166559"/>
                <a:gd name="connsiteY183" fmla="*/ 971340 h 4852254"/>
                <a:gd name="connsiteX184" fmla="*/ 3984273 w 4166559"/>
                <a:gd name="connsiteY184" fmla="*/ 983177 h 4852254"/>
                <a:gd name="connsiteX185" fmla="*/ 3987264 w 4166559"/>
                <a:gd name="connsiteY185" fmla="*/ 996599 h 4852254"/>
                <a:gd name="connsiteX186" fmla="*/ 3989342 w 4166559"/>
                <a:gd name="connsiteY186" fmla="*/ 1002837 h 4852254"/>
                <a:gd name="connsiteX187" fmla="*/ 3979438 w 4166559"/>
                <a:gd name="connsiteY187" fmla="*/ 980198 h 4852254"/>
                <a:gd name="connsiteX188" fmla="*/ 3978423 w 4166559"/>
                <a:gd name="connsiteY188" fmla="*/ 975019 h 4852254"/>
                <a:gd name="connsiteX189" fmla="*/ 3978030 w 4166559"/>
                <a:gd name="connsiteY189" fmla="*/ 973787 h 4852254"/>
                <a:gd name="connsiteX190" fmla="*/ 3978942 w 4166559"/>
                <a:gd name="connsiteY190" fmla="*/ 973027 h 4852254"/>
                <a:gd name="connsiteX191" fmla="*/ 3968544 w 4166559"/>
                <a:gd name="connsiteY191" fmla="*/ 963321 h 4852254"/>
                <a:gd name="connsiteX192" fmla="*/ 3974055 w 4166559"/>
                <a:gd name="connsiteY192" fmla="*/ 977099 h 4852254"/>
                <a:gd name="connsiteX193" fmla="*/ 3972190 w 4166559"/>
                <a:gd name="connsiteY193" fmla="*/ 978653 h 4852254"/>
                <a:gd name="connsiteX194" fmla="*/ 3970622 w 4166559"/>
                <a:gd name="connsiteY194" fmla="*/ 973719 h 4852254"/>
                <a:gd name="connsiteX195" fmla="*/ 3969295 w 4166559"/>
                <a:gd name="connsiteY195" fmla="*/ 969335 h 4852254"/>
                <a:gd name="connsiteX196" fmla="*/ 3979018 w 4166559"/>
                <a:gd name="connsiteY196" fmla="*/ 956467 h 4852254"/>
                <a:gd name="connsiteX197" fmla="*/ 3981023 w 4166559"/>
                <a:gd name="connsiteY197" fmla="*/ 963321 h 4852254"/>
                <a:gd name="connsiteX198" fmla="*/ 3983104 w 4166559"/>
                <a:gd name="connsiteY198" fmla="*/ 969559 h 4852254"/>
                <a:gd name="connsiteX199" fmla="*/ 3980966 w 4166559"/>
                <a:gd name="connsiteY199" fmla="*/ 971340 h 4852254"/>
                <a:gd name="connsiteX200" fmla="*/ 3978953 w 4166559"/>
                <a:gd name="connsiteY200" fmla="*/ 964133 h 4852254"/>
                <a:gd name="connsiteX201" fmla="*/ 2889082 w 4166559"/>
                <a:gd name="connsiteY201" fmla="*/ 948761 h 4852254"/>
                <a:gd name="connsiteX202" fmla="*/ 2901563 w 4166559"/>
                <a:gd name="connsiteY202" fmla="*/ 952920 h 4852254"/>
                <a:gd name="connsiteX203" fmla="*/ 2901572 w 4166559"/>
                <a:gd name="connsiteY203" fmla="*/ 952924 h 4852254"/>
                <a:gd name="connsiteX204" fmla="*/ 2895323 w 4166559"/>
                <a:gd name="connsiteY204" fmla="*/ 950842 h 4852254"/>
                <a:gd name="connsiteX205" fmla="*/ 3973378 w 4166559"/>
                <a:gd name="connsiteY205" fmla="*/ 948697 h 4852254"/>
                <a:gd name="connsiteX206" fmla="*/ 3978944 w 4166559"/>
                <a:gd name="connsiteY206" fmla="*/ 964101 h 4852254"/>
                <a:gd name="connsiteX207" fmla="*/ 3978953 w 4166559"/>
                <a:gd name="connsiteY207" fmla="*/ 964133 h 4852254"/>
                <a:gd name="connsiteX208" fmla="*/ 3978942 w 4166559"/>
                <a:gd name="connsiteY208" fmla="*/ 965400 h 4852254"/>
                <a:gd name="connsiteX209" fmla="*/ 3978942 w 4166559"/>
                <a:gd name="connsiteY209" fmla="*/ 969559 h 4852254"/>
                <a:gd name="connsiteX210" fmla="*/ 3970622 w 4166559"/>
                <a:gd name="connsiteY210" fmla="*/ 938362 h 4852254"/>
                <a:gd name="connsiteX211" fmla="*/ 3973378 w 4166559"/>
                <a:gd name="connsiteY211" fmla="*/ 948697 h 4852254"/>
                <a:gd name="connsiteX212" fmla="*/ 3971262 w 4166559"/>
                <a:gd name="connsiteY212" fmla="*/ 942841 h 4852254"/>
                <a:gd name="connsiteX213" fmla="*/ 3991420 w 4166559"/>
                <a:gd name="connsiteY213" fmla="*/ 925878 h 4852254"/>
                <a:gd name="connsiteX214" fmla="*/ 3993502 w 4166559"/>
                <a:gd name="connsiteY214" fmla="*/ 930043 h 4852254"/>
                <a:gd name="connsiteX215" fmla="*/ 3995583 w 4166559"/>
                <a:gd name="connsiteY215" fmla="*/ 934202 h 4852254"/>
                <a:gd name="connsiteX216" fmla="*/ 3991421 w 4166559"/>
                <a:gd name="connsiteY216" fmla="*/ 925883 h 4852254"/>
                <a:gd name="connsiteX217" fmla="*/ 2999383 w 4166559"/>
                <a:gd name="connsiteY217" fmla="*/ 430 h 4852254"/>
                <a:gd name="connsiteX218" fmla="*/ 3040915 w 4166559"/>
                <a:gd name="connsiteY218" fmla="*/ 4492 h 4852254"/>
                <a:gd name="connsiteX219" fmla="*/ 3092913 w 4166559"/>
                <a:gd name="connsiteY219" fmla="*/ 19053 h 4852254"/>
                <a:gd name="connsiteX220" fmla="*/ 3103311 w 4166559"/>
                <a:gd name="connsiteY220" fmla="*/ 21132 h 4852254"/>
                <a:gd name="connsiteX221" fmla="*/ 3273862 w 4166559"/>
                <a:gd name="connsiteY221" fmla="*/ 168805 h 4852254"/>
                <a:gd name="connsiteX222" fmla="*/ 3300901 w 4166559"/>
                <a:gd name="connsiteY222" fmla="*/ 522385 h 4852254"/>
                <a:gd name="connsiteX223" fmla="*/ 3307140 w 4166559"/>
                <a:gd name="connsiteY223" fmla="*/ 555663 h 4852254"/>
                <a:gd name="connsiteX224" fmla="*/ 3315459 w 4166559"/>
                <a:gd name="connsiteY224" fmla="*/ 551503 h 4852254"/>
                <a:gd name="connsiteX225" fmla="*/ 3413215 w 4166559"/>
                <a:gd name="connsiteY225" fmla="*/ 509906 h 4852254"/>
                <a:gd name="connsiteX226" fmla="*/ 3508890 w 4166559"/>
                <a:gd name="connsiteY226" fmla="*/ 495345 h 4852254"/>
                <a:gd name="connsiteX227" fmla="*/ 3579606 w 4166559"/>
                <a:gd name="connsiteY227" fmla="*/ 472468 h 4852254"/>
                <a:gd name="connsiteX228" fmla="*/ 3764715 w 4166559"/>
                <a:gd name="connsiteY228" fmla="*/ 378872 h 4852254"/>
                <a:gd name="connsiteX229" fmla="*/ 3783433 w 4166559"/>
                <a:gd name="connsiteY229" fmla="*/ 370552 h 4852254"/>
                <a:gd name="connsiteX230" fmla="*/ 3818792 w 4166559"/>
                <a:gd name="connsiteY230" fmla="*/ 355994 h 4852254"/>
                <a:gd name="connsiteX231" fmla="*/ 3827111 w 4166559"/>
                <a:gd name="connsiteY231" fmla="*/ 351834 h 4852254"/>
                <a:gd name="connsiteX232" fmla="*/ 3831271 w 4166559"/>
                <a:gd name="connsiteY232" fmla="*/ 349754 h 4852254"/>
                <a:gd name="connsiteX233" fmla="*/ 3906147 w 4166559"/>
                <a:gd name="connsiteY233" fmla="*/ 274878 h 4852254"/>
                <a:gd name="connsiteX234" fmla="*/ 4026780 w 4166559"/>
                <a:gd name="connsiteY234" fmla="*/ 258239 h 4852254"/>
                <a:gd name="connsiteX235" fmla="*/ 4030940 w 4166559"/>
                <a:gd name="connsiteY235" fmla="*/ 262398 h 4852254"/>
                <a:gd name="connsiteX236" fmla="*/ 4049660 w 4166559"/>
                <a:gd name="connsiteY236" fmla="*/ 281118 h 4852254"/>
                <a:gd name="connsiteX237" fmla="*/ 4055899 w 4166559"/>
                <a:gd name="connsiteY237" fmla="*/ 287357 h 4852254"/>
                <a:gd name="connsiteX238" fmla="*/ 4099577 w 4166559"/>
                <a:gd name="connsiteY238" fmla="*/ 370552 h 4852254"/>
                <a:gd name="connsiteX239" fmla="*/ 4089177 w 4166559"/>
                <a:gd name="connsiteY239" fmla="*/ 399671 h 4852254"/>
                <a:gd name="connsiteX240" fmla="*/ 4097496 w 4166559"/>
                <a:gd name="connsiteY240" fmla="*/ 401752 h 4852254"/>
                <a:gd name="connsiteX241" fmla="*/ 4143254 w 4166559"/>
                <a:gd name="connsiteY241" fmla="*/ 553582 h 4852254"/>
                <a:gd name="connsiteX242" fmla="*/ 4087098 w 4166559"/>
                <a:gd name="connsiteY242" fmla="*/ 622220 h 4852254"/>
                <a:gd name="connsiteX243" fmla="*/ 4057980 w 4166559"/>
                <a:gd name="connsiteY243" fmla="*/ 755332 h 4852254"/>
                <a:gd name="connsiteX244" fmla="*/ 3983104 w 4166559"/>
                <a:gd name="connsiteY244" fmla="*/ 871806 h 4852254"/>
                <a:gd name="connsiteX245" fmla="*/ 3984923 w 4166559"/>
                <a:gd name="connsiteY245" fmla="*/ 901184 h 4852254"/>
                <a:gd name="connsiteX246" fmla="*/ 3991420 w 4166559"/>
                <a:gd name="connsiteY246" fmla="*/ 925878 h 4852254"/>
                <a:gd name="connsiteX247" fmla="*/ 3976863 w 4166559"/>
                <a:gd name="connsiteY247" fmla="*/ 896764 h 4852254"/>
                <a:gd name="connsiteX248" fmla="*/ 3976863 w 4166559"/>
                <a:gd name="connsiteY248" fmla="*/ 903003 h 4852254"/>
                <a:gd name="connsiteX249" fmla="*/ 3983104 w 4166559"/>
                <a:gd name="connsiteY249" fmla="*/ 940441 h 4852254"/>
                <a:gd name="connsiteX250" fmla="*/ 3985183 w 4166559"/>
                <a:gd name="connsiteY250" fmla="*/ 948761 h 4852254"/>
                <a:gd name="connsiteX251" fmla="*/ 3983104 w 4166559"/>
                <a:gd name="connsiteY251" fmla="*/ 944601 h 4852254"/>
                <a:gd name="connsiteX252" fmla="*/ 3978942 w 4166559"/>
                <a:gd name="connsiteY252" fmla="*/ 932121 h 4852254"/>
                <a:gd name="connsiteX253" fmla="*/ 3978942 w 4166559"/>
                <a:gd name="connsiteY253" fmla="*/ 940441 h 4852254"/>
                <a:gd name="connsiteX254" fmla="*/ 3981023 w 4166559"/>
                <a:gd name="connsiteY254" fmla="*/ 950842 h 4852254"/>
                <a:gd name="connsiteX255" fmla="*/ 3978942 w 4166559"/>
                <a:gd name="connsiteY255" fmla="*/ 944601 h 4852254"/>
                <a:gd name="connsiteX256" fmla="*/ 3970622 w 4166559"/>
                <a:gd name="connsiteY256" fmla="*/ 913404 h 4852254"/>
                <a:gd name="connsiteX257" fmla="*/ 3964384 w 4166559"/>
                <a:gd name="connsiteY257" fmla="*/ 896764 h 4852254"/>
                <a:gd name="connsiteX258" fmla="*/ 3964384 w 4166559"/>
                <a:gd name="connsiteY258" fmla="*/ 898843 h 4852254"/>
                <a:gd name="connsiteX259" fmla="*/ 3966465 w 4166559"/>
                <a:gd name="connsiteY259" fmla="*/ 905084 h 4852254"/>
                <a:gd name="connsiteX260" fmla="*/ 3979040 w 4166559"/>
                <a:gd name="connsiteY260" fmla="*/ 953928 h 4852254"/>
                <a:gd name="connsiteX261" fmla="*/ 3979018 w 4166559"/>
                <a:gd name="connsiteY261" fmla="*/ 956467 h 4852254"/>
                <a:gd name="connsiteX262" fmla="*/ 3972963 w 4166559"/>
                <a:gd name="connsiteY262" fmla="*/ 935762 h 4852254"/>
                <a:gd name="connsiteX263" fmla="*/ 3960224 w 4166559"/>
                <a:gd name="connsiteY263" fmla="*/ 905084 h 4852254"/>
                <a:gd name="connsiteX264" fmla="*/ 3958143 w 4166559"/>
                <a:gd name="connsiteY264" fmla="*/ 907163 h 4852254"/>
                <a:gd name="connsiteX265" fmla="*/ 3964384 w 4166559"/>
                <a:gd name="connsiteY265" fmla="*/ 923802 h 4852254"/>
                <a:gd name="connsiteX266" fmla="*/ 3971262 w 4166559"/>
                <a:gd name="connsiteY266" fmla="*/ 942841 h 4852254"/>
                <a:gd name="connsiteX267" fmla="*/ 3972703 w 4166559"/>
                <a:gd name="connsiteY267" fmla="*/ 952920 h 4852254"/>
                <a:gd name="connsiteX268" fmla="*/ 3972703 w 4166559"/>
                <a:gd name="connsiteY268" fmla="*/ 957080 h 4852254"/>
                <a:gd name="connsiteX269" fmla="*/ 3978030 w 4166559"/>
                <a:gd name="connsiteY269" fmla="*/ 973787 h 4852254"/>
                <a:gd name="connsiteX270" fmla="*/ 3977007 w 4166559"/>
                <a:gd name="connsiteY270" fmla="*/ 974640 h 4852254"/>
                <a:gd name="connsiteX271" fmla="*/ 3974784 w 4166559"/>
                <a:gd name="connsiteY271" fmla="*/ 969559 h 4852254"/>
                <a:gd name="connsiteX272" fmla="*/ 3975972 w 4166559"/>
                <a:gd name="connsiteY272" fmla="*/ 975502 h 4852254"/>
                <a:gd name="connsiteX273" fmla="*/ 3975507 w 4166559"/>
                <a:gd name="connsiteY273" fmla="*/ 975889 h 4852254"/>
                <a:gd name="connsiteX274" fmla="*/ 3974784 w 4166559"/>
                <a:gd name="connsiteY274" fmla="*/ 973719 h 4852254"/>
                <a:gd name="connsiteX275" fmla="*/ 3970622 w 4166559"/>
                <a:gd name="connsiteY275" fmla="*/ 959161 h 4852254"/>
                <a:gd name="connsiteX276" fmla="*/ 3956064 w 4166559"/>
                <a:gd name="connsiteY276" fmla="*/ 921723 h 4852254"/>
                <a:gd name="connsiteX277" fmla="*/ 3953985 w 4166559"/>
                <a:gd name="connsiteY277" fmla="*/ 915482 h 4852254"/>
                <a:gd name="connsiteX278" fmla="*/ 3951904 w 4166559"/>
                <a:gd name="connsiteY278" fmla="*/ 921723 h 4852254"/>
                <a:gd name="connsiteX279" fmla="*/ 3962044 w 4166559"/>
                <a:gd name="connsiteY279" fmla="*/ 945382 h 4852254"/>
                <a:gd name="connsiteX280" fmla="*/ 3969295 w 4166559"/>
                <a:gd name="connsiteY280" fmla="*/ 969335 h 4852254"/>
                <a:gd name="connsiteX281" fmla="*/ 3970622 w 4166559"/>
                <a:gd name="connsiteY281" fmla="*/ 979960 h 4852254"/>
                <a:gd name="connsiteX282" fmla="*/ 3972190 w 4166559"/>
                <a:gd name="connsiteY282" fmla="*/ 978653 h 4852254"/>
                <a:gd name="connsiteX283" fmla="*/ 3979463 w 4166559"/>
                <a:gd name="connsiteY283" fmla="*/ 1001539 h 4852254"/>
                <a:gd name="connsiteX284" fmla="*/ 3985183 w 4166559"/>
                <a:gd name="connsiteY284" fmla="*/ 1021558 h 4852254"/>
                <a:gd name="connsiteX285" fmla="*/ 3987251 w 4166559"/>
                <a:gd name="connsiteY285" fmla="*/ 1027764 h 4852254"/>
                <a:gd name="connsiteX286" fmla="*/ 3976863 w 4166559"/>
                <a:gd name="connsiteY286" fmla="*/ 1000759 h 4852254"/>
                <a:gd name="connsiteX287" fmla="*/ 3976863 w 4166559"/>
                <a:gd name="connsiteY287" fmla="*/ 1002838 h 4852254"/>
                <a:gd name="connsiteX288" fmla="*/ 3978942 w 4166559"/>
                <a:gd name="connsiteY288" fmla="*/ 1015317 h 4852254"/>
                <a:gd name="connsiteX289" fmla="*/ 3976863 w 4166559"/>
                <a:gd name="connsiteY289" fmla="*/ 1009078 h 4852254"/>
                <a:gd name="connsiteX290" fmla="*/ 3974784 w 4166559"/>
                <a:gd name="connsiteY290" fmla="*/ 996599 h 4852254"/>
                <a:gd name="connsiteX291" fmla="*/ 3949823 w 4166559"/>
                <a:gd name="connsiteY291" fmla="*/ 938362 h 4852254"/>
                <a:gd name="connsiteX292" fmla="*/ 3947745 w 4166559"/>
                <a:gd name="connsiteY292" fmla="*/ 946682 h 4852254"/>
                <a:gd name="connsiteX293" fmla="*/ 3956064 w 4166559"/>
                <a:gd name="connsiteY293" fmla="*/ 963321 h 4852254"/>
                <a:gd name="connsiteX294" fmla="*/ 3987264 w 4166559"/>
                <a:gd name="connsiteY294" fmla="*/ 1048595 h 4852254"/>
                <a:gd name="connsiteX295" fmla="*/ 3991421 w 4166559"/>
                <a:gd name="connsiteY295" fmla="*/ 1063155 h 4852254"/>
                <a:gd name="connsiteX296" fmla="*/ 3987264 w 4166559"/>
                <a:gd name="connsiteY296" fmla="*/ 1054836 h 4852254"/>
                <a:gd name="connsiteX297" fmla="*/ 3968544 w 4166559"/>
                <a:gd name="connsiteY297" fmla="*/ 1013238 h 4852254"/>
                <a:gd name="connsiteX298" fmla="*/ 3970622 w 4166559"/>
                <a:gd name="connsiteY298" fmla="*/ 1029877 h 4852254"/>
                <a:gd name="connsiteX299" fmla="*/ 3972703 w 4166559"/>
                <a:gd name="connsiteY299" fmla="*/ 1042356 h 4852254"/>
                <a:gd name="connsiteX300" fmla="*/ 3970622 w 4166559"/>
                <a:gd name="connsiteY300" fmla="*/ 1036116 h 4852254"/>
                <a:gd name="connsiteX301" fmla="*/ 3941506 w 4166559"/>
                <a:gd name="connsiteY301" fmla="*/ 961240 h 4852254"/>
                <a:gd name="connsiteX302" fmla="*/ 3939425 w 4166559"/>
                <a:gd name="connsiteY302" fmla="*/ 967481 h 4852254"/>
                <a:gd name="connsiteX303" fmla="*/ 3958143 w 4166559"/>
                <a:gd name="connsiteY303" fmla="*/ 1013238 h 4852254"/>
                <a:gd name="connsiteX304" fmla="*/ 3978942 w 4166559"/>
                <a:gd name="connsiteY304" fmla="*/ 1071475 h 4852254"/>
                <a:gd name="connsiteX305" fmla="*/ 3985183 w 4166559"/>
                <a:gd name="connsiteY305" fmla="*/ 1086033 h 4852254"/>
                <a:gd name="connsiteX306" fmla="*/ 3981023 w 4166559"/>
                <a:gd name="connsiteY306" fmla="*/ 1077713 h 4852254"/>
                <a:gd name="connsiteX307" fmla="*/ 3970622 w 4166559"/>
                <a:gd name="connsiteY307" fmla="*/ 1054836 h 4852254"/>
                <a:gd name="connsiteX308" fmla="*/ 3972702 w 4166559"/>
                <a:gd name="connsiteY308" fmla="*/ 1061071 h 4852254"/>
                <a:gd name="connsiteX309" fmla="*/ 3958143 w 4166559"/>
                <a:gd name="connsiteY309" fmla="*/ 1029877 h 4852254"/>
                <a:gd name="connsiteX310" fmla="*/ 3937344 w 4166559"/>
                <a:gd name="connsiteY310" fmla="*/ 990358 h 4852254"/>
                <a:gd name="connsiteX311" fmla="*/ 3937344 w 4166559"/>
                <a:gd name="connsiteY311" fmla="*/ 1002838 h 4852254"/>
                <a:gd name="connsiteX312" fmla="*/ 3989342 w 4166559"/>
                <a:gd name="connsiteY312" fmla="*/ 1104753 h 4852254"/>
                <a:gd name="connsiteX313" fmla="*/ 3995583 w 4166559"/>
                <a:gd name="connsiteY313" fmla="*/ 1119311 h 4852254"/>
                <a:gd name="connsiteX314" fmla="*/ 3991421 w 4166559"/>
                <a:gd name="connsiteY314" fmla="*/ 1110992 h 4852254"/>
                <a:gd name="connsiteX315" fmla="*/ 3972703 w 4166559"/>
                <a:gd name="connsiteY315" fmla="*/ 1077713 h 4852254"/>
                <a:gd name="connsiteX316" fmla="*/ 3976863 w 4166559"/>
                <a:gd name="connsiteY316" fmla="*/ 1088114 h 4852254"/>
                <a:gd name="connsiteX317" fmla="*/ 3981023 w 4166559"/>
                <a:gd name="connsiteY317" fmla="*/ 1100593 h 4852254"/>
                <a:gd name="connsiteX318" fmla="*/ 3989342 w 4166559"/>
                <a:gd name="connsiteY318" fmla="*/ 1117232 h 4852254"/>
                <a:gd name="connsiteX319" fmla="*/ 3991421 w 4166559"/>
                <a:gd name="connsiteY319" fmla="*/ 1121392 h 4852254"/>
                <a:gd name="connsiteX320" fmla="*/ 4014301 w 4166559"/>
                <a:gd name="connsiteY320" fmla="*/ 1162990 h 4852254"/>
                <a:gd name="connsiteX321" fmla="*/ 4016382 w 4166559"/>
                <a:gd name="connsiteY321" fmla="*/ 1171309 h 4852254"/>
                <a:gd name="connsiteX322" fmla="*/ 4024702 w 4166559"/>
                <a:gd name="connsiteY322" fmla="*/ 1185868 h 4852254"/>
                <a:gd name="connsiteX323" fmla="*/ 4028857 w 4166559"/>
                <a:gd name="connsiteY323" fmla="*/ 1192103 h 4852254"/>
                <a:gd name="connsiteX324" fmla="*/ 4016382 w 4166559"/>
                <a:gd name="connsiteY324" fmla="*/ 1175469 h 4852254"/>
                <a:gd name="connsiteX325" fmla="*/ 3974784 w 4166559"/>
                <a:gd name="connsiteY325" fmla="*/ 1121392 h 4852254"/>
                <a:gd name="connsiteX326" fmla="*/ 3978942 w 4166559"/>
                <a:gd name="connsiteY326" fmla="*/ 1133871 h 4852254"/>
                <a:gd name="connsiteX327" fmla="*/ 4043419 w 4166559"/>
                <a:gd name="connsiteY327" fmla="*/ 1235785 h 4852254"/>
                <a:gd name="connsiteX328" fmla="*/ 4049636 w 4166559"/>
                <a:gd name="connsiteY328" fmla="*/ 1244073 h 4852254"/>
                <a:gd name="connsiteX329" fmla="*/ 4029381 w 4166559"/>
                <a:gd name="connsiteY329" fmla="*/ 1218367 h 4852254"/>
                <a:gd name="connsiteX330" fmla="*/ 4005981 w 4166559"/>
                <a:gd name="connsiteY330" fmla="*/ 1187948 h 4852254"/>
                <a:gd name="connsiteX331" fmla="*/ 4012220 w 4166559"/>
                <a:gd name="connsiteY331" fmla="*/ 1202507 h 4852254"/>
                <a:gd name="connsiteX332" fmla="*/ 4051739 w 4166559"/>
                <a:gd name="connsiteY332" fmla="*/ 1262824 h 4852254"/>
                <a:gd name="connsiteX333" fmla="*/ 4064218 w 4166559"/>
                <a:gd name="connsiteY333" fmla="*/ 1279463 h 4852254"/>
                <a:gd name="connsiteX334" fmla="*/ 4055899 w 4166559"/>
                <a:gd name="connsiteY334" fmla="*/ 1269063 h 4852254"/>
                <a:gd name="connsiteX335" fmla="*/ 3993502 w 4166559"/>
                <a:gd name="connsiteY335" fmla="*/ 1187948 h 4852254"/>
                <a:gd name="connsiteX336" fmla="*/ 3995583 w 4166559"/>
                <a:gd name="connsiteY336" fmla="*/ 1190027 h 4852254"/>
                <a:gd name="connsiteX337" fmla="*/ 3993502 w 4166559"/>
                <a:gd name="connsiteY337" fmla="*/ 1185868 h 4852254"/>
                <a:gd name="connsiteX338" fmla="*/ 3972703 w 4166559"/>
                <a:gd name="connsiteY338" fmla="*/ 1154670 h 4852254"/>
                <a:gd name="connsiteX339" fmla="*/ 3987264 w 4166559"/>
                <a:gd name="connsiteY339" fmla="*/ 1192108 h 4852254"/>
                <a:gd name="connsiteX340" fmla="*/ 3991421 w 4166559"/>
                <a:gd name="connsiteY340" fmla="*/ 1200428 h 4852254"/>
                <a:gd name="connsiteX341" fmla="*/ 4057980 w 4166559"/>
                <a:gd name="connsiteY341" fmla="*/ 1302341 h 4852254"/>
                <a:gd name="connsiteX342" fmla="*/ 4070459 w 4166559"/>
                <a:gd name="connsiteY342" fmla="*/ 1318980 h 4852254"/>
                <a:gd name="connsiteX343" fmla="*/ 4062137 w 4166559"/>
                <a:gd name="connsiteY343" fmla="*/ 1310661 h 4852254"/>
                <a:gd name="connsiteX344" fmla="*/ 3974784 w 4166559"/>
                <a:gd name="connsiteY344" fmla="*/ 1196268 h 4852254"/>
                <a:gd name="connsiteX345" fmla="*/ 3979981 w 4166559"/>
                <a:gd name="connsiteY345" fmla="*/ 1206663 h 4852254"/>
                <a:gd name="connsiteX346" fmla="*/ 3964384 w 4166559"/>
                <a:gd name="connsiteY346" fmla="*/ 1181708 h 4852254"/>
                <a:gd name="connsiteX347" fmla="*/ 3976863 w 4166559"/>
                <a:gd name="connsiteY347" fmla="*/ 1214986 h 4852254"/>
                <a:gd name="connsiteX348" fmla="*/ 4039260 w 4166559"/>
                <a:gd name="connsiteY348" fmla="*/ 1308582 h 4852254"/>
                <a:gd name="connsiteX349" fmla="*/ 4047579 w 4166559"/>
                <a:gd name="connsiteY349" fmla="*/ 1321061 h 4852254"/>
                <a:gd name="connsiteX350" fmla="*/ 4041338 w 4166559"/>
                <a:gd name="connsiteY350" fmla="*/ 1314820 h 4852254"/>
                <a:gd name="connsiteX351" fmla="*/ 3985183 w 4166559"/>
                <a:gd name="connsiteY351" fmla="*/ 1244104 h 4852254"/>
                <a:gd name="connsiteX352" fmla="*/ 3987264 w 4166559"/>
                <a:gd name="connsiteY352" fmla="*/ 1248264 h 4852254"/>
                <a:gd name="connsiteX353" fmla="*/ 3989342 w 4166559"/>
                <a:gd name="connsiteY353" fmla="*/ 1252424 h 4852254"/>
                <a:gd name="connsiteX354" fmla="*/ 3990821 w 4166559"/>
                <a:gd name="connsiteY354" fmla="*/ 1254490 h 4852254"/>
                <a:gd name="connsiteX355" fmla="*/ 3995583 w 4166559"/>
                <a:gd name="connsiteY355" fmla="*/ 1262824 h 4852254"/>
                <a:gd name="connsiteX356" fmla="*/ 3992790 w 4166559"/>
                <a:gd name="connsiteY356" fmla="*/ 1257240 h 4852254"/>
                <a:gd name="connsiteX357" fmla="*/ 4024701 w 4166559"/>
                <a:gd name="connsiteY357" fmla="*/ 1301822 h 4852254"/>
                <a:gd name="connsiteX358" fmla="*/ 4047579 w 4166559"/>
                <a:gd name="connsiteY358" fmla="*/ 1341860 h 4852254"/>
                <a:gd name="connsiteX359" fmla="*/ 4055899 w 4166559"/>
                <a:gd name="connsiteY359" fmla="*/ 1362659 h 4852254"/>
                <a:gd name="connsiteX360" fmla="*/ 4049660 w 4166559"/>
                <a:gd name="connsiteY360" fmla="*/ 1352258 h 4852254"/>
                <a:gd name="connsiteX361" fmla="*/ 3968544 w 4166559"/>
                <a:gd name="connsiteY361" fmla="*/ 1242026 h 4852254"/>
                <a:gd name="connsiteX362" fmla="*/ 3972703 w 4166559"/>
                <a:gd name="connsiteY362" fmla="*/ 1252424 h 4852254"/>
                <a:gd name="connsiteX363" fmla="*/ 3968544 w 4166559"/>
                <a:gd name="connsiteY363" fmla="*/ 1244104 h 4852254"/>
                <a:gd name="connsiteX364" fmla="*/ 3974784 w 4166559"/>
                <a:gd name="connsiteY364" fmla="*/ 1266984 h 4852254"/>
                <a:gd name="connsiteX365" fmla="*/ 4047579 w 4166559"/>
                <a:gd name="connsiteY365" fmla="*/ 1377217 h 4852254"/>
                <a:gd name="connsiteX366" fmla="*/ 4049567 w 4166559"/>
                <a:gd name="connsiteY366" fmla="*/ 1382188 h 4852254"/>
                <a:gd name="connsiteX367" fmla="*/ 4021061 w 4166559"/>
                <a:gd name="connsiteY367" fmla="*/ 1338220 h 4852254"/>
                <a:gd name="connsiteX368" fmla="*/ 3981023 w 4166559"/>
                <a:gd name="connsiteY368" fmla="*/ 1287783 h 4852254"/>
                <a:gd name="connsiteX369" fmla="*/ 3981023 w 4166559"/>
                <a:gd name="connsiteY369" fmla="*/ 1291943 h 4852254"/>
                <a:gd name="connsiteX370" fmla="*/ 4035100 w 4166559"/>
                <a:gd name="connsiteY370" fmla="*/ 1395937 h 4852254"/>
                <a:gd name="connsiteX371" fmla="*/ 4043419 w 4166559"/>
                <a:gd name="connsiteY371" fmla="*/ 1416736 h 4852254"/>
                <a:gd name="connsiteX372" fmla="*/ 4037181 w 4166559"/>
                <a:gd name="connsiteY372" fmla="*/ 1406335 h 4852254"/>
                <a:gd name="connsiteX373" fmla="*/ 3983104 w 4166559"/>
                <a:gd name="connsiteY373" fmla="*/ 1312742 h 4852254"/>
                <a:gd name="connsiteX374" fmla="*/ 3989342 w 4166559"/>
                <a:gd name="connsiteY374" fmla="*/ 1341860 h 4852254"/>
                <a:gd name="connsiteX375" fmla="*/ 4022621 w 4166559"/>
                <a:gd name="connsiteY375" fmla="*/ 1410495 h 4852254"/>
                <a:gd name="connsiteX376" fmla="*/ 4030940 w 4166559"/>
                <a:gd name="connsiteY376" fmla="*/ 1429215 h 4852254"/>
                <a:gd name="connsiteX377" fmla="*/ 4024702 w 4166559"/>
                <a:gd name="connsiteY377" fmla="*/ 1418815 h 4852254"/>
                <a:gd name="connsiteX378" fmla="*/ 3972703 w 4166559"/>
                <a:gd name="connsiteY378" fmla="*/ 1331459 h 4852254"/>
                <a:gd name="connsiteX379" fmla="*/ 3972703 w 4166559"/>
                <a:gd name="connsiteY379" fmla="*/ 1333541 h 4852254"/>
                <a:gd name="connsiteX380" fmla="*/ 3981023 w 4166559"/>
                <a:gd name="connsiteY380" fmla="*/ 1362659 h 4852254"/>
                <a:gd name="connsiteX381" fmla="*/ 3974784 w 4166559"/>
                <a:gd name="connsiteY381" fmla="*/ 1346020 h 4852254"/>
                <a:gd name="connsiteX382" fmla="*/ 3970622 w 4166559"/>
                <a:gd name="connsiteY382" fmla="*/ 1335619 h 4852254"/>
                <a:gd name="connsiteX383" fmla="*/ 3970622 w 4166559"/>
                <a:gd name="connsiteY383" fmla="*/ 1343939 h 4852254"/>
                <a:gd name="connsiteX384" fmla="*/ 3972702 w 4166559"/>
                <a:gd name="connsiteY384" fmla="*/ 1348097 h 4852254"/>
                <a:gd name="connsiteX385" fmla="*/ 3970622 w 4166559"/>
                <a:gd name="connsiteY385" fmla="*/ 1346020 h 4852254"/>
                <a:gd name="connsiteX386" fmla="*/ 3951904 w 4166559"/>
                <a:gd name="connsiteY386" fmla="*/ 1314820 h 4852254"/>
                <a:gd name="connsiteX387" fmla="*/ 3962305 w 4166559"/>
                <a:gd name="connsiteY387" fmla="*/ 1346020 h 4852254"/>
                <a:gd name="connsiteX388" fmla="*/ 4020216 w 4166559"/>
                <a:gd name="connsiteY388" fmla="*/ 1442832 h 4852254"/>
                <a:gd name="connsiteX389" fmla="*/ 4026718 w 4166559"/>
                <a:gd name="connsiteY389" fmla="*/ 1457273 h 4852254"/>
                <a:gd name="connsiteX390" fmla="*/ 4011961 w 4166559"/>
                <a:gd name="connsiteY390" fmla="*/ 1431555 h 4852254"/>
                <a:gd name="connsiteX391" fmla="*/ 3976863 w 4166559"/>
                <a:gd name="connsiteY391" fmla="*/ 1379298 h 4852254"/>
                <a:gd name="connsiteX392" fmla="*/ 3981023 w 4166559"/>
                <a:gd name="connsiteY392" fmla="*/ 1387617 h 4852254"/>
                <a:gd name="connsiteX393" fmla="*/ 3984642 w 4166559"/>
                <a:gd name="connsiteY393" fmla="*/ 1393822 h 4852254"/>
                <a:gd name="connsiteX394" fmla="*/ 3976863 w 4166559"/>
                <a:gd name="connsiteY394" fmla="*/ 1381377 h 4852254"/>
                <a:gd name="connsiteX395" fmla="*/ 3978942 w 4166559"/>
                <a:gd name="connsiteY395" fmla="*/ 1389696 h 4852254"/>
                <a:gd name="connsiteX396" fmla="*/ 3983104 w 4166559"/>
                <a:gd name="connsiteY396" fmla="*/ 1406335 h 4852254"/>
                <a:gd name="connsiteX397" fmla="*/ 4037181 w 4166559"/>
                <a:gd name="connsiteY397" fmla="*/ 1504091 h 4852254"/>
                <a:gd name="connsiteX398" fmla="*/ 4039153 w 4166559"/>
                <a:gd name="connsiteY398" fmla="*/ 1508530 h 4852254"/>
                <a:gd name="connsiteX399" fmla="*/ 4021581 w 4166559"/>
                <a:gd name="connsiteY399" fmla="*/ 1477312 h 4852254"/>
                <a:gd name="connsiteX400" fmla="*/ 3995583 w 4166559"/>
                <a:gd name="connsiteY400" fmla="*/ 1437535 h 4852254"/>
                <a:gd name="connsiteX401" fmla="*/ 4005981 w 4166559"/>
                <a:gd name="connsiteY401" fmla="*/ 1464572 h 4852254"/>
                <a:gd name="connsiteX402" fmla="*/ 4008062 w 4166559"/>
                <a:gd name="connsiteY402" fmla="*/ 1470813 h 4852254"/>
                <a:gd name="connsiteX403" fmla="*/ 4033019 w 4166559"/>
                <a:gd name="connsiteY403" fmla="*/ 1524890 h 4852254"/>
                <a:gd name="connsiteX404" fmla="*/ 4034762 w 4166559"/>
                <a:gd name="connsiteY404" fmla="*/ 1528812 h 4852254"/>
                <a:gd name="connsiteX405" fmla="*/ 4014301 w 4166559"/>
                <a:gd name="connsiteY405" fmla="*/ 1491612 h 4852254"/>
                <a:gd name="connsiteX406" fmla="*/ 3976863 w 4166559"/>
                <a:gd name="connsiteY406" fmla="*/ 1437535 h 4852254"/>
                <a:gd name="connsiteX407" fmla="*/ 3978942 w 4166559"/>
                <a:gd name="connsiteY407" fmla="*/ 1447933 h 4852254"/>
                <a:gd name="connsiteX408" fmla="*/ 3974784 w 4166559"/>
                <a:gd name="connsiteY408" fmla="*/ 1435454 h 4852254"/>
                <a:gd name="connsiteX409" fmla="*/ 3968544 w 4166559"/>
                <a:gd name="connsiteY409" fmla="*/ 1427134 h 4852254"/>
                <a:gd name="connsiteX410" fmla="*/ 3974784 w 4166559"/>
                <a:gd name="connsiteY410" fmla="*/ 1445854 h 4852254"/>
                <a:gd name="connsiteX411" fmla="*/ 3983104 w 4166559"/>
                <a:gd name="connsiteY411" fmla="*/ 1462493 h 4852254"/>
                <a:gd name="connsiteX412" fmla="*/ 4022621 w 4166559"/>
                <a:gd name="connsiteY412" fmla="*/ 1539448 h 4852254"/>
                <a:gd name="connsiteX413" fmla="*/ 4028861 w 4166559"/>
                <a:gd name="connsiteY413" fmla="*/ 1558168 h 4852254"/>
                <a:gd name="connsiteX414" fmla="*/ 4024702 w 4166559"/>
                <a:gd name="connsiteY414" fmla="*/ 1547768 h 4852254"/>
                <a:gd name="connsiteX415" fmla="*/ 3996965 w 4166559"/>
                <a:gd name="connsiteY415" fmla="*/ 1499693 h 4852254"/>
                <a:gd name="connsiteX416" fmla="*/ 3993502 w 4166559"/>
                <a:gd name="connsiteY416" fmla="*/ 1491612 h 4852254"/>
                <a:gd name="connsiteX417" fmla="*/ 3981023 w 4166559"/>
                <a:gd name="connsiteY417" fmla="*/ 1474973 h 4852254"/>
                <a:gd name="connsiteX418" fmla="*/ 3983104 w 4166559"/>
                <a:gd name="connsiteY418" fmla="*/ 1481211 h 4852254"/>
                <a:gd name="connsiteX419" fmla="*/ 4026780 w 4166559"/>
                <a:gd name="connsiteY419" fmla="*/ 1581046 h 4852254"/>
                <a:gd name="connsiteX420" fmla="*/ 4033019 w 4166559"/>
                <a:gd name="connsiteY420" fmla="*/ 1601845 h 4852254"/>
                <a:gd name="connsiteX421" fmla="*/ 4028861 w 4166559"/>
                <a:gd name="connsiteY421" fmla="*/ 1591446 h 4852254"/>
                <a:gd name="connsiteX422" fmla="*/ 3968544 w 4166559"/>
                <a:gd name="connsiteY422" fmla="*/ 1479132 h 4852254"/>
                <a:gd name="connsiteX423" fmla="*/ 3989342 w 4166559"/>
                <a:gd name="connsiteY423" fmla="*/ 1529050 h 4852254"/>
                <a:gd name="connsiteX424" fmla="*/ 4018461 w 4166559"/>
                <a:gd name="connsiteY424" fmla="*/ 1593525 h 4852254"/>
                <a:gd name="connsiteX425" fmla="*/ 4024702 w 4166559"/>
                <a:gd name="connsiteY425" fmla="*/ 1610164 h 4852254"/>
                <a:gd name="connsiteX426" fmla="*/ 4020540 w 4166559"/>
                <a:gd name="connsiteY426" fmla="*/ 1601845 h 4852254"/>
                <a:gd name="connsiteX427" fmla="*/ 3993502 w 4166559"/>
                <a:gd name="connsiteY427" fmla="*/ 1554008 h 4852254"/>
                <a:gd name="connsiteX428" fmla="*/ 3995583 w 4166559"/>
                <a:gd name="connsiteY428" fmla="*/ 1566488 h 4852254"/>
                <a:gd name="connsiteX429" fmla="*/ 3991421 w 4166559"/>
                <a:gd name="connsiteY429" fmla="*/ 1551927 h 4852254"/>
                <a:gd name="connsiteX430" fmla="*/ 3968544 w 4166559"/>
                <a:gd name="connsiteY430" fmla="*/ 1514490 h 4852254"/>
                <a:gd name="connsiteX431" fmla="*/ 3974784 w 4166559"/>
                <a:gd name="connsiteY431" fmla="*/ 1535288 h 4852254"/>
                <a:gd name="connsiteX432" fmla="*/ 4008062 w 4166559"/>
                <a:gd name="connsiteY432" fmla="*/ 1608085 h 4852254"/>
                <a:gd name="connsiteX433" fmla="*/ 4014301 w 4166559"/>
                <a:gd name="connsiteY433" fmla="*/ 1622643 h 4852254"/>
                <a:gd name="connsiteX434" fmla="*/ 4010141 w 4166559"/>
                <a:gd name="connsiteY434" fmla="*/ 1614324 h 4852254"/>
                <a:gd name="connsiteX435" fmla="*/ 3985183 w 4166559"/>
                <a:gd name="connsiteY435" fmla="*/ 1568566 h 4852254"/>
                <a:gd name="connsiteX436" fmla="*/ 3999741 w 4166559"/>
                <a:gd name="connsiteY436" fmla="*/ 1616405 h 4852254"/>
                <a:gd name="connsiteX437" fmla="*/ 4001127 w 4166559"/>
                <a:gd name="connsiteY437" fmla="*/ 1624720 h 4852254"/>
                <a:gd name="connsiteX438" fmla="*/ 3987003 w 4166559"/>
                <a:gd name="connsiteY438" fmla="*/ 1582347 h 4852254"/>
                <a:gd name="connsiteX439" fmla="*/ 3964384 w 4166559"/>
                <a:gd name="connsiteY439" fmla="*/ 1533209 h 4852254"/>
                <a:gd name="connsiteX440" fmla="*/ 3949823 w 4166559"/>
                <a:gd name="connsiteY440" fmla="*/ 1506170 h 4852254"/>
                <a:gd name="connsiteX441" fmla="*/ 3958143 w 4166559"/>
                <a:gd name="connsiteY441" fmla="*/ 1535288 h 4852254"/>
                <a:gd name="connsiteX442" fmla="*/ 3964384 w 4166559"/>
                <a:gd name="connsiteY442" fmla="*/ 1560247 h 4852254"/>
                <a:gd name="connsiteX443" fmla="*/ 3974784 w 4166559"/>
                <a:gd name="connsiteY443" fmla="*/ 1583127 h 4852254"/>
                <a:gd name="connsiteX444" fmla="*/ 3991421 w 4166559"/>
                <a:gd name="connsiteY444" fmla="*/ 1622643 h 4852254"/>
                <a:gd name="connsiteX445" fmla="*/ 3993021 w 4166559"/>
                <a:gd name="connsiteY445" fmla="*/ 1629841 h 4852254"/>
                <a:gd name="connsiteX446" fmla="*/ 3987264 w 4166559"/>
                <a:gd name="connsiteY446" fmla="*/ 1616405 h 4852254"/>
                <a:gd name="connsiteX447" fmla="*/ 3993502 w 4166559"/>
                <a:gd name="connsiteY447" fmla="*/ 1651762 h 4852254"/>
                <a:gd name="connsiteX448" fmla="*/ 3993502 w 4166559"/>
                <a:gd name="connsiteY448" fmla="*/ 1670482 h 4852254"/>
                <a:gd name="connsiteX449" fmla="*/ 3995583 w 4166559"/>
                <a:gd name="connsiteY449" fmla="*/ 1674642 h 4852254"/>
                <a:gd name="connsiteX450" fmla="*/ 3993502 w 4166559"/>
                <a:gd name="connsiteY450" fmla="*/ 1672561 h 4852254"/>
                <a:gd name="connsiteX451" fmla="*/ 3949823 w 4166559"/>
                <a:gd name="connsiteY451" fmla="*/ 1589365 h 4852254"/>
                <a:gd name="connsiteX452" fmla="*/ 3947745 w 4166559"/>
                <a:gd name="connsiteY452" fmla="*/ 1587287 h 4852254"/>
                <a:gd name="connsiteX453" fmla="*/ 3951904 w 4166559"/>
                <a:gd name="connsiteY453" fmla="*/ 1606004 h 4852254"/>
                <a:gd name="connsiteX454" fmla="*/ 3960224 w 4166559"/>
                <a:gd name="connsiteY454" fmla="*/ 1628884 h 4852254"/>
                <a:gd name="connsiteX455" fmla="*/ 3964384 w 4166559"/>
                <a:gd name="connsiteY455" fmla="*/ 1637204 h 4852254"/>
                <a:gd name="connsiteX456" fmla="*/ 3981023 w 4166559"/>
                <a:gd name="connsiteY456" fmla="*/ 1678801 h 4852254"/>
                <a:gd name="connsiteX457" fmla="*/ 3987264 w 4166559"/>
                <a:gd name="connsiteY457" fmla="*/ 1695441 h 4852254"/>
                <a:gd name="connsiteX458" fmla="*/ 3983104 w 4166559"/>
                <a:gd name="connsiteY458" fmla="*/ 1687121 h 4852254"/>
                <a:gd name="connsiteX459" fmla="*/ 3974784 w 4166559"/>
                <a:gd name="connsiteY459" fmla="*/ 1672561 h 4852254"/>
                <a:gd name="connsiteX460" fmla="*/ 3995583 w 4166559"/>
                <a:gd name="connsiteY460" fmla="*/ 1741198 h 4852254"/>
                <a:gd name="connsiteX461" fmla="*/ 4003903 w 4166559"/>
                <a:gd name="connsiteY461" fmla="*/ 1768236 h 4852254"/>
                <a:gd name="connsiteX462" fmla="*/ 3997662 w 4166559"/>
                <a:gd name="connsiteY462" fmla="*/ 1753677 h 4852254"/>
                <a:gd name="connsiteX463" fmla="*/ 3972703 w 4166559"/>
                <a:gd name="connsiteY463" fmla="*/ 1687121 h 4852254"/>
                <a:gd name="connsiteX464" fmla="*/ 3974784 w 4166559"/>
                <a:gd name="connsiteY464" fmla="*/ 1701679 h 4852254"/>
                <a:gd name="connsiteX465" fmla="*/ 3978942 w 4166559"/>
                <a:gd name="connsiteY465" fmla="*/ 1722478 h 4852254"/>
                <a:gd name="connsiteX466" fmla="*/ 3974784 w 4166559"/>
                <a:gd name="connsiteY466" fmla="*/ 1709999 h 4852254"/>
                <a:gd name="connsiteX467" fmla="*/ 3949823 w 4166559"/>
                <a:gd name="connsiteY467" fmla="*/ 1645523 h 4852254"/>
                <a:gd name="connsiteX468" fmla="*/ 3951904 w 4166559"/>
                <a:gd name="connsiteY468" fmla="*/ 1653843 h 4852254"/>
                <a:gd name="connsiteX469" fmla="*/ 3956064 w 4166559"/>
                <a:gd name="connsiteY469" fmla="*/ 1672561 h 4852254"/>
                <a:gd name="connsiteX470" fmla="*/ 3976863 w 4166559"/>
                <a:gd name="connsiteY470" fmla="*/ 1726638 h 4852254"/>
                <a:gd name="connsiteX471" fmla="*/ 3983104 w 4166559"/>
                <a:gd name="connsiteY471" fmla="*/ 1743277 h 4852254"/>
                <a:gd name="connsiteX472" fmla="*/ 3978942 w 4166559"/>
                <a:gd name="connsiteY472" fmla="*/ 1734957 h 4852254"/>
                <a:gd name="connsiteX473" fmla="*/ 3991421 w 4166559"/>
                <a:gd name="connsiteY473" fmla="*/ 1778636 h 4852254"/>
                <a:gd name="connsiteX474" fmla="*/ 3992657 w 4166559"/>
                <a:gd name="connsiteY474" fmla="*/ 1782652 h 4852254"/>
                <a:gd name="connsiteX475" fmla="*/ 3978684 w 4166559"/>
                <a:gd name="connsiteY475" fmla="*/ 1742238 h 4852254"/>
                <a:gd name="connsiteX476" fmla="*/ 3953985 w 4166559"/>
                <a:gd name="connsiteY476" fmla="*/ 1687121 h 4852254"/>
                <a:gd name="connsiteX477" fmla="*/ 3962305 w 4166559"/>
                <a:gd name="connsiteY477" fmla="*/ 1722478 h 4852254"/>
                <a:gd name="connsiteX478" fmla="*/ 3964384 w 4166559"/>
                <a:gd name="connsiteY478" fmla="*/ 1734957 h 4852254"/>
                <a:gd name="connsiteX479" fmla="*/ 3978934 w 4166559"/>
                <a:gd name="connsiteY479" fmla="*/ 1770299 h 4852254"/>
                <a:gd name="connsiteX480" fmla="*/ 3976863 w 4166559"/>
                <a:gd name="connsiteY480" fmla="*/ 1766157 h 4852254"/>
                <a:gd name="connsiteX481" fmla="*/ 4001822 w 4166559"/>
                <a:gd name="connsiteY481" fmla="*/ 1865991 h 4852254"/>
                <a:gd name="connsiteX482" fmla="*/ 4003245 w 4166559"/>
                <a:gd name="connsiteY482" fmla="*/ 1873820 h 4852254"/>
                <a:gd name="connsiteX483" fmla="*/ 3989863 w 4166559"/>
                <a:gd name="connsiteY483" fmla="*/ 1821533 h 4852254"/>
                <a:gd name="connsiteX484" fmla="*/ 3966465 w 4166559"/>
                <a:gd name="connsiteY484" fmla="*/ 1761997 h 4852254"/>
                <a:gd name="connsiteX485" fmla="*/ 3970622 w 4166559"/>
                <a:gd name="connsiteY485" fmla="*/ 1795275 h 4852254"/>
                <a:gd name="connsiteX486" fmla="*/ 3971869 w 4166559"/>
                <a:gd name="connsiteY486" fmla="*/ 1803374 h 4852254"/>
                <a:gd name="connsiteX487" fmla="*/ 3965424 w 4166559"/>
                <a:gd name="connsiteY487" fmla="*/ 1769536 h 4852254"/>
                <a:gd name="connsiteX488" fmla="*/ 3951904 w 4166559"/>
                <a:gd name="connsiteY488" fmla="*/ 1726638 h 4852254"/>
                <a:gd name="connsiteX489" fmla="*/ 3945666 w 4166559"/>
                <a:gd name="connsiteY489" fmla="*/ 1709999 h 4852254"/>
                <a:gd name="connsiteX490" fmla="*/ 3937344 w 4166559"/>
                <a:gd name="connsiteY490" fmla="*/ 1697519 h 4852254"/>
                <a:gd name="connsiteX491" fmla="*/ 3949823 w 4166559"/>
                <a:gd name="connsiteY491" fmla="*/ 1749518 h 4852254"/>
                <a:gd name="connsiteX492" fmla="*/ 3976863 w 4166559"/>
                <a:gd name="connsiteY492" fmla="*/ 1841033 h 4852254"/>
                <a:gd name="connsiteX493" fmla="*/ 3983104 w 4166559"/>
                <a:gd name="connsiteY493" fmla="*/ 1859750 h 4852254"/>
                <a:gd name="connsiteX494" fmla="*/ 3978942 w 4166559"/>
                <a:gd name="connsiteY494" fmla="*/ 1849352 h 4852254"/>
                <a:gd name="connsiteX495" fmla="*/ 3960224 w 4166559"/>
                <a:gd name="connsiteY495" fmla="*/ 1797354 h 4852254"/>
                <a:gd name="connsiteX496" fmla="*/ 3962305 w 4166559"/>
                <a:gd name="connsiteY496" fmla="*/ 1807754 h 4852254"/>
                <a:gd name="connsiteX497" fmla="*/ 3987264 w 4166559"/>
                <a:gd name="connsiteY497" fmla="*/ 1899269 h 4852254"/>
                <a:gd name="connsiteX498" fmla="*/ 3993502 w 4166559"/>
                <a:gd name="connsiteY498" fmla="*/ 1926307 h 4852254"/>
                <a:gd name="connsiteX499" fmla="*/ 3989342 w 4166559"/>
                <a:gd name="connsiteY499" fmla="*/ 1911749 h 4852254"/>
                <a:gd name="connsiteX500" fmla="*/ 3972703 w 4166559"/>
                <a:gd name="connsiteY500" fmla="*/ 1861831 h 4852254"/>
                <a:gd name="connsiteX501" fmla="*/ 3981023 w 4166559"/>
                <a:gd name="connsiteY501" fmla="*/ 1915909 h 4852254"/>
                <a:gd name="connsiteX502" fmla="*/ 3987264 w 4166559"/>
                <a:gd name="connsiteY502" fmla="*/ 1949187 h 4852254"/>
                <a:gd name="connsiteX503" fmla="*/ 3983104 w 4166559"/>
                <a:gd name="connsiteY503" fmla="*/ 1930466 h 4852254"/>
                <a:gd name="connsiteX504" fmla="*/ 3968544 w 4166559"/>
                <a:gd name="connsiteY504" fmla="*/ 1865991 h 4852254"/>
                <a:gd name="connsiteX505" fmla="*/ 3970622 w 4166559"/>
                <a:gd name="connsiteY505" fmla="*/ 1872230 h 4852254"/>
                <a:gd name="connsiteX506" fmla="*/ 3968544 w 4166559"/>
                <a:gd name="connsiteY506" fmla="*/ 1861831 h 4852254"/>
                <a:gd name="connsiteX507" fmla="*/ 3960224 w 4166559"/>
                <a:gd name="connsiteY507" fmla="*/ 1832713 h 4852254"/>
                <a:gd name="connsiteX508" fmla="*/ 3960224 w 4166559"/>
                <a:gd name="connsiteY508" fmla="*/ 1834792 h 4852254"/>
                <a:gd name="connsiteX509" fmla="*/ 3958143 w 4166559"/>
                <a:gd name="connsiteY509" fmla="*/ 1828553 h 4852254"/>
                <a:gd name="connsiteX510" fmla="*/ 3953985 w 4166559"/>
                <a:gd name="connsiteY510" fmla="*/ 1811914 h 4852254"/>
                <a:gd name="connsiteX511" fmla="*/ 3945666 w 4166559"/>
                <a:gd name="connsiteY511" fmla="*/ 1793194 h 4852254"/>
                <a:gd name="connsiteX512" fmla="*/ 3953985 w 4166559"/>
                <a:gd name="connsiteY512" fmla="*/ 1828553 h 4852254"/>
                <a:gd name="connsiteX513" fmla="*/ 3956064 w 4166559"/>
                <a:gd name="connsiteY513" fmla="*/ 1841033 h 4852254"/>
                <a:gd name="connsiteX514" fmla="*/ 3966465 w 4166559"/>
                <a:gd name="connsiteY514" fmla="*/ 1895110 h 4852254"/>
                <a:gd name="connsiteX515" fmla="*/ 3974784 w 4166559"/>
                <a:gd name="connsiteY515" fmla="*/ 1930466 h 4852254"/>
                <a:gd name="connsiteX516" fmla="*/ 3977618 w 4166559"/>
                <a:gd name="connsiteY516" fmla="*/ 1939914 h 4852254"/>
                <a:gd name="connsiteX517" fmla="*/ 3978942 w 4166559"/>
                <a:gd name="connsiteY517" fmla="*/ 1949187 h 4852254"/>
                <a:gd name="connsiteX518" fmla="*/ 3981023 w 4166559"/>
                <a:gd name="connsiteY518" fmla="*/ 1978305 h 4852254"/>
                <a:gd name="connsiteX519" fmla="*/ 3978942 w 4166559"/>
                <a:gd name="connsiteY519" fmla="*/ 1961666 h 4852254"/>
                <a:gd name="connsiteX520" fmla="*/ 3965668 w 4166559"/>
                <a:gd name="connsiteY520" fmla="*/ 1911518 h 4852254"/>
                <a:gd name="connsiteX521" fmla="*/ 3968544 w 4166559"/>
                <a:gd name="connsiteY521" fmla="*/ 1917987 h 4852254"/>
                <a:gd name="connsiteX522" fmla="*/ 3965107 w 4166559"/>
                <a:gd name="connsiteY522" fmla="*/ 1909396 h 4852254"/>
                <a:gd name="connsiteX523" fmla="*/ 3960224 w 4166559"/>
                <a:gd name="connsiteY523" fmla="*/ 1890950 h 4852254"/>
                <a:gd name="connsiteX524" fmla="*/ 3939425 w 4166559"/>
                <a:gd name="connsiteY524" fmla="*/ 1836873 h 4852254"/>
                <a:gd name="connsiteX525" fmla="*/ 3941506 w 4166559"/>
                <a:gd name="connsiteY525" fmla="*/ 1847271 h 4852254"/>
                <a:gd name="connsiteX526" fmla="*/ 3943585 w 4166559"/>
                <a:gd name="connsiteY526" fmla="*/ 1853512 h 4852254"/>
                <a:gd name="connsiteX527" fmla="*/ 3952684 w 4166559"/>
                <a:gd name="connsiteY527" fmla="*/ 1881070 h 4852254"/>
                <a:gd name="connsiteX528" fmla="*/ 3958034 w 4166559"/>
                <a:gd name="connsiteY528" fmla="*/ 1893982 h 4852254"/>
                <a:gd name="connsiteX529" fmla="*/ 3949823 w 4166559"/>
                <a:gd name="connsiteY529" fmla="*/ 1876389 h 4852254"/>
                <a:gd name="connsiteX530" fmla="*/ 3941506 w 4166559"/>
                <a:gd name="connsiteY530" fmla="*/ 1857672 h 4852254"/>
                <a:gd name="connsiteX531" fmla="*/ 3987264 w 4166559"/>
                <a:gd name="connsiteY531" fmla="*/ 2082299 h 4852254"/>
                <a:gd name="connsiteX532" fmla="*/ 3987264 w 4166559"/>
                <a:gd name="connsiteY532" fmla="*/ 2088538 h 4852254"/>
                <a:gd name="connsiteX533" fmla="*/ 3974784 w 4166559"/>
                <a:gd name="connsiteY533" fmla="*/ 2032382 h 4852254"/>
                <a:gd name="connsiteX534" fmla="*/ 3976863 w 4166559"/>
                <a:gd name="connsiteY534" fmla="*/ 2063579 h 4852254"/>
                <a:gd name="connsiteX535" fmla="*/ 3976863 w 4166559"/>
                <a:gd name="connsiteY535" fmla="*/ 2076058 h 4852254"/>
                <a:gd name="connsiteX536" fmla="*/ 3964384 w 4166559"/>
                <a:gd name="connsiteY536" fmla="*/ 2005342 h 4852254"/>
                <a:gd name="connsiteX537" fmla="*/ 3939425 w 4166559"/>
                <a:gd name="connsiteY537" fmla="*/ 1951265 h 4852254"/>
                <a:gd name="connsiteX538" fmla="*/ 3949823 w 4166559"/>
                <a:gd name="connsiteY538" fmla="*/ 1999104 h 4852254"/>
                <a:gd name="connsiteX539" fmla="*/ 3951904 w 4166559"/>
                <a:gd name="connsiteY539" fmla="*/ 2007423 h 4852254"/>
                <a:gd name="connsiteX540" fmla="*/ 3953985 w 4166559"/>
                <a:gd name="connsiteY540" fmla="*/ 2013662 h 4852254"/>
                <a:gd name="connsiteX541" fmla="*/ 3953985 w 4166559"/>
                <a:gd name="connsiteY541" fmla="*/ 2011583 h 4852254"/>
                <a:gd name="connsiteX542" fmla="*/ 3968544 w 4166559"/>
                <a:gd name="connsiteY542" fmla="*/ 2096858 h 4852254"/>
                <a:gd name="connsiteX543" fmla="*/ 3974784 w 4166559"/>
                <a:gd name="connsiteY543" fmla="*/ 2125976 h 4852254"/>
                <a:gd name="connsiteX544" fmla="*/ 3970622 w 4166559"/>
                <a:gd name="connsiteY544" fmla="*/ 2109337 h 4852254"/>
                <a:gd name="connsiteX545" fmla="*/ 3962305 w 4166559"/>
                <a:gd name="connsiteY545" fmla="*/ 2069820 h 4852254"/>
                <a:gd name="connsiteX546" fmla="*/ 3962305 w 4166559"/>
                <a:gd name="connsiteY546" fmla="*/ 2084378 h 4852254"/>
                <a:gd name="connsiteX547" fmla="*/ 3962305 w 4166559"/>
                <a:gd name="connsiteY547" fmla="*/ 2094779 h 4852254"/>
                <a:gd name="connsiteX548" fmla="*/ 3937344 w 4166559"/>
                <a:gd name="connsiteY548" fmla="*/ 1988703 h 4852254"/>
                <a:gd name="connsiteX549" fmla="*/ 3941506 w 4166559"/>
                <a:gd name="connsiteY549" fmla="*/ 2019903 h 4852254"/>
                <a:gd name="connsiteX550" fmla="*/ 3943585 w 4166559"/>
                <a:gd name="connsiteY550" fmla="*/ 2028222 h 4852254"/>
                <a:gd name="connsiteX551" fmla="*/ 3956064 w 4166559"/>
                <a:gd name="connsiteY551" fmla="*/ 2107258 h 4852254"/>
                <a:gd name="connsiteX552" fmla="*/ 3958143 w 4166559"/>
                <a:gd name="connsiteY552" fmla="*/ 2128057 h 4852254"/>
                <a:gd name="connsiteX553" fmla="*/ 3968544 w 4166559"/>
                <a:gd name="connsiteY553" fmla="*/ 2188372 h 4852254"/>
                <a:gd name="connsiteX554" fmla="*/ 3967875 w 4166559"/>
                <a:gd name="connsiteY554" fmla="*/ 2199077 h 4852254"/>
                <a:gd name="connsiteX555" fmla="*/ 3955284 w 4166559"/>
                <a:gd name="connsiteY555" fmla="*/ 2126496 h 4852254"/>
                <a:gd name="connsiteX556" fmla="*/ 3931106 w 4166559"/>
                <a:gd name="connsiteY556" fmla="*/ 2040702 h 4852254"/>
                <a:gd name="connsiteX557" fmla="*/ 3935265 w 4166559"/>
                <a:gd name="connsiteY557" fmla="*/ 2076058 h 4852254"/>
                <a:gd name="connsiteX558" fmla="*/ 3935265 w 4166559"/>
                <a:gd name="connsiteY558" fmla="*/ 2080218 h 4852254"/>
                <a:gd name="connsiteX559" fmla="*/ 3935265 w 4166559"/>
                <a:gd name="connsiteY559" fmla="*/ 2088538 h 4852254"/>
                <a:gd name="connsiteX560" fmla="*/ 3939425 w 4166559"/>
                <a:gd name="connsiteY560" fmla="*/ 2111418 h 4852254"/>
                <a:gd name="connsiteX561" fmla="*/ 3939943 w 4166559"/>
                <a:gd name="connsiteY561" fmla="*/ 2114005 h 4852254"/>
                <a:gd name="connsiteX562" fmla="*/ 3935265 w 4166559"/>
                <a:gd name="connsiteY562" fmla="*/ 2096858 h 4852254"/>
                <a:gd name="connsiteX563" fmla="*/ 3935265 w 4166559"/>
                <a:gd name="connsiteY563" fmla="*/ 2101017 h 4852254"/>
                <a:gd name="connsiteX564" fmla="*/ 3951904 w 4166559"/>
                <a:gd name="connsiteY564" fmla="*/ 2202933 h 4852254"/>
                <a:gd name="connsiteX565" fmla="*/ 3953985 w 4166559"/>
                <a:gd name="connsiteY565" fmla="*/ 2234130 h 4852254"/>
                <a:gd name="connsiteX566" fmla="*/ 3951904 w 4166559"/>
                <a:gd name="connsiteY566" fmla="*/ 2217491 h 4852254"/>
                <a:gd name="connsiteX567" fmla="*/ 3935265 w 4166559"/>
                <a:gd name="connsiteY567" fmla="*/ 2128057 h 4852254"/>
                <a:gd name="connsiteX568" fmla="*/ 3926946 w 4166559"/>
                <a:gd name="connsiteY568" fmla="*/ 2105177 h 4852254"/>
                <a:gd name="connsiteX569" fmla="*/ 3926946 w 4166559"/>
                <a:gd name="connsiteY569" fmla="*/ 2103098 h 4852254"/>
                <a:gd name="connsiteX570" fmla="*/ 3920707 w 4166559"/>
                <a:gd name="connsiteY570" fmla="*/ 2086459 h 4852254"/>
                <a:gd name="connsiteX571" fmla="*/ 3926946 w 4166559"/>
                <a:gd name="connsiteY571" fmla="*/ 2107258 h 4852254"/>
                <a:gd name="connsiteX572" fmla="*/ 3926946 w 4166559"/>
                <a:gd name="connsiteY572" fmla="*/ 2109337 h 4852254"/>
                <a:gd name="connsiteX573" fmla="*/ 3931106 w 4166559"/>
                <a:gd name="connsiteY573" fmla="*/ 2136376 h 4852254"/>
                <a:gd name="connsiteX574" fmla="*/ 3933187 w 4166559"/>
                <a:gd name="connsiteY574" fmla="*/ 2155094 h 4852254"/>
                <a:gd name="connsiteX575" fmla="*/ 3931106 w 4166559"/>
                <a:gd name="connsiteY575" fmla="*/ 2144696 h 4852254"/>
                <a:gd name="connsiteX576" fmla="*/ 3929025 w 4166559"/>
                <a:gd name="connsiteY576" fmla="*/ 2125976 h 4852254"/>
                <a:gd name="connsiteX577" fmla="*/ 3929025 w 4166559"/>
                <a:gd name="connsiteY577" fmla="*/ 2146775 h 4852254"/>
                <a:gd name="connsiteX578" fmla="*/ 3926946 w 4166559"/>
                <a:gd name="connsiteY578" fmla="*/ 2125976 h 4852254"/>
                <a:gd name="connsiteX579" fmla="*/ 3926946 w 4166559"/>
                <a:gd name="connsiteY579" fmla="*/ 2123897 h 4852254"/>
                <a:gd name="connsiteX580" fmla="*/ 3912388 w 4166559"/>
                <a:gd name="connsiteY580" fmla="*/ 2080218 h 4852254"/>
                <a:gd name="connsiteX581" fmla="*/ 3922786 w 4166559"/>
                <a:gd name="connsiteY581" fmla="*/ 2130135 h 4852254"/>
                <a:gd name="connsiteX582" fmla="*/ 3943585 w 4166559"/>
                <a:gd name="connsiteY582" fmla="*/ 2244530 h 4852254"/>
                <a:gd name="connsiteX583" fmla="*/ 3943955 w 4166559"/>
                <a:gd name="connsiteY583" fmla="*/ 2246934 h 4852254"/>
                <a:gd name="connsiteX584" fmla="*/ 3938645 w 4166559"/>
                <a:gd name="connsiteY584" fmla="*/ 2215672 h 4852254"/>
                <a:gd name="connsiteX585" fmla="*/ 3926946 w 4166559"/>
                <a:gd name="connsiteY585" fmla="*/ 2169655 h 4852254"/>
                <a:gd name="connsiteX586" fmla="*/ 3926946 w 4166559"/>
                <a:gd name="connsiteY586" fmla="*/ 2167573 h 4852254"/>
                <a:gd name="connsiteX587" fmla="*/ 3922786 w 4166559"/>
                <a:gd name="connsiteY587" fmla="*/ 2155094 h 4852254"/>
                <a:gd name="connsiteX588" fmla="*/ 3924867 w 4166559"/>
                <a:gd name="connsiteY588" fmla="*/ 2167573 h 4852254"/>
                <a:gd name="connsiteX589" fmla="*/ 3922786 w 4166559"/>
                <a:gd name="connsiteY589" fmla="*/ 2159254 h 4852254"/>
                <a:gd name="connsiteX590" fmla="*/ 3912388 w 4166559"/>
                <a:gd name="connsiteY590" fmla="*/ 2130135 h 4852254"/>
                <a:gd name="connsiteX591" fmla="*/ 3910307 w 4166559"/>
                <a:gd name="connsiteY591" fmla="*/ 2140536 h 4852254"/>
                <a:gd name="connsiteX592" fmla="*/ 3910307 w 4166559"/>
                <a:gd name="connsiteY592" fmla="*/ 2142615 h 4852254"/>
                <a:gd name="connsiteX593" fmla="*/ 3937344 w 4166559"/>
                <a:gd name="connsiteY593" fmla="*/ 2263248 h 4852254"/>
                <a:gd name="connsiteX594" fmla="*/ 3936757 w 4166559"/>
                <a:gd name="connsiteY594" fmla="*/ 2271471 h 4852254"/>
                <a:gd name="connsiteX595" fmla="*/ 3929025 w 4166559"/>
                <a:gd name="connsiteY595" fmla="*/ 2215412 h 4852254"/>
                <a:gd name="connsiteX596" fmla="*/ 3929025 w 4166559"/>
                <a:gd name="connsiteY596" fmla="*/ 2225810 h 4852254"/>
                <a:gd name="connsiteX597" fmla="*/ 3929025 w 4166559"/>
                <a:gd name="connsiteY597" fmla="*/ 2232051 h 4852254"/>
                <a:gd name="connsiteX598" fmla="*/ 3912388 w 4166559"/>
                <a:gd name="connsiteY598" fmla="*/ 2175893 h 4852254"/>
                <a:gd name="connsiteX599" fmla="*/ 3916545 w 4166559"/>
                <a:gd name="connsiteY599" fmla="*/ 2232051 h 4852254"/>
                <a:gd name="connsiteX600" fmla="*/ 3920707 w 4166559"/>
                <a:gd name="connsiteY600" fmla="*/ 2240370 h 4852254"/>
                <a:gd name="connsiteX601" fmla="*/ 3916545 w 4166559"/>
                <a:gd name="connsiteY601" fmla="*/ 2236211 h 4852254"/>
                <a:gd name="connsiteX602" fmla="*/ 3906147 w 4166559"/>
                <a:gd name="connsiteY602" fmla="*/ 2188372 h 4852254"/>
                <a:gd name="connsiteX603" fmla="*/ 3910307 w 4166559"/>
                <a:gd name="connsiteY603" fmla="*/ 2215412 h 4852254"/>
                <a:gd name="connsiteX604" fmla="*/ 3912388 w 4166559"/>
                <a:gd name="connsiteY604" fmla="*/ 2232051 h 4852254"/>
                <a:gd name="connsiteX605" fmla="*/ 3910307 w 4166559"/>
                <a:gd name="connsiteY605" fmla="*/ 2223731 h 4852254"/>
                <a:gd name="connsiteX606" fmla="*/ 3899908 w 4166559"/>
                <a:gd name="connsiteY606" fmla="*/ 2182134 h 4852254"/>
                <a:gd name="connsiteX607" fmla="*/ 3899908 w 4166559"/>
                <a:gd name="connsiteY607" fmla="*/ 2186293 h 4852254"/>
                <a:gd name="connsiteX608" fmla="*/ 3918626 w 4166559"/>
                <a:gd name="connsiteY608" fmla="*/ 2313166 h 4852254"/>
                <a:gd name="connsiteX609" fmla="*/ 3918626 w 4166559"/>
                <a:gd name="connsiteY609" fmla="*/ 2323566 h 4852254"/>
                <a:gd name="connsiteX610" fmla="*/ 3901987 w 4166559"/>
                <a:gd name="connsiteY610" fmla="*/ 2225810 h 4852254"/>
                <a:gd name="connsiteX611" fmla="*/ 3901987 w 4166559"/>
                <a:gd name="connsiteY611" fmla="*/ 2238290 h 4852254"/>
                <a:gd name="connsiteX612" fmla="*/ 3899908 w 4166559"/>
                <a:gd name="connsiteY612" fmla="*/ 2223731 h 4852254"/>
                <a:gd name="connsiteX613" fmla="*/ 3893668 w 4166559"/>
                <a:gd name="connsiteY613" fmla="*/ 2202933 h 4852254"/>
                <a:gd name="connsiteX614" fmla="*/ 3891589 w 4166559"/>
                <a:gd name="connsiteY614" fmla="*/ 2217491 h 4852254"/>
                <a:gd name="connsiteX615" fmla="*/ 3893668 w 4166559"/>
                <a:gd name="connsiteY615" fmla="*/ 2269489 h 4852254"/>
                <a:gd name="connsiteX616" fmla="*/ 3893668 w 4166559"/>
                <a:gd name="connsiteY616" fmla="*/ 2279887 h 4852254"/>
                <a:gd name="connsiteX617" fmla="*/ 3891589 w 4166559"/>
                <a:gd name="connsiteY617" fmla="*/ 2331885 h 4852254"/>
                <a:gd name="connsiteX618" fmla="*/ 3887427 w 4166559"/>
                <a:gd name="connsiteY618" fmla="*/ 2354763 h 4852254"/>
                <a:gd name="connsiteX619" fmla="*/ 3889508 w 4166559"/>
                <a:gd name="connsiteY619" fmla="*/ 2342284 h 4852254"/>
                <a:gd name="connsiteX620" fmla="*/ 3885348 w 4166559"/>
                <a:gd name="connsiteY620" fmla="*/ 2261169 h 4852254"/>
                <a:gd name="connsiteX621" fmla="*/ 3877029 w 4166559"/>
                <a:gd name="connsiteY621" fmla="*/ 2286128 h 4852254"/>
                <a:gd name="connsiteX622" fmla="*/ 3887427 w 4166559"/>
                <a:gd name="connsiteY622" fmla="*/ 2410921 h 4852254"/>
                <a:gd name="connsiteX623" fmla="*/ 3887427 w 4166559"/>
                <a:gd name="connsiteY623" fmla="*/ 2421319 h 4852254"/>
                <a:gd name="connsiteX624" fmla="*/ 3870790 w 4166559"/>
                <a:gd name="connsiteY624" fmla="*/ 2304846 h 4852254"/>
                <a:gd name="connsiteX625" fmla="*/ 3866628 w 4166559"/>
                <a:gd name="connsiteY625" fmla="*/ 2317325 h 4852254"/>
                <a:gd name="connsiteX626" fmla="*/ 3864549 w 4166559"/>
                <a:gd name="connsiteY626" fmla="*/ 2321485 h 4852254"/>
                <a:gd name="connsiteX627" fmla="*/ 3862470 w 4166559"/>
                <a:gd name="connsiteY627" fmla="*/ 2494116 h 4852254"/>
                <a:gd name="connsiteX628" fmla="*/ 3860389 w 4166559"/>
                <a:gd name="connsiteY628" fmla="*/ 2523235 h 4852254"/>
                <a:gd name="connsiteX629" fmla="*/ 3860389 w 4166559"/>
                <a:gd name="connsiteY629" fmla="*/ 2506596 h 4852254"/>
                <a:gd name="connsiteX630" fmla="*/ 3860389 w 4166559"/>
                <a:gd name="connsiteY630" fmla="*/ 2437959 h 4852254"/>
                <a:gd name="connsiteX631" fmla="*/ 3854149 w 4166559"/>
                <a:gd name="connsiteY631" fmla="*/ 2373483 h 4852254"/>
                <a:gd name="connsiteX632" fmla="*/ 3852070 w 4166559"/>
                <a:gd name="connsiteY632" fmla="*/ 2356844 h 4852254"/>
                <a:gd name="connsiteX633" fmla="*/ 3849991 w 4166559"/>
                <a:gd name="connsiteY633" fmla="*/ 2363083 h 4852254"/>
                <a:gd name="connsiteX634" fmla="*/ 3845829 w 4166559"/>
                <a:gd name="connsiteY634" fmla="*/ 2504515 h 4852254"/>
                <a:gd name="connsiteX635" fmla="*/ 3843750 w 4166559"/>
                <a:gd name="connsiteY635" fmla="*/ 2527395 h 4852254"/>
                <a:gd name="connsiteX636" fmla="*/ 3843750 w 4166559"/>
                <a:gd name="connsiteY636" fmla="*/ 2514915 h 4852254"/>
                <a:gd name="connsiteX637" fmla="*/ 3843750 w 4166559"/>
                <a:gd name="connsiteY637" fmla="*/ 2502436 h 4852254"/>
                <a:gd name="connsiteX638" fmla="*/ 3841672 w 4166559"/>
                <a:gd name="connsiteY638" fmla="*/ 2510756 h 4852254"/>
                <a:gd name="connsiteX639" fmla="*/ 3843750 w 4166559"/>
                <a:gd name="connsiteY639" fmla="*/ 2500355 h 4852254"/>
                <a:gd name="connsiteX640" fmla="*/ 3843750 w 4166559"/>
                <a:gd name="connsiteY640" fmla="*/ 2479556 h 4852254"/>
                <a:gd name="connsiteX641" fmla="*/ 3835431 w 4166559"/>
                <a:gd name="connsiteY641" fmla="*/ 2406761 h 4852254"/>
                <a:gd name="connsiteX642" fmla="*/ 3829192 w 4166559"/>
                <a:gd name="connsiteY642" fmla="*/ 2450438 h 4852254"/>
                <a:gd name="connsiteX643" fmla="*/ 3829192 w 4166559"/>
                <a:gd name="connsiteY643" fmla="*/ 2462917 h 4852254"/>
                <a:gd name="connsiteX644" fmla="*/ 3827111 w 4166559"/>
                <a:gd name="connsiteY644" fmla="*/ 2639708 h 4852254"/>
                <a:gd name="connsiteX645" fmla="*/ 3820977 w 4166559"/>
                <a:gd name="connsiteY645" fmla="*/ 2653729 h 4852254"/>
                <a:gd name="connsiteX646" fmla="*/ 3834131 w 4166559"/>
                <a:gd name="connsiteY646" fmla="*/ 2585891 h 4852254"/>
                <a:gd name="connsiteX647" fmla="*/ 3827111 w 4166559"/>
                <a:gd name="connsiteY647" fmla="*/ 2506596 h 4852254"/>
                <a:gd name="connsiteX648" fmla="*/ 3827111 w 4166559"/>
                <a:gd name="connsiteY648" fmla="*/ 2541953 h 4852254"/>
                <a:gd name="connsiteX649" fmla="*/ 3825030 w 4166559"/>
                <a:gd name="connsiteY649" fmla="*/ 2546113 h 4852254"/>
                <a:gd name="connsiteX650" fmla="*/ 3822952 w 4166559"/>
                <a:gd name="connsiteY650" fmla="*/ 2575231 h 4852254"/>
                <a:gd name="connsiteX651" fmla="*/ 3822952 w 4166559"/>
                <a:gd name="connsiteY651" fmla="*/ 2554432 h 4852254"/>
                <a:gd name="connsiteX652" fmla="*/ 3818792 w 4166559"/>
                <a:gd name="connsiteY652" fmla="*/ 2562752 h 4852254"/>
                <a:gd name="connsiteX653" fmla="*/ 3822952 w 4166559"/>
                <a:gd name="connsiteY653" fmla="*/ 2552353 h 4852254"/>
                <a:gd name="connsiteX654" fmla="*/ 3816713 w 4166559"/>
                <a:gd name="connsiteY654" fmla="*/ 2448359 h 4852254"/>
                <a:gd name="connsiteX655" fmla="*/ 3816713 w 4166559"/>
                <a:gd name="connsiteY655" fmla="*/ 2456679 h 4852254"/>
                <a:gd name="connsiteX656" fmla="*/ 3814632 w 4166559"/>
                <a:gd name="connsiteY656" fmla="*/ 2583550 h 4852254"/>
                <a:gd name="connsiteX657" fmla="*/ 3808393 w 4166559"/>
                <a:gd name="connsiteY657" fmla="*/ 2604349 h 4852254"/>
                <a:gd name="connsiteX658" fmla="*/ 3810472 w 4166559"/>
                <a:gd name="connsiteY658" fmla="*/ 2591870 h 4852254"/>
                <a:gd name="connsiteX659" fmla="*/ 3810472 w 4166559"/>
                <a:gd name="connsiteY659" fmla="*/ 2527395 h 4852254"/>
                <a:gd name="connsiteX660" fmla="*/ 3804231 w 4166559"/>
                <a:gd name="connsiteY660" fmla="*/ 2598111 h 4852254"/>
                <a:gd name="connsiteX661" fmla="*/ 3800074 w 4166559"/>
                <a:gd name="connsiteY661" fmla="*/ 2625148 h 4852254"/>
                <a:gd name="connsiteX662" fmla="*/ 3802153 w 4166559"/>
                <a:gd name="connsiteY662" fmla="*/ 2610590 h 4852254"/>
                <a:gd name="connsiteX663" fmla="*/ 3803211 w 4166559"/>
                <a:gd name="connsiteY663" fmla="*/ 2594709 h 4852254"/>
                <a:gd name="connsiteX664" fmla="*/ 3804752 w 4166559"/>
                <a:gd name="connsiteY664" fmla="*/ 2585891 h 4852254"/>
                <a:gd name="connsiteX665" fmla="*/ 3806312 w 4166559"/>
                <a:gd name="connsiteY665" fmla="*/ 2548194 h 4852254"/>
                <a:gd name="connsiteX666" fmla="*/ 3803211 w 4166559"/>
                <a:gd name="connsiteY666" fmla="*/ 2594709 h 4852254"/>
                <a:gd name="connsiteX667" fmla="*/ 3800894 w 4166559"/>
                <a:gd name="connsiteY667" fmla="*/ 2607972 h 4852254"/>
                <a:gd name="connsiteX668" fmla="*/ 3801893 w 4166559"/>
                <a:gd name="connsiteY668" fmla="*/ 2592131 h 4852254"/>
                <a:gd name="connsiteX669" fmla="*/ 3802153 w 4166559"/>
                <a:gd name="connsiteY669" fmla="*/ 2558592 h 4852254"/>
                <a:gd name="connsiteX670" fmla="*/ 3789673 w 4166559"/>
                <a:gd name="connsiteY670" fmla="*/ 2637627 h 4852254"/>
                <a:gd name="connsiteX671" fmla="*/ 3785514 w 4166559"/>
                <a:gd name="connsiteY671" fmla="*/ 2677146 h 4852254"/>
                <a:gd name="connsiteX672" fmla="*/ 3787595 w 4166559"/>
                <a:gd name="connsiteY672" fmla="*/ 2654267 h 4852254"/>
                <a:gd name="connsiteX673" fmla="*/ 3800074 w 4166559"/>
                <a:gd name="connsiteY673" fmla="*/ 2529474 h 4852254"/>
                <a:gd name="connsiteX674" fmla="*/ 3800074 w 4166559"/>
                <a:gd name="connsiteY674" fmla="*/ 2512834 h 4852254"/>
                <a:gd name="connsiteX675" fmla="*/ 3800074 w 4166559"/>
                <a:gd name="connsiteY675" fmla="*/ 2510756 h 4852254"/>
                <a:gd name="connsiteX676" fmla="*/ 3797993 w 4166559"/>
                <a:gd name="connsiteY676" fmla="*/ 2477477 h 4852254"/>
                <a:gd name="connsiteX677" fmla="*/ 3789673 w 4166559"/>
                <a:gd name="connsiteY677" fmla="*/ 2494116 h 4852254"/>
                <a:gd name="connsiteX678" fmla="*/ 3781354 w 4166559"/>
                <a:gd name="connsiteY678" fmla="*/ 2614750 h 4852254"/>
                <a:gd name="connsiteX679" fmla="*/ 3779275 w 4166559"/>
                <a:gd name="connsiteY679" fmla="*/ 2633468 h 4852254"/>
                <a:gd name="connsiteX680" fmla="*/ 3779275 w 4166559"/>
                <a:gd name="connsiteY680" fmla="*/ 2623069 h 4852254"/>
                <a:gd name="connsiteX681" fmla="*/ 3779275 w 4166559"/>
                <a:gd name="connsiteY681" fmla="*/ 2585631 h 4852254"/>
                <a:gd name="connsiteX682" fmla="*/ 3764715 w 4166559"/>
                <a:gd name="connsiteY682" fmla="*/ 2672987 h 4852254"/>
                <a:gd name="connsiteX683" fmla="*/ 3760936 w 4166559"/>
                <a:gd name="connsiteY683" fmla="*/ 2683568 h 4852254"/>
                <a:gd name="connsiteX684" fmla="*/ 3773035 w 4166559"/>
                <a:gd name="connsiteY684" fmla="*/ 2623328 h 4852254"/>
                <a:gd name="connsiteX685" fmla="*/ 3773034 w 4166559"/>
                <a:gd name="connsiteY685" fmla="*/ 2550272 h 4852254"/>
                <a:gd name="connsiteX686" fmla="*/ 3762634 w 4166559"/>
                <a:gd name="connsiteY686" fmla="*/ 2654267 h 4852254"/>
                <a:gd name="connsiteX687" fmla="*/ 3758476 w 4166559"/>
                <a:gd name="connsiteY687" fmla="*/ 2677146 h 4852254"/>
                <a:gd name="connsiteX688" fmla="*/ 3760555 w 4166559"/>
                <a:gd name="connsiteY688" fmla="*/ 2664667 h 4852254"/>
                <a:gd name="connsiteX689" fmla="*/ 3764715 w 4166559"/>
                <a:gd name="connsiteY689" fmla="*/ 2548194 h 4852254"/>
                <a:gd name="connsiteX690" fmla="*/ 3754316 w 4166559"/>
                <a:gd name="connsiteY690" fmla="*/ 2702105 h 4852254"/>
                <a:gd name="connsiteX691" fmla="*/ 3752235 w 4166559"/>
                <a:gd name="connsiteY691" fmla="*/ 2745782 h 4852254"/>
                <a:gd name="connsiteX692" fmla="*/ 3752235 w 4166559"/>
                <a:gd name="connsiteY692" fmla="*/ 2720823 h 4852254"/>
                <a:gd name="connsiteX693" fmla="*/ 3756395 w 4166559"/>
                <a:gd name="connsiteY693" fmla="*/ 2558592 h 4852254"/>
                <a:gd name="connsiteX694" fmla="*/ 3748076 w 4166559"/>
                <a:gd name="connsiteY694" fmla="*/ 2571071 h 4852254"/>
                <a:gd name="connsiteX695" fmla="*/ 3739756 w 4166559"/>
                <a:gd name="connsiteY695" fmla="*/ 2695864 h 4852254"/>
                <a:gd name="connsiteX696" fmla="*/ 3727277 w 4166559"/>
                <a:gd name="connsiteY696" fmla="*/ 2776981 h 4852254"/>
                <a:gd name="connsiteX697" fmla="*/ 3721463 w 4166559"/>
                <a:gd name="connsiteY697" fmla="*/ 2796083 h 4852254"/>
                <a:gd name="connsiteX698" fmla="*/ 3730657 w 4166559"/>
                <a:gd name="connsiteY698" fmla="*/ 2759561 h 4852254"/>
                <a:gd name="connsiteX699" fmla="*/ 3735596 w 4166559"/>
                <a:gd name="connsiteY699" fmla="*/ 2716663 h 4852254"/>
                <a:gd name="connsiteX700" fmla="*/ 3733518 w 4166559"/>
                <a:gd name="connsiteY700" fmla="*/ 2724983 h 4852254"/>
                <a:gd name="connsiteX701" fmla="*/ 3731590 w 4166559"/>
                <a:gd name="connsiteY701" fmla="*/ 2730379 h 4852254"/>
                <a:gd name="connsiteX702" fmla="*/ 3733516 w 4166559"/>
                <a:gd name="connsiteY702" fmla="*/ 2719783 h 4852254"/>
                <a:gd name="connsiteX703" fmla="*/ 3737677 w 4166559"/>
                <a:gd name="connsiteY703" fmla="*/ 2702105 h 4852254"/>
                <a:gd name="connsiteX704" fmla="*/ 3737677 w 4166559"/>
                <a:gd name="connsiteY704" fmla="*/ 2695864 h 4852254"/>
                <a:gd name="connsiteX705" fmla="*/ 3735596 w 4166559"/>
                <a:gd name="connsiteY705" fmla="*/ 2708344 h 4852254"/>
                <a:gd name="connsiteX706" fmla="*/ 3733516 w 4166559"/>
                <a:gd name="connsiteY706" fmla="*/ 2719783 h 4852254"/>
                <a:gd name="connsiteX707" fmla="*/ 3732384 w 4166559"/>
                <a:gd name="connsiteY707" fmla="*/ 2724594 h 4852254"/>
                <a:gd name="connsiteX708" fmla="*/ 3733518 w 4166559"/>
                <a:gd name="connsiteY708" fmla="*/ 2716663 h 4852254"/>
                <a:gd name="connsiteX709" fmla="*/ 3739756 w 4166559"/>
                <a:gd name="connsiteY709" fmla="*/ 2652188 h 4852254"/>
                <a:gd name="connsiteX710" fmla="*/ 3737677 w 4166559"/>
                <a:gd name="connsiteY710" fmla="*/ 2585631 h 4852254"/>
                <a:gd name="connsiteX711" fmla="*/ 3731437 w 4166559"/>
                <a:gd name="connsiteY711" fmla="*/ 2591870 h 4852254"/>
                <a:gd name="connsiteX712" fmla="*/ 3724125 w 4166559"/>
                <a:gd name="connsiteY712" fmla="*/ 2715591 h 4852254"/>
                <a:gd name="connsiteX713" fmla="*/ 3720915 w 4166559"/>
                <a:gd name="connsiteY713" fmla="*/ 2734345 h 4852254"/>
                <a:gd name="connsiteX714" fmla="*/ 3721817 w 4166559"/>
                <a:gd name="connsiteY714" fmla="*/ 2725243 h 4852254"/>
                <a:gd name="connsiteX715" fmla="*/ 3723117 w 4166559"/>
                <a:gd name="connsiteY715" fmla="*/ 2691705 h 4852254"/>
                <a:gd name="connsiteX716" fmla="*/ 3702318 w 4166559"/>
                <a:gd name="connsiteY716" fmla="*/ 2833137 h 4852254"/>
                <a:gd name="connsiteX717" fmla="*/ 3683600 w 4166559"/>
                <a:gd name="connsiteY717" fmla="*/ 2878894 h 4852254"/>
                <a:gd name="connsiteX718" fmla="*/ 3693999 w 4166559"/>
                <a:gd name="connsiteY718" fmla="*/ 2851857 h 4852254"/>
                <a:gd name="connsiteX719" fmla="*/ 3714797 w 4166559"/>
                <a:gd name="connsiteY719" fmla="*/ 2712503 h 4852254"/>
                <a:gd name="connsiteX720" fmla="*/ 3704399 w 4166559"/>
                <a:gd name="connsiteY720" fmla="*/ 2743703 h 4852254"/>
                <a:gd name="connsiteX721" fmla="*/ 3702318 w 4166559"/>
                <a:gd name="connsiteY721" fmla="*/ 2749941 h 4852254"/>
                <a:gd name="connsiteX722" fmla="*/ 3656561 w 4166559"/>
                <a:gd name="connsiteY722" fmla="*/ 2883054 h 4852254"/>
                <a:gd name="connsiteX723" fmla="*/ 3654482 w 4166559"/>
                <a:gd name="connsiteY723" fmla="*/ 2885135 h 4852254"/>
                <a:gd name="connsiteX724" fmla="*/ 3652401 w 4166559"/>
                <a:gd name="connsiteY724" fmla="*/ 2897614 h 4852254"/>
                <a:gd name="connsiteX725" fmla="*/ 3644081 w 4166559"/>
                <a:gd name="connsiteY725" fmla="*/ 2945451 h 4852254"/>
                <a:gd name="connsiteX726" fmla="*/ 3648241 w 4166559"/>
                <a:gd name="connsiteY726" fmla="*/ 2918413 h 4852254"/>
                <a:gd name="connsiteX727" fmla="*/ 3652401 w 4166559"/>
                <a:gd name="connsiteY727" fmla="*/ 2889295 h 4852254"/>
                <a:gd name="connsiteX728" fmla="*/ 3646160 w 4166559"/>
                <a:gd name="connsiteY728" fmla="*/ 2897614 h 4852254"/>
                <a:gd name="connsiteX729" fmla="*/ 3633683 w 4166559"/>
                <a:gd name="connsiteY729" fmla="*/ 2914253 h 4852254"/>
                <a:gd name="connsiteX730" fmla="*/ 3646160 w 4166559"/>
                <a:gd name="connsiteY730" fmla="*/ 2895533 h 4852254"/>
                <a:gd name="connsiteX731" fmla="*/ 3648241 w 4166559"/>
                <a:gd name="connsiteY731" fmla="*/ 2885135 h 4852254"/>
                <a:gd name="connsiteX732" fmla="*/ 3662801 w 4166559"/>
                <a:gd name="connsiteY732" fmla="*/ 2818579 h 4852254"/>
                <a:gd name="connsiteX733" fmla="*/ 3633683 w 4166559"/>
                <a:gd name="connsiteY733" fmla="*/ 2895533 h 4852254"/>
                <a:gd name="connsiteX734" fmla="*/ 3629523 w 4166559"/>
                <a:gd name="connsiteY734" fmla="*/ 2912172 h 4852254"/>
                <a:gd name="connsiteX735" fmla="*/ 3623283 w 4166559"/>
                <a:gd name="connsiteY735" fmla="*/ 2951691 h 4852254"/>
                <a:gd name="connsiteX736" fmla="*/ 3625361 w 4166559"/>
                <a:gd name="connsiteY736" fmla="*/ 2928811 h 4852254"/>
                <a:gd name="connsiteX737" fmla="*/ 3629523 w 4166559"/>
                <a:gd name="connsiteY737" fmla="*/ 2901774 h 4852254"/>
                <a:gd name="connsiteX738" fmla="*/ 3625361 w 4166559"/>
                <a:gd name="connsiteY738" fmla="*/ 2910094 h 4852254"/>
                <a:gd name="connsiteX739" fmla="*/ 3602484 w 4166559"/>
                <a:gd name="connsiteY739" fmla="*/ 2951691 h 4852254"/>
                <a:gd name="connsiteX740" fmla="*/ 3614963 w 4166559"/>
                <a:gd name="connsiteY740" fmla="*/ 2928811 h 4852254"/>
                <a:gd name="connsiteX741" fmla="*/ 3629523 w 4166559"/>
                <a:gd name="connsiteY741" fmla="*/ 2899693 h 4852254"/>
                <a:gd name="connsiteX742" fmla="*/ 3646160 w 4166559"/>
                <a:gd name="connsiteY742" fmla="*/ 2712503 h 4852254"/>
                <a:gd name="connsiteX743" fmla="*/ 3644081 w 4166559"/>
                <a:gd name="connsiteY743" fmla="*/ 2702105 h 4852254"/>
                <a:gd name="connsiteX744" fmla="*/ 3635762 w 4166559"/>
                <a:gd name="connsiteY744" fmla="*/ 2770740 h 4852254"/>
                <a:gd name="connsiteX745" fmla="*/ 3633683 w 4166559"/>
                <a:gd name="connsiteY745" fmla="*/ 2799859 h 4852254"/>
                <a:gd name="connsiteX746" fmla="*/ 3629523 w 4166559"/>
                <a:gd name="connsiteY746" fmla="*/ 2818579 h 4852254"/>
                <a:gd name="connsiteX747" fmla="*/ 3631602 w 4166559"/>
                <a:gd name="connsiteY747" fmla="*/ 2808178 h 4852254"/>
                <a:gd name="connsiteX748" fmla="*/ 3633683 w 4166559"/>
                <a:gd name="connsiteY748" fmla="*/ 2785300 h 4852254"/>
                <a:gd name="connsiteX749" fmla="*/ 3629523 w 4166559"/>
                <a:gd name="connsiteY749" fmla="*/ 2797780 h 4852254"/>
                <a:gd name="connsiteX750" fmla="*/ 3629000 w 4166559"/>
                <a:gd name="connsiteY750" fmla="*/ 2799873 h 4852254"/>
                <a:gd name="connsiteX751" fmla="*/ 3633683 w 4166559"/>
                <a:gd name="connsiteY751" fmla="*/ 2774900 h 4852254"/>
                <a:gd name="connsiteX752" fmla="*/ 3629523 w 4166559"/>
                <a:gd name="connsiteY752" fmla="*/ 2749941 h 4852254"/>
                <a:gd name="connsiteX753" fmla="*/ 3625361 w 4166559"/>
                <a:gd name="connsiteY753" fmla="*/ 2766580 h 4852254"/>
                <a:gd name="connsiteX754" fmla="*/ 3617042 w 4166559"/>
                <a:gd name="connsiteY754" fmla="*/ 2824817 h 4852254"/>
                <a:gd name="connsiteX755" fmla="*/ 3619123 w 4166559"/>
                <a:gd name="connsiteY755" fmla="*/ 2837297 h 4852254"/>
                <a:gd name="connsiteX756" fmla="*/ 3617042 w 4166559"/>
                <a:gd name="connsiteY756" fmla="*/ 2826898 h 4852254"/>
                <a:gd name="connsiteX757" fmla="*/ 3614963 w 4166559"/>
                <a:gd name="connsiteY757" fmla="*/ 2843537 h 4852254"/>
                <a:gd name="connsiteX758" fmla="*/ 3614963 w 4166559"/>
                <a:gd name="connsiteY758" fmla="*/ 2833137 h 4852254"/>
                <a:gd name="connsiteX759" fmla="*/ 3614963 w 4166559"/>
                <a:gd name="connsiteY759" fmla="*/ 2824817 h 4852254"/>
                <a:gd name="connsiteX760" fmla="*/ 3612884 w 4166559"/>
                <a:gd name="connsiteY760" fmla="*/ 2814419 h 4852254"/>
                <a:gd name="connsiteX761" fmla="*/ 3602484 w 4166559"/>
                <a:gd name="connsiteY761" fmla="*/ 2845616 h 4852254"/>
                <a:gd name="connsiteX762" fmla="*/ 3585845 w 4166559"/>
                <a:gd name="connsiteY762" fmla="*/ 2878894 h 4852254"/>
                <a:gd name="connsiteX763" fmla="*/ 3583764 w 4166559"/>
                <a:gd name="connsiteY763" fmla="*/ 2885135 h 4852254"/>
                <a:gd name="connsiteX764" fmla="*/ 3581685 w 4166559"/>
                <a:gd name="connsiteY764" fmla="*/ 2897614 h 4852254"/>
                <a:gd name="connsiteX765" fmla="*/ 3577525 w 4166559"/>
                <a:gd name="connsiteY765" fmla="*/ 2947532 h 4852254"/>
                <a:gd name="connsiteX766" fmla="*/ 3573365 w 4166559"/>
                <a:gd name="connsiteY766" fmla="*/ 2993289 h 4852254"/>
                <a:gd name="connsiteX767" fmla="*/ 3575444 w 4166559"/>
                <a:gd name="connsiteY767" fmla="*/ 2968330 h 4852254"/>
                <a:gd name="connsiteX768" fmla="*/ 3575444 w 4166559"/>
                <a:gd name="connsiteY768" fmla="*/ 2920492 h 4852254"/>
                <a:gd name="connsiteX769" fmla="*/ 3573365 w 4166559"/>
                <a:gd name="connsiteY769" fmla="*/ 2926733 h 4852254"/>
                <a:gd name="connsiteX770" fmla="*/ 3560886 w 4166559"/>
                <a:gd name="connsiteY770" fmla="*/ 2993289 h 4852254"/>
                <a:gd name="connsiteX771" fmla="*/ 3542166 w 4166559"/>
                <a:gd name="connsiteY771" fmla="*/ 3032806 h 4852254"/>
                <a:gd name="connsiteX772" fmla="*/ 3552566 w 4166559"/>
                <a:gd name="connsiteY772" fmla="*/ 3009928 h 4852254"/>
                <a:gd name="connsiteX773" fmla="*/ 3569205 w 4166559"/>
                <a:gd name="connsiteY773" fmla="*/ 2939212 h 4852254"/>
                <a:gd name="connsiteX774" fmla="*/ 3554645 w 4166559"/>
                <a:gd name="connsiteY774" fmla="*/ 2966249 h 4852254"/>
                <a:gd name="connsiteX775" fmla="*/ 3531768 w 4166559"/>
                <a:gd name="connsiteY775" fmla="*/ 3009928 h 4852254"/>
                <a:gd name="connsiteX776" fmla="*/ 3544247 w 4166559"/>
                <a:gd name="connsiteY776" fmla="*/ 2984969 h 4852254"/>
                <a:gd name="connsiteX777" fmla="*/ 3569205 w 4166559"/>
                <a:gd name="connsiteY777" fmla="*/ 2920492 h 4852254"/>
                <a:gd name="connsiteX778" fmla="*/ 3571286 w 4166559"/>
                <a:gd name="connsiteY778" fmla="*/ 2839377 h 4852254"/>
                <a:gd name="connsiteX779" fmla="*/ 3567127 w 4166559"/>
                <a:gd name="connsiteY779" fmla="*/ 2851857 h 4852254"/>
                <a:gd name="connsiteX780" fmla="*/ 3566230 w 4166559"/>
                <a:gd name="connsiteY780" fmla="*/ 2855743 h 4852254"/>
                <a:gd name="connsiteX781" fmla="*/ 3569205 w 4166559"/>
                <a:gd name="connsiteY781" fmla="*/ 2839377 h 4852254"/>
                <a:gd name="connsiteX782" fmla="*/ 3562965 w 4166559"/>
                <a:gd name="connsiteY782" fmla="*/ 2849776 h 4852254"/>
                <a:gd name="connsiteX783" fmla="*/ 3548407 w 4166559"/>
                <a:gd name="connsiteY783" fmla="*/ 2887214 h 4852254"/>
                <a:gd name="connsiteX784" fmla="*/ 3544247 w 4166559"/>
                <a:gd name="connsiteY784" fmla="*/ 2905934 h 4852254"/>
                <a:gd name="connsiteX785" fmla="*/ 3546328 w 4166559"/>
                <a:gd name="connsiteY785" fmla="*/ 2893455 h 4852254"/>
                <a:gd name="connsiteX786" fmla="*/ 3546328 w 4166559"/>
                <a:gd name="connsiteY786" fmla="*/ 2891374 h 4852254"/>
                <a:gd name="connsiteX787" fmla="*/ 3525529 w 4166559"/>
                <a:gd name="connsiteY787" fmla="*/ 2932971 h 4852254"/>
                <a:gd name="connsiteX788" fmla="*/ 3506809 w 4166559"/>
                <a:gd name="connsiteY788" fmla="*/ 2991208 h 4852254"/>
                <a:gd name="connsiteX789" fmla="*/ 3498489 w 4166559"/>
                <a:gd name="connsiteY789" fmla="*/ 3020326 h 4852254"/>
                <a:gd name="connsiteX790" fmla="*/ 3502649 w 4166559"/>
                <a:gd name="connsiteY790" fmla="*/ 3003687 h 4852254"/>
                <a:gd name="connsiteX791" fmla="*/ 3517209 w 4166559"/>
                <a:gd name="connsiteY791" fmla="*/ 2945451 h 4852254"/>
                <a:gd name="connsiteX792" fmla="*/ 3513047 w 4166559"/>
                <a:gd name="connsiteY792" fmla="*/ 2953770 h 4852254"/>
                <a:gd name="connsiteX793" fmla="*/ 3488091 w 4166559"/>
                <a:gd name="connsiteY793" fmla="*/ 2989129 h 4852254"/>
                <a:gd name="connsiteX794" fmla="*/ 3500568 w 4166559"/>
                <a:gd name="connsiteY794" fmla="*/ 2968330 h 4852254"/>
                <a:gd name="connsiteX795" fmla="*/ 3517209 w 4166559"/>
                <a:gd name="connsiteY795" fmla="*/ 2943372 h 4852254"/>
                <a:gd name="connsiteX796" fmla="*/ 3519288 w 4166559"/>
                <a:gd name="connsiteY796" fmla="*/ 2924652 h 4852254"/>
                <a:gd name="connsiteX797" fmla="*/ 3519288 w 4166559"/>
                <a:gd name="connsiteY797" fmla="*/ 2918413 h 4852254"/>
                <a:gd name="connsiteX798" fmla="*/ 3519288 w 4166559"/>
                <a:gd name="connsiteY798" fmla="*/ 2876815 h 4852254"/>
                <a:gd name="connsiteX799" fmla="*/ 3483931 w 4166559"/>
                <a:gd name="connsiteY799" fmla="*/ 2997449 h 4852254"/>
                <a:gd name="connsiteX800" fmla="*/ 3473531 w 4166559"/>
                <a:gd name="connsiteY800" fmla="*/ 3024486 h 4852254"/>
                <a:gd name="connsiteX801" fmla="*/ 3467292 w 4166559"/>
                <a:gd name="connsiteY801" fmla="*/ 3047366 h 4852254"/>
                <a:gd name="connsiteX802" fmla="*/ 3471450 w 4166559"/>
                <a:gd name="connsiteY802" fmla="*/ 3026567 h 4852254"/>
                <a:gd name="connsiteX803" fmla="*/ 3467292 w 4166559"/>
                <a:gd name="connsiteY803" fmla="*/ 3036966 h 4852254"/>
                <a:gd name="connsiteX804" fmla="*/ 3471450 w 4166559"/>
                <a:gd name="connsiteY804" fmla="*/ 3024486 h 4852254"/>
                <a:gd name="connsiteX805" fmla="*/ 3492249 w 4166559"/>
                <a:gd name="connsiteY805" fmla="*/ 2841456 h 4852254"/>
                <a:gd name="connsiteX806" fmla="*/ 3488091 w 4166559"/>
                <a:gd name="connsiteY806" fmla="*/ 2870575 h 4852254"/>
                <a:gd name="connsiteX807" fmla="*/ 3490170 w 4166559"/>
                <a:gd name="connsiteY807" fmla="*/ 2870575 h 4852254"/>
                <a:gd name="connsiteX808" fmla="*/ 3483931 w 4166559"/>
                <a:gd name="connsiteY808" fmla="*/ 2880975 h 4852254"/>
                <a:gd name="connsiteX809" fmla="*/ 3477691 w 4166559"/>
                <a:gd name="connsiteY809" fmla="*/ 2912172 h 4852254"/>
                <a:gd name="connsiteX810" fmla="*/ 3477691 w 4166559"/>
                <a:gd name="connsiteY810" fmla="*/ 2914253 h 4852254"/>
                <a:gd name="connsiteX811" fmla="*/ 3473531 w 4166559"/>
                <a:gd name="connsiteY811" fmla="*/ 2939212 h 4852254"/>
                <a:gd name="connsiteX812" fmla="*/ 3475612 w 4166559"/>
                <a:gd name="connsiteY812" fmla="*/ 2924652 h 4852254"/>
                <a:gd name="connsiteX813" fmla="*/ 3448572 w 4166559"/>
                <a:gd name="connsiteY813" fmla="*/ 3001609 h 4852254"/>
                <a:gd name="connsiteX814" fmla="*/ 3442334 w 4166559"/>
                <a:gd name="connsiteY814" fmla="*/ 3016167 h 4852254"/>
                <a:gd name="connsiteX815" fmla="*/ 3438172 w 4166559"/>
                <a:gd name="connsiteY815" fmla="*/ 3026567 h 4852254"/>
                <a:gd name="connsiteX816" fmla="*/ 3435624 w 4166559"/>
                <a:gd name="connsiteY816" fmla="*/ 3038036 h 4852254"/>
                <a:gd name="connsiteX817" fmla="*/ 3421535 w 4166559"/>
                <a:gd name="connsiteY817" fmla="*/ 3070244 h 4852254"/>
                <a:gd name="connsiteX818" fmla="*/ 3398655 w 4166559"/>
                <a:gd name="connsiteY818" fmla="*/ 3116001 h 4852254"/>
                <a:gd name="connsiteX819" fmla="*/ 3411134 w 4166559"/>
                <a:gd name="connsiteY819" fmla="*/ 3091043 h 4852254"/>
                <a:gd name="connsiteX820" fmla="*/ 3431933 w 4166559"/>
                <a:gd name="connsiteY820" fmla="*/ 3045285 h 4852254"/>
                <a:gd name="connsiteX821" fmla="*/ 3429852 w 4166559"/>
                <a:gd name="connsiteY821" fmla="*/ 3049445 h 4852254"/>
                <a:gd name="connsiteX822" fmla="*/ 3431933 w 4166559"/>
                <a:gd name="connsiteY822" fmla="*/ 3043206 h 4852254"/>
                <a:gd name="connsiteX823" fmla="*/ 3436093 w 4166559"/>
                <a:gd name="connsiteY823" fmla="*/ 3030727 h 4852254"/>
                <a:gd name="connsiteX824" fmla="*/ 3446493 w 4166559"/>
                <a:gd name="connsiteY824" fmla="*/ 2941291 h 4852254"/>
                <a:gd name="connsiteX825" fmla="*/ 3446493 w 4166559"/>
                <a:gd name="connsiteY825" fmla="*/ 2935052 h 4852254"/>
                <a:gd name="connsiteX826" fmla="*/ 3444412 w 4166559"/>
                <a:gd name="connsiteY826" fmla="*/ 2945451 h 4852254"/>
                <a:gd name="connsiteX827" fmla="*/ 3446493 w 4166559"/>
                <a:gd name="connsiteY827" fmla="*/ 2932971 h 4852254"/>
                <a:gd name="connsiteX828" fmla="*/ 3446493 w 4166559"/>
                <a:gd name="connsiteY828" fmla="*/ 2910094 h 4852254"/>
                <a:gd name="connsiteX829" fmla="*/ 3440253 w 4166559"/>
                <a:gd name="connsiteY829" fmla="*/ 2926733 h 4852254"/>
                <a:gd name="connsiteX830" fmla="*/ 3436093 w 4166559"/>
                <a:gd name="connsiteY830" fmla="*/ 2947532 h 4852254"/>
                <a:gd name="connsiteX831" fmla="*/ 3438172 w 4166559"/>
                <a:gd name="connsiteY831" fmla="*/ 2935052 h 4852254"/>
                <a:gd name="connsiteX832" fmla="*/ 3446493 w 4166559"/>
                <a:gd name="connsiteY832" fmla="*/ 2885135 h 4852254"/>
                <a:gd name="connsiteX833" fmla="*/ 3446493 w 4166559"/>
                <a:gd name="connsiteY833" fmla="*/ 2874734 h 4852254"/>
                <a:gd name="connsiteX834" fmla="*/ 3429852 w 4166559"/>
                <a:gd name="connsiteY834" fmla="*/ 2970409 h 4852254"/>
                <a:gd name="connsiteX835" fmla="*/ 3425694 w 4166559"/>
                <a:gd name="connsiteY835" fmla="*/ 2993289 h 4852254"/>
                <a:gd name="connsiteX836" fmla="*/ 3427773 w 4166559"/>
                <a:gd name="connsiteY836" fmla="*/ 2980810 h 4852254"/>
                <a:gd name="connsiteX837" fmla="*/ 3434014 w 4166559"/>
                <a:gd name="connsiteY837" fmla="*/ 2932971 h 4852254"/>
                <a:gd name="connsiteX838" fmla="*/ 3430893 w 4166559"/>
                <a:gd name="connsiteY838" fmla="*/ 2952731 h 4852254"/>
                <a:gd name="connsiteX839" fmla="*/ 3428877 w 4166559"/>
                <a:gd name="connsiteY839" fmla="*/ 2961466 h 4852254"/>
                <a:gd name="connsiteX840" fmla="*/ 3429853 w 4166559"/>
                <a:gd name="connsiteY840" fmla="*/ 2948051 h 4852254"/>
                <a:gd name="connsiteX841" fmla="*/ 3431933 w 4166559"/>
                <a:gd name="connsiteY841" fmla="*/ 2916332 h 4852254"/>
                <a:gd name="connsiteX842" fmla="*/ 3427773 w 4166559"/>
                <a:gd name="connsiteY842" fmla="*/ 2937131 h 4852254"/>
                <a:gd name="connsiteX843" fmla="*/ 3404896 w 4166559"/>
                <a:gd name="connsiteY843" fmla="*/ 3078563 h 4852254"/>
                <a:gd name="connsiteX844" fmla="*/ 3417373 w 4166559"/>
                <a:gd name="connsiteY844" fmla="*/ 2980810 h 4852254"/>
                <a:gd name="connsiteX845" fmla="*/ 3388254 w 4166559"/>
                <a:gd name="connsiteY845" fmla="*/ 3066084 h 4852254"/>
                <a:gd name="connsiteX846" fmla="*/ 3373696 w 4166559"/>
                <a:gd name="connsiteY846" fmla="*/ 3099362 h 4852254"/>
                <a:gd name="connsiteX847" fmla="*/ 3377856 w 4166559"/>
                <a:gd name="connsiteY847" fmla="*/ 3057764 h 4852254"/>
                <a:gd name="connsiteX848" fmla="*/ 3359584 w 4166559"/>
                <a:gd name="connsiteY848" fmla="*/ 3101617 h 4852254"/>
                <a:gd name="connsiteX849" fmla="*/ 3371616 w 4166559"/>
                <a:gd name="connsiteY849" fmla="*/ 3050226 h 4852254"/>
                <a:gd name="connsiteX850" fmla="*/ 3384097 w 4166559"/>
                <a:gd name="connsiteY850" fmla="*/ 2989129 h 4852254"/>
                <a:gd name="connsiteX851" fmla="*/ 3384097 w 4166559"/>
                <a:gd name="connsiteY851" fmla="*/ 2982888 h 4852254"/>
                <a:gd name="connsiteX852" fmla="*/ 3373696 w 4166559"/>
                <a:gd name="connsiteY852" fmla="*/ 3018248 h 4852254"/>
                <a:gd name="connsiteX853" fmla="*/ 3369536 w 4166559"/>
                <a:gd name="connsiteY853" fmla="*/ 3036966 h 4852254"/>
                <a:gd name="connsiteX854" fmla="*/ 3371617 w 4166559"/>
                <a:gd name="connsiteY854" fmla="*/ 3022407 h 4852254"/>
                <a:gd name="connsiteX855" fmla="*/ 3365377 w 4166559"/>
                <a:gd name="connsiteY855" fmla="*/ 3039046 h 4852254"/>
                <a:gd name="connsiteX856" fmla="*/ 3361217 w 4166559"/>
                <a:gd name="connsiteY856" fmla="*/ 3059845 h 4852254"/>
                <a:gd name="connsiteX857" fmla="*/ 3363298 w 4166559"/>
                <a:gd name="connsiteY857" fmla="*/ 3047366 h 4852254"/>
                <a:gd name="connsiteX858" fmla="*/ 3352897 w 4166559"/>
                <a:gd name="connsiteY858" fmla="*/ 3078563 h 4852254"/>
                <a:gd name="connsiteX859" fmla="*/ 3351856 w 4166559"/>
                <a:gd name="connsiteY859" fmla="*/ 3081688 h 4852254"/>
                <a:gd name="connsiteX860" fmla="*/ 3354976 w 4166559"/>
                <a:gd name="connsiteY860" fmla="*/ 3070244 h 4852254"/>
                <a:gd name="connsiteX861" fmla="*/ 3321700 w 4166559"/>
                <a:gd name="connsiteY861" fmla="*/ 3145120 h 4852254"/>
                <a:gd name="connsiteX862" fmla="*/ 3300901 w 4166559"/>
                <a:gd name="connsiteY862" fmla="*/ 3186717 h 4852254"/>
                <a:gd name="connsiteX863" fmla="*/ 3313378 w 4166559"/>
                <a:gd name="connsiteY863" fmla="*/ 3161759 h 4852254"/>
                <a:gd name="connsiteX864" fmla="*/ 3363298 w 4166559"/>
                <a:gd name="connsiteY864" fmla="*/ 3028646 h 4852254"/>
                <a:gd name="connsiteX865" fmla="*/ 3367702 w 4166559"/>
                <a:gd name="connsiteY865" fmla="*/ 2933197 h 4852254"/>
                <a:gd name="connsiteX866" fmla="*/ 3369536 w 4166559"/>
                <a:gd name="connsiteY866" fmla="*/ 2903853 h 4852254"/>
                <a:gd name="connsiteX867" fmla="*/ 3369536 w 4166559"/>
                <a:gd name="connsiteY867" fmla="*/ 2893455 h 4852254"/>
                <a:gd name="connsiteX868" fmla="*/ 3367702 w 4166559"/>
                <a:gd name="connsiteY868" fmla="*/ 2933197 h 4852254"/>
                <a:gd name="connsiteX869" fmla="*/ 3367554 w 4166559"/>
                <a:gd name="connsiteY869" fmla="*/ 2935571 h 4852254"/>
                <a:gd name="connsiteX870" fmla="*/ 3354976 w 4166559"/>
                <a:gd name="connsiteY870" fmla="*/ 3024486 h 4852254"/>
                <a:gd name="connsiteX871" fmla="*/ 3352897 w 4166559"/>
                <a:gd name="connsiteY871" fmla="*/ 3043206 h 4852254"/>
                <a:gd name="connsiteX872" fmla="*/ 3352897 w 4166559"/>
                <a:gd name="connsiteY872" fmla="*/ 3032806 h 4852254"/>
                <a:gd name="connsiteX873" fmla="*/ 3357057 w 4166559"/>
                <a:gd name="connsiteY873" fmla="*/ 2978729 h 4852254"/>
                <a:gd name="connsiteX874" fmla="*/ 3327939 w 4166559"/>
                <a:gd name="connsiteY874" fmla="*/ 3072325 h 4852254"/>
                <a:gd name="connsiteX875" fmla="*/ 3327939 w 4166559"/>
                <a:gd name="connsiteY875" fmla="*/ 3080644 h 4852254"/>
                <a:gd name="connsiteX876" fmla="*/ 3325858 w 4166559"/>
                <a:gd name="connsiteY876" fmla="*/ 3107682 h 4852254"/>
                <a:gd name="connsiteX877" fmla="*/ 3325858 w 4166559"/>
                <a:gd name="connsiteY877" fmla="*/ 3093124 h 4852254"/>
                <a:gd name="connsiteX878" fmla="*/ 3325858 w 4166559"/>
                <a:gd name="connsiteY878" fmla="*/ 3074403 h 4852254"/>
                <a:gd name="connsiteX879" fmla="*/ 3327939 w 4166559"/>
                <a:gd name="connsiteY879" fmla="*/ 3047366 h 4852254"/>
                <a:gd name="connsiteX880" fmla="*/ 3313378 w 4166559"/>
                <a:gd name="connsiteY880" fmla="*/ 3097283 h 4852254"/>
                <a:gd name="connsiteX881" fmla="*/ 3297837 w 4166559"/>
                <a:gd name="connsiteY881" fmla="*/ 3121460 h 4852254"/>
                <a:gd name="connsiteX882" fmla="*/ 3297917 w 4166559"/>
                <a:gd name="connsiteY882" fmla="*/ 3121191 h 4852254"/>
                <a:gd name="connsiteX883" fmla="*/ 3305059 w 4166559"/>
                <a:gd name="connsiteY883" fmla="*/ 3109763 h 4852254"/>
                <a:gd name="connsiteX884" fmla="*/ 3332099 w 4166559"/>
                <a:gd name="connsiteY884" fmla="*/ 3018248 h 4852254"/>
                <a:gd name="connsiteX885" fmla="*/ 3336258 w 4166559"/>
                <a:gd name="connsiteY885" fmla="*/ 2987048 h 4852254"/>
                <a:gd name="connsiteX886" fmla="*/ 3311300 w 4166559"/>
                <a:gd name="connsiteY886" fmla="*/ 3055686 h 4852254"/>
                <a:gd name="connsiteX887" fmla="*/ 3300381 w 4166559"/>
                <a:gd name="connsiteY887" fmla="*/ 3112882 h 4852254"/>
                <a:gd name="connsiteX888" fmla="*/ 3297917 w 4166559"/>
                <a:gd name="connsiteY888" fmla="*/ 3121191 h 4852254"/>
                <a:gd name="connsiteX889" fmla="*/ 3294661 w 4166559"/>
                <a:gd name="connsiteY889" fmla="*/ 3126402 h 4852254"/>
                <a:gd name="connsiteX890" fmla="*/ 3297837 w 4166559"/>
                <a:gd name="connsiteY890" fmla="*/ 3121460 h 4852254"/>
                <a:gd name="connsiteX891" fmla="*/ 3293751 w 4166559"/>
                <a:gd name="connsiteY891" fmla="*/ 3135241 h 4852254"/>
                <a:gd name="connsiteX892" fmla="*/ 3287092 w 4166559"/>
                <a:gd name="connsiteY892" fmla="*/ 3149727 h 4852254"/>
                <a:gd name="connsiteX893" fmla="*/ 3293361 w 4166559"/>
                <a:gd name="connsiteY893" fmla="*/ 3126401 h 4852254"/>
                <a:gd name="connsiteX894" fmla="*/ 3302980 w 4166559"/>
                <a:gd name="connsiteY894" fmla="*/ 3078563 h 4852254"/>
                <a:gd name="connsiteX895" fmla="*/ 3292580 w 4166559"/>
                <a:gd name="connsiteY895" fmla="*/ 3105603 h 4852254"/>
                <a:gd name="connsiteX896" fmla="*/ 3280102 w 4166559"/>
                <a:gd name="connsiteY896" fmla="*/ 3138881 h 4852254"/>
                <a:gd name="connsiteX897" fmla="*/ 3286341 w 4166559"/>
                <a:gd name="connsiteY897" fmla="*/ 3120161 h 4852254"/>
                <a:gd name="connsiteX898" fmla="*/ 3305059 w 4166559"/>
                <a:gd name="connsiteY898" fmla="*/ 3070244 h 4852254"/>
                <a:gd name="connsiteX899" fmla="*/ 3307140 w 4166559"/>
                <a:gd name="connsiteY899" fmla="*/ 3055686 h 4852254"/>
                <a:gd name="connsiteX900" fmla="*/ 3292580 w 4166559"/>
                <a:gd name="connsiteY900" fmla="*/ 3095202 h 4852254"/>
                <a:gd name="connsiteX901" fmla="*/ 3284260 w 4166559"/>
                <a:gd name="connsiteY901" fmla="*/ 3120161 h 4852254"/>
                <a:gd name="connsiteX902" fmla="*/ 3280102 w 4166559"/>
                <a:gd name="connsiteY902" fmla="*/ 3138881 h 4852254"/>
                <a:gd name="connsiteX903" fmla="*/ 3282181 w 4166559"/>
                <a:gd name="connsiteY903" fmla="*/ 3122242 h 4852254"/>
                <a:gd name="connsiteX904" fmla="*/ 3280102 w 4166559"/>
                <a:gd name="connsiteY904" fmla="*/ 3128480 h 4852254"/>
                <a:gd name="connsiteX905" fmla="*/ 3282181 w 4166559"/>
                <a:gd name="connsiteY905" fmla="*/ 3120161 h 4852254"/>
                <a:gd name="connsiteX906" fmla="*/ 3282181 w 4166559"/>
                <a:gd name="connsiteY906" fmla="*/ 3118082 h 4852254"/>
                <a:gd name="connsiteX907" fmla="*/ 3313378 w 4166559"/>
                <a:gd name="connsiteY907" fmla="*/ 2999528 h 4852254"/>
                <a:gd name="connsiteX908" fmla="*/ 3315459 w 4166559"/>
                <a:gd name="connsiteY908" fmla="*/ 2970409 h 4852254"/>
                <a:gd name="connsiteX909" fmla="*/ 3296742 w 4166559"/>
                <a:gd name="connsiteY909" fmla="*/ 2997449 h 4852254"/>
                <a:gd name="connsiteX910" fmla="*/ 3244743 w 4166559"/>
                <a:gd name="connsiteY910" fmla="*/ 3209597 h 4852254"/>
                <a:gd name="connsiteX911" fmla="*/ 3242628 w 4166559"/>
                <a:gd name="connsiteY911" fmla="*/ 3214091 h 4852254"/>
                <a:gd name="connsiteX912" fmla="*/ 3255988 w 4166559"/>
                <a:gd name="connsiteY912" fmla="*/ 3181485 h 4852254"/>
                <a:gd name="connsiteX913" fmla="*/ 3290501 w 4166559"/>
                <a:gd name="connsiteY913" fmla="*/ 3020326 h 4852254"/>
                <a:gd name="connsiteX914" fmla="*/ 3255144 w 4166559"/>
                <a:gd name="connsiteY914" fmla="*/ 3147201 h 4852254"/>
                <a:gd name="connsiteX915" fmla="*/ 3242662 w 4166559"/>
                <a:gd name="connsiteY915" fmla="*/ 3186717 h 4852254"/>
                <a:gd name="connsiteX916" fmla="*/ 3248903 w 4166559"/>
                <a:gd name="connsiteY916" fmla="*/ 3163840 h 4852254"/>
                <a:gd name="connsiteX917" fmla="*/ 3282181 w 4166559"/>
                <a:gd name="connsiteY917" fmla="*/ 3022407 h 4852254"/>
                <a:gd name="connsiteX918" fmla="*/ 3275943 w 4166559"/>
                <a:gd name="connsiteY918" fmla="*/ 3030727 h 4852254"/>
                <a:gd name="connsiteX919" fmla="*/ 3230183 w 4166559"/>
                <a:gd name="connsiteY919" fmla="*/ 3147201 h 4852254"/>
                <a:gd name="connsiteX920" fmla="*/ 3213546 w 4166559"/>
                <a:gd name="connsiteY920" fmla="*/ 3184638 h 4852254"/>
                <a:gd name="connsiteX921" fmla="*/ 3221863 w 4166559"/>
                <a:gd name="connsiteY921" fmla="*/ 3163840 h 4852254"/>
                <a:gd name="connsiteX922" fmla="*/ 3265542 w 4166559"/>
                <a:gd name="connsiteY922" fmla="*/ 3043206 h 4852254"/>
                <a:gd name="connsiteX923" fmla="*/ 3236424 w 4166559"/>
                <a:gd name="connsiteY923" fmla="*/ 3074403 h 4852254"/>
                <a:gd name="connsiteX924" fmla="*/ 3194826 w 4166559"/>
                <a:gd name="connsiteY924" fmla="*/ 3219995 h 4852254"/>
                <a:gd name="connsiteX925" fmla="*/ 3217706 w 4166559"/>
                <a:gd name="connsiteY925" fmla="*/ 3140960 h 4852254"/>
                <a:gd name="connsiteX926" fmla="*/ 3209384 w 4166559"/>
                <a:gd name="connsiteY926" fmla="*/ 3161759 h 4852254"/>
                <a:gd name="connsiteX927" fmla="*/ 3201065 w 4166559"/>
                <a:gd name="connsiteY927" fmla="*/ 3180479 h 4852254"/>
                <a:gd name="connsiteX928" fmla="*/ 3198986 w 4166559"/>
                <a:gd name="connsiteY928" fmla="*/ 3186717 h 4852254"/>
                <a:gd name="connsiteX929" fmla="*/ 3192747 w 4166559"/>
                <a:gd name="connsiteY929" fmla="*/ 3224155 h 4852254"/>
                <a:gd name="connsiteX930" fmla="*/ 3194826 w 4166559"/>
                <a:gd name="connsiteY930" fmla="*/ 3203356 h 4852254"/>
                <a:gd name="connsiteX931" fmla="*/ 3196907 w 4166559"/>
                <a:gd name="connsiteY931" fmla="*/ 3184638 h 4852254"/>
                <a:gd name="connsiteX932" fmla="*/ 3176108 w 4166559"/>
                <a:gd name="connsiteY932" fmla="*/ 3224155 h 4852254"/>
                <a:gd name="connsiteX933" fmla="*/ 3161548 w 4166559"/>
                <a:gd name="connsiteY933" fmla="*/ 3251195 h 4852254"/>
                <a:gd name="connsiteX934" fmla="*/ 3169867 w 4166559"/>
                <a:gd name="connsiteY934" fmla="*/ 3234556 h 4852254"/>
                <a:gd name="connsiteX935" fmla="*/ 3205227 w 4166559"/>
                <a:gd name="connsiteY935" fmla="*/ 3145120 h 4852254"/>
                <a:gd name="connsiteX936" fmla="*/ 3215625 w 4166559"/>
                <a:gd name="connsiteY936" fmla="*/ 3099362 h 4852254"/>
                <a:gd name="connsiteX937" fmla="*/ 3209384 w 4166559"/>
                <a:gd name="connsiteY937" fmla="*/ 3113922 h 4852254"/>
                <a:gd name="connsiteX938" fmla="*/ 3182347 w 4166559"/>
                <a:gd name="connsiteY938" fmla="*/ 3188798 h 4852254"/>
                <a:gd name="connsiteX939" fmla="*/ 3181306 w 4166559"/>
                <a:gd name="connsiteY939" fmla="*/ 3192959 h 4852254"/>
                <a:gd name="connsiteX940" fmla="*/ 3171948 w 4166559"/>
                <a:gd name="connsiteY940" fmla="*/ 3211676 h 4852254"/>
                <a:gd name="connsiteX941" fmla="*/ 3153228 w 4166559"/>
                <a:gd name="connsiteY941" fmla="*/ 3251195 h 4852254"/>
                <a:gd name="connsiteX942" fmla="*/ 3163629 w 4166559"/>
                <a:gd name="connsiteY942" fmla="*/ 3228315 h 4852254"/>
                <a:gd name="connsiteX943" fmla="*/ 3188585 w 4166559"/>
                <a:gd name="connsiteY943" fmla="*/ 3163840 h 4852254"/>
                <a:gd name="connsiteX944" fmla="*/ 3207305 w 4166559"/>
                <a:gd name="connsiteY944" fmla="*/ 3105603 h 4852254"/>
                <a:gd name="connsiteX945" fmla="*/ 3209384 w 4166559"/>
                <a:gd name="connsiteY945" fmla="*/ 3095202 h 4852254"/>
                <a:gd name="connsiteX946" fmla="*/ 3205227 w 4166559"/>
                <a:gd name="connsiteY946" fmla="*/ 3099362 h 4852254"/>
                <a:gd name="connsiteX947" fmla="*/ 3180266 w 4166559"/>
                <a:gd name="connsiteY947" fmla="*/ 3147201 h 4852254"/>
                <a:gd name="connsiteX948" fmla="*/ 3174027 w 4166559"/>
                <a:gd name="connsiteY948" fmla="*/ 3165918 h 4852254"/>
                <a:gd name="connsiteX949" fmla="*/ 3138668 w 4166559"/>
                <a:gd name="connsiteY949" fmla="*/ 3269913 h 4852254"/>
                <a:gd name="connsiteX950" fmla="*/ 3113712 w 4166559"/>
                <a:gd name="connsiteY950" fmla="*/ 3296952 h 4852254"/>
                <a:gd name="connsiteX951" fmla="*/ 3126189 w 4166559"/>
                <a:gd name="connsiteY951" fmla="*/ 3280313 h 4852254"/>
                <a:gd name="connsiteX952" fmla="*/ 3163629 w 4166559"/>
                <a:gd name="connsiteY952" fmla="*/ 3186717 h 4852254"/>
                <a:gd name="connsiteX953" fmla="*/ 3151150 w 4166559"/>
                <a:gd name="connsiteY953" fmla="*/ 3207516 h 4852254"/>
                <a:gd name="connsiteX954" fmla="*/ 3134510 w 4166559"/>
                <a:gd name="connsiteY954" fmla="*/ 3238715 h 4852254"/>
                <a:gd name="connsiteX955" fmla="*/ 3142830 w 4166559"/>
                <a:gd name="connsiteY955" fmla="*/ 3219995 h 4852254"/>
                <a:gd name="connsiteX956" fmla="*/ 3165708 w 4166559"/>
                <a:gd name="connsiteY956" fmla="*/ 3167999 h 4852254"/>
                <a:gd name="connsiteX957" fmla="*/ 3165708 w 4166559"/>
                <a:gd name="connsiteY957" fmla="*/ 3163840 h 4852254"/>
                <a:gd name="connsiteX958" fmla="*/ 3167786 w 4166559"/>
                <a:gd name="connsiteY958" fmla="*/ 3161759 h 4852254"/>
                <a:gd name="connsiteX959" fmla="*/ 3171948 w 4166559"/>
                <a:gd name="connsiteY959" fmla="*/ 3126402 h 4852254"/>
                <a:gd name="connsiteX960" fmla="*/ 3163629 w 4166559"/>
                <a:gd name="connsiteY960" fmla="*/ 3132640 h 4852254"/>
                <a:gd name="connsiteX961" fmla="*/ 3146988 w 4166559"/>
                <a:gd name="connsiteY961" fmla="*/ 3176319 h 4852254"/>
                <a:gd name="connsiteX962" fmla="*/ 3136589 w 4166559"/>
                <a:gd name="connsiteY962" fmla="*/ 3207516 h 4852254"/>
                <a:gd name="connsiteX963" fmla="*/ 3140749 w 4166559"/>
                <a:gd name="connsiteY963" fmla="*/ 3188798 h 4852254"/>
                <a:gd name="connsiteX964" fmla="*/ 3155309 w 4166559"/>
                <a:gd name="connsiteY964" fmla="*/ 3136800 h 4852254"/>
                <a:gd name="connsiteX965" fmla="*/ 3149069 w 4166559"/>
                <a:gd name="connsiteY965" fmla="*/ 3140960 h 4852254"/>
                <a:gd name="connsiteX966" fmla="*/ 3107471 w 4166559"/>
                <a:gd name="connsiteY966" fmla="*/ 3232475 h 4852254"/>
                <a:gd name="connsiteX967" fmla="*/ 3101232 w 4166559"/>
                <a:gd name="connsiteY967" fmla="*/ 3244954 h 4852254"/>
                <a:gd name="connsiteX968" fmla="*/ 3082512 w 4166559"/>
                <a:gd name="connsiteY968" fmla="*/ 3303191 h 4852254"/>
                <a:gd name="connsiteX969" fmla="*/ 3072114 w 4166559"/>
                <a:gd name="connsiteY969" fmla="*/ 3334390 h 4852254"/>
                <a:gd name="connsiteX970" fmla="*/ 3076271 w 4166559"/>
                <a:gd name="connsiteY970" fmla="*/ 3317751 h 4852254"/>
                <a:gd name="connsiteX971" fmla="*/ 3111631 w 4166559"/>
                <a:gd name="connsiteY971" fmla="*/ 3167999 h 4852254"/>
                <a:gd name="connsiteX972" fmla="*/ 3107471 w 4166559"/>
                <a:gd name="connsiteY972" fmla="*/ 3170078 h 4852254"/>
                <a:gd name="connsiteX973" fmla="*/ 3105390 w 4166559"/>
                <a:gd name="connsiteY973" fmla="*/ 3174238 h 4852254"/>
                <a:gd name="connsiteX974" fmla="*/ 3094992 w 4166559"/>
                <a:gd name="connsiteY974" fmla="*/ 3197118 h 4852254"/>
                <a:gd name="connsiteX975" fmla="*/ 3099151 w 4166559"/>
                <a:gd name="connsiteY975" fmla="*/ 3184638 h 4852254"/>
                <a:gd name="connsiteX976" fmla="*/ 3105390 w 4166559"/>
                <a:gd name="connsiteY976" fmla="*/ 3172159 h 4852254"/>
                <a:gd name="connsiteX977" fmla="*/ 3097070 w 4166559"/>
                <a:gd name="connsiteY977" fmla="*/ 3176319 h 4852254"/>
                <a:gd name="connsiteX978" fmla="*/ 3084591 w 4166559"/>
                <a:gd name="connsiteY978" fmla="*/ 3182557 h 4852254"/>
                <a:gd name="connsiteX979" fmla="*/ 3067954 w 4166559"/>
                <a:gd name="connsiteY979" fmla="*/ 3238715 h 4852254"/>
                <a:gd name="connsiteX980" fmla="*/ 3061713 w 4166559"/>
                <a:gd name="connsiteY980" fmla="*/ 3263674 h 4852254"/>
                <a:gd name="connsiteX981" fmla="*/ 3063792 w 4166559"/>
                <a:gd name="connsiteY981" fmla="*/ 3247035 h 4852254"/>
                <a:gd name="connsiteX982" fmla="*/ 3065873 w 4166559"/>
                <a:gd name="connsiteY982" fmla="*/ 3240794 h 4852254"/>
                <a:gd name="connsiteX983" fmla="*/ 3057554 w 4166559"/>
                <a:gd name="connsiteY983" fmla="*/ 3257433 h 4852254"/>
                <a:gd name="connsiteX984" fmla="*/ 3030516 w 4166559"/>
                <a:gd name="connsiteY984" fmla="*/ 3338550 h 4852254"/>
                <a:gd name="connsiteX985" fmla="*/ 3049234 w 4166559"/>
                <a:gd name="connsiteY985" fmla="*/ 3269913 h 4852254"/>
                <a:gd name="connsiteX986" fmla="*/ 3057554 w 4166559"/>
                <a:gd name="connsiteY986" fmla="*/ 3197118 h 4852254"/>
                <a:gd name="connsiteX987" fmla="*/ 3053394 w 4166559"/>
                <a:gd name="connsiteY987" fmla="*/ 3199197 h 4852254"/>
                <a:gd name="connsiteX988" fmla="*/ 3032595 w 4166559"/>
                <a:gd name="connsiteY988" fmla="*/ 3263674 h 4852254"/>
                <a:gd name="connsiteX989" fmla="*/ 2995157 w 4166559"/>
                <a:gd name="connsiteY989" fmla="*/ 3348948 h 4852254"/>
                <a:gd name="connsiteX990" fmla="*/ 2988918 w 4166559"/>
                <a:gd name="connsiteY990" fmla="*/ 3361428 h 4852254"/>
                <a:gd name="connsiteX991" fmla="*/ 2993076 w 4166559"/>
                <a:gd name="connsiteY991" fmla="*/ 3353108 h 4852254"/>
                <a:gd name="connsiteX992" fmla="*/ 3007636 w 4166559"/>
                <a:gd name="connsiteY992" fmla="*/ 3317751 h 4852254"/>
                <a:gd name="connsiteX993" fmla="*/ 2988918 w 4166559"/>
                <a:gd name="connsiteY993" fmla="*/ 3344789 h 4852254"/>
                <a:gd name="connsiteX994" fmla="*/ 2976439 w 4166559"/>
                <a:gd name="connsiteY994" fmla="*/ 3363509 h 4852254"/>
                <a:gd name="connsiteX995" fmla="*/ 2982678 w 4166559"/>
                <a:gd name="connsiteY995" fmla="*/ 3353108 h 4852254"/>
                <a:gd name="connsiteX996" fmla="*/ 3007636 w 4166559"/>
                <a:gd name="connsiteY996" fmla="*/ 3309432 h 4852254"/>
                <a:gd name="connsiteX997" fmla="*/ 3001396 w 4166559"/>
                <a:gd name="connsiteY997" fmla="*/ 3319830 h 4852254"/>
                <a:gd name="connsiteX998" fmla="*/ 3007636 w 4166559"/>
                <a:gd name="connsiteY998" fmla="*/ 3307351 h 4852254"/>
                <a:gd name="connsiteX999" fmla="*/ 3009717 w 4166559"/>
                <a:gd name="connsiteY999" fmla="*/ 3305272 h 4852254"/>
                <a:gd name="connsiteX1000" fmla="*/ 3028435 w 4166559"/>
                <a:gd name="connsiteY1000" fmla="*/ 3253274 h 4852254"/>
                <a:gd name="connsiteX1001" fmla="*/ 3032595 w 4166559"/>
                <a:gd name="connsiteY1001" fmla="*/ 3242875 h 4852254"/>
                <a:gd name="connsiteX1002" fmla="*/ 3042993 w 4166559"/>
                <a:gd name="connsiteY1002" fmla="*/ 3205437 h 4852254"/>
                <a:gd name="connsiteX1003" fmla="*/ 3038836 w 4166559"/>
                <a:gd name="connsiteY1003" fmla="*/ 3207516 h 4852254"/>
                <a:gd name="connsiteX1004" fmla="*/ 3032595 w 4166559"/>
                <a:gd name="connsiteY1004" fmla="*/ 3211676 h 4852254"/>
                <a:gd name="connsiteX1005" fmla="*/ 3015956 w 4166559"/>
                <a:gd name="connsiteY1005" fmla="*/ 3247035 h 4852254"/>
                <a:gd name="connsiteX1006" fmla="*/ 3009717 w 4166559"/>
                <a:gd name="connsiteY1006" fmla="*/ 3261593 h 4852254"/>
                <a:gd name="connsiteX1007" fmla="*/ 2990997 w 4166559"/>
                <a:gd name="connsiteY1007" fmla="*/ 3326071 h 4852254"/>
                <a:gd name="connsiteX1008" fmla="*/ 2990990 w 4166559"/>
                <a:gd name="connsiteY1008" fmla="*/ 3326093 h 4852254"/>
                <a:gd name="connsiteX1009" fmla="*/ 2994833 w 4166559"/>
                <a:gd name="connsiteY1009" fmla="*/ 3310699 h 4852254"/>
                <a:gd name="connsiteX1010" fmla="*/ 3011796 w 4166559"/>
                <a:gd name="connsiteY1010" fmla="*/ 3222076 h 4852254"/>
                <a:gd name="connsiteX1011" fmla="*/ 3007636 w 4166559"/>
                <a:gd name="connsiteY1011" fmla="*/ 3224155 h 4852254"/>
                <a:gd name="connsiteX1012" fmla="*/ 2999317 w 4166559"/>
                <a:gd name="connsiteY1012" fmla="*/ 3253274 h 4852254"/>
                <a:gd name="connsiteX1013" fmla="*/ 2963960 w 4166559"/>
                <a:gd name="connsiteY1013" fmla="*/ 3365587 h 4852254"/>
                <a:gd name="connsiteX1014" fmla="*/ 2953559 w 4166559"/>
                <a:gd name="connsiteY1014" fmla="*/ 3378067 h 4852254"/>
                <a:gd name="connsiteX1015" fmla="*/ 2959798 w 4166559"/>
                <a:gd name="connsiteY1015" fmla="*/ 3369747 h 4852254"/>
                <a:gd name="connsiteX1016" fmla="*/ 2988918 w 4166559"/>
                <a:gd name="connsiteY1016" fmla="*/ 3284473 h 4852254"/>
                <a:gd name="connsiteX1017" fmla="*/ 2988918 w 4166559"/>
                <a:gd name="connsiteY1017" fmla="*/ 3280313 h 4852254"/>
                <a:gd name="connsiteX1018" fmla="*/ 2974358 w 4166559"/>
                <a:gd name="connsiteY1018" fmla="*/ 3307351 h 4852254"/>
                <a:gd name="connsiteX1019" fmla="*/ 2963960 w 4166559"/>
                <a:gd name="connsiteY1019" fmla="*/ 3328149 h 4852254"/>
                <a:gd name="connsiteX1020" fmla="*/ 2968120 w 4166559"/>
                <a:gd name="connsiteY1020" fmla="*/ 3315670 h 4852254"/>
                <a:gd name="connsiteX1021" fmla="*/ 2986837 w 4166559"/>
                <a:gd name="connsiteY1021" fmla="*/ 3265753 h 4852254"/>
                <a:gd name="connsiteX1022" fmla="*/ 2995157 w 4166559"/>
                <a:gd name="connsiteY1022" fmla="*/ 3228315 h 4852254"/>
                <a:gd name="connsiteX1023" fmla="*/ 2990997 w 4166559"/>
                <a:gd name="connsiteY1023" fmla="*/ 3230396 h 4852254"/>
                <a:gd name="connsiteX1024" fmla="*/ 2978518 w 4166559"/>
                <a:gd name="connsiteY1024" fmla="*/ 3286552 h 4852254"/>
                <a:gd name="connsiteX1025" fmla="*/ 2976439 w 4166559"/>
                <a:gd name="connsiteY1025" fmla="*/ 3274072 h 4852254"/>
                <a:gd name="connsiteX1026" fmla="*/ 2966039 w 4166559"/>
                <a:gd name="connsiteY1026" fmla="*/ 3315670 h 4852254"/>
                <a:gd name="connsiteX1027" fmla="*/ 2961879 w 4166559"/>
                <a:gd name="connsiteY1027" fmla="*/ 3334390 h 4852254"/>
                <a:gd name="connsiteX1028" fmla="*/ 2963960 w 4166559"/>
                <a:gd name="connsiteY1028" fmla="*/ 3323990 h 4852254"/>
                <a:gd name="connsiteX1029" fmla="*/ 2966039 w 4166559"/>
                <a:gd name="connsiteY1029" fmla="*/ 3307351 h 4852254"/>
                <a:gd name="connsiteX1030" fmla="*/ 2953559 w 4166559"/>
                <a:gd name="connsiteY1030" fmla="*/ 3340629 h 4852254"/>
                <a:gd name="connsiteX1031" fmla="*/ 2945240 w 4166559"/>
                <a:gd name="connsiteY1031" fmla="*/ 3361428 h 4852254"/>
                <a:gd name="connsiteX1032" fmla="*/ 2949400 w 4166559"/>
                <a:gd name="connsiteY1032" fmla="*/ 3348948 h 4852254"/>
                <a:gd name="connsiteX1033" fmla="*/ 2972277 w 4166559"/>
                <a:gd name="connsiteY1033" fmla="*/ 3257433 h 4852254"/>
                <a:gd name="connsiteX1034" fmla="*/ 2966039 w 4166559"/>
                <a:gd name="connsiteY1034" fmla="*/ 3267834 h 4852254"/>
                <a:gd name="connsiteX1035" fmla="*/ 2957719 w 4166559"/>
                <a:gd name="connsiteY1035" fmla="*/ 3303191 h 4852254"/>
                <a:gd name="connsiteX1036" fmla="*/ 2955640 w 4166559"/>
                <a:gd name="connsiteY1036" fmla="*/ 3286552 h 4852254"/>
                <a:gd name="connsiteX1037" fmla="*/ 2949400 w 4166559"/>
                <a:gd name="connsiteY1037" fmla="*/ 3301112 h 4852254"/>
                <a:gd name="connsiteX1038" fmla="*/ 2936920 w 4166559"/>
                <a:gd name="connsiteY1038" fmla="*/ 3365587 h 4852254"/>
                <a:gd name="connsiteX1039" fmla="*/ 2934842 w 4166559"/>
                <a:gd name="connsiteY1039" fmla="*/ 3371821 h 4852254"/>
                <a:gd name="connsiteX1040" fmla="*/ 2941080 w 4166559"/>
                <a:gd name="connsiteY1040" fmla="*/ 3326071 h 4852254"/>
                <a:gd name="connsiteX1041" fmla="*/ 2928601 w 4166559"/>
                <a:gd name="connsiteY1041" fmla="*/ 3353108 h 4852254"/>
                <a:gd name="connsiteX1042" fmla="*/ 2924441 w 4166559"/>
                <a:gd name="connsiteY1042" fmla="*/ 3369747 h 4852254"/>
                <a:gd name="connsiteX1043" fmla="*/ 2926522 w 4166559"/>
                <a:gd name="connsiteY1043" fmla="*/ 3357268 h 4852254"/>
                <a:gd name="connsiteX1044" fmla="*/ 2926522 w 4166559"/>
                <a:gd name="connsiteY1044" fmla="*/ 3355189 h 4852254"/>
                <a:gd name="connsiteX1045" fmla="*/ 2924441 w 4166559"/>
                <a:gd name="connsiteY1045" fmla="*/ 3357268 h 4852254"/>
                <a:gd name="connsiteX1046" fmla="*/ 2920281 w 4166559"/>
                <a:gd name="connsiteY1046" fmla="*/ 3365587 h 4852254"/>
                <a:gd name="connsiteX1047" fmla="*/ 2922362 w 4166559"/>
                <a:gd name="connsiteY1047" fmla="*/ 3357268 h 4852254"/>
                <a:gd name="connsiteX1048" fmla="*/ 2920281 w 4166559"/>
                <a:gd name="connsiteY1048" fmla="*/ 3359349 h 4852254"/>
                <a:gd name="connsiteX1049" fmla="*/ 2914043 w 4166559"/>
                <a:gd name="connsiteY1049" fmla="*/ 3369747 h 4852254"/>
                <a:gd name="connsiteX1050" fmla="*/ 2905723 w 4166559"/>
                <a:gd name="connsiteY1050" fmla="*/ 3398866 h 4852254"/>
                <a:gd name="connsiteX1051" fmla="*/ 2904829 w 4166559"/>
                <a:gd name="connsiteY1051" fmla="*/ 3401249 h 4852254"/>
                <a:gd name="connsiteX1052" fmla="*/ 2909881 w 4166559"/>
                <a:gd name="connsiteY1052" fmla="*/ 3375988 h 4852254"/>
                <a:gd name="connsiteX1053" fmla="*/ 2907802 w 4166559"/>
                <a:gd name="connsiteY1053" fmla="*/ 3382226 h 4852254"/>
                <a:gd name="connsiteX1054" fmla="*/ 2903642 w 4166559"/>
                <a:gd name="connsiteY1054" fmla="*/ 3396787 h 4852254"/>
                <a:gd name="connsiteX1055" fmla="*/ 2897401 w 4166559"/>
                <a:gd name="connsiteY1055" fmla="*/ 3421745 h 4852254"/>
                <a:gd name="connsiteX1056" fmla="*/ 2893244 w 4166559"/>
                <a:gd name="connsiteY1056" fmla="*/ 3436304 h 4852254"/>
                <a:gd name="connsiteX1057" fmla="*/ 2895323 w 4166559"/>
                <a:gd name="connsiteY1057" fmla="*/ 3427984 h 4852254"/>
                <a:gd name="connsiteX1058" fmla="*/ 2897401 w 4166559"/>
                <a:gd name="connsiteY1058" fmla="*/ 3419664 h 4852254"/>
                <a:gd name="connsiteX1059" fmla="*/ 2895323 w 4166559"/>
                <a:gd name="connsiteY1059" fmla="*/ 3423824 h 4852254"/>
                <a:gd name="connsiteX1060" fmla="*/ 2887003 w 4166559"/>
                <a:gd name="connsiteY1060" fmla="*/ 3452943 h 4852254"/>
                <a:gd name="connsiteX1061" fmla="*/ 2887003 w 4166559"/>
                <a:gd name="connsiteY1061" fmla="*/ 3455024 h 4852254"/>
                <a:gd name="connsiteX1062" fmla="*/ 2872445 w 4166559"/>
                <a:gd name="connsiteY1062" fmla="*/ 3502860 h 4852254"/>
                <a:gd name="connsiteX1063" fmla="*/ 2857885 w 4166559"/>
                <a:gd name="connsiteY1063" fmla="*/ 3561097 h 4852254"/>
                <a:gd name="connsiteX1064" fmla="*/ 2855804 w 4166559"/>
                <a:gd name="connsiteY1064" fmla="*/ 3567337 h 4852254"/>
                <a:gd name="connsiteX1065" fmla="*/ 2841245 w 4166559"/>
                <a:gd name="connsiteY1065" fmla="*/ 3785724 h 4852254"/>
                <a:gd name="connsiteX1066" fmla="*/ 2832926 w 4166559"/>
                <a:gd name="connsiteY1066" fmla="*/ 3868920 h 4852254"/>
                <a:gd name="connsiteX1067" fmla="*/ 2820447 w 4166559"/>
                <a:gd name="connsiteY1067" fmla="*/ 4037392 h 4852254"/>
                <a:gd name="connsiteX1068" fmla="*/ 2805886 w 4166559"/>
                <a:gd name="connsiteY1068" fmla="*/ 4210021 h 4852254"/>
                <a:gd name="connsiteX1069" fmla="*/ 2803808 w 4166559"/>
                <a:gd name="connsiteY1069" fmla="*/ 4272418 h 4852254"/>
                <a:gd name="connsiteX1070" fmla="*/ 2805886 w 4166559"/>
                <a:gd name="connsiteY1070" fmla="*/ 4270339 h 4852254"/>
                <a:gd name="connsiteX1071" fmla="*/ 2807967 w 4166559"/>
                <a:gd name="connsiteY1071" fmla="*/ 4266179 h 4852254"/>
                <a:gd name="connsiteX1072" fmla="*/ 2830847 w 4166559"/>
                <a:gd name="connsiteY1072" fmla="*/ 4486647 h 4852254"/>
                <a:gd name="connsiteX1073" fmla="*/ 2851646 w 4166559"/>
                <a:gd name="connsiteY1073" fmla="*/ 4636399 h 4852254"/>
                <a:gd name="connsiteX1074" fmla="*/ 2864125 w 4166559"/>
                <a:gd name="connsiteY1074" fmla="*/ 4665517 h 4852254"/>
                <a:gd name="connsiteX1075" fmla="*/ 2901563 w 4166559"/>
                <a:gd name="connsiteY1075" fmla="*/ 4725833 h 4852254"/>
                <a:gd name="connsiteX1076" fmla="*/ 2926522 w 4166559"/>
                <a:gd name="connsiteY1076" fmla="*/ 4817348 h 4852254"/>
                <a:gd name="connsiteX1077" fmla="*/ 2926522 w 4166559"/>
                <a:gd name="connsiteY1077" fmla="*/ 4838146 h 4852254"/>
                <a:gd name="connsiteX1078" fmla="*/ 2924441 w 4166559"/>
                <a:gd name="connsiteY1078" fmla="*/ 4833987 h 4852254"/>
                <a:gd name="connsiteX1079" fmla="*/ 2799648 w 4166559"/>
                <a:gd name="connsiteY1079" fmla="*/ 4815269 h 4852254"/>
                <a:gd name="connsiteX1080" fmla="*/ 2716452 w 4166559"/>
                <a:gd name="connsiteY1080" fmla="*/ 4740393 h 4852254"/>
                <a:gd name="connsiteX1081" fmla="*/ 2716452 w 4166559"/>
                <a:gd name="connsiteY1081" fmla="*/ 4738312 h 4852254"/>
                <a:gd name="connsiteX1082" fmla="*/ 2718533 w 4166559"/>
                <a:gd name="connsiteY1082" fmla="*/ 4740393 h 4852254"/>
                <a:gd name="connsiteX1083" fmla="*/ 2724772 w 4166559"/>
                <a:gd name="connsiteY1083" fmla="*/ 4700874 h 4852254"/>
                <a:gd name="connsiteX1084" fmla="*/ 2718533 w 4166559"/>
                <a:gd name="connsiteY1084" fmla="*/ 4650957 h 4852254"/>
                <a:gd name="connsiteX1085" fmla="*/ 2703973 w 4166559"/>
                <a:gd name="connsiteY1085" fmla="*/ 4663436 h 4852254"/>
                <a:gd name="connsiteX1086" fmla="*/ 2695654 w 4166559"/>
                <a:gd name="connsiteY1086" fmla="*/ 4646797 h 4852254"/>
                <a:gd name="connsiteX1087" fmla="*/ 2670695 w 4166559"/>
                <a:gd name="connsiteY1087" fmla="*/ 4557363 h 4852254"/>
                <a:gd name="connsiteX1088" fmla="*/ 2656137 w 4166559"/>
                <a:gd name="connsiteY1088" fmla="*/ 4355613 h 4852254"/>
                <a:gd name="connsiteX1089" fmla="*/ 2668614 w 4166559"/>
                <a:gd name="connsiteY1089" fmla="*/ 4207942 h 4852254"/>
                <a:gd name="connsiteX1090" fmla="*/ 2670695 w 4166559"/>
                <a:gd name="connsiteY1090" fmla="*/ 4162185 h 4852254"/>
                <a:gd name="connsiteX1091" fmla="*/ 2672776 w 4166559"/>
                <a:gd name="connsiteY1091" fmla="*/ 4014512 h 4852254"/>
                <a:gd name="connsiteX1092" fmla="*/ 2668614 w 4166559"/>
                <a:gd name="connsiteY1092" fmla="*/ 3931316 h 4852254"/>
                <a:gd name="connsiteX1093" fmla="*/ 2639496 w 4166559"/>
                <a:gd name="connsiteY1093" fmla="*/ 3739967 h 4852254"/>
                <a:gd name="connsiteX1094" fmla="*/ 2637417 w 4166559"/>
                <a:gd name="connsiteY1094" fmla="*/ 3767006 h 4852254"/>
                <a:gd name="connsiteX1095" fmla="*/ 2637417 w 4166559"/>
                <a:gd name="connsiteY1095" fmla="*/ 3750367 h 4852254"/>
                <a:gd name="connsiteX1096" fmla="*/ 2637417 w 4166559"/>
                <a:gd name="connsiteY1096" fmla="*/ 3735807 h 4852254"/>
                <a:gd name="connsiteX1097" fmla="*/ 2633257 w 4166559"/>
                <a:gd name="connsiteY1097" fmla="*/ 3708770 h 4852254"/>
                <a:gd name="connsiteX1098" fmla="*/ 2612458 w 4166559"/>
                <a:gd name="connsiteY1098" fmla="*/ 3943796 h 4852254"/>
                <a:gd name="connsiteX1099" fmla="*/ 2616618 w 4166559"/>
                <a:gd name="connsiteY1099" fmla="*/ 4106027 h 4852254"/>
                <a:gd name="connsiteX1100" fmla="*/ 2599979 w 4166559"/>
                <a:gd name="connsiteY1100" fmla="*/ 4309856 h 4852254"/>
                <a:gd name="connsiteX1101" fmla="*/ 2595819 w 4166559"/>
                <a:gd name="connsiteY1101" fmla="*/ 4393051 h 4852254"/>
                <a:gd name="connsiteX1102" fmla="*/ 2595819 w 4166559"/>
                <a:gd name="connsiteY1102" fmla="*/ 4405530 h 4852254"/>
                <a:gd name="connsiteX1103" fmla="*/ 2597898 w 4166559"/>
                <a:gd name="connsiteY1103" fmla="*/ 4424250 h 4852254"/>
                <a:gd name="connsiteX1104" fmla="*/ 2608298 w 4166559"/>
                <a:gd name="connsiteY1104" fmla="*/ 4526164 h 4852254"/>
                <a:gd name="connsiteX1105" fmla="*/ 2616618 w 4166559"/>
                <a:gd name="connsiteY1105" fmla="*/ 4609359 h 4852254"/>
                <a:gd name="connsiteX1106" fmla="*/ 2618697 w 4166559"/>
                <a:gd name="connsiteY1106" fmla="*/ 4623919 h 4852254"/>
                <a:gd name="connsiteX1107" fmla="*/ 2618697 w 4166559"/>
                <a:gd name="connsiteY1107" fmla="*/ 4625998 h 4852254"/>
                <a:gd name="connsiteX1108" fmla="*/ 2629097 w 4166559"/>
                <a:gd name="connsiteY1108" fmla="*/ 4669677 h 4852254"/>
                <a:gd name="connsiteX1109" fmla="*/ 2654056 w 4166559"/>
                <a:gd name="connsiteY1109" fmla="*/ 4715434 h 4852254"/>
                <a:gd name="connsiteX1110" fmla="*/ 2679014 w 4166559"/>
                <a:gd name="connsiteY1110" fmla="*/ 4846466 h 4852254"/>
                <a:gd name="connsiteX1111" fmla="*/ 2674855 w 4166559"/>
                <a:gd name="connsiteY1111" fmla="*/ 4842306 h 4852254"/>
                <a:gd name="connsiteX1112" fmla="*/ 2674855 w 4166559"/>
                <a:gd name="connsiteY1112" fmla="*/ 4844387 h 4852254"/>
                <a:gd name="connsiteX1113" fmla="*/ 2674855 w 4166559"/>
                <a:gd name="connsiteY1113" fmla="*/ 4846466 h 4852254"/>
                <a:gd name="connsiteX1114" fmla="*/ 2674855 w 4166559"/>
                <a:gd name="connsiteY1114" fmla="*/ 4848547 h 4852254"/>
                <a:gd name="connsiteX1115" fmla="*/ 2589580 w 4166559"/>
                <a:gd name="connsiteY1115" fmla="*/ 4842306 h 4852254"/>
                <a:gd name="connsiteX1116" fmla="*/ 2585418 w 4166559"/>
                <a:gd name="connsiteY1116" fmla="*/ 4840227 h 4852254"/>
                <a:gd name="connsiteX1117" fmla="*/ 2562541 w 4166559"/>
                <a:gd name="connsiteY1117" fmla="*/ 4831908 h 4852254"/>
                <a:gd name="connsiteX1118" fmla="*/ 2493904 w 4166559"/>
                <a:gd name="connsiteY1118" fmla="*/ 4750791 h 4852254"/>
                <a:gd name="connsiteX1119" fmla="*/ 2491825 w 4166559"/>
                <a:gd name="connsiteY1119" fmla="*/ 4738312 h 4852254"/>
                <a:gd name="connsiteX1120" fmla="*/ 2489746 w 4166559"/>
                <a:gd name="connsiteY1120" fmla="*/ 4734152 h 4852254"/>
                <a:gd name="connsiteX1121" fmla="*/ 2489746 w 4166559"/>
                <a:gd name="connsiteY1121" fmla="*/ 4732073 h 4852254"/>
                <a:gd name="connsiteX1122" fmla="*/ 2491825 w 4166559"/>
                <a:gd name="connsiteY1122" fmla="*/ 4734152 h 4852254"/>
                <a:gd name="connsiteX1123" fmla="*/ 2493904 w 4166559"/>
                <a:gd name="connsiteY1123" fmla="*/ 4719594 h 4852254"/>
                <a:gd name="connsiteX1124" fmla="*/ 2483505 w 4166559"/>
                <a:gd name="connsiteY1124" fmla="*/ 4700874 h 4852254"/>
                <a:gd name="connsiteX1125" fmla="*/ 2483505 w 4166559"/>
                <a:gd name="connsiteY1125" fmla="*/ 4698795 h 4852254"/>
                <a:gd name="connsiteX1126" fmla="*/ 2481424 w 4166559"/>
                <a:gd name="connsiteY1126" fmla="*/ 4698795 h 4852254"/>
                <a:gd name="connsiteX1127" fmla="*/ 2464787 w 4166559"/>
                <a:gd name="connsiteY1127" fmla="*/ 4692554 h 4852254"/>
                <a:gd name="connsiteX1128" fmla="*/ 2456468 w 4166559"/>
                <a:gd name="connsiteY1128" fmla="*/ 4690476 h 4852254"/>
                <a:gd name="connsiteX1129" fmla="*/ 2456468 w 4166559"/>
                <a:gd name="connsiteY1129" fmla="*/ 4688395 h 4852254"/>
                <a:gd name="connsiteX1130" fmla="*/ 2456468 w 4166559"/>
                <a:gd name="connsiteY1130" fmla="*/ 4686316 h 4852254"/>
                <a:gd name="connsiteX1131" fmla="*/ 2458547 w 4166559"/>
                <a:gd name="connsiteY1131" fmla="*/ 4684235 h 4852254"/>
                <a:gd name="connsiteX1132" fmla="*/ 2458547 w 4166559"/>
                <a:gd name="connsiteY1132" fmla="*/ 4682156 h 4852254"/>
                <a:gd name="connsiteX1133" fmla="*/ 2456468 w 4166559"/>
                <a:gd name="connsiteY1133" fmla="*/ 4667596 h 4852254"/>
                <a:gd name="connsiteX1134" fmla="*/ 2456468 w 4166559"/>
                <a:gd name="connsiteY1134" fmla="*/ 4665517 h 4852254"/>
                <a:gd name="connsiteX1135" fmla="*/ 2456468 w 4166559"/>
                <a:gd name="connsiteY1135" fmla="*/ 4663436 h 4852254"/>
                <a:gd name="connsiteX1136" fmla="*/ 2456468 w 4166559"/>
                <a:gd name="connsiteY1136" fmla="*/ 4659276 h 4852254"/>
                <a:gd name="connsiteX1137" fmla="*/ 2481424 w 4166559"/>
                <a:gd name="connsiteY1137" fmla="*/ 4455448 h 4852254"/>
                <a:gd name="connsiteX1138" fmla="*/ 2495984 w 4166559"/>
                <a:gd name="connsiteY1138" fmla="*/ 4280737 h 4852254"/>
                <a:gd name="connsiteX1139" fmla="*/ 2489746 w 4166559"/>
                <a:gd name="connsiteY1139" fmla="*/ 4020752 h 4852254"/>
                <a:gd name="connsiteX1140" fmla="*/ 2495984 w 4166559"/>
                <a:gd name="connsiteY1140" fmla="*/ 3848121 h 4852254"/>
                <a:gd name="connsiteX1141" fmla="*/ 2460625 w 4166559"/>
                <a:gd name="connsiteY1141" fmla="*/ 3710848 h 4852254"/>
                <a:gd name="connsiteX1142" fmla="*/ 2454387 w 4166559"/>
                <a:gd name="connsiteY1142" fmla="*/ 3507020 h 4852254"/>
                <a:gd name="connsiteX1143" fmla="*/ 2425268 w 4166559"/>
                <a:gd name="connsiteY1143" fmla="*/ 3230396 h 4852254"/>
                <a:gd name="connsiteX1144" fmla="*/ 2414870 w 4166559"/>
                <a:gd name="connsiteY1144" fmla="*/ 3230396 h 4852254"/>
                <a:gd name="connsiteX1145" fmla="*/ 2404470 w 4166559"/>
                <a:gd name="connsiteY1145" fmla="*/ 3230396 h 4852254"/>
                <a:gd name="connsiteX1146" fmla="*/ 1986414 w 4166559"/>
                <a:gd name="connsiteY1146" fmla="*/ 3222076 h 4852254"/>
                <a:gd name="connsiteX1147" fmla="*/ 1620352 w 4166559"/>
                <a:gd name="connsiteY1147" fmla="*/ 3145120 h 4852254"/>
                <a:gd name="connsiteX1148" fmla="*/ 1626592 w 4166559"/>
                <a:gd name="connsiteY1148" fmla="*/ 3153439 h 4852254"/>
                <a:gd name="connsiteX1149" fmla="*/ 1614113 w 4166559"/>
                <a:gd name="connsiteY1149" fmla="*/ 3143041 h 4852254"/>
                <a:gd name="connsiteX1150" fmla="*/ 1593314 w 4166559"/>
                <a:gd name="connsiteY1150" fmla="*/ 3138881 h 4852254"/>
                <a:gd name="connsiteX1151" fmla="*/ 1595395 w 4166559"/>
                <a:gd name="connsiteY1151" fmla="*/ 3140960 h 4852254"/>
                <a:gd name="connsiteX1152" fmla="*/ 1589154 w 4166559"/>
                <a:gd name="connsiteY1152" fmla="*/ 3138881 h 4852254"/>
                <a:gd name="connsiteX1153" fmla="*/ 1539237 w 4166559"/>
                <a:gd name="connsiteY1153" fmla="*/ 3130561 h 4852254"/>
                <a:gd name="connsiteX1154" fmla="*/ 1537156 w 4166559"/>
                <a:gd name="connsiteY1154" fmla="*/ 3130561 h 4852254"/>
                <a:gd name="connsiteX1155" fmla="*/ 1497639 w 4166559"/>
                <a:gd name="connsiteY1155" fmla="*/ 3126402 h 4852254"/>
                <a:gd name="connsiteX1156" fmla="*/ 1478921 w 4166559"/>
                <a:gd name="connsiteY1156" fmla="*/ 3140960 h 4852254"/>
                <a:gd name="connsiteX1157" fmla="*/ 1431083 w 4166559"/>
                <a:gd name="connsiteY1157" fmla="*/ 3134721 h 4852254"/>
                <a:gd name="connsiteX1158" fmla="*/ 1420683 w 4166559"/>
                <a:gd name="connsiteY1158" fmla="*/ 3134721 h 4852254"/>
                <a:gd name="connsiteX1159" fmla="*/ 1426923 w 4166559"/>
                <a:gd name="connsiteY1159" fmla="*/ 3132640 h 4852254"/>
                <a:gd name="connsiteX1160" fmla="*/ 1437324 w 4166559"/>
                <a:gd name="connsiteY1160" fmla="*/ 3128480 h 4852254"/>
                <a:gd name="connsiteX1161" fmla="*/ 1420683 w 4166559"/>
                <a:gd name="connsiteY1161" fmla="*/ 3126402 h 4852254"/>
                <a:gd name="connsiteX1162" fmla="*/ 1410284 w 4166559"/>
                <a:gd name="connsiteY1162" fmla="*/ 3128480 h 4852254"/>
                <a:gd name="connsiteX1163" fmla="*/ 1406125 w 4166559"/>
                <a:gd name="connsiteY1163" fmla="*/ 3130561 h 4852254"/>
                <a:gd name="connsiteX1164" fmla="*/ 1399884 w 4166559"/>
                <a:gd name="connsiteY1164" fmla="*/ 3134721 h 4852254"/>
                <a:gd name="connsiteX1165" fmla="*/ 1397805 w 4166559"/>
                <a:gd name="connsiteY1165" fmla="*/ 3136800 h 4852254"/>
                <a:gd name="connsiteX1166" fmla="*/ 1364527 w 4166559"/>
                <a:gd name="connsiteY1166" fmla="*/ 3172159 h 4852254"/>
                <a:gd name="connsiteX1167" fmla="*/ 1331249 w 4166559"/>
                <a:gd name="connsiteY1167" fmla="*/ 3240794 h 4852254"/>
                <a:gd name="connsiteX1168" fmla="*/ 1160698 w 4166559"/>
                <a:gd name="connsiteY1168" fmla="*/ 3467503 h 4852254"/>
                <a:gd name="connsiteX1169" fmla="*/ 990148 w 4166559"/>
                <a:gd name="connsiteY1169" fmla="*/ 3671332 h 4852254"/>
                <a:gd name="connsiteX1170" fmla="*/ 983907 w 4166559"/>
                <a:gd name="connsiteY1170" fmla="*/ 3681730 h 4852254"/>
                <a:gd name="connsiteX1171" fmla="*/ 950631 w 4166559"/>
                <a:gd name="connsiteY1171" fmla="*/ 3760766 h 4852254"/>
                <a:gd name="connsiteX1172" fmla="*/ 954788 w 4166559"/>
                <a:gd name="connsiteY1172" fmla="*/ 3789884 h 4852254"/>
                <a:gd name="connsiteX1173" fmla="*/ 961029 w 4166559"/>
                <a:gd name="connsiteY1173" fmla="*/ 3823162 h 4852254"/>
                <a:gd name="connsiteX1174" fmla="*/ 961029 w 4166559"/>
                <a:gd name="connsiteY1174" fmla="*/ 3837723 h 4852254"/>
                <a:gd name="connsiteX1175" fmla="*/ 1081662 w 4166559"/>
                <a:gd name="connsiteY1175" fmla="*/ 4237061 h 4852254"/>
                <a:gd name="connsiteX1176" fmla="*/ 1223094 w 4166559"/>
                <a:gd name="connsiteY1176" fmla="*/ 4582322 h 4852254"/>
                <a:gd name="connsiteX1177" fmla="*/ 1283412 w 4166559"/>
                <a:gd name="connsiteY1177" fmla="*/ 4644718 h 4852254"/>
                <a:gd name="connsiteX1178" fmla="*/ 1337487 w 4166559"/>
                <a:gd name="connsiteY1178" fmla="*/ 4779910 h 4852254"/>
                <a:gd name="connsiteX1179" fmla="*/ 1329168 w 4166559"/>
                <a:gd name="connsiteY1179" fmla="*/ 4771590 h 4852254"/>
                <a:gd name="connsiteX1180" fmla="*/ 1329168 w 4166559"/>
                <a:gd name="connsiteY1180" fmla="*/ 4773671 h 4852254"/>
                <a:gd name="connsiteX1181" fmla="*/ 1322929 w 4166559"/>
                <a:gd name="connsiteY1181" fmla="*/ 4777831 h 4852254"/>
                <a:gd name="connsiteX1182" fmla="*/ 1339568 w 4166559"/>
                <a:gd name="connsiteY1182" fmla="*/ 4784069 h 4852254"/>
                <a:gd name="connsiteX1183" fmla="*/ 1221016 w 4166559"/>
                <a:gd name="connsiteY1183" fmla="*/ 4781991 h 4852254"/>
                <a:gd name="connsiteX1184" fmla="*/ 1141978 w 4166559"/>
                <a:gd name="connsiteY1184" fmla="*/ 4721673 h 4852254"/>
                <a:gd name="connsiteX1185" fmla="*/ 1139899 w 4166559"/>
                <a:gd name="connsiteY1185" fmla="*/ 4725833 h 4852254"/>
                <a:gd name="connsiteX1186" fmla="*/ 1139899 w 4166559"/>
                <a:gd name="connsiteY1186" fmla="*/ 4738312 h 4852254"/>
                <a:gd name="connsiteX1187" fmla="*/ 1104542 w 4166559"/>
                <a:gd name="connsiteY1187" fmla="*/ 4650957 h 4852254"/>
                <a:gd name="connsiteX1188" fmla="*/ 1102461 w 4166559"/>
                <a:gd name="connsiteY1188" fmla="*/ 4646797 h 4852254"/>
                <a:gd name="connsiteX1189" fmla="*/ 1100380 w 4166559"/>
                <a:gd name="connsiteY1189" fmla="*/ 4644718 h 4852254"/>
                <a:gd name="connsiteX1190" fmla="*/ 1087901 w 4166559"/>
                <a:gd name="connsiteY1190" fmla="*/ 4628079 h 4852254"/>
                <a:gd name="connsiteX1191" fmla="*/ 1092061 w 4166559"/>
                <a:gd name="connsiteY1191" fmla="*/ 4667596 h 4852254"/>
                <a:gd name="connsiteX1192" fmla="*/ 1092061 w 4166559"/>
                <a:gd name="connsiteY1192" fmla="*/ 4671756 h 4852254"/>
                <a:gd name="connsiteX1193" fmla="*/ 1081662 w 4166559"/>
                <a:gd name="connsiteY1193" fmla="*/ 4628079 h 4852254"/>
                <a:gd name="connsiteX1194" fmla="*/ 1081662 w 4166559"/>
                <a:gd name="connsiteY1194" fmla="*/ 4636399 h 4852254"/>
                <a:gd name="connsiteX1195" fmla="*/ 1083743 w 4166559"/>
                <a:gd name="connsiteY1195" fmla="*/ 4648878 h 4852254"/>
                <a:gd name="connsiteX1196" fmla="*/ 1083743 w 4166559"/>
                <a:gd name="connsiteY1196" fmla="*/ 4653038 h 4852254"/>
                <a:gd name="connsiteX1197" fmla="*/ 1081662 w 4166559"/>
                <a:gd name="connsiteY1197" fmla="*/ 4646797 h 4852254"/>
                <a:gd name="connsiteX1198" fmla="*/ 1079582 w 4166559"/>
                <a:gd name="connsiteY1198" fmla="*/ 4655117 h 4852254"/>
                <a:gd name="connsiteX1199" fmla="*/ 1079582 w 4166559"/>
                <a:gd name="connsiteY1199" fmla="*/ 4661357 h 4852254"/>
                <a:gd name="connsiteX1200" fmla="*/ 1077503 w 4166559"/>
                <a:gd name="connsiteY1200" fmla="*/ 4638477 h 4852254"/>
                <a:gd name="connsiteX1201" fmla="*/ 1077503 w 4166559"/>
                <a:gd name="connsiteY1201" fmla="*/ 4648878 h 4852254"/>
                <a:gd name="connsiteX1202" fmla="*/ 1077503 w 4166559"/>
                <a:gd name="connsiteY1202" fmla="*/ 4657198 h 4852254"/>
                <a:gd name="connsiteX1203" fmla="*/ 1077503 w 4166559"/>
                <a:gd name="connsiteY1203" fmla="*/ 4665517 h 4852254"/>
                <a:gd name="connsiteX1204" fmla="*/ 1079582 w 4166559"/>
                <a:gd name="connsiteY1204" fmla="*/ 4673837 h 4852254"/>
                <a:gd name="connsiteX1205" fmla="*/ 1077503 w 4166559"/>
                <a:gd name="connsiteY1205" fmla="*/ 4669677 h 4852254"/>
                <a:gd name="connsiteX1206" fmla="*/ 1075424 w 4166559"/>
                <a:gd name="connsiteY1206" fmla="*/ 4665517 h 4852254"/>
                <a:gd name="connsiteX1207" fmla="*/ 1073343 w 4166559"/>
                <a:gd name="connsiteY1207" fmla="*/ 4677996 h 4852254"/>
                <a:gd name="connsiteX1208" fmla="*/ 1073343 w 4166559"/>
                <a:gd name="connsiteY1208" fmla="*/ 4684235 h 4852254"/>
                <a:gd name="connsiteX1209" fmla="*/ 1071262 w 4166559"/>
                <a:gd name="connsiteY1209" fmla="*/ 4648878 h 4852254"/>
                <a:gd name="connsiteX1210" fmla="*/ 1067102 w 4166559"/>
                <a:gd name="connsiteY1210" fmla="*/ 4646797 h 4852254"/>
                <a:gd name="connsiteX1211" fmla="*/ 1071262 w 4166559"/>
                <a:gd name="connsiteY1211" fmla="*/ 4698795 h 4852254"/>
                <a:gd name="connsiteX1212" fmla="*/ 1069183 w 4166559"/>
                <a:gd name="connsiteY1212" fmla="*/ 4707115 h 4852254"/>
                <a:gd name="connsiteX1213" fmla="*/ 1056704 w 4166559"/>
                <a:gd name="connsiteY1213" fmla="*/ 4644718 h 4852254"/>
                <a:gd name="connsiteX1214" fmla="*/ 1056704 w 4166559"/>
                <a:gd name="connsiteY1214" fmla="*/ 4646797 h 4852254"/>
                <a:gd name="connsiteX1215" fmla="*/ 1050463 w 4166559"/>
                <a:gd name="connsiteY1215" fmla="*/ 4661357 h 4852254"/>
                <a:gd name="connsiteX1216" fmla="*/ 1052544 w 4166559"/>
                <a:gd name="connsiteY1216" fmla="*/ 4653038 h 4852254"/>
                <a:gd name="connsiteX1217" fmla="*/ 1054625 w 4166559"/>
                <a:gd name="connsiteY1217" fmla="*/ 4640558 h 4852254"/>
                <a:gd name="connsiteX1218" fmla="*/ 1048384 w 4166559"/>
                <a:gd name="connsiteY1218" fmla="*/ 4619760 h 4852254"/>
                <a:gd name="connsiteX1219" fmla="*/ 1044225 w 4166559"/>
                <a:gd name="connsiteY1219" fmla="*/ 4642637 h 4852254"/>
                <a:gd name="connsiteX1220" fmla="*/ 1044225 w 4166559"/>
                <a:gd name="connsiteY1220" fmla="*/ 4648878 h 4852254"/>
                <a:gd name="connsiteX1221" fmla="*/ 1046303 w 4166559"/>
                <a:gd name="connsiteY1221" fmla="*/ 4661357 h 4852254"/>
                <a:gd name="connsiteX1222" fmla="*/ 1044225 w 4166559"/>
                <a:gd name="connsiteY1222" fmla="*/ 4653038 h 4852254"/>
                <a:gd name="connsiteX1223" fmla="*/ 1042146 w 4166559"/>
                <a:gd name="connsiteY1223" fmla="*/ 4644718 h 4852254"/>
                <a:gd name="connsiteX1224" fmla="*/ 1040065 w 4166559"/>
                <a:gd name="connsiteY1224" fmla="*/ 4650957 h 4852254"/>
                <a:gd name="connsiteX1225" fmla="*/ 1037984 w 4166559"/>
                <a:gd name="connsiteY1225" fmla="*/ 4667596 h 4852254"/>
                <a:gd name="connsiteX1226" fmla="*/ 1037984 w 4166559"/>
                <a:gd name="connsiteY1226" fmla="*/ 4661357 h 4852254"/>
                <a:gd name="connsiteX1227" fmla="*/ 1037984 w 4166559"/>
                <a:gd name="connsiteY1227" fmla="*/ 4653038 h 4852254"/>
                <a:gd name="connsiteX1228" fmla="*/ 1035905 w 4166559"/>
                <a:gd name="connsiteY1228" fmla="*/ 4619760 h 4852254"/>
                <a:gd name="connsiteX1229" fmla="*/ 1021347 w 4166559"/>
                <a:gd name="connsiteY1229" fmla="*/ 4549043 h 4852254"/>
                <a:gd name="connsiteX1230" fmla="*/ 892392 w 4166559"/>
                <a:gd name="connsiteY1230" fmla="*/ 4193382 h 4852254"/>
                <a:gd name="connsiteX1231" fmla="*/ 765520 w 4166559"/>
                <a:gd name="connsiteY1231" fmla="*/ 3843961 h 4852254"/>
                <a:gd name="connsiteX1232" fmla="*/ 769679 w 4166559"/>
                <a:gd name="connsiteY1232" fmla="*/ 3868920 h 4852254"/>
                <a:gd name="connsiteX1233" fmla="*/ 771761 w 4166559"/>
                <a:gd name="connsiteY1233" fmla="*/ 3875160 h 4852254"/>
                <a:gd name="connsiteX1234" fmla="*/ 717681 w 4166559"/>
                <a:gd name="connsiteY1234" fmla="*/ 3748286 h 4852254"/>
                <a:gd name="connsiteX1235" fmla="*/ 698963 w 4166559"/>
                <a:gd name="connsiteY1235" fmla="*/ 3548617 h 4852254"/>
                <a:gd name="connsiteX1236" fmla="*/ 777999 w 4166559"/>
                <a:gd name="connsiteY1236" fmla="*/ 3438384 h 4852254"/>
                <a:gd name="connsiteX1237" fmla="*/ 561691 w 4166559"/>
                <a:gd name="connsiteY1237" fmla="*/ 3604775 h 4852254"/>
                <a:gd name="connsiteX1238" fmla="*/ 482655 w 4166559"/>
                <a:gd name="connsiteY1238" fmla="*/ 3681730 h 4852254"/>
                <a:gd name="connsiteX1239" fmla="*/ 418178 w 4166559"/>
                <a:gd name="connsiteY1239" fmla="*/ 3789884 h 4852254"/>
                <a:gd name="connsiteX1240" fmla="*/ 368263 w 4166559"/>
                <a:gd name="connsiteY1240" fmla="*/ 3906358 h 4852254"/>
                <a:gd name="connsiteX1241" fmla="*/ 316264 w 4166559"/>
                <a:gd name="connsiteY1241" fmla="*/ 4035311 h 4852254"/>
                <a:gd name="connsiteX1242" fmla="*/ 228909 w 4166559"/>
                <a:gd name="connsiteY1242" fmla="*/ 4301536 h 4852254"/>
                <a:gd name="connsiteX1243" fmla="*/ 214349 w 4166559"/>
                <a:gd name="connsiteY1243" fmla="*/ 4370173 h 4852254"/>
                <a:gd name="connsiteX1244" fmla="*/ 212270 w 4166559"/>
                <a:gd name="connsiteY1244" fmla="*/ 4563602 h 4852254"/>
                <a:gd name="connsiteX1245" fmla="*/ 212270 w 4166559"/>
                <a:gd name="connsiteY1245" fmla="*/ 4576081 h 4852254"/>
                <a:gd name="connsiteX1246" fmla="*/ 228909 w 4166559"/>
                <a:gd name="connsiteY1246" fmla="*/ 4607280 h 4852254"/>
                <a:gd name="connsiteX1247" fmla="*/ 276746 w 4166559"/>
                <a:gd name="connsiteY1247" fmla="*/ 4759111 h 4852254"/>
                <a:gd name="connsiteX1248" fmla="*/ 268428 w 4166559"/>
                <a:gd name="connsiteY1248" fmla="*/ 4790310 h 4852254"/>
                <a:gd name="connsiteX1249" fmla="*/ 262187 w 4166559"/>
                <a:gd name="connsiteY1249" fmla="*/ 4788229 h 4852254"/>
                <a:gd name="connsiteX1250" fmla="*/ 268428 w 4166559"/>
                <a:gd name="connsiteY1250" fmla="*/ 4794470 h 4852254"/>
                <a:gd name="connsiteX1251" fmla="*/ 233069 w 4166559"/>
                <a:gd name="connsiteY1251" fmla="*/ 4792389 h 4852254"/>
                <a:gd name="connsiteX1252" fmla="*/ 228909 w 4166559"/>
                <a:gd name="connsiteY1252" fmla="*/ 4811109 h 4852254"/>
                <a:gd name="connsiteX1253" fmla="*/ 224750 w 4166559"/>
                <a:gd name="connsiteY1253" fmla="*/ 4823588 h 4852254"/>
                <a:gd name="connsiteX1254" fmla="*/ 222671 w 4166559"/>
                <a:gd name="connsiteY1254" fmla="*/ 4819429 h 4852254"/>
                <a:gd name="connsiteX1255" fmla="*/ 114514 w 4166559"/>
                <a:gd name="connsiteY1255" fmla="*/ 4771590 h 4852254"/>
                <a:gd name="connsiteX1256" fmla="*/ 62518 w 4166559"/>
                <a:gd name="connsiteY1256" fmla="*/ 4665517 h 4852254"/>
                <a:gd name="connsiteX1257" fmla="*/ 62518 w 4166559"/>
                <a:gd name="connsiteY1257" fmla="*/ 4663436 h 4852254"/>
                <a:gd name="connsiteX1258" fmla="*/ 68757 w 4166559"/>
                <a:gd name="connsiteY1258" fmla="*/ 4675915 h 4852254"/>
                <a:gd name="connsiteX1259" fmla="*/ 66678 w 4166559"/>
                <a:gd name="connsiteY1259" fmla="*/ 4636399 h 4852254"/>
                <a:gd name="connsiteX1260" fmla="*/ 72917 w 4166559"/>
                <a:gd name="connsiteY1260" fmla="*/ 4615600 h 4852254"/>
                <a:gd name="connsiteX1261" fmla="*/ 66678 w 4166559"/>
                <a:gd name="connsiteY1261" fmla="*/ 4557363 h 4852254"/>
                <a:gd name="connsiteX1262" fmla="*/ 66678 w 4166559"/>
                <a:gd name="connsiteY1262" fmla="*/ 4544884 h 4852254"/>
                <a:gd name="connsiteX1263" fmla="*/ 64597 w 4166559"/>
                <a:gd name="connsiteY1263" fmla="*/ 4544884 h 4852254"/>
                <a:gd name="connsiteX1264" fmla="*/ 62518 w 4166559"/>
                <a:gd name="connsiteY1264" fmla="*/ 4551122 h 4852254"/>
                <a:gd name="connsiteX1265" fmla="*/ 47958 w 4166559"/>
                <a:gd name="connsiteY1265" fmla="*/ 4571921 h 4852254"/>
                <a:gd name="connsiteX1266" fmla="*/ 122 w 4166559"/>
                <a:gd name="connsiteY1266" fmla="*/ 4561523 h 4852254"/>
                <a:gd name="connsiteX1267" fmla="*/ 122 w 4166559"/>
                <a:gd name="connsiteY1267" fmla="*/ 4549043 h 4852254"/>
                <a:gd name="connsiteX1268" fmla="*/ 43798 w 4166559"/>
                <a:gd name="connsiteY1268" fmla="*/ 4397211 h 4852254"/>
                <a:gd name="connsiteX1269" fmla="*/ 62518 w 4166559"/>
                <a:gd name="connsiteY1269" fmla="*/ 4268258 h 4852254"/>
                <a:gd name="connsiteX1270" fmla="*/ 126994 w 4166559"/>
                <a:gd name="connsiteY1270" fmla="*/ 4072748 h 4852254"/>
                <a:gd name="connsiteX1271" fmla="*/ 162353 w 4166559"/>
                <a:gd name="connsiteY1271" fmla="*/ 3964594 h 4852254"/>
                <a:gd name="connsiteX1272" fmla="*/ 253868 w 4166559"/>
                <a:gd name="connsiteY1272" fmla="*/ 3586055 h 4852254"/>
                <a:gd name="connsiteX1273" fmla="*/ 247629 w 4166559"/>
                <a:gd name="connsiteY1273" fmla="*/ 3550698 h 4852254"/>
                <a:gd name="connsiteX1274" fmla="*/ 241389 w 4166559"/>
                <a:gd name="connsiteY1274" fmla="*/ 3504941 h 4852254"/>
                <a:gd name="connsiteX1275" fmla="*/ 291306 w 4166559"/>
                <a:gd name="connsiteY1275" fmla="*/ 3446704 h 4852254"/>
                <a:gd name="connsiteX1276" fmla="*/ 341223 w 4166559"/>
                <a:gd name="connsiteY1276" fmla="*/ 3403025 h 4852254"/>
                <a:gd name="connsiteX1277" fmla="*/ 349543 w 4166559"/>
                <a:gd name="connsiteY1277" fmla="*/ 3394706 h 4852254"/>
                <a:gd name="connsiteX1278" fmla="*/ 368263 w 4166559"/>
                <a:gd name="connsiteY1278" fmla="*/ 3382226 h 4852254"/>
                <a:gd name="connsiteX1279" fmla="*/ 443137 w 4166559"/>
                <a:gd name="connsiteY1279" fmla="*/ 3326071 h 4852254"/>
                <a:gd name="connsiteX1280" fmla="*/ 507614 w 4166559"/>
                <a:gd name="connsiteY1280" fmla="*/ 3253274 h 4852254"/>
                <a:gd name="connsiteX1281" fmla="*/ 557531 w 4166559"/>
                <a:gd name="connsiteY1281" fmla="*/ 3024486 h 4852254"/>
                <a:gd name="connsiteX1282" fmla="*/ 472257 w 4166559"/>
                <a:gd name="connsiteY1282" fmla="*/ 2695864 h 4852254"/>
                <a:gd name="connsiteX1283" fmla="*/ 472257 w 4166559"/>
                <a:gd name="connsiteY1283" fmla="*/ 2702105 h 4852254"/>
                <a:gd name="connsiteX1284" fmla="*/ 472257 w 4166559"/>
                <a:gd name="connsiteY1284" fmla="*/ 2714584 h 4852254"/>
                <a:gd name="connsiteX1285" fmla="*/ 468095 w 4166559"/>
                <a:gd name="connsiteY1285" fmla="*/ 2679225 h 4852254"/>
                <a:gd name="connsiteX1286" fmla="*/ 436898 w 4166559"/>
                <a:gd name="connsiteY1286" fmla="*/ 2479556 h 4852254"/>
                <a:gd name="connsiteX1287" fmla="*/ 420259 w 4166559"/>
                <a:gd name="connsiteY1287" fmla="*/ 2425479 h 4852254"/>
                <a:gd name="connsiteX1288" fmla="*/ 403620 w 4166559"/>
                <a:gd name="connsiteY1288" fmla="*/ 2219572 h 4852254"/>
                <a:gd name="connsiteX1289" fmla="*/ 559612 w 4166559"/>
                <a:gd name="connsiteY1289" fmla="*/ 2049021 h 4852254"/>
                <a:gd name="connsiteX1290" fmla="*/ 942309 w 4166559"/>
                <a:gd name="connsiteY1290" fmla="*/ 1868070 h 4852254"/>
                <a:gd name="connsiteX1291" fmla="*/ 1171096 w 4166559"/>
                <a:gd name="connsiteY1291" fmla="*/ 1826472 h 4852254"/>
                <a:gd name="connsiteX1292" fmla="*/ 1302130 w 4166559"/>
                <a:gd name="connsiteY1292" fmla="*/ 1799435 h 4852254"/>
                <a:gd name="connsiteX1293" fmla="*/ 1614113 w 4166559"/>
                <a:gd name="connsiteY1293" fmla="*/ 1786955 h 4852254"/>
                <a:gd name="connsiteX1294" fmla="*/ 2065447 w 4166559"/>
                <a:gd name="connsiteY1294" fmla="*/ 1828553 h 4852254"/>
                <a:gd name="connsiteX1295" fmla="*/ 2100806 w 4166559"/>
                <a:gd name="connsiteY1295" fmla="*/ 1828553 h 4852254"/>
                <a:gd name="connsiteX1296" fmla="*/ 2246398 w 4166559"/>
                <a:gd name="connsiteY1296" fmla="*/ 1816074 h 4852254"/>
                <a:gd name="connsiteX1297" fmla="*/ 2568782 w 4166559"/>
                <a:gd name="connsiteY1297" fmla="*/ 1722478 h 4852254"/>
                <a:gd name="connsiteX1298" fmla="*/ 2934841 w 4166559"/>
                <a:gd name="connsiteY1298" fmla="*/ 1714158 h 4852254"/>
                <a:gd name="connsiteX1299" fmla="*/ 2953559 w 4166559"/>
                <a:gd name="connsiteY1299" fmla="*/ 1697519 h 4852254"/>
                <a:gd name="connsiteX1300" fmla="*/ 3026356 w 4166559"/>
                <a:gd name="connsiteY1300" fmla="*/ 1593525 h 4852254"/>
                <a:gd name="connsiteX1301" fmla="*/ 3026356 w 4166559"/>
                <a:gd name="connsiteY1301" fmla="*/ 1599766 h 4852254"/>
                <a:gd name="connsiteX1302" fmla="*/ 3045074 w 4166559"/>
                <a:gd name="connsiteY1302" fmla="*/ 1566488 h 4852254"/>
                <a:gd name="connsiteX1303" fmla="*/ 3059635 w 4166559"/>
                <a:gd name="connsiteY1303" fmla="*/ 1529050 h 4852254"/>
                <a:gd name="connsiteX1304" fmla="*/ 3030516 w 4166559"/>
                <a:gd name="connsiteY1304" fmla="*/ 1558168 h 4852254"/>
                <a:gd name="connsiteX1305" fmla="*/ 3018037 w 4166559"/>
                <a:gd name="connsiteY1305" fmla="*/ 1572726 h 4852254"/>
                <a:gd name="connsiteX1306" fmla="*/ 3024275 w 4166559"/>
                <a:gd name="connsiteY1306" fmla="*/ 1564407 h 4852254"/>
                <a:gd name="connsiteX1307" fmla="*/ 3065873 w 4166559"/>
                <a:gd name="connsiteY1307" fmla="*/ 1514490 h 4852254"/>
                <a:gd name="connsiteX1308" fmla="*/ 3067954 w 4166559"/>
                <a:gd name="connsiteY1308" fmla="*/ 1508251 h 4852254"/>
                <a:gd name="connsiteX1309" fmla="*/ 3063792 w 4166559"/>
                <a:gd name="connsiteY1309" fmla="*/ 1510330 h 4852254"/>
                <a:gd name="connsiteX1310" fmla="*/ 3051315 w 4166559"/>
                <a:gd name="connsiteY1310" fmla="*/ 1520730 h 4852254"/>
                <a:gd name="connsiteX1311" fmla="*/ 3057554 w 4166559"/>
                <a:gd name="connsiteY1311" fmla="*/ 1514490 h 4852254"/>
                <a:gd name="connsiteX1312" fmla="*/ 3067954 w 4166559"/>
                <a:gd name="connsiteY1312" fmla="*/ 1506170 h 4852254"/>
                <a:gd name="connsiteX1313" fmla="*/ 3084591 w 4166559"/>
                <a:gd name="connsiteY1313" fmla="*/ 1468732 h 4852254"/>
                <a:gd name="connsiteX1314" fmla="*/ 3084591 w 4166559"/>
                <a:gd name="connsiteY1314" fmla="*/ 1462493 h 4852254"/>
                <a:gd name="connsiteX1315" fmla="*/ 3049234 w 4166559"/>
                <a:gd name="connsiteY1315" fmla="*/ 1516570 h 4852254"/>
                <a:gd name="connsiteX1316" fmla="*/ 3040915 w 4166559"/>
                <a:gd name="connsiteY1316" fmla="*/ 1531128 h 4852254"/>
                <a:gd name="connsiteX1317" fmla="*/ 3045074 w 4166559"/>
                <a:gd name="connsiteY1317" fmla="*/ 1522809 h 4852254"/>
                <a:gd name="connsiteX1318" fmla="*/ 3088753 w 4166559"/>
                <a:gd name="connsiteY1318" fmla="*/ 1439614 h 4852254"/>
                <a:gd name="connsiteX1319" fmla="*/ 3105390 w 4166559"/>
                <a:gd name="connsiteY1319" fmla="*/ 1370979 h 4852254"/>
                <a:gd name="connsiteX1320" fmla="*/ 3157388 w 4166559"/>
                <a:gd name="connsiteY1320" fmla="*/ 1052755 h 4852254"/>
                <a:gd name="connsiteX1321" fmla="*/ 3074193 w 4166559"/>
                <a:gd name="connsiteY1321" fmla="*/ 1054836 h 4852254"/>
                <a:gd name="connsiteX1322" fmla="*/ 3018037 w 4166559"/>
                <a:gd name="connsiteY1322" fmla="*/ 1038197 h 4852254"/>
                <a:gd name="connsiteX1323" fmla="*/ 3009717 w 4166559"/>
                <a:gd name="connsiteY1323" fmla="*/ 1036116 h 4852254"/>
                <a:gd name="connsiteX1324" fmla="*/ 3013875 w 4166559"/>
                <a:gd name="connsiteY1324" fmla="*/ 1036116 h 4852254"/>
                <a:gd name="connsiteX1325" fmla="*/ 3028435 w 4166559"/>
                <a:gd name="connsiteY1325" fmla="*/ 1038197 h 4852254"/>
                <a:gd name="connsiteX1326" fmla="*/ 3006628 w 4166559"/>
                <a:gd name="connsiteY1326" fmla="*/ 1029809 h 4852254"/>
                <a:gd name="connsiteX1327" fmla="*/ 3026356 w 4166559"/>
                <a:gd name="connsiteY1327" fmla="*/ 1034037 h 4852254"/>
                <a:gd name="connsiteX1328" fmla="*/ 2993076 w 4166559"/>
                <a:gd name="connsiteY1328" fmla="*/ 1017398 h 4852254"/>
                <a:gd name="connsiteX1329" fmla="*/ 2976439 w 4166559"/>
                <a:gd name="connsiteY1329" fmla="*/ 1009078 h 4852254"/>
                <a:gd name="connsiteX1330" fmla="*/ 2974358 w 4166559"/>
                <a:gd name="connsiteY1330" fmla="*/ 1006997 h 4852254"/>
                <a:gd name="connsiteX1331" fmla="*/ 2976439 w 4166559"/>
                <a:gd name="connsiteY1331" fmla="*/ 1006997 h 4852254"/>
                <a:gd name="connsiteX1332" fmla="*/ 2947321 w 4166559"/>
                <a:gd name="connsiteY1332" fmla="*/ 992439 h 4852254"/>
                <a:gd name="connsiteX1333" fmla="*/ 2936920 w 4166559"/>
                <a:gd name="connsiteY1333" fmla="*/ 988279 h 4852254"/>
                <a:gd name="connsiteX1334" fmla="*/ 2943161 w 4166559"/>
                <a:gd name="connsiteY1334" fmla="*/ 990358 h 4852254"/>
                <a:gd name="connsiteX1335" fmla="*/ 2982678 w 4166559"/>
                <a:gd name="connsiteY1335" fmla="*/ 1000759 h 4852254"/>
                <a:gd name="connsiteX1336" fmla="*/ 2924441 w 4166559"/>
                <a:gd name="connsiteY1336" fmla="*/ 971640 h 4852254"/>
                <a:gd name="connsiteX1337" fmla="*/ 2914043 w 4166559"/>
                <a:gd name="connsiteY1337" fmla="*/ 965400 h 4852254"/>
                <a:gd name="connsiteX1338" fmla="*/ 2920281 w 4166559"/>
                <a:gd name="connsiteY1338" fmla="*/ 967481 h 4852254"/>
                <a:gd name="connsiteX1339" fmla="*/ 2955640 w 4166559"/>
                <a:gd name="connsiteY1339" fmla="*/ 982039 h 4852254"/>
                <a:gd name="connsiteX1340" fmla="*/ 2925481 w 4166559"/>
                <a:gd name="connsiteY1340" fmla="*/ 963580 h 4852254"/>
                <a:gd name="connsiteX1341" fmla="*/ 2901572 w 4166559"/>
                <a:gd name="connsiteY1341" fmla="*/ 952924 h 4852254"/>
                <a:gd name="connsiteX1342" fmla="*/ 2914043 w 4166559"/>
                <a:gd name="connsiteY1342" fmla="*/ 957080 h 4852254"/>
                <a:gd name="connsiteX1343" fmla="*/ 2882843 w 4166559"/>
                <a:gd name="connsiteY1343" fmla="*/ 940441 h 4852254"/>
                <a:gd name="connsiteX1344" fmla="*/ 2872445 w 4166559"/>
                <a:gd name="connsiteY1344" fmla="*/ 936281 h 4852254"/>
                <a:gd name="connsiteX1345" fmla="*/ 2878683 w 4166559"/>
                <a:gd name="connsiteY1345" fmla="*/ 938362 h 4852254"/>
                <a:gd name="connsiteX1346" fmla="*/ 2903642 w 4166559"/>
                <a:gd name="connsiteY1346" fmla="*/ 946682 h 4852254"/>
                <a:gd name="connsiteX1347" fmla="*/ 2857885 w 4166559"/>
                <a:gd name="connsiteY1347" fmla="*/ 923802 h 4852254"/>
                <a:gd name="connsiteX1348" fmla="*/ 2812127 w 4166559"/>
                <a:gd name="connsiteY1348" fmla="*/ 938362 h 4852254"/>
                <a:gd name="connsiteX1349" fmla="*/ 2708133 w 4166559"/>
                <a:gd name="connsiteY1349" fmla="*/ 992439 h 4852254"/>
                <a:gd name="connsiteX1350" fmla="*/ 2448148 w 4166559"/>
                <a:gd name="connsiteY1350" fmla="*/ 1071475 h 4852254"/>
                <a:gd name="connsiteX1351" fmla="*/ 2179842 w 4166559"/>
                <a:gd name="connsiteY1351" fmla="*/ 1110992 h 4852254"/>
                <a:gd name="connsiteX1352" fmla="*/ 1876179 w 4166559"/>
                <a:gd name="connsiteY1352" fmla="*/ 1219146 h 4852254"/>
                <a:gd name="connsiteX1353" fmla="*/ 1872019 w 4166559"/>
                <a:gd name="connsiteY1353" fmla="*/ 1225386 h 4852254"/>
                <a:gd name="connsiteX1354" fmla="*/ 1780504 w 4166559"/>
                <a:gd name="connsiteY1354" fmla="*/ 1379298 h 4852254"/>
                <a:gd name="connsiteX1355" fmla="*/ 1657792 w 4166559"/>
                <a:gd name="connsiteY1355" fmla="*/ 1441695 h 4852254"/>
                <a:gd name="connsiteX1356" fmla="*/ 1570434 w 4166559"/>
                <a:gd name="connsiteY1356" fmla="*/ 1462493 h 4852254"/>
                <a:gd name="connsiteX1357" fmla="*/ 1562117 w 4166559"/>
                <a:gd name="connsiteY1357" fmla="*/ 1470813 h 4852254"/>
                <a:gd name="connsiteX1358" fmla="*/ 1562117 w 4166559"/>
                <a:gd name="connsiteY1358" fmla="*/ 1468732 h 4852254"/>
                <a:gd name="connsiteX1359" fmla="*/ 1564196 w 4166559"/>
                <a:gd name="connsiteY1359" fmla="*/ 1462493 h 4852254"/>
                <a:gd name="connsiteX1360" fmla="*/ 1562117 w 4166559"/>
                <a:gd name="connsiteY1360" fmla="*/ 1458334 h 4852254"/>
                <a:gd name="connsiteX1361" fmla="*/ 1557955 w 4166559"/>
                <a:gd name="connsiteY1361" fmla="*/ 1472892 h 4852254"/>
                <a:gd name="connsiteX1362" fmla="*/ 1562117 w 4166559"/>
                <a:gd name="connsiteY1362" fmla="*/ 1447933 h 4852254"/>
                <a:gd name="connsiteX1363" fmla="*/ 1666111 w 4166559"/>
                <a:gd name="connsiteY1363" fmla="*/ 1377217 h 4852254"/>
                <a:gd name="connsiteX1364" fmla="*/ 1751385 w 4166559"/>
                <a:gd name="connsiteY1364" fmla="*/ 1281542 h 4852254"/>
                <a:gd name="connsiteX1365" fmla="*/ 1753464 w 4166559"/>
                <a:gd name="connsiteY1365" fmla="*/ 1273223 h 4852254"/>
                <a:gd name="connsiteX1366" fmla="*/ 1518438 w 4166559"/>
                <a:gd name="connsiteY1366" fmla="*/ 1346020 h 4852254"/>
                <a:gd name="connsiteX1367" fmla="*/ 1514278 w 4166559"/>
                <a:gd name="connsiteY1367" fmla="*/ 1350180 h 4852254"/>
                <a:gd name="connsiteX1368" fmla="*/ 1254292 w 4166559"/>
                <a:gd name="connsiteY1368" fmla="*/ 1443773 h 4852254"/>
                <a:gd name="connsiteX1369" fmla="*/ 1013027 w 4166559"/>
                <a:gd name="connsiteY1369" fmla="*/ 1533209 h 4852254"/>
                <a:gd name="connsiteX1370" fmla="*/ 1000548 w 4166559"/>
                <a:gd name="connsiteY1370" fmla="*/ 1578967 h 4852254"/>
                <a:gd name="connsiteX1371" fmla="*/ 992229 w 4166559"/>
                <a:gd name="connsiteY1371" fmla="*/ 1601845 h 4852254"/>
                <a:gd name="connsiteX1372" fmla="*/ 992229 w 4166559"/>
                <a:gd name="connsiteY1372" fmla="*/ 1603926 h 4852254"/>
                <a:gd name="connsiteX1373" fmla="*/ 990148 w 4166559"/>
                <a:gd name="connsiteY1373" fmla="*/ 1601845 h 4852254"/>
                <a:gd name="connsiteX1374" fmla="*/ 990148 w 4166559"/>
                <a:gd name="connsiteY1374" fmla="*/ 1606004 h 4852254"/>
                <a:gd name="connsiteX1375" fmla="*/ 983907 w 4166559"/>
                <a:gd name="connsiteY1375" fmla="*/ 1597685 h 4852254"/>
                <a:gd name="connsiteX1376" fmla="*/ 977668 w 4166559"/>
                <a:gd name="connsiteY1376" fmla="*/ 1558168 h 4852254"/>
                <a:gd name="connsiteX1377" fmla="*/ 983907 w 4166559"/>
                <a:gd name="connsiteY1377" fmla="*/ 1508251 h 4852254"/>
                <a:gd name="connsiteX1378" fmla="*/ 1000548 w 4166559"/>
                <a:gd name="connsiteY1378" fmla="*/ 1474973 h 4852254"/>
                <a:gd name="connsiteX1379" fmla="*/ 1137820 w 4166559"/>
                <a:gd name="connsiteY1379" fmla="*/ 1381377 h 4852254"/>
                <a:gd name="connsiteX1380" fmla="*/ 1264692 w 4166559"/>
                <a:gd name="connsiteY1380" fmla="*/ 1341860 h 4852254"/>
                <a:gd name="connsiteX1381" fmla="*/ 1262614 w 4166559"/>
                <a:gd name="connsiteY1381" fmla="*/ 1331459 h 4852254"/>
                <a:gd name="connsiteX1382" fmla="*/ 1245972 w 4166559"/>
                <a:gd name="connsiteY1382" fmla="*/ 1302341 h 4852254"/>
                <a:gd name="connsiteX1383" fmla="*/ 1058782 w 4166559"/>
                <a:gd name="connsiteY1383" fmla="*/ 1206666 h 4852254"/>
                <a:gd name="connsiteX1384" fmla="*/ 904871 w 4166559"/>
                <a:gd name="connsiteY1384" fmla="*/ 1194187 h 4852254"/>
                <a:gd name="connsiteX1385" fmla="*/ 805039 w 4166559"/>
                <a:gd name="connsiteY1385" fmla="*/ 1196268 h 4852254"/>
                <a:gd name="connsiteX1386" fmla="*/ 800877 w 4166559"/>
                <a:gd name="connsiteY1386" fmla="*/ 1198347 h 4852254"/>
                <a:gd name="connsiteX1387" fmla="*/ 802958 w 4166559"/>
                <a:gd name="connsiteY1387" fmla="*/ 1196268 h 4852254"/>
                <a:gd name="connsiteX1388" fmla="*/ 798798 w 4166559"/>
                <a:gd name="connsiteY1388" fmla="*/ 1192108 h 4852254"/>
                <a:gd name="connsiteX1389" fmla="*/ 800877 w 4166559"/>
                <a:gd name="connsiteY1389" fmla="*/ 1187948 h 4852254"/>
                <a:gd name="connsiteX1390" fmla="*/ 802958 w 4166559"/>
                <a:gd name="connsiteY1390" fmla="*/ 1192108 h 4852254"/>
                <a:gd name="connsiteX1391" fmla="*/ 811277 w 4166559"/>
                <a:gd name="connsiteY1391" fmla="*/ 1181708 h 4852254"/>
                <a:gd name="connsiteX1392" fmla="*/ 809196 w 4166559"/>
                <a:gd name="connsiteY1392" fmla="*/ 1181708 h 4852254"/>
                <a:gd name="connsiteX1393" fmla="*/ 813358 w 4166559"/>
                <a:gd name="connsiteY1393" fmla="*/ 1179629 h 4852254"/>
                <a:gd name="connsiteX1394" fmla="*/ 819597 w 4166559"/>
                <a:gd name="connsiteY1394" fmla="*/ 1177548 h 4852254"/>
                <a:gd name="connsiteX1395" fmla="*/ 1029664 w 4166559"/>
                <a:gd name="connsiteY1395" fmla="*/ 1135950 h 4852254"/>
                <a:gd name="connsiteX1396" fmla="*/ 1158619 w 4166559"/>
                <a:gd name="connsiteY1396" fmla="*/ 1169228 h 4852254"/>
                <a:gd name="connsiteX1397" fmla="*/ 1218935 w 4166559"/>
                <a:gd name="connsiteY1397" fmla="*/ 1183789 h 4852254"/>
                <a:gd name="connsiteX1398" fmla="*/ 1166939 w 4166559"/>
                <a:gd name="connsiteY1398" fmla="*/ 1133871 h 4852254"/>
                <a:gd name="connsiteX1399" fmla="*/ 1075424 w 4166559"/>
                <a:gd name="connsiteY1399" fmla="*/ 988279 h 4852254"/>
                <a:gd name="connsiteX1400" fmla="*/ 1035905 w 4166559"/>
                <a:gd name="connsiteY1400" fmla="*/ 967481 h 4852254"/>
                <a:gd name="connsiteX1401" fmla="*/ 985988 w 4166559"/>
                <a:gd name="connsiteY1401" fmla="*/ 963321 h 4852254"/>
                <a:gd name="connsiteX1402" fmla="*/ 940230 w 4166559"/>
                <a:gd name="connsiteY1402" fmla="*/ 969559 h 4852254"/>
                <a:gd name="connsiteX1403" fmla="*/ 927751 w 4166559"/>
                <a:gd name="connsiteY1403" fmla="*/ 948761 h 4852254"/>
                <a:gd name="connsiteX1404" fmla="*/ 952709 w 4166559"/>
                <a:gd name="connsiteY1404" fmla="*/ 938362 h 4852254"/>
                <a:gd name="connsiteX1405" fmla="*/ 1071262 w 4166559"/>
                <a:gd name="connsiteY1405" fmla="*/ 940441 h 4852254"/>
                <a:gd name="connsiteX1406" fmla="*/ 1117022 w 4166559"/>
                <a:gd name="connsiteY1406" fmla="*/ 957080 h 4852254"/>
                <a:gd name="connsiteX1407" fmla="*/ 1129499 w 4166559"/>
                <a:gd name="connsiteY1407" fmla="*/ 963321 h 4852254"/>
                <a:gd name="connsiteX1408" fmla="*/ 1158619 w 4166559"/>
                <a:gd name="connsiteY1408" fmla="*/ 977879 h 4852254"/>
                <a:gd name="connsiteX1409" fmla="*/ 1162777 w 4166559"/>
                <a:gd name="connsiteY1409" fmla="*/ 979960 h 4852254"/>
                <a:gd name="connsiteX1410" fmla="*/ 1160698 w 4166559"/>
                <a:gd name="connsiteY1410" fmla="*/ 977879 h 4852254"/>
                <a:gd name="connsiteX1411" fmla="*/ 1175256 w 4166559"/>
                <a:gd name="connsiteY1411" fmla="*/ 988279 h 4852254"/>
                <a:gd name="connsiteX1412" fmla="*/ 1181497 w 4166559"/>
                <a:gd name="connsiteY1412" fmla="*/ 996599 h 4852254"/>
                <a:gd name="connsiteX1413" fmla="*/ 1229335 w 4166559"/>
                <a:gd name="connsiteY1413" fmla="*/ 1061074 h 4852254"/>
                <a:gd name="connsiteX1414" fmla="*/ 1235574 w 4166559"/>
                <a:gd name="connsiteY1414" fmla="*/ 1073554 h 4852254"/>
                <a:gd name="connsiteX1415" fmla="*/ 1252213 w 4166559"/>
                <a:gd name="connsiteY1415" fmla="*/ 1088114 h 4852254"/>
                <a:gd name="connsiteX1416" fmla="*/ 1275091 w 4166559"/>
                <a:gd name="connsiteY1416" fmla="*/ 1098512 h 4852254"/>
                <a:gd name="connsiteX1417" fmla="*/ 1320848 w 4166559"/>
                <a:gd name="connsiteY1417" fmla="*/ 1073554 h 4852254"/>
                <a:gd name="connsiteX1418" fmla="*/ 1322929 w 4166559"/>
                <a:gd name="connsiteY1418" fmla="*/ 1067315 h 4852254"/>
                <a:gd name="connsiteX1419" fmla="*/ 1320848 w 4166559"/>
                <a:gd name="connsiteY1419" fmla="*/ 1061784 h 4852254"/>
                <a:gd name="connsiteX1420" fmla="*/ 1294071 w 4166559"/>
                <a:gd name="connsiteY1420" fmla="*/ 990619 h 4852254"/>
                <a:gd name="connsiteX1421" fmla="*/ 1254292 w 4166559"/>
                <a:gd name="connsiteY1421" fmla="*/ 896764 h 4852254"/>
                <a:gd name="connsiteX1422" fmla="*/ 1262614 w 4166559"/>
                <a:gd name="connsiteY1422" fmla="*/ 676297 h 4852254"/>
                <a:gd name="connsiteX1423" fmla="*/ 1281332 w 4166559"/>
                <a:gd name="connsiteY1423" fmla="*/ 667977 h 4852254"/>
                <a:gd name="connsiteX1424" fmla="*/ 1279251 w 4166559"/>
                <a:gd name="connsiteY1424" fmla="*/ 711654 h 4852254"/>
                <a:gd name="connsiteX1425" fmla="*/ 1279251 w 4166559"/>
                <a:gd name="connsiteY1425" fmla="*/ 715813 h 4852254"/>
                <a:gd name="connsiteX1426" fmla="*/ 1285491 w 4166559"/>
                <a:gd name="connsiteY1426" fmla="*/ 776131 h 4852254"/>
                <a:gd name="connsiteX1427" fmla="*/ 1289651 w 4166559"/>
                <a:gd name="connsiteY1427" fmla="*/ 786529 h 4852254"/>
                <a:gd name="connsiteX1428" fmla="*/ 1295890 w 4166559"/>
                <a:gd name="connsiteY1428" fmla="*/ 803169 h 4852254"/>
                <a:gd name="connsiteX1429" fmla="*/ 1291732 w 4166559"/>
                <a:gd name="connsiteY1429" fmla="*/ 792770 h 4852254"/>
                <a:gd name="connsiteX1430" fmla="*/ 1285491 w 4166559"/>
                <a:gd name="connsiteY1430" fmla="*/ 780291 h 4852254"/>
                <a:gd name="connsiteX1431" fmla="*/ 1285491 w 4166559"/>
                <a:gd name="connsiteY1431" fmla="*/ 784451 h 4852254"/>
                <a:gd name="connsiteX1432" fmla="*/ 1389485 w 4166559"/>
                <a:gd name="connsiteY1432" fmla="*/ 944601 h 4852254"/>
                <a:gd name="connsiteX1433" fmla="*/ 1422764 w 4166559"/>
                <a:gd name="connsiteY1433" fmla="*/ 971640 h 4852254"/>
                <a:gd name="connsiteX1434" fmla="*/ 1395726 w 4166559"/>
                <a:gd name="connsiteY1434" fmla="*/ 846847 h 4852254"/>
                <a:gd name="connsiteX1435" fmla="*/ 1389485 w 4166559"/>
                <a:gd name="connsiteY1435" fmla="*/ 828127 h 4852254"/>
                <a:gd name="connsiteX1436" fmla="*/ 1318769 w 4166559"/>
                <a:gd name="connsiteY1436" fmla="*/ 757411 h 4852254"/>
                <a:gd name="connsiteX1437" fmla="*/ 1312531 w 4166559"/>
                <a:gd name="connsiteY1437" fmla="*/ 755332 h 4852254"/>
                <a:gd name="connsiteX1438" fmla="*/ 1316688 w 4166559"/>
                <a:gd name="connsiteY1438" fmla="*/ 755332 h 4852254"/>
                <a:gd name="connsiteX1439" fmla="*/ 1312531 w 4166559"/>
                <a:gd name="connsiteY1439" fmla="*/ 751172 h 4852254"/>
                <a:gd name="connsiteX1440" fmla="*/ 1308369 w 4166559"/>
                <a:gd name="connsiteY1440" fmla="*/ 751172 h 4852254"/>
                <a:gd name="connsiteX1441" fmla="*/ 1304211 w 4166559"/>
                <a:gd name="connsiteY1441" fmla="*/ 751172 h 4852254"/>
                <a:gd name="connsiteX1442" fmla="*/ 1447722 w 4166559"/>
                <a:gd name="connsiteY1442" fmla="*/ 888445 h 4852254"/>
                <a:gd name="connsiteX1443" fmla="*/ 1508038 w 4166559"/>
                <a:gd name="connsiteY1443" fmla="*/ 988279 h 4852254"/>
                <a:gd name="connsiteX1444" fmla="*/ 1564196 w 4166559"/>
                <a:gd name="connsiteY1444" fmla="*/ 959161 h 4852254"/>
                <a:gd name="connsiteX1445" fmla="*/ 1485160 w 4166559"/>
                <a:gd name="connsiteY1445" fmla="*/ 855167 h 4852254"/>
                <a:gd name="connsiteX1446" fmla="*/ 1462280 w 4166559"/>
                <a:gd name="connsiteY1446" fmla="*/ 803169 h 4852254"/>
                <a:gd name="connsiteX1447" fmla="*/ 1451882 w 4166559"/>
                <a:gd name="connsiteY1447" fmla="*/ 757411 h 4852254"/>
                <a:gd name="connsiteX1448" fmla="*/ 1449803 w 4166559"/>
                <a:gd name="connsiteY1448" fmla="*/ 711654 h 4852254"/>
                <a:gd name="connsiteX1449" fmla="*/ 1468521 w 4166559"/>
                <a:gd name="connsiteY1449" fmla="*/ 670056 h 4852254"/>
                <a:gd name="connsiteX1450" fmla="*/ 1484315 w 4166559"/>
                <a:gd name="connsiteY1450" fmla="*/ 686436 h 4852254"/>
                <a:gd name="connsiteX1451" fmla="*/ 1481739 w 4166559"/>
                <a:gd name="connsiteY1451" fmla="*/ 691487 h 4852254"/>
                <a:gd name="connsiteX1452" fmla="*/ 1481000 w 4166559"/>
                <a:gd name="connsiteY1452" fmla="*/ 686695 h 4852254"/>
                <a:gd name="connsiteX1453" fmla="*/ 1481000 w 4166559"/>
                <a:gd name="connsiteY1453" fmla="*/ 692936 h 4852254"/>
                <a:gd name="connsiteX1454" fmla="*/ 1481739 w 4166559"/>
                <a:gd name="connsiteY1454" fmla="*/ 691487 h 4852254"/>
                <a:gd name="connsiteX1455" fmla="*/ 1487825 w 4166559"/>
                <a:gd name="connsiteY1455" fmla="*/ 730958 h 4852254"/>
                <a:gd name="connsiteX1456" fmla="*/ 1599553 w 4166559"/>
                <a:gd name="connsiteY1456" fmla="*/ 880125 h 4852254"/>
                <a:gd name="connsiteX1457" fmla="*/ 1790904 w 4166559"/>
                <a:gd name="connsiteY1457" fmla="*/ 975800 h 4852254"/>
                <a:gd name="connsiteX1458" fmla="*/ 1784664 w 4166559"/>
                <a:gd name="connsiteY1458" fmla="*/ 973719 h 4852254"/>
                <a:gd name="connsiteX1459" fmla="*/ 1776344 w 4166559"/>
                <a:gd name="connsiteY1459" fmla="*/ 971640 h 4852254"/>
                <a:gd name="connsiteX1460" fmla="*/ 1780504 w 4166559"/>
                <a:gd name="connsiteY1460" fmla="*/ 971640 h 4852254"/>
                <a:gd name="connsiteX1461" fmla="*/ 1834581 w 4166559"/>
                <a:gd name="connsiteY1461" fmla="*/ 975800 h 4852254"/>
                <a:gd name="connsiteX1462" fmla="*/ 1911535 w 4166559"/>
                <a:gd name="connsiteY1462" fmla="*/ 938362 h 4852254"/>
                <a:gd name="connsiteX1463" fmla="*/ 1755545 w 4166559"/>
                <a:gd name="connsiteY1463" fmla="*/ 786529 h 4852254"/>
                <a:gd name="connsiteX1464" fmla="*/ 1603715 w 4166559"/>
                <a:gd name="connsiteY1464" fmla="*/ 755332 h 4852254"/>
                <a:gd name="connsiteX1465" fmla="*/ 1549635 w 4166559"/>
                <a:gd name="connsiteY1465" fmla="*/ 722054 h 4852254"/>
                <a:gd name="connsiteX1466" fmla="*/ 1530918 w 4166559"/>
                <a:gd name="connsiteY1466" fmla="*/ 703334 h 4852254"/>
                <a:gd name="connsiteX1467" fmla="*/ 1530918 w 4166559"/>
                <a:gd name="connsiteY1467" fmla="*/ 701255 h 4852254"/>
                <a:gd name="connsiteX1468" fmla="*/ 1526758 w 4166559"/>
                <a:gd name="connsiteY1468" fmla="*/ 703334 h 4852254"/>
                <a:gd name="connsiteX1469" fmla="*/ 1574596 w 4166559"/>
                <a:gd name="connsiteY1469" fmla="*/ 701255 h 4852254"/>
                <a:gd name="connsiteX1470" fmla="*/ 1724346 w 4166559"/>
                <a:gd name="connsiteY1470" fmla="*/ 713735 h 4852254"/>
                <a:gd name="connsiteX1471" fmla="*/ 1863699 w 4166559"/>
                <a:gd name="connsiteY1471" fmla="*/ 742853 h 4852254"/>
                <a:gd name="connsiteX1472" fmla="*/ 2000972 w 4166559"/>
                <a:gd name="connsiteY1472" fmla="*/ 817729 h 4852254"/>
                <a:gd name="connsiteX1473" fmla="*/ 2148643 w 4166559"/>
                <a:gd name="connsiteY1473" fmla="*/ 865565 h 4852254"/>
                <a:gd name="connsiteX1474" fmla="*/ 2279676 w 4166559"/>
                <a:gd name="connsiteY1474" fmla="*/ 903003 h 4852254"/>
                <a:gd name="connsiteX1475" fmla="*/ 2479345 w 4166559"/>
                <a:gd name="connsiteY1475" fmla="*/ 886364 h 4852254"/>
                <a:gd name="connsiteX1476" fmla="*/ 2616618 w 4166559"/>
                <a:gd name="connsiteY1476" fmla="*/ 749092 h 4852254"/>
                <a:gd name="connsiteX1477" fmla="*/ 2543821 w 4166559"/>
                <a:gd name="connsiteY1477" fmla="*/ 505746 h 4852254"/>
                <a:gd name="connsiteX1478" fmla="*/ 2346233 w 4166559"/>
                <a:gd name="connsiteY1478" fmla="*/ 395511 h 4852254"/>
                <a:gd name="connsiteX1479" fmla="*/ 2300475 w 4166559"/>
                <a:gd name="connsiteY1479" fmla="*/ 376793 h 4852254"/>
                <a:gd name="connsiteX1480" fmla="*/ 2254718 w 4166559"/>
                <a:gd name="connsiteY1480" fmla="*/ 343515 h 4852254"/>
                <a:gd name="connsiteX1481" fmla="*/ 2248479 w 4166559"/>
                <a:gd name="connsiteY1481" fmla="*/ 318556 h 4852254"/>
                <a:gd name="connsiteX1482" fmla="*/ 2254718 w 4166559"/>
                <a:gd name="connsiteY1482" fmla="*/ 316475 h 4852254"/>
                <a:gd name="connsiteX1483" fmla="*/ 2265116 w 4166559"/>
                <a:gd name="connsiteY1483" fmla="*/ 318556 h 4852254"/>
                <a:gd name="connsiteX1484" fmla="*/ 2342073 w 4166559"/>
                <a:gd name="connsiteY1484" fmla="*/ 347675 h 4852254"/>
                <a:gd name="connsiteX1485" fmla="*/ 2354552 w 4166559"/>
                <a:gd name="connsiteY1485" fmla="*/ 351834 h 4852254"/>
                <a:gd name="connsiteX1486" fmla="*/ 2583340 w 4166559"/>
                <a:gd name="connsiteY1486" fmla="*/ 420470 h 4852254"/>
                <a:gd name="connsiteX1487" fmla="*/ 2758050 w 4166559"/>
                <a:gd name="connsiteY1487" fmla="*/ 717894 h 4852254"/>
                <a:gd name="connsiteX1488" fmla="*/ 2893244 w 4166559"/>
                <a:gd name="connsiteY1488" fmla="*/ 732452 h 4852254"/>
                <a:gd name="connsiteX1489" fmla="*/ 2911962 w 4166559"/>
                <a:gd name="connsiteY1489" fmla="*/ 730374 h 4852254"/>
                <a:gd name="connsiteX1490" fmla="*/ 2928601 w 4166559"/>
                <a:gd name="connsiteY1490" fmla="*/ 511985 h 4852254"/>
                <a:gd name="connsiteX1491" fmla="*/ 2835005 w 4166559"/>
                <a:gd name="connsiteY1491" fmla="*/ 374712 h 4852254"/>
                <a:gd name="connsiteX1492" fmla="*/ 2799648 w 4166559"/>
                <a:gd name="connsiteY1492" fmla="*/ 355994 h 4852254"/>
                <a:gd name="connsiteX1493" fmla="*/ 2722691 w 4166559"/>
                <a:gd name="connsiteY1493" fmla="*/ 333114 h 4852254"/>
                <a:gd name="connsiteX1494" fmla="*/ 2697734 w 4166559"/>
                <a:gd name="connsiteY1494" fmla="*/ 312316 h 4852254"/>
                <a:gd name="connsiteX1495" fmla="*/ 2726853 w 4166559"/>
                <a:gd name="connsiteY1495" fmla="*/ 308156 h 4852254"/>
                <a:gd name="connsiteX1496" fmla="*/ 2974358 w 4166559"/>
                <a:gd name="connsiteY1496" fmla="*/ 407990 h 4852254"/>
                <a:gd name="connsiteX1497" fmla="*/ 3007636 w 4166559"/>
                <a:gd name="connsiteY1497" fmla="*/ 682535 h 4852254"/>
                <a:gd name="connsiteX1498" fmla="*/ 3034674 w 4166559"/>
                <a:gd name="connsiteY1498" fmla="*/ 655498 h 4852254"/>
                <a:gd name="connsiteX1499" fmla="*/ 3063792 w 4166559"/>
                <a:gd name="connsiteY1499" fmla="*/ 609740 h 4852254"/>
                <a:gd name="connsiteX1500" fmla="*/ 2990997 w 4166559"/>
                <a:gd name="connsiteY1500" fmla="*/ 360154 h 4852254"/>
                <a:gd name="connsiteX1501" fmla="*/ 2830847 w 4166559"/>
                <a:gd name="connsiteY1501" fmla="*/ 233280 h 4852254"/>
                <a:gd name="connsiteX1502" fmla="*/ 2728932 w 4166559"/>
                <a:gd name="connsiteY1502" fmla="*/ 200002 h 4852254"/>
                <a:gd name="connsiteX1503" fmla="*/ 2712293 w 4166559"/>
                <a:gd name="connsiteY1503" fmla="*/ 197923 h 4852254"/>
                <a:gd name="connsiteX1504" fmla="*/ 2697734 w 4166559"/>
                <a:gd name="connsiteY1504" fmla="*/ 197923 h 4852254"/>
                <a:gd name="connsiteX1505" fmla="*/ 2676936 w 4166559"/>
                <a:gd name="connsiteY1505" fmla="*/ 195842 h 4852254"/>
                <a:gd name="connsiteX1506" fmla="*/ 2672776 w 4166559"/>
                <a:gd name="connsiteY1506" fmla="*/ 185444 h 4852254"/>
                <a:gd name="connsiteX1507" fmla="*/ 2703973 w 4166559"/>
                <a:gd name="connsiteY1507" fmla="*/ 175043 h 4852254"/>
                <a:gd name="connsiteX1508" fmla="*/ 3018037 w 4166559"/>
                <a:gd name="connsiteY1508" fmla="*/ 276959 h 4852254"/>
                <a:gd name="connsiteX1509" fmla="*/ 3028435 w 4166559"/>
                <a:gd name="connsiteY1509" fmla="*/ 287357 h 4852254"/>
                <a:gd name="connsiteX1510" fmla="*/ 3059635 w 4166559"/>
                <a:gd name="connsiteY1510" fmla="*/ 314396 h 4852254"/>
                <a:gd name="connsiteX1511" fmla="*/ 3038836 w 4166559"/>
                <a:gd name="connsiteY1511" fmla="*/ 281118 h 4852254"/>
                <a:gd name="connsiteX1512" fmla="*/ 2932760 w 4166559"/>
                <a:gd name="connsiteY1512" fmla="*/ 154244 h 4852254"/>
                <a:gd name="connsiteX1513" fmla="*/ 2851646 w 4166559"/>
                <a:gd name="connsiteY1513" fmla="*/ 125126 h 4852254"/>
                <a:gd name="connsiteX1514" fmla="*/ 2803808 w 4166559"/>
                <a:gd name="connsiteY1514" fmla="*/ 125126 h 4852254"/>
                <a:gd name="connsiteX1515" fmla="*/ 2780930 w 4166559"/>
                <a:gd name="connsiteY1515" fmla="*/ 125126 h 4852254"/>
                <a:gd name="connsiteX1516" fmla="*/ 2766370 w 4166559"/>
                <a:gd name="connsiteY1516" fmla="*/ 112647 h 4852254"/>
                <a:gd name="connsiteX1517" fmla="*/ 2816287 w 4166559"/>
                <a:gd name="connsiteY1517" fmla="*/ 85609 h 4852254"/>
                <a:gd name="connsiteX1518" fmla="*/ 2974358 w 4166559"/>
                <a:gd name="connsiteY1518" fmla="*/ 102248 h 4852254"/>
                <a:gd name="connsiteX1519" fmla="*/ 3142830 w 4166559"/>
                <a:gd name="connsiteY1519" fmla="*/ 237440 h 4852254"/>
                <a:gd name="connsiteX1520" fmla="*/ 3186507 w 4166559"/>
                <a:gd name="connsiteY1520" fmla="*/ 345594 h 4852254"/>
                <a:gd name="connsiteX1521" fmla="*/ 3192747 w 4166559"/>
                <a:gd name="connsiteY1521" fmla="*/ 368474 h 4852254"/>
                <a:gd name="connsiteX1522" fmla="*/ 3186507 w 4166559"/>
                <a:gd name="connsiteY1522" fmla="*/ 347675 h 4852254"/>
                <a:gd name="connsiteX1523" fmla="*/ 3194826 w 4166559"/>
                <a:gd name="connsiteY1523" fmla="*/ 397592 h 4852254"/>
                <a:gd name="connsiteX1524" fmla="*/ 3198986 w 4166559"/>
                <a:gd name="connsiteY1524" fmla="*/ 507825 h 4852254"/>
                <a:gd name="connsiteX1525" fmla="*/ 3196907 w 4166559"/>
                <a:gd name="connsiteY1525" fmla="*/ 530705 h 4852254"/>
                <a:gd name="connsiteX1526" fmla="*/ 3184428 w 4166559"/>
                <a:gd name="connsiteY1526" fmla="*/ 208321 h 4852254"/>
                <a:gd name="connsiteX1527" fmla="*/ 3042993 w 4166559"/>
                <a:gd name="connsiteY1527" fmla="*/ 50250 h 4852254"/>
                <a:gd name="connsiteX1528" fmla="*/ 2988918 w 4166559"/>
                <a:gd name="connsiteY1528" fmla="*/ 39852 h 4852254"/>
                <a:gd name="connsiteX1529" fmla="*/ 2947321 w 4166559"/>
                <a:gd name="connsiteY1529" fmla="*/ 48171 h 4852254"/>
                <a:gd name="connsiteX1530" fmla="*/ 2938999 w 4166559"/>
                <a:gd name="connsiteY1530" fmla="*/ 50250 h 4852254"/>
                <a:gd name="connsiteX1531" fmla="*/ 2934841 w 4166559"/>
                <a:gd name="connsiteY1531" fmla="*/ 50250 h 4852254"/>
                <a:gd name="connsiteX1532" fmla="*/ 2928601 w 4166559"/>
                <a:gd name="connsiteY1532" fmla="*/ 44011 h 4852254"/>
                <a:gd name="connsiteX1533" fmla="*/ 2999383 w 4166559"/>
                <a:gd name="connsiteY1533" fmla="*/ 430 h 485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</a:cxnLst>
              <a:rect l="l" t="t" r="r" b="b"/>
              <a:pathLst>
                <a:path w="4166559" h="4852254">
                  <a:moveTo>
                    <a:pt x="2904829" y="3401249"/>
                  </a:moveTo>
                  <a:lnTo>
                    <a:pt x="2903642" y="3407185"/>
                  </a:lnTo>
                  <a:lnTo>
                    <a:pt x="2899482" y="3415505"/>
                  </a:lnTo>
                  <a:close/>
                  <a:moveTo>
                    <a:pt x="2934842" y="3371821"/>
                  </a:moveTo>
                  <a:lnTo>
                    <a:pt x="2934841" y="3371828"/>
                  </a:lnTo>
                  <a:lnTo>
                    <a:pt x="2932760" y="3378067"/>
                  </a:lnTo>
                  <a:close/>
                  <a:moveTo>
                    <a:pt x="2990990" y="3326093"/>
                  </a:moveTo>
                  <a:lnTo>
                    <a:pt x="2988918" y="3334390"/>
                  </a:lnTo>
                  <a:lnTo>
                    <a:pt x="2984759" y="3344789"/>
                  </a:lnTo>
                  <a:close/>
                  <a:moveTo>
                    <a:pt x="3242628" y="3214091"/>
                  </a:moveTo>
                  <a:lnTo>
                    <a:pt x="3238505" y="3224155"/>
                  </a:lnTo>
                  <a:lnTo>
                    <a:pt x="3228104" y="3244954"/>
                  </a:lnTo>
                  <a:close/>
                  <a:moveTo>
                    <a:pt x="3182347" y="3190877"/>
                  </a:moveTo>
                  <a:lnTo>
                    <a:pt x="3180266" y="3197118"/>
                  </a:lnTo>
                  <a:lnTo>
                    <a:pt x="3181306" y="3192959"/>
                  </a:lnTo>
                  <a:close/>
                  <a:moveTo>
                    <a:pt x="3165708" y="3161759"/>
                  </a:moveTo>
                  <a:lnTo>
                    <a:pt x="3165708" y="3163840"/>
                  </a:lnTo>
                  <a:lnTo>
                    <a:pt x="3159467" y="3172159"/>
                  </a:lnTo>
                  <a:close/>
                  <a:moveTo>
                    <a:pt x="3287092" y="3149727"/>
                  </a:moveTo>
                  <a:lnTo>
                    <a:pt x="3282181" y="3167999"/>
                  </a:lnTo>
                  <a:lnTo>
                    <a:pt x="3275943" y="3186717"/>
                  </a:lnTo>
                  <a:lnTo>
                    <a:pt x="3286341" y="3151360"/>
                  </a:lnTo>
                  <a:close/>
                  <a:moveTo>
                    <a:pt x="3357057" y="3109763"/>
                  </a:moveTo>
                  <a:lnTo>
                    <a:pt x="3350819" y="3134721"/>
                  </a:lnTo>
                  <a:lnTo>
                    <a:pt x="3355923" y="3112598"/>
                  </a:lnTo>
                  <a:close/>
                  <a:moveTo>
                    <a:pt x="3356766" y="3108943"/>
                  </a:moveTo>
                  <a:lnTo>
                    <a:pt x="3355923" y="3112598"/>
                  </a:lnTo>
                  <a:lnTo>
                    <a:pt x="3352897" y="3120161"/>
                  </a:lnTo>
                  <a:lnTo>
                    <a:pt x="3332099" y="3161759"/>
                  </a:lnTo>
                  <a:lnTo>
                    <a:pt x="3344578" y="3136800"/>
                  </a:lnTo>
                  <a:close/>
                  <a:moveTo>
                    <a:pt x="3359584" y="3101617"/>
                  </a:moveTo>
                  <a:lnTo>
                    <a:pt x="3359138" y="3103522"/>
                  </a:lnTo>
                  <a:lnTo>
                    <a:pt x="3356766" y="3108943"/>
                  </a:lnTo>
                  <a:lnTo>
                    <a:pt x="3357057" y="3107682"/>
                  </a:lnTo>
                  <a:close/>
                  <a:moveTo>
                    <a:pt x="3373696" y="3101443"/>
                  </a:moveTo>
                  <a:lnTo>
                    <a:pt x="3369536" y="3138881"/>
                  </a:lnTo>
                  <a:lnTo>
                    <a:pt x="3371617" y="3118082"/>
                  </a:lnTo>
                  <a:cubicBezTo>
                    <a:pt x="3371617" y="3113922"/>
                    <a:pt x="3373696" y="3107682"/>
                    <a:pt x="3373696" y="3101443"/>
                  </a:cubicBezTo>
                  <a:close/>
                  <a:moveTo>
                    <a:pt x="3373696" y="3099362"/>
                  </a:moveTo>
                  <a:cubicBezTo>
                    <a:pt x="3373696" y="3099362"/>
                    <a:pt x="3373696" y="3101443"/>
                    <a:pt x="3373696" y="3101443"/>
                  </a:cubicBezTo>
                  <a:lnTo>
                    <a:pt x="3371617" y="3107682"/>
                  </a:lnTo>
                  <a:close/>
                  <a:moveTo>
                    <a:pt x="3351856" y="3081688"/>
                  </a:moveTo>
                  <a:lnTo>
                    <a:pt x="3348738" y="3093124"/>
                  </a:lnTo>
                  <a:lnTo>
                    <a:pt x="3342499" y="3109763"/>
                  </a:lnTo>
                  <a:close/>
                  <a:moveTo>
                    <a:pt x="3436093" y="3036966"/>
                  </a:moveTo>
                  <a:cubicBezTo>
                    <a:pt x="3434014" y="3039046"/>
                    <a:pt x="3434014" y="3043206"/>
                    <a:pt x="3434014" y="3045285"/>
                  </a:cubicBezTo>
                  <a:lnTo>
                    <a:pt x="3435624" y="3038036"/>
                  </a:lnTo>
                  <a:close/>
                  <a:moveTo>
                    <a:pt x="3428877" y="2961466"/>
                  </a:moveTo>
                  <a:lnTo>
                    <a:pt x="3427773" y="2976650"/>
                  </a:lnTo>
                  <a:lnTo>
                    <a:pt x="3425694" y="2989129"/>
                  </a:lnTo>
                  <a:lnTo>
                    <a:pt x="3427773" y="2966249"/>
                  </a:lnTo>
                  <a:close/>
                  <a:moveTo>
                    <a:pt x="3566230" y="2855743"/>
                  </a:moveTo>
                  <a:lnTo>
                    <a:pt x="3565046" y="2862255"/>
                  </a:lnTo>
                  <a:lnTo>
                    <a:pt x="3560886" y="2878894"/>
                  </a:lnTo>
                  <a:close/>
                  <a:moveTo>
                    <a:pt x="3629000" y="2799873"/>
                  </a:moveTo>
                  <a:lnTo>
                    <a:pt x="3627442" y="2808178"/>
                  </a:lnTo>
                  <a:lnTo>
                    <a:pt x="3623283" y="2822738"/>
                  </a:lnTo>
                  <a:close/>
                  <a:moveTo>
                    <a:pt x="3721463" y="2796083"/>
                  </a:moveTo>
                  <a:lnTo>
                    <a:pt x="3721036" y="2797780"/>
                  </a:lnTo>
                  <a:lnTo>
                    <a:pt x="3712719" y="2824817"/>
                  </a:lnTo>
                  <a:close/>
                  <a:moveTo>
                    <a:pt x="3729926" y="2735038"/>
                  </a:moveTo>
                  <a:lnTo>
                    <a:pt x="3729356" y="2737462"/>
                  </a:lnTo>
                  <a:lnTo>
                    <a:pt x="3723117" y="2754101"/>
                  </a:lnTo>
                  <a:close/>
                  <a:moveTo>
                    <a:pt x="3720915" y="2734345"/>
                  </a:moveTo>
                  <a:lnTo>
                    <a:pt x="3718957" y="2754101"/>
                  </a:lnTo>
                  <a:lnTo>
                    <a:pt x="3716878" y="2766580"/>
                  </a:lnTo>
                  <a:lnTo>
                    <a:pt x="3718957" y="2745782"/>
                  </a:lnTo>
                  <a:close/>
                  <a:moveTo>
                    <a:pt x="3731590" y="2730379"/>
                  </a:moveTo>
                  <a:lnTo>
                    <a:pt x="3731437" y="2731223"/>
                  </a:lnTo>
                  <a:lnTo>
                    <a:pt x="3731535" y="2730532"/>
                  </a:lnTo>
                  <a:close/>
                  <a:moveTo>
                    <a:pt x="3732384" y="2724594"/>
                  </a:moveTo>
                  <a:lnTo>
                    <a:pt x="3731535" y="2730532"/>
                  </a:lnTo>
                  <a:lnTo>
                    <a:pt x="3729926" y="2735038"/>
                  </a:lnTo>
                  <a:close/>
                  <a:moveTo>
                    <a:pt x="3760936" y="2683568"/>
                  </a:moveTo>
                  <a:lnTo>
                    <a:pt x="3760555" y="2685466"/>
                  </a:lnTo>
                  <a:lnTo>
                    <a:pt x="3754316" y="2702105"/>
                  </a:lnTo>
                  <a:close/>
                  <a:moveTo>
                    <a:pt x="3820977" y="2653729"/>
                  </a:moveTo>
                  <a:lnTo>
                    <a:pt x="3820873" y="2654267"/>
                  </a:lnTo>
                  <a:lnTo>
                    <a:pt x="3812551" y="2672987"/>
                  </a:lnTo>
                  <a:close/>
                  <a:moveTo>
                    <a:pt x="3800894" y="2607972"/>
                  </a:moveTo>
                  <a:lnTo>
                    <a:pt x="3800074" y="2620988"/>
                  </a:lnTo>
                  <a:lnTo>
                    <a:pt x="3797993" y="2631389"/>
                  </a:lnTo>
                  <a:lnTo>
                    <a:pt x="3800074" y="2612669"/>
                  </a:lnTo>
                  <a:close/>
                  <a:moveTo>
                    <a:pt x="3936757" y="2271471"/>
                  </a:moveTo>
                  <a:lnTo>
                    <a:pt x="3937344" y="2275728"/>
                  </a:lnTo>
                  <a:lnTo>
                    <a:pt x="3935265" y="2292367"/>
                  </a:lnTo>
                  <a:close/>
                  <a:moveTo>
                    <a:pt x="3943955" y="2246934"/>
                  </a:moveTo>
                  <a:lnTo>
                    <a:pt x="3945666" y="2257010"/>
                  </a:lnTo>
                  <a:lnTo>
                    <a:pt x="3947745" y="2271568"/>
                  </a:lnTo>
                  <a:close/>
                  <a:moveTo>
                    <a:pt x="3967875" y="2199077"/>
                  </a:moveTo>
                  <a:lnTo>
                    <a:pt x="3968544" y="2202933"/>
                  </a:lnTo>
                  <a:lnTo>
                    <a:pt x="3966465" y="2221650"/>
                  </a:lnTo>
                  <a:close/>
                  <a:moveTo>
                    <a:pt x="3939943" y="2114005"/>
                  </a:moveTo>
                  <a:lnTo>
                    <a:pt x="3941506" y="2119737"/>
                  </a:lnTo>
                  <a:lnTo>
                    <a:pt x="3943585" y="2132217"/>
                  </a:lnTo>
                  <a:close/>
                  <a:moveTo>
                    <a:pt x="3977457" y="1938785"/>
                  </a:moveTo>
                  <a:lnTo>
                    <a:pt x="3981023" y="1951265"/>
                  </a:lnTo>
                  <a:lnTo>
                    <a:pt x="3977618" y="1939914"/>
                  </a:lnTo>
                  <a:close/>
                  <a:moveTo>
                    <a:pt x="3976863" y="1934626"/>
                  </a:moveTo>
                  <a:lnTo>
                    <a:pt x="3977457" y="1938785"/>
                  </a:lnTo>
                  <a:lnTo>
                    <a:pt x="3976863" y="1936707"/>
                  </a:lnTo>
                  <a:cubicBezTo>
                    <a:pt x="3976863" y="1936707"/>
                    <a:pt x="3976863" y="1934626"/>
                    <a:pt x="3976863" y="1934626"/>
                  </a:cubicBezTo>
                  <a:close/>
                  <a:moveTo>
                    <a:pt x="3958034" y="1893982"/>
                  </a:moveTo>
                  <a:lnTo>
                    <a:pt x="3964384" y="1907589"/>
                  </a:lnTo>
                  <a:lnTo>
                    <a:pt x="3965107" y="1909396"/>
                  </a:lnTo>
                  <a:lnTo>
                    <a:pt x="3965668" y="1911518"/>
                  </a:lnTo>
                  <a:lnTo>
                    <a:pt x="3960224" y="1899269"/>
                  </a:lnTo>
                  <a:close/>
                  <a:moveTo>
                    <a:pt x="4003245" y="1873820"/>
                  </a:moveTo>
                  <a:lnTo>
                    <a:pt x="4003903" y="1876389"/>
                  </a:lnTo>
                  <a:lnTo>
                    <a:pt x="4005981" y="1888869"/>
                  </a:lnTo>
                  <a:close/>
                  <a:moveTo>
                    <a:pt x="3971869" y="1803374"/>
                  </a:moveTo>
                  <a:lnTo>
                    <a:pt x="3972703" y="1807754"/>
                  </a:lnTo>
                  <a:lnTo>
                    <a:pt x="3974784" y="1822312"/>
                  </a:lnTo>
                  <a:close/>
                  <a:moveTo>
                    <a:pt x="3992657" y="1782652"/>
                  </a:moveTo>
                  <a:lnTo>
                    <a:pt x="3995583" y="1791115"/>
                  </a:lnTo>
                  <a:lnTo>
                    <a:pt x="3999741" y="1805673"/>
                  </a:lnTo>
                  <a:close/>
                  <a:moveTo>
                    <a:pt x="3978934" y="1770299"/>
                  </a:moveTo>
                  <a:lnTo>
                    <a:pt x="3983104" y="1778636"/>
                  </a:lnTo>
                  <a:lnTo>
                    <a:pt x="3987264" y="1789034"/>
                  </a:lnTo>
                  <a:lnTo>
                    <a:pt x="3978942" y="1770316"/>
                  </a:lnTo>
                  <a:close/>
                  <a:moveTo>
                    <a:pt x="3993021" y="1629841"/>
                  </a:moveTo>
                  <a:lnTo>
                    <a:pt x="3993502" y="1630963"/>
                  </a:lnTo>
                  <a:lnTo>
                    <a:pt x="3995583" y="1641364"/>
                  </a:lnTo>
                  <a:close/>
                  <a:moveTo>
                    <a:pt x="4001127" y="1624720"/>
                  </a:moveTo>
                  <a:lnTo>
                    <a:pt x="4001822" y="1626803"/>
                  </a:lnTo>
                  <a:lnTo>
                    <a:pt x="4003903" y="1641364"/>
                  </a:lnTo>
                  <a:close/>
                  <a:moveTo>
                    <a:pt x="4034762" y="1528812"/>
                  </a:moveTo>
                  <a:lnTo>
                    <a:pt x="4037181" y="1533209"/>
                  </a:lnTo>
                  <a:lnTo>
                    <a:pt x="4041338" y="1543608"/>
                  </a:lnTo>
                  <a:close/>
                  <a:moveTo>
                    <a:pt x="4039153" y="1508530"/>
                  </a:moveTo>
                  <a:lnTo>
                    <a:pt x="4041338" y="1512411"/>
                  </a:lnTo>
                  <a:lnTo>
                    <a:pt x="4045500" y="1522809"/>
                  </a:lnTo>
                  <a:close/>
                  <a:moveTo>
                    <a:pt x="3993502" y="1493691"/>
                  </a:moveTo>
                  <a:lnTo>
                    <a:pt x="3996965" y="1499693"/>
                  </a:lnTo>
                  <a:lnTo>
                    <a:pt x="3999741" y="1506170"/>
                  </a:lnTo>
                  <a:close/>
                  <a:moveTo>
                    <a:pt x="4026718" y="1457273"/>
                  </a:moveTo>
                  <a:lnTo>
                    <a:pt x="4039260" y="1479132"/>
                  </a:lnTo>
                  <a:lnTo>
                    <a:pt x="4045500" y="1489531"/>
                  </a:lnTo>
                  <a:lnTo>
                    <a:pt x="4030940" y="1466653"/>
                  </a:lnTo>
                  <a:close/>
                  <a:moveTo>
                    <a:pt x="3984642" y="1393822"/>
                  </a:moveTo>
                  <a:lnTo>
                    <a:pt x="3987264" y="1398016"/>
                  </a:lnTo>
                  <a:lnTo>
                    <a:pt x="3995583" y="1412576"/>
                  </a:lnTo>
                  <a:close/>
                  <a:moveTo>
                    <a:pt x="4049567" y="1382188"/>
                  </a:moveTo>
                  <a:lnTo>
                    <a:pt x="4051739" y="1385537"/>
                  </a:lnTo>
                  <a:lnTo>
                    <a:pt x="4055899" y="1398016"/>
                  </a:lnTo>
                  <a:close/>
                  <a:moveTo>
                    <a:pt x="3972702" y="1348097"/>
                  </a:moveTo>
                  <a:lnTo>
                    <a:pt x="3972703" y="1348099"/>
                  </a:lnTo>
                  <a:lnTo>
                    <a:pt x="3976863" y="1356418"/>
                  </a:lnTo>
                  <a:close/>
                  <a:moveTo>
                    <a:pt x="3987264" y="1248264"/>
                  </a:moveTo>
                  <a:cubicBezTo>
                    <a:pt x="3989342" y="1250345"/>
                    <a:pt x="3989342" y="1252424"/>
                    <a:pt x="3991421" y="1254505"/>
                  </a:cubicBezTo>
                  <a:lnTo>
                    <a:pt x="3992790" y="1257240"/>
                  </a:lnTo>
                  <a:lnTo>
                    <a:pt x="3990821" y="1254490"/>
                  </a:lnTo>
                  <a:close/>
                  <a:moveTo>
                    <a:pt x="4049636" y="1244073"/>
                  </a:moveTo>
                  <a:lnTo>
                    <a:pt x="4049660" y="1244104"/>
                  </a:lnTo>
                  <a:lnTo>
                    <a:pt x="4055899" y="1252424"/>
                  </a:lnTo>
                  <a:close/>
                  <a:moveTo>
                    <a:pt x="3979981" y="1206663"/>
                  </a:moveTo>
                  <a:lnTo>
                    <a:pt x="3985183" y="1214986"/>
                  </a:lnTo>
                  <a:lnTo>
                    <a:pt x="3989342" y="1223305"/>
                  </a:lnTo>
                  <a:lnTo>
                    <a:pt x="3981023" y="1208747"/>
                  </a:lnTo>
                  <a:close/>
                  <a:moveTo>
                    <a:pt x="4028857" y="1192103"/>
                  </a:moveTo>
                  <a:lnTo>
                    <a:pt x="4028861" y="1192108"/>
                  </a:lnTo>
                  <a:lnTo>
                    <a:pt x="4033019" y="1198347"/>
                  </a:lnTo>
                  <a:close/>
                  <a:moveTo>
                    <a:pt x="3972702" y="1061071"/>
                  </a:moveTo>
                  <a:lnTo>
                    <a:pt x="3972703" y="1061074"/>
                  </a:lnTo>
                  <a:lnTo>
                    <a:pt x="3974784" y="1067315"/>
                  </a:lnTo>
                  <a:close/>
                  <a:moveTo>
                    <a:pt x="3987251" y="1027764"/>
                  </a:moveTo>
                  <a:lnTo>
                    <a:pt x="3987264" y="1027796"/>
                  </a:lnTo>
                  <a:lnTo>
                    <a:pt x="3989342" y="1034037"/>
                  </a:lnTo>
                  <a:close/>
                  <a:moveTo>
                    <a:pt x="2993076" y="1025717"/>
                  </a:moveTo>
                  <a:lnTo>
                    <a:pt x="3001396" y="1027796"/>
                  </a:lnTo>
                  <a:lnTo>
                    <a:pt x="3006628" y="1029809"/>
                  </a:lnTo>
                  <a:lnTo>
                    <a:pt x="2997238" y="1027796"/>
                  </a:lnTo>
                  <a:close/>
                  <a:moveTo>
                    <a:pt x="3989342" y="1002837"/>
                  </a:moveTo>
                  <a:lnTo>
                    <a:pt x="3989342" y="1002838"/>
                  </a:lnTo>
                  <a:lnTo>
                    <a:pt x="3991421" y="1009078"/>
                  </a:lnTo>
                  <a:close/>
                  <a:moveTo>
                    <a:pt x="3977007" y="974640"/>
                  </a:moveTo>
                  <a:lnTo>
                    <a:pt x="3979438" y="980198"/>
                  </a:lnTo>
                  <a:lnTo>
                    <a:pt x="3981023" y="988279"/>
                  </a:lnTo>
                  <a:lnTo>
                    <a:pt x="3981023" y="994518"/>
                  </a:lnTo>
                  <a:lnTo>
                    <a:pt x="3974055" y="977099"/>
                  </a:lnTo>
                  <a:lnTo>
                    <a:pt x="3975507" y="975889"/>
                  </a:lnTo>
                  <a:lnTo>
                    <a:pt x="3976863" y="979960"/>
                  </a:lnTo>
                  <a:lnTo>
                    <a:pt x="3975972" y="975502"/>
                  </a:lnTo>
                  <a:close/>
                  <a:moveTo>
                    <a:pt x="3980966" y="971340"/>
                  </a:moveTo>
                  <a:lnTo>
                    <a:pt x="3984273" y="983177"/>
                  </a:lnTo>
                  <a:cubicBezTo>
                    <a:pt x="3985703" y="988799"/>
                    <a:pt x="3986744" y="993479"/>
                    <a:pt x="3987264" y="996599"/>
                  </a:cubicBezTo>
                  <a:lnTo>
                    <a:pt x="3989342" y="1002837"/>
                  </a:lnTo>
                  <a:lnTo>
                    <a:pt x="3979438" y="980198"/>
                  </a:lnTo>
                  <a:lnTo>
                    <a:pt x="3978423" y="975019"/>
                  </a:lnTo>
                  <a:lnTo>
                    <a:pt x="3978030" y="973787"/>
                  </a:lnTo>
                  <a:lnTo>
                    <a:pt x="3978942" y="973027"/>
                  </a:lnTo>
                  <a:close/>
                  <a:moveTo>
                    <a:pt x="3968544" y="963321"/>
                  </a:moveTo>
                  <a:lnTo>
                    <a:pt x="3974055" y="977099"/>
                  </a:lnTo>
                  <a:lnTo>
                    <a:pt x="3972190" y="978653"/>
                  </a:lnTo>
                  <a:lnTo>
                    <a:pt x="3970622" y="973719"/>
                  </a:lnTo>
                  <a:lnTo>
                    <a:pt x="3969295" y="969335"/>
                  </a:lnTo>
                  <a:close/>
                  <a:moveTo>
                    <a:pt x="3979018" y="956467"/>
                  </a:moveTo>
                  <a:lnTo>
                    <a:pt x="3981023" y="963321"/>
                  </a:lnTo>
                  <a:lnTo>
                    <a:pt x="3983104" y="969559"/>
                  </a:lnTo>
                  <a:lnTo>
                    <a:pt x="3980966" y="971340"/>
                  </a:lnTo>
                  <a:lnTo>
                    <a:pt x="3978953" y="964133"/>
                  </a:lnTo>
                  <a:close/>
                  <a:moveTo>
                    <a:pt x="2889082" y="948761"/>
                  </a:moveTo>
                  <a:lnTo>
                    <a:pt x="2901563" y="952920"/>
                  </a:lnTo>
                  <a:lnTo>
                    <a:pt x="2901572" y="952924"/>
                  </a:lnTo>
                  <a:lnTo>
                    <a:pt x="2895323" y="950842"/>
                  </a:lnTo>
                  <a:close/>
                  <a:moveTo>
                    <a:pt x="3973378" y="948697"/>
                  </a:moveTo>
                  <a:lnTo>
                    <a:pt x="3978944" y="964101"/>
                  </a:lnTo>
                  <a:lnTo>
                    <a:pt x="3978953" y="964133"/>
                  </a:lnTo>
                  <a:lnTo>
                    <a:pt x="3978942" y="965400"/>
                  </a:lnTo>
                  <a:lnTo>
                    <a:pt x="3978942" y="969559"/>
                  </a:lnTo>
                  <a:close/>
                  <a:moveTo>
                    <a:pt x="3970622" y="938362"/>
                  </a:moveTo>
                  <a:lnTo>
                    <a:pt x="3973378" y="948697"/>
                  </a:lnTo>
                  <a:lnTo>
                    <a:pt x="3971262" y="942841"/>
                  </a:lnTo>
                  <a:close/>
                  <a:moveTo>
                    <a:pt x="3991420" y="925878"/>
                  </a:moveTo>
                  <a:lnTo>
                    <a:pt x="3993502" y="930043"/>
                  </a:lnTo>
                  <a:lnTo>
                    <a:pt x="3995583" y="934202"/>
                  </a:lnTo>
                  <a:lnTo>
                    <a:pt x="3991421" y="925883"/>
                  </a:lnTo>
                  <a:close/>
                  <a:moveTo>
                    <a:pt x="2999383" y="430"/>
                  </a:moveTo>
                  <a:cubicBezTo>
                    <a:pt x="3012707" y="-707"/>
                    <a:pt x="3026876" y="333"/>
                    <a:pt x="3040915" y="4492"/>
                  </a:cubicBezTo>
                  <a:cubicBezTo>
                    <a:pt x="3059635" y="6574"/>
                    <a:pt x="3078352" y="12812"/>
                    <a:pt x="3092913" y="19053"/>
                  </a:cubicBezTo>
                  <a:cubicBezTo>
                    <a:pt x="3097070" y="19053"/>
                    <a:pt x="3099151" y="21132"/>
                    <a:pt x="3103311" y="21132"/>
                  </a:cubicBezTo>
                  <a:cubicBezTo>
                    <a:pt x="3167786" y="41930"/>
                    <a:pt x="3234345" y="93929"/>
                    <a:pt x="3273862" y="168805"/>
                  </a:cubicBezTo>
                  <a:cubicBezTo>
                    <a:pt x="3344578" y="308156"/>
                    <a:pt x="3311300" y="443349"/>
                    <a:pt x="3300901" y="522385"/>
                  </a:cubicBezTo>
                  <a:cubicBezTo>
                    <a:pt x="3307140" y="524464"/>
                    <a:pt x="3300901" y="549423"/>
                    <a:pt x="3307140" y="555663"/>
                  </a:cubicBezTo>
                  <a:cubicBezTo>
                    <a:pt x="3309221" y="553582"/>
                    <a:pt x="3313378" y="551503"/>
                    <a:pt x="3315459" y="551503"/>
                  </a:cubicBezTo>
                  <a:cubicBezTo>
                    <a:pt x="3340418" y="539024"/>
                    <a:pt x="3371617" y="520304"/>
                    <a:pt x="3413215" y="509906"/>
                  </a:cubicBezTo>
                  <a:cubicBezTo>
                    <a:pt x="3444412" y="507825"/>
                    <a:pt x="3475612" y="503665"/>
                    <a:pt x="3508890" y="495345"/>
                  </a:cubicBezTo>
                  <a:cubicBezTo>
                    <a:pt x="3531768" y="489107"/>
                    <a:pt x="3554645" y="482866"/>
                    <a:pt x="3579606" y="472468"/>
                  </a:cubicBezTo>
                  <a:cubicBezTo>
                    <a:pt x="3646160" y="428789"/>
                    <a:pt x="3712719" y="401752"/>
                    <a:pt x="3764715" y="378872"/>
                  </a:cubicBezTo>
                  <a:cubicBezTo>
                    <a:pt x="3770953" y="374712"/>
                    <a:pt x="3777194" y="370552"/>
                    <a:pt x="3783433" y="370552"/>
                  </a:cubicBezTo>
                  <a:cubicBezTo>
                    <a:pt x="3795914" y="364314"/>
                    <a:pt x="3808393" y="360154"/>
                    <a:pt x="3818792" y="355994"/>
                  </a:cubicBezTo>
                  <a:cubicBezTo>
                    <a:pt x="3820873" y="353913"/>
                    <a:pt x="3825030" y="351834"/>
                    <a:pt x="3827111" y="351834"/>
                  </a:cubicBezTo>
                  <a:cubicBezTo>
                    <a:pt x="3829192" y="351834"/>
                    <a:pt x="3829192" y="349754"/>
                    <a:pt x="3831271" y="349754"/>
                  </a:cubicBezTo>
                  <a:cubicBezTo>
                    <a:pt x="3847910" y="328955"/>
                    <a:pt x="3870790" y="297757"/>
                    <a:pt x="3906147" y="274878"/>
                  </a:cubicBezTo>
                  <a:cubicBezTo>
                    <a:pt x="3951904" y="256160"/>
                    <a:pt x="4003903" y="233280"/>
                    <a:pt x="4026780" y="258239"/>
                  </a:cubicBezTo>
                  <a:cubicBezTo>
                    <a:pt x="4028861" y="260320"/>
                    <a:pt x="4028861" y="260320"/>
                    <a:pt x="4030940" y="262398"/>
                  </a:cubicBezTo>
                  <a:cubicBezTo>
                    <a:pt x="4037181" y="266558"/>
                    <a:pt x="4043419" y="272799"/>
                    <a:pt x="4049660" y="281118"/>
                  </a:cubicBezTo>
                  <a:cubicBezTo>
                    <a:pt x="4051739" y="283197"/>
                    <a:pt x="4053818" y="285278"/>
                    <a:pt x="4055899" y="287357"/>
                  </a:cubicBezTo>
                  <a:cubicBezTo>
                    <a:pt x="4072538" y="310237"/>
                    <a:pt x="4087098" y="339355"/>
                    <a:pt x="4099577" y="370552"/>
                  </a:cubicBezTo>
                  <a:cubicBezTo>
                    <a:pt x="4095415" y="380953"/>
                    <a:pt x="4093337" y="389272"/>
                    <a:pt x="4089177" y="399671"/>
                  </a:cubicBezTo>
                  <a:cubicBezTo>
                    <a:pt x="4091258" y="399671"/>
                    <a:pt x="4095415" y="401752"/>
                    <a:pt x="4097496" y="401752"/>
                  </a:cubicBezTo>
                  <a:cubicBezTo>
                    <a:pt x="4164053" y="424629"/>
                    <a:pt x="4189011" y="501586"/>
                    <a:pt x="4143254" y="553582"/>
                  </a:cubicBezTo>
                  <a:cubicBezTo>
                    <a:pt x="4120376" y="578541"/>
                    <a:pt x="4099577" y="584782"/>
                    <a:pt x="4087098" y="622220"/>
                  </a:cubicBezTo>
                  <a:cubicBezTo>
                    <a:pt x="4070459" y="665896"/>
                    <a:pt x="4070459" y="711654"/>
                    <a:pt x="4057980" y="755332"/>
                  </a:cubicBezTo>
                  <a:cubicBezTo>
                    <a:pt x="4049660" y="788610"/>
                    <a:pt x="3983104" y="846847"/>
                    <a:pt x="3983104" y="871806"/>
                  </a:cubicBezTo>
                  <a:cubicBezTo>
                    <a:pt x="3983104" y="880125"/>
                    <a:pt x="3983623" y="891045"/>
                    <a:pt x="3984923" y="901184"/>
                  </a:cubicBezTo>
                  <a:lnTo>
                    <a:pt x="3991420" y="925878"/>
                  </a:lnTo>
                  <a:lnTo>
                    <a:pt x="3976863" y="896764"/>
                  </a:lnTo>
                  <a:cubicBezTo>
                    <a:pt x="3976863" y="898843"/>
                    <a:pt x="3976863" y="900924"/>
                    <a:pt x="3976863" y="903003"/>
                  </a:cubicBezTo>
                  <a:cubicBezTo>
                    <a:pt x="3981023" y="917563"/>
                    <a:pt x="3983104" y="934202"/>
                    <a:pt x="3983104" y="940441"/>
                  </a:cubicBezTo>
                  <a:lnTo>
                    <a:pt x="3985183" y="948761"/>
                  </a:lnTo>
                  <a:lnTo>
                    <a:pt x="3983104" y="944601"/>
                  </a:lnTo>
                  <a:cubicBezTo>
                    <a:pt x="3981023" y="940441"/>
                    <a:pt x="3981023" y="936281"/>
                    <a:pt x="3978942" y="932121"/>
                  </a:cubicBezTo>
                  <a:cubicBezTo>
                    <a:pt x="3978942" y="936281"/>
                    <a:pt x="3978942" y="938362"/>
                    <a:pt x="3978942" y="940441"/>
                  </a:cubicBezTo>
                  <a:lnTo>
                    <a:pt x="3981023" y="950842"/>
                  </a:lnTo>
                  <a:lnTo>
                    <a:pt x="3978942" y="944601"/>
                  </a:lnTo>
                  <a:cubicBezTo>
                    <a:pt x="3976863" y="936281"/>
                    <a:pt x="3972703" y="923802"/>
                    <a:pt x="3970622" y="913404"/>
                  </a:cubicBezTo>
                  <a:cubicBezTo>
                    <a:pt x="3968544" y="907163"/>
                    <a:pt x="3966465" y="900924"/>
                    <a:pt x="3964384" y="896764"/>
                  </a:cubicBezTo>
                  <a:cubicBezTo>
                    <a:pt x="3964384" y="896764"/>
                    <a:pt x="3964384" y="896764"/>
                    <a:pt x="3964384" y="898843"/>
                  </a:cubicBezTo>
                  <a:cubicBezTo>
                    <a:pt x="3964384" y="900924"/>
                    <a:pt x="3964384" y="903003"/>
                    <a:pt x="3966465" y="905084"/>
                  </a:cubicBezTo>
                  <a:cubicBezTo>
                    <a:pt x="3972704" y="917563"/>
                    <a:pt x="3977773" y="939402"/>
                    <a:pt x="3979040" y="953928"/>
                  </a:cubicBezTo>
                  <a:lnTo>
                    <a:pt x="3979018" y="956467"/>
                  </a:lnTo>
                  <a:lnTo>
                    <a:pt x="3972963" y="935762"/>
                  </a:lnTo>
                  <a:cubicBezTo>
                    <a:pt x="3969063" y="925883"/>
                    <a:pt x="3964384" y="915483"/>
                    <a:pt x="3960224" y="905084"/>
                  </a:cubicBezTo>
                  <a:cubicBezTo>
                    <a:pt x="3960224" y="905084"/>
                    <a:pt x="3960224" y="907163"/>
                    <a:pt x="3958143" y="907163"/>
                  </a:cubicBezTo>
                  <a:cubicBezTo>
                    <a:pt x="3960224" y="913404"/>
                    <a:pt x="3962305" y="917563"/>
                    <a:pt x="3964384" y="923802"/>
                  </a:cubicBezTo>
                  <a:lnTo>
                    <a:pt x="3971262" y="942841"/>
                  </a:lnTo>
                  <a:lnTo>
                    <a:pt x="3972703" y="952920"/>
                  </a:lnTo>
                  <a:lnTo>
                    <a:pt x="3972703" y="957080"/>
                  </a:lnTo>
                  <a:lnTo>
                    <a:pt x="3978030" y="973787"/>
                  </a:lnTo>
                  <a:lnTo>
                    <a:pt x="3977007" y="974640"/>
                  </a:lnTo>
                  <a:lnTo>
                    <a:pt x="3974784" y="969559"/>
                  </a:lnTo>
                  <a:lnTo>
                    <a:pt x="3975972" y="975502"/>
                  </a:lnTo>
                  <a:lnTo>
                    <a:pt x="3975507" y="975889"/>
                  </a:lnTo>
                  <a:lnTo>
                    <a:pt x="3974784" y="973719"/>
                  </a:lnTo>
                  <a:cubicBezTo>
                    <a:pt x="3974784" y="969559"/>
                    <a:pt x="3972703" y="965400"/>
                    <a:pt x="3970622" y="959161"/>
                  </a:cubicBezTo>
                  <a:cubicBezTo>
                    <a:pt x="3964384" y="946682"/>
                    <a:pt x="3960224" y="934202"/>
                    <a:pt x="3956064" y="921723"/>
                  </a:cubicBezTo>
                  <a:cubicBezTo>
                    <a:pt x="3956064" y="919642"/>
                    <a:pt x="3953985" y="917563"/>
                    <a:pt x="3953985" y="915482"/>
                  </a:cubicBezTo>
                  <a:cubicBezTo>
                    <a:pt x="3953985" y="917563"/>
                    <a:pt x="3951904" y="919642"/>
                    <a:pt x="3951904" y="921723"/>
                  </a:cubicBezTo>
                  <a:cubicBezTo>
                    <a:pt x="3955024" y="927963"/>
                    <a:pt x="3958664" y="936282"/>
                    <a:pt x="3962044" y="945382"/>
                  </a:cubicBezTo>
                  <a:lnTo>
                    <a:pt x="3969295" y="969335"/>
                  </a:lnTo>
                  <a:lnTo>
                    <a:pt x="3970622" y="979960"/>
                  </a:lnTo>
                  <a:lnTo>
                    <a:pt x="3972190" y="978653"/>
                  </a:lnTo>
                  <a:lnTo>
                    <a:pt x="3979463" y="1001539"/>
                  </a:lnTo>
                  <a:cubicBezTo>
                    <a:pt x="3982063" y="1010118"/>
                    <a:pt x="3984143" y="1017398"/>
                    <a:pt x="3985183" y="1021558"/>
                  </a:cubicBezTo>
                  <a:lnTo>
                    <a:pt x="3987251" y="1027764"/>
                  </a:lnTo>
                  <a:lnTo>
                    <a:pt x="3976863" y="1000759"/>
                  </a:lnTo>
                  <a:cubicBezTo>
                    <a:pt x="3976863" y="1000759"/>
                    <a:pt x="3976863" y="1002838"/>
                    <a:pt x="3976863" y="1002838"/>
                  </a:cubicBezTo>
                  <a:lnTo>
                    <a:pt x="3978942" y="1015317"/>
                  </a:lnTo>
                  <a:lnTo>
                    <a:pt x="3976863" y="1009078"/>
                  </a:lnTo>
                  <a:cubicBezTo>
                    <a:pt x="3976863" y="1004919"/>
                    <a:pt x="3974784" y="1000759"/>
                    <a:pt x="3974784" y="996599"/>
                  </a:cubicBezTo>
                  <a:cubicBezTo>
                    <a:pt x="3964384" y="975800"/>
                    <a:pt x="3953985" y="955001"/>
                    <a:pt x="3949823" y="938362"/>
                  </a:cubicBezTo>
                  <a:cubicBezTo>
                    <a:pt x="3949823" y="940441"/>
                    <a:pt x="3947745" y="942522"/>
                    <a:pt x="3947745" y="946682"/>
                  </a:cubicBezTo>
                  <a:cubicBezTo>
                    <a:pt x="3949823" y="950842"/>
                    <a:pt x="3951904" y="957080"/>
                    <a:pt x="3956064" y="963321"/>
                  </a:cubicBezTo>
                  <a:cubicBezTo>
                    <a:pt x="3968544" y="988279"/>
                    <a:pt x="3985183" y="1034037"/>
                    <a:pt x="3987264" y="1048595"/>
                  </a:cubicBezTo>
                  <a:lnTo>
                    <a:pt x="3991421" y="1063155"/>
                  </a:lnTo>
                  <a:lnTo>
                    <a:pt x="3987264" y="1054836"/>
                  </a:lnTo>
                  <a:cubicBezTo>
                    <a:pt x="3983104" y="1042356"/>
                    <a:pt x="3974784" y="1027796"/>
                    <a:pt x="3968544" y="1013238"/>
                  </a:cubicBezTo>
                  <a:cubicBezTo>
                    <a:pt x="3970622" y="1019477"/>
                    <a:pt x="3970622" y="1025717"/>
                    <a:pt x="3970622" y="1029877"/>
                  </a:cubicBezTo>
                  <a:lnTo>
                    <a:pt x="3972703" y="1042356"/>
                  </a:lnTo>
                  <a:lnTo>
                    <a:pt x="3970622" y="1036116"/>
                  </a:lnTo>
                  <a:cubicBezTo>
                    <a:pt x="3964384" y="1015317"/>
                    <a:pt x="3951904" y="986198"/>
                    <a:pt x="3941506" y="961240"/>
                  </a:cubicBezTo>
                  <a:cubicBezTo>
                    <a:pt x="3941506" y="963321"/>
                    <a:pt x="3939425" y="965400"/>
                    <a:pt x="3939425" y="967481"/>
                  </a:cubicBezTo>
                  <a:cubicBezTo>
                    <a:pt x="3945666" y="977879"/>
                    <a:pt x="3951904" y="996599"/>
                    <a:pt x="3958143" y="1013238"/>
                  </a:cubicBezTo>
                  <a:cubicBezTo>
                    <a:pt x="3968544" y="1036116"/>
                    <a:pt x="3976863" y="1061074"/>
                    <a:pt x="3978942" y="1071475"/>
                  </a:cubicBezTo>
                  <a:lnTo>
                    <a:pt x="3985183" y="1086033"/>
                  </a:lnTo>
                  <a:lnTo>
                    <a:pt x="3981023" y="1077713"/>
                  </a:lnTo>
                  <a:cubicBezTo>
                    <a:pt x="3978942" y="1071475"/>
                    <a:pt x="3974784" y="1063155"/>
                    <a:pt x="3970622" y="1054836"/>
                  </a:cubicBezTo>
                  <a:lnTo>
                    <a:pt x="3972702" y="1061071"/>
                  </a:lnTo>
                  <a:lnTo>
                    <a:pt x="3958143" y="1029877"/>
                  </a:lnTo>
                  <a:cubicBezTo>
                    <a:pt x="3951904" y="1015317"/>
                    <a:pt x="3943585" y="1002838"/>
                    <a:pt x="3937344" y="990358"/>
                  </a:cubicBezTo>
                  <a:cubicBezTo>
                    <a:pt x="3937344" y="994518"/>
                    <a:pt x="3937344" y="998678"/>
                    <a:pt x="3937344" y="1002838"/>
                  </a:cubicBezTo>
                  <a:cubicBezTo>
                    <a:pt x="3951904" y="1013238"/>
                    <a:pt x="3981023" y="1086033"/>
                    <a:pt x="3989342" y="1104753"/>
                  </a:cubicBezTo>
                  <a:lnTo>
                    <a:pt x="3995583" y="1119311"/>
                  </a:lnTo>
                  <a:lnTo>
                    <a:pt x="3991421" y="1110992"/>
                  </a:lnTo>
                  <a:cubicBezTo>
                    <a:pt x="3987264" y="1100593"/>
                    <a:pt x="3978942" y="1090193"/>
                    <a:pt x="3972703" y="1077713"/>
                  </a:cubicBezTo>
                  <a:cubicBezTo>
                    <a:pt x="3974784" y="1081873"/>
                    <a:pt x="3974784" y="1086033"/>
                    <a:pt x="3976863" y="1088114"/>
                  </a:cubicBezTo>
                  <a:lnTo>
                    <a:pt x="3981023" y="1100593"/>
                  </a:lnTo>
                  <a:cubicBezTo>
                    <a:pt x="3983104" y="1106832"/>
                    <a:pt x="3987264" y="1113072"/>
                    <a:pt x="3989342" y="1117232"/>
                  </a:cubicBezTo>
                  <a:lnTo>
                    <a:pt x="3991421" y="1121392"/>
                  </a:lnTo>
                  <a:cubicBezTo>
                    <a:pt x="4001822" y="1138031"/>
                    <a:pt x="4010141" y="1154670"/>
                    <a:pt x="4014301" y="1162990"/>
                  </a:cubicBezTo>
                  <a:lnTo>
                    <a:pt x="4016382" y="1171309"/>
                  </a:lnTo>
                  <a:cubicBezTo>
                    <a:pt x="4020540" y="1177548"/>
                    <a:pt x="4022621" y="1183789"/>
                    <a:pt x="4024702" y="1185868"/>
                  </a:cubicBezTo>
                  <a:lnTo>
                    <a:pt x="4028857" y="1192103"/>
                  </a:lnTo>
                  <a:lnTo>
                    <a:pt x="4016382" y="1175469"/>
                  </a:lnTo>
                  <a:cubicBezTo>
                    <a:pt x="4003903" y="1158830"/>
                    <a:pt x="3987264" y="1140110"/>
                    <a:pt x="3974784" y="1121392"/>
                  </a:cubicBezTo>
                  <a:cubicBezTo>
                    <a:pt x="3976863" y="1125552"/>
                    <a:pt x="3978942" y="1129712"/>
                    <a:pt x="3978942" y="1133871"/>
                  </a:cubicBezTo>
                  <a:cubicBezTo>
                    <a:pt x="4001822" y="1167150"/>
                    <a:pt x="4030940" y="1219146"/>
                    <a:pt x="4043419" y="1235785"/>
                  </a:cubicBezTo>
                  <a:lnTo>
                    <a:pt x="4049636" y="1244073"/>
                  </a:lnTo>
                  <a:lnTo>
                    <a:pt x="4029381" y="1218367"/>
                  </a:lnTo>
                  <a:cubicBezTo>
                    <a:pt x="4022101" y="1208747"/>
                    <a:pt x="4014301" y="1198348"/>
                    <a:pt x="4005981" y="1187948"/>
                  </a:cubicBezTo>
                  <a:cubicBezTo>
                    <a:pt x="4008062" y="1194187"/>
                    <a:pt x="4010141" y="1198347"/>
                    <a:pt x="4012220" y="1202507"/>
                  </a:cubicBezTo>
                  <a:cubicBezTo>
                    <a:pt x="4028861" y="1227465"/>
                    <a:pt x="4043419" y="1252424"/>
                    <a:pt x="4051739" y="1262824"/>
                  </a:cubicBezTo>
                  <a:lnTo>
                    <a:pt x="4064218" y="1279463"/>
                  </a:lnTo>
                  <a:lnTo>
                    <a:pt x="4055899" y="1269063"/>
                  </a:lnTo>
                  <a:cubicBezTo>
                    <a:pt x="4037181" y="1248264"/>
                    <a:pt x="4014301" y="1217067"/>
                    <a:pt x="3993502" y="1187948"/>
                  </a:cubicBezTo>
                  <a:lnTo>
                    <a:pt x="3995583" y="1190027"/>
                  </a:lnTo>
                  <a:lnTo>
                    <a:pt x="3993502" y="1185868"/>
                  </a:lnTo>
                  <a:cubicBezTo>
                    <a:pt x="3985183" y="1175469"/>
                    <a:pt x="3978942" y="1165069"/>
                    <a:pt x="3972703" y="1154670"/>
                  </a:cubicBezTo>
                  <a:cubicBezTo>
                    <a:pt x="3978942" y="1169228"/>
                    <a:pt x="3985183" y="1183789"/>
                    <a:pt x="3987264" y="1192108"/>
                  </a:cubicBezTo>
                  <a:lnTo>
                    <a:pt x="3991421" y="1200428"/>
                  </a:lnTo>
                  <a:cubicBezTo>
                    <a:pt x="4016382" y="1231625"/>
                    <a:pt x="4045500" y="1287783"/>
                    <a:pt x="4057980" y="1302341"/>
                  </a:cubicBezTo>
                  <a:lnTo>
                    <a:pt x="4070459" y="1318980"/>
                  </a:lnTo>
                  <a:lnTo>
                    <a:pt x="4062137" y="1310661"/>
                  </a:lnTo>
                  <a:cubicBezTo>
                    <a:pt x="4035100" y="1283623"/>
                    <a:pt x="4001822" y="1231625"/>
                    <a:pt x="3974784" y="1196268"/>
                  </a:cubicBezTo>
                  <a:lnTo>
                    <a:pt x="3979981" y="1206663"/>
                  </a:lnTo>
                  <a:lnTo>
                    <a:pt x="3964384" y="1181708"/>
                  </a:lnTo>
                  <a:cubicBezTo>
                    <a:pt x="3968544" y="1194187"/>
                    <a:pt x="3972703" y="1204588"/>
                    <a:pt x="3976863" y="1214986"/>
                  </a:cubicBezTo>
                  <a:cubicBezTo>
                    <a:pt x="3995583" y="1233706"/>
                    <a:pt x="4030940" y="1289862"/>
                    <a:pt x="4039260" y="1308582"/>
                  </a:cubicBezTo>
                  <a:lnTo>
                    <a:pt x="4047579" y="1321061"/>
                  </a:lnTo>
                  <a:lnTo>
                    <a:pt x="4041338" y="1314820"/>
                  </a:lnTo>
                  <a:cubicBezTo>
                    <a:pt x="4026780" y="1296103"/>
                    <a:pt x="4003903" y="1269063"/>
                    <a:pt x="3985183" y="1244104"/>
                  </a:cubicBezTo>
                  <a:cubicBezTo>
                    <a:pt x="3985183" y="1246185"/>
                    <a:pt x="3987264" y="1246185"/>
                    <a:pt x="3987264" y="1248264"/>
                  </a:cubicBezTo>
                  <a:lnTo>
                    <a:pt x="3989342" y="1252424"/>
                  </a:lnTo>
                  <a:lnTo>
                    <a:pt x="3990821" y="1254490"/>
                  </a:lnTo>
                  <a:lnTo>
                    <a:pt x="3995583" y="1262824"/>
                  </a:lnTo>
                  <a:lnTo>
                    <a:pt x="3992790" y="1257240"/>
                  </a:lnTo>
                  <a:lnTo>
                    <a:pt x="4024701" y="1301822"/>
                  </a:lnTo>
                  <a:cubicBezTo>
                    <a:pt x="4035100" y="1317941"/>
                    <a:pt x="4043419" y="1332500"/>
                    <a:pt x="4047579" y="1341860"/>
                  </a:cubicBezTo>
                  <a:lnTo>
                    <a:pt x="4055899" y="1362659"/>
                  </a:lnTo>
                  <a:lnTo>
                    <a:pt x="4049660" y="1352258"/>
                  </a:lnTo>
                  <a:cubicBezTo>
                    <a:pt x="4033019" y="1318980"/>
                    <a:pt x="3995583" y="1277382"/>
                    <a:pt x="3968544" y="1242026"/>
                  </a:cubicBezTo>
                  <a:lnTo>
                    <a:pt x="3972703" y="1252424"/>
                  </a:lnTo>
                  <a:lnTo>
                    <a:pt x="3968544" y="1244104"/>
                  </a:lnTo>
                  <a:cubicBezTo>
                    <a:pt x="3970622" y="1252424"/>
                    <a:pt x="3972703" y="1260744"/>
                    <a:pt x="3974784" y="1266984"/>
                  </a:cubicBezTo>
                  <a:cubicBezTo>
                    <a:pt x="4003903" y="1300262"/>
                    <a:pt x="4039260" y="1354339"/>
                    <a:pt x="4047579" y="1377217"/>
                  </a:cubicBezTo>
                  <a:lnTo>
                    <a:pt x="4049567" y="1382188"/>
                  </a:lnTo>
                  <a:lnTo>
                    <a:pt x="4021061" y="1338220"/>
                  </a:lnTo>
                  <a:cubicBezTo>
                    <a:pt x="4008061" y="1321581"/>
                    <a:pt x="3993502" y="1304422"/>
                    <a:pt x="3981023" y="1287783"/>
                  </a:cubicBezTo>
                  <a:cubicBezTo>
                    <a:pt x="3981023" y="1289862"/>
                    <a:pt x="3981023" y="1291943"/>
                    <a:pt x="3981023" y="1291943"/>
                  </a:cubicBezTo>
                  <a:cubicBezTo>
                    <a:pt x="4005981" y="1325221"/>
                    <a:pt x="4028861" y="1377217"/>
                    <a:pt x="4035100" y="1395937"/>
                  </a:cubicBezTo>
                  <a:lnTo>
                    <a:pt x="4043419" y="1416736"/>
                  </a:lnTo>
                  <a:lnTo>
                    <a:pt x="4037181" y="1406335"/>
                  </a:lnTo>
                  <a:cubicBezTo>
                    <a:pt x="4024702" y="1381377"/>
                    <a:pt x="4003903" y="1343939"/>
                    <a:pt x="3983104" y="1312742"/>
                  </a:cubicBezTo>
                  <a:lnTo>
                    <a:pt x="3989342" y="1341860"/>
                  </a:lnTo>
                  <a:cubicBezTo>
                    <a:pt x="4003903" y="1368897"/>
                    <a:pt x="4018461" y="1398016"/>
                    <a:pt x="4022621" y="1410495"/>
                  </a:cubicBezTo>
                  <a:lnTo>
                    <a:pt x="4030940" y="1429215"/>
                  </a:lnTo>
                  <a:lnTo>
                    <a:pt x="4024702" y="1418815"/>
                  </a:lnTo>
                  <a:cubicBezTo>
                    <a:pt x="4010141" y="1395937"/>
                    <a:pt x="3991421" y="1362659"/>
                    <a:pt x="3972703" y="1331459"/>
                  </a:cubicBezTo>
                  <a:lnTo>
                    <a:pt x="3972703" y="1333541"/>
                  </a:lnTo>
                  <a:lnTo>
                    <a:pt x="3981023" y="1362659"/>
                  </a:lnTo>
                  <a:lnTo>
                    <a:pt x="3974784" y="1346020"/>
                  </a:lnTo>
                  <a:cubicBezTo>
                    <a:pt x="3972703" y="1341860"/>
                    <a:pt x="3972703" y="1339779"/>
                    <a:pt x="3970622" y="1335619"/>
                  </a:cubicBezTo>
                  <a:lnTo>
                    <a:pt x="3970622" y="1343939"/>
                  </a:lnTo>
                  <a:lnTo>
                    <a:pt x="3972702" y="1348097"/>
                  </a:lnTo>
                  <a:lnTo>
                    <a:pt x="3970622" y="1346020"/>
                  </a:lnTo>
                  <a:cubicBezTo>
                    <a:pt x="3966465" y="1337700"/>
                    <a:pt x="3960224" y="1325221"/>
                    <a:pt x="3951904" y="1314820"/>
                  </a:cubicBezTo>
                  <a:cubicBezTo>
                    <a:pt x="3956064" y="1325221"/>
                    <a:pt x="3958143" y="1335619"/>
                    <a:pt x="3962305" y="1346020"/>
                  </a:cubicBezTo>
                  <a:cubicBezTo>
                    <a:pt x="3981024" y="1370978"/>
                    <a:pt x="4005592" y="1413485"/>
                    <a:pt x="4020216" y="1442832"/>
                  </a:cubicBezTo>
                  <a:lnTo>
                    <a:pt x="4026718" y="1457273"/>
                  </a:lnTo>
                  <a:lnTo>
                    <a:pt x="4011961" y="1431555"/>
                  </a:lnTo>
                  <a:cubicBezTo>
                    <a:pt x="4000781" y="1414136"/>
                    <a:pt x="3988302" y="1395937"/>
                    <a:pt x="3976863" y="1379298"/>
                  </a:cubicBezTo>
                  <a:cubicBezTo>
                    <a:pt x="3978942" y="1383458"/>
                    <a:pt x="3981023" y="1385537"/>
                    <a:pt x="3981023" y="1387617"/>
                  </a:cubicBezTo>
                  <a:lnTo>
                    <a:pt x="3984642" y="1393822"/>
                  </a:lnTo>
                  <a:lnTo>
                    <a:pt x="3976863" y="1381377"/>
                  </a:lnTo>
                  <a:cubicBezTo>
                    <a:pt x="3976863" y="1383458"/>
                    <a:pt x="3978942" y="1387617"/>
                    <a:pt x="3978942" y="1389696"/>
                  </a:cubicBezTo>
                  <a:lnTo>
                    <a:pt x="3983104" y="1406335"/>
                  </a:lnTo>
                  <a:cubicBezTo>
                    <a:pt x="4005981" y="1437535"/>
                    <a:pt x="4030940" y="1487452"/>
                    <a:pt x="4037181" y="1504091"/>
                  </a:cubicBezTo>
                  <a:lnTo>
                    <a:pt x="4039153" y="1508530"/>
                  </a:lnTo>
                  <a:lnTo>
                    <a:pt x="4021581" y="1477312"/>
                  </a:lnTo>
                  <a:cubicBezTo>
                    <a:pt x="4013781" y="1464573"/>
                    <a:pt x="4004942" y="1451053"/>
                    <a:pt x="3995583" y="1437535"/>
                  </a:cubicBezTo>
                  <a:cubicBezTo>
                    <a:pt x="3999741" y="1447933"/>
                    <a:pt x="4003903" y="1456253"/>
                    <a:pt x="4005981" y="1464572"/>
                  </a:cubicBezTo>
                  <a:lnTo>
                    <a:pt x="4008062" y="1470813"/>
                  </a:lnTo>
                  <a:cubicBezTo>
                    <a:pt x="4020540" y="1493691"/>
                    <a:pt x="4030940" y="1514490"/>
                    <a:pt x="4033019" y="1524890"/>
                  </a:cubicBezTo>
                  <a:lnTo>
                    <a:pt x="4034762" y="1528812"/>
                  </a:lnTo>
                  <a:lnTo>
                    <a:pt x="4014301" y="1491612"/>
                  </a:lnTo>
                  <a:cubicBezTo>
                    <a:pt x="4001822" y="1472892"/>
                    <a:pt x="3989342" y="1454174"/>
                    <a:pt x="3976863" y="1437535"/>
                  </a:cubicBezTo>
                  <a:lnTo>
                    <a:pt x="3978942" y="1447933"/>
                  </a:lnTo>
                  <a:lnTo>
                    <a:pt x="3974784" y="1435454"/>
                  </a:lnTo>
                  <a:cubicBezTo>
                    <a:pt x="3972703" y="1433375"/>
                    <a:pt x="3970622" y="1429215"/>
                    <a:pt x="3968544" y="1427134"/>
                  </a:cubicBezTo>
                  <a:cubicBezTo>
                    <a:pt x="3970622" y="1433375"/>
                    <a:pt x="3972703" y="1439614"/>
                    <a:pt x="3974784" y="1445854"/>
                  </a:cubicBezTo>
                  <a:cubicBezTo>
                    <a:pt x="3976863" y="1452093"/>
                    <a:pt x="3981023" y="1458334"/>
                    <a:pt x="3983104" y="1462493"/>
                  </a:cubicBezTo>
                  <a:cubicBezTo>
                    <a:pt x="4001822" y="1491612"/>
                    <a:pt x="4018461" y="1524890"/>
                    <a:pt x="4022621" y="1539448"/>
                  </a:cubicBezTo>
                  <a:lnTo>
                    <a:pt x="4028861" y="1558168"/>
                  </a:lnTo>
                  <a:lnTo>
                    <a:pt x="4024702" y="1547768"/>
                  </a:lnTo>
                  <a:lnTo>
                    <a:pt x="3996965" y="1499693"/>
                  </a:lnTo>
                  <a:lnTo>
                    <a:pt x="3993502" y="1491612"/>
                  </a:lnTo>
                  <a:cubicBezTo>
                    <a:pt x="3989342" y="1485371"/>
                    <a:pt x="3985183" y="1479132"/>
                    <a:pt x="3981023" y="1474973"/>
                  </a:cubicBezTo>
                  <a:lnTo>
                    <a:pt x="3983104" y="1481211"/>
                  </a:lnTo>
                  <a:cubicBezTo>
                    <a:pt x="4003903" y="1516570"/>
                    <a:pt x="4022621" y="1564407"/>
                    <a:pt x="4026780" y="1581046"/>
                  </a:cubicBezTo>
                  <a:lnTo>
                    <a:pt x="4033019" y="1601845"/>
                  </a:lnTo>
                  <a:lnTo>
                    <a:pt x="4028861" y="1591446"/>
                  </a:lnTo>
                  <a:cubicBezTo>
                    <a:pt x="4016382" y="1560247"/>
                    <a:pt x="3991421" y="1512411"/>
                    <a:pt x="3968544" y="1479132"/>
                  </a:cubicBezTo>
                  <a:cubicBezTo>
                    <a:pt x="3978942" y="1499931"/>
                    <a:pt x="3985183" y="1516570"/>
                    <a:pt x="3989342" y="1529050"/>
                  </a:cubicBezTo>
                  <a:cubicBezTo>
                    <a:pt x="4003903" y="1554008"/>
                    <a:pt x="4016382" y="1581046"/>
                    <a:pt x="4018461" y="1593525"/>
                  </a:cubicBezTo>
                  <a:lnTo>
                    <a:pt x="4024702" y="1610164"/>
                  </a:lnTo>
                  <a:lnTo>
                    <a:pt x="4020540" y="1601845"/>
                  </a:lnTo>
                  <a:cubicBezTo>
                    <a:pt x="4014301" y="1587287"/>
                    <a:pt x="4005981" y="1570647"/>
                    <a:pt x="3993502" y="1554008"/>
                  </a:cubicBezTo>
                  <a:lnTo>
                    <a:pt x="3995583" y="1566488"/>
                  </a:lnTo>
                  <a:lnTo>
                    <a:pt x="3991421" y="1551927"/>
                  </a:lnTo>
                  <a:cubicBezTo>
                    <a:pt x="3983104" y="1539448"/>
                    <a:pt x="3974784" y="1526969"/>
                    <a:pt x="3968544" y="1514490"/>
                  </a:cubicBezTo>
                  <a:cubicBezTo>
                    <a:pt x="3970622" y="1522809"/>
                    <a:pt x="3972703" y="1529050"/>
                    <a:pt x="3974784" y="1535288"/>
                  </a:cubicBezTo>
                  <a:cubicBezTo>
                    <a:pt x="3989342" y="1560247"/>
                    <a:pt x="4005981" y="1595606"/>
                    <a:pt x="4008062" y="1608085"/>
                  </a:cubicBezTo>
                  <a:lnTo>
                    <a:pt x="4014301" y="1622643"/>
                  </a:lnTo>
                  <a:lnTo>
                    <a:pt x="4010141" y="1614324"/>
                  </a:lnTo>
                  <a:cubicBezTo>
                    <a:pt x="4005981" y="1599766"/>
                    <a:pt x="3995583" y="1585206"/>
                    <a:pt x="3985183" y="1568566"/>
                  </a:cubicBezTo>
                  <a:cubicBezTo>
                    <a:pt x="3993502" y="1589365"/>
                    <a:pt x="3997662" y="1608085"/>
                    <a:pt x="3999741" y="1616405"/>
                  </a:cubicBezTo>
                  <a:lnTo>
                    <a:pt x="4001127" y="1624720"/>
                  </a:lnTo>
                  <a:lnTo>
                    <a:pt x="3987003" y="1582347"/>
                  </a:lnTo>
                  <a:cubicBezTo>
                    <a:pt x="3980503" y="1566488"/>
                    <a:pt x="3972703" y="1549849"/>
                    <a:pt x="3964384" y="1533209"/>
                  </a:cubicBezTo>
                  <a:cubicBezTo>
                    <a:pt x="3958143" y="1522809"/>
                    <a:pt x="3953985" y="1514490"/>
                    <a:pt x="3949823" y="1506170"/>
                  </a:cubicBezTo>
                  <a:cubicBezTo>
                    <a:pt x="3951904" y="1516570"/>
                    <a:pt x="3956064" y="1524890"/>
                    <a:pt x="3958143" y="1535288"/>
                  </a:cubicBezTo>
                  <a:cubicBezTo>
                    <a:pt x="3960224" y="1543608"/>
                    <a:pt x="3962305" y="1551927"/>
                    <a:pt x="3964384" y="1560247"/>
                  </a:cubicBezTo>
                  <a:cubicBezTo>
                    <a:pt x="3968544" y="1568566"/>
                    <a:pt x="3972703" y="1576886"/>
                    <a:pt x="3974784" y="1583127"/>
                  </a:cubicBezTo>
                  <a:cubicBezTo>
                    <a:pt x="3983104" y="1599766"/>
                    <a:pt x="3989342" y="1614324"/>
                    <a:pt x="3991421" y="1622643"/>
                  </a:cubicBezTo>
                  <a:lnTo>
                    <a:pt x="3993021" y="1629841"/>
                  </a:lnTo>
                  <a:lnTo>
                    <a:pt x="3987264" y="1616405"/>
                  </a:lnTo>
                  <a:cubicBezTo>
                    <a:pt x="3991421" y="1630963"/>
                    <a:pt x="3993502" y="1643442"/>
                    <a:pt x="3993502" y="1651762"/>
                  </a:cubicBezTo>
                  <a:cubicBezTo>
                    <a:pt x="3993502" y="1658003"/>
                    <a:pt x="3993502" y="1664241"/>
                    <a:pt x="3993502" y="1670482"/>
                  </a:cubicBezTo>
                  <a:lnTo>
                    <a:pt x="3995583" y="1674642"/>
                  </a:lnTo>
                  <a:cubicBezTo>
                    <a:pt x="3995583" y="1674642"/>
                    <a:pt x="3995583" y="1672561"/>
                    <a:pt x="3993502" y="1672561"/>
                  </a:cubicBezTo>
                  <a:cubicBezTo>
                    <a:pt x="3978942" y="1653843"/>
                    <a:pt x="3962305" y="1624725"/>
                    <a:pt x="3949823" y="1589365"/>
                  </a:cubicBezTo>
                  <a:cubicBezTo>
                    <a:pt x="3949823" y="1589365"/>
                    <a:pt x="3949823" y="1587287"/>
                    <a:pt x="3947745" y="1587287"/>
                  </a:cubicBezTo>
                  <a:cubicBezTo>
                    <a:pt x="3949823" y="1593525"/>
                    <a:pt x="3951904" y="1599766"/>
                    <a:pt x="3951904" y="1606004"/>
                  </a:cubicBezTo>
                  <a:cubicBezTo>
                    <a:pt x="3953985" y="1614324"/>
                    <a:pt x="3958143" y="1620565"/>
                    <a:pt x="3960224" y="1628884"/>
                  </a:cubicBezTo>
                  <a:lnTo>
                    <a:pt x="3964384" y="1637204"/>
                  </a:lnTo>
                  <a:cubicBezTo>
                    <a:pt x="3972703" y="1653843"/>
                    <a:pt x="3978942" y="1670482"/>
                    <a:pt x="3981023" y="1678801"/>
                  </a:cubicBezTo>
                  <a:lnTo>
                    <a:pt x="3987264" y="1695441"/>
                  </a:lnTo>
                  <a:lnTo>
                    <a:pt x="3983104" y="1687121"/>
                  </a:lnTo>
                  <a:cubicBezTo>
                    <a:pt x="3981023" y="1682961"/>
                    <a:pt x="3978942" y="1676720"/>
                    <a:pt x="3974784" y="1672561"/>
                  </a:cubicBezTo>
                  <a:cubicBezTo>
                    <a:pt x="3985183" y="1701679"/>
                    <a:pt x="3993502" y="1728719"/>
                    <a:pt x="3995583" y="1741198"/>
                  </a:cubicBezTo>
                  <a:lnTo>
                    <a:pt x="4003903" y="1768236"/>
                  </a:lnTo>
                  <a:lnTo>
                    <a:pt x="3997662" y="1753677"/>
                  </a:lnTo>
                  <a:cubicBezTo>
                    <a:pt x="3991421" y="1734957"/>
                    <a:pt x="3983104" y="1712080"/>
                    <a:pt x="3972703" y="1687121"/>
                  </a:cubicBezTo>
                  <a:cubicBezTo>
                    <a:pt x="3974784" y="1693360"/>
                    <a:pt x="3974784" y="1697519"/>
                    <a:pt x="3974784" y="1701679"/>
                  </a:cubicBezTo>
                  <a:lnTo>
                    <a:pt x="3978942" y="1722478"/>
                  </a:lnTo>
                  <a:lnTo>
                    <a:pt x="3974784" y="1709999"/>
                  </a:lnTo>
                  <a:cubicBezTo>
                    <a:pt x="3970622" y="1691281"/>
                    <a:pt x="3962305" y="1668401"/>
                    <a:pt x="3949823" y="1645523"/>
                  </a:cubicBezTo>
                  <a:cubicBezTo>
                    <a:pt x="3949823" y="1647602"/>
                    <a:pt x="3949823" y="1651762"/>
                    <a:pt x="3951904" y="1653843"/>
                  </a:cubicBezTo>
                  <a:lnTo>
                    <a:pt x="3956064" y="1672561"/>
                  </a:lnTo>
                  <a:cubicBezTo>
                    <a:pt x="3966465" y="1693360"/>
                    <a:pt x="3974784" y="1716239"/>
                    <a:pt x="3976863" y="1726638"/>
                  </a:cubicBezTo>
                  <a:lnTo>
                    <a:pt x="3983104" y="1743277"/>
                  </a:lnTo>
                  <a:lnTo>
                    <a:pt x="3978942" y="1734957"/>
                  </a:lnTo>
                  <a:cubicBezTo>
                    <a:pt x="3985183" y="1753677"/>
                    <a:pt x="3989342" y="1768236"/>
                    <a:pt x="3991421" y="1778636"/>
                  </a:cubicBezTo>
                  <a:lnTo>
                    <a:pt x="3992657" y="1782652"/>
                  </a:lnTo>
                  <a:lnTo>
                    <a:pt x="3978684" y="1742238"/>
                  </a:lnTo>
                  <a:cubicBezTo>
                    <a:pt x="3971664" y="1724559"/>
                    <a:pt x="3963344" y="1705840"/>
                    <a:pt x="3953985" y="1687121"/>
                  </a:cubicBezTo>
                  <a:cubicBezTo>
                    <a:pt x="3958143" y="1701679"/>
                    <a:pt x="3960224" y="1714158"/>
                    <a:pt x="3962305" y="1722478"/>
                  </a:cubicBezTo>
                  <a:lnTo>
                    <a:pt x="3964384" y="1734957"/>
                  </a:lnTo>
                  <a:lnTo>
                    <a:pt x="3978934" y="1770299"/>
                  </a:lnTo>
                  <a:lnTo>
                    <a:pt x="3976863" y="1766157"/>
                  </a:lnTo>
                  <a:cubicBezTo>
                    <a:pt x="3991421" y="1803595"/>
                    <a:pt x="4003903" y="1847271"/>
                    <a:pt x="4001822" y="1865991"/>
                  </a:cubicBezTo>
                  <a:lnTo>
                    <a:pt x="4003245" y="1873820"/>
                  </a:lnTo>
                  <a:lnTo>
                    <a:pt x="3989863" y="1821533"/>
                  </a:lnTo>
                  <a:cubicBezTo>
                    <a:pt x="3983103" y="1802034"/>
                    <a:pt x="3974784" y="1781755"/>
                    <a:pt x="3966465" y="1761997"/>
                  </a:cubicBezTo>
                  <a:cubicBezTo>
                    <a:pt x="3968544" y="1774476"/>
                    <a:pt x="3970622" y="1786955"/>
                    <a:pt x="3970622" y="1795275"/>
                  </a:cubicBezTo>
                  <a:lnTo>
                    <a:pt x="3971869" y="1803374"/>
                  </a:lnTo>
                  <a:lnTo>
                    <a:pt x="3965424" y="1769536"/>
                  </a:lnTo>
                  <a:cubicBezTo>
                    <a:pt x="3961784" y="1755756"/>
                    <a:pt x="3957104" y="1741197"/>
                    <a:pt x="3951904" y="1726638"/>
                  </a:cubicBezTo>
                  <a:cubicBezTo>
                    <a:pt x="3949823" y="1720399"/>
                    <a:pt x="3947745" y="1716239"/>
                    <a:pt x="3945666" y="1709999"/>
                  </a:cubicBezTo>
                  <a:cubicBezTo>
                    <a:pt x="3943585" y="1705839"/>
                    <a:pt x="3939425" y="1701679"/>
                    <a:pt x="3937344" y="1697519"/>
                  </a:cubicBezTo>
                  <a:cubicBezTo>
                    <a:pt x="3941506" y="1714158"/>
                    <a:pt x="3945666" y="1732878"/>
                    <a:pt x="3949823" y="1749518"/>
                  </a:cubicBezTo>
                  <a:cubicBezTo>
                    <a:pt x="3962305" y="1784875"/>
                    <a:pt x="3974784" y="1824393"/>
                    <a:pt x="3976863" y="1841033"/>
                  </a:cubicBezTo>
                  <a:lnTo>
                    <a:pt x="3983104" y="1859750"/>
                  </a:lnTo>
                  <a:lnTo>
                    <a:pt x="3978942" y="1849352"/>
                  </a:lnTo>
                  <a:cubicBezTo>
                    <a:pt x="3974784" y="1834792"/>
                    <a:pt x="3966465" y="1816074"/>
                    <a:pt x="3960224" y="1797354"/>
                  </a:cubicBezTo>
                  <a:cubicBezTo>
                    <a:pt x="3960224" y="1801514"/>
                    <a:pt x="3962305" y="1803595"/>
                    <a:pt x="3962305" y="1807754"/>
                  </a:cubicBezTo>
                  <a:cubicBezTo>
                    <a:pt x="3974784" y="1845192"/>
                    <a:pt x="3985183" y="1882630"/>
                    <a:pt x="3987264" y="1899269"/>
                  </a:cubicBezTo>
                  <a:lnTo>
                    <a:pt x="3993502" y="1926307"/>
                  </a:lnTo>
                  <a:lnTo>
                    <a:pt x="3989342" y="1911749"/>
                  </a:lnTo>
                  <a:cubicBezTo>
                    <a:pt x="3985183" y="1897188"/>
                    <a:pt x="3981023" y="1878471"/>
                    <a:pt x="3972703" y="1861831"/>
                  </a:cubicBezTo>
                  <a:cubicBezTo>
                    <a:pt x="3976863" y="1884709"/>
                    <a:pt x="3981023" y="1903429"/>
                    <a:pt x="3981023" y="1915909"/>
                  </a:cubicBezTo>
                  <a:lnTo>
                    <a:pt x="3987264" y="1949187"/>
                  </a:lnTo>
                  <a:lnTo>
                    <a:pt x="3983104" y="1930466"/>
                  </a:lnTo>
                  <a:cubicBezTo>
                    <a:pt x="3978942" y="1911749"/>
                    <a:pt x="3974784" y="1888869"/>
                    <a:pt x="3968544" y="1865991"/>
                  </a:cubicBezTo>
                  <a:lnTo>
                    <a:pt x="3970622" y="1872230"/>
                  </a:lnTo>
                  <a:lnTo>
                    <a:pt x="3968544" y="1861831"/>
                  </a:lnTo>
                  <a:cubicBezTo>
                    <a:pt x="3966465" y="1851431"/>
                    <a:pt x="3964384" y="1843111"/>
                    <a:pt x="3960224" y="1832713"/>
                  </a:cubicBezTo>
                  <a:lnTo>
                    <a:pt x="3960224" y="1834792"/>
                  </a:lnTo>
                  <a:lnTo>
                    <a:pt x="3958143" y="1828553"/>
                  </a:lnTo>
                  <a:cubicBezTo>
                    <a:pt x="3956064" y="1822312"/>
                    <a:pt x="3956064" y="1818153"/>
                    <a:pt x="3953985" y="1811914"/>
                  </a:cubicBezTo>
                  <a:cubicBezTo>
                    <a:pt x="3951904" y="1805673"/>
                    <a:pt x="3949823" y="1799435"/>
                    <a:pt x="3945666" y="1793194"/>
                  </a:cubicBezTo>
                  <a:cubicBezTo>
                    <a:pt x="3949823" y="1807754"/>
                    <a:pt x="3951904" y="1820234"/>
                    <a:pt x="3953985" y="1828553"/>
                  </a:cubicBezTo>
                  <a:lnTo>
                    <a:pt x="3956064" y="1841033"/>
                  </a:lnTo>
                  <a:cubicBezTo>
                    <a:pt x="3960224" y="1863910"/>
                    <a:pt x="3964384" y="1882630"/>
                    <a:pt x="3966465" y="1895110"/>
                  </a:cubicBezTo>
                  <a:cubicBezTo>
                    <a:pt x="3970622" y="1907589"/>
                    <a:pt x="3972703" y="1920068"/>
                    <a:pt x="3974784" y="1930466"/>
                  </a:cubicBezTo>
                  <a:lnTo>
                    <a:pt x="3977618" y="1939914"/>
                  </a:lnTo>
                  <a:lnTo>
                    <a:pt x="3978942" y="1949187"/>
                  </a:lnTo>
                  <a:lnTo>
                    <a:pt x="3981023" y="1978305"/>
                  </a:lnTo>
                  <a:lnTo>
                    <a:pt x="3978942" y="1961666"/>
                  </a:lnTo>
                  <a:lnTo>
                    <a:pt x="3965668" y="1911518"/>
                  </a:lnTo>
                  <a:lnTo>
                    <a:pt x="3968544" y="1917987"/>
                  </a:lnTo>
                  <a:lnTo>
                    <a:pt x="3965107" y="1909396"/>
                  </a:lnTo>
                  <a:lnTo>
                    <a:pt x="3960224" y="1890950"/>
                  </a:lnTo>
                  <a:cubicBezTo>
                    <a:pt x="3953985" y="1874311"/>
                    <a:pt x="3945666" y="1855591"/>
                    <a:pt x="3939425" y="1836873"/>
                  </a:cubicBezTo>
                  <a:cubicBezTo>
                    <a:pt x="3939425" y="1841033"/>
                    <a:pt x="3939425" y="1845192"/>
                    <a:pt x="3941506" y="1847271"/>
                  </a:cubicBezTo>
                  <a:lnTo>
                    <a:pt x="3943585" y="1853512"/>
                  </a:lnTo>
                  <a:cubicBezTo>
                    <a:pt x="3946704" y="1863911"/>
                    <a:pt x="3949824" y="1873271"/>
                    <a:pt x="3952684" y="1881070"/>
                  </a:cubicBezTo>
                  <a:lnTo>
                    <a:pt x="3958034" y="1893982"/>
                  </a:lnTo>
                  <a:lnTo>
                    <a:pt x="3949823" y="1876389"/>
                  </a:lnTo>
                  <a:cubicBezTo>
                    <a:pt x="3947745" y="1870151"/>
                    <a:pt x="3943585" y="1863910"/>
                    <a:pt x="3941506" y="1857672"/>
                  </a:cubicBezTo>
                  <a:cubicBezTo>
                    <a:pt x="3964384" y="1949187"/>
                    <a:pt x="4003903" y="2028222"/>
                    <a:pt x="3987264" y="2082299"/>
                  </a:cubicBezTo>
                  <a:lnTo>
                    <a:pt x="3987264" y="2088538"/>
                  </a:lnTo>
                  <a:cubicBezTo>
                    <a:pt x="3987264" y="2071899"/>
                    <a:pt x="3981023" y="2053181"/>
                    <a:pt x="3974784" y="2032382"/>
                  </a:cubicBezTo>
                  <a:cubicBezTo>
                    <a:pt x="3976863" y="2044861"/>
                    <a:pt x="3976863" y="2055260"/>
                    <a:pt x="3976863" y="2063579"/>
                  </a:cubicBezTo>
                  <a:lnTo>
                    <a:pt x="3976863" y="2076058"/>
                  </a:lnTo>
                  <a:cubicBezTo>
                    <a:pt x="3978942" y="2055260"/>
                    <a:pt x="3972703" y="2030301"/>
                    <a:pt x="3964384" y="2005342"/>
                  </a:cubicBezTo>
                  <a:cubicBezTo>
                    <a:pt x="3956064" y="1988703"/>
                    <a:pt x="3947745" y="1969985"/>
                    <a:pt x="3939425" y="1951265"/>
                  </a:cubicBezTo>
                  <a:cubicBezTo>
                    <a:pt x="3943585" y="1969985"/>
                    <a:pt x="3947745" y="1988703"/>
                    <a:pt x="3949823" y="1999104"/>
                  </a:cubicBezTo>
                  <a:cubicBezTo>
                    <a:pt x="3949823" y="2001183"/>
                    <a:pt x="3951904" y="2005342"/>
                    <a:pt x="3951904" y="2007423"/>
                  </a:cubicBezTo>
                  <a:lnTo>
                    <a:pt x="3953985" y="2013662"/>
                  </a:lnTo>
                  <a:lnTo>
                    <a:pt x="3953985" y="2011583"/>
                  </a:lnTo>
                  <a:cubicBezTo>
                    <a:pt x="3962305" y="2046940"/>
                    <a:pt x="3966465" y="2082299"/>
                    <a:pt x="3968544" y="2096858"/>
                  </a:cubicBezTo>
                  <a:lnTo>
                    <a:pt x="3974784" y="2125976"/>
                  </a:lnTo>
                  <a:lnTo>
                    <a:pt x="3970622" y="2109337"/>
                  </a:lnTo>
                  <a:cubicBezTo>
                    <a:pt x="3968544" y="2096858"/>
                    <a:pt x="3964384" y="2084378"/>
                    <a:pt x="3962305" y="2069820"/>
                  </a:cubicBezTo>
                  <a:cubicBezTo>
                    <a:pt x="3962305" y="2073980"/>
                    <a:pt x="3962305" y="2080218"/>
                    <a:pt x="3962305" y="2084378"/>
                  </a:cubicBezTo>
                  <a:lnTo>
                    <a:pt x="3962305" y="2094779"/>
                  </a:lnTo>
                  <a:cubicBezTo>
                    <a:pt x="3964384" y="2063579"/>
                    <a:pt x="3951904" y="2026141"/>
                    <a:pt x="3937344" y="1988703"/>
                  </a:cubicBezTo>
                  <a:cubicBezTo>
                    <a:pt x="3939425" y="2001183"/>
                    <a:pt x="3941506" y="2011583"/>
                    <a:pt x="3941506" y="2019903"/>
                  </a:cubicBezTo>
                  <a:cubicBezTo>
                    <a:pt x="3941506" y="2024062"/>
                    <a:pt x="3941506" y="2026141"/>
                    <a:pt x="3943585" y="2028222"/>
                  </a:cubicBezTo>
                  <a:cubicBezTo>
                    <a:pt x="3953985" y="2061500"/>
                    <a:pt x="3958143" y="2090619"/>
                    <a:pt x="3956064" y="2107258"/>
                  </a:cubicBezTo>
                  <a:lnTo>
                    <a:pt x="3958143" y="2128057"/>
                  </a:lnTo>
                  <a:cubicBezTo>
                    <a:pt x="3964384" y="2153015"/>
                    <a:pt x="3966465" y="2175893"/>
                    <a:pt x="3968544" y="2188372"/>
                  </a:cubicBezTo>
                  <a:lnTo>
                    <a:pt x="3967875" y="2199077"/>
                  </a:lnTo>
                  <a:lnTo>
                    <a:pt x="3955284" y="2126496"/>
                  </a:lnTo>
                  <a:cubicBezTo>
                    <a:pt x="3948784" y="2098418"/>
                    <a:pt x="3940465" y="2068780"/>
                    <a:pt x="3931106" y="2040702"/>
                  </a:cubicBezTo>
                  <a:cubicBezTo>
                    <a:pt x="3933187" y="2055260"/>
                    <a:pt x="3933187" y="2065660"/>
                    <a:pt x="3935265" y="2076058"/>
                  </a:cubicBezTo>
                  <a:lnTo>
                    <a:pt x="3935265" y="2080218"/>
                  </a:lnTo>
                  <a:lnTo>
                    <a:pt x="3935265" y="2088538"/>
                  </a:lnTo>
                  <a:cubicBezTo>
                    <a:pt x="3937344" y="2096858"/>
                    <a:pt x="3939425" y="2105177"/>
                    <a:pt x="3939425" y="2111418"/>
                  </a:cubicBezTo>
                  <a:lnTo>
                    <a:pt x="3939943" y="2114005"/>
                  </a:lnTo>
                  <a:lnTo>
                    <a:pt x="3935265" y="2096858"/>
                  </a:lnTo>
                  <a:lnTo>
                    <a:pt x="3935265" y="2101017"/>
                  </a:lnTo>
                  <a:cubicBezTo>
                    <a:pt x="3947745" y="2142615"/>
                    <a:pt x="3956064" y="2182134"/>
                    <a:pt x="3951904" y="2202933"/>
                  </a:cubicBezTo>
                  <a:lnTo>
                    <a:pt x="3953985" y="2234130"/>
                  </a:lnTo>
                  <a:lnTo>
                    <a:pt x="3951904" y="2217491"/>
                  </a:lnTo>
                  <a:cubicBezTo>
                    <a:pt x="3951904" y="2190453"/>
                    <a:pt x="3943585" y="2159254"/>
                    <a:pt x="3935265" y="2128057"/>
                  </a:cubicBezTo>
                  <a:cubicBezTo>
                    <a:pt x="3933187" y="2119737"/>
                    <a:pt x="3931106" y="2113496"/>
                    <a:pt x="3926946" y="2105177"/>
                  </a:cubicBezTo>
                  <a:lnTo>
                    <a:pt x="3926946" y="2103098"/>
                  </a:lnTo>
                  <a:cubicBezTo>
                    <a:pt x="3924867" y="2096858"/>
                    <a:pt x="3922786" y="2092698"/>
                    <a:pt x="3920707" y="2086459"/>
                  </a:cubicBezTo>
                  <a:cubicBezTo>
                    <a:pt x="3922786" y="2094779"/>
                    <a:pt x="3924867" y="2101017"/>
                    <a:pt x="3926946" y="2107258"/>
                  </a:cubicBezTo>
                  <a:cubicBezTo>
                    <a:pt x="3926946" y="2107258"/>
                    <a:pt x="3926946" y="2109337"/>
                    <a:pt x="3926946" y="2109337"/>
                  </a:cubicBezTo>
                  <a:cubicBezTo>
                    <a:pt x="3929025" y="2119737"/>
                    <a:pt x="3931106" y="2130135"/>
                    <a:pt x="3931106" y="2136376"/>
                  </a:cubicBezTo>
                  <a:lnTo>
                    <a:pt x="3933187" y="2155094"/>
                  </a:lnTo>
                  <a:lnTo>
                    <a:pt x="3931106" y="2144696"/>
                  </a:lnTo>
                  <a:cubicBezTo>
                    <a:pt x="3931106" y="2138455"/>
                    <a:pt x="3929025" y="2132217"/>
                    <a:pt x="3929025" y="2125976"/>
                  </a:cubicBezTo>
                  <a:lnTo>
                    <a:pt x="3929025" y="2146775"/>
                  </a:lnTo>
                  <a:lnTo>
                    <a:pt x="3926946" y="2125976"/>
                  </a:lnTo>
                  <a:cubicBezTo>
                    <a:pt x="3926946" y="2125976"/>
                    <a:pt x="3926946" y="2125976"/>
                    <a:pt x="3926946" y="2123897"/>
                  </a:cubicBezTo>
                  <a:cubicBezTo>
                    <a:pt x="3922786" y="2109337"/>
                    <a:pt x="3918626" y="2094779"/>
                    <a:pt x="3912388" y="2080218"/>
                  </a:cubicBezTo>
                  <a:cubicBezTo>
                    <a:pt x="3916545" y="2096858"/>
                    <a:pt x="3920707" y="2115577"/>
                    <a:pt x="3922786" y="2130135"/>
                  </a:cubicBezTo>
                  <a:cubicBezTo>
                    <a:pt x="3935265" y="2173814"/>
                    <a:pt x="3943585" y="2223731"/>
                    <a:pt x="3943585" y="2244530"/>
                  </a:cubicBezTo>
                  <a:lnTo>
                    <a:pt x="3943955" y="2246934"/>
                  </a:lnTo>
                  <a:lnTo>
                    <a:pt x="3938645" y="2215672"/>
                  </a:lnTo>
                  <a:cubicBezTo>
                    <a:pt x="3935265" y="2200852"/>
                    <a:pt x="3931105" y="2185253"/>
                    <a:pt x="3926946" y="2169655"/>
                  </a:cubicBezTo>
                  <a:lnTo>
                    <a:pt x="3926946" y="2167573"/>
                  </a:lnTo>
                  <a:cubicBezTo>
                    <a:pt x="3924867" y="2163414"/>
                    <a:pt x="3924867" y="2159254"/>
                    <a:pt x="3922786" y="2155094"/>
                  </a:cubicBezTo>
                  <a:lnTo>
                    <a:pt x="3924867" y="2167573"/>
                  </a:lnTo>
                  <a:lnTo>
                    <a:pt x="3922786" y="2159254"/>
                  </a:lnTo>
                  <a:cubicBezTo>
                    <a:pt x="3920707" y="2150934"/>
                    <a:pt x="3916545" y="2140536"/>
                    <a:pt x="3912388" y="2130135"/>
                  </a:cubicBezTo>
                  <a:cubicBezTo>
                    <a:pt x="3912388" y="2134295"/>
                    <a:pt x="3912388" y="2138455"/>
                    <a:pt x="3910307" y="2140536"/>
                  </a:cubicBezTo>
                  <a:lnTo>
                    <a:pt x="3910307" y="2142615"/>
                  </a:lnTo>
                  <a:cubicBezTo>
                    <a:pt x="3926946" y="2188372"/>
                    <a:pt x="3939425" y="2240370"/>
                    <a:pt x="3937344" y="2263248"/>
                  </a:cubicBezTo>
                  <a:lnTo>
                    <a:pt x="3936757" y="2271471"/>
                  </a:lnTo>
                  <a:lnTo>
                    <a:pt x="3929025" y="2215412"/>
                  </a:lnTo>
                  <a:cubicBezTo>
                    <a:pt x="3929025" y="2219572"/>
                    <a:pt x="3929025" y="2223731"/>
                    <a:pt x="3929025" y="2225810"/>
                  </a:cubicBezTo>
                  <a:lnTo>
                    <a:pt x="3929025" y="2232051"/>
                  </a:lnTo>
                  <a:cubicBezTo>
                    <a:pt x="3931106" y="2215412"/>
                    <a:pt x="3922786" y="2194613"/>
                    <a:pt x="3912388" y="2175893"/>
                  </a:cubicBezTo>
                  <a:cubicBezTo>
                    <a:pt x="3916545" y="2196692"/>
                    <a:pt x="3918626" y="2221650"/>
                    <a:pt x="3916545" y="2232051"/>
                  </a:cubicBezTo>
                  <a:cubicBezTo>
                    <a:pt x="3916545" y="2236211"/>
                    <a:pt x="3918626" y="2238290"/>
                    <a:pt x="3920707" y="2240370"/>
                  </a:cubicBezTo>
                  <a:lnTo>
                    <a:pt x="3916545" y="2236211"/>
                  </a:lnTo>
                  <a:cubicBezTo>
                    <a:pt x="3916545" y="2223731"/>
                    <a:pt x="3912388" y="2205011"/>
                    <a:pt x="3906147" y="2188372"/>
                  </a:cubicBezTo>
                  <a:cubicBezTo>
                    <a:pt x="3908226" y="2198773"/>
                    <a:pt x="3908226" y="2209171"/>
                    <a:pt x="3910307" y="2215412"/>
                  </a:cubicBezTo>
                  <a:lnTo>
                    <a:pt x="3912388" y="2232051"/>
                  </a:lnTo>
                  <a:lnTo>
                    <a:pt x="3910307" y="2223731"/>
                  </a:lnTo>
                  <a:cubicBezTo>
                    <a:pt x="3908226" y="2211252"/>
                    <a:pt x="3904068" y="2196692"/>
                    <a:pt x="3899908" y="2182134"/>
                  </a:cubicBezTo>
                  <a:cubicBezTo>
                    <a:pt x="3899908" y="2184212"/>
                    <a:pt x="3899908" y="2184212"/>
                    <a:pt x="3899908" y="2186293"/>
                  </a:cubicBezTo>
                  <a:cubicBezTo>
                    <a:pt x="3912388" y="2229970"/>
                    <a:pt x="3920707" y="2290288"/>
                    <a:pt x="3918626" y="2313166"/>
                  </a:cubicBezTo>
                  <a:lnTo>
                    <a:pt x="3918626" y="2323566"/>
                  </a:lnTo>
                  <a:cubicBezTo>
                    <a:pt x="3918626" y="2296526"/>
                    <a:pt x="3910307" y="2261169"/>
                    <a:pt x="3901987" y="2225810"/>
                  </a:cubicBezTo>
                  <a:lnTo>
                    <a:pt x="3901987" y="2238290"/>
                  </a:lnTo>
                  <a:lnTo>
                    <a:pt x="3899908" y="2223731"/>
                  </a:lnTo>
                  <a:cubicBezTo>
                    <a:pt x="3897827" y="2217491"/>
                    <a:pt x="3895746" y="2211252"/>
                    <a:pt x="3893668" y="2202933"/>
                  </a:cubicBezTo>
                  <a:cubicBezTo>
                    <a:pt x="3893668" y="2207093"/>
                    <a:pt x="3893668" y="2213331"/>
                    <a:pt x="3891589" y="2217491"/>
                  </a:cubicBezTo>
                  <a:cubicBezTo>
                    <a:pt x="3893668" y="2240370"/>
                    <a:pt x="3893668" y="2259088"/>
                    <a:pt x="3893668" y="2269489"/>
                  </a:cubicBezTo>
                  <a:lnTo>
                    <a:pt x="3893668" y="2279887"/>
                  </a:lnTo>
                  <a:cubicBezTo>
                    <a:pt x="3895746" y="2302767"/>
                    <a:pt x="3895746" y="2321485"/>
                    <a:pt x="3891589" y="2331885"/>
                  </a:cubicBezTo>
                  <a:lnTo>
                    <a:pt x="3887427" y="2354763"/>
                  </a:lnTo>
                  <a:lnTo>
                    <a:pt x="3889508" y="2342284"/>
                  </a:lnTo>
                  <a:cubicBezTo>
                    <a:pt x="3893668" y="2319406"/>
                    <a:pt x="3891589" y="2290288"/>
                    <a:pt x="3885348" y="2261169"/>
                  </a:cubicBezTo>
                  <a:cubicBezTo>
                    <a:pt x="3883269" y="2269489"/>
                    <a:pt x="3881188" y="2277808"/>
                    <a:pt x="3877029" y="2286128"/>
                  </a:cubicBezTo>
                  <a:cubicBezTo>
                    <a:pt x="3885348" y="2329804"/>
                    <a:pt x="3891589" y="2388041"/>
                    <a:pt x="3887427" y="2410921"/>
                  </a:cubicBezTo>
                  <a:lnTo>
                    <a:pt x="3887427" y="2421319"/>
                  </a:lnTo>
                  <a:cubicBezTo>
                    <a:pt x="3887427" y="2390122"/>
                    <a:pt x="3879110" y="2344365"/>
                    <a:pt x="3870790" y="2304846"/>
                  </a:cubicBezTo>
                  <a:cubicBezTo>
                    <a:pt x="3868709" y="2309006"/>
                    <a:pt x="3868709" y="2313166"/>
                    <a:pt x="3866628" y="2317325"/>
                  </a:cubicBezTo>
                  <a:cubicBezTo>
                    <a:pt x="3866628" y="2319406"/>
                    <a:pt x="3866628" y="2319406"/>
                    <a:pt x="3864549" y="2321485"/>
                  </a:cubicBezTo>
                  <a:cubicBezTo>
                    <a:pt x="3872869" y="2377643"/>
                    <a:pt x="3868709" y="2464998"/>
                    <a:pt x="3862470" y="2494116"/>
                  </a:cubicBezTo>
                  <a:lnTo>
                    <a:pt x="3860389" y="2523235"/>
                  </a:lnTo>
                  <a:lnTo>
                    <a:pt x="3860389" y="2506596"/>
                  </a:lnTo>
                  <a:cubicBezTo>
                    <a:pt x="3860389" y="2487876"/>
                    <a:pt x="3862470" y="2462917"/>
                    <a:pt x="3860389" y="2437959"/>
                  </a:cubicBezTo>
                  <a:cubicBezTo>
                    <a:pt x="3860389" y="2419241"/>
                    <a:pt x="3856230" y="2396361"/>
                    <a:pt x="3854149" y="2373483"/>
                  </a:cubicBezTo>
                  <a:cubicBezTo>
                    <a:pt x="3854149" y="2367242"/>
                    <a:pt x="3852070" y="2363083"/>
                    <a:pt x="3852070" y="2356844"/>
                  </a:cubicBezTo>
                  <a:cubicBezTo>
                    <a:pt x="3852070" y="2358923"/>
                    <a:pt x="3849991" y="2361004"/>
                    <a:pt x="3849991" y="2363083"/>
                  </a:cubicBezTo>
                  <a:cubicBezTo>
                    <a:pt x="3856230" y="2406761"/>
                    <a:pt x="3847910" y="2481637"/>
                    <a:pt x="3845829" y="2504515"/>
                  </a:cubicBezTo>
                  <a:lnTo>
                    <a:pt x="3843750" y="2527395"/>
                  </a:lnTo>
                  <a:lnTo>
                    <a:pt x="3843750" y="2514915"/>
                  </a:lnTo>
                  <a:cubicBezTo>
                    <a:pt x="3843750" y="2510756"/>
                    <a:pt x="3843750" y="2506596"/>
                    <a:pt x="3843750" y="2502436"/>
                  </a:cubicBezTo>
                  <a:cubicBezTo>
                    <a:pt x="3843750" y="2504515"/>
                    <a:pt x="3841672" y="2508675"/>
                    <a:pt x="3841672" y="2510756"/>
                  </a:cubicBezTo>
                  <a:lnTo>
                    <a:pt x="3843750" y="2500355"/>
                  </a:lnTo>
                  <a:cubicBezTo>
                    <a:pt x="3843750" y="2494116"/>
                    <a:pt x="3843750" y="2487876"/>
                    <a:pt x="3843750" y="2479556"/>
                  </a:cubicBezTo>
                  <a:cubicBezTo>
                    <a:pt x="3843750" y="2458757"/>
                    <a:pt x="3839591" y="2431720"/>
                    <a:pt x="3835431" y="2406761"/>
                  </a:cubicBezTo>
                  <a:cubicBezTo>
                    <a:pt x="3833350" y="2425479"/>
                    <a:pt x="3831271" y="2442118"/>
                    <a:pt x="3829192" y="2450438"/>
                  </a:cubicBezTo>
                  <a:cubicBezTo>
                    <a:pt x="3829192" y="2454598"/>
                    <a:pt x="3829192" y="2458757"/>
                    <a:pt x="3829192" y="2462917"/>
                  </a:cubicBezTo>
                  <a:cubicBezTo>
                    <a:pt x="3839591" y="2529474"/>
                    <a:pt x="3845829" y="2608509"/>
                    <a:pt x="3827111" y="2639708"/>
                  </a:cubicBezTo>
                  <a:lnTo>
                    <a:pt x="3820977" y="2653729"/>
                  </a:lnTo>
                  <a:lnTo>
                    <a:pt x="3834131" y="2585891"/>
                  </a:lnTo>
                  <a:cubicBezTo>
                    <a:pt x="3834391" y="2560673"/>
                    <a:pt x="3831271" y="2533634"/>
                    <a:pt x="3827111" y="2506596"/>
                  </a:cubicBezTo>
                  <a:cubicBezTo>
                    <a:pt x="3827111" y="2521154"/>
                    <a:pt x="3827111" y="2533633"/>
                    <a:pt x="3827111" y="2541953"/>
                  </a:cubicBezTo>
                  <a:cubicBezTo>
                    <a:pt x="3827111" y="2544034"/>
                    <a:pt x="3827111" y="2546113"/>
                    <a:pt x="3825030" y="2546113"/>
                  </a:cubicBezTo>
                  <a:cubicBezTo>
                    <a:pt x="3825030" y="2558592"/>
                    <a:pt x="3822952" y="2568992"/>
                    <a:pt x="3822952" y="2575231"/>
                  </a:cubicBezTo>
                  <a:lnTo>
                    <a:pt x="3822952" y="2554432"/>
                  </a:lnTo>
                  <a:cubicBezTo>
                    <a:pt x="3820873" y="2556513"/>
                    <a:pt x="3820873" y="2560673"/>
                    <a:pt x="3818792" y="2562752"/>
                  </a:cubicBezTo>
                  <a:lnTo>
                    <a:pt x="3822952" y="2552353"/>
                  </a:lnTo>
                  <a:cubicBezTo>
                    <a:pt x="3822952" y="2521154"/>
                    <a:pt x="3818792" y="2483716"/>
                    <a:pt x="3816713" y="2448359"/>
                  </a:cubicBezTo>
                  <a:cubicBezTo>
                    <a:pt x="3816713" y="2450438"/>
                    <a:pt x="3816713" y="2454598"/>
                    <a:pt x="3816713" y="2456679"/>
                  </a:cubicBezTo>
                  <a:cubicBezTo>
                    <a:pt x="3820873" y="2500355"/>
                    <a:pt x="3816713" y="2562752"/>
                    <a:pt x="3814632" y="2583550"/>
                  </a:cubicBezTo>
                  <a:lnTo>
                    <a:pt x="3808393" y="2604349"/>
                  </a:lnTo>
                  <a:lnTo>
                    <a:pt x="3810472" y="2591870"/>
                  </a:lnTo>
                  <a:cubicBezTo>
                    <a:pt x="3812551" y="2573152"/>
                    <a:pt x="3812551" y="2552353"/>
                    <a:pt x="3810472" y="2527395"/>
                  </a:cubicBezTo>
                  <a:cubicBezTo>
                    <a:pt x="3810472" y="2558592"/>
                    <a:pt x="3808393" y="2585631"/>
                    <a:pt x="3804231" y="2598111"/>
                  </a:cubicBezTo>
                  <a:lnTo>
                    <a:pt x="3800074" y="2625148"/>
                  </a:lnTo>
                  <a:lnTo>
                    <a:pt x="3802153" y="2610590"/>
                  </a:lnTo>
                  <a:lnTo>
                    <a:pt x="3803211" y="2594709"/>
                  </a:lnTo>
                  <a:lnTo>
                    <a:pt x="3804752" y="2585891"/>
                  </a:lnTo>
                  <a:cubicBezTo>
                    <a:pt x="3805792" y="2574711"/>
                    <a:pt x="3806312" y="2561712"/>
                    <a:pt x="3806312" y="2548194"/>
                  </a:cubicBezTo>
                  <a:lnTo>
                    <a:pt x="3803211" y="2594709"/>
                  </a:lnTo>
                  <a:lnTo>
                    <a:pt x="3800894" y="2607972"/>
                  </a:lnTo>
                  <a:lnTo>
                    <a:pt x="3801893" y="2592131"/>
                  </a:lnTo>
                  <a:cubicBezTo>
                    <a:pt x="3802153" y="2581471"/>
                    <a:pt x="3802153" y="2570032"/>
                    <a:pt x="3802153" y="2558592"/>
                  </a:cubicBezTo>
                  <a:cubicBezTo>
                    <a:pt x="3795914" y="2591870"/>
                    <a:pt x="3791752" y="2620988"/>
                    <a:pt x="3789673" y="2637627"/>
                  </a:cubicBezTo>
                  <a:lnTo>
                    <a:pt x="3785514" y="2677146"/>
                  </a:lnTo>
                  <a:lnTo>
                    <a:pt x="3787595" y="2654267"/>
                  </a:lnTo>
                  <a:cubicBezTo>
                    <a:pt x="3787595" y="2620988"/>
                    <a:pt x="3793833" y="2577312"/>
                    <a:pt x="3800074" y="2529474"/>
                  </a:cubicBezTo>
                  <a:lnTo>
                    <a:pt x="3800074" y="2512834"/>
                  </a:lnTo>
                  <a:lnTo>
                    <a:pt x="3800074" y="2510756"/>
                  </a:lnTo>
                  <a:cubicBezTo>
                    <a:pt x="3800074" y="2498277"/>
                    <a:pt x="3797993" y="2487876"/>
                    <a:pt x="3797993" y="2477477"/>
                  </a:cubicBezTo>
                  <a:cubicBezTo>
                    <a:pt x="3795914" y="2483716"/>
                    <a:pt x="3793833" y="2487876"/>
                    <a:pt x="3789673" y="2494116"/>
                  </a:cubicBezTo>
                  <a:cubicBezTo>
                    <a:pt x="3791752" y="2531554"/>
                    <a:pt x="3783433" y="2593951"/>
                    <a:pt x="3781354" y="2614750"/>
                  </a:cubicBezTo>
                  <a:lnTo>
                    <a:pt x="3779275" y="2633468"/>
                  </a:lnTo>
                  <a:lnTo>
                    <a:pt x="3779275" y="2623069"/>
                  </a:lnTo>
                  <a:cubicBezTo>
                    <a:pt x="3779275" y="2612669"/>
                    <a:pt x="3779275" y="2598111"/>
                    <a:pt x="3779275" y="2585631"/>
                  </a:cubicBezTo>
                  <a:cubicBezTo>
                    <a:pt x="3779275" y="2623069"/>
                    <a:pt x="3773034" y="2656348"/>
                    <a:pt x="3764715" y="2672987"/>
                  </a:cubicBezTo>
                  <a:lnTo>
                    <a:pt x="3760936" y="2683568"/>
                  </a:lnTo>
                  <a:lnTo>
                    <a:pt x="3773035" y="2623328"/>
                  </a:lnTo>
                  <a:cubicBezTo>
                    <a:pt x="3774595" y="2600190"/>
                    <a:pt x="3774075" y="2575231"/>
                    <a:pt x="3773034" y="2550272"/>
                  </a:cubicBezTo>
                  <a:cubicBezTo>
                    <a:pt x="3773034" y="2591870"/>
                    <a:pt x="3768875" y="2637627"/>
                    <a:pt x="3762634" y="2654267"/>
                  </a:cubicBezTo>
                  <a:lnTo>
                    <a:pt x="3758476" y="2677146"/>
                  </a:lnTo>
                  <a:lnTo>
                    <a:pt x="3760555" y="2664667"/>
                  </a:lnTo>
                  <a:cubicBezTo>
                    <a:pt x="3766796" y="2633468"/>
                    <a:pt x="3766796" y="2589791"/>
                    <a:pt x="3764715" y="2548194"/>
                  </a:cubicBezTo>
                  <a:cubicBezTo>
                    <a:pt x="3760555" y="2612669"/>
                    <a:pt x="3756395" y="2672987"/>
                    <a:pt x="3754316" y="2702105"/>
                  </a:cubicBezTo>
                  <a:lnTo>
                    <a:pt x="3752235" y="2745782"/>
                  </a:lnTo>
                  <a:lnTo>
                    <a:pt x="3752235" y="2720823"/>
                  </a:lnTo>
                  <a:cubicBezTo>
                    <a:pt x="3754316" y="2677146"/>
                    <a:pt x="3754316" y="2618910"/>
                    <a:pt x="3756395" y="2558592"/>
                  </a:cubicBezTo>
                  <a:cubicBezTo>
                    <a:pt x="3754316" y="2562752"/>
                    <a:pt x="3750154" y="2566912"/>
                    <a:pt x="3748076" y="2571071"/>
                  </a:cubicBezTo>
                  <a:cubicBezTo>
                    <a:pt x="3748076" y="2614750"/>
                    <a:pt x="3745997" y="2662586"/>
                    <a:pt x="3739756" y="2695864"/>
                  </a:cubicBezTo>
                  <a:cubicBezTo>
                    <a:pt x="3737677" y="2731223"/>
                    <a:pt x="3733518" y="2760342"/>
                    <a:pt x="3727277" y="2776981"/>
                  </a:cubicBezTo>
                  <a:lnTo>
                    <a:pt x="3721463" y="2796083"/>
                  </a:lnTo>
                  <a:lnTo>
                    <a:pt x="3730657" y="2759561"/>
                  </a:lnTo>
                  <a:cubicBezTo>
                    <a:pt x="3732997" y="2745782"/>
                    <a:pt x="3734557" y="2731222"/>
                    <a:pt x="3735596" y="2716663"/>
                  </a:cubicBezTo>
                  <a:cubicBezTo>
                    <a:pt x="3735596" y="2718744"/>
                    <a:pt x="3733518" y="2722904"/>
                    <a:pt x="3733518" y="2724983"/>
                  </a:cubicBezTo>
                  <a:lnTo>
                    <a:pt x="3731590" y="2730379"/>
                  </a:lnTo>
                  <a:lnTo>
                    <a:pt x="3733516" y="2719783"/>
                  </a:lnTo>
                  <a:lnTo>
                    <a:pt x="3737677" y="2702105"/>
                  </a:lnTo>
                  <a:cubicBezTo>
                    <a:pt x="3737677" y="2700024"/>
                    <a:pt x="3737677" y="2697945"/>
                    <a:pt x="3737677" y="2695864"/>
                  </a:cubicBezTo>
                  <a:cubicBezTo>
                    <a:pt x="3735596" y="2702105"/>
                    <a:pt x="3735596" y="2706265"/>
                    <a:pt x="3735596" y="2708344"/>
                  </a:cubicBezTo>
                  <a:lnTo>
                    <a:pt x="3733516" y="2719783"/>
                  </a:lnTo>
                  <a:lnTo>
                    <a:pt x="3732384" y="2724594"/>
                  </a:lnTo>
                  <a:lnTo>
                    <a:pt x="3733518" y="2716663"/>
                  </a:lnTo>
                  <a:cubicBezTo>
                    <a:pt x="3735596" y="2697945"/>
                    <a:pt x="3737677" y="2677146"/>
                    <a:pt x="3739756" y="2652188"/>
                  </a:cubicBezTo>
                  <a:cubicBezTo>
                    <a:pt x="3739756" y="2631389"/>
                    <a:pt x="3739756" y="2608509"/>
                    <a:pt x="3737677" y="2585631"/>
                  </a:cubicBezTo>
                  <a:cubicBezTo>
                    <a:pt x="3735596" y="2587710"/>
                    <a:pt x="3733518" y="2589791"/>
                    <a:pt x="3731437" y="2591870"/>
                  </a:cubicBezTo>
                  <a:cubicBezTo>
                    <a:pt x="3734556" y="2619948"/>
                    <a:pt x="3729487" y="2677276"/>
                    <a:pt x="3724125" y="2715591"/>
                  </a:cubicBezTo>
                  <a:lnTo>
                    <a:pt x="3720915" y="2734345"/>
                  </a:lnTo>
                  <a:lnTo>
                    <a:pt x="3721817" y="2725243"/>
                  </a:lnTo>
                  <a:cubicBezTo>
                    <a:pt x="3722597" y="2714584"/>
                    <a:pt x="3723117" y="2703145"/>
                    <a:pt x="3723117" y="2691705"/>
                  </a:cubicBezTo>
                  <a:cubicBezTo>
                    <a:pt x="3718957" y="2752022"/>
                    <a:pt x="3710638" y="2808178"/>
                    <a:pt x="3702318" y="2833137"/>
                  </a:cubicBezTo>
                  <a:lnTo>
                    <a:pt x="3683600" y="2878894"/>
                  </a:lnTo>
                  <a:lnTo>
                    <a:pt x="3693999" y="2851857"/>
                  </a:lnTo>
                  <a:cubicBezTo>
                    <a:pt x="3708557" y="2814419"/>
                    <a:pt x="3712719" y="2766580"/>
                    <a:pt x="3714797" y="2712503"/>
                  </a:cubicBezTo>
                  <a:cubicBezTo>
                    <a:pt x="3712719" y="2724983"/>
                    <a:pt x="3708557" y="2735383"/>
                    <a:pt x="3704399" y="2743703"/>
                  </a:cubicBezTo>
                  <a:lnTo>
                    <a:pt x="3702318" y="2749941"/>
                  </a:lnTo>
                  <a:cubicBezTo>
                    <a:pt x="3689839" y="2808178"/>
                    <a:pt x="3673200" y="2862255"/>
                    <a:pt x="3656561" y="2883054"/>
                  </a:cubicBezTo>
                  <a:lnTo>
                    <a:pt x="3654482" y="2885135"/>
                  </a:lnTo>
                  <a:cubicBezTo>
                    <a:pt x="3652401" y="2889295"/>
                    <a:pt x="3652401" y="2893455"/>
                    <a:pt x="3652401" y="2897614"/>
                  </a:cubicBezTo>
                  <a:lnTo>
                    <a:pt x="3644081" y="2945451"/>
                  </a:lnTo>
                  <a:lnTo>
                    <a:pt x="3648241" y="2918413"/>
                  </a:lnTo>
                  <a:cubicBezTo>
                    <a:pt x="3650322" y="2910094"/>
                    <a:pt x="3650322" y="2899693"/>
                    <a:pt x="3652401" y="2889295"/>
                  </a:cubicBezTo>
                  <a:lnTo>
                    <a:pt x="3646160" y="2897614"/>
                  </a:lnTo>
                  <a:lnTo>
                    <a:pt x="3633683" y="2914253"/>
                  </a:lnTo>
                  <a:cubicBezTo>
                    <a:pt x="3633683" y="2914253"/>
                    <a:pt x="3646160" y="2895533"/>
                    <a:pt x="3646160" y="2895533"/>
                  </a:cubicBezTo>
                  <a:lnTo>
                    <a:pt x="3648241" y="2885135"/>
                  </a:lnTo>
                  <a:cubicBezTo>
                    <a:pt x="3652401" y="2866415"/>
                    <a:pt x="3658639" y="2843537"/>
                    <a:pt x="3662801" y="2818579"/>
                  </a:cubicBezTo>
                  <a:cubicBezTo>
                    <a:pt x="3652401" y="2849776"/>
                    <a:pt x="3642003" y="2876815"/>
                    <a:pt x="3633683" y="2895533"/>
                  </a:cubicBezTo>
                  <a:cubicBezTo>
                    <a:pt x="3631602" y="2901774"/>
                    <a:pt x="3631602" y="2908013"/>
                    <a:pt x="3629523" y="2912172"/>
                  </a:cubicBezTo>
                  <a:lnTo>
                    <a:pt x="3623283" y="2951691"/>
                  </a:lnTo>
                  <a:lnTo>
                    <a:pt x="3625361" y="2928811"/>
                  </a:lnTo>
                  <a:cubicBezTo>
                    <a:pt x="3627442" y="2920492"/>
                    <a:pt x="3627442" y="2910094"/>
                    <a:pt x="3629523" y="2901774"/>
                  </a:cubicBezTo>
                  <a:cubicBezTo>
                    <a:pt x="3627442" y="2903853"/>
                    <a:pt x="3627442" y="2908013"/>
                    <a:pt x="3625361" y="2910094"/>
                  </a:cubicBezTo>
                  <a:lnTo>
                    <a:pt x="3602484" y="2951691"/>
                  </a:lnTo>
                  <a:lnTo>
                    <a:pt x="3614963" y="2928811"/>
                  </a:lnTo>
                  <a:cubicBezTo>
                    <a:pt x="3619123" y="2920492"/>
                    <a:pt x="3625361" y="2910094"/>
                    <a:pt x="3629523" y="2899693"/>
                  </a:cubicBezTo>
                  <a:cubicBezTo>
                    <a:pt x="3635762" y="2845616"/>
                    <a:pt x="3644081" y="2774900"/>
                    <a:pt x="3646160" y="2712503"/>
                  </a:cubicBezTo>
                  <a:cubicBezTo>
                    <a:pt x="3646160" y="2708344"/>
                    <a:pt x="3646160" y="2706265"/>
                    <a:pt x="3644081" y="2702105"/>
                  </a:cubicBezTo>
                  <a:cubicBezTo>
                    <a:pt x="3642003" y="2727064"/>
                    <a:pt x="3639922" y="2752022"/>
                    <a:pt x="3635762" y="2770740"/>
                  </a:cubicBezTo>
                  <a:cubicBezTo>
                    <a:pt x="3635762" y="2783219"/>
                    <a:pt x="3635762" y="2793620"/>
                    <a:pt x="3633683" y="2799859"/>
                  </a:cubicBezTo>
                  <a:lnTo>
                    <a:pt x="3629523" y="2818579"/>
                  </a:lnTo>
                  <a:lnTo>
                    <a:pt x="3631602" y="2808178"/>
                  </a:lnTo>
                  <a:cubicBezTo>
                    <a:pt x="3633683" y="2801940"/>
                    <a:pt x="3633683" y="2793620"/>
                    <a:pt x="3633683" y="2785300"/>
                  </a:cubicBezTo>
                  <a:cubicBezTo>
                    <a:pt x="3631602" y="2789460"/>
                    <a:pt x="3631602" y="2793620"/>
                    <a:pt x="3629523" y="2797780"/>
                  </a:cubicBezTo>
                  <a:lnTo>
                    <a:pt x="3629000" y="2799873"/>
                  </a:lnTo>
                  <a:lnTo>
                    <a:pt x="3633683" y="2774900"/>
                  </a:lnTo>
                  <a:cubicBezTo>
                    <a:pt x="3633683" y="2766580"/>
                    <a:pt x="3631602" y="2758261"/>
                    <a:pt x="3629523" y="2749941"/>
                  </a:cubicBezTo>
                  <a:cubicBezTo>
                    <a:pt x="3627442" y="2756182"/>
                    <a:pt x="3627442" y="2762421"/>
                    <a:pt x="3625361" y="2766580"/>
                  </a:cubicBezTo>
                  <a:cubicBezTo>
                    <a:pt x="3621204" y="2791539"/>
                    <a:pt x="3619123" y="2814419"/>
                    <a:pt x="3617042" y="2824817"/>
                  </a:cubicBezTo>
                  <a:lnTo>
                    <a:pt x="3619123" y="2837297"/>
                  </a:lnTo>
                  <a:cubicBezTo>
                    <a:pt x="3619123" y="2837297"/>
                    <a:pt x="3617042" y="2826898"/>
                    <a:pt x="3617042" y="2826898"/>
                  </a:cubicBezTo>
                  <a:lnTo>
                    <a:pt x="3614963" y="2843537"/>
                  </a:lnTo>
                  <a:lnTo>
                    <a:pt x="3614963" y="2833137"/>
                  </a:lnTo>
                  <a:cubicBezTo>
                    <a:pt x="3614963" y="2831058"/>
                    <a:pt x="3614963" y="2826898"/>
                    <a:pt x="3614963" y="2824817"/>
                  </a:cubicBezTo>
                  <a:cubicBezTo>
                    <a:pt x="3614963" y="2820657"/>
                    <a:pt x="3612884" y="2818579"/>
                    <a:pt x="3612884" y="2814419"/>
                  </a:cubicBezTo>
                  <a:cubicBezTo>
                    <a:pt x="3610803" y="2826898"/>
                    <a:pt x="3606643" y="2837297"/>
                    <a:pt x="3602484" y="2845616"/>
                  </a:cubicBezTo>
                  <a:cubicBezTo>
                    <a:pt x="3598324" y="2860176"/>
                    <a:pt x="3592085" y="2872656"/>
                    <a:pt x="3585845" y="2878894"/>
                  </a:cubicBezTo>
                  <a:lnTo>
                    <a:pt x="3583764" y="2885135"/>
                  </a:lnTo>
                  <a:cubicBezTo>
                    <a:pt x="3583764" y="2889295"/>
                    <a:pt x="3581685" y="2893455"/>
                    <a:pt x="3581685" y="2897614"/>
                  </a:cubicBezTo>
                  <a:cubicBezTo>
                    <a:pt x="3577525" y="2918413"/>
                    <a:pt x="3575444" y="2937131"/>
                    <a:pt x="3577525" y="2947532"/>
                  </a:cubicBezTo>
                  <a:lnTo>
                    <a:pt x="3573365" y="2993289"/>
                  </a:lnTo>
                  <a:lnTo>
                    <a:pt x="3575444" y="2968330"/>
                  </a:lnTo>
                  <a:cubicBezTo>
                    <a:pt x="3573365" y="2953770"/>
                    <a:pt x="3575444" y="2937131"/>
                    <a:pt x="3575444" y="2920492"/>
                  </a:cubicBezTo>
                  <a:cubicBezTo>
                    <a:pt x="3575444" y="2922573"/>
                    <a:pt x="3573365" y="2924652"/>
                    <a:pt x="3573365" y="2926733"/>
                  </a:cubicBezTo>
                  <a:cubicBezTo>
                    <a:pt x="3569205" y="2955851"/>
                    <a:pt x="3565046" y="2978729"/>
                    <a:pt x="3560886" y="2993289"/>
                  </a:cubicBezTo>
                  <a:lnTo>
                    <a:pt x="3542166" y="3032806"/>
                  </a:lnTo>
                  <a:lnTo>
                    <a:pt x="3552566" y="3009928"/>
                  </a:lnTo>
                  <a:cubicBezTo>
                    <a:pt x="3560886" y="2991208"/>
                    <a:pt x="3567127" y="2966249"/>
                    <a:pt x="3569205" y="2939212"/>
                  </a:cubicBezTo>
                  <a:cubicBezTo>
                    <a:pt x="3565046" y="2949610"/>
                    <a:pt x="3560886" y="2960011"/>
                    <a:pt x="3554645" y="2966249"/>
                  </a:cubicBezTo>
                  <a:lnTo>
                    <a:pt x="3531768" y="3009928"/>
                  </a:lnTo>
                  <a:lnTo>
                    <a:pt x="3544247" y="2984969"/>
                  </a:lnTo>
                  <a:cubicBezTo>
                    <a:pt x="3554645" y="2966249"/>
                    <a:pt x="3562965" y="2945451"/>
                    <a:pt x="3569205" y="2920492"/>
                  </a:cubicBezTo>
                  <a:cubicBezTo>
                    <a:pt x="3571286" y="2893455"/>
                    <a:pt x="3571286" y="2866415"/>
                    <a:pt x="3571286" y="2839377"/>
                  </a:cubicBezTo>
                  <a:cubicBezTo>
                    <a:pt x="3569205" y="2845616"/>
                    <a:pt x="3569205" y="2849776"/>
                    <a:pt x="3567127" y="2851857"/>
                  </a:cubicBezTo>
                  <a:lnTo>
                    <a:pt x="3566230" y="2855743"/>
                  </a:lnTo>
                  <a:lnTo>
                    <a:pt x="3569205" y="2839377"/>
                  </a:lnTo>
                  <a:lnTo>
                    <a:pt x="3562965" y="2849776"/>
                  </a:lnTo>
                  <a:cubicBezTo>
                    <a:pt x="3558807" y="2862255"/>
                    <a:pt x="3554645" y="2874734"/>
                    <a:pt x="3548407" y="2887214"/>
                  </a:cubicBezTo>
                  <a:lnTo>
                    <a:pt x="3544247" y="2905934"/>
                  </a:lnTo>
                  <a:lnTo>
                    <a:pt x="3546328" y="2893455"/>
                  </a:lnTo>
                  <a:cubicBezTo>
                    <a:pt x="3546328" y="2893455"/>
                    <a:pt x="3546328" y="2891374"/>
                    <a:pt x="3546328" y="2891374"/>
                  </a:cubicBezTo>
                  <a:cubicBezTo>
                    <a:pt x="3540087" y="2908013"/>
                    <a:pt x="3531768" y="2920492"/>
                    <a:pt x="3525529" y="2932971"/>
                  </a:cubicBezTo>
                  <a:cubicBezTo>
                    <a:pt x="3521367" y="2957930"/>
                    <a:pt x="3515128" y="2980810"/>
                    <a:pt x="3506809" y="2991208"/>
                  </a:cubicBezTo>
                  <a:lnTo>
                    <a:pt x="3498489" y="3020326"/>
                  </a:lnTo>
                  <a:lnTo>
                    <a:pt x="3502649" y="3003687"/>
                  </a:lnTo>
                  <a:cubicBezTo>
                    <a:pt x="3508890" y="2987048"/>
                    <a:pt x="3515128" y="2966249"/>
                    <a:pt x="3517209" y="2945451"/>
                  </a:cubicBezTo>
                  <a:cubicBezTo>
                    <a:pt x="3515128" y="2947532"/>
                    <a:pt x="3513047" y="2951691"/>
                    <a:pt x="3513047" y="2953770"/>
                  </a:cubicBezTo>
                  <a:lnTo>
                    <a:pt x="3488091" y="2989129"/>
                  </a:lnTo>
                  <a:lnTo>
                    <a:pt x="3500568" y="2968330"/>
                  </a:lnTo>
                  <a:cubicBezTo>
                    <a:pt x="3506809" y="2960011"/>
                    <a:pt x="3510969" y="2951691"/>
                    <a:pt x="3517209" y="2943372"/>
                  </a:cubicBezTo>
                  <a:cubicBezTo>
                    <a:pt x="3517209" y="2937131"/>
                    <a:pt x="3519288" y="2930892"/>
                    <a:pt x="3519288" y="2924652"/>
                  </a:cubicBezTo>
                  <a:lnTo>
                    <a:pt x="3519288" y="2918413"/>
                  </a:lnTo>
                  <a:lnTo>
                    <a:pt x="3519288" y="2876815"/>
                  </a:lnTo>
                  <a:cubicBezTo>
                    <a:pt x="3508890" y="2928811"/>
                    <a:pt x="3494330" y="2974569"/>
                    <a:pt x="3483931" y="2997449"/>
                  </a:cubicBezTo>
                  <a:lnTo>
                    <a:pt x="3473531" y="3024486"/>
                  </a:lnTo>
                  <a:lnTo>
                    <a:pt x="3467292" y="3047366"/>
                  </a:lnTo>
                  <a:lnTo>
                    <a:pt x="3471450" y="3026567"/>
                  </a:lnTo>
                  <a:lnTo>
                    <a:pt x="3467292" y="3036966"/>
                  </a:lnTo>
                  <a:lnTo>
                    <a:pt x="3471450" y="3024486"/>
                  </a:lnTo>
                  <a:cubicBezTo>
                    <a:pt x="3486010" y="2976650"/>
                    <a:pt x="3490170" y="2905934"/>
                    <a:pt x="3492249" y="2841456"/>
                  </a:cubicBezTo>
                  <a:lnTo>
                    <a:pt x="3488091" y="2870575"/>
                  </a:lnTo>
                  <a:lnTo>
                    <a:pt x="3490170" y="2870575"/>
                  </a:lnTo>
                  <a:cubicBezTo>
                    <a:pt x="3488091" y="2874734"/>
                    <a:pt x="3490170" y="2883054"/>
                    <a:pt x="3483931" y="2880975"/>
                  </a:cubicBezTo>
                  <a:cubicBezTo>
                    <a:pt x="3481850" y="2891374"/>
                    <a:pt x="3479769" y="2901774"/>
                    <a:pt x="3477691" y="2912172"/>
                  </a:cubicBezTo>
                  <a:cubicBezTo>
                    <a:pt x="3477691" y="2912172"/>
                    <a:pt x="3477691" y="2914253"/>
                    <a:pt x="3477691" y="2914253"/>
                  </a:cubicBezTo>
                  <a:lnTo>
                    <a:pt x="3473531" y="2939212"/>
                  </a:lnTo>
                  <a:lnTo>
                    <a:pt x="3475612" y="2924652"/>
                  </a:lnTo>
                  <a:cubicBezTo>
                    <a:pt x="3467292" y="2957930"/>
                    <a:pt x="3458970" y="2987048"/>
                    <a:pt x="3448572" y="3001609"/>
                  </a:cubicBezTo>
                  <a:lnTo>
                    <a:pt x="3442334" y="3016167"/>
                  </a:lnTo>
                  <a:cubicBezTo>
                    <a:pt x="3440253" y="3020326"/>
                    <a:pt x="3440253" y="3024486"/>
                    <a:pt x="3438172" y="3026567"/>
                  </a:cubicBezTo>
                  <a:lnTo>
                    <a:pt x="3435624" y="3038036"/>
                  </a:lnTo>
                  <a:lnTo>
                    <a:pt x="3421535" y="3070244"/>
                  </a:lnTo>
                  <a:lnTo>
                    <a:pt x="3398655" y="3116001"/>
                  </a:lnTo>
                  <a:lnTo>
                    <a:pt x="3411134" y="3091043"/>
                  </a:lnTo>
                  <a:cubicBezTo>
                    <a:pt x="3419454" y="3076484"/>
                    <a:pt x="3425694" y="3061924"/>
                    <a:pt x="3431933" y="3045285"/>
                  </a:cubicBezTo>
                  <a:lnTo>
                    <a:pt x="3429852" y="3049445"/>
                  </a:lnTo>
                  <a:lnTo>
                    <a:pt x="3431933" y="3043206"/>
                  </a:lnTo>
                  <a:cubicBezTo>
                    <a:pt x="3434014" y="3039046"/>
                    <a:pt x="3434014" y="3034887"/>
                    <a:pt x="3436093" y="3030727"/>
                  </a:cubicBezTo>
                  <a:cubicBezTo>
                    <a:pt x="3440253" y="3003687"/>
                    <a:pt x="3444412" y="2972490"/>
                    <a:pt x="3446493" y="2941291"/>
                  </a:cubicBezTo>
                  <a:cubicBezTo>
                    <a:pt x="3446493" y="2939212"/>
                    <a:pt x="3446493" y="2937131"/>
                    <a:pt x="3446493" y="2935052"/>
                  </a:cubicBezTo>
                  <a:lnTo>
                    <a:pt x="3444412" y="2945451"/>
                  </a:lnTo>
                  <a:lnTo>
                    <a:pt x="3446493" y="2932971"/>
                  </a:lnTo>
                  <a:cubicBezTo>
                    <a:pt x="3446493" y="2924652"/>
                    <a:pt x="3446493" y="2916332"/>
                    <a:pt x="3446493" y="2910094"/>
                  </a:cubicBezTo>
                  <a:cubicBezTo>
                    <a:pt x="3444412" y="2916332"/>
                    <a:pt x="3442334" y="2922573"/>
                    <a:pt x="3440253" y="2926733"/>
                  </a:cubicBezTo>
                  <a:lnTo>
                    <a:pt x="3436093" y="2947532"/>
                  </a:lnTo>
                  <a:lnTo>
                    <a:pt x="3438172" y="2935052"/>
                  </a:lnTo>
                  <a:cubicBezTo>
                    <a:pt x="3442334" y="2920492"/>
                    <a:pt x="3444412" y="2903853"/>
                    <a:pt x="3446493" y="2885135"/>
                  </a:cubicBezTo>
                  <a:cubicBezTo>
                    <a:pt x="3446493" y="2880975"/>
                    <a:pt x="3446493" y="2878894"/>
                    <a:pt x="3446493" y="2874734"/>
                  </a:cubicBezTo>
                  <a:cubicBezTo>
                    <a:pt x="3442334" y="2914253"/>
                    <a:pt x="3434014" y="2953770"/>
                    <a:pt x="3429852" y="2970409"/>
                  </a:cubicBezTo>
                  <a:lnTo>
                    <a:pt x="3425694" y="2993289"/>
                  </a:lnTo>
                  <a:lnTo>
                    <a:pt x="3427773" y="2980810"/>
                  </a:lnTo>
                  <a:cubicBezTo>
                    <a:pt x="3429852" y="2966249"/>
                    <a:pt x="3431933" y="2949610"/>
                    <a:pt x="3434014" y="2932971"/>
                  </a:cubicBezTo>
                  <a:cubicBezTo>
                    <a:pt x="3432974" y="2940251"/>
                    <a:pt x="3431933" y="2947011"/>
                    <a:pt x="3430893" y="2952731"/>
                  </a:cubicBezTo>
                  <a:lnTo>
                    <a:pt x="3428877" y="2961466"/>
                  </a:lnTo>
                  <a:lnTo>
                    <a:pt x="3429853" y="2948051"/>
                  </a:lnTo>
                  <a:cubicBezTo>
                    <a:pt x="3430372" y="2937651"/>
                    <a:pt x="3430893" y="2926732"/>
                    <a:pt x="3431933" y="2916332"/>
                  </a:cubicBezTo>
                  <a:cubicBezTo>
                    <a:pt x="3429852" y="2922573"/>
                    <a:pt x="3429852" y="2930892"/>
                    <a:pt x="3427773" y="2937131"/>
                  </a:cubicBezTo>
                  <a:cubicBezTo>
                    <a:pt x="3423613" y="2995368"/>
                    <a:pt x="3413215" y="3051526"/>
                    <a:pt x="3404896" y="3078563"/>
                  </a:cubicBezTo>
                  <a:cubicBezTo>
                    <a:pt x="3409053" y="3049445"/>
                    <a:pt x="3413215" y="3016167"/>
                    <a:pt x="3417373" y="2980810"/>
                  </a:cubicBezTo>
                  <a:cubicBezTo>
                    <a:pt x="3406974" y="3018248"/>
                    <a:pt x="3396574" y="3049445"/>
                    <a:pt x="3388254" y="3066084"/>
                  </a:cubicBezTo>
                  <a:lnTo>
                    <a:pt x="3373696" y="3099362"/>
                  </a:lnTo>
                  <a:cubicBezTo>
                    <a:pt x="3375775" y="3086883"/>
                    <a:pt x="3375775" y="3072325"/>
                    <a:pt x="3377856" y="3057764"/>
                  </a:cubicBezTo>
                  <a:lnTo>
                    <a:pt x="3359584" y="3101617"/>
                  </a:lnTo>
                  <a:lnTo>
                    <a:pt x="3371616" y="3050226"/>
                  </a:lnTo>
                  <a:cubicBezTo>
                    <a:pt x="3375776" y="3030727"/>
                    <a:pt x="3379936" y="3009928"/>
                    <a:pt x="3384097" y="2989129"/>
                  </a:cubicBezTo>
                  <a:cubicBezTo>
                    <a:pt x="3384097" y="2987048"/>
                    <a:pt x="3384097" y="2984969"/>
                    <a:pt x="3384097" y="2982888"/>
                  </a:cubicBezTo>
                  <a:cubicBezTo>
                    <a:pt x="3382016" y="2995368"/>
                    <a:pt x="3377856" y="3005768"/>
                    <a:pt x="3373696" y="3018248"/>
                  </a:cubicBezTo>
                  <a:cubicBezTo>
                    <a:pt x="3373696" y="3024486"/>
                    <a:pt x="3371617" y="3030727"/>
                    <a:pt x="3369536" y="3036966"/>
                  </a:cubicBezTo>
                  <a:cubicBezTo>
                    <a:pt x="3369536" y="3036966"/>
                    <a:pt x="3371617" y="3024486"/>
                    <a:pt x="3371617" y="3022407"/>
                  </a:cubicBezTo>
                  <a:cubicBezTo>
                    <a:pt x="3369536" y="3028646"/>
                    <a:pt x="3367455" y="3034887"/>
                    <a:pt x="3365377" y="3039046"/>
                  </a:cubicBezTo>
                  <a:lnTo>
                    <a:pt x="3361217" y="3059845"/>
                  </a:lnTo>
                  <a:cubicBezTo>
                    <a:pt x="3361217" y="3059845"/>
                    <a:pt x="3363298" y="3047366"/>
                    <a:pt x="3363298" y="3047366"/>
                  </a:cubicBezTo>
                  <a:cubicBezTo>
                    <a:pt x="3361217" y="3061924"/>
                    <a:pt x="3357057" y="3072325"/>
                    <a:pt x="3352897" y="3078563"/>
                  </a:cubicBezTo>
                  <a:lnTo>
                    <a:pt x="3351856" y="3081688"/>
                  </a:lnTo>
                  <a:lnTo>
                    <a:pt x="3354976" y="3070244"/>
                  </a:lnTo>
                  <a:cubicBezTo>
                    <a:pt x="3342499" y="3103522"/>
                    <a:pt x="3330020" y="3130561"/>
                    <a:pt x="3321700" y="3145120"/>
                  </a:cubicBezTo>
                  <a:lnTo>
                    <a:pt x="3300901" y="3186717"/>
                  </a:lnTo>
                  <a:lnTo>
                    <a:pt x="3313378" y="3161759"/>
                  </a:lnTo>
                  <a:cubicBezTo>
                    <a:pt x="3332099" y="3126402"/>
                    <a:pt x="3350819" y="3078563"/>
                    <a:pt x="3363298" y="3028646"/>
                  </a:cubicBezTo>
                  <a:lnTo>
                    <a:pt x="3367702" y="2933197"/>
                  </a:lnTo>
                  <a:lnTo>
                    <a:pt x="3369536" y="2903853"/>
                  </a:lnTo>
                  <a:cubicBezTo>
                    <a:pt x="3369536" y="2899693"/>
                    <a:pt x="3369536" y="2897614"/>
                    <a:pt x="3369536" y="2893455"/>
                  </a:cubicBezTo>
                  <a:lnTo>
                    <a:pt x="3367702" y="2933197"/>
                  </a:lnTo>
                  <a:lnTo>
                    <a:pt x="3367554" y="2935571"/>
                  </a:lnTo>
                  <a:cubicBezTo>
                    <a:pt x="3363947" y="2969889"/>
                    <a:pt x="3356537" y="3008887"/>
                    <a:pt x="3354976" y="3024486"/>
                  </a:cubicBezTo>
                  <a:lnTo>
                    <a:pt x="3352897" y="3043206"/>
                  </a:lnTo>
                  <a:lnTo>
                    <a:pt x="3352897" y="3032806"/>
                  </a:lnTo>
                  <a:cubicBezTo>
                    <a:pt x="3352897" y="3018248"/>
                    <a:pt x="3354976" y="2999528"/>
                    <a:pt x="3357057" y="2978729"/>
                  </a:cubicBezTo>
                  <a:cubicBezTo>
                    <a:pt x="3350819" y="3016167"/>
                    <a:pt x="3340418" y="3055686"/>
                    <a:pt x="3327939" y="3072325"/>
                  </a:cubicBezTo>
                  <a:cubicBezTo>
                    <a:pt x="3327939" y="3076484"/>
                    <a:pt x="3327939" y="3078563"/>
                    <a:pt x="3327939" y="3080644"/>
                  </a:cubicBezTo>
                  <a:lnTo>
                    <a:pt x="3325858" y="3107682"/>
                  </a:lnTo>
                  <a:lnTo>
                    <a:pt x="3325858" y="3093124"/>
                  </a:lnTo>
                  <a:cubicBezTo>
                    <a:pt x="3325858" y="3086883"/>
                    <a:pt x="3325858" y="3080644"/>
                    <a:pt x="3325858" y="3074403"/>
                  </a:cubicBezTo>
                  <a:cubicBezTo>
                    <a:pt x="3325858" y="3066084"/>
                    <a:pt x="3325858" y="3057764"/>
                    <a:pt x="3327939" y="3047366"/>
                  </a:cubicBezTo>
                  <a:cubicBezTo>
                    <a:pt x="3321700" y="3068165"/>
                    <a:pt x="3315459" y="3086883"/>
                    <a:pt x="3313378" y="3097283"/>
                  </a:cubicBezTo>
                  <a:lnTo>
                    <a:pt x="3297837" y="3121460"/>
                  </a:lnTo>
                  <a:lnTo>
                    <a:pt x="3297917" y="3121191"/>
                  </a:lnTo>
                  <a:lnTo>
                    <a:pt x="3305059" y="3109763"/>
                  </a:lnTo>
                  <a:cubicBezTo>
                    <a:pt x="3313378" y="3084804"/>
                    <a:pt x="3321700" y="3053605"/>
                    <a:pt x="3332099" y="3018248"/>
                  </a:cubicBezTo>
                  <a:cubicBezTo>
                    <a:pt x="3332099" y="3007847"/>
                    <a:pt x="3334177" y="2997449"/>
                    <a:pt x="3336258" y="2987048"/>
                  </a:cubicBezTo>
                  <a:cubicBezTo>
                    <a:pt x="3327939" y="3012007"/>
                    <a:pt x="3319619" y="3034887"/>
                    <a:pt x="3311300" y="3055686"/>
                  </a:cubicBezTo>
                  <a:cubicBezTo>
                    <a:pt x="3308179" y="3076484"/>
                    <a:pt x="3304540" y="3096243"/>
                    <a:pt x="3300381" y="3112882"/>
                  </a:cubicBezTo>
                  <a:lnTo>
                    <a:pt x="3297917" y="3121191"/>
                  </a:lnTo>
                  <a:lnTo>
                    <a:pt x="3294661" y="3126402"/>
                  </a:lnTo>
                  <a:lnTo>
                    <a:pt x="3297837" y="3121460"/>
                  </a:lnTo>
                  <a:lnTo>
                    <a:pt x="3293751" y="3135241"/>
                  </a:lnTo>
                  <a:lnTo>
                    <a:pt x="3287092" y="3149727"/>
                  </a:lnTo>
                  <a:lnTo>
                    <a:pt x="3293361" y="3126401"/>
                  </a:lnTo>
                  <a:cubicBezTo>
                    <a:pt x="3296741" y="3111322"/>
                    <a:pt x="3299861" y="3095202"/>
                    <a:pt x="3302980" y="3078563"/>
                  </a:cubicBezTo>
                  <a:cubicBezTo>
                    <a:pt x="3298820" y="3088964"/>
                    <a:pt x="3294661" y="3099362"/>
                    <a:pt x="3292580" y="3105603"/>
                  </a:cubicBezTo>
                  <a:lnTo>
                    <a:pt x="3280102" y="3138881"/>
                  </a:lnTo>
                  <a:lnTo>
                    <a:pt x="3286341" y="3120161"/>
                  </a:lnTo>
                  <a:cubicBezTo>
                    <a:pt x="3292580" y="3105603"/>
                    <a:pt x="3298820" y="3088964"/>
                    <a:pt x="3305059" y="3070244"/>
                  </a:cubicBezTo>
                  <a:cubicBezTo>
                    <a:pt x="3305059" y="3066084"/>
                    <a:pt x="3307140" y="3061924"/>
                    <a:pt x="3307140" y="3055686"/>
                  </a:cubicBezTo>
                  <a:cubicBezTo>
                    <a:pt x="3300901" y="3072325"/>
                    <a:pt x="3296742" y="3084804"/>
                    <a:pt x="3292580" y="3095202"/>
                  </a:cubicBezTo>
                  <a:lnTo>
                    <a:pt x="3284260" y="3120161"/>
                  </a:lnTo>
                  <a:lnTo>
                    <a:pt x="3280102" y="3138881"/>
                  </a:lnTo>
                  <a:lnTo>
                    <a:pt x="3282181" y="3122242"/>
                  </a:lnTo>
                  <a:lnTo>
                    <a:pt x="3280102" y="3128480"/>
                  </a:lnTo>
                  <a:lnTo>
                    <a:pt x="3282181" y="3120161"/>
                  </a:lnTo>
                  <a:lnTo>
                    <a:pt x="3282181" y="3118082"/>
                  </a:lnTo>
                  <a:cubicBezTo>
                    <a:pt x="3288422" y="3084804"/>
                    <a:pt x="3300901" y="3043206"/>
                    <a:pt x="3313378" y="2999528"/>
                  </a:cubicBezTo>
                  <a:cubicBezTo>
                    <a:pt x="3313378" y="2989129"/>
                    <a:pt x="3315459" y="2980810"/>
                    <a:pt x="3315459" y="2970409"/>
                  </a:cubicBezTo>
                  <a:cubicBezTo>
                    <a:pt x="3309221" y="2978729"/>
                    <a:pt x="3302980" y="2989129"/>
                    <a:pt x="3296742" y="2997449"/>
                  </a:cubicBezTo>
                  <a:cubicBezTo>
                    <a:pt x="3290501" y="3076484"/>
                    <a:pt x="3267623" y="3178398"/>
                    <a:pt x="3244743" y="3209597"/>
                  </a:cubicBezTo>
                  <a:lnTo>
                    <a:pt x="3242628" y="3214091"/>
                  </a:lnTo>
                  <a:lnTo>
                    <a:pt x="3255988" y="3181485"/>
                  </a:lnTo>
                  <a:cubicBezTo>
                    <a:pt x="3272171" y="3134201"/>
                    <a:pt x="3284261" y="3074924"/>
                    <a:pt x="3290501" y="3020326"/>
                  </a:cubicBezTo>
                  <a:cubicBezTo>
                    <a:pt x="3275943" y="3074403"/>
                    <a:pt x="3261382" y="3124321"/>
                    <a:pt x="3255144" y="3147201"/>
                  </a:cubicBezTo>
                  <a:lnTo>
                    <a:pt x="3242662" y="3186717"/>
                  </a:lnTo>
                  <a:lnTo>
                    <a:pt x="3248903" y="3163840"/>
                  </a:lnTo>
                  <a:cubicBezTo>
                    <a:pt x="3263461" y="3126402"/>
                    <a:pt x="3271781" y="3074403"/>
                    <a:pt x="3282181" y="3022407"/>
                  </a:cubicBezTo>
                  <a:cubicBezTo>
                    <a:pt x="3280102" y="3024486"/>
                    <a:pt x="3278021" y="3028646"/>
                    <a:pt x="3275943" y="3030727"/>
                  </a:cubicBezTo>
                  <a:cubicBezTo>
                    <a:pt x="3261382" y="3080644"/>
                    <a:pt x="3240584" y="3126402"/>
                    <a:pt x="3230183" y="3147201"/>
                  </a:cubicBezTo>
                  <a:lnTo>
                    <a:pt x="3213546" y="3184638"/>
                  </a:lnTo>
                  <a:lnTo>
                    <a:pt x="3221863" y="3163840"/>
                  </a:lnTo>
                  <a:cubicBezTo>
                    <a:pt x="3236424" y="3132640"/>
                    <a:pt x="3253063" y="3088964"/>
                    <a:pt x="3265542" y="3043206"/>
                  </a:cubicBezTo>
                  <a:cubicBezTo>
                    <a:pt x="3257223" y="3053605"/>
                    <a:pt x="3246824" y="3064005"/>
                    <a:pt x="3236424" y="3074403"/>
                  </a:cubicBezTo>
                  <a:cubicBezTo>
                    <a:pt x="3226025" y="3132640"/>
                    <a:pt x="3211465" y="3195037"/>
                    <a:pt x="3194826" y="3219995"/>
                  </a:cubicBezTo>
                  <a:cubicBezTo>
                    <a:pt x="3203146" y="3197118"/>
                    <a:pt x="3211465" y="3170078"/>
                    <a:pt x="3217706" y="3140960"/>
                  </a:cubicBezTo>
                  <a:cubicBezTo>
                    <a:pt x="3215625" y="3149279"/>
                    <a:pt x="3211465" y="3155520"/>
                    <a:pt x="3209384" y="3161759"/>
                  </a:cubicBezTo>
                  <a:cubicBezTo>
                    <a:pt x="3207305" y="3167999"/>
                    <a:pt x="3205227" y="3174238"/>
                    <a:pt x="3201065" y="3180479"/>
                  </a:cubicBezTo>
                  <a:cubicBezTo>
                    <a:pt x="3201065" y="3182557"/>
                    <a:pt x="3198986" y="3184638"/>
                    <a:pt x="3198986" y="3186717"/>
                  </a:cubicBezTo>
                  <a:lnTo>
                    <a:pt x="3192747" y="3224155"/>
                  </a:lnTo>
                  <a:lnTo>
                    <a:pt x="3194826" y="3203356"/>
                  </a:lnTo>
                  <a:cubicBezTo>
                    <a:pt x="3194826" y="3197118"/>
                    <a:pt x="3196907" y="3190877"/>
                    <a:pt x="3196907" y="3184638"/>
                  </a:cubicBezTo>
                  <a:cubicBezTo>
                    <a:pt x="3188585" y="3203356"/>
                    <a:pt x="3182347" y="3217917"/>
                    <a:pt x="3176108" y="3224155"/>
                  </a:cubicBezTo>
                  <a:lnTo>
                    <a:pt x="3161548" y="3251195"/>
                  </a:lnTo>
                  <a:lnTo>
                    <a:pt x="3169867" y="3234556"/>
                  </a:lnTo>
                  <a:cubicBezTo>
                    <a:pt x="3182347" y="3211676"/>
                    <a:pt x="3194826" y="3180479"/>
                    <a:pt x="3205227" y="3145120"/>
                  </a:cubicBezTo>
                  <a:cubicBezTo>
                    <a:pt x="3209384" y="3130561"/>
                    <a:pt x="3211465" y="3113922"/>
                    <a:pt x="3215625" y="3099362"/>
                  </a:cubicBezTo>
                  <a:cubicBezTo>
                    <a:pt x="3213546" y="3105603"/>
                    <a:pt x="3211465" y="3109763"/>
                    <a:pt x="3209384" y="3113922"/>
                  </a:cubicBezTo>
                  <a:cubicBezTo>
                    <a:pt x="3201065" y="3143041"/>
                    <a:pt x="3190666" y="3170078"/>
                    <a:pt x="3182347" y="3188798"/>
                  </a:cubicBezTo>
                  <a:lnTo>
                    <a:pt x="3181306" y="3192959"/>
                  </a:lnTo>
                  <a:lnTo>
                    <a:pt x="3171948" y="3211676"/>
                  </a:lnTo>
                  <a:lnTo>
                    <a:pt x="3153228" y="3251195"/>
                  </a:lnTo>
                  <a:lnTo>
                    <a:pt x="3163629" y="3228315"/>
                  </a:lnTo>
                  <a:cubicBezTo>
                    <a:pt x="3171948" y="3209597"/>
                    <a:pt x="3180266" y="3188798"/>
                    <a:pt x="3188585" y="3163840"/>
                  </a:cubicBezTo>
                  <a:cubicBezTo>
                    <a:pt x="3192747" y="3145120"/>
                    <a:pt x="3198986" y="3126402"/>
                    <a:pt x="3207305" y="3105603"/>
                  </a:cubicBezTo>
                  <a:cubicBezTo>
                    <a:pt x="3207305" y="3101443"/>
                    <a:pt x="3209384" y="3097283"/>
                    <a:pt x="3209384" y="3095202"/>
                  </a:cubicBezTo>
                  <a:cubicBezTo>
                    <a:pt x="3207305" y="3097283"/>
                    <a:pt x="3205227" y="3097283"/>
                    <a:pt x="3205227" y="3099362"/>
                  </a:cubicBezTo>
                  <a:cubicBezTo>
                    <a:pt x="3196907" y="3118082"/>
                    <a:pt x="3188585" y="3136800"/>
                    <a:pt x="3180266" y="3147201"/>
                  </a:cubicBezTo>
                  <a:cubicBezTo>
                    <a:pt x="3178187" y="3153439"/>
                    <a:pt x="3176108" y="3159680"/>
                    <a:pt x="3174027" y="3165918"/>
                  </a:cubicBezTo>
                  <a:cubicBezTo>
                    <a:pt x="3165708" y="3211676"/>
                    <a:pt x="3155309" y="3253274"/>
                    <a:pt x="3138668" y="3269913"/>
                  </a:cubicBezTo>
                  <a:lnTo>
                    <a:pt x="3113712" y="3296952"/>
                  </a:lnTo>
                  <a:lnTo>
                    <a:pt x="3126189" y="3280313"/>
                  </a:lnTo>
                  <a:cubicBezTo>
                    <a:pt x="3144909" y="3257433"/>
                    <a:pt x="3155309" y="3222076"/>
                    <a:pt x="3163629" y="3186717"/>
                  </a:cubicBezTo>
                  <a:cubicBezTo>
                    <a:pt x="3159467" y="3195037"/>
                    <a:pt x="3155309" y="3201278"/>
                    <a:pt x="3151150" y="3207516"/>
                  </a:cubicBezTo>
                  <a:lnTo>
                    <a:pt x="3134510" y="3238715"/>
                  </a:lnTo>
                  <a:lnTo>
                    <a:pt x="3142830" y="3219995"/>
                  </a:lnTo>
                  <a:cubicBezTo>
                    <a:pt x="3151150" y="3205437"/>
                    <a:pt x="3157388" y="3188798"/>
                    <a:pt x="3165708" y="3167999"/>
                  </a:cubicBezTo>
                  <a:lnTo>
                    <a:pt x="3165708" y="3163840"/>
                  </a:lnTo>
                  <a:cubicBezTo>
                    <a:pt x="3165708" y="3163840"/>
                    <a:pt x="3165708" y="3161759"/>
                    <a:pt x="3167786" y="3161759"/>
                  </a:cubicBezTo>
                  <a:cubicBezTo>
                    <a:pt x="3169867" y="3149279"/>
                    <a:pt x="3169867" y="3138881"/>
                    <a:pt x="3171948" y="3126402"/>
                  </a:cubicBezTo>
                  <a:cubicBezTo>
                    <a:pt x="3169867" y="3128480"/>
                    <a:pt x="3165708" y="3130561"/>
                    <a:pt x="3163629" y="3132640"/>
                  </a:cubicBezTo>
                  <a:cubicBezTo>
                    <a:pt x="3157388" y="3151360"/>
                    <a:pt x="3151150" y="3165918"/>
                    <a:pt x="3146988" y="3176319"/>
                  </a:cubicBezTo>
                  <a:lnTo>
                    <a:pt x="3136589" y="3207516"/>
                  </a:lnTo>
                  <a:lnTo>
                    <a:pt x="3140749" y="3188798"/>
                  </a:lnTo>
                  <a:cubicBezTo>
                    <a:pt x="3144909" y="3174238"/>
                    <a:pt x="3151150" y="3155520"/>
                    <a:pt x="3155309" y="3136800"/>
                  </a:cubicBezTo>
                  <a:cubicBezTo>
                    <a:pt x="3153228" y="3138881"/>
                    <a:pt x="3151150" y="3138881"/>
                    <a:pt x="3149069" y="3140960"/>
                  </a:cubicBezTo>
                  <a:cubicBezTo>
                    <a:pt x="3136589" y="3180479"/>
                    <a:pt x="3122031" y="3219995"/>
                    <a:pt x="3107471" y="3232475"/>
                  </a:cubicBezTo>
                  <a:lnTo>
                    <a:pt x="3101232" y="3244954"/>
                  </a:lnTo>
                  <a:cubicBezTo>
                    <a:pt x="3094992" y="3269913"/>
                    <a:pt x="3086672" y="3292793"/>
                    <a:pt x="3082512" y="3303191"/>
                  </a:cubicBezTo>
                  <a:lnTo>
                    <a:pt x="3072114" y="3334390"/>
                  </a:lnTo>
                  <a:lnTo>
                    <a:pt x="3076271" y="3317751"/>
                  </a:lnTo>
                  <a:cubicBezTo>
                    <a:pt x="3088753" y="3278232"/>
                    <a:pt x="3101232" y="3222076"/>
                    <a:pt x="3111631" y="3167999"/>
                  </a:cubicBezTo>
                  <a:cubicBezTo>
                    <a:pt x="3109552" y="3167999"/>
                    <a:pt x="3109552" y="3170078"/>
                    <a:pt x="3107471" y="3170078"/>
                  </a:cubicBezTo>
                  <a:cubicBezTo>
                    <a:pt x="3107471" y="3172159"/>
                    <a:pt x="3105390" y="3172159"/>
                    <a:pt x="3105390" y="3174238"/>
                  </a:cubicBezTo>
                  <a:lnTo>
                    <a:pt x="3094992" y="3197118"/>
                  </a:lnTo>
                  <a:lnTo>
                    <a:pt x="3099151" y="3184638"/>
                  </a:lnTo>
                  <a:cubicBezTo>
                    <a:pt x="3101232" y="3180479"/>
                    <a:pt x="3103311" y="3176319"/>
                    <a:pt x="3105390" y="3172159"/>
                  </a:cubicBezTo>
                  <a:cubicBezTo>
                    <a:pt x="3103311" y="3174238"/>
                    <a:pt x="3101232" y="3174238"/>
                    <a:pt x="3097070" y="3176319"/>
                  </a:cubicBezTo>
                  <a:cubicBezTo>
                    <a:pt x="3092913" y="3178398"/>
                    <a:pt x="3088753" y="3180479"/>
                    <a:pt x="3084591" y="3182557"/>
                  </a:cubicBezTo>
                  <a:cubicBezTo>
                    <a:pt x="3080433" y="3203356"/>
                    <a:pt x="3074193" y="3222076"/>
                    <a:pt x="3067954" y="3238715"/>
                  </a:cubicBezTo>
                  <a:lnTo>
                    <a:pt x="3061713" y="3263674"/>
                  </a:lnTo>
                  <a:lnTo>
                    <a:pt x="3063792" y="3247035"/>
                  </a:lnTo>
                  <a:cubicBezTo>
                    <a:pt x="3063792" y="3244954"/>
                    <a:pt x="3063792" y="3242875"/>
                    <a:pt x="3065873" y="3240794"/>
                  </a:cubicBezTo>
                  <a:cubicBezTo>
                    <a:pt x="3063792" y="3247035"/>
                    <a:pt x="3061713" y="3251195"/>
                    <a:pt x="3057554" y="3257433"/>
                  </a:cubicBezTo>
                  <a:cubicBezTo>
                    <a:pt x="3051315" y="3292793"/>
                    <a:pt x="3040915" y="3326071"/>
                    <a:pt x="3030516" y="3338550"/>
                  </a:cubicBezTo>
                  <a:cubicBezTo>
                    <a:pt x="3038836" y="3319830"/>
                    <a:pt x="3045074" y="3294871"/>
                    <a:pt x="3049234" y="3269913"/>
                  </a:cubicBezTo>
                  <a:cubicBezTo>
                    <a:pt x="3053394" y="3244954"/>
                    <a:pt x="3055473" y="3219995"/>
                    <a:pt x="3057554" y="3197118"/>
                  </a:cubicBezTo>
                  <a:cubicBezTo>
                    <a:pt x="3055473" y="3197118"/>
                    <a:pt x="3055473" y="3199197"/>
                    <a:pt x="3053394" y="3199197"/>
                  </a:cubicBezTo>
                  <a:cubicBezTo>
                    <a:pt x="3047155" y="3222076"/>
                    <a:pt x="3038836" y="3244954"/>
                    <a:pt x="3032595" y="3263674"/>
                  </a:cubicBezTo>
                  <a:cubicBezTo>
                    <a:pt x="3028435" y="3290712"/>
                    <a:pt x="3005558" y="3336469"/>
                    <a:pt x="2995157" y="3348948"/>
                  </a:cubicBezTo>
                  <a:lnTo>
                    <a:pt x="2988918" y="3361428"/>
                  </a:lnTo>
                  <a:lnTo>
                    <a:pt x="2993076" y="3353108"/>
                  </a:lnTo>
                  <a:cubicBezTo>
                    <a:pt x="2997238" y="3342710"/>
                    <a:pt x="3003477" y="3332309"/>
                    <a:pt x="3007636" y="3317751"/>
                  </a:cubicBezTo>
                  <a:cubicBezTo>
                    <a:pt x="3001396" y="3330230"/>
                    <a:pt x="2993076" y="3340629"/>
                    <a:pt x="2988918" y="3344789"/>
                  </a:cubicBezTo>
                  <a:lnTo>
                    <a:pt x="2976439" y="3363509"/>
                  </a:lnTo>
                  <a:lnTo>
                    <a:pt x="2982678" y="3353108"/>
                  </a:lnTo>
                  <a:cubicBezTo>
                    <a:pt x="2990997" y="3340629"/>
                    <a:pt x="2999317" y="3326071"/>
                    <a:pt x="3007636" y="3309432"/>
                  </a:cubicBezTo>
                  <a:lnTo>
                    <a:pt x="3001396" y="3319830"/>
                  </a:lnTo>
                  <a:lnTo>
                    <a:pt x="3007636" y="3307351"/>
                  </a:lnTo>
                  <a:cubicBezTo>
                    <a:pt x="3007636" y="3307351"/>
                    <a:pt x="3007636" y="3305272"/>
                    <a:pt x="3009717" y="3305272"/>
                  </a:cubicBezTo>
                  <a:cubicBezTo>
                    <a:pt x="3015956" y="3288633"/>
                    <a:pt x="3024275" y="3269913"/>
                    <a:pt x="3028435" y="3253274"/>
                  </a:cubicBezTo>
                  <a:cubicBezTo>
                    <a:pt x="3030516" y="3249114"/>
                    <a:pt x="3030516" y="3244954"/>
                    <a:pt x="3032595" y="3242875"/>
                  </a:cubicBezTo>
                  <a:cubicBezTo>
                    <a:pt x="3036755" y="3230396"/>
                    <a:pt x="3040915" y="3215836"/>
                    <a:pt x="3042993" y="3205437"/>
                  </a:cubicBezTo>
                  <a:cubicBezTo>
                    <a:pt x="3040915" y="3205437"/>
                    <a:pt x="3040915" y="3207516"/>
                    <a:pt x="3038836" y="3207516"/>
                  </a:cubicBezTo>
                  <a:cubicBezTo>
                    <a:pt x="3036755" y="3209597"/>
                    <a:pt x="3034674" y="3209597"/>
                    <a:pt x="3032595" y="3211676"/>
                  </a:cubicBezTo>
                  <a:cubicBezTo>
                    <a:pt x="3028435" y="3226236"/>
                    <a:pt x="3022194" y="3236635"/>
                    <a:pt x="3015956" y="3247035"/>
                  </a:cubicBezTo>
                  <a:cubicBezTo>
                    <a:pt x="3013875" y="3253274"/>
                    <a:pt x="3011796" y="3257433"/>
                    <a:pt x="3009717" y="3261593"/>
                  </a:cubicBezTo>
                  <a:cubicBezTo>
                    <a:pt x="3001396" y="3288633"/>
                    <a:pt x="2993076" y="3315670"/>
                    <a:pt x="2990997" y="3326071"/>
                  </a:cubicBezTo>
                  <a:lnTo>
                    <a:pt x="2990990" y="3326093"/>
                  </a:lnTo>
                  <a:lnTo>
                    <a:pt x="2994833" y="3310699"/>
                  </a:lnTo>
                  <a:cubicBezTo>
                    <a:pt x="3000488" y="3284082"/>
                    <a:pt x="3005557" y="3250155"/>
                    <a:pt x="3011796" y="3222076"/>
                  </a:cubicBezTo>
                  <a:cubicBezTo>
                    <a:pt x="3009717" y="3222076"/>
                    <a:pt x="3009717" y="3224155"/>
                    <a:pt x="3007636" y="3224155"/>
                  </a:cubicBezTo>
                  <a:cubicBezTo>
                    <a:pt x="3005558" y="3234556"/>
                    <a:pt x="3001396" y="3242875"/>
                    <a:pt x="2999317" y="3253274"/>
                  </a:cubicBezTo>
                  <a:cubicBezTo>
                    <a:pt x="3001396" y="3282392"/>
                    <a:pt x="2986837" y="3353108"/>
                    <a:pt x="2963960" y="3365587"/>
                  </a:cubicBezTo>
                  <a:lnTo>
                    <a:pt x="2953559" y="3378067"/>
                  </a:lnTo>
                  <a:lnTo>
                    <a:pt x="2959798" y="3369747"/>
                  </a:lnTo>
                  <a:cubicBezTo>
                    <a:pt x="2980597" y="3351029"/>
                    <a:pt x="2984759" y="3315670"/>
                    <a:pt x="2988918" y="3284473"/>
                  </a:cubicBezTo>
                  <a:cubicBezTo>
                    <a:pt x="2988918" y="3282392"/>
                    <a:pt x="2988918" y="3282392"/>
                    <a:pt x="2988918" y="3280313"/>
                  </a:cubicBezTo>
                  <a:cubicBezTo>
                    <a:pt x="2984759" y="3292793"/>
                    <a:pt x="2978518" y="3301112"/>
                    <a:pt x="2974358" y="3307351"/>
                  </a:cubicBezTo>
                  <a:lnTo>
                    <a:pt x="2963960" y="3328149"/>
                  </a:lnTo>
                  <a:lnTo>
                    <a:pt x="2968120" y="3315670"/>
                  </a:lnTo>
                  <a:cubicBezTo>
                    <a:pt x="2974358" y="3301112"/>
                    <a:pt x="2980597" y="3284473"/>
                    <a:pt x="2986837" y="3265753"/>
                  </a:cubicBezTo>
                  <a:cubicBezTo>
                    <a:pt x="2988918" y="3255355"/>
                    <a:pt x="2990997" y="3242875"/>
                    <a:pt x="2995157" y="3228315"/>
                  </a:cubicBezTo>
                  <a:cubicBezTo>
                    <a:pt x="2993076" y="3228315"/>
                    <a:pt x="2993076" y="3230396"/>
                    <a:pt x="2990997" y="3230396"/>
                  </a:cubicBezTo>
                  <a:cubicBezTo>
                    <a:pt x="2986837" y="3253274"/>
                    <a:pt x="2982678" y="3271994"/>
                    <a:pt x="2978518" y="3286552"/>
                  </a:cubicBezTo>
                  <a:cubicBezTo>
                    <a:pt x="2976439" y="3284473"/>
                    <a:pt x="2976439" y="3280313"/>
                    <a:pt x="2976439" y="3274072"/>
                  </a:cubicBezTo>
                  <a:cubicBezTo>
                    <a:pt x="2972277" y="3290712"/>
                    <a:pt x="2968120" y="3305272"/>
                    <a:pt x="2966039" y="3315670"/>
                  </a:cubicBezTo>
                  <a:lnTo>
                    <a:pt x="2961879" y="3334390"/>
                  </a:lnTo>
                  <a:lnTo>
                    <a:pt x="2963960" y="3323990"/>
                  </a:lnTo>
                  <a:cubicBezTo>
                    <a:pt x="2963960" y="3319830"/>
                    <a:pt x="2966039" y="3313591"/>
                    <a:pt x="2966039" y="3307351"/>
                  </a:cubicBezTo>
                  <a:cubicBezTo>
                    <a:pt x="2961879" y="3321911"/>
                    <a:pt x="2957719" y="3334390"/>
                    <a:pt x="2953559" y="3340629"/>
                  </a:cubicBezTo>
                  <a:lnTo>
                    <a:pt x="2945240" y="3361428"/>
                  </a:lnTo>
                  <a:lnTo>
                    <a:pt x="2949400" y="3348948"/>
                  </a:lnTo>
                  <a:cubicBezTo>
                    <a:pt x="2959798" y="3323990"/>
                    <a:pt x="2966039" y="3290712"/>
                    <a:pt x="2972277" y="3257433"/>
                  </a:cubicBezTo>
                  <a:cubicBezTo>
                    <a:pt x="2970198" y="3261593"/>
                    <a:pt x="2968120" y="3263674"/>
                    <a:pt x="2966039" y="3267834"/>
                  </a:cubicBezTo>
                  <a:cubicBezTo>
                    <a:pt x="2963960" y="3280313"/>
                    <a:pt x="2959798" y="3292793"/>
                    <a:pt x="2957719" y="3303191"/>
                  </a:cubicBezTo>
                  <a:cubicBezTo>
                    <a:pt x="2955640" y="3301112"/>
                    <a:pt x="2955640" y="3294871"/>
                    <a:pt x="2955640" y="3286552"/>
                  </a:cubicBezTo>
                  <a:cubicBezTo>
                    <a:pt x="2953559" y="3290712"/>
                    <a:pt x="2951478" y="3296952"/>
                    <a:pt x="2949400" y="3301112"/>
                  </a:cubicBezTo>
                  <a:cubicBezTo>
                    <a:pt x="2949400" y="3326071"/>
                    <a:pt x="2945240" y="3355189"/>
                    <a:pt x="2936920" y="3365587"/>
                  </a:cubicBezTo>
                  <a:lnTo>
                    <a:pt x="2934842" y="3371821"/>
                  </a:lnTo>
                  <a:lnTo>
                    <a:pt x="2941080" y="3326071"/>
                  </a:lnTo>
                  <a:cubicBezTo>
                    <a:pt x="2936920" y="3336469"/>
                    <a:pt x="2932760" y="3346870"/>
                    <a:pt x="2928601" y="3353108"/>
                  </a:cubicBezTo>
                  <a:lnTo>
                    <a:pt x="2924441" y="3369747"/>
                  </a:lnTo>
                  <a:lnTo>
                    <a:pt x="2926522" y="3357268"/>
                  </a:lnTo>
                  <a:cubicBezTo>
                    <a:pt x="2926522" y="3357268"/>
                    <a:pt x="2926522" y="3355189"/>
                    <a:pt x="2926522" y="3355189"/>
                  </a:cubicBezTo>
                  <a:cubicBezTo>
                    <a:pt x="2926522" y="3357268"/>
                    <a:pt x="2924441" y="3357268"/>
                    <a:pt x="2924441" y="3357268"/>
                  </a:cubicBezTo>
                  <a:lnTo>
                    <a:pt x="2920281" y="3365587"/>
                  </a:lnTo>
                  <a:lnTo>
                    <a:pt x="2922362" y="3357268"/>
                  </a:lnTo>
                  <a:cubicBezTo>
                    <a:pt x="2922362" y="3357268"/>
                    <a:pt x="2920281" y="3359349"/>
                    <a:pt x="2920281" y="3359349"/>
                  </a:cubicBezTo>
                  <a:lnTo>
                    <a:pt x="2914043" y="3369747"/>
                  </a:lnTo>
                  <a:cubicBezTo>
                    <a:pt x="2911962" y="3382226"/>
                    <a:pt x="2909881" y="3392627"/>
                    <a:pt x="2905723" y="3398866"/>
                  </a:cubicBezTo>
                  <a:lnTo>
                    <a:pt x="2904829" y="3401249"/>
                  </a:lnTo>
                  <a:lnTo>
                    <a:pt x="2909881" y="3375988"/>
                  </a:lnTo>
                  <a:lnTo>
                    <a:pt x="2907802" y="3382226"/>
                  </a:lnTo>
                  <a:cubicBezTo>
                    <a:pt x="2905723" y="3386386"/>
                    <a:pt x="2905723" y="3392627"/>
                    <a:pt x="2903642" y="3396787"/>
                  </a:cubicBezTo>
                  <a:cubicBezTo>
                    <a:pt x="2901563" y="3407185"/>
                    <a:pt x="2899482" y="3415505"/>
                    <a:pt x="2897401" y="3421745"/>
                  </a:cubicBezTo>
                  <a:lnTo>
                    <a:pt x="2893244" y="3436304"/>
                  </a:lnTo>
                  <a:lnTo>
                    <a:pt x="2895323" y="3427984"/>
                  </a:lnTo>
                  <a:cubicBezTo>
                    <a:pt x="2895323" y="3425905"/>
                    <a:pt x="2897401" y="3421745"/>
                    <a:pt x="2897401" y="3419664"/>
                  </a:cubicBezTo>
                  <a:cubicBezTo>
                    <a:pt x="2897401" y="3421745"/>
                    <a:pt x="2895323" y="3421745"/>
                    <a:pt x="2895323" y="3423824"/>
                  </a:cubicBezTo>
                  <a:cubicBezTo>
                    <a:pt x="2893244" y="3434225"/>
                    <a:pt x="2889082" y="3442544"/>
                    <a:pt x="2887003" y="3452943"/>
                  </a:cubicBezTo>
                  <a:lnTo>
                    <a:pt x="2887003" y="3455024"/>
                  </a:lnTo>
                  <a:cubicBezTo>
                    <a:pt x="2882843" y="3471663"/>
                    <a:pt x="2876602" y="3486221"/>
                    <a:pt x="2872445" y="3502860"/>
                  </a:cubicBezTo>
                  <a:cubicBezTo>
                    <a:pt x="2868283" y="3523659"/>
                    <a:pt x="2862044" y="3542379"/>
                    <a:pt x="2857885" y="3561097"/>
                  </a:cubicBezTo>
                  <a:cubicBezTo>
                    <a:pt x="2857885" y="3563178"/>
                    <a:pt x="2857885" y="3565256"/>
                    <a:pt x="2855804" y="3567337"/>
                  </a:cubicBezTo>
                  <a:cubicBezTo>
                    <a:pt x="2859966" y="3650533"/>
                    <a:pt x="2855804" y="3731647"/>
                    <a:pt x="2841245" y="3785724"/>
                  </a:cubicBezTo>
                  <a:cubicBezTo>
                    <a:pt x="2843326" y="3810683"/>
                    <a:pt x="2837086" y="3841882"/>
                    <a:pt x="2832926" y="3868920"/>
                  </a:cubicBezTo>
                  <a:cubicBezTo>
                    <a:pt x="2830847" y="3914677"/>
                    <a:pt x="2826685" y="3979155"/>
                    <a:pt x="2820447" y="4037392"/>
                  </a:cubicBezTo>
                  <a:cubicBezTo>
                    <a:pt x="2818368" y="4099788"/>
                    <a:pt x="2812127" y="4160104"/>
                    <a:pt x="2805886" y="4210021"/>
                  </a:cubicBezTo>
                  <a:cubicBezTo>
                    <a:pt x="2807967" y="4232901"/>
                    <a:pt x="2807967" y="4253700"/>
                    <a:pt x="2803808" y="4272418"/>
                  </a:cubicBezTo>
                  <a:cubicBezTo>
                    <a:pt x="2803808" y="4272418"/>
                    <a:pt x="2803808" y="4270339"/>
                    <a:pt x="2805886" y="4270339"/>
                  </a:cubicBezTo>
                  <a:lnTo>
                    <a:pt x="2807967" y="4266179"/>
                  </a:lnTo>
                  <a:cubicBezTo>
                    <a:pt x="2801729" y="4311937"/>
                    <a:pt x="2812127" y="4388891"/>
                    <a:pt x="2830847" y="4486647"/>
                  </a:cubicBezTo>
                  <a:cubicBezTo>
                    <a:pt x="2839167" y="4542803"/>
                    <a:pt x="2845405" y="4594801"/>
                    <a:pt x="2851646" y="4636399"/>
                  </a:cubicBezTo>
                  <a:cubicBezTo>
                    <a:pt x="2857885" y="4646797"/>
                    <a:pt x="2862044" y="4657198"/>
                    <a:pt x="2864125" y="4665517"/>
                  </a:cubicBezTo>
                  <a:cubicBezTo>
                    <a:pt x="2876602" y="4680075"/>
                    <a:pt x="2891163" y="4700874"/>
                    <a:pt x="2901563" y="4725833"/>
                  </a:cubicBezTo>
                  <a:cubicBezTo>
                    <a:pt x="2916121" y="4761192"/>
                    <a:pt x="2924441" y="4794470"/>
                    <a:pt x="2926522" y="4817348"/>
                  </a:cubicBezTo>
                  <a:cubicBezTo>
                    <a:pt x="2928601" y="4823588"/>
                    <a:pt x="2928601" y="4829827"/>
                    <a:pt x="2926522" y="4838146"/>
                  </a:cubicBezTo>
                  <a:cubicBezTo>
                    <a:pt x="2926522" y="4838146"/>
                    <a:pt x="2926522" y="4836068"/>
                    <a:pt x="2924441" y="4833987"/>
                  </a:cubicBezTo>
                  <a:cubicBezTo>
                    <a:pt x="2914043" y="4850626"/>
                    <a:pt x="2849565" y="4833987"/>
                    <a:pt x="2799648" y="4815269"/>
                  </a:cubicBezTo>
                  <a:cubicBezTo>
                    <a:pt x="2751809" y="4809028"/>
                    <a:pt x="2708133" y="4767430"/>
                    <a:pt x="2716452" y="4740393"/>
                  </a:cubicBezTo>
                  <a:lnTo>
                    <a:pt x="2716452" y="4738312"/>
                  </a:lnTo>
                  <a:cubicBezTo>
                    <a:pt x="2716452" y="4740393"/>
                    <a:pt x="2718533" y="4740393"/>
                    <a:pt x="2718533" y="4740393"/>
                  </a:cubicBezTo>
                  <a:cubicBezTo>
                    <a:pt x="2718533" y="4729992"/>
                    <a:pt x="2720612" y="4715434"/>
                    <a:pt x="2724772" y="4700874"/>
                  </a:cubicBezTo>
                  <a:cubicBezTo>
                    <a:pt x="2722691" y="4680075"/>
                    <a:pt x="2720612" y="4665517"/>
                    <a:pt x="2718533" y="4650957"/>
                  </a:cubicBezTo>
                  <a:cubicBezTo>
                    <a:pt x="2714374" y="4657198"/>
                    <a:pt x="2708133" y="4661357"/>
                    <a:pt x="2703973" y="4663436"/>
                  </a:cubicBezTo>
                  <a:cubicBezTo>
                    <a:pt x="2699813" y="4659276"/>
                    <a:pt x="2697734" y="4653038"/>
                    <a:pt x="2695654" y="4646797"/>
                  </a:cubicBezTo>
                  <a:cubicBezTo>
                    <a:pt x="2674855" y="4638477"/>
                    <a:pt x="2668614" y="4601040"/>
                    <a:pt x="2670695" y="4557363"/>
                  </a:cubicBezTo>
                  <a:cubicBezTo>
                    <a:pt x="2660294" y="4507446"/>
                    <a:pt x="2654056" y="4436730"/>
                    <a:pt x="2656137" y="4355613"/>
                  </a:cubicBezTo>
                  <a:cubicBezTo>
                    <a:pt x="2662375" y="4301536"/>
                    <a:pt x="2664456" y="4251619"/>
                    <a:pt x="2668614" y="4207942"/>
                  </a:cubicBezTo>
                  <a:cubicBezTo>
                    <a:pt x="2668614" y="4193382"/>
                    <a:pt x="2670695" y="4178824"/>
                    <a:pt x="2670695" y="4162185"/>
                  </a:cubicBezTo>
                  <a:cubicBezTo>
                    <a:pt x="2672776" y="4116427"/>
                    <a:pt x="2672776" y="4066510"/>
                    <a:pt x="2672776" y="4014512"/>
                  </a:cubicBezTo>
                  <a:cubicBezTo>
                    <a:pt x="2672776" y="3987474"/>
                    <a:pt x="2670695" y="3958356"/>
                    <a:pt x="2668614" y="3931316"/>
                  </a:cubicBezTo>
                  <a:cubicBezTo>
                    <a:pt x="2660294" y="3868920"/>
                    <a:pt x="2649896" y="3804444"/>
                    <a:pt x="2639496" y="3739967"/>
                  </a:cubicBezTo>
                  <a:lnTo>
                    <a:pt x="2637417" y="3767006"/>
                  </a:lnTo>
                  <a:lnTo>
                    <a:pt x="2637417" y="3750367"/>
                  </a:lnTo>
                  <a:cubicBezTo>
                    <a:pt x="2637417" y="3746208"/>
                    <a:pt x="2637417" y="3739967"/>
                    <a:pt x="2637417" y="3735807"/>
                  </a:cubicBezTo>
                  <a:cubicBezTo>
                    <a:pt x="2635338" y="3727487"/>
                    <a:pt x="2635338" y="3719168"/>
                    <a:pt x="2633257" y="3708770"/>
                  </a:cubicBezTo>
                  <a:cubicBezTo>
                    <a:pt x="2627016" y="3783645"/>
                    <a:pt x="2622859" y="3887640"/>
                    <a:pt x="2612458" y="3943796"/>
                  </a:cubicBezTo>
                  <a:cubicBezTo>
                    <a:pt x="2614539" y="3989553"/>
                    <a:pt x="2616618" y="4045711"/>
                    <a:pt x="2616618" y="4106027"/>
                  </a:cubicBezTo>
                  <a:cubicBezTo>
                    <a:pt x="2616618" y="4187143"/>
                    <a:pt x="2610379" y="4259938"/>
                    <a:pt x="2599979" y="4309856"/>
                  </a:cubicBezTo>
                  <a:cubicBezTo>
                    <a:pt x="2599979" y="4338974"/>
                    <a:pt x="2597898" y="4368092"/>
                    <a:pt x="2595819" y="4393051"/>
                  </a:cubicBezTo>
                  <a:cubicBezTo>
                    <a:pt x="2595819" y="4397211"/>
                    <a:pt x="2595819" y="4401370"/>
                    <a:pt x="2595819" y="4405530"/>
                  </a:cubicBezTo>
                  <a:cubicBezTo>
                    <a:pt x="2595819" y="4411771"/>
                    <a:pt x="2595819" y="4418010"/>
                    <a:pt x="2597898" y="4424250"/>
                  </a:cubicBezTo>
                  <a:cubicBezTo>
                    <a:pt x="2602060" y="4461688"/>
                    <a:pt x="2608298" y="4497045"/>
                    <a:pt x="2608298" y="4526164"/>
                  </a:cubicBezTo>
                  <a:cubicBezTo>
                    <a:pt x="2612458" y="4555282"/>
                    <a:pt x="2616618" y="4584400"/>
                    <a:pt x="2616618" y="4609359"/>
                  </a:cubicBezTo>
                  <a:cubicBezTo>
                    <a:pt x="2616618" y="4613519"/>
                    <a:pt x="2618697" y="4619760"/>
                    <a:pt x="2618697" y="4623919"/>
                  </a:cubicBezTo>
                  <a:cubicBezTo>
                    <a:pt x="2618697" y="4623919"/>
                    <a:pt x="2618697" y="4625998"/>
                    <a:pt x="2618697" y="4625998"/>
                  </a:cubicBezTo>
                  <a:cubicBezTo>
                    <a:pt x="2622859" y="4640558"/>
                    <a:pt x="2627016" y="4655117"/>
                    <a:pt x="2629097" y="4669677"/>
                  </a:cubicBezTo>
                  <a:cubicBezTo>
                    <a:pt x="2639496" y="4682156"/>
                    <a:pt x="2647815" y="4696714"/>
                    <a:pt x="2654056" y="4715434"/>
                  </a:cubicBezTo>
                  <a:cubicBezTo>
                    <a:pt x="2670695" y="4771590"/>
                    <a:pt x="2681093" y="4815269"/>
                    <a:pt x="2679014" y="4846466"/>
                  </a:cubicBezTo>
                  <a:cubicBezTo>
                    <a:pt x="2676936" y="4844387"/>
                    <a:pt x="2676936" y="4842306"/>
                    <a:pt x="2674855" y="4842306"/>
                  </a:cubicBezTo>
                  <a:cubicBezTo>
                    <a:pt x="2674855" y="4842306"/>
                    <a:pt x="2674855" y="4844387"/>
                    <a:pt x="2674855" y="4844387"/>
                  </a:cubicBezTo>
                  <a:cubicBezTo>
                    <a:pt x="2674855" y="4844387"/>
                    <a:pt x="2674855" y="4844387"/>
                    <a:pt x="2674855" y="4846466"/>
                  </a:cubicBezTo>
                  <a:cubicBezTo>
                    <a:pt x="2674855" y="4846466"/>
                    <a:pt x="2674855" y="4846466"/>
                    <a:pt x="2674855" y="4848547"/>
                  </a:cubicBezTo>
                  <a:cubicBezTo>
                    <a:pt x="2662375" y="4858945"/>
                    <a:pt x="2604139" y="4844387"/>
                    <a:pt x="2589580" y="4842306"/>
                  </a:cubicBezTo>
                  <a:lnTo>
                    <a:pt x="2585418" y="4840227"/>
                  </a:lnTo>
                  <a:cubicBezTo>
                    <a:pt x="2577099" y="4838146"/>
                    <a:pt x="2570860" y="4836068"/>
                    <a:pt x="2562541" y="4831908"/>
                  </a:cubicBezTo>
                  <a:cubicBezTo>
                    <a:pt x="2508464" y="4815269"/>
                    <a:pt x="2498065" y="4777831"/>
                    <a:pt x="2493904" y="4750791"/>
                  </a:cubicBezTo>
                  <a:cubicBezTo>
                    <a:pt x="2491825" y="4748712"/>
                    <a:pt x="2489746" y="4744553"/>
                    <a:pt x="2491825" y="4738312"/>
                  </a:cubicBezTo>
                  <a:cubicBezTo>
                    <a:pt x="2491825" y="4736233"/>
                    <a:pt x="2491825" y="4734152"/>
                    <a:pt x="2489746" y="4734152"/>
                  </a:cubicBezTo>
                  <a:lnTo>
                    <a:pt x="2489746" y="4732073"/>
                  </a:lnTo>
                  <a:cubicBezTo>
                    <a:pt x="2489746" y="4732073"/>
                    <a:pt x="2491825" y="4732073"/>
                    <a:pt x="2491825" y="4734152"/>
                  </a:cubicBezTo>
                  <a:cubicBezTo>
                    <a:pt x="2491825" y="4729992"/>
                    <a:pt x="2493904" y="4723754"/>
                    <a:pt x="2493904" y="4719594"/>
                  </a:cubicBezTo>
                  <a:cubicBezTo>
                    <a:pt x="2489746" y="4711275"/>
                    <a:pt x="2487665" y="4702955"/>
                    <a:pt x="2483505" y="4700874"/>
                  </a:cubicBezTo>
                  <a:cubicBezTo>
                    <a:pt x="2481424" y="4698795"/>
                    <a:pt x="2481424" y="4698795"/>
                    <a:pt x="2483505" y="4698795"/>
                  </a:cubicBezTo>
                  <a:lnTo>
                    <a:pt x="2481424" y="4698795"/>
                  </a:lnTo>
                  <a:cubicBezTo>
                    <a:pt x="2477267" y="4696714"/>
                    <a:pt x="2468947" y="4694635"/>
                    <a:pt x="2464787" y="4692554"/>
                  </a:cubicBezTo>
                  <a:cubicBezTo>
                    <a:pt x="2458547" y="4690476"/>
                    <a:pt x="2456468" y="4690476"/>
                    <a:pt x="2456468" y="4690476"/>
                  </a:cubicBezTo>
                  <a:lnTo>
                    <a:pt x="2456468" y="4688395"/>
                  </a:lnTo>
                  <a:lnTo>
                    <a:pt x="2456468" y="4686316"/>
                  </a:lnTo>
                  <a:lnTo>
                    <a:pt x="2458547" y="4684235"/>
                  </a:lnTo>
                  <a:cubicBezTo>
                    <a:pt x="2458547" y="4684235"/>
                    <a:pt x="2458547" y="4682156"/>
                    <a:pt x="2458547" y="4682156"/>
                  </a:cubicBezTo>
                  <a:cubicBezTo>
                    <a:pt x="2456468" y="4677996"/>
                    <a:pt x="2456468" y="4671756"/>
                    <a:pt x="2456468" y="4667596"/>
                  </a:cubicBezTo>
                  <a:cubicBezTo>
                    <a:pt x="2456468" y="4667596"/>
                    <a:pt x="2456468" y="4665517"/>
                    <a:pt x="2456468" y="4665517"/>
                  </a:cubicBezTo>
                  <a:cubicBezTo>
                    <a:pt x="2456468" y="4665517"/>
                    <a:pt x="2456468" y="4663436"/>
                    <a:pt x="2456468" y="4663436"/>
                  </a:cubicBezTo>
                  <a:cubicBezTo>
                    <a:pt x="2456468" y="4661357"/>
                    <a:pt x="2456468" y="4661357"/>
                    <a:pt x="2456468" y="4659276"/>
                  </a:cubicBezTo>
                  <a:cubicBezTo>
                    <a:pt x="2454387" y="4611440"/>
                    <a:pt x="2473105" y="4536564"/>
                    <a:pt x="2481424" y="4455448"/>
                  </a:cubicBezTo>
                  <a:cubicBezTo>
                    <a:pt x="2485586" y="4393051"/>
                    <a:pt x="2487665" y="4328576"/>
                    <a:pt x="2495984" y="4280737"/>
                  </a:cubicBezTo>
                  <a:cubicBezTo>
                    <a:pt x="2493904" y="4212102"/>
                    <a:pt x="2487665" y="4120587"/>
                    <a:pt x="2489746" y="4020752"/>
                  </a:cubicBezTo>
                  <a:cubicBezTo>
                    <a:pt x="2493904" y="3952115"/>
                    <a:pt x="2500144" y="3898038"/>
                    <a:pt x="2495984" y="3848121"/>
                  </a:cubicBezTo>
                  <a:cubicBezTo>
                    <a:pt x="2493904" y="3814843"/>
                    <a:pt x="2471026" y="3771166"/>
                    <a:pt x="2460625" y="3710848"/>
                  </a:cubicBezTo>
                  <a:cubicBezTo>
                    <a:pt x="2454387" y="3648452"/>
                    <a:pt x="2452306" y="3579817"/>
                    <a:pt x="2454387" y="3507020"/>
                  </a:cubicBezTo>
                  <a:cubicBezTo>
                    <a:pt x="2462706" y="3394706"/>
                    <a:pt x="2448148" y="3296952"/>
                    <a:pt x="2425268" y="3230396"/>
                  </a:cubicBezTo>
                  <a:cubicBezTo>
                    <a:pt x="2421109" y="3230396"/>
                    <a:pt x="2416949" y="3230396"/>
                    <a:pt x="2414870" y="3230396"/>
                  </a:cubicBezTo>
                  <a:cubicBezTo>
                    <a:pt x="2410708" y="3230396"/>
                    <a:pt x="2406551" y="3230396"/>
                    <a:pt x="2404470" y="3230396"/>
                  </a:cubicBezTo>
                  <a:cubicBezTo>
                    <a:pt x="2296315" y="3228315"/>
                    <a:pt x="2146564" y="3247035"/>
                    <a:pt x="1986414" y="3222076"/>
                  </a:cubicBezTo>
                  <a:cubicBezTo>
                    <a:pt x="1847060" y="3199197"/>
                    <a:pt x="1722267" y="3167999"/>
                    <a:pt x="1620352" y="3145120"/>
                  </a:cubicBezTo>
                  <a:cubicBezTo>
                    <a:pt x="1622432" y="3147201"/>
                    <a:pt x="1624513" y="3151360"/>
                    <a:pt x="1626592" y="3153439"/>
                  </a:cubicBezTo>
                  <a:cubicBezTo>
                    <a:pt x="1622432" y="3153439"/>
                    <a:pt x="1618273" y="3149279"/>
                    <a:pt x="1614113" y="3143041"/>
                  </a:cubicBezTo>
                  <a:cubicBezTo>
                    <a:pt x="1607872" y="3140960"/>
                    <a:pt x="1599553" y="3140960"/>
                    <a:pt x="1593314" y="3138881"/>
                  </a:cubicBezTo>
                  <a:cubicBezTo>
                    <a:pt x="1593314" y="3138881"/>
                    <a:pt x="1593314" y="3140960"/>
                    <a:pt x="1595395" y="3140960"/>
                  </a:cubicBezTo>
                  <a:cubicBezTo>
                    <a:pt x="1593314" y="3140960"/>
                    <a:pt x="1591233" y="3138881"/>
                    <a:pt x="1589154" y="3138881"/>
                  </a:cubicBezTo>
                  <a:cubicBezTo>
                    <a:pt x="1572515" y="3134721"/>
                    <a:pt x="1555876" y="3132640"/>
                    <a:pt x="1539237" y="3130561"/>
                  </a:cubicBezTo>
                  <a:cubicBezTo>
                    <a:pt x="1539237" y="3130561"/>
                    <a:pt x="1539237" y="3130561"/>
                    <a:pt x="1537156" y="3130561"/>
                  </a:cubicBezTo>
                  <a:cubicBezTo>
                    <a:pt x="1522598" y="3128480"/>
                    <a:pt x="1510119" y="3126402"/>
                    <a:pt x="1497639" y="3126402"/>
                  </a:cubicBezTo>
                  <a:cubicBezTo>
                    <a:pt x="1493480" y="3134721"/>
                    <a:pt x="1485160" y="3140960"/>
                    <a:pt x="1478921" y="3140960"/>
                  </a:cubicBezTo>
                  <a:cubicBezTo>
                    <a:pt x="1453961" y="3147201"/>
                    <a:pt x="1439403" y="3134721"/>
                    <a:pt x="1431083" y="3134721"/>
                  </a:cubicBezTo>
                  <a:lnTo>
                    <a:pt x="1420683" y="3134721"/>
                  </a:lnTo>
                  <a:lnTo>
                    <a:pt x="1426923" y="3132640"/>
                  </a:lnTo>
                  <a:cubicBezTo>
                    <a:pt x="1431083" y="3132640"/>
                    <a:pt x="1433162" y="3130561"/>
                    <a:pt x="1437324" y="3128480"/>
                  </a:cubicBezTo>
                  <a:cubicBezTo>
                    <a:pt x="1431083" y="3128480"/>
                    <a:pt x="1424842" y="3126402"/>
                    <a:pt x="1420683" y="3126402"/>
                  </a:cubicBezTo>
                  <a:cubicBezTo>
                    <a:pt x="1416525" y="3126402"/>
                    <a:pt x="1412363" y="3128480"/>
                    <a:pt x="1410284" y="3128480"/>
                  </a:cubicBezTo>
                  <a:cubicBezTo>
                    <a:pt x="1408205" y="3128480"/>
                    <a:pt x="1408205" y="3130561"/>
                    <a:pt x="1406125" y="3130561"/>
                  </a:cubicBezTo>
                  <a:cubicBezTo>
                    <a:pt x="1404044" y="3132640"/>
                    <a:pt x="1401965" y="3134721"/>
                    <a:pt x="1399884" y="3134721"/>
                  </a:cubicBezTo>
                  <a:cubicBezTo>
                    <a:pt x="1399884" y="3134721"/>
                    <a:pt x="1397805" y="3136800"/>
                    <a:pt x="1397805" y="3136800"/>
                  </a:cubicBezTo>
                  <a:cubicBezTo>
                    <a:pt x="1389485" y="3151360"/>
                    <a:pt x="1374927" y="3163840"/>
                    <a:pt x="1364527" y="3172159"/>
                  </a:cubicBezTo>
                  <a:cubicBezTo>
                    <a:pt x="1352048" y="3192958"/>
                    <a:pt x="1339568" y="3215836"/>
                    <a:pt x="1331249" y="3240794"/>
                  </a:cubicBezTo>
                  <a:cubicBezTo>
                    <a:pt x="1287570" y="3311510"/>
                    <a:pt x="1235574" y="3392627"/>
                    <a:pt x="1160698" y="3467503"/>
                  </a:cubicBezTo>
                  <a:cubicBezTo>
                    <a:pt x="1089982" y="3529899"/>
                    <a:pt x="1044225" y="3619333"/>
                    <a:pt x="990148" y="3671332"/>
                  </a:cubicBezTo>
                  <a:cubicBezTo>
                    <a:pt x="988066" y="3675491"/>
                    <a:pt x="985988" y="3677570"/>
                    <a:pt x="983907" y="3681730"/>
                  </a:cubicBezTo>
                  <a:cubicBezTo>
                    <a:pt x="967268" y="3706689"/>
                    <a:pt x="956869" y="3735807"/>
                    <a:pt x="950631" y="3760766"/>
                  </a:cubicBezTo>
                  <a:cubicBezTo>
                    <a:pt x="950631" y="3769085"/>
                    <a:pt x="952709" y="3779486"/>
                    <a:pt x="954788" y="3789884"/>
                  </a:cubicBezTo>
                  <a:cubicBezTo>
                    <a:pt x="958950" y="3802363"/>
                    <a:pt x="961029" y="3812764"/>
                    <a:pt x="961029" y="3823162"/>
                  </a:cubicBezTo>
                  <a:cubicBezTo>
                    <a:pt x="963108" y="3827322"/>
                    <a:pt x="963108" y="3833563"/>
                    <a:pt x="961029" y="3837723"/>
                  </a:cubicBezTo>
                  <a:cubicBezTo>
                    <a:pt x="977668" y="3943796"/>
                    <a:pt x="1013027" y="4087309"/>
                    <a:pt x="1081662" y="4237061"/>
                  </a:cubicBezTo>
                  <a:cubicBezTo>
                    <a:pt x="1127420" y="4372252"/>
                    <a:pt x="1187738" y="4488726"/>
                    <a:pt x="1223094" y="4582322"/>
                  </a:cubicBezTo>
                  <a:cubicBezTo>
                    <a:pt x="1241815" y="4598961"/>
                    <a:pt x="1262614" y="4617679"/>
                    <a:pt x="1283412" y="4644718"/>
                  </a:cubicBezTo>
                  <a:cubicBezTo>
                    <a:pt x="1318769" y="4700874"/>
                    <a:pt x="1333330" y="4750791"/>
                    <a:pt x="1337487" y="4779910"/>
                  </a:cubicBezTo>
                  <a:cubicBezTo>
                    <a:pt x="1335409" y="4777831"/>
                    <a:pt x="1331249" y="4775750"/>
                    <a:pt x="1329168" y="4771590"/>
                  </a:cubicBezTo>
                  <a:cubicBezTo>
                    <a:pt x="1329168" y="4771590"/>
                    <a:pt x="1329168" y="4771590"/>
                    <a:pt x="1329168" y="4773671"/>
                  </a:cubicBezTo>
                  <a:cubicBezTo>
                    <a:pt x="1327089" y="4775750"/>
                    <a:pt x="1325010" y="4775750"/>
                    <a:pt x="1322929" y="4777831"/>
                  </a:cubicBezTo>
                  <a:cubicBezTo>
                    <a:pt x="1329168" y="4779910"/>
                    <a:pt x="1335409" y="4781991"/>
                    <a:pt x="1339568" y="4784069"/>
                  </a:cubicBezTo>
                  <a:cubicBezTo>
                    <a:pt x="1314610" y="4794470"/>
                    <a:pt x="1264692" y="4796549"/>
                    <a:pt x="1221016" y="4781991"/>
                  </a:cubicBezTo>
                  <a:cubicBezTo>
                    <a:pt x="1173177" y="4777831"/>
                    <a:pt x="1150298" y="4746631"/>
                    <a:pt x="1141978" y="4721673"/>
                  </a:cubicBezTo>
                  <a:cubicBezTo>
                    <a:pt x="1141978" y="4723754"/>
                    <a:pt x="1139899" y="4723754"/>
                    <a:pt x="1139899" y="4725833"/>
                  </a:cubicBezTo>
                  <a:cubicBezTo>
                    <a:pt x="1139899" y="4729992"/>
                    <a:pt x="1139899" y="4734152"/>
                    <a:pt x="1139899" y="4738312"/>
                  </a:cubicBezTo>
                  <a:cubicBezTo>
                    <a:pt x="1121179" y="4732073"/>
                    <a:pt x="1104542" y="4684235"/>
                    <a:pt x="1104542" y="4650957"/>
                  </a:cubicBezTo>
                  <a:cubicBezTo>
                    <a:pt x="1104542" y="4648878"/>
                    <a:pt x="1104542" y="4646797"/>
                    <a:pt x="1102461" y="4646797"/>
                  </a:cubicBezTo>
                  <a:lnTo>
                    <a:pt x="1100380" y="4644718"/>
                  </a:lnTo>
                  <a:cubicBezTo>
                    <a:pt x="1098302" y="4638477"/>
                    <a:pt x="1094142" y="4634318"/>
                    <a:pt x="1087901" y="4628079"/>
                  </a:cubicBezTo>
                  <a:cubicBezTo>
                    <a:pt x="1094142" y="4642637"/>
                    <a:pt x="1096223" y="4661357"/>
                    <a:pt x="1092061" y="4667596"/>
                  </a:cubicBezTo>
                  <a:lnTo>
                    <a:pt x="1092061" y="4671756"/>
                  </a:lnTo>
                  <a:cubicBezTo>
                    <a:pt x="1092061" y="4659276"/>
                    <a:pt x="1087901" y="4642637"/>
                    <a:pt x="1081662" y="4628079"/>
                  </a:cubicBezTo>
                  <a:cubicBezTo>
                    <a:pt x="1081662" y="4630158"/>
                    <a:pt x="1081662" y="4634318"/>
                    <a:pt x="1081662" y="4636399"/>
                  </a:cubicBezTo>
                  <a:cubicBezTo>
                    <a:pt x="1081662" y="4642637"/>
                    <a:pt x="1083743" y="4646797"/>
                    <a:pt x="1083743" y="4648878"/>
                  </a:cubicBezTo>
                  <a:lnTo>
                    <a:pt x="1083743" y="4653038"/>
                  </a:lnTo>
                  <a:cubicBezTo>
                    <a:pt x="1083743" y="4650957"/>
                    <a:pt x="1083743" y="4648878"/>
                    <a:pt x="1081662" y="4646797"/>
                  </a:cubicBezTo>
                  <a:cubicBezTo>
                    <a:pt x="1081662" y="4650957"/>
                    <a:pt x="1079582" y="4653038"/>
                    <a:pt x="1079582" y="4655117"/>
                  </a:cubicBezTo>
                  <a:lnTo>
                    <a:pt x="1079582" y="4661357"/>
                  </a:lnTo>
                  <a:cubicBezTo>
                    <a:pt x="1079582" y="4655117"/>
                    <a:pt x="1079582" y="4646797"/>
                    <a:pt x="1077503" y="4638477"/>
                  </a:cubicBezTo>
                  <a:cubicBezTo>
                    <a:pt x="1077503" y="4642637"/>
                    <a:pt x="1077503" y="4646797"/>
                    <a:pt x="1077503" y="4648878"/>
                  </a:cubicBezTo>
                  <a:cubicBezTo>
                    <a:pt x="1077503" y="4650957"/>
                    <a:pt x="1077503" y="4655117"/>
                    <a:pt x="1077503" y="4657198"/>
                  </a:cubicBezTo>
                  <a:cubicBezTo>
                    <a:pt x="1077503" y="4659276"/>
                    <a:pt x="1077503" y="4663436"/>
                    <a:pt x="1077503" y="4665517"/>
                  </a:cubicBezTo>
                  <a:lnTo>
                    <a:pt x="1079582" y="4673837"/>
                  </a:lnTo>
                  <a:lnTo>
                    <a:pt x="1077503" y="4669677"/>
                  </a:lnTo>
                  <a:cubicBezTo>
                    <a:pt x="1077503" y="4667596"/>
                    <a:pt x="1077503" y="4667596"/>
                    <a:pt x="1075424" y="4665517"/>
                  </a:cubicBezTo>
                  <a:cubicBezTo>
                    <a:pt x="1075424" y="4669677"/>
                    <a:pt x="1073343" y="4675915"/>
                    <a:pt x="1073343" y="4677996"/>
                  </a:cubicBezTo>
                  <a:lnTo>
                    <a:pt x="1073343" y="4684235"/>
                  </a:lnTo>
                  <a:cubicBezTo>
                    <a:pt x="1073343" y="4673837"/>
                    <a:pt x="1071262" y="4661357"/>
                    <a:pt x="1071262" y="4648878"/>
                  </a:cubicBezTo>
                  <a:cubicBezTo>
                    <a:pt x="1069183" y="4648878"/>
                    <a:pt x="1069183" y="4646797"/>
                    <a:pt x="1067102" y="4646797"/>
                  </a:cubicBezTo>
                  <a:cubicBezTo>
                    <a:pt x="1069183" y="4665517"/>
                    <a:pt x="1071262" y="4682156"/>
                    <a:pt x="1071262" y="4698795"/>
                  </a:cubicBezTo>
                  <a:lnTo>
                    <a:pt x="1069183" y="4707115"/>
                  </a:lnTo>
                  <a:cubicBezTo>
                    <a:pt x="1067102" y="4688395"/>
                    <a:pt x="1062945" y="4667596"/>
                    <a:pt x="1056704" y="4644718"/>
                  </a:cubicBezTo>
                  <a:cubicBezTo>
                    <a:pt x="1056704" y="4644718"/>
                    <a:pt x="1056704" y="4646797"/>
                    <a:pt x="1056704" y="4646797"/>
                  </a:cubicBezTo>
                  <a:lnTo>
                    <a:pt x="1050463" y="4661357"/>
                  </a:lnTo>
                  <a:lnTo>
                    <a:pt x="1052544" y="4653038"/>
                  </a:lnTo>
                  <a:cubicBezTo>
                    <a:pt x="1054625" y="4648878"/>
                    <a:pt x="1054625" y="4644718"/>
                    <a:pt x="1054625" y="4640558"/>
                  </a:cubicBezTo>
                  <a:cubicBezTo>
                    <a:pt x="1052544" y="4634318"/>
                    <a:pt x="1050463" y="4625998"/>
                    <a:pt x="1048384" y="4619760"/>
                  </a:cubicBezTo>
                  <a:cubicBezTo>
                    <a:pt x="1048384" y="4630158"/>
                    <a:pt x="1046303" y="4636399"/>
                    <a:pt x="1044225" y="4642637"/>
                  </a:cubicBezTo>
                  <a:cubicBezTo>
                    <a:pt x="1044225" y="4644718"/>
                    <a:pt x="1044225" y="4646797"/>
                    <a:pt x="1044225" y="4648878"/>
                  </a:cubicBezTo>
                  <a:lnTo>
                    <a:pt x="1046303" y="4661357"/>
                  </a:lnTo>
                  <a:lnTo>
                    <a:pt x="1044225" y="4653038"/>
                  </a:lnTo>
                  <a:cubicBezTo>
                    <a:pt x="1044225" y="4650957"/>
                    <a:pt x="1044225" y="4648878"/>
                    <a:pt x="1042146" y="4644718"/>
                  </a:cubicBezTo>
                  <a:cubicBezTo>
                    <a:pt x="1042146" y="4646797"/>
                    <a:pt x="1042146" y="4650957"/>
                    <a:pt x="1040065" y="4650957"/>
                  </a:cubicBezTo>
                  <a:lnTo>
                    <a:pt x="1037984" y="4667596"/>
                  </a:lnTo>
                  <a:lnTo>
                    <a:pt x="1037984" y="4661357"/>
                  </a:lnTo>
                  <a:lnTo>
                    <a:pt x="1037984" y="4653038"/>
                  </a:lnTo>
                  <a:cubicBezTo>
                    <a:pt x="1037984" y="4642637"/>
                    <a:pt x="1037984" y="4632239"/>
                    <a:pt x="1035905" y="4619760"/>
                  </a:cubicBezTo>
                  <a:cubicBezTo>
                    <a:pt x="1029664" y="4596880"/>
                    <a:pt x="1023425" y="4569842"/>
                    <a:pt x="1021347" y="4549043"/>
                  </a:cubicBezTo>
                  <a:cubicBezTo>
                    <a:pt x="981828" y="4451288"/>
                    <a:pt x="927751" y="4330654"/>
                    <a:pt x="892392" y="4193382"/>
                  </a:cubicBezTo>
                  <a:cubicBezTo>
                    <a:pt x="840396" y="4062350"/>
                    <a:pt x="800877" y="3941717"/>
                    <a:pt x="765520" y="3843961"/>
                  </a:cubicBezTo>
                  <a:cubicBezTo>
                    <a:pt x="767599" y="3852281"/>
                    <a:pt x="767599" y="3860600"/>
                    <a:pt x="769679" y="3868920"/>
                  </a:cubicBezTo>
                  <a:lnTo>
                    <a:pt x="771761" y="3875160"/>
                  </a:lnTo>
                  <a:cubicBezTo>
                    <a:pt x="757200" y="3846042"/>
                    <a:pt x="738480" y="3802363"/>
                    <a:pt x="717681" y="3748286"/>
                  </a:cubicBezTo>
                  <a:cubicBezTo>
                    <a:pt x="703123" y="3702529"/>
                    <a:pt x="642808" y="3623493"/>
                    <a:pt x="698963" y="3548617"/>
                  </a:cubicBezTo>
                  <a:cubicBezTo>
                    <a:pt x="723922" y="3507020"/>
                    <a:pt x="750962" y="3471663"/>
                    <a:pt x="777999" y="3438384"/>
                  </a:cubicBezTo>
                  <a:cubicBezTo>
                    <a:pt x="701045" y="3500781"/>
                    <a:pt x="626166" y="3554858"/>
                    <a:pt x="561691" y="3604775"/>
                  </a:cubicBezTo>
                  <a:cubicBezTo>
                    <a:pt x="547131" y="3627653"/>
                    <a:pt x="509693" y="3658852"/>
                    <a:pt x="482655" y="3681730"/>
                  </a:cubicBezTo>
                  <a:cubicBezTo>
                    <a:pt x="466016" y="3712929"/>
                    <a:pt x="445217" y="3750367"/>
                    <a:pt x="418178" y="3789884"/>
                  </a:cubicBezTo>
                  <a:cubicBezTo>
                    <a:pt x="397379" y="3823162"/>
                    <a:pt x="389062" y="3858521"/>
                    <a:pt x="368263" y="3906358"/>
                  </a:cubicBezTo>
                  <a:cubicBezTo>
                    <a:pt x="343302" y="3947955"/>
                    <a:pt x="328744" y="3985393"/>
                    <a:pt x="316264" y="4035311"/>
                  </a:cubicBezTo>
                  <a:cubicBezTo>
                    <a:pt x="287146" y="4135145"/>
                    <a:pt x="255947" y="4224581"/>
                    <a:pt x="228909" y="4301536"/>
                  </a:cubicBezTo>
                  <a:cubicBezTo>
                    <a:pt x="230988" y="4328576"/>
                    <a:pt x="230988" y="4355613"/>
                    <a:pt x="214349" y="4370173"/>
                  </a:cubicBezTo>
                  <a:cubicBezTo>
                    <a:pt x="218509" y="4420091"/>
                    <a:pt x="212270" y="4501205"/>
                    <a:pt x="212270" y="4563602"/>
                  </a:cubicBezTo>
                  <a:cubicBezTo>
                    <a:pt x="212270" y="4567761"/>
                    <a:pt x="212270" y="4571921"/>
                    <a:pt x="212270" y="4576081"/>
                  </a:cubicBezTo>
                  <a:cubicBezTo>
                    <a:pt x="218509" y="4586481"/>
                    <a:pt x="224750" y="4596880"/>
                    <a:pt x="228909" y="4607280"/>
                  </a:cubicBezTo>
                  <a:cubicBezTo>
                    <a:pt x="258028" y="4655117"/>
                    <a:pt x="285067" y="4715434"/>
                    <a:pt x="276746" y="4759111"/>
                  </a:cubicBezTo>
                  <a:cubicBezTo>
                    <a:pt x="280905" y="4771590"/>
                    <a:pt x="276746" y="4786150"/>
                    <a:pt x="268428" y="4790310"/>
                  </a:cubicBezTo>
                  <a:cubicBezTo>
                    <a:pt x="266347" y="4788229"/>
                    <a:pt x="264269" y="4788229"/>
                    <a:pt x="262187" y="4788229"/>
                  </a:cubicBezTo>
                  <a:cubicBezTo>
                    <a:pt x="264269" y="4790310"/>
                    <a:pt x="266347" y="4792389"/>
                    <a:pt x="268428" y="4794470"/>
                  </a:cubicBezTo>
                  <a:cubicBezTo>
                    <a:pt x="260107" y="4794470"/>
                    <a:pt x="247629" y="4794470"/>
                    <a:pt x="233069" y="4792389"/>
                  </a:cubicBezTo>
                  <a:cubicBezTo>
                    <a:pt x="233069" y="4798630"/>
                    <a:pt x="230988" y="4804868"/>
                    <a:pt x="228909" y="4811109"/>
                  </a:cubicBezTo>
                  <a:cubicBezTo>
                    <a:pt x="226830" y="4815269"/>
                    <a:pt x="226830" y="4821507"/>
                    <a:pt x="224750" y="4823588"/>
                  </a:cubicBezTo>
                  <a:cubicBezTo>
                    <a:pt x="224750" y="4821507"/>
                    <a:pt x="224750" y="4821507"/>
                    <a:pt x="222671" y="4819429"/>
                  </a:cubicBezTo>
                  <a:cubicBezTo>
                    <a:pt x="197710" y="4817348"/>
                    <a:pt x="154034" y="4804868"/>
                    <a:pt x="114514" y="4771590"/>
                  </a:cubicBezTo>
                  <a:cubicBezTo>
                    <a:pt x="74998" y="4744553"/>
                    <a:pt x="43798" y="4692554"/>
                    <a:pt x="62518" y="4665517"/>
                  </a:cubicBezTo>
                  <a:lnTo>
                    <a:pt x="62518" y="4663436"/>
                  </a:lnTo>
                  <a:cubicBezTo>
                    <a:pt x="64597" y="4667596"/>
                    <a:pt x="66678" y="4671756"/>
                    <a:pt x="68757" y="4675915"/>
                  </a:cubicBezTo>
                  <a:cubicBezTo>
                    <a:pt x="66678" y="4665517"/>
                    <a:pt x="64597" y="4655117"/>
                    <a:pt x="66678" y="4636399"/>
                  </a:cubicBezTo>
                  <a:cubicBezTo>
                    <a:pt x="68757" y="4630158"/>
                    <a:pt x="70838" y="4621838"/>
                    <a:pt x="72917" y="4615600"/>
                  </a:cubicBezTo>
                  <a:cubicBezTo>
                    <a:pt x="68757" y="4598961"/>
                    <a:pt x="66678" y="4578162"/>
                    <a:pt x="66678" y="4557363"/>
                  </a:cubicBezTo>
                  <a:cubicBezTo>
                    <a:pt x="66678" y="4553203"/>
                    <a:pt x="66678" y="4549043"/>
                    <a:pt x="66678" y="4544884"/>
                  </a:cubicBezTo>
                  <a:cubicBezTo>
                    <a:pt x="66678" y="4544884"/>
                    <a:pt x="66678" y="4544884"/>
                    <a:pt x="64597" y="4544884"/>
                  </a:cubicBezTo>
                  <a:cubicBezTo>
                    <a:pt x="64597" y="4546962"/>
                    <a:pt x="64597" y="4549043"/>
                    <a:pt x="62518" y="4551122"/>
                  </a:cubicBezTo>
                  <a:cubicBezTo>
                    <a:pt x="60440" y="4557363"/>
                    <a:pt x="60440" y="4561523"/>
                    <a:pt x="47958" y="4571921"/>
                  </a:cubicBezTo>
                  <a:cubicBezTo>
                    <a:pt x="-16517" y="4584400"/>
                    <a:pt x="12601" y="4569842"/>
                    <a:pt x="122" y="4561523"/>
                  </a:cubicBezTo>
                  <a:cubicBezTo>
                    <a:pt x="122" y="4557363"/>
                    <a:pt x="122" y="4553203"/>
                    <a:pt x="122" y="4549043"/>
                  </a:cubicBezTo>
                  <a:cubicBezTo>
                    <a:pt x="-1957" y="4517844"/>
                    <a:pt x="23000" y="4461688"/>
                    <a:pt x="43798" y="4397211"/>
                  </a:cubicBezTo>
                  <a:cubicBezTo>
                    <a:pt x="50039" y="4355613"/>
                    <a:pt x="56280" y="4311937"/>
                    <a:pt x="62518" y="4268258"/>
                  </a:cubicBezTo>
                  <a:cubicBezTo>
                    <a:pt x="81239" y="4197542"/>
                    <a:pt x="99956" y="4122666"/>
                    <a:pt x="126994" y="4072748"/>
                  </a:cubicBezTo>
                  <a:cubicBezTo>
                    <a:pt x="135313" y="4037392"/>
                    <a:pt x="145714" y="4002032"/>
                    <a:pt x="162353" y="3964594"/>
                  </a:cubicBezTo>
                  <a:cubicBezTo>
                    <a:pt x="222671" y="3825243"/>
                    <a:pt x="235148" y="3687971"/>
                    <a:pt x="253868" y="3586055"/>
                  </a:cubicBezTo>
                  <a:cubicBezTo>
                    <a:pt x="251787" y="3575657"/>
                    <a:pt x="249708" y="3563178"/>
                    <a:pt x="247629" y="3550698"/>
                  </a:cubicBezTo>
                  <a:cubicBezTo>
                    <a:pt x="243470" y="3538219"/>
                    <a:pt x="241389" y="3523659"/>
                    <a:pt x="241389" y="3504941"/>
                  </a:cubicBezTo>
                  <a:cubicBezTo>
                    <a:pt x="247629" y="3471663"/>
                    <a:pt x="278827" y="3457102"/>
                    <a:pt x="291306" y="3446704"/>
                  </a:cubicBezTo>
                  <a:cubicBezTo>
                    <a:pt x="307945" y="3436304"/>
                    <a:pt x="318343" y="3419664"/>
                    <a:pt x="341223" y="3403025"/>
                  </a:cubicBezTo>
                  <a:cubicBezTo>
                    <a:pt x="345383" y="3400947"/>
                    <a:pt x="347464" y="3396787"/>
                    <a:pt x="349543" y="3394706"/>
                  </a:cubicBezTo>
                  <a:cubicBezTo>
                    <a:pt x="362022" y="3386386"/>
                    <a:pt x="362022" y="3386386"/>
                    <a:pt x="368263" y="3382226"/>
                  </a:cubicBezTo>
                  <a:cubicBezTo>
                    <a:pt x="384899" y="3380148"/>
                    <a:pt x="407780" y="3336469"/>
                    <a:pt x="443137" y="3326071"/>
                  </a:cubicBezTo>
                  <a:cubicBezTo>
                    <a:pt x="472257" y="3309432"/>
                    <a:pt x="493056" y="3280313"/>
                    <a:pt x="507614" y="3253274"/>
                  </a:cubicBezTo>
                  <a:cubicBezTo>
                    <a:pt x="536732" y="3188798"/>
                    <a:pt x="551290" y="3107682"/>
                    <a:pt x="557531" y="3024486"/>
                  </a:cubicBezTo>
                  <a:cubicBezTo>
                    <a:pt x="570010" y="2901774"/>
                    <a:pt x="497216" y="2795699"/>
                    <a:pt x="472257" y="2695864"/>
                  </a:cubicBezTo>
                  <a:cubicBezTo>
                    <a:pt x="472257" y="2697945"/>
                    <a:pt x="472257" y="2700024"/>
                    <a:pt x="472257" y="2702105"/>
                  </a:cubicBezTo>
                  <a:lnTo>
                    <a:pt x="472257" y="2714584"/>
                  </a:lnTo>
                  <a:cubicBezTo>
                    <a:pt x="470176" y="2704184"/>
                    <a:pt x="470176" y="2691705"/>
                    <a:pt x="468095" y="2679225"/>
                  </a:cubicBezTo>
                  <a:cubicBezTo>
                    <a:pt x="445217" y="2602271"/>
                    <a:pt x="438977" y="2533633"/>
                    <a:pt x="436898" y="2479556"/>
                  </a:cubicBezTo>
                  <a:cubicBezTo>
                    <a:pt x="432738" y="2460839"/>
                    <a:pt x="426497" y="2444199"/>
                    <a:pt x="420259" y="2425479"/>
                  </a:cubicBezTo>
                  <a:cubicBezTo>
                    <a:pt x="403620" y="2369323"/>
                    <a:pt x="372423" y="2294447"/>
                    <a:pt x="403620" y="2219572"/>
                  </a:cubicBezTo>
                  <a:cubicBezTo>
                    <a:pt x="432738" y="2146775"/>
                    <a:pt x="490975" y="2090619"/>
                    <a:pt x="559612" y="2049021"/>
                  </a:cubicBezTo>
                  <a:cubicBezTo>
                    <a:pt x="705204" y="1980384"/>
                    <a:pt x="829995" y="1930466"/>
                    <a:pt x="942309" y="1868070"/>
                  </a:cubicBezTo>
                  <a:cubicBezTo>
                    <a:pt x="1027585" y="1826472"/>
                    <a:pt x="1108700" y="1824393"/>
                    <a:pt x="1171096" y="1826472"/>
                  </a:cubicBezTo>
                  <a:cubicBezTo>
                    <a:pt x="1208537" y="1818153"/>
                    <a:pt x="1254292" y="1809833"/>
                    <a:pt x="1302130" y="1799435"/>
                  </a:cubicBezTo>
                  <a:cubicBezTo>
                    <a:pt x="1387407" y="1776555"/>
                    <a:pt x="1501799" y="1768236"/>
                    <a:pt x="1614113" y="1786955"/>
                  </a:cubicBezTo>
                  <a:cubicBezTo>
                    <a:pt x="1795062" y="1809833"/>
                    <a:pt x="1955214" y="1824393"/>
                    <a:pt x="2065447" y="1828553"/>
                  </a:cubicBezTo>
                  <a:cubicBezTo>
                    <a:pt x="2077926" y="1824393"/>
                    <a:pt x="2090408" y="1822312"/>
                    <a:pt x="2100806" y="1828553"/>
                  </a:cubicBezTo>
                  <a:cubicBezTo>
                    <a:pt x="2144485" y="1824393"/>
                    <a:pt x="2192321" y="1822312"/>
                    <a:pt x="2246398" y="1816074"/>
                  </a:cubicBezTo>
                  <a:cubicBezTo>
                    <a:pt x="2344154" y="1805673"/>
                    <a:pt x="2437748" y="1745358"/>
                    <a:pt x="2568782" y="1722478"/>
                  </a:cubicBezTo>
                  <a:cubicBezTo>
                    <a:pt x="2660294" y="1705839"/>
                    <a:pt x="2864125" y="1782796"/>
                    <a:pt x="2934841" y="1714158"/>
                  </a:cubicBezTo>
                  <a:cubicBezTo>
                    <a:pt x="2941080" y="1707920"/>
                    <a:pt x="2947321" y="1703760"/>
                    <a:pt x="2953559" y="1697519"/>
                  </a:cubicBezTo>
                  <a:cubicBezTo>
                    <a:pt x="2982678" y="1662162"/>
                    <a:pt x="3009717" y="1618484"/>
                    <a:pt x="3026356" y="1593525"/>
                  </a:cubicBezTo>
                  <a:cubicBezTo>
                    <a:pt x="3026356" y="1595606"/>
                    <a:pt x="3026356" y="1597685"/>
                    <a:pt x="3026356" y="1599766"/>
                  </a:cubicBezTo>
                  <a:cubicBezTo>
                    <a:pt x="3032595" y="1589365"/>
                    <a:pt x="3038836" y="1576886"/>
                    <a:pt x="3045074" y="1566488"/>
                  </a:cubicBezTo>
                  <a:cubicBezTo>
                    <a:pt x="3049234" y="1554008"/>
                    <a:pt x="3053394" y="1541529"/>
                    <a:pt x="3059635" y="1529050"/>
                  </a:cubicBezTo>
                  <a:cubicBezTo>
                    <a:pt x="3047155" y="1541529"/>
                    <a:pt x="3034674" y="1551927"/>
                    <a:pt x="3030516" y="1558168"/>
                  </a:cubicBezTo>
                  <a:lnTo>
                    <a:pt x="3018037" y="1572726"/>
                  </a:lnTo>
                  <a:lnTo>
                    <a:pt x="3024275" y="1564407"/>
                  </a:lnTo>
                  <a:cubicBezTo>
                    <a:pt x="3034674" y="1549849"/>
                    <a:pt x="3049234" y="1533209"/>
                    <a:pt x="3065873" y="1514490"/>
                  </a:cubicBezTo>
                  <a:cubicBezTo>
                    <a:pt x="3065873" y="1512411"/>
                    <a:pt x="3067954" y="1510330"/>
                    <a:pt x="3067954" y="1508251"/>
                  </a:cubicBezTo>
                  <a:cubicBezTo>
                    <a:pt x="3065873" y="1508251"/>
                    <a:pt x="3065873" y="1510330"/>
                    <a:pt x="3063792" y="1510330"/>
                  </a:cubicBezTo>
                  <a:lnTo>
                    <a:pt x="3051315" y="1520730"/>
                  </a:lnTo>
                  <a:lnTo>
                    <a:pt x="3057554" y="1514490"/>
                  </a:lnTo>
                  <a:cubicBezTo>
                    <a:pt x="3061713" y="1512411"/>
                    <a:pt x="3063792" y="1508251"/>
                    <a:pt x="3067954" y="1506170"/>
                  </a:cubicBezTo>
                  <a:cubicBezTo>
                    <a:pt x="3074193" y="1493691"/>
                    <a:pt x="3078352" y="1481211"/>
                    <a:pt x="3084591" y="1468732"/>
                  </a:cubicBezTo>
                  <a:cubicBezTo>
                    <a:pt x="3084591" y="1466653"/>
                    <a:pt x="3084591" y="1464572"/>
                    <a:pt x="3084591" y="1462493"/>
                  </a:cubicBezTo>
                  <a:cubicBezTo>
                    <a:pt x="3070033" y="1485371"/>
                    <a:pt x="3055473" y="1506170"/>
                    <a:pt x="3049234" y="1516570"/>
                  </a:cubicBezTo>
                  <a:lnTo>
                    <a:pt x="3040915" y="1531128"/>
                  </a:lnTo>
                  <a:lnTo>
                    <a:pt x="3045074" y="1522809"/>
                  </a:lnTo>
                  <a:cubicBezTo>
                    <a:pt x="3057554" y="1499931"/>
                    <a:pt x="3074193" y="1468732"/>
                    <a:pt x="3088753" y="1439614"/>
                  </a:cubicBezTo>
                  <a:cubicBezTo>
                    <a:pt x="3092913" y="1416736"/>
                    <a:pt x="3101232" y="1398016"/>
                    <a:pt x="3105390" y="1370979"/>
                  </a:cubicBezTo>
                  <a:cubicBezTo>
                    <a:pt x="3142830" y="1227465"/>
                    <a:pt x="3194826" y="1117232"/>
                    <a:pt x="3157388" y="1052755"/>
                  </a:cubicBezTo>
                  <a:cubicBezTo>
                    <a:pt x="3132429" y="1061074"/>
                    <a:pt x="3103311" y="1065234"/>
                    <a:pt x="3074193" y="1054836"/>
                  </a:cubicBezTo>
                  <a:cubicBezTo>
                    <a:pt x="3061713" y="1056915"/>
                    <a:pt x="3028435" y="1042356"/>
                    <a:pt x="3018037" y="1038197"/>
                  </a:cubicBezTo>
                  <a:lnTo>
                    <a:pt x="3009717" y="1036116"/>
                  </a:lnTo>
                  <a:lnTo>
                    <a:pt x="3013875" y="1036116"/>
                  </a:lnTo>
                  <a:cubicBezTo>
                    <a:pt x="3018037" y="1036116"/>
                    <a:pt x="3022194" y="1036116"/>
                    <a:pt x="3028435" y="1038197"/>
                  </a:cubicBezTo>
                  <a:lnTo>
                    <a:pt x="3006628" y="1029809"/>
                  </a:lnTo>
                  <a:lnTo>
                    <a:pt x="3026356" y="1034037"/>
                  </a:lnTo>
                  <a:cubicBezTo>
                    <a:pt x="3015956" y="1029877"/>
                    <a:pt x="3003477" y="1023636"/>
                    <a:pt x="2993076" y="1017398"/>
                  </a:cubicBezTo>
                  <a:cubicBezTo>
                    <a:pt x="2986837" y="1015317"/>
                    <a:pt x="2982678" y="1013238"/>
                    <a:pt x="2976439" y="1009078"/>
                  </a:cubicBezTo>
                  <a:lnTo>
                    <a:pt x="2974358" y="1006997"/>
                  </a:lnTo>
                  <a:lnTo>
                    <a:pt x="2976439" y="1006997"/>
                  </a:lnTo>
                  <a:cubicBezTo>
                    <a:pt x="2963960" y="1000759"/>
                    <a:pt x="2951478" y="996599"/>
                    <a:pt x="2947321" y="992439"/>
                  </a:cubicBezTo>
                  <a:lnTo>
                    <a:pt x="2936920" y="988279"/>
                  </a:lnTo>
                  <a:lnTo>
                    <a:pt x="2943161" y="990358"/>
                  </a:lnTo>
                  <a:cubicBezTo>
                    <a:pt x="2953559" y="994518"/>
                    <a:pt x="2968120" y="996599"/>
                    <a:pt x="2982678" y="1000759"/>
                  </a:cubicBezTo>
                  <a:cubicBezTo>
                    <a:pt x="2961879" y="992439"/>
                    <a:pt x="2934841" y="977879"/>
                    <a:pt x="2924441" y="971640"/>
                  </a:cubicBezTo>
                  <a:lnTo>
                    <a:pt x="2914043" y="965400"/>
                  </a:lnTo>
                  <a:lnTo>
                    <a:pt x="2920281" y="967481"/>
                  </a:lnTo>
                  <a:cubicBezTo>
                    <a:pt x="2930679" y="971640"/>
                    <a:pt x="2943161" y="977879"/>
                    <a:pt x="2955640" y="982039"/>
                  </a:cubicBezTo>
                  <a:cubicBezTo>
                    <a:pt x="2946280" y="975799"/>
                    <a:pt x="2935361" y="969040"/>
                    <a:pt x="2925481" y="963580"/>
                  </a:cubicBezTo>
                  <a:lnTo>
                    <a:pt x="2901572" y="952924"/>
                  </a:lnTo>
                  <a:lnTo>
                    <a:pt x="2914043" y="957080"/>
                  </a:lnTo>
                  <a:cubicBezTo>
                    <a:pt x="2901563" y="950842"/>
                    <a:pt x="2889082" y="944601"/>
                    <a:pt x="2882843" y="940441"/>
                  </a:cubicBezTo>
                  <a:lnTo>
                    <a:pt x="2872445" y="936281"/>
                  </a:lnTo>
                  <a:lnTo>
                    <a:pt x="2878683" y="938362"/>
                  </a:lnTo>
                  <a:cubicBezTo>
                    <a:pt x="2884924" y="940441"/>
                    <a:pt x="2893244" y="944601"/>
                    <a:pt x="2903642" y="946682"/>
                  </a:cubicBezTo>
                  <a:cubicBezTo>
                    <a:pt x="2887003" y="938362"/>
                    <a:pt x="2868283" y="930043"/>
                    <a:pt x="2857885" y="923802"/>
                  </a:cubicBezTo>
                  <a:cubicBezTo>
                    <a:pt x="2843326" y="930043"/>
                    <a:pt x="2828766" y="936281"/>
                    <a:pt x="2812127" y="938362"/>
                  </a:cubicBezTo>
                  <a:cubicBezTo>
                    <a:pt x="2783009" y="952920"/>
                    <a:pt x="2749731" y="979960"/>
                    <a:pt x="2708133" y="992439"/>
                  </a:cubicBezTo>
                  <a:cubicBezTo>
                    <a:pt x="2620778" y="1019477"/>
                    <a:pt x="2539663" y="1067315"/>
                    <a:pt x="2448148" y="1071475"/>
                  </a:cubicBezTo>
                  <a:cubicBezTo>
                    <a:pt x="2356631" y="1075635"/>
                    <a:pt x="2269278" y="1094353"/>
                    <a:pt x="2179842" y="1110992"/>
                  </a:cubicBezTo>
                  <a:cubicBezTo>
                    <a:pt x="2077926" y="1129712"/>
                    <a:pt x="1946895" y="1127631"/>
                    <a:pt x="1876179" y="1219146"/>
                  </a:cubicBezTo>
                  <a:cubicBezTo>
                    <a:pt x="1874100" y="1221227"/>
                    <a:pt x="1872019" y="1223305"/>
                    <a:pt x="1872019" y="1225386"/>
                  </a:cubicBezTo>
                  <a:cubicBezTo>
                    <a:pt x="1849139" y="1264903"/>
                    <a:pt x="1836660" y="1333541"/>
                    <a:pt x="1780504" y="1379298"/>
                  </a:cubicBezTo>
                  <a:cubicBezTo>
                    <a:pt x="1740987" y="1412576"/>
                    <a:pt x="1693149" y="1422974"/>
                    <a:pt x="1657792" y="1441695"/>
                  </a:cubicBezTo>
                  <a:cubicBezTo>
                    <a:pt x="1620352" y="1445854"/>
                    <a:pt x="1591233" y="1452093"/>
                    <a:pt x="1570434" y="1462493"/>
                  </a:cubicBezTo>
                  <a:cubicBezTo>
                    <a:pt x="1568355" y="1464572"/>
                    <a:pt x="1564196" y="1468732"/>
                    <a:pt x="1562117" y="1470813"/>
                  </a:cubicBezTo>
                  <a:cubicBezTo>
                    <a:pt x="1562117" y="1470813"/>
                    <a:pt x="1562117" y="1468732"/>
                    <a:pt x="1562117" y="1468732"/>
                  </a:cubicBezTo>
                  <a:cubicBezTo>
                    <a:pt x="1562117" y="1466653"/>
                    <a:pt x="1562117" y="1464572"/>
                    <a:pt x="1564196" y="1462493"/>
                  </a:cubicBezTo>
                  <a:cubicBezTo>
                    <a:pt x="1564196" y="1460412"/>
                    <a:pt x="1564196" y="1460412"/>
                    <a:pt x="1562117" y="1458334"/>
                  </a:cubicBezTo>
                  <a:cubicBezTo>
                    <a:pt x="1560036" y="1462493"/>
                    <a:pt x="1557955" y="1466653"/>
                    <a:pt x="1557955" y="1472892"/>
                  </a:cubicBezTo>
                  <a:cubicBezTo>
                    <a:pt x="1551716" y="1470813"/>
                    <a:pt x="1551716" y="1458334"/>
                    <a:pt x="1562117" y="1447933"/>
                  </a:cubicBezTo>
                  <a:cubicBezTo>
                    <a:pt x="1568355" y="1418815"/>
                    <a:pt x="1624513" y="1398016"/>
                    <a:pt x="1666111" y="1377217"/>
                  </a:cubicBezTo>
                  <a:cubicBezTo>
                    <a:pt x="1711866" y="1350180"/>
                    <a:pt x="1732665" y="1302341"/>
                    <a:pt x="1751385" y="1281542"/>
                  </a:cubicBezTo>
                  <a:cubicBezTo>
                    <a:pt x="1751385" y="1279463"/>
                    <a:pt x="1753464" y="1275304"/>
                    <a:pt x="1753464" y="1273223"/>
                  </a:cubicBezTo>
                  <a:cubicBezTo>
                    <a:pt x="1668190" y="1312742"/>
                    <a:pt x="1587073" y="1339779"/>
                    <a:pt x="1518438" y="1346020"/>
                  </a:cubicBezTo>
                  <a:cubicBezTo>
                    <a:pt x="1518438" y="1348099"/>
                    <a:pt x="1516357" y="1348099"/>
                    <a:pt x="1514278" y="1350180"/>
                  </a:cubicBezTo>
                  <a:cubicBezTo>
                    <a:pt x="1487239" y="1406335"/>
                    <a:pt x="1372846" y="1437535"/>
                    <a:pt x="1254292" y="1443773"/>
                  </a:cubicBezTo>
                  <a:cubicBezTo>
                    <a:pt x="1144059" y="1454174"/>
                    <a:pt x="1048384" y="1485371"/>
                    <a:pt x="1013027" y="1533209"/>
                  </a:cubicBezTo>
                  <a:cubicBezTo>
                    <a:pt x="1008865" y="1547768"/>
                    <a:pt x="1006786" y="1566488"/>
                    <a:pt x="1000548" y="1578967"/>
                  </a:cubicBezTo>
                  <a:cubicBezTo>
                    <a:pt x="1000548" y="1589365"/>
                    <a:pt x="998467" y="1597685"/>
                    <a:pt x="992229" y="1601845"/>
                  </a:cubicBezTo>
                  <a:cubicBezTo>
                    <a:pt x="992229" y="1601845"/>
                    <a:pt x="992229" y="1603926"/>
                    <a:pt x="992229" y="1603926"/>
                  </a:cubicBezTo>
                  <a:cubicBezTo>
                    <a:pt x="990148" y="1603926"/>
                    <a:pt x="990148" y="1603926"/>
                    <a:pt x="990148" y="1601845"/>
                  </a:cubicBezTo>
                  <a:cubicBezTo>
                    <a:pt x="990148" y="1603926"/>
                    <a:pt x="990148" y="1603926"/>
                    <a:pt x="990148" y="1606004"/>
                  </a:cubicBezTo>
                  <a:cubicBezTo>
                    <a:pt x="988066" y="1606004"/>
                    <a:pt x="985988" y="1601845"/>
                    <a:pt x="983907" y="1597685"/>
                  </a:cubicBezTo>
                  <a:cubicBezTo>
                    <a:pt x="975587" y="1591446"/>
                    <a:pt x="973508" y="1574807"/>
                    <a:pt x="977668" y="1558168"/>
                  </a:cubicBezTo>
                  <a:cubicBezTo>
                    <a:pt x="975587" y="1539448"/>
                    <a:pt x="977668" y="1520730"/>
                    <a:pt x="983907" y="1508251"/>
                  </a:cubicBezTo>
                  <a:cubicBezTo>
                    <a:pt x="985988" y="1497850"/>
                    <a:pt x="992229" y="1485371"/>
                    <a:pt x="1000548" y="1474973"/>
                  </a:cubicBezTo>
                  <a:cubicBezTo>
                    <a:pt x="1033826" y="1439614"/>
                    <a:pt x="1079582" y="1402176"/>
                    <a:pt x="1137820" y="1381377"/>
                  </a:cubicBezTo>
                  <a:cubicBezTo>
                    <a:pt x="1181497" y="1362659"/>
                    <a:pt x="1225174" y="1352258"/>
                    <a:pt x="1264692" y="1341860"/>
                  </a:cubicBezTo>
                  <a:cubicBezTo>
                    <a:pt x="1264692" y="1337700"/>
                    <a:pt x="1262614" y="1333541"/>
                    <a:pt x="1262614" y="1331459"/>
                  </a:cubicBezTo>
                  <a:cubicBezTo>
                    <a:pt x="1256373" y="1323140"/>
                    <a:pt x="1250134" y="1312742"/>
                    <a:pt x="1245972" y="1302341"/>
                  </a:cubicBezTo>
                  <a:cubicBezTo>
                    <a:pt x="1210615" y="1260744"/>
                    <a:pt x="1137820" y="1223305"/>
                    <a:pt x="1058782" y="1206666"/>
                  </a:cubicBezTo>
                  <a:cubicBezTo>
                    <a:pt x="1004705" y="1200428"/>
                    <a:pt x="950631" y="1190027"/>
                    <a:pt x="904871" y="1194187"/>
                  </a:cubicBezTo>
                  <a:cubicBezTo>
                    <a:pt x="867435" y="1194187"/>
                    <a:pt x="825838" y="1208747"/>
                    <a:pt x="805039" y="1196268"/>
                  </a:cubicBezTo>
                  <a:cubicBezTo>
                    <a:pt x="802958" y="1196268"/>
                    <a:pt x="802958" y="1198347"/>
                    <a:pt x="800877" y="1198347"/>
                  </a:cubicBezTo>
                  <a:cubicBezTo>
                    <a:pt x="800877" y="1198347"/>
                    <a:pt x="802958" y="1196268"/>
                    <a:pt x="802958" y="1196268"/>
                  </a:cubicBezTo>
                  <a:cubicBezTo>
                    <a:pt x="800877" y="1194187"/>
                    <a:pt x="800877" y="1194187"/>
                    <a:pt x="798798" y="1192108"/>
                  </a:cubicBezTo>
                  <a:lnTo>
                    <a:pt x="800877" y="1187948"/>
                  </a:lnTo>
                  <a:cubicBezTo>
                    <a:pt x="800877" y="1190027"/>
                    <a:pt x="800877" y="1192108"/>
                    <a:pt x="802958" y="1192108"/>
                  </a:cubicBezTo>
                  <a:cubicBezTo>
                    <a:pt x="802958" y="1187948"/>
                    <a:pt x="805039" y="1185868"/>
                    <a:pt x="811277" y="1181708"/>
                  </a:cubicBezTo>
                  <a:lnTo>
                    <a:pt x="809196" y="1181708"/>
                  </a:lnTo>
                  <a:cubicBezTo>
                    <a:pt x="811277" y="1181708"/>
                    <a:pt x="811277" y="1179629"/>
                    <a:pt x="813358" y="1179629"/>
                  </a:cubicBezTo>
                  <a:cubicBezTo>
                    <a:pt x="815437" y="1179629"/>
                    <a:pt x="817516" y="1177548"/>
                    <a:pt x="819597" y="1177548"/>
                  </a:cubicBezTo>
                  <a:cubicBezTo>
                    <a:pt x="861195" y="1158830"/>
                    <a:pt x="938151" y="1125552"/>
                    <a:pt x="1029664" y="1135950"/>
                  </a:cubicBezTo>
                  <a:cubicBezTo>
                    <a:pt x="1081662" y="1133871"/>
                    <a:pt x="1123260" y="1156749"/>
                    <a:pt x="1158619" y="1169228"/>
                  </a:cubicBezTo>
                  <a:cubicBezTo>
                    <a:pt x="1181497" y="1175469"/>
                    <a:pt x="1202296" y="1179629"/>
                    <a:pt x="1218935" y="1183789"/>
                  </a:cubicBezTo>
                  <a:cubicBezTo>
                    <a:pt x="1200217" y="1171309"/>
                    <a:pt x="1181497" y="1154670"/>
                    <a:pt x="1166939" y="1133871"/>
                  </a:cubicBezTo>
                  <a:cubicBezTo>
                    <a:pt x="1129499" y="1079794"/>
                    <a:pt x="1114941" y="1019477"/>
                    <a:pt x="1075424" y="988279"/>
                  </a:cubicBezTo>
                  <a:cubicBezTo>
                    <a:pt x="1062945" y="979960"/>
                    <a:pt x="1048384" y="973719"/>
                    <a:pt x="1035905" y="967481"/>
                  </a:cubicBezTo>
                  <a:cubicBezTo>
                    <a:pt x="1027585" y="967481"/>
                    <a:pt x="1008865" y="961240"/>
                    <a:pt x="985988" y="963321"/>
                  </a:cubicBezTo>
                  <a:cubicBezTo>
                    <a:pt x="973508" y="961240"/>
                    <a:pt x="958950" y="969559"/>
                    <a:pt x="940230" y="969559"/>
                  </a:cubicBezTo>
                  <a:cubicBezTo>
                    <a:pt x="933990" y="975800"/>
                    <a:pt x="913191" y="957080"/>
                    <a:pt x="927751" y="948761"/>
                  </a:cubicBezTo>
                  <a:cubicBezTo>
                    <a:pt x="936070" y="942522"/>
                    <a:pt x="944390" y="940441"/>
                    <a:pt x="952709" y="938362"/>
                  </a:cubicBezTo>
                  <a:cubicBezTo>
                    <a:pt x="994307" y="925883"/>
                    <a:pt x="1037984" y="932121"/>
                    <a:pt x="1071262" y="940441"/>
                  </a:cubicBezTo>
                  <a:cubicBezTo>
                    <a:pt x="1085822" y="944601"/>
                    <a:pt x="1102461" y="948761"/>
                    <a:pt x="1117022" y="957080"/>
                  </a:cubicBezTo>
                  <a:cubicBezTo>
                    <a:pt x="1121179" y="959161"/>
                    <a:pt x="1125341" y="961240"/>
                    <a:pt x="1129499" y="963321"/>
                  </a:cubicBezTo>
                  <a:cubicBezTo>
                    <a:pt x="1137820" y="965400"/>
                    <a:pt x="1148219" y="971640"/>
                    <a:pt x="1158619" y="977879"/>
                  </a:cubicBezTo>
                  <a:lnTo>
                    <a:pt x="1162777" y="979960"/>
                  </a:lnTo>
                  <a:lnTo>
                    <a:pt x="1160698" y="977879"/>
                  </a:lnTo>
                  <a:cubicBezTo>
                    <a:pt x="1164858" y="979960"/>
                    <a:pt x="1169018" y="984120"/>
                    <a:pt x="1175256" y="988279"/>
                  </a:cubicBezTo>
                  <a:cubicBezTo>
                    <a:pt x="1177337" y="990358"/>
                    <a:pt x="1179418" y="992439"/>
                    <a:pt x="1181497" y="996599"/>
                  </a:cubicBezTo>
                  <a:cubicBezTo>
                    <a:pt x="1196055" y="1011157"/>
                    <a:pt x="1214775" y="1034037"/>
                    <a:pt x="1229335" y="1061074"/>
                  </a:cubicBezTo>
                  <a:cubicBezTo>
                    <a:pt x="1231414" y="1065234"/>
                    <a:pt x="1233493" y="1069394"/>
                    <a:pt x="1235574" y="1073554"/>
                  </a:cubicBezTo>
                  <a:cubicBezTo>
                    <a:pt x="1239734" y="1079794"/>
                    <a:pt x="1245972" y="1083954"/>
                    <a:pt x="1252213" y="1088114"/>
                  </a:cubicBezTo>
                  <a:cubicBezTo>
                    <a:pt x="1258451" y="1092274"/>
                    <a:pt x="1266771" y="1096434"/>
                    <a:pt x="1275091" y="1098512"/>
                  </a:cubicBezTo>
                  <a:cubicBezTo>
                    <a:pt x="1293811" y="1098512"/>
                    <a:pt x="1312531" y="1088114"/>
                    <a:pt x="1320848" y="1073554"/>
                  </a:cubicBezTo>
                  <a:cubicBezTo>
                    <a:pt x="1320848" y="1071475"/>
                    <a:pt x="1322929" y="1069394"/>
                    <a:pt x="1322929" y="1067315"/>
                  </a:cubicBezTo>
                  <a:lnTo>
                    <a:pt x="1320848" y="1061784"/>
                  </a:lnTo>
                  <a:lnTo>
                    <a:pt x="1294071" y="990619"/>
                  </a:lnTo>
                  <a:cubicBezTo>
                    <a:pt x="1281331" y="962280"/>
                    <a:pt x="1266771" y="931082"/>
                    <a:pt x="1254292" y="896764"/>
                  </a:cubicBezTo>
                  <a:cubicBezTo>
                    <a:pt x="1225174" y="807328"/>
                    <a:pt x="1237653" y="717894"/>
                    <a:pt x="1262614" y="676297"/>
                  </a:cubicBezTo>
                  <a:cubicBezTo>
                    <a:pt x="1262614" y="670056"/>
                    <a:pt x="1266771" y="659658"/>
                    <a:pt x="1281332" y="667977"/>
                  </a:cubicBezTo>
                  <a:cubicBezTo>
                    <a:pt x="1287570" y="682535"/>
                    <a:pt x="1281332" y="697095"/>
                    <a:pt x="1279251" y="711654"/>
                  </a:cubicBezTo>
                  <a:cubicBezTo>
                    <a:pt x="1279251" y="713735"/>
                    <a:pt x="1279251" y="713735"/>
                    <a:pt x="1279251" y="715813"/>
                  </a:cubicBezTo>
                  <a:cubicBezTo>
                    <a:pt x="1279251" y="732452"/>
                    <a:pt x="1281332" y="753251"/>
                    <a:pt x="1285491" y="776131"/>
                  </a:cubicBezTo>
                  <a:cubicBezTo>
                    <a:pt x="1287570" y="780291"/>
                    <a:pt x="1287570" y="784451"/>
                    <a:pt x="1289651" y="786529"/>
                  </a:cubicBezTo>
                  <a:lnTo>
                    <a:pt x="1295890" y="803169"/>
                  </a:lnTo>
                  <a:lnTo>
                    <a:pt x="1291732" y="792770"/>
                  </a:lnTo>
                  <a:cubicBezTo>
                    <a:pt x="1289651" y="788610"/>
                    <a:pt x="1287570" y="784451"/>
                    <a:pt x="1285491" y="780291"/>
                  </a:cubicBezTo>
                  <a:cubicBezTo>
                    <a:pt x="1285491" y="782370"/>
                    <a:pt x="1285491" y="782370"/>
                    <a:pt x="1285491" y="784451"/>
                  </a:cubicBezTo>
                  <a:cubicBezTo>
                    <a:pt x="1302130" y="832287"/>
                    <a:pt x="1333330" y="894684"/>
                    <a:pt x="1389485" y="944601"/>
                  </a:cubicBezTo>
                  <a:cubicBezTo>
                    <a:pt x="1399884" y="955001"/>
                    <a:pt x="1412363" y="963321"/>
                    <a:pt x="1422764" y="971640"/>
                  </a:cubicBezTo>
                  <a:cubicBezTo>
                    <a:pt x="1414444" y="944601"/>
                    <a:pt x="1408205" y="896764"/>
                    <a:pt x="1395726" y="846847"/>
                  </a:cubicBezTo>
                  <a:cubicBezTo>
                    <a:pt x="1393645" y="840606"/>
                    <a:pt x="1391564" y="834368"/>
                    <a:pt x="1389485" y="828127"/>
                  </a:cubicBezTo>
                  <a:cubicBezTo>
                    <a:pt x="1368687" y="794849"/>
                    <a:pt x="1335409" y="778210"/>
                    <a:pt x="1318769" y="757411"/>
                  </a:cubicBezTo>
                  <a:cubicBezTo>
                    <a:pt x="1316688" y="757411"/>
                    <a:pt x="1314610" y="755332"/>
                    <a:pt x="1312531" y="755332"/>
                  </a:cubicBezTo>
                  <a:lnTo>
                    <a:pt x="1316688" y="755332"/>
                  </a:lnTo>
                  <a:cubicBezTo>
                    <a:pt x="1314610" y="753251"/>
                    <a:pt x="1314610" y="751172"/>
                    <a:pt x="1312531" y="751172"/>
                  </a:cubicBezTo>
                  <a:cubicBezTo>
                    <a:pt x="1310450" y="751172"/>
                    <a:pt x="1308369" y="751172"/>
                    <a:pt x="1308369" y="751172"/>
                  </a:cubicBezTo>
                  <a:lnTo>
                    <a:pt x="1304211" y="751172"/>
                  </a:lnTo>
                  <a:cubicBezTo>
                    <a:pt x="1352048" y="724133"/>
                    <a:pt x="1426923" y="796930"/>
                    <a:pt x="1447722" y="888445"/>
                  </a:cubicBezTo>
                  <a:cubicBezTo>
                    <a:pt x="1462280" y="927962"/>
                    <a:pt x="1476840" y="977879"/>
                    <a:pt x="1508038" y="988279"/>
                  </a:cubicBezTo>
                  <a:cubicBezTo>
                    <a:pt x="1541318" y="1002838"/>
                    <a:pt x="1576675" y="984120"/>
                    <a:pt x="1564196" y="959161"/>
                  </a:cubicBezTo>
                  <a:cubicBezTo>
                    <a:pt x="1537156" y="936281"/>
                    <a:pt x="1505959" y="903003"/>
                    <a:pt x="1485160" y="855167"/>
                  </a:cubicBezTo>
                  <a:cubicBezTo>
                    <a:pt x="1476840" y="838528"/>
                    <a:pt x="1468521" y="819808"/>
                    <a:pt x="1462280" y="803169"/>
                  </a:cubicBezTo>
                  <a:cubicBezTo>
                    <a:pt x="1456042" y="788610"/>
                    <a:pt x="1453961" y="771971"/>
                    <a:pt x="1451882" y="757411"/>
                  </a:cubicBezTo>
                  <a:cubicBezTo>
                    <a:pt x="1447722" y="742853"/>
                    <a:pt x="1445641" y="728293"/>
                    <a:pt x="1449803" y="711654"/>
                  </a:cubicBezTo>
                  <a:cubicBezTo>
                    <a:pt x="1453961" y="697095"/>
                    <a:pt x="1458123" y="682535"/>
                    <a:pt x="1468521" y="670056"/>
                  </a:cubicBezTo>
                  <a:cubicBezTo>
                    <a:pt x="1487240" y="659137"/>
                    <a:pt x="1487240" y="676296"/>
                    <a:pt x="1484315" y="686436"/>
                  </a:cubicBezTo>
                  <a:lnTo>
                    <a:pt x="1481739" y="691487"/>
                  </a:lnTo>
                  <a:lnTo>
                    <a:pt x="1481000" y="686695"/>
                  </a:lnTo>
                  <a:cubicBezTo>
                    <a:pt x="1481000" y="690855"/>
                    <a:pt x="1481000" y="692936"/>
                    <a:pt x="1481000" y="692936"/>
                  </a:cubicBezTo>
                  <a:lnTo>
                    <a:pt x="1481739" y="691487"/>
                  </a:lnTo>
                  <a:lnTo>
                    <a:pt x="1487825" y="730958"/>
                  </a:lnTo>
                  <a:cubicBezTo>
                    <a:pt x="1501669" y="779511"/>
                    <a:pt x="1537156" y="838007"/>
                    <a:pt x="1599553" y="880125"/>
                  </a:cubicBezTo>
                  <a:cubicBezTo>
                    <a:pt x="1666111" y="940441"/>
                    <a:pt x="1738906" y="969559"/>
                    <a:pt x="1790904" y="975800"/>
                  </a:cubicBezTo>
                  <a:cubicBezTo>
                    <a:pt x="1788823" y="975800"/>
                    <a:pt x="1784664" y="973719"/>
                    <a:pt x="1784664" y="973719"/>
                  </a:cubicBezTo>
                  <a:lnTo>
                    <a:pt x="1776344" y="971640"/>
                  </a:lnTo>
                  <a:lnTo>
                    <a:pt x="1780504" y="971640"/>
                  </a:lnTo>
                  <a:cubicBezTo>
                    <a:pt x="1790904" y="973719"/>
                    <a:pt x="1822102" y="971640"/>
                    <a:pt x="1834581" y="975800"/>
                  </a:cubicBezTo>
                  <a:cubicBezTo>
                    <a:pt x="1859539" y="963321"/>
                    <a:pt x="1884498" y="950842"/>
                    <a:pt x="1911535" y="938362"/>
                  </a:cubicBezTo>
                  <a:cubicBezTo>
                    <a:pt x="1959374" y="886364"/>
                    <a:pt x="1865780" y="796930"/>
                    <a:pt x="1755545" y="786529"/>
                  </a:cubicBezTo>
                  <a:cubicBezTo>
                    <a:pt x="1701468" y="776131"/>
                    <a:pt x="1647391" y="771971"/>
                    <a:pt x="1603715" y="755332"/>
                  </a:cubicBezTo>
                  <a:cubicBezTo>
                    <a:pt x="1582916" y="747013"/>
                    <a:pt x="1564196" y="734533"/>
                    <a:pt x="1549635" y="722054"/>
                  </a:cubicBezTo>
                  <a:lnTo>
                    <a:pt x="1530918" y="703334"/>
                  </a:lnTo>
                  <a:cubicBezTo>
                    <a:pt x="1530918" y="703334"/>
                    <a:pt x="1530918" y="703334"/>
                    <a:pt x="1530918" y="701255"/>
                  </a:cubicBezTo>
                  <a:cubicBezTo>
                    <a:pt x="1528837" y="701255"/>
                    <a:pt x="1528837" y="703334"/>
                    <a:pt x="1526758" y="703334"/>
                  </a:cubicBezTo>
                  <a:cubicBezTo>
                    <a:pt x="1526758" y="682535"/>
                    <a:pt x="1549635" y="690855"/>
                    <a:pt x="1574596" y="701255"/>
                  </a:cubicBezTo>
                  <a:cubicBezTo>
                    <a:pt x="1612032" y="701255"/>
                    <a:pt x="1670269" y="705415"/>
                    <a:pt x="1724346" y="713735"/>
                  </a:cubicBezTo>
                  <a:cubicBezTo>
                    <a:pt x="1768024" y="715813"/>
                    <a:pt x="1815861" y="722054"/>
                    <a:pt x="1863699" y="742853"/>
                  </a:cubicBezTo>
                  <a:cubicBezTo>
                    <a:pt x="1913616" y="761571"/>
                    <a:pt x="1955214" y="794849"/>
                    <a:pt x="2000972" y="817729"/>
                  </a:cubicBezTo>
                  <a:cubicBezTo>
                    <a:pt x="2048810" y="842687"/>
                    <a:pt x="2098725" y="848926"/>
                    <a:pt x="2148643" y="865565"/>
                  </a:cubicBezTo>
                  <a:cubicBezTo>
                    <a:pt x="2192321" y="882204"/>
                    <a:pt x="2231838" y="894684"/>
                    <a:pt x="2279676" y="903003"/>
                  </a:cubicBezTo>
                  <a:cubicBezTo>
                    <a:pt x="2346233" y="913404"/>
                    <a:pt x="2419028" y="913404"/>
                    <a:pt x="2479345" y="886364"/>
                  </a:cubicBezTo>
                  <a:cubicBezTo>
                    <a:pt x="2552142" y="855167"/>
                    <a:pt x="2612458" y="834368"/>
                    <a:pt x="2616618" y="749092"/>
                  </a:cubicBezTo>
                  <a:cubicBezTo>
                    <a:pt x="2620778" y="659658"/>
                    <a:pt x="2599979" y="576462"/>
                    <a:pt x="2543821" y="505746"/>
                  </a:cubicBezTo>
                  <a:cubicBezTo>
                    <a:pt x="2485586" y="445428"/>
                    <a:pt x="2406551" y="420470"/>
                    <a:pt x="2346233" y="395511"/>
                  </a:cubicBezTo>
                  <a:cubicBezTo>
                    <a:pt x="2331675" y="391351"/>
                    <a:pt x="2317114" y="385113"/>
                    <a:pt x="2300475" y="376793"/>
                  </a:cubicBezTo>
                  <a:cubicBezTo>
                    <a:pt x="2283836" y="368474"/>
                    <a:pt x="2265116" y="358073"/>
                    <a:pt x="2254718" y="343515"/>
                  </a:cubicBezTo>
                  <a:cubicBezTo>
                    <a:pt x="2250558" y="337274"/>
                    <a:pt x="2238079" y="326876"/>
                    <a:pt x="2248479" y="318556"/>
                  </a:cubicBezTo>
                  <a:cubicBezTo>
                    <a:pt x="2250558" y="318556"/>
                    <a:pt x="2252637" y="316475"/>
                    <a:pt x="2254718" y="316475"/>
                  </a:cubicBezTo>
                  <a:cubicBezTo>
                    <a:pt x="2258878" y="316475"/>
                    <a:pt x="2263037" y="316475"/>
                    <a:pt x="2265116" y="318556"/>
                  </a:cubicBezTo>
                  <a:cubicBezTo>
                    <a:pt x="2281757" y="320635"/>
                    <a:pt x="2310876" y="337274"/>
                    <a:pt x="2342073" y="347675"/>
                  </a:cubicBezTo>
                  <a:cubicBezTo>
                    <a:pt x="2346233" y="349754"/>
                    <a:pt x="2350393" y="349754"/>
                    <a:pt x="2354552" y="351834"/>
                  </a:cubicBezTo>
                  <a:cubicBezTo>
                    <a:pt x="2421109" y="358073"/>
                    <a:pt x="2508464" y="360154"/>
                    <a:pt x="2583340" y="420470"/>
                  </a:cubicBezTo>
                  <a:cubicBezTo>
                    <a:pt x="2695654" y="526545"/>
                    <a:pt x="2706054" y="667977"/>
                    <a:pt x="2758050" y="717894"/>
                  </a:cubicBezTo>
                  <a:cubicBezTo>
                    <a:pt x="2795488" y="728293"/>
                    <a:pt x="2843326" y="734533"/>
                    <a:pt x="2893244" y="732452"/>
                  </a:cubicBezTo>
                  <a:cubicBezTo>
                    <a:pt x="2899482" y="732452"/>
                    <a:pt x="2905723" y="730374"/>
                    <a:pt x="2911962" y="730374"/>
                  </a:cubicBezTo>
                  <a:cubicBezTo>
                    <a:pt x="2938999" y="674216"/>
                    <a:pt x="2951478" y="588941"/>
                    <a:pt x="2928601" y="511985"/>
                  </a:cubicBezTo>
                  <a:cubicBezTo>
                    <a:pt x="2914043" y="449588"/>
                    <a:pt x="2872445" y="405912"/>
                    <a:pt x="2835005" y="374712"/>
                  </a:cubicBezTo>
                  <a:cubicBezTo>
                    <a:pt x="2824606" y="368474"/>
                    <a:pt x="2812127" y="362233"/>
                    <a:pt x="2799648" y="355994"/>
                  </a:cubicBezTo>
                  <a:cubicBezTo>
                    <a:pt x="2774689" y="343515"/>
                    <a:pt x="2747652" y="335195"/>
                    <a:pt x="2722691" y="333114"/>
                  </a:cubicBezTo>
                  <a:cubicBezTo>
                    <a:pt x="2714374" y="331036"/>
                    <a:pt x="2687334" y="331036"/>
                    <a:pt x="2697734" y="312316"/>
                  </a:cubicBezTo>
                  <a:cubicBezTo>
                    <a:pt x="2708133" y="303996"/>
                    <a:pt x="2718533" y="306077"/>
                    <a:pt x="2726853" y="308156"/>
                  </a:cubicBezTo>
                  <a:cubicBezTo>
                    <a:pt x="2789249" y="299836"/>
                    <a:pt x="2901563" y="310237"/>
                    <a:pt x="2974358" y="407990"/>
                  </a:cubicBezTo>
                  <a:cubicBezTo>
                    <a:pt x="3053394" y="507825"/>
                    <a:pt x="3036755" y="628458"/>
                    <a:pt x="3007636" y="682535"/>
                  </a:cubicBezTo>
                  <a:cubicBezTo>
                    <a:pt x="3018037" y="674216"/>
                    <a:pt x="3026356" y="663817"/>
                    <a:pt x="3034674" y="655498"/>
                  </a:cubicBezTo>
                  <a:cubicBezTo>
                    <a:pt x="3045074" y="640937"/>
                    <a:pt x="3055473" y="624298"/>
                    <a:pt x="3063792" y="609740"/>
                  </a:cubicBezTo>
                  <a:cubicBezTo>
                    <a:pt x="3078352" y="539024"/>
                    <a:pt x="3065873" y="441268"/>
                    <a:pt x="2990997" y="360154"/>
                  </a:cubicBezTo>
                  <a:cubicBezTo>
                    <a:pt x="2943161" y="301917"/>
                    <a:pt x="2887003" y="256160"/>
                    <a:pt x="2830847" y="233280"/>
                  </a:cubicBezTo>
                  <a:cubicBezTo>
                    <a:pt x="2795488" y="216641"/>
                    <a:pt x="2755971" y="210402"/>
                    <a:pt x="2728932" y="200002"/>
                  </a:cubicBezTo>
                  <a:cubicBezTo>
                    <a:pt x="2722691" y="200002"/>
                    <a:pt x="2716452" y="200002"/>
                    <a:pt x="2712293" y="197923"/>
                  </a:cubicBezTo>
                  <a:cubicBezTo>
                    <a:pt x="2708133" y="197923"/>
                    <a:pt x="2701892" y="197923"/>
                    <a:pt x="2697734" y="197923"/>
                  </a:cubicBezTo>
                  <a:cubicBezTo>
                    <a:pt x="2693575" y="200002"/>
                    <a:pt x="2687334" y="200002"/>
                    <a:pt x="2676936" y="195842"/>
                  </a:cubicBezTo>
                  <a:cubicBezTo>
                    <a:pt x="2672776" y="191682"/>
                    <a:pt x="2672776" y="187522"/>
                    <a:pt x="2672776" y="185444"/>
                  </a:cubicBezTo>
                  <a:cubicBezTo>
                    <a:pt x="2674855" y="175043"/>
                    <a:pt x="2695654" y="172964"/>
                    <a:pt x="2703973" y="175043"/>
                  </a:cubicBezTo>
                  <a:cubicBezTo>
                    <a:pt x="2776770" y="154244"/>
                    <a:pt x="2911962" y="181284"/>
                    <a:pt x="3018037" y="276959"/>
                  </a:cubicBezTo>
                  <a:cubicBezTo>
                    <a:pt x="3022194" y="281118"/>
                    <a:pt x="3024275" y="283197"/>
                    <a:pt x="3028435" y="287357"/>
                  </a:cubicBezTo>
                  <a:cubicBezTo>
                    <a:pt x="3038836" y="295677"/>
                    <a:pt x="3051315" y="303996"/>
                    <a:pt x="3059635" y="314396"/>
                  </a:cubicBezTo>
                  <a:cubicBezTo>
                    <a:pt x="3053394" y="303996"/>
                    <a:pt x="3047155" y="291517"/>
                    <a:pt x="3038836" y="281118"/>
                  </a:cubicBezTo>
                  <a:cubicBezTo>
                    <a:pt x="3011796" y="224960"/>
                    <a:pt x="2972277" y="181284"/>
                    <a:pt x="2932760" y="154244"/>
                  </a:cubicBezTo>
                  <a:cubicBezTo>
                    <a:pt x="2905723" y="139686"/>
                    <a:pt x="2878683" y="131367"/>
                    <a:pt x="2851646" y="125126"/>
                  </a:cubicBezTo>
                  <a:cubicBezTo>
                    <a:pt x="2835005" y="125126"/>
                    <a:pt x="2818368" y="125126"/>
                    <a:pt x="2803808" y="125126"/>
                  </a:cubicBezTo>
                  <a:cubicBezTo>
                    <a:pt x="2795488" y="127207"/>
                    <a:pt x="2787168" y="127207"/>
                    <a:pt x="2780930" y="125126"/>
                  </a:cubicBezTo>
                  <a:cubicBezTo>
                    <a:pt x="2774689" y="125126"/>
                    <a:pt x="2770529" y="123047"/>
                    <a:pt x="2766370" y="112647"/>
                  </a:cubicBezTo>
                  <a:cubicBezTo>
                    <a:pt x="2772608" y="93929"/>
                    <a:pt x="2795488" y="87688"/>
                    <a:pt x="2816287" y="85609"/>
                  </a:cubicBezTo>
                  <a:cubicBezTo>
                    <a:pt x="2859966" y="79368"/>
                    <a:pt x="2918200" y="83528"/>
                    <a:pt x="2974358" y="102248"/>
                  </a:cubicBezTo>
                  <a:cubicBezTo>
                    <a:pt x="3051315" y="127207"/>
                    <a:pt x="3109552" y="185444"/>
                    <a:pt x="3142830" y="237440"/>
                  </a:cubicBezTo>
                  <a:cubicBezTo>
                    <a:pt x="3169867" y="268639"/>
                    <a:pt x="3180266" y="308156"/>
                    <a:pt x="3186507" y="345594"/>
                  </a:cubicBezTo>
                  <a:cubicBezTo>
                    <a:pt x="3188585" y="353913"/>
                    <a:pt x="3190666" y="360154"/>
                    <a:pt x="3192747" y="368474"/>
                  </a:cubicBezTo>
                  <a:lnTo>
                    <a:pt x="3186507" y="347675"/>
                  </a:lnTo>
                  <a:cubicBezTo>
                    <a:pt x="3190666" y="366393"/>
                    <a:pt x="3192747" y="383032"/>
                    <a:pt x="3194826" y="397592"/>
                  </a:cubicBezTo>
                  <a:cubicBezTo>
                    <a:pt x="3203146" y="439190"/>
                    <a:pt x="3201065" y="476628"/>
                    <a:pt x="3198986" y="507825"/>
                  </a:cubicBezTo>
                  <a:cubicBezTo>
                    <a:pt x="3198986" y="516144"/>
                    <a:pt x="3198986" y="524464"/>
                    <a:pt x="3196907" y="530705"/>
                  </a:cubicBezTo>
                  <a:cubicBezTo>
                    <a:pt x="3221863" y="470387"/>
                    <a:pt x="3236424" y="343515"/>
                    <a:pt x="3184428" y="208321"/>
                  </a:cubicBezTo>
                  <a:cubicBezTo>
                    <a:pt x="3157388" y="125126"/>
                    <a:pt x="3099151" y="73130"/>
                    <a:pt x="3042993" y="50250"/>
                  </a:cubicBezTo>
                  <a:cubicBezTo>
                    <a:pt x="3024275" y="44011"/>
                    <a:pt x="3005558" y="41930"/>
                    <a:pt x="2988918" y="39852"/>
                  </a:cubicBezTo>
                  <a:cubicBezTo>
                    <a:pt x="2974358" y="41930"/>
                    <a:pt x="2959798" y="46090"/>
                    <a:pt x="2947321" y="48171"/>
                  </a:cubicBezTo>
                  <a:cubicBezTo>
                    <a:pt x="2945240" y="50250"/>
                    <a:pt x="2941080" y="50250"/>
                    <a:pt x="2938999" y="50250"/>
                  </a:cubicBezTo>
                  <a:cubicBezTo>
                    <a:pt x="2938999" y="50250"/>
                    <a:pt x="2936920" y="50250"/>
                    <a:pt x="2934841" y="50250"/>
                  </a:cubicBezTo>
                  <a:cubicBezTo>
                    <a:pt x="2928601" y="52331"/>
                    <a:pt x="2926522" y="48171"/>
                    <a:pt x="2928601" y="44011"/>
                  </a:cubicBezTo>
                  <a:cubicBezTo>
                    <a:pt x="2927042" y="26851"/>
                    <a:pt x="2959410" y="3843"/>
                    <a:pt x="2999383" y="430"/>
                  </a:cubicBezTo>
                  <a:close/>
                </a:path>
              </a:pathLst>
            </a:custGeom>
            <a:grpFill/>
          </p:spPr>
        </p:pic>
      </p:grpSp>
      <p:sp>
        <p:nvSpPr>
          <p:cNvPr id="5" name="文本框 4"/>
          <p:cNvSpPr txBox="1"/>
          <p:nvPr/>
        </p:nvSpPr>
        <p:spPr>
          <a:xfrm>
            <a:off x="732849" y="197346"/>
            <a:ext cx="1297997" cy="646330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3800" dirty="0" smtClean="0">
                <a:solidFill>
                  <a:schemeClr val="bg1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5   20</a:t>
            </a:r>
            <a:endParaRPr lang="zh-CN" altLang="en-US" sz="13800" dirty="0">
              <a:solidFill>
                <a:schemeClr val="bg1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91608" y="2111543"/>
            <a:ext cx="3033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rgbClr val="C90204"/>
                </a:solidFill>
                <a:latin typeface="Berlin Sans FB Demi" panose="020E0802020502020306" pitchFamily="34" charset="0"/>
                <a:ea typeface="微软雅黑" panose="020B0503020204020204" pitchFamily="34" charset="-122"/>
              </a:rPr>
              <a:t>L O V E</a:t>
            </a:r>
            <a:endParaRPr lang="zh-CN" altLang="en-US" sz="6000" dirty="0">
              <a:solidFill>
                <a:srgbClr val="C90204"/>
              </a:solidFill>
              <a:latin typeface="Berlin Sans FB Demi" panose="020E0802020502020306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99348" y="570850"/>
            <a:ext cx="4509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人生最大的幸福，是发现</a:t>
            </a:r>
            <a:r>
              <a:rPr lang="zh-CN" altLang="en-US" b="1" spc="600" dirty="0" smtClean="0">
                <a:solidFill>
                  <a:srgbClr val="C90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自己爱</a:t>
            </a:r>
            <a:r>
              <a:rPr lang="zh-CN" altLang="en-US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的人正好也爱着自己。</a:t>
            </a:r>
            <a:endParaRPr lang="zh-CN" altLang="en-US" b="1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634081" y="678510"/>
            <a:ext cx="422990" cy="6161088"/>
            <a:chOff x="11634081" y="678510"/>
            <a:chExt cx="422990" cy="6161088"/>
          </a:xfrm>
        </p:grpSpPr>
        <p:sp>
          <p:nvSpPr>
            <p:cNvPr id="17" name="文本框 16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23" name="心形 22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心形 23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心形 24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" name="Otokaze - 夏恋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03516" y="-164207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8000">
        <p15:prstTrans prst="pageCurlDoubl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8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43001" y="197346"/>
            <a:ext cx="1297997" cy="646330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3800" dirty="0" smtClean="0">
                <a:solidFill>
                  <a:srgbClr val="C90204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5   20</a:t>
            </a:r>
            <a:endParaRPr lang="zh-CN" altLang="en-US" sz="13800" dirty="0">
              <a:solidFill>
                <a:srgbClr val="C90204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80899" y="2199861"/>
            <a:ext cx="2981739" cy="2981739"/>
            <a:chOff x="2680899" y="2199861"/>
            <a:chExt cx="2981739" cy="2981739"/>
          </a:xfrm>
        </p:grpSpPr>
        <p:sp>
          <p:nvSpPr>
            <p:cNvPr id="5" name="矩形 4"/>
            <p:cNvSpPr/>
            <p:nvPr/>
          </p:nvSpPr>
          <p:spPr>
            <a:xfrm>
              <a:off x="2680899" y="2199861"/>
              <a:ext cx="2981739" cy="2981739"/>
            </a:xfrm>
            <a:prstGeom prst="rect">
              <a:avLst/>
            </a:prstGeom>
            <a:solidFill>
              <a:srgbClr val="C902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96" r="12938"/>
            <a:stretch>
              <a:fillRect/>
            </a:stretch>
          </p:blipFill>
          <p:spPr>
            <a:xfrm>
              <a:off x="2987355" y="2506317"/>
              <a:ext cx="2368826" cy="2368826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2680899" y="1891424"/>
            <a:ext cx="2981739" cy="30843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076661" y="678510"/>
            <a:ext cx="4028660" cy="738664"/>
            <a:chOff x="7076661" y="638722"/>
            <a:chExt cx="4028660" cy="738664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7620000" y="657225"/>
              <a:ext cx="0" cy="654740"/>
            </a:xfrm>
            <a:prstGeom prst="line">
              <a:avLst/>
            </a:prstGeom>
            <a:ln w="38100">
              <a:solidFill>
                <a:srgbClr val="C902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7076661" y="988529"/>
              <a:ext cx="543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C9020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rgbClr val="C9020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712765" y="638722"/>
              <a:ext cx="33925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你那些恶作剧 </a:t>
              </a:r>
              <a:endPara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我是故意中招的 </a:t>
              </a:r>
              <a:endPara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因为想看见你的笑颜 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11" name="文本框 10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14" name="心形 13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心形 14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心形 15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76661" y="2287291"/>
            <a:ext cx="4028660" cy="738664"/>
            <a:chOff x="7076661" y="638722"/>
            <a:chExt cx="4028660" cy="73866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620000" y="657225"/>
              <a:ext cx="0" cy="654740"/>
            </a:xfrm>
            <a:prstGeom prst="line">
              <a:avLst/>
            </a:prstGeom>
            <a:ln w="38100">
              <a:solidFill>
                <a:srgbClr val="C902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7076661" y="988529"/>
              <a:ext cx="543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C9020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rgbClr val="C9020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712765" y="638722"/>
              <a:ext cx="33925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对着考试前紧张的我 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你说的那句“加油” 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又让心跳多出一分 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76661" y="3896072"/>
            <a:ext cx="4028660" cy="738664"/>
            <a:chOff x="7076661" y="638722"/>
            <a:chExt cx="4028660" cy="73866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7620000" y="657225"/>
              <a:ext cx="0" cy="654740"/>
            </a:xfrm>
            <a:prstGeom prst="line">
              <a:avLst/>
            </a:prstGeom>
            <a:ln w="38100">
              <a:solidFill>
                <a:srgbClr val="C902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7076661" y="988529"/>
              <a:ext cx="543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C9020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rgbClr val="C9020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712765" y="638722"/>
              <a:ext cx="33925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跟着我 </a:t>
              </a:r>
              <a:endPara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不喜欢吗？ 如果不喜欢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那我就跟着你走 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076661" y="5504852"/>
            <a:ext cx="4028660" cy="738664"/>
            <a:chOff x="7076661" y="638722"/>
            <a:chExt cx="4028660" cy="738664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7620000" y="657225"/>
              <a:ext cx="0" cy="654740"/>
            </a:xfrm>
            <a:prstGeom prst="line">
              <a:avLst/>
            </a:prstGeom>
            <a:ln w="38100">
              <a:solidFill>
                <a:srgbClr val="C902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7076661" y="988529"/>
              <a:ext cx="543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C9020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rgbClr val="C9020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712765" y="638722"/>
              <a:ext cx="33925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如果你在天堂遇见我 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请装作不认识我的样子 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因为下一次也想由我向你求婚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729247" y="678510"/>
            <a:ext cx="9462753" cy="5521460"/>
            <a:chOff x="2729247" y="678510"/>
            <a:chExt cx="9462753" cy="552146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9247" y="678510"/>
              <a:ext cx="8282189" cy="552146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06107" y="1854558"/>
              <a:ext cx="5185893" cy="1893194"/>
            </a:xfrm>
            <a:prstGeom prst="rect">
              <a:avLst/>
            </a:prstGeom>
            <a:solidFill>
              <a:srgbClr val="C90204"/>
            </a:solidFill>
            <a:ln>
              <a:solidFill>
                <a:srgbClr val="C902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48683" y="649208"/>
            <a:ext cx="1015663" cy="5580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92472" y="2343955"/>
            <a:ext cx="1738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 遇</a:t>
            </a:r>
            <a:endParaRPr lang="zh-CN" altLang="en-US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99053" y="2375134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你那些恶作剧 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我是故意中招的 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因为想看见你的笑颜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474558" y="2420019"/>
            <a:ext cx="0" cy="654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9" r="40253"/>
          <a:stretch>
            <a:fillRect/>
          </a:stretch>
        </p:blipFill>
        <p:spPr>
          <a:xfrm>
            <a:off x="6096000" y="1949195"/>
            <a:ext cx="2764665" cy="32451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817" y="3338781"/>
            <a:ext cx="3717702" cy="247500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4" b="46004"/>
          <a:stretch>
            <a:fillRect/>
          </a:stretch>
        </p:blipFill>
        <p:spPr>
          <a:xfrm>
            <a:off x="8340251" y="5986734"/>
            <a:ext cx="3659662" cy="87668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52241" y="2276709"/>
            <a:ext cx="339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你那些恶作剧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我是故意中招的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因为想看见你的笑颜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10936" y="636043"/>
            <a:ext cx="2479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相遇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810936" y="1008054"/>
            <a:ext cx="4381064" cy="0"/>
          </a:xfrm>
          <a:prstGeom prst="line">
            <a:avLst/>
          </a:prstGeom>
          <a:ln w="38100">
            <a:solidFill>
              <a:srgbClr val="C90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097979" y="3210909"/>
            <a:ext cx="1806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你那些恶作剧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我是故意中招的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因为想看见你的笑颜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39720" y="5867956"/>
            <a:ext cx="1806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你那些恶作剧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我是故意中招的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因为想看见你的笑颜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52241" y="1949195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我喜欢你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" r="18983"/>
          <a:stretch>
            <a:fillRect/>
          </a:stretch>
        </p:blipFill>
        <p:spPr>
          <a:xfrm>
            <a:off x="9014908" y="1545464"/>
            <a:ext cx="2576800" cy="53125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078" y="0"/>
            <a:ext cx="5143500" cy="34290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1506828" y="2143048"/>
            <a:ext cx="2421229" cy="3638671"/>
            <a:chOff x="1506828" y="2143048"/>
            <a:chExt cx="2421229" cy="3638671"/>
          </a:xfrm>
        </p:grpSpPr>
        <p:sp>
          <p:nvSpPr>
            <p:cNvPr id="5" name="心形 4"/>
            <p:cNvSpPr/>
            <p:nvPr/>
          </p:nvSpPr>
          <p:spPr>
            <a:xfrm>
              <a:off x="1668681" y="2143048"/>
              <a:ext cx="353303" cy="353303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506828" y="2694186"/>
              <a:ext cx="17386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 遇</a:t>
              </a:r>
              <a:endParaRPr lang="zh-CN" altLang="en-US" sz="3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506828" y="3680376"/>
              <a:ext cx="2421229" cy="175432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于千万人之中遇见你所要遇见的人，于千万年之中，时间的无涯的荒野里，没有早一步，也没有晚一步，刚巧赶上了，那也没有别的话可说，惟有轻轻地问一声：“噢，你也在这里吗</a:t>
              </a: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?”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06829" y="5590436"/>
              <a:ext cx="2202288" cy="19128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034051" y="5590437"/>
              <a:ext cx="675066" cy="191282"/>
            </a:xfrm>
            <a:prstGeom prst="rect">
              <a:avLst/>
            </a:prstGeom>
            <a:solidFill>
              <a:srgbClr val="E5585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37437" y="2143048"/>
            <a:ext cx="2421229" cy="3638671"/>
            <a:chOff x="7037437" y="2143048"/>
            <a:chExt cx="2421229" cy="3638671"/>
          </a:xfrm>
        </p:grpSpPr>
        <p:sp>
          <p:nvSpPr>
            <p:cNvPr id="17" name="心形 16"/>
            <p:cNvSpPr/>
            <p:nvPr/>
          </p:nvSpPr>
          <p:spPr>
            <a:xfrm>
              <a:off x="7199290" y="2143048"/>
              <a:ext cx="353303" cy="353303"/>
            </a:xfrm>
            <a:prstGeom prst="heart">
              <a:avLst/>
            </a:prstGeom>
            <a:solidFill>
              <a:srgbClr val="C902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037437" y="2694186"/>
              <a:ext cx="17386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spc="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相 遇</a:t>
              </a:r>
              <a:endParaRPr lang="zh-CN" altLang="en-US" sz="3600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037437" y="3680376"/>
              <a:ext cx="2421229" cy="175432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于千万人之中遇见你所要遇见的人，于千万年之中，时间的无涯的荒野里，没有早一步，也没有晚一步，刚巧赶上了，那也没有别的话可说，惟有轻轻地问一声：“噢，你也在这里吗</a:t>
              </a: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?”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037438" y="5590436"/>
              <a:ext cx="2202288" cy="19128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8564660" y="5590437"/>
              <a:ext cx="675066" cy="191282"/>
            </a:xfrm>
            <a:prstGeom prst="rect">
              <a:avLst/>
            </a:prstGeom>
            <a:solidFill>
              <a:srgbClr val="E5585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23" name="文本框 22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26" name="心形 25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心形 26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心形 27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3" r="21127"/>
          <a:stretch>
            <a:fillRect/>
          </a:stretch>
        </p:blipFill>
        <p:spPr>
          <a:xfrm>
            <a:off x="813784" y="1651379"/>
            <a:ext cx="2546136" cy="38408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9" r="46786"/>
          <a:stretch>
            <a:fillRect/>
          </a:stretch>
        </p:blipFill>
        <p:spPr>
          <a:xfrm>
            <a:off x="3359920" y="1651379"/>
            <a:ext cx="2560562" cy="384084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482" y="1651379"/>
            <a:ext cx="2560562" cy="384084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988860" y="1651380"/>
            <a:ext cx="371060" cy="1645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34996" y="1651377"/>
            <a:ext cx="399367" cy="2497541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081133" y="1651377"/>
            <a:ext cx="399367" cy="3057101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964370" y="3350525"/>
            <a:ext cx="1969792" cy="181588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64370" y="2677318"/>
            <a:ext cx="1738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 遇</a:t>
            </a:r>
            <a:endParaRPr lang="zh-CN" altLang="en-US" sz="2400" b="1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069371" y="3193573"/>
            <a:ext cx="907190" cy="0"/>
          </a:xfrm>
          <a:prstGeom prst="line">
            <a:avLst/>
          </a:prstGeom>
          <a:ln w="28575">
            <a:solidFill>
              <a:srgbClr val="C90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0941825" y="709423"/>
            <a:ext cx="933912" cy="378698"/>
          </a:xfrm>
          <a:prstGeom prst="rect">
            <a:avLst/>
          </a:prstGeom>
          <a:noFill/>
          <a:ln w="28575">
            <a:solidFill>
              <a:srgbClr val="C90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0982769" y="748011"/>
            <a:ext cx="1738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130588" y="5821275"/>
            <a:ext cx="1738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971950" y="1724071"/>
            <a:ext cx="369332" cy="159915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2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你那些恶作剧 </a:t>
            </a:r>
            <a:endParaRPr lang="zh-CN" altLang="en-US" sz="1200" spc="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550606" y="1724070"/>
            <a:ext cx="369332" cy="211095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200" spc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我是故意中招的 </a:t>
            </a:r>
            <a:endParaRPr lang="zh-CN" altLang="en-US" sz="1200" spc="1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093378" y="1724069"/>
            <a:ext cx="369332" cy="362585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200" spc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因为想看见你的笑颜 </a:t>
            </a:r>
            <a:endParaRPr lang="zh-CN" altLang="en-US" sz="1200" spc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/>
      <p:bldP spid="17" grpId="0"/>
      <p:bldP spid="21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0" b="29034"/>
          <a:stretch>
            <a:fillRect/>
          </a:stretch>
        </p:blipFill>
        <p:spPr>
          <a:xfrm>
            <a:off x="5210569" y="4379602"/>
            <a:ext cx="6242403" cy="18151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50867"/>
          <a:stretch>
            <a:fillRect/>
          </a:stretch>
        </p:blipFill>
        <p:spPr>
          <a:xfrm>
            <a:off x="5210569" y="680210"/>
            <a:ext cx="6242403" cy="18151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13"/>
          <a:stretch>
            <a:fillRect/>
          </a:stretch>
        </p:blipFill>
        <p:spPr>
          <a:xfrm>
            <a:off x="5210569" y="2534918"/>
            <a:ext cx="6242403" cy="181515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16200000">
            <a:off x="5820325" y="3764690"/>
            <a:ext cx="369332" cy="1599156"/>
          </a:xfrm>
          <a:prstGeom prst="rect">
            <a:avLst/>
          </a:prstGeom>
          <a:solidFill>
            <a:srgbClr val="C00000"/>
          </a:solidFill>
        </p:spPr>
        <p:txBody>
          <a:bodyPr vert="eaVert" wrap="none">
            <a:spAutoFit/>
          </a:bodyPr>
          <a:lstStyle/>
          <a:p>
            <a:r>
              <a:rPr lang="zh-CN" altLang="en-US" sz="12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你那些恶作剧 </a:t>
            </a:r>
            <a:endParaRPr lang="zh-CN" altLang="en-US" sz="1200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16200000">
            <a:off x="6254500" y="1493266"/>
            <a:ext cx="399367" cy="2497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16200000">
            <a:off x="6130815" y="1663345"/>
            <a:ext cx="369332" cy="211095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200" spc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我是故意中招的 </a:t>
            </a:r>
            <a:endParaRPr lang="zh-CN" altLang="en-US" sz="1200" spc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rot="16200000">
            <a:off x="6534280" y="-670753"/>
            <a:ext cx="399367" cy="3057101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16200000">
            <a:off x="6888265" y="-965850"/>
            <a:ext cx="369332" cy="362585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200" spc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因为想看见你的笑颜 </a:t>
            </a:r>
            <a:endParaRPr lang="zh-CN" altLang="en-US" sz="1200" spc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14" name="文本框 1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17" name="心形 1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心形 1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心形 1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1280680" y="2681865"/>
            <a:ext cx="2704466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80680" y="2008658"/>
            <a:ext cx="1738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 遇</a:t>
            </a:r>
            <a:endParaRPr lang="zh-CN" altLang="en-US" sz="2000" b="1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85681" y="2524913"/>
            <a:ext cx="907190" cy="0"/>
          </a:xfrm>
          <a:prstGeom prst="line">
            <a:avLst/>
          </a:prstGeom>
          <a:ln w="28575">
            <a:solidFill>
              <a:srgbClr val="C90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1599803" y="687368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603334" y="5555916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82877" y="4185739"/>
            <a:ext cx="2602270" cy="3180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 animBg="1"/>
      <p:bldP spid="12" grpId="0"/>
      <p:bldP spid="20" grpId="0"/>
      <p:bldP spid="21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2729247" y="678510"/>
            <a:ext cx="9462753" cy="5519588"/>
            <a:chOff x="2729247" y="678510"/>
            <a:chExt cx="9462753" cy="551958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9247" y="678510"/>
              <a:ext cx="8279382" cy="551958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06107" y="1854558"/>
              <a:ext cx="5185893" cy="1893194"/>
            </a:xfrm>
            <a:prstGeom prst="rect">
              <a:avLst/>
            </a:prstGeom>
            <a:solidFill>
              <a:srgbClr val="C90204"/>
            </a:solidFill>
            <a:ln>
              <a:solidFill>
                <a:srgbClr val="C902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48683" y="649208"/>
            <a:ext cx="1015663" cy="5580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92472" y="2343955"/>
            <a:ext cx="1738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 知</a:t>
            </a:r>
            <a:endParaRPr lang="zh-CN" altLang="en-US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99053" y="2375134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对着考试前紧张的我 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你说的那句“加油” 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又让心跳多出一分 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474558" y="2420019"/>
            <a:ext cx="0" cy="654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662"/>
          <a:stretch>
            <a:fillRect/>
          </a:stretch>
        </p:blipFill>
        <p:spPr>
          <a:xfrm>
            <a:off x="5209359" y="657225"/>
            <a:ext cx="3847553" cy="418181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3"/>
          <a:stretch>
            <a:fillRect/>
          </a:stretch>
        </p:blipFill>
        <p:spPr>
          <a:xfrm>
            <a:off x="1248229" y="4029197"/>
            <a:ext cx="3512457" cy="197586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1858171" y="4029198"/>
            <a:ext cx="377372" cy="1975862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10" name="文本框 9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13" name="心形 12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心形 13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心形 14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723" y="1389242"/>
            <a:ext cx="1645557" cy="1097038"/>
          </a:xfrm>
          <a:prstGeom prst="rect">
            <a:avLst/>
          </a:prstGeom>
          <a:ln w="28575">
            <a:solidFill>
              <a:srgbClr val="C90204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8067072" y="613950"/>
            <a:ext cx="6248522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7200" spc="600" dirty="0" smtClean="0">
                <a:solidFill>
                  <a:schemeClr val="bg1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</a:t>
            </a:r>
            <a:r>
              <a:rPr lang="en-US" altLang="zh-CN" sz="7200" spc="600" dirty="0" smtClean="0">
                <a:solidFill>
                  <a:srgbClr val="C90204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 2 0</a:t>
            </a:r>
            <a:endParaRPr lang="zh-CN" altLang="en-US" sz="7200" spc="600" dirty="0">
              <a:solidFill>
                <a:srgbClr val="C90204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18116" y="1871172"/>
            <a:ext cx="339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对着考试前紧张的我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你说的那句“加油”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又让心跳多出一分 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18116" y="1543658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我喜欢你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211226" y="4202822"/>
            <a:ext cx="339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对着考试前紧张的我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你说的那句“加油”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又让心跳多出一分 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11226" y="3875308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我喜欢你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09359" y="4882317"/>
            <a:ext cx="3847553" cy="306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51086" y="1337597"/>
            <a:ext cx="1741714" cy="1179906"/>
          </a:xfrm>
          <a:prstGeom prst="rect">
            <a:avLst/>
          </a:prstGeom>
          <a:solidFill>
            <a:srgbClr val="C90204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402202" y="1512051"/>
            <a:ext cx="1305685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600" spc="3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600" spc="3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1"/>
          <a:stretch>
            <a:fillRect/>
          </a:stretch>
        </p:blipFill>
        <p:spPr>
          <a:xfrm>
            <a:off x="6662059" y="636815"/>
            <a:ext cx="4963884" cy="55843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49"/>
          <a:stretch>
            <a:fillRect/>
          </a:stretch>
        </p:blipFill>
        <p:spPr>
          <a:xfrm>
            <a:off x="7621145" y="1589630"/>
            <a:ext cx="3221372" cy="357030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r="29068"/>
          <a:stretch>
            <a:fillRect/>
          </a:stretch>
        </p:blipFill>
        <p:spPr>
          <a:xfrm>
            <a:off x="1506318" y="1589629"/>
            <a:ext cx="3088653" cy="357030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9" name="文本框 8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12" name="心形 11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心形 12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心形 13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613232" y="1107423"/>
            <a:ext cx="2981739" cy="30843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57222" y="5386828"/>
            <a:ext cx="2293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对着考试前紧张的我 你说的那句“加油” 又让心跳多出一分 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24" y="678510"/>
            <a:ext cx="8290643" cy="552709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62324" y="2698469"/>
            <a:ext cx="3374247" cy="1479670"/>
          </a:xfrm>
          <a:prstGeom prst="rect">
            <a:avLst/>
          </a:prstGeom>
          <a:solidFill>
            <a:srgbClr val="C00000">
              <a:alpha val="76000"/>
            </a:srgbClr>
          </a:solidFill>
          <a:ln>
            <a:solidFill>
              <a:srgbClr val="C90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5" name="文本框 4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8" name="心形 7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心形 9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890128" y="2899695"/>
            <a:ext cx="2981739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3200" spc="3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3200" spc="3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r="84724"/>
          <a:stretch>
            <a:fillRect/>
          </a:stretch>
        </p:blipFill>
        <p:spPr>
          <a:xfrm>
            <a:off x="11628115" y="678510"/>
            <a:ext cx="563885" cy="5519588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546680" y="840462"/>
            <a:ext cx="3442756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7200" spc="600" dirty="0" smtClean="0">
                <a:solidFill>
                  <a:srgbClr val="C90204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5 2 0</a:t>
            </a:r>
            <a:endParaRPr lang="zh-CN" altLang="en-US" sz="7200" spc="600" dirty="0">
              <a:solidFill>
                <a:srgbClr val="C90204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487269" y="5274768"/>
            <a:ext cx="2197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lnSpc>
                <a:spcPct val="150000"/>
              </a:lnSpc>
            </a:pPr>
            <a:r>
              <a:rPr lang="zh-CN" altLang="en-US" sz="12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对着考试前紧张的我 你说的那句“加油” 又让心跳多出一分 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69"/>
          <a:stretch>
            <a:fillRect/>
          </a:stretch>
        </p:blipFill>
        <p:spPr>
          <a:xfrm>
            <a:off x="4914357" y="680758"/>
            <a:ext cx="5898786" cy="2947813"/>
          </a:xfrm>
          <a:prstGeom prst="rect">
            <a:avLst/>
          </a:prstGeom>
          <a:ln w="28575">
            <a:solidFill>
              <a:srgbClr val="C90204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215" y="3875812"/>
            <a:ext cx="2831414" cy="23222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6" b="5933"/>
          <a:stretch>
            <a:fillRect/>
          </a:stretch>
        </p:blipFill>
        <p:spPr>
          <a:xfrm>
            <a:off x="6763657" y="3875812"/>
            <a:ext cx="4049485" cy="232228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73417" y="781540"/>
            <a:ext cx="1362197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76080" y="2982240"/>
            <a:ext cx="339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对着考试前紧张的我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你说的那句“加油”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又让心跳多出一分 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599803" y="687368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603334" y="5555916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20005" y="3934059"/>
            <a:ext cx="400110" cy="1524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/>
            <a:r>
              <a:rPr lang="zh-CN" altLang="en-US" sz="1400" b="1" spc="600" dirty="0" smtClean="0">
                <a:solidFill>
                  <a:srgbClr val="C90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我喜欢你</a:t>
            </a:r>
            <a:endParaRPr lang="zh-CN" altLang="en-US" sz="1400" b="1" spc="600" dirty="0">
              <a:solidFill>
                <a:srgbClr val="C90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2673068" y="678510"/>
            <a:ext cx="9518932" cy="5550761"/>
            <a:chOff x="2673068" y="678510"/>
            <a:chExt cx="9518932" cy="555076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3068" y="678510"/>
              <a:ext cx="8338368" cy="5550761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06107" y="1854558"/>
              <a:ext cx="5185893" cy="1893194"/>
            </a:xfrm>
            <a:prstGeom prst="rect">
              <a:avLst/>
            </a:prstGeom>
            <a:solidFill>
              <a:srgbClr val="C90204"/>
            </a:solidFill>
            <a:ln>
              <a:solidFill>
                <a:srgbClr val="C902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48683" y="649208"/>
            <a:ext cx="1015663" cy="5580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92472" y="2343955"/>
            <a:ext cx="1738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 爱</a:t>
            </a:r>
            <a:endParaRPr lang="zh-CN" altLang="en-US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99053" y="2375134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跟着我 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不喜欢吗？ 如果不喜欢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那我就跟着你走 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474558" y="2420019"/>
            <a:ext cx="0" cy="654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4" r="25728"/>
          <a:stretch>
            <a:fillRect/>
          </a:stretch>
        </p:blipFill>
        <p:spPr>
          <a:xfrm>
            <a:off x="4414105" y="1214114"/>
            <a:ext cx="1681895" cy="19739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21"/>
          <a:stretch>
            <a:fillRect/>
          </a:stretch>
        </p:blipFill>
        <p:spPr>
          <a:xfrm>
            <a:off x="1236714" y="3429000"/>
            <a:ext cx="1681895" cy="18720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54"/>
          <a:stretch>
            <a:fillRect/>
          </a:stretch>
        </p:blipFill>
        <p:spPr>
          <a:xfrm>
            <a:off x="7099687" y="1214115"/>
            <a:ext cx="3556894" cy="197396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5"/>
          <a:stretch>
            <a:fillRect/>
          </a:stretch>
        </p:blipFill>
        <p:spPr>
          <a:xfrm>
            <a:off x="1236715" y="1214113"/>
            <a:ext cx="1681895" cy="19739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4"/>
          <a:stretch>
            <a:fillRect/>
          </a:stretch>
        </p:blipFill>
        <p:spPr>
          <a:xfrm>
            <a:off x="3153023" y="3466153"/>
            <a:ext cx="1228849" cy="1834927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076093" y="2979646"/>
            <a:ext cx="242168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20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20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99687" y="4588708"/>
            <a:ext cx="3392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99687" y="4261194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我喜欢你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599803" y="687368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603334" y="5555916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05924" y="942071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81872" y="942071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YOU 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076092" y="942071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FOREVER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05923" y="5319745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075455" y="5319745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YOU 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02"/>
          <a:stretch>
            <a:fillRect/>
          </a:stretch>
        </p:blipFill>
        <p:spPr>
          <a:xfrm>
            <a:off x="1614511" y="1299308"/>
            <a:ext cx="3766536" cy="421831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11599803" y="687368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603334" y="5555916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8"/>
          <a:stretch>
            <a:fillRect/>
          </a:stretch>
        </p:blipFill>
        <p:spPr>
          <a:xfrm>
            <a:off x="7245575" y="657225"/>
            <a:ext cx="1719666" cy="277177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381047" y="2346638"/>
            <a:ext cx="1292520" cy="212365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4400" spc="600" dirty="0" smtClean="0">
                <a:solidFill>
                  <a:srgbClr val="C90204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5 2 0</a:t>
            </a:r>
            <a:endParaRPr lang="zh-CN" altLang="en-US" sz="4400" spc="600" dirty="0">
              <a:solidFill>
                <a:srgbClr val="C90204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48451" y="5731839"/>
            <a:ext cx="6527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5575" y="3610893"/>
            <a:ext cx="339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跟着我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不喜欢吗？ 如果不喜欢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那我就跟着你走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4" r="82754"/>
          <a:stretch>
            <a:fillRect/>
          </a:stretch>
        </p:blipFill>
        <p:spPr>
          <a:xfrm>
            <a:off x="10264228" y="1299309"/>
            <a:ext cx="464458" cy="489879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546154" y="5597934"/>
            <a:ext cx="1247465" cy="6001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592" y="1612881"/>
            <a:ext cx="2958007" cy="18161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3" b="9619"/>
          <a:stretch>
            <a:fillRect/>
          </a:stretch>
        </p:blipFill>
        <p:spPr>
          <a:xfrm>
            <a:off x="3314104" y="3628571"/>
            <a:ext cx="4497488" cy="2569527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4412343" y="884571"/>
            <a:ext cx="3149600" cy="2469246"/>
            <a:chOff x="4412343" y="884571"/>
            <a:chExt cx="3149600" cy="246924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534" b="6151"/>
            <a:stretch>
              <a:fillRect/>
            </a:stretch>
          </p:blipFill>
          <p:spPr>
            <a:xfrm>
              <a:off x="4426858" y="884571"/>
              <a:ext cx="3106284" cy="2469246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4412343" y="884571"/>
              <a:ext cx="3149600" cy="2469246"/>
            </a:xfrm>
            <a:prstGeom prst="rect">
              <a:avLst/>
            </a:prstGeom>
            <a:solidFill>
              <a:srgbClr val="C90204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885157" y="1813054"/>
            <a:ext cx="242168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2000" spc="3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2000" spc="3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92601" y="3469160"/>
            <a:ext cx="339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跟着我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不喜欢吗？ 如果不喜欢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那我就跟着你走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92601" y="3141646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我爱你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63016" y="3882283"/>
            <a:ext cx="1292520" cy="212365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4400" spc="600" dirty="0" smtClean="0">
                <a:solidFill>
                  <a:srgbClr val="C90204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5 2 0</a:t>
            </a:r>
            <a:endParaRPr lang="zh-CN" altLang="en-US" sz="4400" spc="600" dirty="0">
              <a:solidFill>
                <a:srgbClr val="C90204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77490" y="4188236"/>
            <a:ext cx="339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跟着我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不喜欢吗？ 如果不喜欢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那我就跟着你走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92601" y="1905387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03443" y="5936488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YOU 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56553" y="840228"/>
            <a:ext cx="2421685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77490" y="3934059"/>
            <a:ext cx="2421685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200" b="1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FOREVER</a:t>
            </a:r>
            <a:endParaRPr lang="zh-CN" altLang="en-US" sz="1100" b="1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599803" y="687368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603334" y="5555916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908666" y="678511"/>
            <a:ext cx="5187334" cy="5519588"/>
          </a:xfrm>
          <a:prstGeom prst="rect">
            <a:avLst/>
          </a:prstGeom>
          <a:ln>
            <a:solidFill>
              <a:srgbClr val="C90204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8" t="8940" r="4010" b="7296"/>
          <a:stretch>
            <a:fillRect/>
          </a:stretch>
        </p:blipFill>
        <p:spPr>
          <a:xfrm>
            <a:off x="7139621" y="2020640"/>
            <a:ext cx="4422132" cy="2686742"/>
          </a:xfrm>
          <a:custGeom>
            <a:avLst/>
            <a:gdLst>
              <a:gd name="connsiteX0" fmla="*/ 3170139 w 5135807"/>
              <a:gd name="connsiteY0" fmla="*/ 3111664 h 3120348"/>
              <a:gd name="connsiteX1" fmla="*/ 3170139 w 5135807"/>
              <a:gd name="connsiteY1" fmla="*/ 3114558 h 3120348"/>
              <a:gd name="connsiteX2" fmla="*/ 3169778 w 5135807"/>
              <a:gd name="connsiteY2" fmla="*/ 3113835 h 3120348"/>
              <a:gd name="connsiteX3" fmla="*/ 3169176 w 5135807"/>
              <a:gd name="connsiteY3" fmla="*/ 3112629 h 3120348"/>
              <a:gd name="connsiteX4" fmla="*/ 3167248 w 5135807"/>
              <a:gd name="connsiteY4" fmla="*/ 3108769 h 3120348"/>
              <a:gd name="connsiteX5" fmla="*/ 3169176 w 5135807"/>
              <a:gd name="connsiteY5" fmla="*/ 3112629 h 3120348"/>
              <a:gd name="connsiteX6" fmla="*/ 3162551 w 5135807"/>
              <a:gd name="connsiteY6" fmla="*/ 3119262 h 3120348"/>
              <a:gd name="connsiteX7" fmla="*/ 3161467 w 5135807"/>
              <a:gd name="connsiteY7" fmla="*/ 3120348 h 3120348"/>
              <a:gd name="connsiteX8" fmla="*/ 3149904 w 5135807"/>
              <a:gd name="connsiteY8" fmla="*/ 3120348 h 3120348"/>
              <a:gd name="connsiteX9" fmla="*/ 3155686 w 5135807"/>
              <a:gd name="connsiteY9" fmla="*/ 3111664 h 3120348"/>
              <a:gd name="connsiteX10" fmla="*/ 3167248 w 5135807"/>
              <a:gd name="connsiteY10" fmla="*/ 3108769 h 3120348"/>
              <a:gd name="connsiteX11" fmla="*/ 2984004 w 5135807"/>
              <a:gd name="connsiteY11" fmla="*/ 3086200 h 3120348"/>
              <a:gd name="connsiteX12" fmla="*/ 2984412 w 5135807"/>
              <a:gd name="connsiteY12" fmla="*/ 3086336 h 3120348"/>
              <a:gd name="connsiteX13" fmla="*/ 2990916 w 5135807"/>
              <a:gd name="connsiteY13" fmla="*/ 3091402 h 3120348"/>
              <a:gd name="connsiteX14" fmla="*/ 2973572 w 5135807"/>
              <a:gd name="connsiteY14" fmla="*/ 3100086 h 3120348"/>
              <a:gd name="connsiteX15" fmla="*/ 2970682 w 5135807"/>
              <a:gd name="connsiteY15" fmla="*/ 3108769 h 3120348"/>
              <a:gd name="connsiteX16" fmla="*/ 2967791 w 5135807"/>
              <a:gd name="connsiteY16" fmla="*/ 3108769 h 3120348"/>
              <a:gd name="connsiteX17" fmla="*/ 2979354 w 5135807"/>
              <a:gd name="connsiteY17" fmla="*/ 3092487 h 3120348"/>
              <a:gd name="connsiteX18" fmla="*/ 2982244 w 5135807"/>
              <a:gd name="connsiteY18" fmla="*/ 3085613 h 3120348"/>
              <a:gd name="connsiteX19" fmla="*/ 2983689 w 5135807"/>
              <a:gd name="connsiteY19" fmla="*/ 3085613 h 3120348"/>
              <a:gd name="connsiteX20" fmla="*/ 2984439 w 5135807"/>
              <a:gd name="connsiteY20" fmla="*/ 3085613 h 3120348"/>
              <a:gd name="connsiteX21" fmla="*/ 2984004 w 5135807"/>
              <a:gd name="connsiteY21" fmla="*/ 3086200 h 3120348"/>
              <a:gd name="connsiteX22" fmla="*/ 3462660 w 5135807"/>
              <a:gd name="connsiteY22" fmla="*/ 3067079 h 3120348"/>
              <a:gd name="connsiteX23" fmla="*/ 3464990 w 5135807"/>
              <a:gd name="connsiteY23" fmla="*/ 3068245 h 3120348"/>
              <a:gd name="connsiteX24" fmla="*/ 3464132 w 5135807"/>
              <a:gd name="connsiteY24" fmla="*/ 3069150 h 3120348"/>
              <a:gd name="connsiteX25" fmla="*/ 3461929 w 5135807"/>
              <a:gd name="connsiteY25" fmla="*/ 3066713 h 3120348"/>
              <a:gd name="connsiteX26" fmla="*/ 3462460 w 5135807"/>
              <a:gd name="connsiteY26" fmla="*/ 3066798 h 3120348"/>
              <a:gd name="connsiteX27" fmla="*/ 3462660 w 5135807"/>
              <a:gd name="connsiteY27" fmla="*/ 3067079 h 3120348"/>
              <a:gd name="connsiteX28" fmla="*/ 1120642 w 5135807"/>
              <a:gd name="connsiteY28" fmla="*/ 2848258 h 3120348"/>
              <a:gd name="connsiteX29" fmla="*/ 1123533 w 5135807"/>
              <a:gd name="connsiteY29" fmla="*/ 2848258 h 3120348"/>
              <a:gd name="connsiteX30" fmla="*/ 1130181 w 5135807"/>
              <a:gd name="connsiteY30" fmla="*/ 2848258 h 3120348"/>
              <a:gd name="connsiteX31" fmla="*/ 1128953 w 5135807"/>
              <a:gd name="connsiteY31" fmla="*/ 2848982 h 3120348"/>
              <a:gd name="connsiteX32" fmla="*/ 1120642 w 5135807"/>
              <a:gd name="connsiteY32" fmla="*/ 2848258 h 3120348"/>
              <a:gd name="connsiteX33" fmla="*/ 1126423 w 5135807"/>
              <a:gd name="connsiteY33" fmla="*/ 2839574 h 3120348"/>
              <a:gd name="connsiteX34" fmla="*/ 1128478 w 5135807"/>
              <a:gd name="connsiteY34" fmla="*/ 2839663 h 3120348"/>
              <a:gd name="connsiteX35" fmla="*/ 1126423 w 5135807"/>
              <a:gd name="connsiteY35" fmla="*/ 2842469 h 3120348"/>
              <a:gd name="connsiteX36" fmla="*/ 1126423 w 5135807"/>
              <a:gd name="connsiteY36" fmla="*/ 2839574 h 3120348"/>
              <a:gd name="connsiteX37" fmla="*/ 1326713 w 5135807"/>
              <a:gd name="connsiteY37" fmla="*/ 2837492 h 3120348"/>
              <a:gd name="connsiteX38" fmla="*/ 1326604 w 5135807"/>
              <a:gd name="connsiteY38" fmla="*/ 2837765 h 3120348"/>
              <a:gd name="connsiteX39" fmla="*/ 1325881 w 5135807"/>
              <a:gd name="connsiteY39" fmla="*/ 2839574 h 3120348"/>
              <a:gd name="connsiteX40" fmla="*/ 1324267 w 5135807"/>
              <a:gd name="connsiteY40" fmla="*/ 2837733 h 3120348"/>
              <a:gd name="connsiteX41" fmla="*/ 1329855 w 5135807"/>
              <a:gd name="connsiteY41" fmla="*/ 2835232 h 3120348"/>
              <a:gd name="connsiteX42" fmla="*/ 1330352 w 5135807"/>
              <a:gd name="connsiteY42" fmla="*/ 2837132 h 3120348"/>
              <a:gd name="connsiteX43" fmla="*/ 1326713 w 5135807"/>
              <a:gd name="connsiteY43" fmla="*/ 2837492 h 3120348"/>
              <a:gd name="connsiteX44" fmla="*/ 1327583 w 5135807"/>
              <a:gd name="connsiteY44" fmla="*/ 2835314 h 3120348"/>
              <a:gd name="connsiteX45" fmla="*/ 1441508 w 5135807"/>
              <a:gd name="connsiteY45" fmla="*/ 2821122 h 3120348"/>
              <a:gd name="connsiteX46" fmla="*/ 1440280 w 5135807"/>
              <a:gd name="connsiteY46" fmla="*/ 2821583 h 3120348"/>
              <a:gd name="connsiteX47" fmla="*/ 1440063 w 5135807"/>
              <a:gd name="connsiteY47" fmla="*/ 2821393 h 3120348"/>
              <a:gd name="connsiteX48" fmla="*/ 1438979 w 5135807"/>
              <a:gd name="connsiteY48" fmla="*/ 2820443 h 3120348"/>
              <a:gd name="connsiteX49" fmla="*/ 1440063 w 5135807"/>
              <a:gd name="connsiteY49" fmla="*/ 2821393 h 3120348"/>
              <a:gd name="connsiteX50" fmla="*/ 1435727 w 5135807"/>
              <a:gd name="connsiteY50" fmla="*/ 2822207 h 3120348"/>
              <a:gd name="connsiteX51" fmla="*/ 1438979 w 5135807"/>
              <a:gd name="connsiteY51" fmla="*/ 2820443 h 3120348"/>
              <a:gd name="connsiteX52" fmla="*/ 932969 w 5135807"/>
              <a:gd name="connsiteY52" fmla="*/ 2815082 h 3120348"/>
              <a:gd name="connsiteX53" fmla="*/ 935638 w 5135807"/>
              <a:gd name="connsiteY53" fmla="*/ 2816418 h 3120348"/>
              <a:gd name="connsiteX54" fmla="*/ 935638 w 5135807"/>
              <a:gd name="connsiteY54" fmla="*/ 2817141 h 3120348"/>
              <a:gd name="connsiteX55" fmla="*/ 935638 w 5135807"/>
              <a:gd name="connsiteY55" fmla="*/ 2817576 h 3120348"/>
              <a:gd name="connsiteX56" fmla="*/ 931302 w 5135807"/>
              <a:gd name="connsiteY56" fmla="*/ 2817865 h 3120348"/>
              <a:gd name="connsiteX57" fmla="*/ 1435613 w 5135807"/>
              <a:gd name="connsiteY57" fmla="*/ 2801283 h 3120348"/>
              <a:gd name="connsiteX58" fmla="*/ 1432159 w 5135807"/>
              <a:gd name="connsiteY58" fmla="*/ 2803347 h 3120348"/>
              <a:gd name="connsiteX59" fmla="*/ 1429605 w 5135807"/>
              <a:gd name="connsiteY59" fmla="*/ 2801477 h 3120348"/>
              <a:gd name="connsiteX60" fmla="*/ 1429855 w 5135807"/>
              <a:gd name="connsiteY60" fmla="*/ 2801402 h 3120348"/>
              <a:gd name="connsiteX61" fmla="*/ 1577370 w 5135807"/>
              <a:gd name="connsiteY61" fmla="*/ 2799050 h 3120348"/>
              <a:gd name="connsiteX62" fmla="*/ 1571589 w 5135807"/>
              <a:gd name="connsiteY62" fmla="*/ 2804839 h 3120348"/>
              <a:gd name="connsiteX63" fmla="*/ 1571589 w 5135807"/>
              <a:gd name="connsiteY63" fmla="*/ 2799805 h 3120348"/>
              <a:gd name="connsiteX64" fmla="*/ 1571589 w 5135807"/>
              <a:gd name="connsiteY64" fmla="*/ 2799050 h 3120348"/>
              <a:gd name="connsiteX65" fmla="*/ 1571589 w 5135807"/>
              <a:gd name="connsiteY65" fmla="*/ 2799774 h 3120348"/>
              <a:gd name="connsiteX66" fmla="*/ 1571589 w 5135807"/>
              <a:gd name="connsiteY66" fmla="*/ 2799805 h 3120348"/>
              <a:gd name="connsiteX67" fmla="*/ 1569060 w 5135807"/>
              <a:gd name="connsiteY67" fmla="*/ 2800136 h 3120348"/>
              <a:gd name="connsiteX68" fmla="*/ 1571589 w 5135807"/>
              <a:gd name="connsiteY68" fmla="*/ 2799050 h 3120348"/>
              <a:gd name="connsiteX69" fmla="*/ 912512 w 5135807"/>
              <a:gd name="connsiteY69" fmla="*/ 2799050 h 3120348"/>
              <a:gd name="connsiteX70" fmla="*/ 912512 w 5135807"/>
              <a:gd name="connsiteY70" fmla="*/ 2804839 h 3120348"/>
              <a:gd name="connsiteX71" fmla="*/ 924075 w 5135807"/>
              <a:gd name="connsiteY71" fmla="*/ 2799050 h 3120348"/>
              <a:gd name="connsiteX72" fmla="*/ 912512 w 5135807"/>
              <a:gd name="connsiteY72" fmla="*/ 2810628 h 3120348"/>
              <a:gd name="connsiteX73" fmla="*/ 935638 w 5135807"/>
              <a:gd name="connsiteY73" fmla="*/ 2810628 h 3120348"/>
              <a:gd name="connsiteX74" fmla="*/ 932969 w 5135807"/>
              <a:gd name="connsiteY74" fmla="*/ 2815082 h 3120348"/>
              <a:gd name="connsiteX75" fmla="*/ 929856 w 5135807"/>
              <a:gd name="connsiteY75" fmla="*/ 2813523 h 3120348"/>
              <a:gd name="connsiteX76" fmla="*/ 918294 w 5135807"/>
              <a:gd name="connsiteY76" fmla="*/ 2822207 h 3120348"/>
              <a:gd name="connsiteX77" fmla="*/ 903840 w 5135807"/>
              <a:gd name="connsiteY77" fmla="*/ 2825101 h 3120348"/>
              <a:gd name="connsiteX78" fmla="*/ 903840 w 5135807"/>
              <a:gd name="connsiteY78" fmla="*/ 2816418 h 3120348"/>
              <a:gd name="connsiteX79" fmla="*/ 898059 w 5135807"/>
              <a:gd name="connsiteY79" fmla="*/ 2807734 h 3120348"/>
              <a:gd name="connsiteX80" fmla="*/ 900950 w 5135807"/>
              <a:gd name="connsiteY80" fmla="*/ 2801945 h 3120348"/>
              <a:gd name="connsiteX81" fmla="*/ 912512 w 5135807"/>
              <a:gd name="connsiteY81" fmla="*/ 2799050 h 3120348"/>
              <a:gd name="connsiteX82" fmla="*/ 1713233 w 5135807"/>
              <a:gd name="connsiteY82" fmla="*/ 2796156 h 3120348"/>
              <a:gd name="connsiteX83" fmla="*/ 1713233 w 5135807"/>
              <a:gd name="connsiteY83" fmla="*/ 2799050 h 3120348"/>
              <a:gd name="connsiteX84" fmla="*/ 1710342 w 5135807"/>
              <a:gd name="connsiteY84" fmla="*/ 2799050 h 3120348"/>
              <a:gd name="connsiteX85" fmla="*/ 1713233 w 5135807"/>
              <a:gd name="connsiteY85" fmla="*/ 2796156 h 3120348"/>
              <a:gd name="connsiteX86" fmla="*/ 1450180 w 5135807"/>
              <a:gd name="connsiteY86" fmla="*/ 2793261 h 3120348"/>
              <a:gd name="connsiteX87" fmla="*/ 1438618 w 5135807"/>
              <a:gd name="connsiteY87" fmla="*/ 2801221 h 3120348"/>
              <a:gd name="connsiteX88" fmla="*/ 1435613 w 5135807"/>
              <a:gd name="connsiteY88" fmla="*/ 2801283 h 3120348"/>
              <a:gd name="connsiteX89" fmla="*/ 1437534 w 5135807"/>
              <a:gd name="connsiteY89" fmla="*/ 2800136 h 3120348"/>
              <a:gd name="connsiteX90" fmla="*/ 1438416 w 5135807"/>
              <a:gd name="connsiteY90" fmla="*/ 2795617 h 3120348"/>
              <a:gd name="connsiteX91" fmla="*/ 1446567 w 5135807"/>
              <a:gd name="connsiteY91" fmla="*/ 2793985 h 3120348"/>
              <a:gd name="connsiteX92" fmla="*/ 1450180 w 5135807"/>
              <a:gd name="connsiteY92" fmla="*/ 2793261 h 3120348"/>
              <a:gd name="connsiteX93" fmla="*/ 906731 w 5135807"/>
              <a:gd name="connsiteY93" fmla="*/ 2793261 h 3120348"/>
              <a:gd name="connsiteX94" fmla="*/ 907454 w 5135807"/>
              <a:gd name="connsiteY94" fmla="*/ 2793985 h 3120348"/>
              <a:gd name="connsiteX95" fmla="*/ 909806 w 5135807"/>
              <a:gd name="connsiteY95" fmla="*/ 2796340 h 3120348"/>
              <a:gd name="connsiteX96" fmla="*/ 909622 w 5135807"/>
              <a:gd name="connsiteY96" fmla="*/ 2796518 h 3120348"/>
              <a:gd name="connsiteX97" fmla="*/ 906203 w 5135807"/>
              <a:gd name="connsiteY97" fmla="*/ 2793790 h 3120348"/>
              <a:gd name="connsiteX98" fmla="*/ 903840 w 5135807"/>
              <a:gd name="connsiteY98" fmla="*/ 2791906 h 3120348"/>
              <a:gd name="connsiteX99" fmla="*/ 906203 w 5135807"/>
              <a:gd name="connsiteY99" fmla="*/ 2793790 h 3120348"/>
              <a:gd name="connsiteX100" fmla="*/ 903840 w 5135807"/>
              <a:gd name="connsiteY100" fmla="*/ 2796156 h 3120348"/>
              <a:gd name="connsiteX101" fmla="*/ 1634687 w 5135807"/>
              <a:gd name="connsiteY101" fmla="*/ 2790819 h 3120348"/>
              <a:gd name="connsiteX102" fmla="*/ 1629403 w 5135807"/>
              <a:gd name="connsiteY102" fmla="*/ 2793261 h 3120348"/>
              <a:gd name="connsiteX103" fmla="*/ 1629764 w 5135807"/>
              <a:gd name="connsiteY103" fmla="*/ 2792538 h 3120348"/>
              <a:gd name="connsiteX104" fmla="*/ 1630391 w 5135807"/>
              <a:gd name="connsiteY104" fmla="*/ 2791283 h 3120348"/>
              <a:gd name="connsiteX105" fmla="*/ 1704560 w 5135807"/>
              <a:gd name="connsiteY105" fmla="*/ 2787472 h 3120348"/>
              <a:gd name="connsiteX106" fmla="*/ 1710342 w 5135807"/>
              <a:gd name="connsiteY106" fmla="*/ 2799050 h 3120348"/>
              <a:gd name="connsiteX107" fmla="*/ 1705644 w 5135807"/>
              <a:gd name="connsiteY107" fmla="*/ 2799050 h 3120348"/>
              <a:gd name="connsiteX108" fmla="*/ 1704560 w 5135807"/>
              <a:gd name="connsiteY108" fmla="*/ 2799050 h 3120348"/>
              <a:gd name="connsiteX109" fmla="*/ 1701670 w 5135807"/>
              <a:gd name="connsiteY109" fmla="*/ 2796156 h 3120348"/>
              <a:gd name="connsiteX110" fmla="*/ 1692998 w 5135807"/>
              <a:gd name="connsiteY110" fmla="*/ 2799050 h 3120348"/>
              <a:gd name="connsiteX111" fmla="*/ 1701670 w 5135807"/>
              <a:gd name="connsiteY111" fmla="*/ 2804839 h 3120348"/>
              <a:gd name="connsiteX112" fmla="*/ 1698779 w 5135807"/>
              <a:gd name="connsiteY112" fmla="*/ 2807734 h 3120348"/>
              <a:gd name="connsiteX113" fmla="*/ 1684326 w 5135807"/>
              <a:gd name="connsiteY113" fmla="*/ 2804839 h 3120348"/>
              <a:gd name="connsiteX114" fmla="*/ 1690107 w 5135807"/>
              <a:gd name="connsiteY114" fmla="*/ 2799050 h 3120348"/>
              <a:gd name="connsiteX115" fmla="*/ 1681435 w 5135807"/>
              <a:gd name="connsiteY115" fmla="*/ 2793261 h 3120348"/>
              <a:gd name="connsiteX116" fmla="*/ 1701670 w 5135807"/>
              <a:gd name="connsiteY116" fmla="*/ 2793261 h 3120348"/>
              <a:gd name="connsiteX117" fmla="*/ 1704560 w 5135807"/>
              <a:gd name="connsiteY117" fmla="*/ 2787472 h 3120348"/>
              <a:gd name="connsiteX118" fmla="*/ 903840 w 5135807"/>
              <a:gd name="connsiteY118" fmla="*/ 2784577 h 3120348"/>
              <a:gd name="connsiteX119" fmla="*/ 903840 w 5135807"/>
              <a:gd name="connsiteY119" fmla="*/ 2786025 h 3120348"/>
              <a:gd name="connsiteX120" fmla="*/ 903840 w 5135807"/>
              <a:gd name="connsiteY120" fmla="*/ 2791906 h 3120348"/>
              <a:gd name="connsiteX121" fmla="*/ 901401 w 5135807"/>
              <a:gd name="connsiteY121" fmla="*/ 2789960 h 3120348"/>
              <a:gd name="connsiteX122" fmla="*/ 898059 w 5135807"/>
              <a:gd name="connsiteY122" fmla="*/ 2787472 h 3120348"/>
              <a:gd name="connsiteX123" fmla="*/ 903840 w 5135807"/>
              <a:gd name="connsiteY123" fmla="*/ 2784577 h 3120348"/>
              <a:gd name="connsiteX124" fmla="*/ 1774691 w 5135807"/>
              <a:gd name="connsiteY124" fmla="*/ 2772622 h 3120348"/>
              <a:gd name="connsiteX125" fmla="*/ 1775021 w 5135807"/>
              <a:gd name="connsiteY125" fmla="*/ 2773723 h 3120348"/>
              <a:gd name="connsiteX126" fmla="*/ 1773937 w 5135807"/>
              <a:gd name="connsiteY126" fmla="*/ 2772999 h 3120348"/>
              <a:gd name="connsiteX127" fmla="*/ 1793338 w 5135807"/>
              <a:gd name="connsiteY127" fmla="*/ 2770940 h 3120348"/>
              <a:gd name="connsiteX128" fmla="*/ 1797379 w 5135807"/>
              <a:gd name="connsiteY128" fmla="*/ 2771371 h 3120348"/>
              <a:gd name="connsiteX129" fmla="*/ 1791281 w 5135807"/>
              <a:gd name="connsiteY129" fmla="*/ 2772999 h 3120348"/>
              <a:gd name="connsiteX130" fmla="*/ 1792004 w 5135807"/>
              <a:gd name="connsiteY130" fmla="*/ 2772276 h 3120348"/>
              <a:gd name="connsiteX131" fmla="*/ 1773937 w 5135807"/>
              <a:gd name="connsiteY131" fmla="*/ 2770104 h 3120348"/>
              <a:gd name="connsiteX132" fmla="*/ 1777050 w 5135807"/>
              <a:gd name="connsiteY132" fmla="*/ 2771441 h 3120348"/>
              <a:gd name="connsiteX133" fmla="*/ 1775382 w 5135807"/>
              <a:gd name="connsiteY133" fmla="*/ 2772276 h 3120348"/>
              <a:gd name="connsiteX134" fmla="*/ 1774691 w 5135807"/>
              <a:gd name="connsiteY134" fmla="*/ 2772622 h 3120348"/>
              <a:gd name="connsiteX135" fmla="*/ 1782478 w 5135807"/>
              <a:gd name="connsiteY135" fmla="*/ 2768723 h 3120348"/>
              <a:gd name="connsiteX136" fmla="*/ 1784777 w 5135807"/>
              <a:gd name="connsiteY136" fmla="*/ 2770104 h 3120348"/>
              <a:gd name="connsiteX137" fmla="*/ 1777731 w 5135807"/>
              <a:gd name="connsiteY137" fmla="*/ 2771733 h 3120348"/>
              <a:gd name="connsiteX138" fmla="*/ 1777050 w 5135807"/>
              <a:gd name="connsiteY138" fmla="*/ 2771441 h 3120348"/>
              <a:gd name="connsiteX139" fmla="*/ 1701670 w 5135807"/>
              <a:gd name="connsiteY139" fmla="*/ 2767210 h 3120348"/>
              <a:gd name="connsiteX140" fmla="*/ 1698779 w 5135807"/>
              <a:gd name="connsiteY140" fmla="*/ 2772999 h 3120348"/>
              <a:gd name="connsiteX141" fmla="*/ 1696147 w 5135807"/>
              <a:gd name="connsiteY141" fmla="*/ 2773439 h 3120348"/>
              <a:gd name="connsiteX142" fmla="*/ 1697921 w 5135807"/>
              <a:gd name="connsiteY142" fmla="*/ 2769517 h 3120348"/>
              <a:gd name="connsiteX143" fmla="*/ 1701670 w 5135807"/>
              <a:gd name="connsiteY143" fmla="*/ 2767210 h 3120348"/>
              <a:gd name="connsiteX144" fmla="*/ 1664091 w 5135807"/>
              <a:gd name="connsiteY144" fmla="*/ 2763592 h 3120348"/>
              <a:gd name="connsiteX145" fmla="*/ 1665782 w 5135807"/>
              <a:gd name="connsiteY145" fmla="*/ 2764650 h 3120348"/>
              <a:gd name="connsiteX146" fmla="*/ 1664452 w 5135807"/>
              <a:gd name="connsiteY146" fmla="*/ 2765039 h 3120348"/>
              <a:gd name="connsiteX147" fmla="*/ 1662362 w 5135807"/>
              <a:gd name="connsiteY147" fmla="*/ 2763808 h 3120348"/>
              <a:gd name="connsiteX148" fmla="*/ 1672763 w 5135807"/>
              <a:gd name="connsiteY148" fmla="*/ 2755632 h 3120348"/>
              <a:gd name="connsiteX149" fmla="*/ 1669872 w 5135807"/>
              <a:gd name="connsiteY149" fmla="*/ 2761421 h 3120348"/>
              <a:gd name="connsiteX150" fmla="*/ 1675654 w 5135807"/>
              <a:gd name="connsiteY150" fmla="*/ 2761421 h 3120348"/>
              <a:gd name="connsiteX151" fmla="*/ 1678544 w 5135807"/>
              <a:gd name="connsiteY151" fmla="*/ 2755632 h 3120348"/>
              <a:gd name="connsiteX152" fmla="*/ 1681435 w 5135807"/>
              <a:gd name="connsiteY152" fmla="*/ 2758526 h 3120348"/>
              <a:gd name="connsiteX153" fmla="*/ 1669872 w 5135807"/>
              <a:gd name="connsiteY153" fmla="*/ 2767210 h 3120348"/>
              <a:gd name="connsiteX154" fmla="*/ 1665782 w 5135807"/>
              <a:gd name="connsiteY154" fmla="*/ 2764650 h 3120348"/>
              <a:gd name="connsiteX155" fmla="*/ 1668472 w 5135807"/>
              <a:gd name="connsiteY155" fmla="*/ 2763863 h 3120348"/>
              <a:gd name="connsiteX156" fmla="*/ 1672763 w 5135807"/>
              <a:gd name="connsiteY156" fmla="*/ 2755632 h 3120348"/>
              <a:gd name="connsiteX157" fmla="*/ 828141 w 5135807"/>
              <a:gd name="connsiteY157" fmla="*/ 2755224 h 3120348"/>
              <a:gd name="connsiteX158" fmla="*/ 831573 w 5135807"/>
              <a:gd name="connsiteY158" fmla="*/ 2755632 h 3120348"/>
              <a:gd name="connsiteX159" fmla="*/ 830851 w 5135807"/>
              <a:gd name="connsiteY159" fmla="*/ 2756355 h 3120348"/>
              <a:gd name="connsiteX160" fmla="*/ 826451 w 5135807"/>
              <a:gd name="connsiteY160" fmla="*/ 2760761 h 3120348"/>
              <a:gd name="connsiteX161" fmla="*/ 823624 w 5135807"/>
              <a:gd name="connsiteY161" fmla="*/ 2758888 h 3120348"/>
              <a:gd name="connsiteX162" fmla="*/ 828141 w 5135807"/>
              <a:gd name="connsiteY162" fmla="*/ 2755224 h 3120348"/>
              <a:gd name="connsiteX163" fmla="*/ 811338 w 5135807"/>
              <a:gd name="connsiteY163" fmla="*/ 2752737 h 3120348"/>
              <a:gd name="connsiteX164" fmla="*/ 812422 w 5135807"/>
              <a:gd name="connsiteY164" fmla="*/ 2754546 h 3120348"/>
              <a:gd name="connsiteX165" fmla="*/ 812465 w 5135807"/>
              <a:gd name="connsiteY165" fmla="*/ 2754617 h 3120348"/>
              <a:gd name="connsiteX166" fmla="*/ 810932 w 5135807"/>
              <a:gd name="connsiteY166" fmla="*/ 2755587 h 3120348"/>
              <a:gd name="connsiteX167" fmla="*/ 811338 w 5135807"/>
              <a:gd name="connsiteY167" fmla="*/ 2752737 h 3120348"/>
              <a:gd name="connsiteX168" fmla="*/ 840245 w 5135807"/>
              <a:gd name="connsiteY168" fmla="*/ 2749842 h 3120348"/>
              <a:gd name="connsiteX169" fmla="*/ 840968 w 5135807"/>
              <a:gd name="connsiteY169" fmla="*/ 2750566 h 3120348"/>
              <a:gd name="connsiteX170" fmla="*/ 842600 w 5135807"/>
              <a:gd name="connsiteY170" fmla="*/ 2752200 h 3120348"/>
              <a:gd name="connsiteX171" fmla="*/ 831709 w 5135807"/>
              <a:gd name="connsiteY171" fmla="*/ 2753913 h 3120348"/>
              <a:gd name="connsiteX172" fmla="*/ 840245 w 5135807"/>
              <a:gd name="connsiteY172" fmla="*/ 2749842 h 3120348"/>
              <a:gd name="connsiteX173" fmla="*/ 1915581 w 5135807"/>
              <a:gd name="connsiteY173" fmla="*/ 2746948 h 3120348"/>
              <a:gd name="connsiteX174" fmla="*/ 1917026 w 5135807"/>
              <a:gd name="connsiteY174" fmla="*/ 2747310 h 3120348"/>
              <a:gd name="connsiteX175" fmla="*/ 1917279 w 5135807"/>
              <a:gd name="connsiteY175" fmla="*/ 2747373 h 3120348"/>
              <a:gd name="connsiteX176" fmla="*/ 1915666 w 5135807"/>
              <a:gd name="connsiteY176" fmla="*/ 2747282 h 3120348"/>
              <a:gd name="connsiteX177" fmla="*/ 939911 w 5135807"/>
              <a:gd name="connsiteY177" fmla="*/ 2742040 h 3120348"/>
              <a:gd name="connsiteX178" fmla="*/ 939644 w 5135807"/>
              <a:gd name="connsiteY178" fmla="*/ 2742709 h 3120348"/>
              <a:gd name="connsiteX179" fmla="*/ 939251 w 5135807"/>
              <a:gd name="connsiteY179" fmla="*/ 2742606 h 3120348"/>
              <a:gd name="connsiteX180" fmla="*/ 1892455 w 5135807"/>
              <a:gd name="connsiteY180" fmla="*/ 2735370 h 3120348"/>
              <a:gd name="connsiteX181" fmla="*/ 1907631 w 5135807"/>
              <a:gd name="connsiteY181" fmla="*/ 2740436 h 3120348"/>
              <a:gd name="connsiteX182" fmla="*/ 1908509 w 5135807"/>
              <a:gd name="connsiteY182" fmla="*/ 2740729 h 3120348"/>
              <a:gd name="connsiteX183" fmla="*/ 1909800 w 5135807"/>
              <a:gd name="connsiteY183" fmla="*/ 2746948 h 3120348"/>
              <a:gd name="connsiteX184" fmla="*/ 1915666 w 5135807"/>
              <a:gd name="connsiteY184" fmla="*/ 2747282 h 3120348"/>
              <a:gd name="connsiteX185" fmla="*/ 1916123 w 5135807"/>
              <a:gd name="connsiteY185" fmla="*/ 2749074 h 3120348"/>
              <a:gd name="connsiteX186" fmla="*/ 1898237 w 5135807"/>
              <a:gd name="connsiteY186" fmla="*/ 2752737 h 3120348"/>
              <a:gd name="connsiteX187" fmla="*/ 1883783 w 5135807"/>
              <a:gd name="connsiteY187" fmla="*/ 2758526 h 3120348"/>
              <a:gd name="connsiteX188" fmla="*/ 1878002 w 5135807"/>
              <a:gd name="connsiteY188" fmla="*/ 2758526 h 3120348"/>
              <a:gd name="connsiteX189" fmla="*/ 1880892 w 5135807"/>
              <a:gd name="connsiteY189" fmla="*/ 2752737 h 3120348"/>
              <a:gd name="connsiteX190" fmla="*/ 1846204 w 5135807"/>
              <a:gd name="connsiteY190" fmla="*/ 2764315 h 3120348"/>
              <a:gd name="connsiteX191" fmla="*/ 1825969 w 5135807"/>
              <a:gd name="connsiteY191" fmla="*/ 2767210 h 3120348"/>
              <a:gd name="connsiteX192" fmla="*/ 1823079 w 5135807"/>
              <a:gd name="connsiteY192" fmla="*/ 2764315 h 3120348"/>
              <a:gd name="connsiteX193" fmla="*/ 1808625 w 5135807"/>
              <a:gd name="connsiteY193" fmla="*/ 2770104 h 3120348"/>
              <a:gd name="connsiteX194" fmla="*/ 1797062 w 5135807"/>
              <a:gd name="connsiteY194" fmla="*/ 2767210 h 3120348"/>
              <a:gd name="connsiteX195" fmla="*/ 1793338 w 5135807"/>
              <a:gd name="connsiteY195" fmla="*/ 2770940 h 3120348"/>
              <a:gd name="connsiteX196" fmla="*/ 1785500 w 5135807"/>
              <a:gd name="connsiteY196" fmla="*/ 2770104 h 3120348"/>
              <a:gd name="connsiteX197" fmla="*/ 1785500 w 5135807"/>
              <a:gd name="connsiteY197" fmla="*/ 2767210 h 3120348"/>
              <a:gd name="connsiteX198" fmla="*/ 1782478 w 5135807"/>
              <a:gd name="connsiteY198" fmla="*/ 2768723 h 3120348"/>
              <a:gd name="connsiteX199" fmla="*/ 1782067 w 5135807"/>
              <a:gd name="connsiteY199" fmla="*/ 2768476 h 3120348"/>
              <a:gd name="connsiteX200" fmla="*/ 1756593 w 5135807"/>
              <a:gd name="connsiteY200" fmla="*/ 2770104 h 3120348"/>
              <a:gd name="connsiteX201" fmla="*/ 1762374 w 5135807"/>
              <a:gd name="connsiteY201" fmla="*/ 2772999 h 3120348"/>
              <a:gd name="connsiteX202" fmla="*/ 1759484 w 5135807"/>
              <a:gd name="connsiteY202" fmla="*/ 2778788 h 3120348"/>
              <a:gd name="connsiteX203" fmla="*/ 1753702 w 5135807"/>
              <a:gd name="connsiteY203" fmla="*/ 2775894 h 3120348"/>
              <a:gd name="connsiteX204" fmla="*/ 1742140 w 5135807"/>
              <a:gd name="connsiteY204" fmla="*/ 2778788 h 3120348"/>
              <a:gd name="connsiteX205" fmla="*/ 1750812 w 5135807"/>
              <a:gd name="connsiteY205" fmla="*/ 2772999 h 3120348"/>
              <a:gd name="connsiteX206" fmla="*/ 1742140 w 5135807"/>
              <a:gd name="connsiteY206" fmla="*/ 2770104 h 3120348"/>
              <a:gd name="connsiteX207" fmla="*/ 1729891 w 5135807"/>
              <a:gd name="connsiteY207" fmla="*/ 2775011 h 3120348"/>
              <a:gd name="connsiteX208" fmla="*/ 1728047 w 5135807"/>
              <a:gd name="connsiteY208" fmla="*/ 2772637 h 3120348"/>
              <a:gd name="connsiteX209" fmla="*/ 1727686 w 5135807"/>
              <a:gd name="connsiteY209" fmla="*/ 2775894 h 3120348"/>
              <a:gd name="connsiteX210" fmla="*/ 1729493 w 5135807"/>
              <a:gd name="connsiteY210" fmla="*/ 2775170 h 3120348"/>
              <a:gd name="connsiteX211" fmla="*/ 1729891 w 5135807"/>
              <a:gd name="connsiteY211" fmla="*/ 2775011 h 3120348"/>
              <a:gd name="connsiteX212" fmla="*/ 1730577 w 5135807"/>
              <a:gd name="connsiteY212" fmla="*/ 2775894 h 3120348"/>
              <a:gd name="connsiteX213" fmla="*/ 1727686 w 5135807"/>
              <a:gd name="connsiteY213" fmla="*/ 2781683 h 3120348"/>
              <a:gd name="connsiteX214" fmla="*/ 1704560 w 5135807"/>
              <a:gd name="connsiteY214" fmla="*/ 2781683 h 3120348"/>
              <a:gd name="connsiteX215" fmla="*/ 1701670 w 5135807"/>
              <a:gd name="connsiteY215" fmla="*/ 2775894 h 3120348"/>
              <a:gd name="connsiteX216" fmla="*/ 1687216 w 5135807"/>
              <a:gd name="connsiteY216" fmla="*/ 2787472 h 3120348"/>
              <a:gd name="connsiteX217" fmla="*/ 1681435 w 5135807"/>
              <a:gd name="connsiteY217" fmla="*/ 2793261 h 3120348"/>
              <a:gd name="connsiteX218" fmla="*/ 1681435 w 5135807"/>
              <a:gd name="connsiteY218" fmla="*/ 2778788 h 3120348"/>
              <a:gd name="connsiteX219" fmla="*/ 1632293 w 5135807"/>
              <a:gd name="connsiteY219" fmla="*/ 2787472 h 3120348"/>
              <a:gd name="connsiteX220" fmla="*/ 1630391 w 5135807"/>
              <a:gd name="connsiteY220" fmla="*/ 2791283 h 3120348"/>
              <a:gd name="connsiteX221" fmla="*/ 1612058 w 5135807"/>
              <a:gd name="connsiteY221" fmla="*/ 2793261 h 3120348"/>
              <a:gd name="connsiteX222" fmla="*/ 1626512 w 5135807"/>
              <a:gd name="connsiteY222" fmla="*/ 2799050 h 3120348"/>
              <a:gd name="connsiteX223" fmla="*/ 1614949 w 5135807"/>
              <a:gd name="connsiteY223" fmla="*/ 2799050 h 3120348"/>
              <a:gd name="connsiteX224" fmla="*/ 1603386 w 5135807"/>
              <a:gd name="connsiteY224" fmla="*/ 2801945 h 3120348"/>
              <a:gd name="connsiteX225" fmla="*/ 1594714 w 5135807"/>
              <a:gd name="connsiteY225" fmla="*/ 2793261 h 3120348"/>
              <a:gd name="connsiteX226" fmla="*/ 1597605 w 5135807"/>
              <a:gd name="connsiteY226" fmla="*/ 2784577 h 3120348"/>
              <a:gd name="connsiteX227" fmla="*/ 1586042 w 5135807"/>
              <a:gd name="connsiteY227" fmla="*/ 2784577 h 3120348"/>
              <a:gd name="connsiteX228" fmla="*/ 1586042 w 5135807"/>
              <a:gd name="connsiteY228" fmla="*/ 2787472 h 3120348"/>
              <a:gd name="connsiteX229" fmla="*/ 1591824 w 5135807"/>
              <a:gd name="connsiteY229" fmla="*/ 2793261 h 3120348"/>
              <a:gd name="connsiteX230" fmla="*/ 1571589 w 5135807"/>
              <a:gd name="connsiteY230" fmla="*/ 2799050 h 3120348"/>
              <a:gd name="connsiteX231" fmla="*/ 1562917 w 5135807"/>
              <a:gd name="connsiteY231" fmla="*/ 2804839 h 3120348"/>
              <a:gd name="connsiteX232" fmla="*/ 1565808 w 5135807"/>
              <a:gd name="connsiteY232" fmla="*/ 2807734 h 3120348"/>
              <a:gd name="connsiteX233" fmla="*/ 1574480 w 5135807"/>
              <a:gd name="connsiteY233" fmla="*/ 2807734 h 3120348"/>
              <a:gd name="connsiteX234" fmla="*/ 1565808 w 5135807"/>
              <a:gd name="connsiteY234" fmla="*/ 2813523 h 3120348"/>
              <a:gd name="connsiteX235" fmla="*/ 1545573 w 5135807"/>
              <a:gd name="connsiteY235" fmla="*/ 2807734 h 3120348"/>
              <a:gd name="connsiteX236" fmla="*/ 1542682 w 5135807"/>
              <a:gd name="connsiteY236" fmla="*/ 2813523 h 3120348"/>
              <a:gd name="connsiteX237" fmla="*/ 1525338 w 5135807"/>
              <a:gd name="connsiteY237" fmla="*/ 2813523 h 3120348"/>
              <a:gd name="connsiteX238" fmla="*/ 1519557 w 5135807"/>
              <a:gd name="connsiteY238" fmla="*/ 2819312 h 3120348"/>
              <a:gd name="connsiteX239" fmla="*/ 1525338 w 5135807"/>
              <a:gd name="connsiteY239" fmla="*/ 2825101 h 3120348"/>
              <a:gd name="connsiteX240" fmla="*/ 1507994 w 5135807"/>
              <a:gd name="connsiteY240" fmla="*/ 2819312 h 3120348"/>
              <a:gd name="connsiteX241" fmla="*/ 1496431 w 5135807"/>
              <a:gd name="connsiteY241" fmla="*/ 2822207 h 3120348"/>
              <a:gd name="connsiteX242" fmla="*/ 1499322 w 5135807"/>
              <a:gd name="connsiteY242" fmla="*/ 2827996 h 3120348"/>
              <a:gd name="connsiteX243" fmla="*/ 1487759 w 5135807"/>
              <a:gd name="connsiteY243" fmla="*/ 2819312 h 3120348"/>
              <a:gd name="connsiteX244" fmla="*/ 1473306 w 5135807"/>
              <a:gd name="connsiteY244" fmla="*/ 2827996 h 3120348"/>
              <a:gd name="connsiteX245" fmla="*/ 1473306 w 5135807"/>
              <a:gd name="connsiteY245" fmla="*/ 2819312 h 3120348"/>
              <a:gd name="connsiteX246" fmla="*/ 1464634 w 5135807"/>
              <a:gd name="connsiteY246" fmla="*/ 2822207 h 3120348"/>
              <a:gd name="connsiteX247" fmla="*/ 1464634 w 5135807"/>
              <a:gd name="connsiteY247" fmla="*/ 2819312 h 3120348"/>
              <a:gd name="connsiteX248" fmla="*/ 1464634 w 5135807"/>
              <a:gd name="connsiteY248" fmla="*/ 2816418 h 3120348"/>
              <a:gd name="connsiteX249" fmla="*/ 1450180 w 5135807"/>
              <a:gd name="connsiteY249" fmla="*/ 2827996 h 3120348"/>
              <a:gd name="connsiteX250" fmla="*/ 1435727 w 5135807"/>
              <a:gd name="connsiteY250" fmla="*/ 2827996 h 3120348"/>
              <a:gd name="connsiteX251" fmla="*/ 1438617 w 5135807"/>
              <a:gd name="connsiteY251" fmla="*/ 2833785 h 3120348"/>
              <a:gd name="connsiteX252" fmla="*/ 1435727 w 5135807"/>
              <a:gd name="connsiteY252" fmla="*/ 2833785 h 3120348"/>
              <a:gd name="connsiteX253" fmla="*/ 1438617 w 5135807"/>
              <a:gd name="connsiteY253" fmla="*/ 2842469 h 3120348"/>
              <a:gd name="connsiteX254" fmla="*/ 1398148 w 5135807"/>
              <a:gd name="connsiteY254" fmla="*/ 2845363 h 3120348"/>
              <a:gd name="connsiteX255" fmla="*/ 1366350 w 5135807"/>
              <a:gd name="connsiteY255" fmla="*/ 2848258 h 3120348"/>
              <a:gd name="connsiteX256" fmla="*/ 1363460 w 5135807"/>
              <a:gd name="connsiteY256" fmla="*/ 2845363 h 3120348"/>
              <a:gd name="connsiteX257" fmla="*/ 1401038 w 5135807"/>
              <a:gd name="connsiteY257" fmla="*/ 2836680 h 3120348"/>
              <a:gd name="connsiteX258" fmla="*/ 1409711 w 5135807"/>
              <a:gd name="connsiteY258" fmla="*/ 2833785 h 3120348"/>
              <a:gd name="connsiteX259" fmla="*/ 1412601 w 5135807"/>
              <a:gd name="connsiteY259" fmla="*/ 2830890 h 3120348"/>
              <a:gd name="connsiteX260" fmla="*/ 1398148 w 5135807"/>
              <a:gd name="connsiteY260" fmla="*/ 2830890 h 3120348"/>
              <a:gd name="connsiteX261" fmla="*/ 1395257 w 5135807"/>
              <a:gd name="connsiteY261" fmla="*/ 2825101 h 3120348"/>
              <a:gd name="connsiteX262" fmla="*/ 1375022 w 5135807"/>
              <a:gd name="connsiteY262" fmla="*/ 2830890 h 3120348"/>
              <a:gd name="connsiteX263" fmla="*/ 1369241 w 5135807"/>
              <a:gd name="connsiteY263" fmla="*/ 2830890 h 3120348"/>
              <a:gd name="connsiteX264" fmla="*/ 1354787 w 5135807"/>
              <a:gd name="connsiteY264" fmla="*/ 2839574 h 3120348"/>
              <a:gd name="connsiteX265" fmla="*/ 1351897 w 5135807"/>
              <a:gd name="connsiteY265" fmla="*/ 2836680 h 3120348"/>
              <a:gd name="connsiteX266" fmla="*/ 1340334 w 5135807"/>
              <a:gd name="connsiteY266" fmla="*/ 2839574 h 3120348"/>
              <a:gd name="connsiteX267" fmla="*/ 1334553 w 5135807"/>
              <a:gd name="connsiteY267" fmla="*/ 2836680 h 3120348"/>
              <a:gd name="connsiteX268" fmla="*/ 1343225 w 5135807"/>
              <a:gd name="connsiteY268" fmla="*/ 2822207 h 3120348"/>
              <a:gd name="connsiteX269" fmla="*/ 1331662 w 5135807"/>
              <a:gd name="connsiteY269" fmla="*/ 2825101 h 3120348"/>
              <a:gd name="connsiteX270" fmla="*/ 1327583 w 5135807"/>
              <a:gd name="connsiteY270" fmla="*/ 2835314 h 3120348"/>
              <a:gd name="connsiteX271" fmla="*/ 1322313 w 5135807"/>
              <a:gd name="connsiteY271" fmla="*/ 2835504 h 3120348"/>
              <a:gd name="connsiteX272" fmla="*/ 1324267 w 5135807"/>
              <a:gd name="connsiteY272" fmla="*/ 2837733 h 3120348"/>
              <a:gd name="connsiteX273" fmla="*/ 1305646 w 5135807"/>
              <a:gd name="connsiteY273" fmla="*/ 2839574 h 3120348"/>
              <a:gd name="connsiteX274" fmla="*/ 1291192 w 5135807"/>
              <a:gd name="connsiteY274" fmla="*/ 2833785 h 3120348"/>
              <a:gd name="connsiteX275" fmla="*/ 1288302 w 5135807"/>
              <a:gd name="connsiteY275" fmla="*/ 2827996 h 3120348"/>
              <a:gd name="connsiteX276" fmla="*/ 1262285 w 5135807"/>
              <a:gd name="connsiteY276" fmla="*/ 2830890 h 3120348"/>
              <a:gd name="connsiteX277" fmla="*/ 1268067 w 5135807"/>
              <a:gd name="connsiteY277" fmla="*/ 2833785 h 3120348"/>
              <a:gd name="connsiteX278" fmla="*/ 1288302 w 5135807"/>
              <a:gd name="connsiteY278" fmla="*/ 2833785 h 3120348"/>
              <a:gd name="connsiteX279" fmla="*/ 1276739 w 5135807"/>
              <a:gd name="connsiteY279" fmla="*/ 2845363 h 3120348"/>
              <a:gd name="connsiteX280" fmla="*/ 1256504 w 5135807"/>
              <a:gd name="connsiteY280" fmla="*/ 2848258 h 3120348"/>
              <a:gd name="connsiteX281" fmla="*/ 1259395 w 5135807"/>
              <a:gd name="connsiteY281" fmla="*/ 2845363 h 3120348"/>
              <a:gd name="connsiteX282" fmla="*/ 1250723 w 5135807"/>
              <a:gd name="connsiteY282" fmla="*/ 2842469 h 3120348"/>
              <a:gd name="connsiteX283" fmla="*/ 1233379 w 5135807"/>
              <a:gd name="connsiteY283" fmla="*/ 2845363 h 3120348"/>
              <a:gd name="connsiteX284" fmla="*/ 1210253 w 5135807"/>
              <a:gd name="connsiteY284" fmla="*/ 2845363 h 3120348"/>
              <a:gd name="connsiteX285" fmla="*/ 1187128 w 5135807"/>
              <a:gd name="connsiteY285" fmla="*/ 2842469 h 3120348"/>
              <a:gd name="connsiteX286" fmla="*/ 1158221 w 5135807"/>
              <a:gd name="connsiteY286" fmla="*/ 2848258 h 3120348"/>
              <a:gd name="connsiteX287" fmla="*/ 1149549 w 5135807"/>
              <a:gd name="connsiteY287" fmla="*/ 2845363 h 3120348"/>
              <a:gd name="connsiteX288" fmla="*/ 1143767 w 5135807"/>
              <a:gd name="connsiteY288" fmla="*/ 2848258 h 3120348"/>
              <a:gd name="connsiteX289" fmla="*/ 1130181 w 5135807"/>
              <a:gd name="connsiteY289" fmla="*/ 2848258 h 3120348"/>
              <a:gd name="connsiteX290" fmla="*/ 1135095 w 5135807"/>
              <a:gd name="connsiteY290" fmla="*/ 2845363 h 3120348"/>
              <a:gd name="connsiteX291" fmla="*/ 1137941 w 5135807"/>
              <a:gd name="connsiteY291" fmla="*/ 2840072 h 3120348"/>
              <a:gd name="connsiteX292" fmla="*/ 1128478 w 5135807"/>
              <a:gd name="connsiteY292" fmla="*/ 2839663 h 3120348"/>
              <a:gd name="connsiteX293" fmla="*/ 1130398 w 5135807"/>
              <a:gd name="connsiteY293" fmla="*/ 2837041 h 3120348"/>
              <a:gd name="connsiteX294" fmla="*/ 1106188 w 5135807"/>
              <a:gd name="connsiteY294" fmla="*/ 2842469 h 3120348"/>
              <a:gd name="connsiteX295" fmla="*/ 1091735 w 5135807"/>
              <a:gd name="connsiteY295" fmla="*/ 2839574 h 3120348"/>
              <a:gd name="connsiteX296" fmla="*/ 1092534 w 5135807"/>
              <a:gd name="connsiteY296" fmla="*/ 2839003 h 3120348"/>
              <a:gd name="connsiteX297" fmla="*/ 1093768 w 5135807"/>
              <a:gd name="connsiteY297" fmla="*/ 2838353 h 3120348"/>
              <a:gd name="connsiteX298" fmla="*/ 1094264 w 5135807"/>
              <a:gd name="connsiteY298" fmla="*/ 2837765 h 3120348"/>
              <a:gd name="connsiteX299" fmla="*/ 1092534 w 5135807"/>
              <a:gd name="connsiteY299" fmla="*/ 2839003 h 3120348"/>
              <a:gd name="connsiteX300" fmla="*/ 1085954 w 5135807"/>
              <a:gd name="connsiteY300" fmla="*/ 2842469 h 3120348"/>
              <a:gd name="connsiteX301" fmla="*/ 1091735 w 5135807"/>
              <a:gd name="connsiteY301" fmla="*/ 2851152 h 3120348"/>
              <a:gd name="connsiteX302" fmla="*/ 1085954 w 5135807"/>
              <a:gd name="connsiteY302" fmla="*/ 2854047 h 3120348"/>
              <a:gd name="connsiteX303" fmla="*/ 1080172 w 5135807"/>
              <a:gd name="connsiteY303" fmla="*/ 2854047 h 3120348"/>
              <a:gd name="connsiteX304" fmla="*/ 1079451 w 5135807"/>
              <a:gd name="connsiteY304" fmla="*/ 2852603 h 3120348"/>
              <a:gd name="connsiteX305" fmla="*/ 1082973 w 5135807"/>
              <a:gd name="connsiteY305" fmla="*/ 2851921 h 3120348"/>
              <a:gd name="connsiteX306" fmla="*/ 1077281 w 5135807"/>
              <a:gd name="connsiteY306" fmla="*/ 2848258 h 3120348"/>
              <a:gd name="connsiteX307" fmla="*/ 1077643 w 5135807"/>
              <a:gd name="connsiteY307" fmla="*/ 2848982 h 3120348"/>
              <a:gd name="connsiteX308" fmla="*/ 1079451 w 5135807"/>
              <a:gd name="connsiteY308" fmla="*/ 2852603 h 3120348"/>
              <a:gd name="connsiteX309" fmla="*/ 1057047 w 5135807"/>
              <a:gd name="connsiteY309" fmla="*/ 2856942 h 3120348"/>
              <a:gd name="connsiteX310" fmla="*/ 1048375 w 5135807"/>
              <a:gd name="connsiteY310" fmla="*/ 2859836 h 3120348"/>
              <a:gd name="connsiteX311" fmla="*/ 1039703 w 5135807"/>
              <a:gd name="connsiteY311" fmla="*/ 2859836 h 3120348"/>
              <a:gd name="connsiteX312" fmla="*/ 1045484 w 5135807"/>
              <a:gd name="connsiteY312" fmla="*/ 2856942 h 3120348"/>
              <a:gd name="connsiteX313" fmla="*/ 1025249 w 5135807"/>
              <a:gd name="connsiteY313" fmla="*/ 2848258 h 3120348"/>
              <a:gd name="connsiteX314" fmla="*/ 1016577 w 5135807"/>
              <a:gd name="connsiteY314" fmla="*/ 2848258 h 3120348"/>
              <a:gd name="connsiteX315" fmla="*/ 1016577 w 5135807"/>
              <a:gd name="connsiteY315" fmla="*/ 2845363 h 3120348"/>
              <a:gd name="connsiteX316" fmla="*/ 1022358 w 5135807"/>
              <a:gd name="connsiteY316" fmla="*/ 2842469 h 3120348"/>
              <a:gd name="connsiteX317" fmla="*/ 1013686 w 5135807"/>
              <a:gd name="connsiteY317" fmla="*/ 2839574 h 3120348"/>
              <a:gd name="connsiteX318" fmla="*/ 1010796 w 5135807"/>
              <a:gd name="connsiteY318" fmla="*/ 2848258 h 3120348"/>
              <a:gd name="connsiteX319" fmla="*/ 1005014 w 5135807"/>
              <a:gd name="connsiteY319" fmla="*/ 2845363 h 3120348"/>
              <a:gd name="connsiteX320" fmla="*/ 1007905 w 5135807"/>
              <a:gd name="connsiteY320" fmla="*/ 2842469 h 3120348"/>
              <a:gd name="connsiteX321" fmla="*/ 1007905 w 5135807"/>
              <a:gd name="connsiteY321" fmla="*/ 2839574 h 3120348"/>
              <a:gd name="connsiteX322" fmla="*/ 996342 w 5135807"/>
              <a:gd name="connsiteY322" fmla="*/ 2845363 h 3120348"/>
              <a:gd name="connsiteX323" fmla="*/ 999233 w 5135807"/>
              <a:gd name="connsiteY323" fmla="*/ 2839574 h 3120348"/>
              <a:gd name="connsiteX324" fmla="*/ 984779 w 5135807"/>
              <a:gd name="connsiteY324" fmla="*/ 2842469 h 3120348"/>
              <a:gd name="connsiteX325" fmla="*/ 981889 w 5135807"/>
              <a:gd name="connsiteY325" fmla="*/ 2848258 h 3120348"/>
              <a:gd name="connsiteX326" fmla="*/ 976107 w 5135807"/>
              <a:gd name="connsiteY326" fmla="*/ 2842469 h 3120348"/>
              <a:gd name="connsiteX327" fmla="*/ 970326 w 5135807"/>
              <a:gd name="connsiteY327" fmla="*/ 2851152 h 3120348"/>
              <a:gd name="connsiteX328" fmla="*/ 970326 w 5135807"/>
              <a:gd name="connsiteY328" fmla="*/ 2848258 h 3120348"/>
              <a:gd name="connsiteX329" fmla="*/ 964545 w 5135807"/>
              <a:gd name="connsiteY329" fmla="*/ 2854047 h 3120348"/>
              <a:gd name="connsiteX330" fmla="*/ 970326 w 5135807"/>
              <a:gd name="connsiteY330" fmla="*/ 2845363 h 3120348"/>
              <a:gd name="connsiteX331" fmla="*/ 961654 w 5135807"/>
              <a:gd name="connsiteY331" fmla="*/ 2836680 h 3120348"/>
              <a:gd name="connsiteX332" fmla="*/ 952982 w 5135807"/>
              <a:gd name="connsiteY332" fmla="*/ 2842469 h 3120348"/>
              <a:gd name="connsiteX333" fmla="*/ 955873 w 5135807"/>
              <a:gd name="connsiteY333" fmla="*/ 2845363 h 3120348"/>
              <a:gd name="connsiteX334" fmla="*/ 952982 w 5135807"/>
              <a:gd name="connsiteY334" fmla="*/ 2848258 h 3120348"/>
              <a:gd name="connsiteX335" fmla="*/ 947201 w 5135807"/>
              <a:gd name="connsiteY335" fmla="*/ 2845363 h 3120348"/>
              <a:gd name="connsiteX336" fmla="*/ 941419 w 5135807"/>
              <a:gd name="connsiteY336" fmla="*/ 2848258 h 3120348"/>
              <a:gd name="connsiteX337" fmla="*/ 941419 w 5135807"/>
              <a:gd name="connsiteY337" fmla="*/ 2854047 h 3120348"/>
              <a:gd name="connsiteX338" fmla="*/ 941419 w 5135807"/>
              <a:gd name="connsiteY338" fmla="*/ 2856942 h 3120348"/>
              <a:gd name="connsiteX339" fmla="*/ 935638 w 5135807"/>
              <a:gd name="connsiteY339" fmla="*/ 2856942 h 3120348"/>
              <a:gd name="connsiteX340" fmla="*/ 935638 w 5135807"/>
              <a:gd name="connsiteY340" fmla="*/ 2845363 h 3120348"/>
              <a:gd name="connsiteX341" fmla="*/ 924075 w 5135807"/>
              <a:gd name="connsiteY341" fmla="*/ 2842469 h 3120348"/>
              <a:gd name="connsiteX342" fmla="*/ 941419 w 5135807"/>
              <a:gd name="connsiteY342" fmla="*/ 2839574 h 3120348"/>
              <a:gd name="connsiteX343" fmla="*/ 944310 w 5135807"/>
              <a:gd name="connsiteY343" fmla="*/ 2830890 h 3120348"/>
              <a:gd name="connsiteX344" fmla="*/ 941419 w 5135807"/>
              <a:gd name="connsiteY344" fmla="*/ 2830890 h 3120348"/>
              <a:gd name="connsiteX345" fmla="*/ 935638 w 5135807"/>
              <a:gd name="connsiteY345" fmla="*/ 2822207 h 3120348"/>
              <a:gd name="connsiteX346" fmla="*/ 935638 w 5135807"/>
              <a:gd name="connsiteY346" fmla="*/ 2817576 h 3120348"/>
              <a:gd name="connsiteX347" fmla="*/ 952982 w 5135807"/>
              <a:gd name="connsiteY347" fmla="*/ 2816418 h 3120348"/>
              <a:gd name="connsiteX348" fmla="*/ 955873 w 5135807"/>
              <a:gd name="connsiteY348" fmla="*/ 2819312 h 3120348"/>
              <a:gd name="connsiteX349" fmla="*/ 958763 w 5135807"/>
              <a:gd name="connsiteY349" fmla="*/ 2813523 h 3120348"/>
              <a:gd name="connsiteX350" fmla="*/ 976107 w 5135807"/>
              <a:gd name="connsiteY350" fmla="*/ 2819312 h 3120348"/>
              <a:gd name="connsiteX351" fmla="*/ 976107 w 5135807"/>
              <a:gd name="connsiteY351" fmla="*/ 2822207 h 3120348"/>
              <a:gd name="connsiteX352" fmla="*/ 993452 w 5135807"/>
              <a:gd name="connsiteY352" fmla="*/ 2813523 h 3120348"/>
              <a:gd name="connsiteX353" fmla="*/ 990561 w 5135807"/>
              <a:gd name="connsiteY353" fmla="*/ 2804839 h 3120348"/>
              <a:gd name="connsiteX354" fmla="*/ 1005014 w 5135807"/>
              <a:gd name="connsiteY354" fmla="*/ 2807734 h 3120348"/>
              <a:gd name="connsiteX355" fmla="*/ 1007905 w 5135807"/>
              <a:gd name="connsiteY355" fmla="*/ 2804839 h 3120348"/>
              <a:gd name="connsiteX356" fmla="*/ 1010796 w 5135807"/>
              <a:gd name="connsiteY356" fmla="*/ 2801945 h 3120348"/>
              <a:gd name="connsiteX357" fmla="*/ 1010796 w 5135807"/>
              <a:gd name="connsiteY357" fmla="*/ 2804839 h 3120348"/>
              <a:gd name="connsiteX358" fmla="*/ 1016577 w 5135807"/>
              <a:gd name="connsiteY358" fmla="*/ 2807734 h 3120348"/>
              <a:gd name="connsiteX359" fmla="*/ 1016577 w 5135807"/>
              <a:gd name="connsiteY359" fmla="*/ 2804839 h 3120348"/>
              <a:gd name="connsiteX360" fmla="*/ 1022358 w 5135807"/>
              <a:gd name="connsiteY360" fmla="*/ 2813523 h 3120348"/>
              <a:gd name="connsiteX361" fmla="*/ 1065719 w 5135807"/>
              <a:gd name="connsiteY361" fmla="*/ 2804839 h 3120348"/>
              <a:gd name="connsiteX362" fmla="*/ 1062828 w 5135807"/>
              <a:gd name="connsiteY362" fmla="*/ 2807734 h 3120348"/>
              <a:gd name="connsiteX363" fmla="*/ 1045484 w 5135807"/>
              <a:gd name="connsiteY363" fmla="*/ 2813523 h 3120348"/>
              <a:gd name="connsiteX364" fmla="*/ 1028140 w 5135807"/>
              <a:gd name="connsiteY364" fmla="*/ 2819312 h 3120348"/>
              <a:gd name="connsiteX365" fmla="*/ 1028140 w 5135807"/>
              <a:gd name="connsiteY365" fmla="*/ 2825101 h 3120348"/>
              <a:gd name="connsiteX366" fmla="*/ 1032809 w 5135807"/>
              <a:gd name="connsiteY366" fmla="*/ 2826103 h 3120348"/>
              <a:gd name="connsiteX367" fmla="*/ 1032352 w 5135807"/>
              <a:gd name="connsiteY367" fmla="*/ 2826218 h 3120348"/>
              <a:gd name="connsiteX368" fmla="*/ 1025249 w 5135807"/>
              <a:gd name="connsiteY368" fmla="*/ 2825101 h 3120348"/>
              <a:gd name="connsiteX369" fmla="*/ 1025249 w 5135807"/>
              <a:gd name="connsiteY369" fmla="*/ 2827996 h 3120348"/>
              <a:gd name="connsiteX370" fmla="*/ 1032352 w 5135807"/>
              <a:gd name="connsiteY370" fmla="*/ 2826218 h 3120348"/>
              <a:gd name="connsiteX371" fmla="*/ 1033018 w 5135807"/>
              <a:gd name="connsiteY371" fmla="*/ 2826323 h 3120348"/>
              <a:gd name="connsiteX372" fmla="*/ 1033199 w 5135807"/>
              <a:gd name="connsiteY372" fmla="*/ 2826187 h 3120348"/>
              <a:gd name="connsiteX373" fmla="*/ 1032809 w 5135807"/>
              <a:gd name="connsiteY373" fmla="*/ 2826103 h 3120348"/>
              <a:gd name="connsiteX374" fmla="*/ 1035367 w 5135807"/>
              <a:gd name="connsiteY374" fmla="*/ 2825463 h 3120348"/>
              <a:gd name="connsiteX375" fmla="*/ 1036812 w 5135807"/>
              <a:gd name="connsiteY375" fmla="*/ 2825101 h 3120348"/>
              <a:gd name="connsiteX376" fmla="*/ 1057047 w 5135807"/>
              <a:gd name="connsiteY376" fmla="*/ 2827996 h 3120348"/>
              <a:gd name="connsiteX377" fmla="*/ 1074391 w 5135807"/>
              <a:gd name="connsiteY377" fmla="*/ 2819312 h 3120348"/>
              <a:gd name="connsiteX378" fmla="*/ 1083063 w 5135807"/>
              <a:gd name="connsiteY378" fmla="*/ 2819312 h 3120348"/>
              <a:gd name="connsiteX379" fmla="*/ 1091735 w 5135807"/>
              <a:gd name="connsiteY379" fmla="*/ 2807734 h 3120348"/>
              <a:gd name="connsiteX380" fmla="*/ 1097516 w 5135807"/>
              <a:gd name="connsiteY380" fmla="*/ 2810628 h 3120348"/>
              <a:gd name="connsiteX381" fmla="*/ 1117751 w 5135807"/>
              <a:gd name="connsiteY381" fmla="*/ 2807734 h 3120348"/>
              <a:gd name="connsiteX382" fmla="*/ 1114860 w 5135807"/>
              <a:gd name="connsiteY382" fmla="*/ 2816418 h 3120348"/>
              <a:gd name="connsiteX383" fmla="*/ 1114860 w 5135807"/>
              <a:gd name="connsiteY383" fmla="*/ 2810628 h 3120348"/>
              <a:gd name="connsiteX384" fmla="*/ 1103298 w 5135807"/>
              <a:gd name="connsiteY384" fmla="*/ 2813523 h 3120348"/>
              <a:gd name="connsiteX385" fmla="*/ 1094626 w 5135807"/>
              <a:gd name="connsiteY385" fmla="*/ 2822207 h 3120348"/>
              <a:gd name="connsiteX386" fmla="*/ 1091735 w 5135807"/>
              <a:gd name="connsiteY386" fmla="*/ 2819312 h 3120348"/>
              <a:gd name="connsiteX387" fmla="*/ 1091735 w 5135807"/>
              <a:gd name="connsiteY387" fmla="*/ 2827996 h 3120348"/>
              <a:gd name="connsiteX388" fmla="*/ 1103298 w 5135807"/>
              <a:gd name="connsiteY388" fmla="*/ 2827996 h 3120348"/>
              <a:gd name="connsiteX389" fmla="*/ 1111970 w 5135807"/>
              <a:gd name="connsiteY389" fmla="*/ 2833785 h 3120348"/>
              <a:gd name="connsiteX390" fmla="*/ 1126423 w 5135807"/>
              <a:gd name="connsiteY390" fmla="*/ 2830890 h 3120348"/>
              <a:gd name="connsiteX391" fmla="*/ 1126423 w 5135807"/>
              <a:gd name="connsiteY391" fmla="*/ 2822207 h 3120348"/>
              <a:gd name="connsiteX392" fmla="*/ 1135095 w 5135807"/>
              <a:gd name="connsiteY392" fmla="*/ 2819312 h 3120348"/>
              <a:gd name="connsiteX393" fmla="*/ 1140877 w 5135807"/>
              <a:gd name="connsiteY393" fmla="*/ 2827996 h 3120348"/>
              <a:gd name="connsiteX394" fmla="*/ 1143767 w 5135807"/>
              <a:gd name="connsiteY394" fmla="*/ 2825101 h 3120348"/>
              <a:gd name="connsiteX395" fmla="*/ 1143767 w 5135807"/>
              <a:gd name="connsiteY395" fmla="*/ 2830890 h 3120348"/>
              <a:gd name="connsiteX396" fmla="*/ 1158221 w 5135807"/>
              <a:gd name="connsiteY396" fmla="*/ 2819312 h 3120348"/>
              <a:gd name="connsiteX397" fmla="*/ 1158221 w 5135807"/>
              <a:gd name="connsiteY397" fmla="*/ 2816418 h 3120348"/>
              <a:gd name="connsiteX398" fmla="*/ 1152439 w 5135807"/>
              <a:gd name="connsiteY398" fmla="*/ 2813523 h 3120348"/>
              <a:gd name="connsiteX399" fmla="*/ 1152439 w 5135807"/>
              <a:gd name="connsiteY399" fmla="*/ 2810628 h 3120348"/>
              <a:gd name="connsiteX400" fmla="*/ 1158221 w 5135807"/>
              <a:gd name="connsiteY400" fmla="*/ 2810628 h 3120348"/>
              <a:gd name="connsiteX401" fmla="*/ 1164002 w 5135807"/>
              <a:gd name="connsiteY401" fmla="*/ 2819312 h 3120348"/>
              <a:gd name="connsiteX402" fmla="*/ 1169783 w 5135807"/>
              <a:gd name="connsiteY402" fmla="*/ 2816418 h 3120348"/>
              <a:gd name="connsiteX403" fmla="*/ 1172674 w 5135807"/>
              <a:gd name="connsiteY403" fmla="*/ 2807734 h 3120348"/>
              <a:gd name="connsiteX404" fmla="*/ 1178456 w 5135807"/>
              <a:gd name="connsiteY404" fmla="*/ 2816418 h 3120348"/>
              <a:gd name="connsiteX405" fmla="*/ 1184237 w 5135807"/>
              <a:gd name="connsiteY405" fmla="*/ 2810628 h 3120348"/>
              <a:gd name="connsiteX406" fmla="*/ 1187128 w 5135807"/>
              <a:gd name="connsiteY406" fmla="*/ 2819312 h 3120348"/>
              <a:gd name="connsiteX407" fmla="*/ 1184237 w 5135807"/>
              <a:gd name="connsiteY407" fmla="*/ 2825101 h 3120348"/>
              <a:gd name="connsiteX408" fmla="*/ 1187128 w 5135807"/>
              <a:gd name="connsiteY408" fmla="*/ 2827996 h 3120348"/>
              <a:gd name="connsiteX409" fmla="*/ 1207362 w 5135807"/>
              <a:gd name="connsiteY409" fmla="*/ 2825101 h 3120348"/>
              <a:gd name="connsiteX410" fmla="*/ 1207362 w 5135807"/>
              <a:gd name="connsiteY410" fmla="*/ 2822207 h 3120348"/>
              <a:gd name="connsiteX411" fmla="*/ 1221816 w 5135807"/>
              <a:gd name="connsiteY411" fmla="*/ 2825101 h 3120348"/>
              <a:gd name="connsiteX412" fmla="*/ 1230488 w 5135807"/>
              <a:gd name="connsiteY412" fmla="*/ 2822207 h 3120348"/>
              <a:gd name="connsiteX413" fmla="*/ 1236269 w 5135807"/>
              <a:gd name="connsiteY413" fmla="*/ 2825101 h 3120348"/>
              <a:gd name="connsiteX414" fmla="*/ 1256504 w 5135807"/>
              <a:gd name="connsiteY414" fmla="*/ 2816418 h 3120348"/>
              <a:gd name="connsiteX415" fmla="*/ 1262285 w 5135807"/>
              <a:gd name="connsiteY415" fmla="*/ 2810628 h 3120348"/>
              <a:gd name="connsiteX416" fmla="*/ 1259395 w 5135807"/>
              <a:gd name="connsiteY416" fmla="*/ 2804839 h 3120348"/>
              <a:gd name="connsiteX417" fmla="*/ 1262285 w 5135807"/>
              <a:gd name="connsiteY417" fmla="*/ 2799050 h 3120348"/>
              <a:gd name="connsiteX418" fmla="*/ 1279630 w 5135807"/>
              <a:gd name="connsiteY418" fmla="*/ 2804839 h 3120348"/>
              <a:gd name="connsiteX419" fmla="*/ 1288302 w 5135807"/>
              <a:gd name="connsiteY419" fmla="*/ 2813523 h 3120348"/>
              <a:gd name="connsiteX420" fmla="*/ 1311427 w 5135807"/>
              <a:gd name="connsiteY420" fmla="*/ 2813523 h 3120348"/>
              <a:gd name="connsiteX421" fmla="*/ 1325881 w 5135807"/>
              <a:gd name="connsiteY421" fmla="*/ 2819312 h 3120348"/>
              <a:gd name="connsiteX422" fmla="*/ 1351897 w 5135807"/>
              <a:gd name="connsiteY422" fmla="*/ 2813523 h 3120348"/>
              <a:gd name="connsiteX423" fmla="*/ 1360569 w 5135807"/>
              <a:gd name="connsiteY423" fmla="*/ 2804839 h 3120348"/>
              <a:gd name="connsiteX424" fmla="*/ 1375022 w 5135807"/>
              <a:gd name="connsiteY424" fmla="*/ 2810628 h 3120348"/>
              <a:gd name="connsiteX425" fmla="*/ 1380804 w 5135807"/>
              <a:gd name="connsiteY425" fmla="*/ 2799050 h 3120348"/>
              <a:gd name="connsiteX426" fmla="*/ 1386585 w 5135807"/>
              <a:gd name="connsiteY426" fmla="*/ 2796156 h 3120348"/>
              <a:gd name="connsiteX427" fmla="*/ 1395257 w 5135807"/>
              <a:gd name="connsiteY427" fmla="*/ 2799050 h 3120348"/>
              <a:gd name="connsiteX428" fmla="*/ 1398148 w 5135807"/>
              <a:gd name="connsiteY428" fmla="*/ 2793261 h 3120348"/>
              <a:gd name="connsiteX429" fmla="*/ 1389476 w 5135807"/>
              <a:gd name="connsiteY429" fmla="*/ 2790366 h 3120348"/>
              <a:gd name="connsiteX430" fmla="*/ 1435727 w 5135807"/>
              <a:gd name="connsiteY430" fmla="*/ 2787472 h 3120348"/>
              <a:gd name="connsiteX431" fmla="*/ 1441508 w 5135807"/>
              <a:gd name="connsiteY431" fmla="*/ 2787472 h 3120348"/>
              <a:gd name="connsiteX432" fmla="*/ 1439114 w 5135807"/>
              <a:gd name="connsiteY432" fmla="*/ 2792040 h 3120348"/>
              <a:gd name="connsiteX433" fmla="*/ 1438416 w 5135807"/>
              <a:gd name="connsiteY433" fmla="*/ 2795617 h 3120348"/>
              <a:gd name="connsiteX434" fmla="*/ 1425212 w 5135807"/>
              <a:gd name="connsiteY434" fmla="*/ 2798261 h 3120348"/>
              <a:gd name="connsiteX435" fmla="*/ 1418383 w 5135807"/>
              <a:gd name="connsiteY435" fmla="*/ 2793261 h 3120348"/>
              <a:gd name="connsiteX436" fmla="*/ 1409711 w 5135807"/>
              <a:gd name="connsiteY436" fmla="*/ 2796156 h 3120348"/>
              <a:gd name="connsiteX437" fmla="*/ 1406820 w 5135807"/>
              <a:gd name="connsiteY437" fmla="*/ 2793261 h 3120348"/>
              <a:gd name="connsiteX438" fmla="*/ 1398148 w 5135807"/>
              <a:gd name="connsiteY438" fmla="*/ 2799050 h 3120348"/>
              <a:gd name="connsiteX439" fmla="*/ 1421273 w 5135807"/>
              <a:gd name="connsiteY439" fmla="*/ 2799050 h 3120348"/>
              <a:gd name="connsiteX440" fmla="*/ 1425212 w 5135807"/>
              <a:gd name="connsiteY440" fmla="*/ 2798261 h 3120348"/>
              <a:gd name="connsiteX441" fmla="*/ 1429605 w 5135807"/>
              <a:gd name="connsiteY441" fmla="*/ 2801477 h 3120348"/>
              <a:gd name="connsiteX442" fmla="*/ 1418383 w 5135807"/>
              <a:gd name="connsiteY442" fmla="*/ 2804839 h 3120348"/>
              <a:gd name="connsiteX443" fmla="*/ 1424164 w 5135807"/>
              <a:gd name="connsiteY443" fmla="*/ 2810628 h 3120348"/>
              <a:gd name="connsiteX444" fmla="*/ 1435727 w 5135807"/>
              <a:gd name="connsiteY444" fmla="*/ 2810628 h 3120348"/>
              <a:gd name="connsiteX445" fmla="*/ 1438617 w 5135807"/>
              <a:gd name="connsiteY445" fmla="*/ 2810628 h 3120348"/>
              <a:gd name="connsiteX446" fmla="*/ 1429945 w 5135807"/>
              <a:gd name="connsiteY446" fmla="*/ 2822207 h 3120348"/>
              <a:gd name="connsiteX447" fmla="*/ 1435727 w 5135807"/>
              <a:gd name="connsiteY447" fmla="*/ 2822207 h 3120348"/>
              <a:gd name="connsiteX448" fmla="*/ 1437533 w 5135807"/>
              <a:gd name="connsiteY448" fmla="*/ 2822207 h 3120348"/>
              <a:gd name="connsiteX449" fmla="*/ 1438617 w 5135807"/>
              <a:gd name="connsiteY449" fmla="*/ 2822207 h 3120348"/>
              <a:gd name="connsiteX450" fmla="*/ 1440280 w 5135807"/>
              <a:gd name="connsiteY450" fmla="*/ 2821583 h 3120348"/>
              <a:gd name="connsiteX451" fmla="*/ 1442231 w 5135807"/>
              <a:gd name="connsiteY451" fmla="*/ 2823292 h 3120348"/>
              <a:gd name="connsiteX452" fmla="*/ 1461743 w 5135807"/>
              <a:gd name="connsiteY452" fmla="*/ 2813523 h 3120348"/>
              <a:gd name="connsiteX453" fmla="*/ 1458852 w 5135807"/>
              <a:gd name="connsiteY453" fmla="*/ 2810628 h 3120348"/>
              <a:gd name="connsiteX454" fmla="*/ 1470415 w 5135807"/>
              <a:gd name="connsiteY454" fmla="*/ 2799050 h 3120348"/>
              <a:gd name="connsiteX455" fmla="*/ 1473306 w 5135807"/>
              <a:gd name="connsiteY455" fmla="*/ 2799050 h 3120348"/>
              <a:gd name="connsiteX456" fmla="*/ 1473306 w 5135807"/>
              <a:gd name="connsiteY456" fmla="*/ 2787472 h 3120348"/>
              <a:gd name="connsiteX457" fmla="*/ 1502213 w 5135807"/>
              <a:gd name="connsiteY457" fmla="*/ 2793261 h 3120348"/>
              <a:gd name="connsiteX458" fmla="*/ 1510885 w 5135807"/>
              <a:gd name="connsiteY458" fmla="*/ 2787472 h 3120348"/>
              <a:gd name="connsiteX459" fmla="*/ 1528229 w 5135807"/>
              <a:gd name="connsiteY459" fmla="*/ 2793261 h 3120348"/>
              <a:gd name="connsiteX460" fmla="*/ 1551354 w 5135807"/>
              <a:gd name="connsiteY460" fmla="*/ 2784577 h 3120348"/>
              <a:gd name="connsiteX461" fmla="*/ 1551354 w 5135807"/>
              <a:gd name="connsiteY461" fmla="*/ 2790366 h 3120348"/>
              <a:gd name="connsiteX462" fmla="*/ 1554245 w 5135807"/>
              <a:gd name="connsiteY462" fmla="*/ 2790366 h 3120348"/>
              <a:gd name="connsiteX463" fmla="*/ 1557136 w 5135807"/>
              <a:gd name="connsiteY463" fmla="*/ 2781683 h 3120348"/>
              <a:gd name="connsiteX464" fmla="*/ 1560026 w 5135807"/>
              <a:gd name="connsiteY464" fmla="*/ 2784577 h 3120348"/>
              <a:gd name="connsiteX465" fmla="*/ 1577370 w 5135807"/>
              <a:gd name="connsiteY465" fmla="*/ 2784577 h 3120348"/>
              <a:gd name="connsiteX466" fmla="*/ 1580261 w 5135807"/>
              <a:gd name="connsiteY466" fmla="*/ 2781683 h 3120348"/>
              <a:gd name="connsiteX467" fmla="*/ 1574480 w 5135807"/>
              <a:gd name="connsiteY467" fmla="*/ 2778788 h 3120348"/>
              <a:gd name="connsiteX468" fmla="*/ 1588933 w 5135807"/>
              <a:gd name="connsiteY468" fmla="*/ 2770104 h 3120348"/>
              <a:gd name="connsiteX469" fmla="*/ 1609168 w 5135807"/>
              <a:gd name="connsiteY469" fmla="*/ 2772999 h 3120348"/>
              <a:gd name="connsiteX470" fmla="*/ 1658310 w 5135807"/>
              <a:gd name="connsiteY470" fmla="*/ 2761421 h 3120348"/>
              <a:gd name="connsiteX471" fmla="*/ 1662362 w 5135807"/>
              <a:gd name="connsiteY471" fmla="*/ 2763808 h 3120348"/>
              <a:gd name="connsiteX472" fmla="*/ 1658310 w 5135807"/>
              <a:gd name="connsiteY472" fmla="*/ 2764315 h 3120348"/>
              <a:gd name="connsiteX473" fmla="*/ 1664091 w 5135807"/>
              <a:gd name="connsiteY473" fmla="*/ 2767210 h 3120348"/>
              <a:gd name="connsiteX474" fmla="*/ 1658310 w 5135807"/>
              <a:gd name="connsiteY474" fmla="*/ 2772999 h 3120348"/>
              <a:gd name="connsiteX475" fmla="*/ 1664091 w 5135807"/>
              <a:gd name="connsiteY475" fmla="*/ 2778788 h 3120348"/>
              <a:gd name="connsiteX476" fmla="*/ 1694443 w 5135807"/>
              <a:gd name="connsiteY476" fmla="*/ 2773723 h 3120348"/>
              <a:gd name="connsiteX477" fmla="*/ 1696147 w 5135807"/>
              <a:gd name="connsiteY477" fmla="*/ 2773439 h 3120348"/>
              <a:gd name="connsiteX478" fmla="*/ 1695527 w 5135807"/>
              <a:gd name="connsiteY478" fmla="*/ 2774808 h 3120348"/>
              <a:gd name="connsiteX479" fmla="*/ 1721905 w 5135807"/>
              <a:gd name="connsiteY479" fmla="*/ 2758526 h 3120348"/>
              <a:gd name="connsiteX480" fmla="*/ 1721905 w 5135807"/>
              <a:gd name="connsiteY480" fmla="*/ 2744053 h 3120348"/>
              <a:gd name="connsiteX481" fmla="*/ 1727686 w 5135807"/>
              <a:gd name="connsiteY481" fmla="*/ 2741159 h 3120348"/>
              <a:gd name="connsiteX482" fmla="*/ 1733467 w 5135807"/>
              <a:gd name="connsiteY482" fmla="*/ 2744053 h 3120348"/>
              <a:gd name="connsiteX483" fmla="*/ 1724795 w 5135807"/>
              <a:gd name="connsiteY483" fmla="*/ 2752737 h 3120348"/>
              <a:gd name="connsiteX484" fmla="*/ 1730577 w 5135807"/>
              <a:gd name="connsiteY484" fmla="*/ 2761421 h 3120348"/>
              <a:gd name="connsiteX485" fmla="*/ 1733467 w 5135807"/>
              <a:gd name="connsiteY485" fmla="*/ 2758526 h 3120348"/>
              <a:gd name="connsiteX486" fmla="*/ 1736358 w 5135807"/>
              <a:gd name="connsiteY486" fmla="*/ 2752737 h 3120348"/>
              <a:gd name="connsiteX487" fmla="*/ 1745030 w 5135807"/>
              <a:gd name="connsiteY487" fmla="*/ 2749842 h 3120348"/>
              <a:gd name="connsiteX488" fmla="*/ 1750812 w 5135807"/>
              <a:gd name="connsiteY488" fmla="*/ 2749842 h 3120348"/>
              <a:gd name="connsiteX489" fmla="*/ 1747921 w 5135807"/>
              <a:gd name="connsiteY489" fmla="*/ 2755632 h 3120348"/>
              <a:gd name="connsiteX490" fmla="*/ 1742140 w 5135807"/>
              <a:gd name="connsiteY490" fmla="*/ 2758526 h 3120348"/>
              <a:gd name="connsiteX491" fmla="*/ 1750812 w 5135807"/>
              <a:gd name="connsiteY491" fmla="*/ 2764315 h 3120348"/>
              <a:gd name="connsiteX492" fmla="*/ 1768156 w 5135807"/>
              <a:gd name="connsiteY492" fmla="*/ 2767210 h 3120348"/>
              <a:gd name="connsiteX493" fmla="*/ 1788390 w 5135807"/>
              <a:gd name="connsiteY493" fmla="*/ 2758526 h 3120348"/>
              <a:gd name="connsiteX494" fmla="*/ 1794172 w 5135807"/>
              <a:gd name="connsiteY494" fmla="*/ 2761421 h 3120348"/>
              <a:gd name="connsiteX495" fmla="*/ 1808625 w 5135807"/>
              <a:gd name="connsiteY495" fmla="*/ 2752737 h 3120348"/>
              <a:gd name="connsiteX496" fmla="*/ 1811516 w 5135807"/>
              <a:gd name="connsiteY496" fmla="*/ 2758526 h 3120348"/>
              <a:gd name="connsiteX497" fmla="*/ 1825969 w 5135807"/>
              <a:gd name="connsiteY497" fmla="*/ 2749842 h 3120348"/>
              <a:gd name="connsiteX498" fmla="*/ 1886674 w 5135807"/>
              <a:gd name="connsiteY498" fmla="*/ 2741159 h 3120348"/>
              <a:gd name="connsiteX499" fmla="*/ 1892455 w 5135807"/>
              <a:gd name="connsiteY499" fmla="*/ 2735370 h 3120348"/>
              <a:gd name="connsiteX500" fmla="*/ 943803 w 5135807"/>
              <a:gd name="connsiteY500" fmla="*/ 2732298 h 3120348"/>
              <a:gd name="connsiteX501" fmla="*/ 950091 w 5135807"/>
              <a:gd name="connsiteY501" fmla="*/ 2738264 h 3120348"/>
              <a:gd name="connsiteX502" fmla="*/ 944310 w 5135807"/>
              <a:gd name="connsiteY502" fmla="*/ 2738264 h 3120348"/>
              <a:gd name="connsiteX503" fmla="*/ 939911 w 5135807"/>
              <a:gd name="connsiteY503" fmla="*/ 2742040 h 3120348"/>
              <a:gd name="connsiteX504" fmla="*/ 942323 w 5135807"/>
              <a:gd name="connsiteY504" fmla="*/ 2736003 h 3120348"/>
              <a:gd name="connsiteX505" fmla="*/ 944243 w 5135807"/>
              <a:gd name="connsiteY505" fmla="*/ 2731196 h 3120348"/>
              <a:gd name="connsiteX506" fmla="*/ 943803 w 5135807"/>
              <a:gd name="connsiteY506" fmla="*/ 2732298 h 3120348"/>
              <a:gd name="connsiteX507" fmla="*/ 943226 w 5135807"/>
              <a:gd name="connsiteY507" fmla="*/ 2731751 h 3120348"/>
              <a:gd name="connsiteX508" fmla="*/ 3803510 w 5135807"/>
              <a:gd name="connsiteY508" fmla="*/ 2727299 h 3120348"/>
              <a:gd name="connsiteX509" fmla="*/ 3804509 w 5135807"/>
              <a:gd name="connsiteY509" fmla="*/ 2727998 h 3120348"/>
              <a:gd name="connsiteX510" fmla="*/ 3804510 w 5135807"/>
              <a:gd name="connsiteY510" fmla="*/ 2727998 h 3120348"/>
              <a:gd name="connsiteX511" fmla="*/ 3808981 w 5135807"/>
              <a:gd name="connsiteY511" fmla="*/ 2732475 h 3120348"/>
              <a:gd name="connsiteX512" fmla="*/ 3803055 w 5135807"/>
              <a:gd name="connsiteY512" fmla="*/ 2726868 h 3120348"/>
              <a:gd name="connsiteX513" fmla="*/ 3803510 w 5135807"/>
              <a:gd name="connsiteY513" fmla="*/ 2727299 h 3120348"/>
              <a:gd name="connsiteX514" fmla="*/ 3802997 w 5135807"/>
              <a:gd name="connsiteY514" fmla="*/ 2726940 h 3120348"/>
              <a:gd name="connsiteX515" fmla="*/ 2086780 w 5135807"/>
              <a:gd name="connsiteY515" fmla="*/ 2725269 h 3120348"/>
              <a:gd name="connsiteX516" fmla="*/ 2085048 w 5135807"/>
              <a:gd name="connsiteY516" fmla="*/ 2725963 h 3120348"/>
              <a:gd name="connsiteX517" fmla="*/ 2083241 w 5135807"/>
              <a:gd name="connsiteY517" fmla="*/ 2726686 h 3120348"/>
              <a:gd name="connsiteX518" fmla="*/ 2085590 w 5135807"/>
              <a:gd name="connsiteY518" fmla="*/ 2725374 h 3120348"/>
              <a:gd name="connsiteX519" fmla="*/ 2090706 w 5135807"/>
              <a:gd name="connsiteY519" fmla="*/ 2723696 h 3120348"/>
              <a:gd name="connsiteX520" fmla="*/ 2091371 w 5135807"/>
              <a:gd name="connsiteY520" fmla="*/ 2723837 h 3120348"/>
              <a:gd name="connsiteX521" fmla="*/ 2091190 w 5135807"/>
              <a:gd name="connsiteY521" fmla="*/ 2724877 h 3120348"/>
              <a:gd name="connsiteX522" fmla="*/ 2086780 w 5135807"/>
              <a:gd name="connsiteY522" fmla="*/ 2725269 h 3120348"/>
              <a:gd name="connsiteX523" fmla="*/ 2054334 w 5135807"/>
              <a:gd name="connsiteY523" fmla="*/ 2720897 h 3120348"/>
              <a:gd name="connsiteX524" fmla="*/ 2054334 w 5135807"/>
              <a:gd name="connsiteY524" fmla="*/ 2723791 h 3120348"/>
              <a:gd name="connsiteX525" fmla="*/ 2050721 w 5135807"/>
              <a:gd name="connsiteY525" fmla="*/ 2724153 h 3120348"/>
              <a:gd name="connsiteX526" fmla="*/ 2048191 w 5135807"/>
              <a:gd name="connsiteY526" fmla="*/ 2724406 h 3120348"/>
              <a:gd name="connsiteX527" fmla="*/ 1003285 w 5135807"/>
              <a:gd name="connsiteY527" fmla="*/ 2719985 h 3120348"/>
              <a:gd name="connsiteX528" fmla="*/ 1003298 w 5135807"/>
              <a:gd name="connsiteY528" fmla="*/ 2719992 h 3120348"/>
              <a:gd name="connsiteX529" fmla="*/ 1002846 w 5135807"/>
              <a:gd name="connsiteY529" fmla="*/ 2720897 h 3120348"/>
              <a:gd name="connsiteX530" fmla="*/ 1002133 w 5135807"/>
              <a:gd name="connsiteY530" fmla="*/ 2720479 h 3120348"/>
              <a:gd name="connsiteX531" fmla="*/ 1007905 w 5135807"/>
              <a:gd name="connsiteY531" fmla="*/ 2718002 h 3120348"/>
              <a:gd name="connsiteX532" fmla="*/ 1003285 w 5135807"/>
              <a:gd name="connsiteY532" fmla="*/ 2719985 h 3120348"/>
              <a:gd name="connsiteX533" fmla="*/ 1001284 w 5135807"/>
              <a:gd name="connsiteY533" fmla="*/ 2718831 h 3120348"/>
              <a:gd name="connsiteX534" fmla="*/ 1005015 w 5135807"/>
              <a:gd name="connsiteY534" fmla="*/ 2718364 h 3120348"/>
              <a:gd name="connsiteX535" fmla="*/ 1007905 w 5135807"/>
              <a:gd name="connsiteY535" fmla="*/ 2718002 h 3120348"/>
              <a:gd name="connsiteX536" fmla="*/ 997662 w 5135807"/>
              <a:gd name="connsiteY536" fmla="*/ 2716744 h 3120348"/>
              <a:gd name="connsiteX537" fmla="*/ 1001284 w 5135807"/>
              <a:gd name="connsiteY537" fmla="*/ 2718831 h 3120348"/>
              <a:gd name="connsiteX538" fmla="*/ 999664 w 5135807"/>
              <a:gd name="connsiteY538" fmla="*/ 2719034 h 3120348"/>
              <a:gd name="connsiteX539" fmla="*/ 996975 w 5135807"/>
              <a:gd name="connsiteY539" fmla="*/ 2717460 h 3120348"/>
              <a:gd name="connsiteX540" fmla="*/ 1961832 w 5135807"/>
              <a:gd name="connsiteY540" fmla="*/ 2715108 h 3120348"/>
              <a:gd name="connsiteX541" fmla="*/ 1962058 w 5135807"/>
              <a:gd name="connsiteY541" fmla="*/ 2715560 h 3120348"/>
              <a:gd name="connsiteX542" fmla="*/ 1960794 w 5135807"/>
              <a:gd name="connsiteY542" fmla="*/ 2715628 h 3120348"/>
              <a:gd name="connsiteX543" fmla="*/ 955873 w 5135807"/>
              <a:gd name="connsiteY543" fmla="*/ 2715108 h 3120348"/>
              <a:gd name="connsiteX544" fmla="*/ 958763 w 5135807"/>
              <a:gd name="connsiteY544" fmla="*/ 2715108 h 3120348"/>
              <a:gd name="connsiteX545" fmla="*/ 955873 w 5135807"/>
              <a:gd name="connsiteY545" fmla="*/ 2718002 h 3120348"/>
              <a:gd name="connsiteX546" fmla="*/ 976107 w 5135807"/>
              <a:gd name="connsiteY546" fmla="*/ 2715108 h 3120348"/>
              <a:gd name="connsiteX547" fmla="*/ 987670 w 5135807"/>
              <a:gd name="connsiteY547" fmla="*/ 2718002 h 3120348"/>
              <a:gd name="connsiteX548" fmla="*/ 984779 w 5135807"/>
              <a:gd name="connsiteY548" fmla="*/ 2720897 h 3120348"/>
              <a:gd name="connsiteX549" fmla="*/ 999664 w 5135807"/>
              <a:gd name="connsiteY549" fmla="*/ 2719034 h 3120348"/>
              <a:gd name="connsiteX550" fmla="*/ 1002133 w 5135807"/>
              <a:gd name="connsiteY550" fmla="*/ 2720479 h 3120348"/>
              <a:gd name="connsiteX551" fmla="*/ 990200 w 5135807"/>
              <a:gd name="connsiteY551" fmla="*/ 2725601 h 3120348"/>
              <a:gd name="connsiteX552" fmla="*/ 987670 w 5135807"/>
              <a:gd name="connsiteY552" fmla="*/ 2726686 h 3120348"/>
              <a:gd name="connsiteX553" fmla="*/ 976107 w 5135807"/>
              <a:gd name="connsiteY553" fmla="*/ 2729580 h 3120348"/>
              <a:gd name="connsiteX554" fmla="*/ 967435 w 5135807"/>
              <a:gd name="connsiteY554" fmla="*/ 2735370 h 3120348"/>
              <a:gd name="connsiteX555" fmla="*/ 958763 w 5135807"/>
              <a:gd name="connsiteY555" fmla="*/ 2732475 h 3120348"/>
              <a:gd name="connsiteX556" fmla="*/ 955873 w 5135807"/>
              <a:gd name="connsiteY556" fmla="*/ 2735370 h 3120348"/>
              <a:gd name="connsiteX557" fmla="*/ 955873 w 5135807"/>
              <a:gd name="connsiteY557" fmla="*/ 2726686 h 3120348"/>
              <a:gd name="connsiteX558" fmla="*/ 947201 w 5135807"/>
              <a:gd name="connsiteY558" fmla="*/ 2729580 h 3120348"/>
              <a:gd name="connsiteX559" fmla="*/ 944243 w 5135807"/>
              <a:gd name="connsiteY559" fmla="*/ 2731196 h 3120348"/>
              <a:gd name="connsiteX560" fmla="*/ 945755 w 5135807"/>
              <a:gd name="connsiteY560" fmla="*/ 2727409 h 3120348"/>
              <a:gd name="connsiteX561" fmla="*/ 947201 w 5135807"/>
              <a:gd name="connsiteY561" fmla="*/ 2723791 h 3120348"/>
              <a:gd name="connsiteX562" fmla="*/ 948420 w 5135807"/>
              <a:gd name="connsiteY562" fmla="*/ 2727455 h 3120348"/>
              <a:gd name="connsiteX563" fmla="*/ 955030 w 5135807"/>
              <a:gd name="connsiteY563" fmla="*/ 2721639 h 3120348"/>
              <a:gd name="connsiteX564" fmla="*/ 957318 w 5135807"/>
              <a:gd name="connsiteY564" fmla="*/ 2721983 h 3120348"/>
              <a:gd name="connsiteX565" fmla="*/ 955873 w 5135807"/>
              <a:gd name="connsiteY565" fmla="*/ 2720897 h 3120348"/>
              <a:gd name="connsiteX566" fmla="*/ 955030 w 5135807"/>
              <a:gd name="connsiteY566" fmla="*/ 2721639 h 3120348"/>
              <a:gd name="connsiteX567" fmla="*/ 950091 w 5135807"/>
              <a:gd name="connsiteY567" fmla="*/ 2720897 h 3120348"/>
              <a:gd name="connsiteX568" fmla="*/ 955873 w 5135807"/>
              <a:gd name="connsiteY568" fmla="*/ 2715108 h 3120348"/>
              <a:gd name="connsiteX569" fmla="*/ 952982 w 5135807"/>
              <a:gd name="connsiteY569" fmla="*/ 2712213 h 3120348"/>
              <a:gd name="connsiteX570" fmla="*/ 947923 w 5135807"/>
              <a:gd name="connsiteY570" fmla="*/ 2714384 h 3120348"/>
              <a:gd name="connsiteX571" fmla="*/ 947645 w 5135807"/>
              <a:gd name="connsiteY571" fmla="*/ 2713549 h 3120348"/>
              <a:gd name="connsiteX572" fmla="*/ 1025567 w 5135807"/>
              <a:gd name="connsiteY572" fmla="*/ 2711578 h 3120348"/>
              <a:gd name="connsiteX573" fmla="*/ 1025249 w 5135807"/>
              <a:gd name="connsiteY573" fmla="*/ 2712213 h 3120348"/>
              <a:gd name="connsiteX574" fmla="*/ 1025477 w 5135807"/>
              <a:gd name="connsiteY574" fmla="*/ 2711587 h 3120348"/>
              <a:gd name="connsiteX575" fmla="*/ 1027375 w 5135807"/>
              <a:gd name="connsiteY575" fmla="*/ 2711143 h 3120348"/>
              <a:gd name="connsiteX576" fmla="*/ 1028140 w 5135807"/>
              <a:gd name="connsiteY576" fmla="*/ 2715108 h 3120348"/>
              <a:gd name="connsiteX577" fmla="*/ 1025249 w 5135807"/>
              <a:gd name="connsiteY577" fmla="*/ 2712213 h 3120348"/>
              <a:gd name="connsiteX578" fmla="*/ 1026048 w 5135807"/>
              <a:gd name="connsiteY578" fmla="*/ 2711528 h 3120348"/>
              <a:gd name="connsiteX579" fmla="*/ 1027282 w 5135807"/>
              <a:gd name="connsiteY579" fmla="*/ 2711399 h 3120348"/>
              <a:gd name="connsiteX580" fmla="*/ 1027778 w 5135807"/>
              <a:gd name="connsiteY580" fmla="*/ 2710042 h 3120348"/>
              <a:gd name="connsiteX581" fmla="*/ 1027375 w 5135807"/>
              <a:gd name="connsiteY581" fmla="*/ 2711143 h 3120348"/>
              <a:gd name="connsiteX582" fmla="*/ 1027250 w 5135807"/>
              <a:gd name="connsiteY582" fmla="*/ 2710496 h 3120348"/>
              <a:gd name="connsiteX583" fmla="*/ 1973394 w 5135807"/>
              <a:gd name="connsiteY583" fmla="*/ 2709318 h 3120348"/>
              <a:gd name="connsiteX584" fmla="*/ 1976285 w 5135807"/>
              <a:gd name="connsiteY584" fmla="*/ 2712213 h 3120348"/>
              <a:gd name="connsiteX585" fmla="*/ 1964722 w 5135807"/>
              <a:gd name="connsiteY585" fmla="*/ 2720897 h 3120348"/>
              <a:gd name="connsiteX586" fmla="*/ 1962193 w 5135807"/>
              <a:gd name="connsiteY586" fmla="*/ 2715831 h 3120348"/>
              <a:gd name="connsiteX587" fmla="*/ 1962058 w 5135807"/>
              <a:gd name="connsiteY587" fmla="*/ 2715560 h 3120348"/>
              <a:gd name="connsiteX588" fmla="*/ 1970504 w 5135807"/>
              <a:gd name="connsiteY588" fmla="*/ 2715108 h 3120348"/>
              <a:gd name="connsiteX589" fmla="*/ 1973394 w 5135807"/>
              <a:gd name="connsiteY589" fmla="*/ 2709318 h 3120348"/>
              <a:gd name="connsiteX590" fmla="*/ 1026932 w 5135807"/>
              <a:gd name="connsiteY590" fmla="*/ 2708844 h 3120348"/>
              <a:gd name="connsiteX591" fmla="*/ 1027250 w 5135807"/>
              <a:gd name="connsiteY591" fmla="*/ 2710496 h 3120348"/>
              <a:gd name="connsiteX592" fmla="*/ 1026048 w 5135807"/>
              <a:gd name="connsiteY592" fmla="*/ 2711528 h 3120348"/>
              <a:gd name="connsiteX593" fmla="*/ 1025567 w 5135807"/>
              <a:gd name="connsiteY593" fmla="*/ 2711578 h 3120348"/>
              <a:gd name="connsiteX594" fmla="*/ 1025611 w 5135807"/>
              <a:gd name="connsiteY594" fmla="*/ 2711490 h 3120348"/>
              <a:gd name="connsiteX595" fmla="*/ 1025249 w 5135807"/>
              <a:gd name="connsiteY595" fmla="*/ 2703529 h 3120348"/>
              <a:gd name="connsiteX596" fmla="*/ 1036812 w 5135807"/>
              <a:gd name="connsiteY596" fmla="*/ 2706424 h 3120348"/>
              <a:gd name="connsiteX597" fmla="*/ 1028140 w 5135807"/>
              <a:gd name="connsiteY597" fmla="*/ 2706424 h 3120348"/>
              <a:gd name="connsiteX598" fmla="*/ 1026932 w 5135807"/>
              <a:gd name="connsiteY598" fmla="*/ 2708844 h 3120348"/>
              <a:gd name="connsiteX599" fmla="*/ 1026875 w 5135807"/>
              <a:gd name="connsiteY599" fmla="*/ 2708550 h 3120348"/>
              <a:gd name="connsiteX600" fmla="*/ 1026695 w 5135807"/>
              <a:gd name="connsiteY600" fmla="*/ 2708233 h 3120348"/>
              <a:gd name="connsiteX601" fmla="*/ 1025477 w 5135807"/>
              <a:gd name="connsiteY601" fmla="*/ 2711587 h 3120348"/>
              <a:gd name="connsiteX602" fmla="*/ 1019468 w 5135807"/>
              <a:gd name="connsiteY602" fmla="*/ 2712213 h 3120348"/>
              <a:gd name="connsiteX603" fmla="*/ 1025249 w 5135807"/>
              <a:gd name="connsiteY603" fmla="*/ 2703529 h 3120348"/>
              <a:gd name="connsiteX604" fmla="*/ 1105699 w 5135807"/>
              <a:gd name="connsiteY604" fmla="*/ 2701615 h 3120348"/>
              <a:gd name="connsiteX605" fmla="*/ 1106017 w 5135807"/>
              <a:gd name="connsiteY605" fmla="*/ 2701665 h 3120348"/>
              <a:gd name="connsiteX606" fmla="*/ 1105827 w 5135807"/>
              <a:gd name="connsiteY606" fmla="*/ 2702806 h 3120348"/>
              <a:gd name="connsiteX607" fmla="*/ 1108113 w 5135807"/>
              <a:gd name="connsiteY607" fmla="*/ 2701998 h 3120348"/>
              <a:gd name="connsiteX608" fmla="*/ 1117751 w 5135807"/>
              <a:gd name="connsiteY608" fmla="*/ 2703529 h 3120348"/>
              <a:gd name="connsiteX609" fmla="*/ 1114860 w 5135807"/>
              <a:gd name="connsiteY609" fmla="*/ 2706424 h 3120348"/>
              <a:gd name="connsiteX610" fmla="*/ 1111970 w 5135807"/>
              <a:gd name="connsiteY610" fmla="*/ 2703529 h 3120348"/>
              <a:gd name="connsiteX611" fmla="*/ 1103298 w 5135807"/>
              <a:gd name="connsiteY611" fmla="*/ 2706424 h 3120348"/>
              <a:gd name="connsiteX612" fmla="*/ 1493540 w 5135807"/>
              <a:gd name="connsiteY612" fmla="*/ 2700635 h 3120348"/>
              <a:gd name="connsiteX613" fmla="*/ 1493903 w 5135807"/>
              <a:gd name="connsiteY613" fmla="*/ 2700726 h 3120348"/>
              <a:gd name="connsiteX614" fmla="*/ 1494986 w 5135807"/>
              <a:gd name="connsiteY614" fmla="*/ 2701720 h 3120348"/>
              <a:gd name="connsiteX615" fmla="*/ 1490650 w 5135807"/>
              <a:gd name="connsiteY615" fmla="*/ 2703529 h 3120348"/>
              <a:gd name="connsiteX616" fmla="*/ 1493540 w 5135807"/>
              <a:gd name="connsiteY616" fmla="*/ 2700635 h 3120348"/>
              <a:gd name="connsiteX617" fmla="*/ 1081377 w 5135807"/>
              <a:gd name="connsiteY617" fmla="*/ 2700153 h 3120348"/>
              <a:gd name="connsiteX618" fmla="*/ 1083063 w 5135807"/>
              <a:gd name="connsiteY618" fmla="*/ 2703529 h 3120348"/>
              <a:gd name="connsiteX619" fmla="*/ 1078978 w 5135807"/>
              <a:gd name="connsiteY619" fmla="*/ 2701327 h 3120348"/>
              <a:gd name="connsiteX620" fmla="*/ 1079140 w 5135807"/>
              <a:gd name="connsiteY620" fmla="*/ 2700842 h 3120348"/>
              <a:gd name="connsiteX621" fmla="*/ 1080172 w 5135807"/>
              <a:gd name="connsiteY621" fmla="*/ 2700635 h 3120348"/>
              <a:gd name="connsiteX622" fmla="*/ 1105023 w 5135807"/>
              <a:gd name="connsiteY622" fmla="*/ 2698316 h 3120348"/>
              <a:gd name="connsiteX623" fmla="*/ 1111970 w 5135807"/>
              <a:gd name="connsiteY623" fmla="*/ 2700635 h 3120348"/>
              <a:gd name="connsiteX624" fmla="*/ 1108113 w 5135807"/>
              <a:gd name="connsiteY624" fmla="*/ 2701998 h 3120348"/>
              <a:gd name="connsiteX625" fmla="*/ 1106017 w 5135807"/>
              <a:gd name="connsiteY625" fmla="*/ 2701665 h 3120348"/>
              <a:gd name="connsiteX626" fmla="*/ 1106188 w 5135807"/>
              <a:gd name="connsiteY626" fmla="*/ 2700635 h 3120348"/>
              <a:gd name="connsiteX627" fmla="*/ 1105827 w 5135807"/>
              <a:gd name="connsiteY627" fmla="*/ 2701359 h 3120348"/>
              <a:gd name="connsiteX628" fmla="*/ 1105699 w 5135807"/>
              <a:gd name="connsiteY628" fmla="*/ 2701615 h 3120348"/>
              <a:gd name="connsiteX629" fmla="*/ 1098962 w 5135807"/>
              <a:gd name="connsiteY629" fmla="*/ 2700544 h 3120348"/>
              <a:gd name="connsiteX630" fmla="*/ 1099684 w 5135807"/>
              <a:gd name="connsiteY630" fmla="*/ 2699188 h 3120348"/>
              <a:gd name="connsiteX631" fmla="*/ 1243189 w 5135807"/>
              <a:gd name="connsiteY631" fmla="*/ 2697610 h 3120348"/>
              <a:gd name="connsiteX632" fmla="*/ 1245258 w 5135807"/>
              <a:gd name="connsiteY632" fmla="*/ 2698193 h 3120348"/>
              <a:gd name="connsiteX633" fmla="*/ 1239160 w 5135807"/>
              <a:gd name="connsiteY633" fmla="*/ 2700635 h 3120348"/>
              <a:gd name="connsiteX634" fmla="*/ 1240606 w 5135807"/>
              <a:gd name="connsiteY634" fmla="*/ 2699550 h 3120348"/>
              <a:gd name="connsiteX635" fmla="*/ 2100585 w 5135807"/>
              <a:gd name="connsiteY635" fmla="*/ 2696392 h 3120348"/>
              <a:gd name="connsiteX636" fmla="*/ 2105779 w 5135807"/>
              <a:gd name="connsiteY636" fmla="*/ 2699052 h 3120348"/>
              <a:gd name="connsiteX637" fmla="*/ 2105282 w 5135807"/>
              <a:gd name="connsiteY637" fmla="*/ 2700997 h 3120348"/>
              <a:gd name="connsiteX638" fmla="*/ 2100585 w 5135807"/>
              <a:gd name="connsiteY638" fmla="*/ 2702132 h 3120348"/>
              <a:gd name="connsiteX639" fmla="*/ 1174357 w 5135807"/>
              <a:gd name="connsiteY639" fmla="*/ 2694172 h 3120348"/>
              <a:gd name="connsiteX640" fmla="*/ 1181617 w 5135807"/>
              <a:gd name="connsiteY640" fmla="*/ 2696474 h 3120348"/>
              <a:gd name="connsiteX641" fmla="*/ 1172674 w 5135807"/>
              <a:gd name="connsiteY641" fmla="*/ 2694846 h 3120348"/>
              <a:gd name="connsiteX642" fmla="*/ 2091913 w 5135807"/>
              <a:gd name="connsiteY642" fmla="*/ 2691951 h 3120348"/>
              <a:gd name="connsiteX643" fmla="*/ 2100585 w 5135807"/>
              <a:gd name="connsiteY643" fmla="*/ 2691951 h 3120348"/>
              <a:gd name="connsiteX644" fmla="*/ 2100585 w 5135807"/>
              <a:gd name="connsiteY644" fmla="*/ 2696392 h 3120348"/>
              <a:gd name="connsiteX645" fmla="*/ 2204650 w 5135807"/>
              <a:gd name="connsiteY645" fmla="*/ 2687899 h 3120348"/>
              <a:gd name="connsiteX646" fmla="*/ 2204650 w 5135807"/>
              <a:gd name="connsiteY646" fmla="*/ 2689056 h 3120348"/>
              <a:gd name="connsiteX647" fmla="*/ 2204539 w 5135807"/>
              <a:gd name="connsiteY647" fmla="*/ 2687988 h 3120348"/>
              <a:gd name="connsiteX648" fmla="*/ 1349006 w 5135807"/>
              <a:gd name="connsiteY648" fmla="*/ 2683267 h 3120348"/>
              <a:gd name="connsiteX649" fmla="*/ 1350452 w 5135807"/>
              <a:gd name="connsiteY649" fmla="*/ 2683991 h 3120348"/>
              <a:gd name="connsiteX650" fmla="*/ 1357392 w 5135807"/>
              <a:gd name="connsiteY650" fmla="*/ 2687466 h 3120348"/>
              <a:gd name="connsiteX651" fmla="*/ 1357317 w 5135807"/>
              <a:gd name="connsiteY651" fmla="*/ 2688333 h 3120348"/>
              <a:gd name="connsiteX652" fmla="*/ 1349006 w 5135807"/>
              <a:gd name="connsiteY652" fmla="*/ 2683267 h 3120348"/>
              <a:gd name="connsiteX653" fmla="*/ 2204650 w 5135807"/>
              <a:gd name="connsiteY653" fmla="*/ 2680373 h 3120348"/>
              <a:gd name="connsiteX654" fmla="*/ 2207540 w 5135807"/>
              <a:gd name="connsiteY654" fmla="*/ 2680373 h 3120348"/>
              <a:gd name="connsiteX655" fmla="*/ 2210431 w 5135807"/>
              <a:gd name="connsiteY655" fmla="*/ 2683267 h 3120348"/>
              <a:gd name="connsiteX656" fmla="*/ 2204650 w 5135807"/>
              <a:gd name="connsiteY656" fmla="*/ 2687899 h 3120348"/>
              <a:gd name="connsiteX657" fmla="*/ 2204650 w 5135807"/>
              <a:gd name="connsiteY657" fmla="*/ 2681459 h 3120348"/>
              <a:gd name="connsiteX658" fmla="*/ 2204650 w 5135807"/>
              <a:gd name="connsiteY658" fmla="*/ 2680373 h 3120348"/>
              <a:gd name="connsiteX659" fmla="*/ 2219103 w 5135807"/>
              <a:gd name="connsiteY659" fmla="*/ 2677478 h 3120348"/>
              <a:gd name="connsiteX660" fmla="*/ 2219285 w 5135807"/>
              <a:gd name="connsiteY660" fmla="*/ 2680566 h 3120348"/>
              <a:gd name="connsiteX661" fmla="*/ 2218019 w 5135807"/>
              <a:gd name="connsiteY661" fmla="*/ 2681097 h 3120348"/>
              <a:gd name="connsiteX662" fmla="*/ 2219103 w 5135807"/>
              <a:gd name="connsiteY662" fmla="*/ 2677478 h 3120348"/>
              <a:gd name="connsiteX663" fmla="*/ 1652528 w 5135807"/>
              <a:gd name="connsiteY663" fmla="*/ 2674584 h 3120348"/>
              <a:gd name="connsiteX664" fmla="*/ 1652528 w 5135807"/>
              <a:gd name="connsiteY664" fmla="*/ 2677478 h 3120348"/>
              <a:gd name="connsiteX665" fmla="*/ 1658310 w 5135807"/>
              <a:gd name="connsiteY665" fmla="*/ 2677478 h 3120348"/>
              <a:gd name="connsiteX666" fmla="*/ 1652528 w 5135807"/>
              <a:gd name="connsiteY666" fmla="*/ 2680373 h 3120348"/>
              <a:gd name="connsiteX667" fmla="*/ 1647710 w 5135807"/>
              <a:gd name="connsiteY667" fmla="*/ 2675549 h 3120348"/>
              <a:gd name="connsiteX668" fmla="*/ 1650721 w 5135807"/>
              <a:gd name="connsiteY668" fmla="*/ 2674946 h 3120348"/>
              <a:gd name="connsiteX669" fmla="*/ 1652528 w 5135807"/>
              <a:gd name="connsiteY669" fmla="*/ 2674584 h 3120348"/>
              <a:gd name="connsiteX670" fmla="*/ 1646747 w 5135807"/>
              <a:gd name="connsiteY670" fmla="*/ 2674584 h 3120348"/>
              <a:gd name="connsiteX671" fmla="*/ 1647470 w 5135807"/>
              <a:gd name="connsiteY671" fmla="*/ 2675307 h 3120348"/>
              <a:gd name="connsiteX672" fmla="*/ 1647710 w 5135807"/>
              <a:gd name="connsiteY672" fmla="*/ 2675549 h 3120348"/>
              <a:gd name="connsiteX673" fmla="*/ 1644270 w 5135807"/>
              <a:gd name="connsiteY673" fmla="*/ 2676238 h 3120348"/>
              <a:gd name="connsiteX674" fmla="*/ 967435 w 5135807"/>
              <a:gd name="connsiteY674" fmla="*/ 2674584 h 3120348"/>
              <a:gd name="connsiteX675" fmla="*/ 967797 w 5135807"/>
              <a:gd name="connsiteY675" fmla="*/ 2675307 h 3120348"/>
              <a:gd name="connsiteX676" fmla="*/ 968456 w 5135807"/>
              <a:gd name="connsiteY676" fmla="*/ 2676627 h 3120348"/>
              <a:gd name="connsiteX677" fmla="*/ 967842 w 5135807"/>
              <a:gd name="connsiteY677" fmla="*/ 2678247 h 3120348"/>
              <a:gd name="connsiteX678" fmla="*/ 967435 w 5135807"/>
              <a:gd name="connsiteY678" fmla="*/ 2674584 h 3120348"/>
              <a:gd name="connsiteX679" fmla="*/ 1679617 w 5135807"/>
              <a:gd name="connsiteY679" fmla="*/ 2669291 h 3120348"/>
              <a:gd name="connsiteX680" fmla="*/ 1681435 w 5135807"/>
              <a:gd name="connsiteY680" fmla="*/ 2669518 h 3120348"/>
              <a:gd name="connsiteX681" fmla="*/ 1680532 w 5135807"/>
              <a:gd name="connsiteY681" fmla="*/ 2669609 h 3120348"/>
              <a:gd name="connsiteX682" fmla="*/ 1661200 w 5135807"/>
              <a:gd name="connsiteY682" fmla="*/ 2668794 h 3120348"/>
              <a:gd name="connsiteX683" fmla="*/ 1662284 w 5135807"/>
              <a:gd name="connsiteY683" fmla="*/ 2669156 h 3120348"/>
              <a:gd name="connsiteX684" fmla="*/ 1663015 w 5135807"/>
              <a:gd name="connsiteY684" fmla="*/ 2669400 h 3120348"/>
              <a:gd name="connsiteX685" fmla="*/ 1662646 w 5135807"/>
              <a:gd name="connsiteY685" fmla="*/ 2670604 h 3120348"/>
              <a:gd name="connsiteX686" fmla="*/ 1661200 w 5135807"/>
              <a:gd name="connsiteY686" fmla="*/ 2668794 h 3120348"/>
              <a:gd name="connsiteX687" fmla="*/ 1676308 w 5135807"/>
              <a:gd name="connsiteY687" fmla="*/ 2668139 h 3120348"/>
              <a:gd name="connsiteX688" fmla="*/ 1679617 w 5135807"/>
              <a:gd name="connsiteY688" fmla="*/ 2669291 h 3120348"/>
              <a:gd name="connsiteX689" fmla="*/ 1675654 w 5135807"/>
              <a:gd name="connsiteY689" fmla="*/ 2668794 h 3120348"/>
              <a:gd name="connsiteX690" fmla="*/ 1464349 w 5135807"/>
              <a:gd name="connsiteY690" fmla="*/ 2665741 h 3120348"/>
              <a:gd name="connsiteX691" fmla="*/ 1464634 w 5135807"/>
              <a:gd name="connsiteY691" fmla="*/ 2665900 h 3120348"/>
              <a:gd name="connsiteX692" fmla="*/ 1463789 w 5135807"/>
              <a:gd name="connsiteY692" fmla="*/ 2666323 h 3120348"/>
              <a:gd name="connsiteX693" fmla="*/ 1464634 w 5135807"/>
              <a:gd name="connsiteY693" fmla="*/ 2664453 h 3120348"/>
              <a:gd name="connsiteX694" fmla="*/ 1464543 w 5135807"/>
              <a:gd name="connsiteY694" fmla="*/ 2665538 h 3120348"/>
              <a:gd name="connsiteX695" fmla="*/ 1464349 w 5135807"/>
              <a:gd name="connsiteY695" fmla="*/ 2665741 h 3120348"/>
              <a:gd name="connsiteX696" fmla="*/ 1463543 w 5135807"/>
              <a:gd name="connsiteY696" fmla="*/ 2665289 h 3120348"/>
              <a:gd name="connsiteX697" fmla="*/ 2542860 w 5135807"/>
              <a:gd name="connsiteY697" fmla="*/ 2663005 h 3120348"/>
              <a:gd name="connsiteX698" fmla="*/ 2544305 w 5135807"/>
              <a:gd name="connsiteY698" fmla="*/ 2663005 h 3120348"/>
              <a:gd name="connsiteX699" fmla="*/ 2545751 w 5135807"/>
              <a:gd name="connsiteY699" fmla="*/ 2663005 h 3120348"/>
              <a:gd name="connsiteX700" fmla="*/ 2544712 w 5135807"/>
              <a:gd name="connsiteY700" fmla="*/ 2663684 h 3120348"/>
              <a:gd name="connsiteX701" fmla="*/ 2542430 w 5135807"/>
              <a:gd name="connsiteY701" fmla="*/ 2663866 h 3120348"/>
              <a:gd name="connsiteX702" fmla="*/ 1529674 w 5135807"/>
              <a:gd name="connsiteY702" fmla="*/ 2660473 h 3120348"/>
              <a:gd name="connsiteX703" fmla="*/ 1522447 w 5135807"/>
              <a:gd name="connsiteY703" fmla="*/ 2668794 h 3120348"/>
              <a:gd name="connsiteX704" fmla="*/ 1525439 w 5135807"/>
              <a:gd name="connsiteY704" fmla="*/ 2661984 h 3120348"/>
              <a:gd name="connsiteX705" fmla="*/ 1525700 w 5135807"/>
              <a:gd name="connsiteY705" fmla="*/ 2661875 h 3120348"/>
              <a:gd name="connsiteX706" fmla="*/ 1529674 w 5135807"/>
              <a:gd name="connsiteY706" fmla="*/ 2660473 h 3120348"/>
              <a:gd name="connsiteX707" fmla="*/ 1527086 w 5135807"/>
              <a:gd name="connsiteY707" fmla="*/ 2658236 h 3120348"/>
              <a:gd name="connsiteX708" fmla="*/ 1528229 w 5135807"/>
              <a:gd name="connsiteY708" fmla="*/ 2660111 h 3120348"/>
              <a:gd name="connsiteX709" fmla="*/ 1526667 w 5135807"/>
              <a:gd name="connsiteY709" fmla="*/ 2659189 h 3120348"/>
              <a:gd name="connsiteX710" fmla="*/ 1268761 w 5135807"/>
              <a:gd name="connsiteY710" fmla="*/ 2657216 h 3120348"/>
              <a:gd name="connsiteX711" fmla="*/ 1275294 w 5135807"/>
              <a:gd name="connsiteY711" fmla="*/ 2657216 h 3120348"/>
              <a:gd name="connsiteX712" fmla="*/ 1276422 w 5135807"/>
              <a:gd name="connsiteY712" fmla="*/ 2657216 h 3120348"/>
              <a:gd name="connsiteX713" fmla="*/ 1262285 w 5135807"/>
              <a:gd name="connsiteY713" fmla="*/ 2663005 h 3120348"/>
              <a:gd name="connsiteX714" fmla="*/ 1264815 w 5135807"/>
              <a:gd name="connsiteY714" fmla="*/ 2657940 h 3120348"/>
              <a:gd name="connsiteX715" fmla="*/ 1264839 w 5135807"/>
              <a:gd name="connsiteY715" fmla="*/ 2657893 h 3120348"/>
              <a:gd name="connsiteX716" fmla="*/ 1268067 w 5135807"/>
              <a:gd name="connsiteY716" fmla="*/ 2657578 h 3120348"/>
              <a:gd name="connsiteX717" fmla="*/ 1280397 w 5135807"/>
              <a:gd name="connsiteY717" fmla="*/ 2655588 h 3120348"/>
              <a:gd name="connsiteX718" fmla="*/ 1276739 w 5135807"/>
              <a:gd name="connsiteY718" fmla="*/ 2657216 h 3120348"/>
              <a:gd name="connsiteX719" fmla="*/ 1276422 w 5135807"/>
              <a:gd name="connsiteY719" fmla="*/ 2657216 h 3120348"/>
              <a:gd name="connsiteX720" fmla="*/ 1527506 w 5135807"/>
              <a:gd name="connsiteY720" fmla="*/ 2654684 h 3120348"/>
              <a:gd name="connsiteX721" fmla="*/ 1528229 w 5135807"/>
              <a:gd name="connsiteY721" fmla="*/ 2655633 h 3120348"/>
              <a:gd name="connsiteX722" fmla="*/ 1527086 w 5135807"/>
              <a:gd name="connsiteY722" fmla="*/ 2658236 h 3120348"/>
              <a:gd name="connsiteX723" fmla="*/ 1526395 w 5135807"/>
              <a:gd name="connsiteY723" fmla="*/ 2657103 h 3120348"/>
              <a:gd name="connsiteX724" fmla="*/ 2636808 w 5135807"/>
              <a:gd name="connsiteY724" fmla="*/ 2646362 h 3120348"/>
              <a:gd name="connsiteX725" fmla="*/ 2638582 w 5135807"/>
              <a:gd name="connsiteY725" fmla="*/ 2647174 h 3120348"/>
              <a:gd name="connsiteX726" fmla="*/ 2635229 w 5135807"/>
              <a:gd name="connsiteY726" fmla="*/ 2648373 h 3120348"/>
              <a:gd name="connsiteX727" fmla="*/ 2658263 w 5135807"/>
              <a:gd name="connsiteY727" fmla="*/ 2640136 h 3120348"/>
              <a:gd name="connsiteX728" fmla="*/ 2654513 w 5135807"/>
              <a:gd name="connsiteY728" fmla="*/ 2644915 h 3120348"/>
              <a:gd name="connsiteX729" fmla="*/ 2652706 w 5135807"/>
              <a:gd name="connsiteY729" fmla="*/ 2645638 h 3120348"/>
              <a:gd name="connsiteX730" fmla="*/ 2643131 w 5135807"/>
              <a:gd name="connsiteY730" fmla="*/ 2649257 h 3120348"/>
              <a:gd name="connsiteX731" fmla="*/ 2638582 w 5135807"/>
              <a:gd name="connsiteY731" fmla="*/ 2647174 h 3120348"/>
              <a:gd name="connsiteX732" fmla="*/ 2650087 w 5135807"/>
              <a:gd name="connsiteY732" fmla="*/ 2643060 h 3120348"/>
              <a:gd name="connsiteX733" fmla="*/ 2658488 w 5135807"/>
              <a:gd name="connsiteY733" fmla="*/ 2639849 h 3120348"/>
              <a:gd name="connsiteX734" fmla="*/ 2658531 w 5135807"/>
              <a:gd name="connsiteY734" fmla="*/ 2640040 h 3120348"/>
              <a:gd name="connsiteX735" fmla="*/ 2658263 w 5135807"/>
              <a:gd name="connsiteY735" fmla="*/ 2640136 h 3120348"/>
              <a:gd name="connsiteX736" fmla="*/ 2563095 w 5135807"/>
              <a:gd name="connsiteY736" fmla="*/ 2634060 h 3120348"/>
              <a:gd name="connsiteX737" fmla="*/ 2551532 w 5135807"/>
              <a:gd name="connsiteY737" fmla="*/ 2645638 h 3120348"/>
              <a:gd name="connsiteX738" fmla="*/ 2554423 w 5135807"/>
              <a:gd name="connsiteY738" fmla="*/ 2651427 h 3120348"/>
              <a:gd name="connsiteX739" fmla="*/ 2539969 w 5135807"/>
              <a:gd name="connsiteY739" fmla="*/ 2651427 h 3120348"/>
              <a:gd name="connsiteX740" fmla="*/ 2537078 w 5135807"/>
              <a:gd name="connsiteY740" fmla="*/ 2654322 h 3120348"/>
              <a:gd name="connsiteX741" fmla="*/ 2539969 w 5135807"/>
              <a:gd name="connsiteY741" fmla="*/ 2654322 h 3120348"/>
              <a:gd name="connsiteX742" fmla="*/ 2543920 w 5135807"/>
              <a:gd name="connsiteY742" fmla="*/ 2660255 h 3120348"/>
              <a:gd name="connsiteX743" fmla="*/ 2540466 w 5135807"/>
              <a:gd name="connsiteY743" fmla="*/ 2661784 h 3120348"/>
              <a:gd name="connsiteX744" fmla="*/ 2539608 w 5135807"/>
              <a:gd name="connsiteY744" fmla="*/ 2664091 h 3120348"/>
              <a:gd name="connsiteX745" fmla="*/ 2542430 w 5135807"/>
              <a:gd name="connsiteY745" fmla="*/ 2663866 h 3120348"/>
              <a:gd name="connsiteX746" fmla="*/ 2540330 w 5135807"/>
              <a:gd name="connsiteY746" fmla="*/ 2668071 h 3120348"/>
              <a:gd name="connsiteX747" fmla="*/ 2539969 w 5135807"/>
              <a:gd name="connsiteY747" fmla="*/ 2668794 h 3120348"/>
              <a:gd name="connsiteX748" fmla="*/ 2537078 w 5135807"/>
              <a:gd name="connsiteY748" fmla="*/ 2665900 h 3120348"/>
              <a:gd name="connsiteX749" fmla="*/ 2519734 w 5135807"/>
              <a:gd name="connsiteY749" fmla="*/ 2665900 h 3120348"/>
              <a:gd name="connsiteX750" fmla="*/ 2516844 w 5135807"/>
              <a:gd name="connsiteY750" fmla="*/ 2674584 h 3120348"/>
              <a:gd name="connsiteX751" fmla="*/ 2485046 w 5135807"/>
              <a:gd name="connsiteY751" fmla="*/ 2674584 h 3120348"/>
              <a:gd name="connsiteX752" fmla="*/ 2450358 w 5135807"/>
              <a:gd name="connsiteY752" fmla="*/ 2680373 h 3120348"/>
              <a:gd name="connsiteX753" fmla="*/ 2427232 w 5135807"/>
              <a:gd name="connsiteY753" fmla="*/ 2680373 h 3120348"/>
              <a:gd name="connsiteX754" fmla="*/ 2421451 w 5135807"/>
              <a:gd name="connsiteY754" fmla="*/ 2686162 h 3120348"/>
              <a:gd name="connsiteX755" fmla="*/ 2375200 w 5135807"/>
              <a:gd name="connsiteY755" fmla="*/ 2689056 h 3120348"/>
              <a:gd name="connsiteX756" fmla="*/ 2363637 w 5135807"/>
              <a:gd name="connsiteY756" fmla="*/ 2697740 h 3120348"/>
              <a:gd name="connsiteX757" fmla="*/ 2366528 w 5135807"/>
              <a:gd name="connsiteY757" fmla="*/ 2700635 h 3120348"/>
              <a:gd name="connsiteX758" fmla="*/ 2383872 w 5135807"/>
              <a:gd name="connsiteY758" fmla="*/ 2694846 h 3120348"/>
              <a:gd name="connsiteX759" fmla="*/ 2383872 w 5135807"/>
              <a:gd name="connsiteY759" fmla="*/ 2706424 h 3120348"/>
              <a:gd name="connsiteX760" fmla="*/ 2354965 w 5135807"/>
              <a:gd name="connsiteY760" fmla="*/ 2700635 h 3120348"/>
              <a:gd name="connsiteX761" fmla="*/ 2352074 w 5135807"/>
              <a:gd name="connsiteY761" fmla="*/ 2689056 h 3120348"/>
              <a:gd name="connsiteX762" fmla="*/ 2328949 w 5135807"/>
              <a:gd name="connsiteY762" fmla="*/ 2694846 h 3120348"/>
              <a:gd name="connsiteX763" fmla="*/ 2311605 w 5135807"/>
              <a:gd name="connsiteY763" fmla="*/ 2694846 h 3120348"/>
              <a:gd name="connsiteX764" fmla="*/ 2300042 w 5135807"/>
              <a:gd name="connsiteY764" fmla="*/ 2703529 h 3120348"/>
              <a:gd name="connsiteX765" fmla="*/ 2288480 w 5135807"/>
              <a:gd name="connsiteY765" fmla="*/ 2694846 h 3120348"/>
              <a:gd name="connsiteX766" fmla="*/ 2265354 w 5135807"/>
              <a:gd name="connsiteY766" fmla="*/ 2700635 h 3120348"/>
              <a:gd name="connsiteX767" fmla="*/ 2259572 w 5135807"/>
              <a:gd name="connsiteY767" fmla="*/ 2703529 h 3120348"/>
              <a:gd name="connsiteX768" fmla="*/ 2242228 w 5135807"/>
              <a:gd name="connsiteY768" fmla="*/ 2703529 h 3120348"/>
              <a:gd name="connsiteX769" fmla="*/ 2239338 w 5135807"/>
              <a:gd name="connsiteY769" fmla="*/ 2706424 h 3120348"/>
              <a:gd name="connsiteX770" fmla="*/ 2233556 w 5135807"/>
              <a:gd name="connsiteY770" fmla="*/ 2706424 h 3120348"/>
              <a:gd name="connsiteX771" fmla="*/ 2233556 w 5135807"/>
              <a:gd name="connsiteY771" fmla="*/ 2700635 h 3120348"/>
              <a:gd name="connsiteX772" fmla="*/ 2219103 w 5135807"/>
              <a:gd name="connsiteY772" fmla="*/ 2712213 h 3120348"/>
              <a:gd name="connsiteX773" fmla="*/ 2210431 w 5135807"/>
              <a:gd name="connsiteY773" fmla="*/ 2715108 h 3120348"/>
              <a:gd name="connsiteX774" fmla="*/ 2198868 w 5135807"/>
              <a:gd name="connsiteY774" fmla="*/ 2706424 h 3120348"/>
              <a:gd name="connsiteX775" fmla="*/ 2184415 w 5135807"/>
              <a:gd name="connsiteY775" fmla="*/ 2709318 h 3120348"/>
              <a:gd name="connsiteX776" fmla="*/ 2184415 w 5135807"/>
              <a:gd name="connsiteY776" fmla="*/ 2718002 h 3120348"/>
              <a:gd name="connsiteX777" fmla="*/ 2178633 w 5135807"/>
              <a:gd name="connsiteY777" fmla="*/ 2715108 h 3120348"/>
              <a:gd name="connsiteX778" fmla="*/ 2172852 w 5135807"/>
              <a:gd name="connsiteY778" fmla="*/ 2715108 h 3120348"/>
              <a:gd name="connsiteX779" fmla="*/ 2169961 w 5135807"/>
              <a:gd name="connsiteY779" fmla="*/ 2718002 h 3120348"/>
              <a:gd name="connsiteX780" fmla="*/ 2164180 w 5135807"/>
              <a:gd name="connsiteY780" fmla="*/ 2715108 h 3120348"/>
              <a:gd name="connsiteX781" fmla="*/ 2135273 w 5135807"/>
              <a:gd name="connsiteY781" fmla="*/ 2720897 h 3120348"/>
              <a:gd name="connsiteX782" fmla="*/ 2123710 w 5135807"/>
              <a:gd name="connsiteY782" fmla="*/ 2723791 h 3120348"/>
              <a:gd name="connsiteX783" fmla="*/ 2103476 w 5135807"/>
              <a:gd name="connsiteY783" fmla="*/ 2720897 h 3120348"/>
              <a:gd name="connsiteX784" fmla="*/ 2103476 w 5135807"/>
              <a:gd name="connsiteY784" fmla="*/ 2726686 h 3120348"/>
              <a:gd name="connsiteX785" fmla="*/ 2100585 w 5135807"/>
              <a:gd name="connsiteY785" fmla="*/ 2726686 h 3120348"/>
              <a:gd name="connsiteX786" fmla="*/ 2100585 w 5135807"/>
              <a:gd name="connsiteY786" fmla="*/ 2723791 h 3120348"/>
              <a:gd name="connsiteX787" fmla="*/ 2097694 w 5135807"/>
              <a:gd name="connsiteY787" fmla="*/ 2720897 h 3120348"/>
              <a:gd name="connsiteX788" fmla="*/ 2090706 w 5135807"/>
              <a:gd name="connsiteY788" fmla="*/ 2723696 h 3120348"/>
              <a:gd name="connsiteX789" fmla="*/ 2077459 w 5135807"/>
              <a:gd name="connsiteY789" fmla="*/ 2720897 h 3120348"/>
              <a:gd name="connsiteX790" fmla="*/ 2074569 w 5135807"/>
              <a:gd name="connsiteY790" fmla="*/ 2735370 h 3120348"/>
              <a:gd name="connsiteX791" fmla="*/ 2065896 w 5135807"/>
              <a:gd name="connsiteY791" fmla="*/ 2738264 h 3120348"/>
              <a:gd name="connsiteX792" fmla="*/ 2031208 w 5135807"/>
              <a:gd name="connsiteY792" fmla="*/ 2729580 h 3120348"/>
              <a:gd name="connsiteX793" fmla="*/ 2031208 w 5135807"/>
              <a:gd name="connsiteY793" fmla="*/ 2732475 h 3120348"/>
              <a:gd name="connsiteX794" fmla="*/ 2036990 w 5135807"/>
              <a:gd name="connsiteY794" fmla="*/ 2735370 h 3120348"/>
              <a:gd name="connsiteX795" fmla="*/ 2013864 w 5135807"/>
              <a:gd name="connsiteY795" fmla="*/ 2744053 h 3120348"/>
              <a:gd name="connsiteX796" fmla="*/ 2008083 w 5135807"/>
              <a:gd name="connsiteY796" fmla="*/ 2741159 h 3120348"/>
              <a:gd name="connsiteX797" fmla="*/ 2002301 w 5135807"/>
              <a:gd name="connsiteY797" fmla="*/ 2744053 h 3120348"/>
              <a:gd name="connsiteX798" fmla="*/ 1990739 w 5135807"/>
              <a:gd name="connsiteY798" fmla="*/ 2738264 h 3120348"/>
              <a:gd name="connsiteX799" fmla="*/ 1973394 w 5135807"/>
              <a:gd name="connsiteY799" fmla="*/ 2746948 h 3120348"/>
              <a:gd name="connsiteX800" fmla="*/ 1958941 w 5135807"/>
              <a:gd name="connsiteY800" fmla="*/ 2744053 h 3120348"/>
              <a:gd name="connsiteX801" fmla="*/ 1959574 w 5135807"/>
              <a:gd name="connsiteY801" fmla="*/ 2741098 h 3120348"/>
              <a:gd name="connsiteX802" fmla="*/ 1964225 w 5135807"/>
              <a:gd name="connsiteY802" fmla="*/ 2736727 h 3120348"/>
              <a:gd name="connsiteX803" fmla="*/ 1959619 w 5135807"/>
              <a:gd name="connsiteY803" fmla="*/ 2740887 h 3120348"/>
              <a:gd name="connsiteX804" fmla="*/ 1959574 w 5135807"/>
              <a:gd name="connsiteY804" fmla="*/ 2741098 h 3120348"/>
              <a:gd name="connsiteX805" fmla="*/ 1950269 w 5135807"/>
              <a:gd name="connsiteY805" fmla="*/ 2749842 h 3120348"/>
              <a:gd name="connsiteX806" fmla="*/ 1932925 w 5135807"/>
              <a:gd name="connsiteY806" fmla="*/ 2752737 h 3120348"/>
              <a:gd name="connsiteX807" fmla="*/ 1921362 w 5135807"/>
              <a:gd name="connsiteY807" fmla="*/ 2755632 h 3120348"/>
              <a:gd name="connsiteX808" fmla="*/ 1927144 w 5135807"/>
              <a:gd name="connsiteY808" fmla="*/ 2749842 h 3120348"/>
              <a:gd name="connsiteX809" fmla="*/ 1917279 w 5135807"/>
              <a:gd name="connsiteY809" fmla="*/ 2747373 h 3120348"/>
              <a:gd name="connsiteX810" fmla="*/ 1917749 w 5135807"/>
              <a:gd name="connsiteY810" fmla="*/ 2747400 h 3120348"/>
              <a:gd name="connsiteX811" fmla="*/ 1921362 w 5135807"/>
              <a:gd name="connsiteY811" fmla="*/ 2744053 h 3120348"/>
              <a:gd name="connsiteX812" fmla="*/ 1909799 w 5135807"/>
              <a:gd name="connsiteY812" fmla="*/ 2741159 h 3120348"/>
              <a:gd name="connsiteX813" fmla="*/ 1908509 w 5135807"/>
              <a:gd name="connsiteY813" fmla="*/ 2740729 h 3120348"/>
              <a:gd name="connsiteX814" fmla="*/ 1908354 w 5135807"/>
              <a:gd name="connsiteY814" fmla="*/ 2739983 h 3120348"/>
              <a:gd name="connsiteX815" fmla="*/ 1919028 w 5135807"/>
              <a:gd name="connsiteY815" fmla="*/ 2729113 h 3120348"/>
              <a:gd name="connsiteX816" fmla="*/ 1919194 w 5135807"/>
              <a:gd name="connsiteY816" fmla="*/ 2733199 h 3120348"/>
              <a:gd name="connsiteX817" fmla="*/ 1927144 w 5135807"/>
              <a:gd name="connsiteY817" fmla="*/ 2729580 h 3120348"/>
              <a:gd name="connsiteX818" fmla="*/ 1924253 w 5135807"/>
              <a:gd name="connsiteY818" fmla="*/ 2723791 h 3120348"/>
              <a:gd name="connsiteX819" fmla="*/ 1919028 w 5135807"/>
              <a:gd name="connsiteY819" fmla="*/ 2729113 h 3120348"/>
              <a:gd name="connsiteX820" fmla="*/ 1919013 w 5135807"/>
              <a:gd name="connsiteY820" fmla="*/ 2728767 h 3120348"/>
              <a:gd name="connsiteX821" fmla="*/ 1932925 w 5135807"/>
              <a:gd name="connsiteY821" fmla="*/ 2715108 h 3120348"/>
              <a:gd name="connsiteX822" fmla="*/ 1944488 w 5135807"/>
              <a:gd name="connsiteY822" fmla="*/ 2718002 h 3120348"/>
              <a:gd name="connsiteX823" fmla="*/ 1961832 w 5135807"/>
              <a:gd name="connsiteY823" fmla="*/ 2712213 h 3120348"/>
              <a:gd name="connsiteX824" fmla="*/ 1956141 w 5135807"/>
              <a:gd name="connsiteY824" fmla="*/ 2715877 h 3120348"/>
              <a:gd name="connsiteX825" fmla="*/ 1960794 w 5135807"/>
              <a:gd name="connsiteY825" fmla="*/ 2715628 h 3120348"/>
              <a:gd name="connsiteX826" fmla="*/ 1953882 w 5135807"/>
              <a:gd name="connsiteY826" fmla="*/ 2719088 h 3120348"/>
              <a:gd name="connsiteX827" fmla="*/ 1950269 w 5135807"/>
              <a:gd name="connsiteY827" fmla="*/ 2720897 h 3120348"/>
              <a:gd name="connsiteX828" fmla="*/ 1932925 w 5135807"/>
              <a:gd name="connsiteY828" fmla="*/ 2735370 h 3120348"/>
              <a:gd name="connsiteX829" fmla="*/ 1935816 w 5135807"/>
              <a:gd name="connsiteY829" fmla="*/ 2741159 h 3120348"/>
              <a:gd name="connsiteX830" fmla="*/ 1958941 w 5135807"/>
              <a:gd name="connsiteY830" fmla="*/ 2738264 h 3120348"/>
              <a:gd name="connsiteX831" fmla="*/ 1967613 w 5135807"/>
              <a:gd name="connsiteY831" fmla="*/ 2732475 h 3120348"/>
              <a:gd name="connsiteX832" fmla="*/ 1990739 w 5135807"/>
              <a:gd name="connsiteY832" fmla="*/ 2732475 h 3120348"/>
              <a:gd name="connsiteX833" fmla="*/ 2010973 w 5135807"/>
              <a:gd name="connsiteY833" fmla="*/ 2723791 h 3120348"/>
              <a:gd name="connsiteX834" fmla="*/ 2025427 w 5135807"/>
              <a:gd name="connsiteY834" fmla="*/ 2726686 h 3120348"/>
              <a:gd name="connsiteX835" fmla="*/ 2048191 w 5135807"/>
              <a:gd name="connsiteY835" fmla="*/ 2724406 h 3120348"/>
              <a:gd name="connsiteX836" fmla="*/ 2046972 w 5135807"/>
              <a:gd name="connsiteY836" fmla="*/ 2725103 h 3120348"/>
              <a:gd name="connsiteX837" fmla="*/ 2077459 w 5135807"/>
              <a:gd name="connsiteY837" fmla="*/ 2703529 h 3120348"/>
              <a:gd name="connsiteX838" fmla="*/ 2077459 w 5135807"/>
              <a:gd name="connsiteY838" fmla="*/ 2700635 h 3120348"/>
              <a:gd name="connsiteX839" fmla="*/ 2083241 w 5135807"/>
              <a:gd name="connsiteY839" fmla="*/ 2700635 h 3120348"/>
              <a:gd name="connsiteX840" fmla="*/ 2086131 w 5135807"/>
              <a:gd name="connsiteY840" fmla="*/ 2694846 h 3120348"/>
              <a:gd name="connsiteX841" fmla="*/ 2094804 w 5135807"/>
              <a:gd name="connsiteY841" fmla="*/ 2703529 h 3120348"/>
              <a:gd name="connsiteX842" fmla="*/ 2100585 w 5135807"/>
              <a:gd name="connsiteY842" fmla="*/ 2702132 h 3120348"/>
              <a:gd name="connsiteX843" fmla="*/ 2100585 w 5135807"/>
              <a:gd name="connsiteY843" fmla="*/ 2707147 h 3120348"/>
              <a:gd name="connsiteX844" fmla="*/ 2100585 w 5135807"/>
              <a:gd name="connsiteY844" fmla="*/ 2709318 h 3120348"/>
              <a:gd name="connsiteX845" fmla="*/ 2086131 w 5135807"/>
              <a:gd name="connsiteY845" fmla="*/ 2712213 h 3120348"/>
              <a:gd name="connsiteX846" fmla="*/ 2086131 w 5135807"/>
              <a:gd name="connsiteY846" fmla="*/ 2715108 h 3120348"/>
              <a:gd name="connsiteX847" fmla="*/ 2155508 w 5135807"/>
              <a:gd name="connsiteY847" fmla="*/ 2712213 h 3120348"/>
              <a:gd name="connsiteX848" fmla="*/ 2164180 w 5135807"/>
              <a:gd name="connsiteY848" fmla="*/ 2706424 h 3120348"/>
              <a:gd name="connsiteX849" fmla="*/ 2158398 w 5135807"/>
              <a:gd name="connsiteY849" fmla="*/ 2700635 h 3120348"/>
              <a:gd name="connsiteX850" fmla="*/ 2146836 w 5135807"/>
              <a:gd name="connsiteY850" fmla="*/ 2700635 h 3120348"/>
              <a:gd name="connsiteX851" fmla="*/ 2152617 w 5135807"/>
              <a:gd name="connsiteY851" fmla="*/ 2694846 h 3120348"/>
              <a:gd name="connsiteX852" fmla="*/ 2167070 w 5135807"/>
              <a:gd name="connsiteY852" fmla="*/ 2697740 h 3120348"/>
              <a:gd name="connsiteX853" fmla="*/ 2169961 w 5135807"/>
              <a:gd name="connsiteY853" fmla="*/ 2694846 h 3120348"/>
              <a:gd name="connsiteX854" fmla="*/ 2167070 w 5135807"/>
              <a:gd name="connsiteY854" fmla="*/ 2691951 h 3120348"/>
              <a:gd name="connsiteX855" fmla="*/ 2167070 w 5135807"/>
              <a:gd name="connsiteY855" fmla="*/ 2683267 h 3120348"/>
              <a:gd name="connsiteX856" fmla="*/ 2181524 w 5135807"/>
              <a:gd name="connsiteY856" fmla="*/ 2677478 h 3120348"/>
              <a:gd name="connsiteX857" fmla="*/ 2193087 w 5135807"/>
              <a:gd name="connsiteY857" fmla="*/ 2680373 h 3120348"/>
              <a:gd name="connsiteX858" fmla="*/ 2193087 w 5135807"/>
              <a:gd name="connsiteY858" fmla="*/ 2677478 h 3120348"/>
              <a:gd name="connsiteX859" fmla="*/ 2203656 w 5135807"/>
              <a:gd name="connsiteY859" fmla="*/ 2679513 h 3120348"/>
              <a:gd name="connsiteX860" fmla="*/ 2204539 w 5135807"/>
              <a:gd name="connsiteY860" fmla="*/ 2687988 h 3120348"/>
              <a:gd name="connsiteX861" fmla="*/ 2197785 w 5135807"/>
              <a:gd name="connsiteY861" fmla="*/ 2693398 h 3120348"/>
              <a:gd name="connsiteX862" fmla="*/ 2195978 w 5135807"/>
              <a:gd name="connsiteY862" fmla="*/ 2694846 h 3120348"/>
              <a:gd name="connsiteX863" fmla="*/ 2198868 w 5135807"/>
              <a:gd name="connsiteY863" fmla="*/ 2700635 h 3120348"/>
              <a:gd name="connsiteX864" fmla="*/ 2207540 w 5135807"/>
              <a:gd name="connsiteY864" fmla="*/ 2700635 h 3120348"/>
              <a:gd name="connsiteX865" fmla="*/ 2207540 w 5135807"/>
              <a:gd name="connsiteY865" fmla="*/ 2703529 h 3120348"/>
              <a:gd name="connsiteX866" fmla="*/ 2221994 w 5135807"/>
              <a:gd name="connsiteY866" fmla="*/ 2703529 h 3120348"/>
              <a:gd name="connsiteX867" fmla="*/ 2224884 w 5135807"/>
              <a:gd name="connsiteY867" fmla="*/ 2703529 h 3120348"/>
              <a:gd name="connsiteX868" fmla="*/ 2213322 w 5135807"/>
              <a:gd name="connsiteY868" fmla="*/ 2697740 h 3120348"/>
              <a:gd name="connsiteX869" fmla="*/ 2219103 w 5135807"/>
              <a:gd name="connsiteY869" fmla="*/ 2691951 h 3120348"/>
              <a:gd name="connsiteX870" fmla="*/ 2214631 w 5135807"/>
              <a:gd name="connsiteY870" fmla="*/ 2690730 h 3120348"/>
              <a:gd name="connsiteX871" fmla="*/ 2219884 w 5135807"/>
              <a:gd name="connsiteY871" fmla="*/ 2691218 h 3120348"/>
              <a:gd name="connsiteX872" fmla="*/ 2220052 w 5135807"/>
              <a:gd name="connsiteY872" fmla="*/ 2695615 h 3120348"/>
              <a:gd name="connsiteX873" fmla="*/ 2220187 w 5135807"/>
              <a:gd name="connsiteY873" fmla="*/ 2694484 h 3120348"/>
              <a:gd name="connsiteX874" fmla="*/ 2221110 w 5135807"/>
              <a:gd name="connsiteY874" fmla="*/ 2691332 h 3120348"/>
              <a:gd name="connsiteX875" fmla="*/ 2227775 w 5135807"/>
              <a:gd name="connsiteY875" fmla="*/ 2691951 h 3120348"/>
              <a:gd name="connsiteX876" fmla="*/ 2221948 w 5135807"/>
              <a:gd name="connsiteY876" fmla="*/ 2688469 h 3120348"/>
              <a:gd name="connsiteX877" fmla="*/ 2221110 w 5135807"/>
              <a:gd name="connsiteY877" fmla="*/ 2691332 h 3120348"/>
              <a:gd name="connsiteX878" fmla="*/ 2219884 w 5135807"/>
              <a:gd name="connsiteY878" fmla="*/ 2691218 h 3120348"/>
              <a:gd name="connsiteX879" fmla="*/ 2219831 w 5135807"/>
              <a:gd name="connsiteY879" fmla="*/ 2689854 h 3120348"/>
              <a:gd name="connsiteX880" fmla="*/ 2219285 w 5135807"/>
              <a:gd name="connsiteY880" fmla="*/ 2680566 h 3120348"/>
              <a:gd name="connsiteX881" fmla="*/ 2222762 w 5135807"/>
              <a:gd name="connsiteY881" fmla="*/ 2679107 h 3120348"/>
              <a:gd name="connsiteX882" fmla="*/ 2227775 w 5135807"/>
              <a:gd name="connsiteY882" fmla="*/ 2671689 h 3120348"/>
              <a:gd name="connsiteX883" fmla="*/ 2221994 w 5135807"/>
              <a:gd name="connsiteY883" fmla="*/ 2683267 h 3120348"/>
              <a:gd name="connsiteX884" fmla="*/ 2227775 w 5135807"/>
              <a:gd name="connsiteY884" fmla="*/ 2683267 h 3120348"/>
              <a:gd name="connsiteX885" fmla="*/ 2230666 w 5135807"/>
              <a:gd name="connsiteY885" fmla="*/ 2689056 h 3120348"/>
              <a:gd name="connsiteX886" fmla="*/ 2250900 w 5135807"/>
              <a:gd name="connsiteY886" fmla="*/ 2680373 h 3120348"/>
              <a:gd name="connsiteX887" fmla="*/ 2259572 w 5135807"/>
              <a:gd name="connsiteY887" fmla="*/ 2683267 h 3120348"/>
              <a:gd name="connsiteX888" fmla="*/ 2259572 w 5135807"/>
              <a:gd name="connsiteY888" fmla="*/ 2677478 h 3120348"/>
              <a:gd name="connsiteX889" fmla="*/ 2265354 w 5135807"/>
              <a:gd name="connsiteY889" fmla="*/ 2680373 h 3120348"/>
              <a:gd name="connsiteX890" fmla="*/ 2285589 w 5135807"/>
              <a:gd name="connsiteY890" fmla="*/ 2671689 h 3120348"/>
              <a:gd name="connsiteX891" fmla="*/ 2288480 w 5135807"/>
              <a:gd name="connsiteY891" fmla="*/ 2668794 h 3120348"/>
              <a:gd name="connsiteX892" fmla="*/ 2300042 w 5135807"/>
              <a:gd name="connsiteY892" fmla="*/ 2671689 h 3120348"/>
              <a:gd name="connsiteX893" fmla="*/ 2285589 w 5135807"/>
              <a:gd name="connsiteY893" fmla="*/ 2680373 h 3120348"/>
              <a:gd name="connsiteX894" fmla="*/ 2297152 w 5135807"/>
              <a:gd name="connsiteY894" fmla="*/ 2691951 h 3120348"/>
              <a:gd name="connsiteX895" fmla="*/ 2328949 w 5135807"/>
              <a:gd name="connsiteY895" fmla="*/ 2689056 h 3120348"/>
              <a:gd name="connsiteX896" fmla="*/ 2331840 w 5135807"/>
              <a:gd name="connsiteY896" fmla="*/ 2686162 h 3120348"/>
              <a:gd name="connsiteX897" fmla="*/ 2331840 w 5135807"/>
              <a:gd name="connsiteY897" fmla="*/ 2683267 h 3120348"/>
              <a:gd name="connsiteX898" fmla="*/ 2343108 w 5135807"/>
              <a:gd name="connsiteY898" fmla="*/ 2687780 h 3120348"/>
              <a:gd name="connsiteX899" fmla="*/ 2343041 w 5135807"/>
              <a:gd name="connsiteY899" fmla="*/ 2687836 h 3120348"/>
              <a:gd name="connsiteX900" fmla="*/ 2346293 w 5135807"/>
              <a:gd name="connsiteY900" fmla="*/ 2689056 h 3120348"/>
              <a:gd name="connsiteX901" fmla="*/ 2344486 w 5135807"/>
              <a:gd name="connsiteY901" fmla="*/ 2688333 h 3120348"/>
              <a:gd name="connsiteX902" fmla="*/ 2343108 w 5135807"/>
              <a:gd name="connsiteY902" fmla="*/ 2687780 h 3120348"/>
              <a:gd name="connsiteX903" fmla="*/ 2352074 w 5135807"/>
              <a:gd name="connsiteY903" fmla="*/ 2680373 h 3120348"/>
              <a:gd name="connsiteX904" fmla="*/ 2357856 w 5135807"/>
              <a:gd name="connsiteY904" fmla="*/ 2683267 h 3120348"/>
              <a:gd name="connsiteX905" fmla="*/ 2375200 w 5135807"/>
              <a:gd name="connsiteY905" fmla="*/ 2677478 h 3120348"/>
              <a:gd name="connsiteX906" fmla="*/ 2386763 w 5135807"/>
              <a:gd name="connsiteY906" fmla="*/ 2677478 h 3120348"/>
              <a:gd name="connsiteX907" fmla="*/ 2395435 w 5135807"/>
              <a:gd name="connsiteY907" fmla="*/ 2668794 h 3120348"/>
              <a:gd name="connsiteX908" fmla="*/ 2398326 w 5135807"/>
              <a:gd name="connsiteY908" fmla="*/ 2677478 h 3120348"/>
              <a:gd name="connsiteX909" fmla="*/ 2406998 w 5135807"/>
              <a:gd name="connsiteY909" fmla="*/ 2668794 h 3120348"/>
              <a:gd name="connsiteX910" fmla="*/ 2415670 w 5135807"/>
              <a:gd name="connsiteY910" fmla="*/ 2665900 h 3120348"/>
              <a:gd name="connsiteX911" fmla="*/ 2421451 w 5135807"/>
              <a:gd name="connsiteY911" fmla="*/ 2654322 h 3120348"/>
              <a:gd name="connsiteX912" fmla="*/ 2438795 w 5135807"/>
              <a:gd name="connsiteY912" fmla="*/ 2657216 h 3120348"/>
              <a:gd name="connsiteX913" fmla="*/ 2453249 w 5135807"/>
              <a:gd name="connsiteY913" fmla="*/ 2639849 h 3120348"/>
              <a:gd name="connsiteX914" fmla="*/ 2453249 w 5135807"/>
              <a:gd name="connsiteY914" fmla="*/ 2651427 h 3120348"/>
              <a:gd name="connsiteX915" fmla="*/ 2461921 w 5135807"/>
              <a:gd name="connsiteY915" fmla="*/ 2657216 h 3120348"/>
              <a:gd name="connsiteX916" fmla="*/ 2470593 w 5135807"/>
              <a:gd name="connsiteY916" fmla="*/ 2645638 h 3120348"/>
              <a:gd name="connsiteX917" fmla="*/ 2476374 w 5135807"/>
              <a:gd name="connsiteY917" fmla="*/ 2648532 h 3120348"/>
              <a:gd name="connsiteX918" fmla="*/ 2461921 w 5135807"/>
              <a:gd name="connsiteY918" fmla="*/ 2660111 h 3120348"/>
              <a:gd name="connsiteX919" fmla="*/ 2473484 w 5135807"/>
              <a:gd name="connsiteY919" fmla="*/ 2660111 h 3120348"/>
              <a:gd name="connsiteX920" fmla="*/ 2461921 w 5135807"/>
              <a:gd name="connsiteY920" fmla="*/ 2665900 h 3120348"/>
              <a:gd name="connsiteX921" fmla="*/ 2464812 w 5135807"/>
              <a:gd name="connsiteY921" fmla="*/ 2671689 h 3120348"/>
              <a:gd name="connsiteX922" fmla="*/ 2467702 w 5135807"/>
              <a:gd name="connsiteY922" fmla="*/ 2668794 h 3120348"/>
              <a:gd name="connsiteX923" fmla="*/ 2479265 w 5135807"/>
              <a:gd name="connsiteY923" fmla="*/ 2668794 h 3120348"/>
              <a:gd name="connsiteX924" fmla="*/ 2479265 w 5135807"/>
              <a:gd name="connsiteY924" fmla="*/ 2654322 h 3120348"/>
              <a:gd name="connsiteX925" fmla="*/ 2476374 w 5135807"/>
              <a:gd name="connsiteY925" fmla="*/ 2654322 h 3120348"/>
              <a:gd name="connsiteX926" fmla="*/ 2487937 w 5135807"/>
              <a:gd name="connsiteY926" fmla="*/ 2651427 h 3120348"/>
              <a:gd name="connsiteX927" fmla="*/ 2490828 w 5135807"/>
              <a:gd name="connsiteY927" fmla="*/ 2645638 h 3120348"/>
              <a:gd name="connsiteX928" fmla="*/ 2508172 w 5135807"/>
              <a:gd name="connsiteY928" fmla="*/ 2645638 h 3120348"/>
              <a:gd name="connsiteX929" fmla="*/ 2508172 w 5135807"/>
              <a:gd name="connsiteY929" fmla="*/ 2639849 h 3120348"/>
              <a:gd name="connsiteX930" fmla="*/ 2516844 w 5135807"/>
              <a:gd name="connsiteY930" fmla="*/ 2639849 h 3120348"/>
              <a:gd name="connsiteX931" fmla="*/ 2519734 w 5135807"/>
              <a:gd name="connsiteY931" fmla="*/ 2645638 h 3120348"/>
              <a:gd name="connsiteX932" fmla="*/ 2531297 w 5135807"/>
              <a:gd name="connsiteY932" fmla="*/ 2636954 h 3120348"/>
              <a:gd name="connsiteX933" fmla="*/ 2563095 w 5135807"/>
              <a:gd name="connsiteY933" fmla="*/ 2634060 h 3120348"/>
              <a:gd name="connsiteX934" fmla="*/ 2696066 w 5135807"/>
              <a:gd name="connsiteY934" fmla="*/ 2631165 h 3120348"/>
              <a:gd name="connsiteX935" fmla="*/ 2690285 w 5135807"/>
              <a:gd name="connsiteY935" fmla="*/ 2642743 h 3120348"/>
              <a:gd name="connsiteX936" fmla="*/ 2661424 w 5135807"/>
              <a:gd name="connsiteY936" fmla="*/ 2652920 h 3120348"/>
              <a:gd name="connsiteX937" fmla="*/ 2658531 w 5135807"/>
              <a:gd name="connsiteY937" fmla="*/ 2640040 h 3120348"/>
              <a:gd name="connsiteX938" fmla="*/ 2662101 w 5135807"/>
              <a:gd name="connsiteY938" fmla="*/ 2638763 h 3120348"/>
              <a:gd name="connsiteX939" fmla="*/ 2667160 w 5135807"/>
              <a:gd name="connsiteY939" fmla="*/ 2636954 h 3120348"/>
              <a:gd name="connsiteX940" fmla="*/ 2687394 w 5135807"/>
              <a:gd name="connsiteY940" fmla="*/ 2634060 h 3120348"/>
              <a:gd name="connsiteX941" fmla="*/ 2689216 w 5135807"/>
              <a:gd name="connsiteY941" fmla="*/ 2632236 h 3120348"/>
              <a:gd name="connsiteX942" fmla="*/ 2690285 w 5135807"/>
              <a:gd name="connsiteY942" fmla="*/ 2631165 h 3120348"/>
              <a:gd name="connsiteX943" fmla="*/ 2689216 w 5135807"/>
              <a:gd name="connsiteY943" fmla="*/ 2632236 h 3120348"/>
              <a:gd name="connsiteX944" fmla="*/ 2688252 w 5135807"/>
              <a:gd name="connsiteY944" fmla="*/ 2632386 h 3120348"/>
              <a:gd name="connsiteX945" fmla="*/ 2687990 w 5135807"/>
              <a:gd name="connsiteY945" fmla="*/ 2632315 h 3120348"/>
              <a:gd name="connsiteX946" fmla="*/ 825792 w 5135807"/>
              <a:gd name="connsiteY946" fmla="*/ 2631165 h 3120348"/>
              <a:gd name="connsiteX947" fmla="*/ 825792 w 5135807"/>
              <a:gd name="connsiteY947" fmla="*/ 2631889 h 3120348"/>
              <a:gd name="connsiteX948" fmla="*/ 825792 w 5135807"/>
              <a:gd name="connsiteY948" fmla="*/ 2634998 h 3120348"/>
              <a:gd name="connsiteX949" fmla="*/ 820747 w 5135807"/>
              <a:gd name="connsiteY949" fmla="*/ 2636954 h 3120348"/>
              <a:gd name="connsiteX950" fmla="*/ 820010 w 5135807"/>
              <a:gd name="connsiteY950" fmla="*/ 2636954 h 3120348"/>
              <a:gd name="connsiteX951" fmla="*/ 820526 w 5135807"/>
              <a:gd name="connsiteY951" fmla="*/ 2637040 h 3120348"/>
              <a:gd name="connsiteX952" fmla="*/ 818881 w 5135807"/>
              <a:gd name="connsiteY952" fmla="*/ 2637678 h 3120348"/>
              <a:gd name="connsiteX953" fmla="*/ 825792 w 5135807"/>
              <a:gd name="connsiteY953" fmla="*/ 2631165 h 3120348"/>
              <a:gd name="connsiteX954" fmla="*/ 903840 w 5135807"/>
              <a:gd name="connsiteY954" fmla="*/ 2625376 h 3120348"/>
              <a:gd name="connsiteX955" fmla="*/ 904563 w 5135807"/>
              <a:gd name="connsiteY955" fmla="*/ 2626100 h 3120348"/>
              <a:gd name="connsiteX956" fmla="*/ 906731 w 5135807"/>
              <a:gd name="connsiteY956" fmla="*/ 2628271 h 3120348"/>
              <a:gd name="connsiteX957" fmla="*/ 906731 w 5135807"/>
              <a:gd name="connsiteY957" fmla="*/ 2628271 h 3120348"/>
              <a:gd name="connsiteX958" fmla="*/ 903840 w 5135807"/>
              <a:gd name="connsiteY958" fmla="*/ 2625376 h 3120348"/>
              <a:gd name="connsiteX959" fmla="*/ 2690285 w 5135807"/>
              <a:gd name="connsiteY959" fmla="*/ 2622481 h 3120348"/>
              <a:gd name="connsiteX960" fmla="*/ 2690285 w 5135807"/>
              <a:gd name="connsiteY960" fmla="*/ 2631165 h 3120348"/>
              <a:gd name="connsiteX961" fmla="*/ 2687756 w 5135807"/>
              <a:gd name="connsiteY961" fmla="*/ 2632251 h 3120348"/>
              <a:gd name="connsiteX962" fmla="*/ 2687990 w 5135807"/>
              <a:gd name="connsiteY962" fmla="*/ 2632315 h 3120348"/>
              <a:gd name="connsiteX963" fmla="*/ 2685949 w 5135807"/>
              <a:gd name="connsiteY963" fmla="*/ 2633336 h 3120348"/>
              <a:gd name="connsiteX964" fmla="*/ 2690285 w 5135807"/>
              <a:gd name="connsiteY964" fmla="*/ 2622481 h 3120348"/>
              <a:gd name="connsiteX965" fmla="*/ 2594892 w 5135807"/>
              <a:gd name="connsiteY965" fmla="*/ 2622481 h 3120348"/>
              <a:gd name="connsiteX966" fmla="*/ 2597783 w 5135807"/>
              <a:gd name="connsiteY966" fmla="*/ 2631165 h 3120348"/>
              <a:gd name="connsiteX967" fmla="*/ 2603564 w 5135807"/>
              <a:gd name="connsiteY967" fmla="*/ 2628271 h 3120348"/>
              <a:gd name="connsiteX968" fmla="*/ 2612236 w 5135807"/>
              <a:gd name="connsiteY968" fmla="*/ 2636954 h 3120348"/>
              <a:gd name="connsiteX969" fmla="*/ 2618018 w 5135807"/>
              <a:gd name="connsiteY969" fmla="*/ 2634060 h 3120348"/>
              <a:gd name="connsiteX970" fmla="*/ 2606455 w 5135807"/>
              <a:gd name="connsiteY970" fmla="*/ 2639849 h 3120348"/>
              <a:gd name="connsiteX971" fmla="*/ 2577548 w 5135807"/>
              <a:gd name="connsiteY971" fmla="*/ 2642743 h 3120348"/>
              <a:gd name="connsiteX972" fmla="*/ 2574658 w 5135807"/>
              <a:gd name="connsiteY972" fmla="*/ 2645638 h 3120348"/>
              <a:gd name="connsiteX973" fmla="*/ 2580439 w 5135807"/>
              <a:gd name="connsiteY973" fmla="*/ 2648532 h 3120348"/>
              <a:gd name="connsiteX974" fmla="*/ 2586220 w 5135807"/>
              <a:gd name="connsiteY974" fmla="*/ 2645638 h 3120348"/>
              <a:gd name="connsiteX975" fmla="*/ 2594892 w 5135807"/>
              <a:gd name="connsiteY975" fmla="*/ 2645638 h 3120348"/>
              <a:gd name="connsiteX976" fmla="*/ 2609346 w 5135807"/>
              <a:gd name="connsiteY976" fmla="*/ 2657216 h 3120348"/>
              <a:gd name="connsiteX977" fmla="*/ 2623799 w 5135807"/>
              <a:gd name="connsiteY977" fmla="*/ 2648532 h 3120348"/>
              <a:gd name="connsiteX978" fmla="*/ 2626690 w 5135807"/>
              <a:gd name="connsiteY978" fmla="*/ 2651427 h 3120348"/>
              <a:gd name="connsiteX979" fmla="*/ 2635229 w 5135807"/>
              <a:gd name="connsiteY979" fmla="*/ 2648373 h 3120348"/>
              <a:gd name="connsiteX980" fmla="*/ 2634820 w 5135807"/>
              <a:gd name="connsiteY980" fmla="*/ 2648894 h 3120348"/>
              <a:gd name="connsiteX981" fmla="*/ 2638253 w 5135807"/>
              <a:gd name="connsiteY981" fmla="*/ 2668794 h 3120348"/>
              <a:gd name="connsiteX982" fmla="*/ 2635362 w 5135807"/>
              <a:gd name="connsiteY982" fmla="*/ 2674584 h 3120348"/>
              <a:gd name="connsiteX983" fmla="*/ 2623799 w 5135807"/>
              <a:gd name="connsiteY983" fmla="*/ 2665900 h 3120348"/>
              <a:gd name="connsiteX984" fmla="*/ 2632471 w 5135807"/>
              <a:gd name="connsiteY984" fmla="*/ 2657216 h 3120348"/>
              <a:gd name="connsiteX985" fmla="*/ 2623799 w 5135807"/>
              <a:gd name="connsiteY985" fmla="*/ 2654322 h 3120348"/>
              <a:gd name="connsiteX986" fmla="*/ 2618018 w 5135807"/>
              <a:gd name="connsiteY986" fmla="*/ 2660111 h 3120348"/>
              <a:gd name="connsiteX987" fmla="*/ 2612236 w 5135807"/>
              <a:gd name="connsiteY987" fmla="*/ 2657216 h 3120348"/>
              <a:gd name="connsiteX988" fmla="*/ 2603564 w 5135807"/>
              <a:gd name="connsiteY988" fmla="*/ 2660111 h 3120348"/>
              <a:gd name="connsiteX989" fmla="*/ 2586220 w 5135807"/>
              <a:gd name="connsiteY989" fmla="*/ 2657216 h 3120348"/>
              <a:gd name="connsiteX990" fmla="*/ 2583330 w 5135807"/>
              <a:gd name="connsiteY990" fmla="*/ 2665900 h 3120348"/>
              <a:gd name="connsiteX991" fmla="*/ 2580439 w 5135807"/>
              <a:gd name="connsiteY991" fmla="*/ 2660111 h 3120348"/>
              <a:gd name="connsiteX992" fmla="*/ 2554423 w 5135807"/>
              <a:gd name="connsiteY992" fmla="*/ 2663005 h 3120348"/>
              <a:gd name="connsiteX993" fmla="*/ 2545751 w 5135807"/>
              <a:gd name="connsiteY993" fmla="*/ 2663005 h 3120348"/>
              <a:gd name="connsiteX994" fmla="*/ 2545028 w 5135807"/>
              <a:gd name="connsiteY994" fmla="*/ 2661920 h 3120348"/>
              <a:gd name="connsiteX995" fmla="*/ 2543920 w 5135807"/>
              <a:gd name="connsiteY995" fmla="*/ 2660255 h 3120348"/>
              <a:gd name="connsiteX996" fmla="*/ 2557314 w 5135807"/>
              <a:gd name="connsiteY996" fmla="*/ 2654322 h 3120348"/>
              <a:gd name="connsiteX997" fmla="*/ 2560204 w 5135807"/>
              <a:gd name="connsiteY997" fmla="*/ 2657216 h 3120348"/>
              <a:gd name="connsiteX998" fmla="*/ 2577548 w 5135807"/>
              <a:gd name="connsiteY998" fmla="*/ 2631165 h 3120348"/>
              <a:gd name="connsiteX999" fmla="*/ 2594892 w 5135807"/>
              <a:gd name="connsiteY999" fmla="*/ 2622481 h 3120348"/>
              <a:gd name="connsiteX1000" fmla="*/ 1685683 w 5135807"/>
              <a:gd name="connsiteY1000" fmla="*/ 2617197 h 3120348"/>
              <a:gd name="connsiteX1001" fmla="*/ 1658163 w 5135807"/>
              <a:gd name="connsiteY1001" fmla="*/ 2623217 h 3120348"/>
              <a:gd name="connsiteX1002" fmla="*/ 1641367 w 5135807"/>
              <a:gd name="connsiteY1002" fmla="*/ 2626773 h 3120348"/>
              <a:gd name="connsiteX1003" fmla="*/ 1618805 w 5135807"/>
              <a:gd name="connsiteY1003" fmla="*/ 2629597 h 3120348"/>
              <a:gd name="connsiteX1004" fmla="*/ 1643361 w 5135807"/>
              <a:gd name="connsiteY1004" fmla="*/ 2620995 h 3120348"/>
              <a:gd name="connsiteX1005" fmla="*/ 1643856 w 5135807"/>
              <a:gd name="connsiteY1005" fmla="*/ 2622481 h 3120348"/>
              <a:gd name="connsiteX1006" fmla="*/ 1679990 w 5135807"/>
              <a:gd name="connsiteY1006" fmla="*/ 2617416 h 3120348"/>
              <a:gd name="connsiteX1007" fmla="*/ 1646747 w 5135807"/>
              <a:gd name="connsiteY1007" fmla="*/ 2602219 h 3120348"/>
              <a:gd name="connsiteX1008" fmla="*/ 1646747 w 5135807"/>
              <a:gd name="connsiteY1008" fmla="*/ 2608009 h 3120348"/>
              <a:gd name="connsiteX1009" fmla="*/ 1652528 w 5135807"/>
              <a:gd name="connsiteY1009" fmla="*/ 2608009 h 3120348"/>
              <a:gd name="connsiteX1010" fmla="*/ 1643856 w 5135807"/>
              <a:gd name="connsiteY1010" fmla="*/ 2613798 h 3120348"/>
              <a:gd name="connsiteX1011" fmla="*/ 1645572 w 5135807"/>
              <a:gd name="connsiteY1011" fmla="*/ 2620220 h 3120348"/>
              <a:gd name="connsiteX1012" fmla="*/ 1643361 w 5135807"/>
              <a:gd name="connsiteY1012" fmla="*/ 2620995 h 3120348"/>
              <a:gd name="connsiteX1013" fmla="*/ 1641326 w 5135807"/>
              <a:gd name="connsiteY1013" fmla="*/ 2614883 h 3120348"/>
              <a:gd name="connsiteX1014" fmla="*/ 1640965 w 5135807"/>
              <a:gd name="connsiteY1014" fmla="*/ 2613798 h 3120348"/>
              <a:gd name="connsiteX1015" fmla="*/ 1638075 w 5135807"/>
              <a:gd name="connsiteY1015" fmla="*/ 2619587 h 3120348"/>
              <a:gd name="connsiteX1016" fmla="*/ 1638075 w 5135807"/>
              <a:gd name="connsiteY1016" fmla="*/ 2608009 h 3120348"/>
              <a:gd name="connsiteX1017" fmla="*/ 1646747 w 5135807"/>
              <a:gd name="connsiteY1017" fmla="*/ 2602219 h 3120348"/>
              <a:gd name="connsiteX1018" fmla="*/ 886914 w 5135807"/>
              <a:gd name="connsiteY1018" fmla="*/ 2584352 h 3120348"/>
              <a:gd name="connsiteX1019" fmla="*/ 886496 w 5135807"/>
              <a:gd name="connsiteY1019" fmla="*/ 2584852 h 3120348"/>
              <a:gd name="connsiteX1020" fmla="*/ 883605 w 5135807"/>
              <a:gd name="connsiteY1020" fmla="*/ 2584852 h 3120348"/>
              <a:gd name="connsiteX1021" fmla="*/ 888651 w 5135807"/>
              <a:gd name="connsiteY1021" fmla="*/ 2582268 h 3120348"/>
              <a:gd name="connsiteX1022" fmla="*/ 890929 w 5135807"/>
              <a:gd name="connsiteY1022" fmla="*/ 2583502 h 3120348"/>
              <a:gd name="connsiteX1023" fmla="*/ 893594 w 5135807"/>
              <a:gd name="connsiteY1023" fmla="*/ 2586170 h 3120348"/>
              <a:gd name="connsiteX1024" fmla="*/ 887490 w 5135807"/>
              <a:gd name="connsiteY1024" fmla="*/ 2584264 h 3120348"/>
              <a:gd name="connsiteX1025" fmla="*/ 886914 w 5135807"/>
              <a:gd name="connsiteY1025" fmla="*/ 2584352 h 3120348"/>
              <a:gd name="connsiteX1026" fmla="*/ 808448 w 5135807"/>
              <a:gd name="connsiteY1026" fmla="*/ 2573274 h 3120348"/>
              <a:gd name="connsiteX1027" fmla="*/ 809532 w 5135807"/>
              <a:gd name="connsiteY1027" fmla="*/ 2573274 h 3120348"/>
              <a:gd name="connsiteX1028" fmla="*/ 813850 w 5135807"/>
              <a:gd name="connsiteY1028" fmla="*/ 2573274 h 3120348"/>
              <a:gd name="connsiteX1029" fmla="*/ 813913 w 5135807"/>
              <a:gd name="connsiteY1029" fmla="*/ 2573500 h 3120348"/>
              <a:gd name="connsiteX1030" fmla="*/ 808448 w 5135807"/>
              <a:gd name="connsiteY1030" fmla="*/ 2573274 h 3120348"/>
              <a:gd name="connsiteX1031" fmla="*/ 1782609 w 5135807"/>
              <a:gd name="connsiteY1031" fmla="*/ 2570379 h 3120348"/>
              <a:gd name="connsiteX1032" fmla="*/ 1779718 w 5135807"/>
              <a:gd name="connsiteY1032" fmla="*/ 2573274 h 3120348"/>
              <a:gd name="connsiteX1033" fmla="*/ 1782609 w 5135807"/>
              <a:gd name="connsiteY1033" fmla="*/ 2570379 h 3120348"/>
              <a:gd name="connsiteX1034" fmla="*/ 1804786 w 5135807"/>
              <a:gd name="connsiteY1034" fmla="*/ 2567937 h 3120348"/>
              <a:gd name="connsiteX1035" fmla="*/ 1797062 w 5135807"/>
              <a:gd name="connsiteY1035" fmla="*/ 2570379 h 3120348"/>
              <a:gd name="connsiteX1036" fmla="*/ 1798507 w 5135807"/>
              <a:gd name="connsiteY1036" fmla="*/ 2569294 h 3120348"/>
              <a:gd name="connsiteX1037" fmla="*/ 1799546 w 5135807"/>
              <a:gd name="connsiteY1037" fmla="*/ 2568514 h 3120348"/>
              <a:gd name="connsiteX1038" fmla="*/ 1800068 w 5135807"/>
              <a:gd name="connsiteY1038" fmla="*/ 2536178 h 3120348"/>
              <a:gd name="connsiteX1039" fmla="*/ 1795979 w 5135807"/>
              <a:gd name="connsiteY1039" fmla="*/ 2537816 h 3120348"/>
              <a:gd name="connsiteX1040" fmla="*/ 1794172 w 5135807"/>
              <a:gd name="connsiteY1040" fmla="*/ 2538539 h 3120348"/>
              <a:gd name="connsiteX1041" fmla="*/ 1798644 w 5135807"/>
              <a:gd name="connsiteY1041" fmla="*/ 2536549 h 3120348"/>
              <a:gd name="connsiteX1042" fmla="*/ 1810432 w 5135807"/>
              <a:gd name="connsiteY1042" fmla="*/ 2533474 h 3120348"/>
              <a:gd name="connsiteX1043" fmla="*/ 1800068 w 5135807"/>
              <a:gd name="connsiteY1043" fmla="*/ 2536178 h 3120348"/>
              <a:gd name="connsiteX1044" fmla="*/ 1805224 w 5135807"/>
              <a:gd name="connsiteY1044" fmla="*/ 2534112 h 3120348"/>
              <a:gd name="connsiteX1045" fmla="*/ 1807587 w 5135807"/>
              <a:gd name="connsiteY1045" fmla="*/ 2533654 h 3120348"/>
              <a:gd name="connsiteX1046" fmla="*/ 1810432 w 5135807"/>
              <a:gd name="connsiteY1046" fmla="*/ 2533474 h 3120348"/>
              <a:gd name="connsiteX1047" fmla="*/ 842762 w 5135807"/>
              <a:gd name="connsiteY1047" fmla="*/ 2533124 h 3120348"/>
              <a:gd name="connsiteX1048" fmla="*/ 838077 w 5135807"/>
              <a:gd name="connsiteY1048" fmla="*/ 2537816 h 3120348"/>
              <a:gd name="connsiteX1049" fmla="*/ 837354 w 5135807"/>
              <a:gd name="connsiteY1049" fmla="*/ 2538539 h 3120348"/>
              <a:gd name="connsiteX1050" fmla="*/ 831573 w 5135807"/>
              <a:gd name="connsiteY1050" fmla="*/ 2538539 h 3120348"/>
              <a:gd name="connsiteX1051" fmla="*/ 835051 w 5135807"/>
              <a:gd name="connsiteY1051" fmla="*/ 2535102 h 3120348"/>
              <a:gd name="connsiteX1052" fmla="*/ 843136 w 5135807"/>
              <a:gd name="connsiteY1052" fmla="*/ 2532750 h 3120348"/>
              <a:gd name="connsiteX1053" fmla="*/ 843793 w 5135807"/>
              <a:gd name="connsiteY1053" fmla="*/ 2532859 h 3120348"/>
              <a:gd name="connsiteX1054" fmla="*/ 842762 w 5135807"/>
              <a:gd name="connsiteY1054" fmla="*/ 2533124 h 3120348"/>
              <a:gd name="connsiteX1055" fmla="*/ 3124289 w 5135807"/>
              <a:gd name="connsiteY1055" fmla="*/ 2530138 h 3120348"/>
              <a:gd name="connsiteX1056" fmla="*/ 3123888 w 5135807"/>
              <a:gd name="connsiteY1056" fmla="*/ 2532750 h 3120348"/>
              <a:gd name="connsiteX1057" fmla="*/ 3123266 w 5135807"/>
              <a:gd name="connsiteY1057" fmla="*/ 2532750 h 3120348"/>
              <a:gd name="connsiteX1058" fmla="*/ 839966 w 5135807"/>
              <a:gd name="connsiteY1058" fmla="*/ 2529799 h 3120348"/>
              <a:gd name="connsiteX1059" fmla="*/ 840275 w 5135807"/>
              <a:gd name="connsiteY1059" fmla="*/ 2529843 h 3120348"/>
              <a:gd name="connsiteX1060" fmla="*/ 840245 w 5135807"/>
              <a:gd name="connsiteY1060" fmla="*/ 2529855 h 3120348"/>
              <a:gd name="connsiteX1061" fmla="*/ 3124611 w 5135807"/>
              <a:gd name="connsiteY1061" fmla="*/ 2528046 h 3120348"/>
              <a:gd name="connsiteX1062" fmla="*/ 3124702 w 5135807"/>
              <a:gd name="connsiteY1062" fmla="*/ 2529087 h 3120348"/>
              <a:gd name="connsiteX1063" fmla="*/ 3124289 w 5135807"/>
              <a:gd name="connsiteY1063" fmla="*/ 2530138 h 3120348"/>
              <a:gd name="connsiteX1064" fmla="*/ 3112326 w 5135807"/>
              <a:gd name="connsiteY1064" fmla="*/ 2524066 h 3120348"/>
              <a:gd name="connsiteX1065" fmla="*/ 3111242 w 5135807"/>
              <a:gd name="connsiteY1065" fmla="*/ 2524428 h 3120348"/>
              <a:gd name="connsiteX1066" fmla="*/ 3106208 w 5135807"/>
              <a:gd name="connsiteY1066" fmla="*/ 2526108 h 3120348"/>
              <a:gd name="connsiteX1067" fmla="*/ 3106183 w 5135807"/>
              <a:gd name="connsiteY1067" fmla="*/ 2525151 h 3120348"/>
              <a:gd name="connsiteX1068" fmla="*/ 3112326 w 5135807"/>
              <a:gd name="connsiteY1068" fmla="*/ 2524066 h 3120348"/>
              <a:gd name="connsiteX1069" fmla="*/ 831573 w 5135807"/>
              <a:gd name="connsiteY1069" fmla="*/ 2521171 h 3120348"/>
              <a:gd name="connsiteX1070" fmla="*/ 825792 w 5135807"/>
              <a:gd name="connsiteY1070" fmla="*/ 2526961 h 3120348"/>
              <a:gd name="connsiteX1071" fmla="*/ 838439 w 5135807"/>
              <a:gd name="connsiteY1071" fmla="*/ 2529493 h 3120348"/>
              <a:gd name="connsiteX1072" fmla="*/ 839966 w 5135807"/>
              <a:gd name="connsiteY1072" fmla="*/ 2529799 h 3120348"/>
              <a:gd name="connsiteX1073" fmla="*/ 820010 w 5135807"/>
              <a:gd name="connsiteY1073" fmla="*/ 2526961 h 3120348"/>
              <a:gd name="connsiteX1074" fmla="*/ 831573 w 5135807"/>
              <a:gd name="connsiteY1074" fmla="*/ 2521171 h 3120348"/>
              <a:gd name="connsiteX1075" fmla="*/ 2853319 w 5135807"/>
              <a:gd name="connsiteY1075" fmla="*/ 2498060 h 3120348"/>
              <a:gd name="connsiteX1076" fmla="*/ 2849273 w 5135807"/>
              <a:gd name="connsiteY1076" fmla="*/ 2500909 h 3120348"/>
              <a:gd name="connsiteX1077" fmla="*/ 2848630 w 5135807"/>
              <a:gd name="connsiteY1077" fmla="*/ 2498978 h 3120348"/>
              <a:gd name="connsiteX1078" fmla="*/ 2860106 w 5135807"/>
              <a:gd name="connsiteY1078" fmla="*/ 2493281 h 3120348"/>
              <a:gd name="connsiteX1079" fmla="*/ 2863365 w 5135807"/>
              <a:gd name="connsiteY1079" fmla="*/ 2493673 h 3120348"/>
              <a:gd name="connsiteX1080" fmla="*/ 2858171 w 5135807"/>
              <a:gd name="connsiteY1080" fmla="*/ 2497110 h 3120348"/>
              <a:gd name="connsiteX1081" fmla="*/ 2853319 w 5135807"/>
              <a:gd name="connsiteY1081" fmla="*/ 2498060 h 3120348"/>
              <a:gd name="connsiteX1082" fmla="*/ 842289 w 5135807"/>
              <a:gd name="connsiteY1082" fmla="*/ 2487635 h 3120348"/>
              <a:gd name="connsiteX1083" fmla="*/ 843136 w 5135807"/>
              <a:gd name="connsiteY1083" fmla="*/ 2489331 h 3120348"/>
              <a:gd name="connsiteX1084" fmla="*/ 840245 w 5135807"/>
              <a:gd name="connsiteY1084" fmla="*/ 2489331 h 3120348"/>
              <a:gd name="connsiteX1085" fmla="*/ 901333 w 5135807"/>
              <a:gd name="connsiteY1085" fmla="*/ 2486792 h 3120348"/>
              <a:gd name="connsiteX1086" fmla="*/ 898287 w 5135807"/>
              <a:gd name="connsiteY1086" fmla="*/ 2488847 h 3120348"/>
              <a:gd name="connsiteX1087" fmla="*/ 896050 w 5135807"/>
              <a:gd name="connsiteY1087" fmla="*/ 2490265 h 3120348"/>
              <a:gd name="connsiteX1088" fmla="*/ 894978 w 5135807"/>
              <a:gd name="connsiteY1088" fmla="*/ 2490115 h 3120348"/>
              <a:gd name="connsiteX1089" fmla="*/ 899685 w 5135807"/>
              <a:gd name="connsiteY1089" fmla="*/ 2487025 h 3120348"/>
              <a:gd name="connsiteX1090" fmla="*/ 902709 w 5135807"/>
              <a:gd name="connsiteY1090" fmla="*/ 2486044 h 3120348"/>
              <a:gd name="connsiteX1091" fmla="*/ 901585 w 5135807"/>
              <a:gd name="connsiteY1091" fmla="*/ 2486756 h 3120348"/>
              <a:gd name="connsiteX1092" fmla="*/ 901333 w 5135807"/>
              <a:gd name="connsiteY1092" fmla="*/ 2486792 h 3120348"/>
              <a:gd name="connsiteX1093" fmla="*/ 902395 w 5135807"/>
              <a:gd name="connsiteY1093" fmla="*/ 2486075 h 3120348"/>
              <a:gd name="connsiteX1094" fmla="*/ 3188206 w 5135807"/>
              <a:gd name="connsiteY1094" fmla="*/ 2482095 h 3120348"/>
              <a:gd name="connsiteX1095" fmla="*/ 3193265 w 5135807"/>
              <a:gd name="connsiteY1095" fmla="*/ 2483542 h 3120348"/>
              <a:gd name="connsiteX1096" fmla="*/ 3188387 w 5135807"/>
              <a:gd name="connsiteY1096" fmla="*/ 2483542 h 3120348"/>
              <a:gd name="connsiteX1097" fmla="*/ 3188206 w 5135807"/>
              <a:gd name="connsiteY1097" fmla="*/ 2482095 h 3120348"/>
              <a:gd name="connsiteX1098" fmla="*/ 851808 w 5135807"/>
              <a:gd name="connsiteY1098" fmla="*/ 2471964 h 3120348"/>
              <a:gd name="connsiteX1099" fmla="*/ 860480 w 5135807"/>
              <a:gd name="connsiteY1099" fmla="*/ 2477753 h 3120348"/>
              <a:gd name="connsiteX1100" fmla="*/ 854699 w 5135807"/>
              <a:gd name="connsiteY1100" fmla="*/ 2477753 h 3120348"/>
              <a:gd name="connsiteX1101" fmla="*/ 854443 w 5135807"/>
              <a:gd name="connsiteY1101" fmla="*/ 2477241 h 3120348"/>
              <a:gd name="connsiteX1102" fmla="*/ 855060 w 5135807"/>
              <a:gd name="connsiteY1102" fmla="*/ 2476668 h 3120348"/>
              <a:gd name="connsiteX1103" fmla="*/ 854056 w 5135807"/>
              <a:gd name="connsiteY1103" fmla="*/ 2476467 h 3120348"/>
              <a:gd name="connsiteX1104" fmla="*/ 852169 w 5135807"/>
              <a:gd name="connsiteY1104" fmla="*/ 2472687 h 3120348"/>
              <a:gd name="connsiteX1105" fmla="*/ 851808 w 5135807"/>
              <a:gd name="connsiteY1105" fmla="*/ 2471964 h 3120348"/>
              <a:gd name="connsiteX1106" fmla="*/ 872043 w 5135807"/>
              <a:gd name="connsiteY1106" fmla="*/ 2463280 h 3120348"/>
              <a:gd name="connsiteX1107" fmla="*/ 877824 w 5135807"/>
              <a:gd name="connsiteY1107" fmla="*/ 2466175 h 3120348"/>
              <a:gd name="connsiteX1108" fmla="*/ 877824 w 5135807"/>
              <a:gd name="connsiteY1108" fmla="*/ 2471964 h 3120348"/>
              <a:gd name="connsiteX1109" fmla="*/ 872043 w 5135807"/>
              <a:gd name="connsiteY1109" fmla="*/ 2471964 h 3120348"/>
              <a:gd name="connsiteX1110" fmla="*/ 872043 w 5135807"/>
              <a:gd name="connsiteY1110" fmla="*/ 2463280 h 3120348"/>
              <a:gd name="connsiteX1111" fmla="*/ 3236625 w 5135807"/>
              <a:gd name="connsiteY1111" fmla="*/ 2454596 h 3120348"/>
              <a:gd name="connsiteX1112" fmla="*/ 3234818 w 5135807"/>
              <a:gd name="connsiteY1112" fmla="*/ 2455682 h 3120348"/>
              <a:gd name="connsiteX1113" fmla="*/ 3232813 w 5135807"/>
              <a:gd name="connsiteY1113" fmla="*/ 2456887 h 3120348"/>
              <a:gd name="connsiteX1114" fmla="*/ 3232289 w 5135807"/>
              <a:gd name="connsiteY1114" fmla="*/ 2456406 h 3120348"/>
              <a:gd name="connsiteX1115" fmla="*/ 3236625 w 5135807"/>
              <a:gd name="connsiteY1115" fmla="*/ 2454596 h 3120348"/>
              <a:gd name="connsiteX1116" fmla="*/ 840245 w 5135807"/>
              <a:gd name="connsiteY1116" fmla="*/ 2451702 h 3120348"/>
              <a:gd name="connsiteX1117" fmla="*/ 840245 w 5135807"/>
              <a:gd name="connsiteY1117" fmla="*/ 2453149 h 3120348"/>
              <a:gd name="connsiteX1118" fmla="*/ 840245 w 5135807"/>
              <a:gd name="connsiteY1118" fmla="*/ 2451702 h 3120348"/>
              <a:gd name="connsiteX1119" fmla="*/ 840245 w 5135807"/>
              <a:gd name="connsiteY1119" fmla="*/ 2451702 h 3120348"/>
              <a:gd name="connsiteX1120" fmla="*/ 840245 w 5135807"/>
              <a:gd name="connsiteY1120" fmla="*/ 2451702 h 3120348"/>
              <a:gd name="connsiteX1121" fmla="*/ 840245 w 5135807"/>
              <a:gd name="connsiteY1121" fmla="*/ 2451702 h 3120348"/>
              <a:gd name="connsiteX1122" fmla="*/ 866261 w 5135807"/>
              <a:gd name="connsiteY1122" fmla="*/ 2416967 h 3120348"/>
              <a:gd name="connsiteX1123" fmla="*/ 877824 w 5135807"/>
              <a:gd name="connsiteY1123" fmla="*/ 2422756 h 3120348"/>
              <a:gd name="connsiteX1124" fmla="*/ 869152 w 5135807"/>
              <a:gd name="connsiteY1124" fmla="*/ 2423734 h 3120348"/>
              <a:gd name="connsiteX1125" fmla="*/ 869152 w 5135807"/>
              <a:gd name="connsiteY1125" fmla="*/ 2422756 h 3120348"/>
              <a:gd name="connsiteX1126" fmla="*/ 868814 w 5135807"/>
              <a:gd name="connsiteY1126" fmla="*/ 2423772 h 3120348"/>
              <a:gd name="connsiteX1127" fmla="*/ 860571 w 5135807"/>
              <a:gd name="connsiteY1127" fmla="*/ 2424701 h 3120348"/>
              <a:gd name="connsiteX1128" fmla="*/ 866261 w 5135807"/>
              <a:gd name="connsiteY1128" fmla="*/ 2416967 h 3120348"/>
              <a:gd name="connsiteX1129" fmla="*/ 888530 w 5135807"/>
              <a:gd name="connsiteY1129" fmla="*/ 2410856 h 3120348"/>
              <a:gd name="connsiteX1130" fmla="*/ 889387 w 5135807"/>
              <a:gd name="connsiteY1130" fmla="*/ 2411178 h 3120348"/>
              <a:gd name="connsiteX1131" fmla="*/ 889387 w 5135807"/>
              <a:gd name="connsiteY1131" fmla="*/ 2411178 h 3120348"/>
              <a:gd name="connsiteX1132" fmla="*/ 888303 w 5135807"/>
              <a:gd name="connsiteY1132" fmla="*/ 2411540 h 3120348"/>
              <a:gd name="connsiteX1133" fmla="*/ 889387 w 5135807"/>
              <a:gd name="connsiteY1133" fmla="*/ 2408283 h 3120348"/>
              <a:gd name="connsiteX1134" fmla="*/ 888530 w 5135807"/>
              <a:gd name="connsiteY1134" fmla="*/ 2410856 h 3120348"/>
              <a:gd name="connsiteX1135" fmla="*/ 886496 w 5135807"/>
              <a:gd name="connsiteY1135" fmla="*/ 2410092 h 3120348"/>
              <a:gd name="connsiteX1136" fmla="*/ 883605 w 5135807"/>
              <a:gd name="connsiteY1136" fmla="*/ 2411178 h 3120348"/>
              <a:gd name="connsiteX1137" fmla="*/ 889387 w 5135807"/>
              <a:gd name="connsiteY1137" fmla="*/ 2408283 h 3120348"/>
              <a:gd name="connsiteX1138" fmla="*/ 898711 w 5135807"/>
              <a:gd name="connsiteY1138" fmla="*/ 2404268 h 3120348"/>
              <a:gd name="connsiteX1139" fmla="*/ 900217 w 5135807"/>
              <a:gd name="connsiteY1139" fmla="*/ 2405022 h 3120348"/>
              <a:gd name="connsiteX1140" fmla="*/ 900137 w 5135807"/>
              <a:gd name="connsiteY1140" fmla="*/ 2405615 h 3120348"/>
              <a:gd name="connsiteX1141" fmla="*/ 895259 w 5135807"/>
              <a:gd name="connsiteY1141" fmla="*/ 2405705 h 3120348"/>
              <a:gd name="connsiteX1142" fmla="*/ 900256 w 5135807"/>
              <a:gd name="connsiteY1142" fmla="*/ 2396126 h 3120348"/>
              <a:gd name="connsiteX1143" fmla="*/ 900950 w 5135807"/>
              <a:gd name="connsiteY1143" fmla="*/ 2399599 h 3120348"/>
              <a:gd name="connsiteX1144" fmla="*/ 900415 w 5135807"/>
              <a:gd name="connsiteY1144" fmla="*/ 2403558 h 3120348"/>
              <a:gd name="connsiteX1145" fmla="*/ 898711 w 5135807"/>
              <a:gd name="connsiteY1145" fmla="*/ 2404268 h 3120348"/>
              <a:gd name="connsiteX1146" fmla="*/ 895168 w 5135807"/>
              <a:gd name="connsiteY1146" fmla="*/ 2402494 h 3120348"/>
              <a:gd name="connsiteX1147" fmla="*/ 900227 w 5135807"/>
              <a:gd name="connsiteY1147" fmla="*/ 2395981 h 3120348"/>
              <a:gd name="connsiteX1148" fmla="*/ 900352 w 5135807"/>
              <a:gd name="connsiteY1148" fmla="*/ 2396006 h 3120348"/>
              <a:gd name="connsiteX1149" fmla="*/ 900256 w 5135807"/>
              <a:gd name="connsiteY1149" fmla="*/ 2396126 h 3120348"/>
              <a:gd name="connsiteX1150" fmla="*/ 903080 w 5135807"/>
              <a:gd name="connsiteY1150" fmla="*/ 2392592 h 3120348"/>
              <a:gd name="connsiteX1151" fmla="*/ 903840 w 5135807"/>
              <a:gd name="connsiteY1151" fmla="*/ 2396705 h 3120348"/>
              <a:gd name="connsiteX1152" fmla="*/ 900352 w 5135807"/>
              <a:gd name="connsiteY1152" fmla="*/ 2396006 h 3120348"/>
              <a:gd name="connsiteX1153" fmla="*/ 944310 w 5135807"/>
              <a:gd name="connsiteY1153" fmla="*/ 2388021 h 3120348"/>
              <a:gd name="connsiteX1154" fmla="*/ 946350 w 5135807"/>
              <a:gd name="connsiteY1154" fmla="*/ 2388532 h 3120348"/>
              <a:gd name="connsiteX1155" fmla="*/ 946478 w 5135807"/>
              <a:gd name="connsiteY1155" fmla="*/ 2389107 h 3120348"/>
              <a:gd name="connsiteX1156" fmla="*/ 944310 w 5135807"/>
              <a:gd name="connsiteY1156" fmla="*/ 2388021 h 3120348"/>
              <a:gd name="connsiteX1157" fmla="*/ 902034 w 5135807"/>
              <a:gd name="connsiteY1157" fmla="*/ 2386936 h 3120348"/>
              <a:gd name="connsiteX1158" fmla="*/ 906731 w 5135807"/>
              <a:gd name="connsiteY1158" fmla="*/ 2388021 h 3120348"/>
              <a:gd name="connsiteX1159" fmla="*/ 905286 w 5135807"/>
              <a:gd name="connsiteY1159" fmla="*/ 2389830 h 3120348"/>
              <a:gd name="connsiteX1160" fmla="*/ 903080 w 5135807"/>
              <a:gd name="connsiteY1160" fmla="*/ 2392592 h 3120348"/>
              <a:gd name="connsiteX1161" fmla="*/ 903479 w 5135807"/>
              <a:gd name="connsiteY1161" fmla="*/ 2374634 h 3120348"/>
              <a:gd name="connsiteX1162" fmla="*/ 915403 w 5135807"/>
              <a:gd name="connsiteY1162" fmla="*/ 2379337 h 3120348"/>
              <a:gd name="connsiteX1163" fmla="*/ 906731 w 5135807"/>
              <a:gd name="connsiteY1163" fmla="*/ 2388021 h 3120348"/>
              <a:gd name="connsiteX1164" fmla="*/ 898059 w 5135807"/>
              <a:gd name="connsiteY1164" fmla="*/ 2379337 h 3120348"/>
              <a:gd name="connsiteX1165" fmla="*/ 906731 w 5135807"/>
              <a:gd name="connsiteY1165" fmla="*/ 2376443 h 3120348"/>
              <a:gd name="connsiteX1166" fmla="*/ 903479 w 5135807"/>
              <a:gd name="connsiteY1166" fmla="*/ 2374634 h 3120348"/>
              <a:gd name="connsiteX1167" fmla="*/ 826515 w 5135807"/>
              <a:gd name="connsiteY1167" fmla="*/ 2365226 h 3120348"/>
              <a:gd name="connsiteX1168" fmla="*/ 825701 w 5135807"/>
              <a:gd name="connsiteY1168" fmla="*/ 2366538 h 3120348"/>
              <a:gd name="connsiteX1169" fmla="*/ 823414 w 5135807"/>
              <a:gd name="connsiteY1169" fmla="*/ 2367654 h 3120348"/>
              <a:gd name="connsiteX1170" fmla="*/ 822901 w 5135807"/>
              <a:gd name="connsiteY1170" fmla="*/ 2367759 h 3120348"/>
              <a:gd name="connsiteX1171" fmla="*/ 822540 w 5135807"/>
              <a:gd name="connsiteY1171" fmla="*/ 2367036 h 3120348"/>
              <a:gd name="connsiteX1172" fmla="*/ 822431 w 5135807"/>
              <a:gd name="connsiteY1172" fmla="*/ 2366817 h 3120348"/>
              <a:gd name="connsiteX1173" fmla="*/ 892278 w 5135807"/>
              <a:gd name="connsiteY1173" fmla="*/ 2364865 h 3120348"/>
              <a:gd name="connsiteX1174" fmla="*/ 895168 w 5135807"/>
              <a:gd name="connsiteY1174" fmla="*/ 2367759 h 3120348"/>
              <a:gd name="connsiteX1175" fmla="*/ 895746 w 5135807"/>
              <a:gd name="connsiteY1175" fmla="*/ 2367374 h 3120348"/>
              <a:gd name="connsiteX1176" fmla="*/ 892277 w 5135807"/>
              <a:gd name="connsiteY1176" fmla="*/ 2373548 h 3120348"/>
              <a:gd name="connsiteX1177" fmla="*/ 883605 w 5135807"/>
              <a:gd name="connsiteY1177" fmla="*/ 2373548 h 3120348"/>
              <a:gd name="connsiteX1178" fmla="*/ 883605 w 5135807"/>
              <a:gd name="connsiteY1178" fmla="*/ 2370654 h 3120348"/>
              <a:gd name="connsiteX1179" fmla="*/ 892277 w 5135807"/>
              <a:gd name="connsiteY1179" fmla="*/ 2364865 h 3120348"/>
              <a:gd name="connsiteX1180" fmla="*/ 820010 w 5135807"/>
              <a:gd name="connsiteY1180" fmla="*/ 2361970 h 3120348"/>
              <a:gd name="connsiteX1181" fmla="*/ 822431 w 5135807"/>
              <a:gd name="connsiteY1181" fmla="*/ 2366817 h 3120348"/>
              <a:gd name="connsiteX1182" fmla="*/ 820010 w 5135807"/>
              <a:gd name="connsiteY1182" fmla="*/ 2367759 h 3120348"/>
              <a:gd name="connsiteX1183" fmla="*/ 822548 w 5135807"/>
              <a:gd name="connsiteY1183" fmla="*/ 2368077 h 3120348"/>
              <a:gd name="connsiteX1184" fmla="*/ 811338 w 5135807"/>
              <a:gd name="connsiteY1184" fmla="*/ 2373548 h 3120348"/>
              <a:gd name="connsiteX1185" fmla="*/ 820010 w 5135807"/>
              <a:gd name="connsiteY1185" fmla="*/ 2361970 h 3120348"/>
              <a:gd name="connsiteX1186" fmla="*/ 4211148 w 5135807"/>
              <a:gd name="connsiteY1186" fmla="*/ 2353286 h 3120348"/>
              <a:gd name="connsiteX1187" fmla="*/ 4199224 w 5135807"/>
              <a:gd name="connsiteY1187" fmla="*/ 2361970 h 3120348"/>
              <a:gd name="connsiteX1188" fmla="*/ 4201031 w 5135807"/>
              <a:gd name="connsiteY1188" fmla="*/ 2360523 h 3120348"/>
              <a:gd name="connsiteX1189" fmla="*/ 4209794 w 5135807"/>
              <a:gd name="connsiteY1189" fmla="*/ 2353503 h 3120348"/>
              <a:gd name="connsiteX1190" fmla="*/ 837264 w 5135807"/>
              <a:gd name="connsiteY1190" fmla="*/ 2344286 h 3120348"/>
              <a:gd name="connsiteX1191" fmla="*/ 837695 w 5135807"/>
              <a:gd name="connsiteY1191" fmla="*/ 2345028 h 3120348"/>
              <a:gd name="connsiteX1192" fmla="*/ 822901 w 5135807"/>
              <a:gd name="connsiteY1192" fmla="*/ 2347497 h 3120348"/>
              <a:gd name="connsiteX1193" fmla="*/ 837264 w 5135807"/>
              <a:gd name="connsiteY1193" fmla="*/ 2344286 h 3120348"/>
              <a:gd name="connsiteX1194" fmla="*/ 523715 w 5135807"/>
              <a:gd name="connsiteY1194" fmla="*/ 2263193 h 3120348"/>
              <a:gd name="connsiteX1195" fmla="*/ 518747 w 5135807"/>
              <a:gd name="connsiteY1195" fmla="*/ 2266585 h 3120348"/>
              <a:gd name="connsiteX1196" fmla="*/ 517799 w 5135807"/>
              <a:gd name="connsiteY1196" fmla="*/ 2266528 h 3120348"/>
              <a:gd name="connsiteX1197" fmla="*/ 522179 w 5135807"/>
              <a:gd name="connsiteY1197" fmla="*/ 2263600 h 3120348"/>
              <a:gd name="connsiteX1198" fmla="*/ 523715 w 5135807"/>
              <a:gd name="connsiteY1198" fmla="*/ 2263193 h 3120348"/>
              <a:gd name="connsiteX1199" fmla="*/ 831573 w 5135807"/>
              <a:gd name="connsiteY1199" fmla="*/ 2199874 h 3120348"/>
              <a:gd name="connsiteX1200" fmla="*/ 831573 w 5135807"/>
              <a:gd name="connsiteY1200" fmla="*/ 2200417 h 3120348"/>
              <a:gd name="connsiteX1201" fmla="*/ 828683 w 5135807"/>
              <a:gd name="connsiteY1201" fmla="*/ 2200960 h 3120348"/>
              <a:gd name="connsiteX1202" fmla="*/ 831573 w 5135807"/>
              <a:gd name="connsiteY1202" fmla="*/ 2199874 h 3120348"/>
              <a:gd name="connsiteX1203" fmla="*/ 447387 w 5135807"/>
              <a:gd name="connsiteY1203" fmla="*/ 2194498 h 3120348"/>
              <a:gd name="connsiteX1204" fmla="*/ 450002 w 5135807"/>
              <a:gd name="connsiteY1204" fmla="*/ 2195532 h 3120348"/>
              <a:gd name="connsiteX1205" fmla="*/ 438439 w 5135807"/>
              <a:gd name="connsiteY1205" fmla="*/ 2199874 h 3120348"/>
              <a:gd name="connsiteX1206" fmla="*/ 440246 w 5135807"/>
              <a:gd name="connsiteY1206" fmla="*/ 2198789 h 3120348"/>
              <a:gd name="connsiteX1207" fmla="*/ 741962 w 5135807"/>
              <a:gd name="connsiteY1207" fmla="*/ 2147772 h 3120348"/>
              <a:gd name="connsiteX1208" fmla="*/ 741962 w 5135807"/>
              <a:gd name="connsiteY1208" fmla="*/ 2150666 h 3120348"/>
              <a:gd name="connsiteX1209" fmla="*/ 733290 w 5135807"/>
              <a:gd name="connsiteY1209" fmla="*/ 2150666 h 3120348"/>
              <a:gd name="connsiteX1210" fmla="*/ 741962 w 5135807"/>
              <a:gd name="connsiteY1210" fmla="*/ 2147772 h 3120348"/>
              <a:gd name="connsiteX1211" fmla="*/ 198512 w 5135807"/>
              <a:gd name="connsiteY1211" fmla="*/ 2099818 h 3120348"/>
              <a:gd name="connsiteX1212" fmla="*/ 204204 w 5135807"/>
              <a:gd name="connsiteY1212" fmla="*/ 2101052 h 3120348"/>
              <a:gd name="connsiteX1213" fmla="*/ 198512 w 5135807"/>
              <a:gd name="connsiteY1213" fmla="*/ 2101459 h 3120348"/>
              <a:gd name="connsiteX1214" fmla="*/ 4574652 w 5135807"/>
              <a:gd name="connsiteY1214" fmla="*/ 2098474 h 3120348"/>
              <a:gd name="connsiteX1215" fmla="*/ 4576012 w 5135807"/>
              <a:gd name="connsiteY1215" fmla="*/ 2098511 h 3120348"/>
              <a:gd name="connsiteX1216" fmla="*/ 4575900 w 5135807"/>
              <a:gd name="connsiteY1216" fmla="*/ 2098851 h 3120348"/>
              <a:gd name="connsiteX1217" fmla="*/ 4575375 w 5135807"/>
              <a:gd name="connsiteY1217" fmla="*/ 2098926 h 3120348"/>
              <a:gd name="connsiteX1218" fmla="*/ 4574483 w 5135807"/>
              <a:gd name="connsiteY1218" fmla="*/ 2099054 h 3120348"/>
              <a:gd name="connsiteX1219" fmla="*/ 213734 w 5135807"/>
              <a:gd name="connsiteY1219" fmla="*/ 2093589 h 3120348"/>
              <a:gd name="connsiteX1220" fmla="*/ 209488 w 5135807"/>
              <a:gd name="connsiteY1220" fmla="*/ 2097750 h 3120348"/>
              <a:gd name="connsiteX1221" fmla="*/ 209829 w 5135807"/>
              <a:gd name="connsiteY1221" fmla="*/ 2094865 h 3120348"/>
              <a:gd name="connsiteX1222" fmla="*/ 230310 w 5135807"/>
              <a:gd name="connsiteY1222" fmla="*/ 2092775 h 3120348"/>
              <a:gd name="connsiteX1223" fmla="*/ 230916 w 5135807"/>
              <a:gd name="connsiteY1223" fmla="*/ 2096485 h 3120348"/>
              <a:gd name="connsiteX1224" fmla="*/ 226245 w 5135807"/>
              <a:gd name="connsiteY1224" fmla="*/ 2098066 h 3120348"/>
              <a:gd name="connsiteX1225" fmla="*/ 230310 w 5135807"/>
              <a:gd name="connsiteY1225" fmla="*/ 2092775 h 3120348"/>
              <a:gd name="connsiteX1226" fmla="*/ 4913224 w 5135807"/>
              <a:gd name="connsiteY1226" fmla="*/ 2078302 h 3120348"/>
              <a:gd name="connsiteX1227" fmla="*/ 4913891 w 5135807"/>
              <a:gd name="connsiteY1227" fmla="*/ 2078302 h 3120348"/>
              <a:gd name="connsiteX1228" fmla="*/ 4914308 w 5135807"/>
              <a:gd name="connsiteY1228" fmla="*/ 2080111 h 3120348"/>
              <a:gd name="connsiteX1229" fmla="*/ 4913224 w 5135807"/>
              <a:gd name="connsiteY1229" fmla="*/ 2078302 h 3120348"/>
              <a:gd name="connsiteX1230" fmla="*/ 4667803 w 5135807"/>
              <a:gd name="connsiteY1230" fmla="*/ 2072225 h 3120348"/>
              <a:gd name="connsiteX1231" fmla="*/ 4665609 w 5135807"/>
              <a:gd name="connsiteY1231" fmla="*/ 2074422 h 3120348"/>
              <a:gd name="connsiteX1232" fmla="*/ 4665574 w 5135807"/>
              <a:gd name="connsiteY1232" fmla="*/ 2073327 h 3120348"/>
              <a:gd name="connsiteX1233" fmla="*/ 4633381 w 5135807"/>
              <a:gd name="connsiteY1233" fmla="*/ 2071897 h 3120348"/>
              <a:gd name="connsiteX1234" fmla="*/ 4634409 w 5135807"/>
              <a:gd name="connsiteY1234" fmla="*/ 2072151 h 3120348"/>
              <a:gd name="connsiteX1235" fmla="*/ 4634634 w 5135807"/>
              <a:gd name="connsiteY1235" fmla="*/ 2072513 h 3120348"/>
              <a:gd name="connsiteX1236" fmla="*/ 4634036 w 5135807"/>
              <a:gd name="connsiteY1236" fmla="*/ 2072882 h 3120348"/>
              <a:gd name="connsiteX1237" fmla="*/ 4669828 w 5135807"/>
              <a:gd name="connsiteY1237" fmla="*/ 2070197 h 3120348"/>
              <a:gd name="connsiteX1238" fmla="*/ 4670712 w 5135807"/>
              <a:gd name="connsiteY1238" fmla="*/ 2070787 h 3120348"/>
              <a:gd name="connsiteX1239" fmla="*/ 4667803 w 5135807"/>
              <a:gd name="connsiteY1239" fmla="*/ 2072225 h 3120348"/>
              <a:gd name="connsiteX1240" fmla="*/ 4669322 w 5135807"/>
              <a:gd name="connsiteY1240" fmla="*/ 2070704 h 3120348"/>
              <a:gd name="connsiteX1241" fmla="*/ 4670406 w 5135807"/>
              <a:gd name="connsiteY1241" fmla="*/ 2069618 h 3120348"/>
              <a:gd name="connsiteX1242" fmla="*/ 4669828 w 5135807"/>
              <a:gd name="connsiteY1242" fmla="*/ 2070197 h 3120348"/>
              <a:gd name="connsiteX1243" fmla="*/ 4669381 w 5135807"/>
              <a:gd name="connsiteY1243" fmla="*/ 2069898 h 3120348"/>
              <a:gd name="connsiteX1244" fmla="*/ 4664625 w 5135807"/>
              <a:gd name="connsiteY1244" fmla="*/ 2066724 h 3120348"/>
              <a:gd name="connsiteX1245" fmla="*/ 4669381 w 5135807"/>
              <a:gd name="connsiteY1245" fmla="*/ 2069898 h 3120348"/>
              <a:gd name="connsiteX1246" fmla="*/ 4666432 w 5135807"/>
              <a:gd name="connsiteY1246" fmla="*/ 2070704 h 3120348"/>
              <a:gd name="connsiteX1247" fmla="*/ 4664625 w 5135807"/>
              <a:gd name="connsiteY1247" fmla="*/ 2069618 h 3120348"/>
              <a:gd name="connsiteX1248" fmla="*/ 4664625 w 5135807"/>
              <a:gd name="connsiteY1248" fmla="*/ 2066724 h 3120348"/>
              <a:gd name="connsiteX1249" fmla="*/ 4629936 w 5135807"/>
              <a:gd name="connsiteY1249" fmla="*/ 2066724 h 3120348"/>
              <a:gd name="connsiteX1250" fmla="*/ 4633381 w 5135807"/>
              <a:gd name="connsiteY1250" fmla="*/ 2071897 h 3120348"/>
              <a:gd name="connsiteX1251" fmla="*/ 4624156 w 5135807"/>
              <a:gd name="connsiteY1251" fmla="*/ 2069618 h 3120348"/>
              <a:gd name="connsiteX1252" fmla="*/ 4629936 w 5135807"/>
              <a:gd name="connsiteY1252" fmla="*/ 2066724 h 3120348"/>
              <a:gd name="connsiteX1253" fmla="*/ 4503890 w 5135807"/>
              <a:gd name="connsiteY1253" fmla="*/ 2049929 h 3120348"/>
              <a:gd name="connsiteX1254" fmla="*/ 4505775 w 5135807"/>
              <a:gd name="connsiteY1254" fmla="*/ 2050873 h 3120348"/>
              <a:gd name="connsiteX1255" fmla="*/ 4504959 w 5135807"/>
              <a:gd name="connsiteY1255" fmla="*/ 2051030 h 3120348"/>
              <a:gd name="connsiteX1256" fmla="*/ 4503567 w 5135807"/>
              <a:gd name="connsiteY1256" fmla="*/ 2049977 h 3120348"/>
              <a:gd name="connsiteX1257" fmla="*/ 238982 w 5135807"/>
              <a:gd name="connsiteY1257" fmla="*/ 2046462 h 3120348"/>
              <a:gd name="connsiteX1258" fmla="*/ 238260 w 5135807"/>
              <a:gd name="connsiteY1258" fmla="*/ 2047547 h 3120348"/>
              <a:gd name="connsiteX1259" fmla="*/ 237743 w 5135807"/>
              <a:gd name="connsiteY1259" fmla="*/ 2048323 h 3120348"/>
              <a:gd name="connsiteX1260" fmla="*/ 236092 w 5135807"/>
              <a:gd name="connsiteY1260" fmla="*/ 2047909 h 3120348"/>
              <a:gd name="connsiteX1261" fmla="*/ 238982 w 5135807"/>
              <a:gd name="connsiteY1261" fmla="*/ 2046462 h 3120348"/>
              <a:gd name="connsiteX1262" fmla="*/ 4568510 w 5135807"/>
              <a:gd name="connsiteY1262" fmla="*/ 2036331 h 3120348"/>
              <a:gd name="connsiteX1263" fmla="*/ 4569594 w 5135807"/>
              <a:gd name="connsiteY1263" fmla="*/ 2038502 h 3120348"/>
              <a:gd name="connsiteX1264" fmla="*/ 4566342 w 5135807"/>
              <a:gd name="connsiteY1264" fmla="*/ 2040673 h 3120348"/>
              <a:gd name="connsiteX1265" fmla="*/ 4566703 w 5135807"/>
              <a:gd name="connsiteY1265" fmla="*/ 2039949 h 3120348"/>
              <a:gd name="connsiteX1266" fmla="*/ 4724174 w 5135807"/>
              <a:gd name="connsiteY1266" fmla="*/ 2013850 h 3120348"/>
              <a:gd name="connsiteX1267" fmla="*/ 4725330 w 5135807"/>
              <a:gd name="connsiteY1267" fmla="*/ 2014622 h 3120348"/>
              <a:gd name="connsiteX1268" fmla="*/ 4719548 w 5135807"/>
              <a:gd name="connsiteY1268" fmla="*/ 2014622 h 3120348"/>
              <a:gd name="connsiteX1269" fmla="*/ 4721716 w 5135807"/>
              <a:gd name="connsiteY1269" fmla="*/ 2014260 h 3120348"/>
              <a:gd name="connsiteX1270" fmla="*/ 4931515 w 5135807"/>
              <a:gd name="connsiteY1270" fmla="*/ 1934364 h 3120348"/>
              <a:gd name="connsiteX1271" fmla="*/ 4931954 w 5135807"/>
              <a:gd name="connsiteY1271" fmla="*/ 1934730 h 3120348"/>
              <a:gd name="connsiteX1272" fmla="*/ 4931652 w 5135807"/>
              <a:gd name="connsiteY1272" fmla="*/ 1934885 h 3120348"/>
              <a:gd name="connsiteX1273" fmla="*/ 4931310 w 5135807"/>
              <a:gd name="connsiteY1273" fmla="*/ 1934471 h 3120348"/>
              <a:gd name="connsiteX1274" fmla="*/ 90587 w 5135807"/>
              <a:gd name="connsiteY1274" fmla="*/ 1913433 h 3120348"/>
              <a:gd name="connsiteX1275" fmla="*/ 68431 w 5135807"/>
              <a:gd name="connsiteY1275" fmla="*/ 1921995 h 3120348"/>
              <a:gd name="connsiteX1276" fmla="*/ 68431 w 5135807"/>
              <a:gd name="connsiteY1276" fmla="*/ 1927784 h 3120348"/>
              <a:gd name="connsiteX1277" fmla="*/ 65541 w 5135807"/>
              <a:gd name="connsiteY1277" fmla="*/ 1927784 h 3120348"/>
              <a:gd name="connsiteX1278" fmla="*/ 68431 w 5135807"/>
              <a:gd name="connsiteY1278" fmla="*/ 1916206 h 3120348"/>
              <a:gd name="connsiteX1279" fmla="*/ 88666 w 5135807"/>
              <a:gd name="connsiteY1279" fmla="*/ 1913673 h 3120348"/>
              <a:gd name="connsiteX1280" fmla="*/ 91969 w 5135807"/>
              <a:gd name="connsiteY1280" fmla="*/ 1912899 h 3120348"/>
              <a:gd name="connsiteX1281" fmla="*/ 91557 w 5135807"/>
              <a:gd name="connsiteY1281" fmla="*/ 1913312 h 3120348"/>
              <a:gd name="connsiteX1282" fmla="*/ 90587 w 5135807"/>
              <a:gd name="connsiteY1282" fmla="*/ 1913433 h 3120348"/>
              <a:gd name="connsiteX1283" fmla="*/ 62733 w 5135807"/>
              <a:gd name="connsiteY1283" fmla="*/ 1875138 h 3120348"/>
              <a:gd name="connsiteX1284" fmla="*/ 65541 w 5135807"/>
              <a:gd name="connsiteY1284" fmla="*/ 1875682 h 3120348"/>
              <a:gd name="connsiteX1285" fmla="*/ 63012 w 5135807"/>
              <a:gd name="connsiteY1285" fmla="*/ 1877129 h 3120348"/>
              <a:gd name="connsiteX1286" fmla="*/ 62695 w 5135807"/>
              <a:gd name="connsiteY1286" fmla="*/ 1874868 h 3120348"/>
              <a:gd name="connsiteX1287" fmla="*/ 62733 w 5135807"/>
              <a:gd name="connsiteY1287" fmla="*/ 1875138 h 3120348"/>
              <a:gd name="connsiteX1288" fmla="*/ 62271 w 5135807"/>
              <a:gd name="connsiteY1288" fmla="*/ 1875049 h 3120348"/>
              <a:gd name="connsiteX1289" fmla="*/ 55366 w 5135807"/>
              <a:gd name="connsiteY1289" fmla="*/ 1873711 h 3120348"/>
              <a:gd name="connsiteX1290" fmla="*/ 62271 w 5135807"/>
              <a:gd name="connsiteY1290" fmla="*/ 1875049 h 3120348"/>
              <a:gd name="connsiteX1291" fmla="*/ 53978 w 5135807"/>
              <a:gd name="connsiteY1291" fmla="*/ 1878577 h 3120348"/>
              <a:gd name="connsiteX1292" fmla="*/ 56598 w 5135807"/>
              <a:gd name="connsiteY1292" fmla="*/ 1876089 h 3120348"/>
              <a:gd name="connsiteX1293" fmla="*/ 54992 w 5135807"/>
              <a:gd name="connsiteY1293" fmla="*/ 1875024 h 3120348"/>
              <a:gd name="connsiteX1294" fmla="*/ 4837234 w 5135807"/>
              <a:gd name="connsiteY1294" fmla="*/ 1868237 h 3120348"/>
              <a:gd name="connsiteX1295" fmla="*/ 4838173 w 5135807"/>
              <a:gd name="connsiteY1295" fmla="*/ 1868472 h 3120348"/>
              <a:gd name="connsiteX1296" fmla="*/ 4838112 w 5135807"/>
              <a:gd name="connsiteY1296" fmla="*/ 1868581 h 3120348"/>
              <a:gd name="connsiteX1297" fmla="*/ 4836982 w 5135807"/>
              <a:gd name="connsiteY1297" fmla="*/ 1868807 h 3120348"/>
              <a:gd name="connsiteX1298" fmla="*/ 4840535 w 5135807"/>
              <a:gd name="connsiteY1298" fmla="*/ 1864245 h 3120348"/>
              <a:gd name="connsiteX1299" fmla="*/ 4840490 w 5135807"/>
              <a:gd name="connsiteY1299" fmla="*/ 1864324 h 3120348"/>
              <a:gd name="connsiteX1300" fmla="*/ 4838563 w 5135807"/>
              <a:gd name="connsiteY1300" fmla="*/ 1865234 h 3120348"/>
              <a:gd name="connsiteX1301" fmla="*/ 4837234 w 5135807"/>
              <a:gd name="connsiteY1301" fmla="*/ 1868237 h 3120348"/>
              <a:gd name="connsiteX1302" fmla="*/ 4833730 w 5135807"/>
              <a:gd name="connsiteY1302" fmla="*/ 1867360 h 3120348"/>
              <a:gd name="connsiteX1303" fmla="*/ 4832285 w 5135807"/>
              <a:gd name="connsiteY1303" fmla="*/ 1866998 h 3120348"/>
              <a:gd name="connsiteX1304" fmla="*/ 4839873 w 5135807"/>
              <a:gd name="connsiteY1304" fmla="*/ 1864465 h 3120348"/>
              <a:gd name="connsiteX1305" fmla="*/ 68431 w 5135807"/>
              <a:gd name="connsiteY1305" fmla="*/ 1838053 h 3120348"/>
              <a:gd name="connsiteX1306" fmla="*/ 69186 w 5135807"/>
              <a:gd name="connsiteY1306" fmla="*/ 1838304 h 3120348"/>
              <a:gd name="connsiteX1307" fmla="*/ 68431 w 5135807"/>
              <a:gd name="connsiteY1307" fmla="*/ 1840947 h 3120348"/>
              <a:gd name="connsiteX1308" fmla="*/ 68431 w 5135807"/>
              <a:gd name="connsiteY1308" fmla="*/ 1838053 h 3120348"/>
              <a:gd name="connsiteX1309" fmla="*/ 38104 w 5135807"/>
              <a:gd name="connsiteY1309" fmla="*/ 1835361 h 3120348"/>
              <a:gd name="connsiteX1310" fmla="*/ 34827 w 5135807"/>
              <a:gd name="connsiteY1310" fmla="*/ 1838415 h 3120348"/>
              <a:gd name="connsiteX1311" fmla="*/ 19290 w 5135807"/>
              <a:gd name="connsiteY1311" fmla="*/ 1838053 h 3120348"/>
              <a:gd name="connsiteX1312" fmla="*/ 21819 w 5135807"/>
              <a:gd name="connsiteY1312" fmla="*/ 1837691 h 3120348"/>
              <a:gd name="connsiteX1313" fmla="*/ 4895562 w 5135807"/>
              <a:gd name="connsiteY1313" fmla="*/ 1818683 h 3120348"/>
              <a:gd name="connsiteX1314" fmla="*/ 4899448 w 5135807"/>
              <a:gd name="connsiteY1314" fmla="*/ 1819328 h 3120348"/>
              <a:gd name="connsiteX1315" fmla="*/ 4899713 w 5135807"/>
              <a:gd name="connsiteY1315" fmla="*/ 1819741 h 3120348"/>
              <a:gd name="connsiteX1316" fmla="*/ 4899576 w 5135807"/>
              <a:gd name="connsiteY1316" fmla="*/ 1819878 h 3120348"/>
              <a:gd name="connsiteX1317" fmla="*/ 4911713 w 5135807"/>
              <a:gd name="connsiteY1317" fmla="*/ 1794766 h 3120348"/>
              <a:gd name="connsiteX1318" fmla="*/ 4912140 w 5135807"/>
              <a:gd name="connsiteY1318" fmla="*/ 1795358 h 3120348"/>
              <a:gd name="connsiteX1319" fmla="*/ 4910334 w 5135807"/>
              <a:gd name="connsiteY1319" fmla="*/ 1797529 h 3120348"/>
              <a:gd name="connsiteX1320" fmla="*/ 4910695 w 5135807"/>
              <a:gd name="connsiteY1320" fmla="*/ 1796805 h 3120348"/>
              <a:gd name="connsiteX1321" fmla="*/ 108499 w 5135807"/>
              <a:gd name="connsiteY1321" fmla="*/ 1755721 h 3120348"/>
              <a:gd name="connsiteX1322" fmla="*/ 108178 w 5135807"/>
              <a:gd name="connsiteY1322" fmla="*/ 1761618 h 3120348"/>
              <a:gd name="connsiteX1323" fmla="*/ 106907 w 5135807"/>
              <a:gd name="connsiteY1323" fmla="*/ 1762095 h 3120348"/>
              <a:gd name="connsiteX1324" fmla="*/ 108901 w 5135807"/>
              <a:gd name="connsiteY1324" fmla="*/ 1730954 h 3120348"/>
              <a:gd name="connsiteX1325" fmla="*/ 114682 w 5135807"/>
              <a:gd name="connsiteY1325" fmla="*/ 1730954 h 3120348"/>
              <a:gd name="connsiteX1326" fmla="*/ 117573 w 5135807"/>
              <a:gd name="connsiteY1326" fmla="*/ 1736743 h 3120348"/>
              <a:gd name="connsiteX1327" fmla="*/ 120464 w 5135807"/>
              <a:gd name="connsiteY1327" fmla="*/ 1736743 h 3120348"/>
              <a:gd name="connsiteX1328" fmla="*/ 120464 w 5135807"/>
              <a:gd name="connsiteY1328" fmla="*/ 1742532 h 3120348"/>
              <a:gd name="connsiteX1329" fmla="*/ 132027 w 5135807"/>
              <a:gd name="connsiteY1329" fmla="*/ 1742532 h 3120348"/>
              <a:gd name="connsiteX1330" fmla="*/ 108901 w 5135807"/>
              <a:gd name="connsiteY1330" fmla="*/ 1754110 h 3120348"/>
              <a:gd name="connsiteX1331" fmla="*/ 108499 w 5135807"/>
              <a:gd name="connsiteY1331" fmla="*/ 1755721 h 3120348"/>
              <a:gd name="connsiteX1332" fmla="*/ 108901 w 5135807"/>
              <a:gd name="connsiteY1332" fmla="*/ 1748321 h 3120348"/>
              <a:gd name="connsiteX1333" fmla="*/ 103120 w 5135807"/>
              <a:gd name="connsiteY1333" fmla="*/ 1736743 h 3120348"/>
              <a:gd name="connsiteX1334" fmla="*/ 111792 w 5135807"/>
              <a:gd name="connsiteY1334" fmla="*/ 1736743 h 3120348"/>
              <a:gd name="connsiteX1335" fmla="*/ 108901 w 5135807"/>
              <a:gd name="connsiteY1335" fmla="*/ 1730954 h 3120348"/>
              <a:gd name="connsiteX1336" fmla="*/ 141249 w 5135807"/>
              <a:gd name="connsiteY1336" fmla="*/ 1725979 h 3120348"/>
              <a:gd name="connsiteX1337" fmla="*/ 143312 w 5135807"/>
              <a:gd name="connsiteY1337" fmla="*/ 1726489 h 3120348"/>
              <a:gd name="connsiteX1338" fmla="*/ 142505 w 5135807"/>
              <a:gd name="connsiteY1338" fmla="*/ 1726974 h 3120348"/>
              <a:gd name="connsiteX1339" fmla="*/ 140699 w 5135807"/>
              <a:gd name="connsiteY1339" fmla="*/ 1728059 h 3120348"/>
              <a:gd name="connsiteX1340" fmla="*/ 145278 w 5135807"/>
              <a:gd name="connsiteY1340" fmla="*/ 1725308 h 3120348"/>
              <a:gd name="connsiteX1341" fmla="*/ 148648 w 5135807"/>
              <a:gd name="connsiteY1341" fmla="*/ 1726250 h 3120348"/>
              <a:gd name="connsiteX1342" fmla="*/ 148016 w 5135807"/>
              <a:gd name="connsiteY1342" fmla="*/ 1727652 h 3120348"/>
              <a:gd name="connsiteX1343" fmla="*/ 143312 w 5135807"/>
              <a:gd name="connsiteY1343" fmla="*/ 1726489 h 3120348"/>
              <a:gd name="connsiteX1344" fmla="*/ 5025961 w 5135807"/>
              <a:gd name="connsiteY1344" fmla="*/ 1719375 h 3120348"/>
              <a:gd name="connsiteX1345" fmla="*/ 5025961 w 5135807"/>
              <a:gd name="connsiteY1345" fmla="*/ 1720099 h 3120348"/>
              <a:gd name="connsiteX1346" fmla="*/ 5025961 w 5135807"/>
              <a:gd name="connsiteY1346" fmla="*/ 1721804 h 3120348"/>
              <a:gd name="connsiteX1347" fmla="*/ 5023830 w 5135807"/>
              <a:gd name="connsiteY1347" fmla="*/ 1720565 h 3120348"/>
              <a:gd name="connsiteX1348" fmla="*/ 5021082 w 5135807"/>
              <a:gd name="connsiteY1348" fmla="*/ 1718968 h 3120348"/>
              <a:gd name="connsiteX1349" fmla="*/ 5023830 w 5135807"/>
              <a:gd name="connsiteY1349" fmla="*/ 1720565 h 3120348"/>
              <a:gd name="connsiteX1350" fmla="*/ 5023612 w 5135807"/>
              <a:gd name="connsiteY1350" fmla="*/ 1720687 h 3120348"/>
              <a:gd name="connsiteX1351" fmla="*/ 5021082 w 5135807"/>
              <a:gd name="connsiteY1351" fmla="*/ 1718968 h 3120348"/>
              <a:gd name="connsiteX1352" fmla="*/ 162365 w 5135807"/>
              <a:gd name="connsiteY1352" fmla="*/ 1708886 h 3120348"/>
              <a:gd name="connsiteX1353" fmla="*/ 162921 w 5135807"/>
              <a:gd name="connsiteY1353" fmla="*/ 1712682 h 3120348"/>
              <a:gd name="connsiteX1354" fmla="*/ 159308 w 5135807"/>
              <a:gd name="connsiteY1354" fmla="*/ 1710511 h 3120348"/>
              <a:gd name="connsiteX1355" fmla="*/ 158949 w 5135807"/>
              <a:gd name="connsiteY1355" fmla="*/ 1709741 h 3120348"/>
              <a:gd name="connsiteX1356" fmla="*/ 137808 w 5135807"/>
              <a:gd name="connsiteY1356" fmla="*/ 1704902 h 3120348"/>
              <a:gd name="connsiteX1357" fmla="*/ 155152 w 5135807"/>
              <a:gd name="connsiteY1357" fmla="*/ 1704902 h 3120348"/>
              <a:gd name="connsiteX1358" fmla="*/ 158043 w 5135807"/>
              <a:gd name="connsiteY1358" fmla="*/ 1707797 h 3120348"/>
              <a:gd name="connsiteX1359" fmla="*/ 158949 w 5135807"/>
              <a:gd name="connsiteY1359" fmla="*/ 1709741 h 3120348"/>
              <a:gd name="connsiteX1360" fmla="*/ 158043 w 5135807"/>
              <a:gd name="connsiteY1360" fmla="*/ 1709968 h 3120348"/>
              <a:gd name="connsiteX1361" fmla="*/ 155152 w 5135807"/>
              <a:gd name="connsiteY1361" fmla="*/ 1710692 h 3120348"/>
              <a:gd name="connsiteX1362" fmla="*/ 158043 w 5135807"/>
              <a:gd name="connsiteY1362" fmla="*/ 1722270 h 3120348"/>
              <a:gd name="connsiteX1363" fmla="*/ 155152 w 5135807"/>
              <a:gd name="connsiteY1363" fmla="*/ 1719375 h 3120348"/>
              <a:gd name="connsiteX1364" fmla="*/ 145278 w 5135807"/>
              <a:gd name="connsiteY1364" fmla="*/ 1725308 h 3120348"/>
              <a:gd name="connsiteX1365" fmla="*/ 141692 w 5135807"/>
              <a:gd name="connsiteY1365" fmla="*/ 1724305 h 3120348"/>
              <a:gd name="connsiteX1366" fmla="*/ 141249 w 5135807"/>
              <a:gd name="connsiteY1366" fmla="*/ 1725979 h 3120348"/>
              <a:gd name="connsiteX1367" fmla="*/ 126245 w 5135807"/>
              <a:gd name="connsiteY1367" fmla="*/ 1722270 h 3120348"/>
              <a:gd name="connsiteX1368" fmla="*/ 140699 w 5135807"/>
              <a:gd name="connsiteY1368" fmla="*/ 1716481 h 3120348"/>
              <a:gd name="connsiteX1369" fmla="*/ 132569 w 5135807"/>
              <a:gd name="connsiteY1369" fmla="*/ 1714626 h 3120348"/>
              <a:gd name="connsiteX1370" fmla="*/ 132046 w 5135807"/>
              <a:gd name="connsiteY1370" fmla="*/ 1708384 h 3120348"/>
              <a:gd name="connsiteX1371" fmla="*/ 136001 w 5135807"/>
              <a:gd name="connsiteY1371" fmla="*/ 1709968 h 3120348"/>
              <a:gd name="connsiteX1372" fmla="*/ 137808 w 5135807"/>
              <a:gd name="connsiteY1372" fmla="*/ 1710692 h 3120348"/>
              <a:gd name="connsiteX1373" fmla="*/ 137808 w 5135807"/>
              <a:gd name="connsiteY1373" fmla="*/ 1704902 h 3120348"/>
              <a:gd name="connsiteX1374" fmla="*/ 123699 w 5135807"/>
              <a:gd name="connsiteY1374" fmla="*/ 1702147 h 3120348"/>
              <a:gd name="connsiteX1375" fmla="*/ 129317 w 5135807"/>
              <a:gd name="connsiteY1375" fmla="*/ 1702234 h 3120348"/>
              <a:gd name="connsiteX1376" fmla="*/ 132027 w 5135807"/>
              <a:gd name="connsiteY1376" fmla="*/ 1708159 h 3120348"/>
              <a:gd name="connsiteX1377" fmla="*/ 132046 w 5135807"/>
              <a:gd name="connsiteY1377" fmla="*/ 1708384 h 3120348"/>
              <a:gd name="connsiteX1378" fmla="*/ 123355 w 5135807"/>
              <a:gd name="connsiteY1378" fmla="*/ 1704902 h 3120348"/>
              <a:gd name="connsiteX1379" fmla="*/ 124439 w 5135807"/>
              <a:gd name="connsiteY1379" fmla="*/ 1678489 h 3120348"/>
              <a:gd name="connsiteX1380" fmla="*/ 126245 w 5135807"/>
              <a:gd name="connsiteY1380" fmla="*/ 1681746 h 3120348"/>
              <a:gd name="connsiteX1381" fmla="*/ 123716 w 5135807"/>
              <a:gd name="connsiteY1381" fmla="*/ 1702008 h 3120348"/>
              <a:gd name="connsiteX1382" fmla="*/ 123699 w 5135807"/>
              <a:gd name="connsiteY1382" fmla="*/ 1702147 h 3120348"/>
              <a:gd name="connsiteX1383" fmla="*/ 114682 w 5135807"/>
              <a:gd name="connsiteY1383" fmla="*/ 1702008 h 3120348"/>
              <a:gd name="connsiteX1384" fmla="*/ 114682 w 5135807"/>
              <a:gd name="connsiteY1384" fmla="*/ 1693324 h 3120348"/>
              <a:gd name="connsiteX1385" fmla="*/ 108901 w 5135807"/>
              <a:gd name="connsiteY1385" fmla="*/ 1693324 h 3120348"/>
              <a:gd name="connsiteX1386" fmla="*/ 120464 w 5135807"/>
              <a:gd name="connsiteY1386" fmla="*/ 1681746 h 3120348"/>
              <a:gd name="connsiteX1387" fmla="*/ 124439 w 5135807"/>
              <a:gd name="connsiteY1387" fmla="*/ 1678489 h 3120348"/>
              <a:gd name="connsiteX1388" fmla="*/ 4069545 w 5135807"/>
              <a:gd name="connsiteY1388" fmla="*/ 1673062 h 3120348"/>
              <a:gd name="connsiteX1389" fmla="*/ 4074924 w 5135807"/>
              <a:gd name="connsiteY1389" fmla="*/ 1673062 h 3120348"/>
              <a:gd name="connsiteX1390" fmla="*/ 4070272 w 5135807"/>
              <a:gd name="connsiteY1390" fmla="*/ 1673333 h 3120348"/>
              <a:gd name="connsiteX1391" fmla="*/ 4063723 w 5135807"/>
              <a:gd name="connsiteY1391" fmla="*/ 1670891 h 3120348"/>
              <a:gd name="connsiteX1392" fmla="*/ 4069545 w 5135807"/>
              <a:gd name="connsiteY1392" fmla="*/ 1673062 h 3120348"/>
              <a:gd name="connsiteX1393" fmla="*/ 4069143 w 5135807"/>
              <a:gd name="connsiteY1393" fmla="*/ 1673062 h 3120348"/>
              <a:gd name="connsiteX1394" fmla="*/ 4072034 w 5135807"/>
              <a:gd name="connsiteY1394" fmla="*/ 1675957 h 3120348"/>
              <a:gd name="connsiteX1395" fmla="*/ 4066252 w 5135807"/>
              <a:gd name="connsiteY1395" fmla="*/ 1678851 h 3120348"/>
              <a:gd name="connsiteX1396" fmla="*/ 4063362 w 5135807"/>
              <a:gd name="connsiteY1396" fmla="*/ 1675957 h 3120348"/>
              <a:gd name="connsiteX1397" fmla="*/ 4060510 w 5135807"/>
              <a:gd name="connsiteY1397" fmla="*/ 1676854 h 3120348"/>
              <a:gd name="connsiteX1398" fmla="*/ 4059884 w 5135807"/>
              <a:gd name="connsiteY1398" fmla="*/ 1673876 h 3120348"/>
              <a:gd name="connsiteX1399" fmla="*/ 4063723 w 5135807"/>
              <a:gd name="connsiteY1399" fmla="*/ 1670891 h 3120348"/>
              <a:gd name="connsiteX1400" fmla="*/ 4189107 w 5135807"/>
              <a:gd name="connsiteY1400" fmla="*/ 1652076 h 3120348"/>
              <a:gd name="connsiteX1401" fmla="*/ 4187662 w 5135807"/>
              <a:gd name="connsiteY1401" fmla="*/ 1652800 h 3120348"/>
              <a:gd name="connsiteX1402" fmla="*/ 4187662 w 5135807"/>
              <a:gd name="connsiteY1402" fmla="*/ 1652800 h 3120348"/>
              <a:gd name="connsiteX1403" fmla="*/ 4130298 w 5135807"/>
              <a:gd name="connsiteY1403" fmla="*/ 1640992 h 3120348"/>
              <a:gd name="connsiteX1404" fmla="*/ 4129848 w 5135807"/>
              <a:gd name="connsiteY1404" fmla="*/ 1641222 h 3120348"/>
              <a:gd name="connsiteX1405" fmla="*/ 4129851 w 5135807"/>
              <a:gd name="connsiteY1405" fmla="*/ 1641145 h 3120348"/>
              <a:gd name="connsiteX1406" fmla="*/ 4137436 w 5135807"/>
              <a:gd name="connsiteY1406" fmla="*/ 1638327 h 3120348"/>
              <a:gd name="connsiteX1407" fmla="*/ 4136758 w 5135807"/>
              <a:gd name="connsiteY1407" fmla="*/ 1638780 h 3120348"/>
              <a:gd name="connsiteX1408" fmla="*/ 4130298 w 5135807"/>
              <a:gd name="connsiteY1408" fmla="*/ 1640992 h 3120348"/>
              <a:gd name="connsiteX1409" fmla="*/ 4132151 w 5135807"/>
              <a:gd name="connsiteY1409" fmla="*/ 1640046 h 3120348"/>
              <a:gd name="connsiteX1410" fmla="*/ 4137436 w 5135807"/>
              <a:gd name="connsiteY1410" fmla="*/ 1638327 h 3120348"/>
              <a:gd name="connsiteX1411" fmla="*/ 4187662 w 5135807"/>
              <a:gd name="connsiteY1411" fmla="*/ 1618066 h 3120348"/>
              <a:gd name="connsiteX1412" fmla="*/ 4191998 w 5135807"/>
              <a:gd name="connsiteY1412" fmla="*/ 1622407 h 3120348"/>
              <a:gd name="connsiteX1413" fmla="*/ 4193443 w 5135807"/>
              <a:gd name="connsiteY1413" fmla="*/ 1623854 h 3120348"/>
              <a:gd name="connsiteX1414" fmla="*/ 4190552 w 5135807"/>
              <a:gd name="connsiteY1414" fmla="*/ 1626749 h 3120348"/>
              <a:gd name="connsiteX1415" fmla="*/ 4188023 w 5135807"/>
              <a:gd name="connsiteY1415" fmla="*/ 1619151 h 3120348"/>
              <a:gd name="connsiteX1416" fmla="*/ 4187662 w 5135807"/>
              <a:gd name="connsiteY1416" fmla="*/ 1618065 h 3120348"/>
              <a:gd name="connsiteX1417" fmla="*/ 4187662 w 5135807"/>
              <a:gd name="connsiteY1417" fmla="*/ 1618066 h 3120348"/>
              <a:gd name="connsiteX1418" fmla="*/ 4187662 w 5135807"/>
              <a:gd name="connsiteY1418" fmla="*/ 1618065 h 3120348"/>
              <a:gd name="connsiteX1419" fmla="*/ 4322123 w 5135807"/>
              <a:gd name="connsiteY1419" fmla="*/ 1610784 h 3120348"/>
              <a:gd name="connsiteX1420" fmla="*/ 4326414 w 5135807"/>
              <a:gd name="connsiteY1420" fmla="*/ 1612276 h 3120348"/>
              <a:gd name="connsiteX1421" fmla="*/ 4324246 w 5135807"/>
              <a:gd name="connsiteY1421" fmla="*/ 1613000 h 3120348"/>
              <a:gd name="connsiteX1422" fmla="*/ 4317697 w 5135807"/>
              <a:gd name="connsiteY1422" fmla="*/ 1615186 h 3120348"/>
              <a:gd name="connsiteX1423" fmla="*/ 4314626 w 5135807"/>
              <a:gd name="connsiteY1423" fmla="*/ 1614311 h 3120348"/>
              <a:gd name="connsiteX1424" fmla="*/ 4322123 w 5135807"/>
              <a:gd name="connsiteY1424" fmla="*/ 1610784 h 3120348"/>
              <a:gd name="connsiteX1425" fmla="*/ 4227801 w 5135807"/>
              <a:gd name="connsiteY1425" fmla="*/ 1609547 h 3120348"/>
              <a:gd name="connsiteX1426" fmla="*/ 4228131 w 5135807"/>
              <a:gd name="connsiteY1426" fmla="*/ 1615171 h 3120348"/>
              <a:gd name="connsiteX1427" fmla="*/ 4222350 w 5135807"/>
              <a:gd name="connsiteY1427" fmla="*/ 1612276 h 3120348"/>
              <a:gd name="connsiteX1428" fmla="*/ 4227770 w 5135807"/>
              <a:gd name="connsiteY1428" fmla="*/ 1609020 h 3120348"/>
              <a:gd name="connsiteX1429" fmla="*/ 4227956 w 5135807"/>
              <a:gd name="connsiteY1429" fmla="*/ 1609031 h 3120348"/>
              <a:gd name="connsiteX1430" fmla="*/ 4228131 w 5135807"/>
              <a:gd name="connsiteY1430" fmla="*/ 1609382 h 3120348"/>
              <a:gd name="connsiteX1431" fmla="*/ 4227801 w 5135807"/>
              <a:gd name="connsiteY1431" fmla="*/ 1609547 h 3120348"/>
              <a:gd name="connsiteX1432" fmla="*/ 4366884 w 5135807"/>
              <a:gd name="connsiteY1432" fmla="*/ 1592014 h 3120348"/>
              <a:gd name="connsiteX1433" fmla="*/ 4372666 w 5135807"/>
              <a:gd name="connsiteY1433" fmla="*/ 1592014 h 3120348"/>
              <a:gd name="connsiteX1434" fmla="*/ 4366884 w 5135807"/>
              <a:gd name="connsiteY1434" fmla="*/ 1597803 h 3120348"/>
              <a:gd name="connsiteX1435" fmla="*/ 4366884 w 5135807"/>
              <a:gd name="connsiteY1435" fmla="*/ 1592014 h 3120348"/>
              <a:gd name="connsiteX1436" fmla="*/ 4506129 w 5135807"/>
              <a:gd name="connsiteY1436" fmla="*/ 1581729 h 3120348"/>
              <a:gd name="connsiteX1437" fmla="*/ 4508528 w 5135807"/>
              <a:gd name="connsiteY1437" fmla="*/ 1583330 h 3120348"/>
              <a:gd name="connsiteX1438" fmla="*/ 4506617 w 5135807"/>
              <a:gd name="connsiteY1438" fmla="*/ 1583453 h 3120348"/>
              <a:gd name="connsiteX1439" fmla="*/ 4505005 w 5135807"/>
              <a:gd name="connsiteY1439" fmla="*/ 1582335 h 3120348"/>
              <a:gd name="connsiteX1440" fmla="*/ 4508528 w 5135807"/>
              <a:gd name="connsiteY1440" fmla="*/ 1577541 h 3120348"/>
              <a:gd name="connsiteX1441" fmla="*/ 4508528 w 5135807"/>
              <a:gd name="connsiteY1441" fmla="*/ 1580436 h 3120348"/>
              <a:gd name="connsiteX1442" fmla="*/ 4506129 w 5135807"/>
              <a:gd name="connsiteY1442" fmla="*/ 1581729 h 3120348"/>
              <a:gd name="connsiteX1443" fmla="*/ 4504192 w 5135807"/>
              <a:gd name="connsiteY1443" fmla="*/ 1580436 h 3120348"/>
              <a:gd name="connsiteX1444" fmla="*/ 4508528 w 5135807"/>
              <a:gd name="connsiteY1444" fmla="*/ 1577541 h 3120348"/>
              <a:gd name="connsiteX1445" fmla="*/ 4404824 w 5135807"/>
              <a:gd name="connsiteY1445" fmla="*/ 1577179 h 3120348"/>
              <a:gd name="connsiteX1446" fmla="*/ 4410244 w 5135807"/>
              <a:gd name="connsiteY1446" fmla="*/ 1577541 h 3120348"/>
              <a:gd name="connsiteX1447" fmla="*/ 4407066 w 5135807"/>
              <a:gd name="connsiteY1447" fmla="*/ 1579723 h 3120348"/>
              <a:gd name="connsiteX1448" fmla="*/ 4592869 w 5135807"/>
              <a:gd name="connsiteY1448" fmla="*/ 1516338 h 3120348"/>
              <a:gd name="connsiteX1449" fmla="*/ 4593261 w 5135807"/>
              <a:gd name="connsiteY1449" fmla="*/ 1520464 h 3120348"/>
              <a:gd name="connsiteX1450" fmla="*/ 4586577 w 5135807"/>
              <a:gd name="connsiteY1450" fmla="*/ 1521821 h 3120348"/>
              <a:gd name="connsiteX1451" fmla="*/ 4583896 w 5135807"/>
              <a:gd name="connsiteY1451" fmla="*/ 1521418 h 3120348"/>
              <a:gd name="connsiteX1452" fmla="*/ 4744119 w 5135807"/>
              <a:gd name="connsiteY1452" fmla="*/ 1514223 h 3120348"/>
              <a:gd name="connsiteX1453" fmla="*/ 4745463 w 5135807"/>
              <a:gd name="connsiteY1453" fmla="*/ 1514413 h 3120348"/>
              <a:gd name="connsiteX1454" fmla="*/ 4741920 w 5135807"/>
              <a:gd name="connsiteY1454" fmla="*/ 1515874 h 3120348"/>
              <a:gd name="connsiteX1455" fmla="*/ 4754236 w 5135807"/>
              <a:gd name="connsiteY1455" fmla="*/ 1513861 h 3120348"/>
              <a:gd name="connsiteX1456" fmla="*/ 4757127 w 5135807"/>
              <a:gd name="connsiteY1456" fmla="*/ 1516755 h 3120348"/>
              <a:gd name="connsiteX1457" fmla="*/ 4745564 w 5135807"/>
              <a:gd name="connsiteY1457" fmla="*/ 1519650 h 3120348"/>
              <a:gd name="connsiteX1458" fmla="*/ 4748907 w 5135807"/>
              <a:gd name="connsiteY1458" fmla="*/ 1514901 h 3120348"/>
              <a:gd name="connsiteX1459" fmla="*/ 4745463 w 5135807"/>
              <a:gd name="connsiteY1459" fmla="*/ 1514413 h 3120348"/>
              <a:gd name="connsiteX1460" fmla="*/ 4745926 w 5135807"/>
              <a:gd name="connsiteY1460" fmla="*/ 1514222 h 3120348"/>
              <a:gd name="connsiteX1461" fmla="*/ 4754236 w 5135807"/>
              <a:gd name="connsiteY1461" fmla="*/ 1513861 h 3120348"/>
              <a:gd name="connsiteX1462" fmla="*/ 4592439 w 5135807"/>
              <a:gd name="connsiteY1462" fmla="*/ 1511822 h 3120348"/>
              <a:gd name="connsiteX1463" fmla="*/ 4592775 w 5135807"/>
              <a:gd name="connsiteY1463" fmla="*/ 1515354 h 3120348"/>
              <a:gd name="connsiteX1464" fmla="*/ 4592358 w 5135807"/>
              <a:gd name="connsiteY1464" fmla="*/ 1515579 h 3120348"/>
              <a:gd name="connsiteX1465" fmla="*/ 4586576 w 5135807"/>
              <a:gd name="connsiteY1465" fmla="*/ 1519650 h 3120348"/>
              <a:gd name="connsiteX1466" fmla="*/ 4587660 w 5135807"/>
              <a:gd name="connsiteY1466" fmla="*/ 1518203 h 3120348"/>
              <a:gd name="connsiteX1467" fmla="*/ 4593802 w 5135807"/>
              <a:gd name="connsiteY1467" fmla="*/ 1510002 h 3120348"/>
              <a:gd name="connsiteX1468" fmla="*/ 4592439 w 5135807"/>
              <a:gd name="connsiteY1468" fmla="*/ 1511822 h 3120348"/>
              <a:gd name="connsiteX1469" fmla="*/ 4592358 w 5135807"/>
              <a:gd name="connsiteY1469" fmla="*/ 1510966 h 3120348"/>
              <a:gd name="connsiteX1470" fmla="*/ 4603920 w 5135807"/>
              <a:gd name="connsiteY1470" fmla="*/ 1509350 h 3120348"/>
              <a:gd name="connsiteX1471" fmla="*/ 4603920 w 5135807"/>
              <a:gd name="connsiteY1471" fmla="*/ 1510049 h 3120348"/>
              <a:gd name="connsiteX1472" fmla="*/ 4602837 w 5135807"/>
              <a:gd name="connsiteY1472" fmla="*/ 1510695 h 3120348"/>
              <a:gd name="connsiteX1473" fmla="*/ 4592869 w 5135807"/>
              <a:gd name="connsiteY1473" fmla="*/ 1516338 h 3120348"/>
              <a:gd name="connsiteX1474" fmla="*/ 4592775 w 5135807"/>
              <a:gd name="connsiteY1474" fmla="*/ 1515354 h 3120348"/>
              <a:gd name="connsiteX1475" fmla="*/ 4596942 w 5135807"/>
              <a:gd name="connsiteY1475" fmla="*/ 1507906 h 3120348"/>
              <a:gd name="connsiteX1476" fmla="*/ 4593802 w 5135807"/>
              <a:gd name="connsiteY1476" fmla="*/ 1510002 h 3120348"/>
              <a:gd name="connsiteX1477" fmla="*/ 4595248 w 5135807"/>
              <a:gd name="connsiteY1477" fmla="*/ 1508072 h 3120348"/>
              <a:gd name="connsiteX1478" fmla="*/ 4621264 w 5135807"/>
              <a:gd name="connsiteY1478" fmla="*/ 1496493 h 3120348"/>
              <a:gd name="connsiteX1479" fmla="*/ 4621264 w 5135807"/>
              <a:gd name="connsiteY1479" fmla="*/ 1502282 h 3120348"/>
              <a:gd name="connsiteX1480" fmla="*/ 4603920 w 5135807"/>
              <a:gd name="connsiteY1480" fmla="*/ 1510966 h 3120348"/>
              <a:gd name="connsiteX1481" fmla="*/ 4603920 w 5135807"/>
              <a:gd name="connsiteY1481" fmla="*/ 1510049 h 3120348"/>
              <a:gd name="connsiteX1482" fmla="*/ 4610854 w 5135807"/>
              <a:gd name="connsiteY1482" fmla="*/ 1505912 h 3120348"/>
              <a:gd name="connsiteX1483" fmla="*/ 4608979 w 5135807"/>
              <a:gd name="connsiteY1483" fmla="*/ 1506624 h 3120348"/>
              <a:gd name="connsiteX1484" fmla="*/ 4603920 w 5135807"/>
              <a:gd name="connsiteY1484" fmla="*/ 1509350 h 3120348"/>
              <a:gd name="connsiteX1485" fmla="*/ 4603920 w 5135807"/>
              <a:gd name="connsiteY1485" fmla="*/ 1508433 h 3120348"/>
              <a:gd name="connsiteX1486" fmla="*/ 4603107 w 5135807"/>
              <a:gd name="connsiteY1486" fmla="*/ 1507303 h 3120348"/>
              <a:gd name="connsiteX1487" fmla="*/ 4596942 w 5135807"/>
              <a:gd name="connsiteY1487" fmla="*/ 1507906 h 3120348"/>
              <a:gd name="connsiteX1488" fmla="*/ 4599946 w 5135807"/>
              <a:gd name="connsiteY1488" fmla="*/ 1505901 h 3120348"/>
              <a:gd name="connsiteX1489" fmla="*/ 4601030 w 5135807"/>
              <a:gd name="connsiteY1489" fmla="*/ 1505177 h 3120348"/>
              <a:gd name="connsiteX1490" fmla="*/ 4621264 w 5135807"/>
              <a:gd name="connsiteY1490" fmla="*/ 1496493 h 3120348"/>
              <a:gd name="connsiteX1491" fmla="*/ 4618374 w 5135807"/>
              <a:gd name="connsiteY1491" fmla="*/ 1490704 h 3120348"/>
              <a:gd name="connsiteX1492" fmla="*/ 4624156 w 5135807"/>
              <a:gd name="connsiteY1492" fmla="*/ 1490704 h 3120348"/>
              <a:gd name="connsiteX1493" fmla="*/ 4621264 w 5135807"/>
              <a:gd name="connsiteY1493" fmla="*/ 1496493 h 3120348"/>
              <a:gd name="connsiteX1494" fmla="*/ 4618374 w 5135807"/>
              <a:gd name="connsiteY1494" fmla="*/ 1490704 h 3120348"/>
              <a:gd name="connsiteX1495" fmla="*/ 4616115 w 5135807"/>
              <a:gd name="connsiteY1495" fmla="*/ 1425667 h 3120348"/>
              <a:gd name="connsiteX1496" fmla="*/ 4621264 w 5135807"/>
              <a:gd name="connsiteY1496" fmla="*/ 1426300 h 3120348"/>
              <a:gd name="connsiteX1497" fmla="*/ 4623121 w 5135807"/>
              <a:gd name="connsiteY1497" fmla="*/ 1426137 h 3120348"/>
              <a:gd name="connsiteX1498" fmla="*/ 4612592 w 5135807"/>
              <a:gd name="connsiteY1498" fmla="*/ 1429918 h 3120348"/>
              <a:gd name="connsiteX1499" fmla="*/ 4616115 w 5135807"/>
              <a:gd name="connsiteY1499" fmla="*/ 1425667 h 3120348"/>
              <a:gd name="connsiteX1500" fmla="*/ 4626917 w 5135807"/>
              <a:gd name="connsiteY1500" fmla="*/ 1424773 h 3120348"/>
              <a:gd name="connsiteX1501" fmla="*/ 4626413 w 5135807"/>
              <a:gd name="connsiteY1501" fmla="*/ 1425848 h 3120348"/>
              <a:gd name="connsiteX1502" fmla="*/ 4623121 w 5135807"/>
              <a:gd name="connsiteY1502" fmla="*/ 1426137 h 3120348"/>
              <a:gd name="connsiteX1503" fmla="*/ 4536368 w 5135807"/>
              <a:gd name="connsiteY1503" fmla="*/ 1398022 h 3120348"/>
              <a:gd name="connsiteX1504" fmla="*/ 4533957 w 5135807"/>
              <a:gd name="connsiteY1504" fmla="*/ 1399797 h 3120348"/>
              <a:gd name="connsiteX1505" fmla="*/ 4531653 w 5135807"/>
              <a:gd name="connsiteY1505" fmla="*/ 1400973 h 3120348"/>
              <a:gd name="connsiteX1506" fmla="*/ 4534544 w 5135807"/>
              <a:gd name="connsiteY1506" fmla="*/ 1399164 h 3120348"/>
              <a:gd name="connsiteX1507" fmla="*/ 4699313 w 5135807"/>
              <a:gd name="connsiteY1507" fmla="*/ 1395183 h 3120348"/>
              <a:gd name="connsiteX1508" fmla="*/ 4687750 w 5135807"/>
              <a:gd name="connsiteY1508" fmla="*/ 1403867 h 3120348"/>
              <a:gd name="connsiteX1509" fmla="*/ 4676410 w 5135807"/>
              <a:gd name="connsiteY1509" fmla="*/ 1405760 h 3120348"/>
              <a:gd name="connsiteX1510" fmla="*/ 4676549 w 5135807"/>
              <a:gd name="connsiteY1510" fmla="*/ 1404455 h 3120348"/>
              <a:gd name="connsiteX1511" fmla="*/ 4670406 w 5135807"/>
              <a:gd name="connsiteY1511" fmla="*/ 1406762 h 3120348"/>
              <a:gd name="connsiteX1512" fmla="*/ 4672574 w 5135807"/>
              <a:gd name="connsiteY1512" fmla="*/ 1406400 h 3120348"/>
              <a:gd name="connsiteX1513" fmla="*/ 4676410 w 5135807"/>
              <a:gd name="connsiteY1513" fmla="*/ 1405760 h 3120348"/>
              <a:gd name="connsiteX1514" fmla="*/ 4676188 w 5135807"/>
              <a:gd name="connsiteY1514" fmla="*/ 1407847 h 3120348"/>
              <a:gd name="connsiteX1515" fmla="*/ 4647281 w 5135807"/>
              <a:gd name="connsiteY1515" fmla="*/ 1415445 h 3120348"/>
              <a:gd name="connsiteX1516" fmla="*/ 4641500 w 5135807"/>
              <a:gd name="connsiteY1516" fmla="*/ 1421234 h 3120348"/>
              <a:gd name="connsiteX1517" fmla="*/ 4627046 w 5135807"/>
              <a:gd name="connsiteY1517" fmla="*/ 1427024 h 3120348"/>
              <a:gd name="connsiteX1518" fmla="*/ 4627452 w 5135807"/>
              <a:gd name="connsiteY1518" fmla="*/ 1424581 h 3120348"/>
              <a:gd name="connsiteX1519" fmla="*/ 4626917 w 5135807"/>
              <a:gd name="connsiteY1519" fmla="*/ 1424773 h 3120348"/>
              <a:gd name="connsiteX1520" fmla="*/ 4629936 w 5135807"/>
              <a:gd name="connsiteY1520" fmla="*/ 1418340 h 3120348"/>
              <a:gd name="connsiteX1521" fmla="*/ 4644390 w 5135807"/>
              <a:gd name="connsiteY1521" fmla="*/ 1415445 h 3120348"/>
              <a:gd name="connsiteX1522" fmla="*/ 4644390 w 5135807"/>
              <a:gd name="connsiteY1522" fmla="*/ 1412551 h 3120348"/>
              <a:gd name="connsiteX1523" fmla="*/ 4664625 w 5135807"/>
              <a:gd name="connsiteY1523" fmla="*/ 1406762 h 3120348"/>
              <a:gd name="connsiteX1524" fmla="*/ 4673297 w 5135807"/>
              <a:gd name="connsiteY1524" fmla="*/ 1400973 h 3120348"/>
              <a:gd name="connsiteX1525" fmla="*/ 4699313 w 5135807"/>
              <a:gd name="connsiteY1525" fmla="*/ 1395183 h 3120348"/>
              <a:gd name="connsiteX1526" fmla="*/ 4765799 w 5135807"/>
              <a:gd name="connsiteY1526" fmla="*/ 1393943 h 3120348"/>
              <a:gd name="connsiteX1527" fmla="*/ 4765799 w 5135807"/>
              <a:gd name="connsiteY1527" fmla="*/ 1399887 h 3120348"/>
              <a:gd name="connsiteX1528" fmla="*/ 4765799 w 5135807"/>
              <a:gd name="connsiteY1528" fmla="*/ 1400973 h 3120348"/>
              <a:gd name="connsiteX1529" fmla="*/ 4762908 w 5135807"/>
              <a:gd name="connsiteY1529" fmla="*/ 1400973 h 3120348"/>
              <a:gd name="connsiteX1530" fmla="*/ 4760018 w 5135807"/>
              <a:gd name="connsiteY1530" fmla="*/ 1398078 h 3120348"/>
              <a:gd name="connsiteX1531" fmla="*/ 4770135 w 5135807"/>
              <a:gd name="connsiteY1531" fmla="*/ 1390841 h 3120348"/>
              <a:gd name="connsiteX1532" fmla="*/ 4765799 w 5135807"/>
              <a:gd name="connsiteY1532" fmla="*/ 1393943 h 3120348"/>
              <a:gd name="connsiteX1533" fmla="*/ 4765799 w 5135807"/>
              <a:gd name="connsiteY1533" fmla="*/ 1392289 h 3120348"/>
              <a:gd name="connsiteX1534" fmla="*/ 4766883 w 5135807"/>
              <a:gd name="connsiteY1534" fmla="*/ 1391927 h 3120348"/>
              <a:gd name="connsiteX1535" fmla="*/ 260991 w 5135807"/>
              <a:gd name="connsiteY1535" fmla="*/ 1371731 h 3120348"/>
              <a:gd name="connsiteX1536" fmla="*/ 259217 w 5135807"/>
              <a:gd name="connsiteY1536" fmla="*/ 1372027 h 3120348"/>
              <a:gd name="connsiteX1537" fmla="*/ 259646 w 5135807"/>
              <a:gd name="connsiteY1537" fmla="*/ 1371769 h 3120348"/>
              <a:gd name="connsiteX1538" fmla="*/ 265721 w 5135807"/>
              <a:gd name="connsiteY1538" fmla="*/ 1370941 h 3120348"/>
              <a:gd name="connsiteX1539" fmla="*/ 264908 w 5135807"/>
              <a:gd name="connsiteY1539" fmla="*/ 1371620 h 3120348"/>
              <a:gd name="connsiteX1540" fmla="*/ 260991 w 5135807"/>
              <a:gd name="connsiteY1540" fmla="*/ 1371731 h 3120348"/>
              <a:gd name="connsiteX1541" fmla="*/ 4791407 w 5135807"/>
              <a:gd name="connsiteY1541" fmla="*/ 1360449 h 3120348"/>
              <a:gd name="connsiteX1542" fmla="*/ 4800833 w 5135807"/>
              <a:gd name="connsiteY1542" fmla="*/ 1360449 h 3120348"/>
              <a:gd name="connsiteX1543" fmla="*/ 4790144 w 5135807"/>
              <a:gd name="connsiteY1543" fmla="*/ 1364836 h 3120348"/>
              <a:gd name="connsiteX1544" fmla="*/ 4787840 w 5135807"/>
              <a:gd name="connsiteY1544" fmla="*/ 1364429 h 3120348"/>
              <a:gd name="connsiteX1545" fmla="*/ 293905 w 5135807"/>
              <a:gd name="connsiteY1545" fmla="*/ 1360449 h 3120348"/>
              <a:gd name="connsiteX1546" fmla="*/ 299686 w 5135807"/>
              <a:gd name="connsiteY1546" fmla="*/ 1360449 h 3120348"/>
              <a:gd name="connsiteX1547" fmla="*/ 311249 w 5135807"/>
              <a:gd name="connsiteY1547" fmla="*/ 1360449 h 3120348"/>
              <a:gd name="connsiteX1548" fmla="*/ 314140 w 5135807"/>
              <a:gd name="connsiteY1548" fmla="*/ 1366238 h 3120348"/>
              <a:gd name="connsiteX1549" fmla="*/ 328593 w 5135807"/>
              <a:gd name="connsiteY1549" fmla="*/ 1374921 h 3120348"/>
              <a:gd name="connsiteX1550" fmla="*/ 322812 w 5135807"/>
              <a:gd name="connsiteY1550" fmla="*/ 1374921 h 3120348"/>
              <a:gd name="connsiteX1551" fmla="*/ 308359 w 5135807"/>
              <a:gd name="connsiteY1551" fmla="*/ 1366238 h 3120348"/>
              <a:gd name="connsiteX1552" fmla="*/ 305468 w 5135807"/>
              <a:gd name="connsiteY1552" fmla="*/ 1369132 h 3120348"/>
              <a:gd name="connsiteX1553" fmla="*/ 305468 w 5135807"/>
              <a:gd name="connsiteY1553" fmla="*/ 1372027 h 3120348"/>
              <a:gd name="connsiteX1554" fmla="*/ 302577 w 5135807"/>
              <a:gd name="connsiteY1554" fmla="*/ 1366238 h 3120348"/>
              <a:gd name="connsiteX1555" fmla="*/ 299686 w 5135807"/>
              <a:gd name="connsiteY1555" fmla="*/ 1366238 h 3120348"/>
              <a:gd name="connsiteX1556" fmla="*/ 293905 w 5135807"/>
              <a:gd name="connsiteY1556" fmla="*/ 1360449 h 3120348"/>
              <a:gd name="connsiteX1557" fmla="*/ 1946 w 5135807"/>
              <a:gd name="connsiteY1557" fmla="*/ 1357554 h 3120348"/>
              <a:gd name="connsiteX1558" fmla="*/ 13508 w 5135807"/>
              <a:gd name="connsiteY1558" fmla="*/ 1369132 h 3120348"/>
              <a:gd name="connsiteX1559" fmla="*/ 7727 w 5135807"/>
              <a:gd name="connsiteY1559" fmla="*/ 1369132 h 3120348"/>
              <a:gd name="connsiteX1560" fmla="*/ 1946 w 5135807"/>
              <a:gd name="connsiteY1560" fmla="*/ 1360449 h 3120348"/>
              <a:gd name="connsiteX1561" fmla="*/ 1946 w 5135807"/>
              <a:gd name="connsiteY1561" fmla="*/ 1357554 h 3120348"/>
              <a:gd name="connsiteX1562" fmla="*/ 4788924 w 5135807"/>
              <a:gd name="connsiteY1562" fmla="*/ 1354659 h 3120348"/>
              <a:gd name="connsiteX1563" fmla="*/ 4792583 w 5135807"/>
              <a:gd name="connsiteY1563" fmla="*/ 1359137 h 3120348"/>
              <a:gd name="connsiteX1564" fmla="*/ 4791407 w 5135807"/>
              <a:gd name="connsiteY1564" fmla="*/ 1360449 h 3120348"/>
              <a:gd name="connsiteX1565" fmla="*/ 4788563 w 5135807"/>
              <a:gd name="connsiteY1565" fmla="*/ 1360449 h 3120348"/>
              <a:gd name="connsiteX1566" fmla="*/ 4786034 w 5135807"/>
              <a:gd name="connsiteY1566" fmla="*/ 1360449 h 3120348"/>
              <a:gd name="connsiteX1567" fmla="*/ 4783143 w 5135807"/>
              <a:gd name="connsiteY1567" fmla="*/ 1360449 h 3120348"/>
              <a:gd name="connsiteX1568" fmla="*/ 4788924 w 5135807"/>
              <a:gd name="connsiteY1568" fmla="*/ 1354659 h 3120348"/>
              <a:gd name="connsiteX1569" fmla="*/ 204574 w 5135807"/>
              <a:gd name="connsiteY1569" fmla="*/ 1353445 h 3120348"/>
              <a:gd name="connsiteX1570" fmla="*/ 203571 w 5135807"/>
              <a:gd name="connsiteY1570" fmla="*/ 1355021 h 3120348"/>
              <a:gd name="connsiteX1571" fmla="*/ 203571 w 5135807"/>
              <a:gd name="connsiteY1571" fmla="*/ 1354162 h 3120348"/>
              <a:gd name="connsiteX1572" fmla="*/ 203787 w 5135807"/>
              <a:gd name="connsiteY1572" fmla="*/ 1353603 h 3120348"/>
              <a:gd name="connsiteX1573" fmla="*/ 4779168 w 5135807"/>
              <a:gd name="connsiteY1573" fmla="*/ 1352850 h 3120348"/>
              <a:gd name="connsiteX1574" fmla="*/ 4768690 w 5135807"/>
              <a:gd name="connsiteY1574" fmla="*/ 1360449 h 3120348"/>
              <a:gd name="connsiteX1575" fmla="*/ 4770135 w 5135807"/>
              <a:gd name="connsiteY1575" fmla="*/ 1359363 h 3120348"/>
              <a:gd name="connsiteX1576" fmla="*/ 4778684 w 5135807"/>
              <a:gd name="connsiteY1576" fmla="*/ 1352942 h 3120348"/>
              <a:gd name="connsiteX1577" fmla="*/ 452893 w 5135807"/>
              <a:gd name="connsiteY1577" fmla="*/ 1348870 h 3120348"/>
              <a:gd name="connsiteX1578" fmla="*/ 466850 w 5135807"/>
              <a:gd name="connsiteY1578" fmla="*/ 1351493 h 3120348"/>
              <a:gd name="connsiteX1579" fmla="*/ 466600 w 5135807"/>
              <a:gd name="connsiteY1579" fmla="*/ 1351615 h 3120348"/>
              <a:gd name="connsiteX1580" fmla="*/ 465540 w 5135807"/>
              <a:gd name="connsiteY1580" fmla="*/ 1351403 h 3120348"/>
              <a:gd name="connsiteX1581" fmla="*/ 452893 w 5135807"/>
              <a:gd name="connsiteY1581" fmla="*/ 1348870 h 3120348"/>
              <a:gd name="connsiteX1582" fmla="*/ 201403 w 5135807"/>
              <a:gd name="connsiteY1582" fmla="*/ 1348870 h 3120348"/>
              <a:gd name="connsiteX1583" fmla="*/ 205611 w 5135807"/>
              <a:gd name="connsiteY1583" fmla="*/ 1348870 h 3120348"/>
              <a:gd name="connsiteX1584" fmla="*/ 203787 w 5135807"/>
              <a:gd name="connsiteY1584" fmla="*/ 1353603 h 3120348"/>
              <a:gd name="connsiteX1585" fmla="*/ 200319 w 5135807"/>
              <a:gd name="connsiteY1585" fmla="*/ 1354297 h 3120348"/>
              <a:gd name="connsiteX1586" fmla="*/ 198512 w 5135807"/>
              <a:gd name="connsiteY1586" fmla="*/ 1354659 h 3120348"/>
              <a:gd name="connsiteX1587" fmla="*/ 201403 w 5135807"/>
              <a:gd name="connsiteY1587" fmla="*/ 1348870 h 3120348"/>
              <a:gd name="connsiteX1588" fmla="*/ 218747 w 5135807"/>
              <a:gd name="connsiteY1588" fmla="*/ 1343081 h 3120348"/>
              <a:gd name="connsiteX1589" fmla="*/ 218747 w 5135807"/>
              <a:gd name="connsiteY1589" fmla="*/ 1345976 h 3120348"/>
              <a:gd name="connsiteX1590" fmla="*/ 216772 w 5135807"/>
              <a:gd name="connsiteY1590" fmla="*/ 1345765 h 3120348"/>
              <a:gd name="connsiteX1591" fmla="*/ 115221 w 5135807"/>
              <a:gd name="connsiteY1591" fmla="*/ 1340782 h 3120348"/>
              <a:gd name="connsiteX1592" fmla="*/ 114095 w 5135807"/>
              <a:gd name="connsiteY1592" fmla="*/ 1343805 h 3120348"/>
              <a:gd name="connsiteX1593" fmla="*/ 108540 w 5135807"/>
              <a:gd name="connsiteY1593" fmla="*/ 1345976 h 3120348"/>
              <a:gd name="connsiteX1594" fmla="*/ 107425 w 5135807"/>
              <a:gd name="connsiteY1594" fmla="*/ 1344128 h 3120348"/>
              <a:gd name="connsiteX1595" fmla="*/ 94448 w 5135807"/>
              <a:gd name="connsiteY1595" fmla="*/ 1334397 h 3120348"/>
              <a:gd name="connsiteX1596" fmla="*/ 97561 w 5135807"/>
              <a:gd name="connsiteY1596" fmla="*/ 1335956 h 3120348"/>
              <a:gd name="connsiteX1597" fmla="*/ 95893 w 5135807"/>
              <a:gd name="connsiteY1597" fmla="*/ 1336930 h 3120348"/>
              <a:gd name="connsiteX1598" fmla="*/ 100229 w 5135807"/>
              <a:gd name="connsiteY1598" fmla="*/ 1337292 h 3120348"/>
              <a:gd name="connsiteX1599" fmla="*/ 97561 w 5135807"/>
              <a:gd name="connsiteY1599" fmla="*/ 1335956 h 3120348"/>
              <a:gd name="connsiteX1600" fmla="*/ 100229 w 5135807"/>
              <a:gd name="connsiteY1600" fmla="*/ 1334397 h 3120348"/>
              <a:gd name="connsiteX1601" fmla="*/ 106010 w 5135807"/>
              <a:gd name="connsiteY1601" fmla="*/ 1334397 h 3120348"/>
              <a:gd name="connsiteX1602" fmla="*/ 103120 w 5135807"/>
              <a:gd name="connsiteY1602" fmla="*/ 1337292 h 3120348"/>
              <a:gd name="connsiteX1603" fmla="*/ 104610 w 5135807"/>
              <a:gd name="connsiteY1603" fmla="*/ 1339463 h 3120348"/>
              <a:gd name="connsiteX1604" fmla="*/ 107425 w 5135807"/>
              <a:gd name="connsiteY1604" fmla="*/ 1344128 h 3120348"/>
              <a:gd name="connsiteX1605" fmla="*/ 105649 w 5135807"/>
              <a:gd name="connsiteY1605" fmla="*/ 1344890 h 3120348"/>
              <a:gd name="connsiteX1606" fmla="*/ 103120 w 5135807"/>
              <a:gd name="connsiteY1606" fmla="*/ 1345976 h 3120348"/>
              <a:gd name="connsiteX1607" fmla="*/ 91557 w 5135807"/>
              <a:gd name="connsiteY1607" fmla="*/ 1345976 h 3120348"/>
              <a:gd name="connsiteX1608" fmla="*/ 79994 w 5135807"/>
              <a:gd name="connsiteY1608" fmla="*/ 1360449 h 3120348"/>
              <a:gd name="connsiteX1609" fmla="*/ 94448 w 5135807"/>
              <a:gd name="connsiteY1609" fmla="*/ 1354659 h 3120348"/>
              <a:gd name="connsiteX1610" fmla="*/ 103120 w 5135807"/>
              <a:gd name="connsiteY1610" fmla="*/ 1354659 h 3120348"/>
              <a:gd name="connsiteX1611" fmla="*/ 82885 w 5135807"/>
              <a:gd name="connsiteY1611" fmla="*/ 1374921 h 3120348"/>
              <a:gd name="connsiteX1612" fmla="*/ 82885 w 5135807"/>
              <a:gd name="connsiteY1612" fmla="*/ 1383605 h 3120348"/>
              <a:gd name="connsiteX1613" fmla="*/ 91557 w 5135807"/>
              <a:gd name="connsiteY1613" fmla="*/ 1389394 h 3120348"/>
              <a:gd name="connsiteX1614" fmla="*/ 77104 w 5135807"/>
              <a:gd name="connsiteY1614" fmla="*/ 1398078 h 3120348"/>
              <a:gd name="connsiteX1615" fmla="*/ 74213 w 5135807"/>
              <a:gd name="connsiteY1615" fmla="*/ 1395183 h 3120348"/>
              <a:gd name="connsiteX1616" fmla="*/ 65541 w 5135807"/>
              <a:gd name="connsiteY1616" fmla="*/ 1398078 h 3120348"/>
              <a:gd name="connsiteX1617" fmla="*/ 48197 w 5135807"/>
              <a:gd name="connsiteY1617" fmla="*/ 1392289 h 3120348"/>
              <a:gd name="connsiteX1618" fmla="*/ 48197 w 5135807"/>
              <a:gd name="connsiteY1618" fmla="*/ 1389394 h 3120348"/>
              <a:gd name="connsiteX1619" fmla="*/ 53978 w 5135807"/>
              <a:gd name="connsiteY1619" fmla="*/ 1392289 h 3120348"/>
              <a:gd name="connsiteX1620" fmla="*/ 51087 w 5135807"/>
              <a:gd name="connsiteY1620" fmla="*/ 1383605 h 3120348"/>
              <a:gd name="connsiteX1621" fmla="*/ 27962 w 5135807"/>
              <a:gd name="connsiteY1621" fmla="*/ 1374921 h 3120348"/>
              <a:gd name="connsiteX1622" fmla="*/ 19290 w 5135807"/>
              <a:gd name="connsiteY1622" fmla="*/ 1380711 h 3120348"/>
              <a:gd name="connsiteX1623" fmla="*/ 13508 w 5135807"/>
              <a:gd name="connsiteY1623" fmla="*/ 1369132 h 3120348"/>
              <a:gd name="connsiteX1624" fmla="*/ 16399 w 5135807"/>
              <a:gd name="connsiteY1624" fmla="*/ 1369132 h 3120348"/>
              <a:gd name="connsiteX1625" fmla="*/ 16399 w 5135807"/>
              <a:gd name="connsiteY1625" fmla="*/ 1360449 h 3120348"/>
              <a:gd name="connsiteX1626" fmla="*/ 27962 w 5135807"/>
              <a:gd name="connsiteY1626" fmla="*/ 1369132 h 3120348"/>
              <a:gd name="connsiteX1627" fmla="*/ 48197 w 5135807"/>
              <a:gd name="connsiteY1627" fmla="*/ 1351765 h 3120348"/>
              <a:gd name="connsiteX1628" fmla="*/ 65541 w 5135807"/>
              <a:gd name="connsiteY1628" fmla="*/ 1354659 h 3120348"/>
              <a:gd name="connsiteX1629" fmla="*/ 74213 w 5135807"/>
              <a:gd name="connsiteY1629" fmla="*/ 1345976 h 3120348"/>
              <a:gd name="connsiteX1630" fmla="*/ 79994 w 5135807"/>
              <a:gd name="connsiteY1630" fmla="*/ 1348870 h 3120348"/>
              <a:gd name="connsiteX1631" fmla="*/ 82885 w 5135807"/>
              <a:gd name="connsiteY1631" fmla="*/ 1345976 h 3120348"/>
              <a:gd name="connsiteX1632" fmla="*/ 77104 w 5135807"/>
              <a:gd name="connsiteY1632" fmla="*/ 1343081 h 3120348"/>
              <a:gd name="connsiteX1633" fmla="*/ 94448 w 5135807"/>
              <a:gd name="connsiteY1633" fmla="*/ 1334397 h 3120348"/>
              <a:gd name="connsiteX1634" fmla="*/ 4837753 w 5135807"/>
              <a:gd name="connsiteY1634" fmla="*/ 1334272 h 3120348"/>
              <a:gd name="connsiteX1635" fmla="*/ 4838146 w 5135807"/>
              <a:gd name="connsiteY1635" fmla="*/ 1334317 h 3120348"/>
              <a:gd name="connsiteX1636" fmla="*/ 4838066 w 5135807"/>
              <a:gd name="connsiteY1636" fmla="*/ 1334397 h 3120348"/>
              <a:gd name="connsiteX1637" fmla="*/ 4863343 w 5135807"/>
              <a:gd name="connsiteY1637" fmla="*/ 1333657 h 3120348"/>
              <a:gd name="connsiteX1638" fmla="*/ 4864082 w 5135807"/>
              <a:gd name="connsiteY1638" fmla="*/ 1334397 h 3120348"/>
              <a:gd name="connsiteX1639" fmla="*/ 4861192 w 5135807"/>
              <a:gd name="connsiteY1639" fmla="*/ 1337292 h 3120348"/>
              <a:gd name="connsiteX1640" fmla="*/ 4858517 w 5135807"/>
              <a:gd name="connsiteY1640" fmla="*/ 1337136 h 3120348"/>
              <a:gd name="connsiteX1641" fmla="*/ 246822 w 5135807"/>
              <a:gd name="connsiteY1641" fmla="*/ 1332336 h 3120348"/>
              <a:gd name="connsiteX1642" fmla="*/ 246823 w 5135807"/>
              <a:gd name="connsiteY1642" fmla="*/ 1332336 h 3120348"/>
              <a:gd name="connsiteX1643" fmla="*/ 245848 w 5135807"/>
              <a:gd name="connsiteY1643" fmla="*/ 1333312 h 3120348"/>
              <a:gd name="connsiteX1644" fmla="*/ 242008 w 5135807"/>
              <a:gd name="connsiteY1644" fmla="*/ 1331865 h 3120348"/>
              <a:gd name="connsiteX1645" fmla="*/ 245536 w 5135807"/>
              <a:gd name="connsiteY1645" fmla="*/ 1332210 h 3120348"/>
              <a:gd name="connsiteX1646" fmla="*/ 245486 w 5135807"/>
              <a:gd name="connsiteY1646" fmla="*/ 1332226 h 3120348"/>
              <a:gd name="connsiteX1647" fmla="*/ 241073 w 5135807"/>
              <a:gd name="connsiteY1647" fmla="*/ 1333699 h 3120348"/>
              <a:gd name="connsiteX1648" fmla="*/ 240789 w 5135807"/>
              <a:gd name="connsiteY1648" fmla="*/ 1333674 h 3120348"/>
              <a:gd name="connsiteX1649" fmla="*/ 242008 w 5135807"/>
              <a:gd name="connsiteY1649" fmla="*/ 1331865 h 3120348"/>
              <a:gd name="connsiteX1650" fmla="*/ 247654 w 5135807"/>
              <a:gd name="connsiteY1650" fmla="*/ 1331503 h 3120348"/>
              <a:gd name="connsiteX1651" fmla="*/ 246822 w 5135807"/>
              <a:gd name="connsiteY1651" fmla="*/ 1332336 h 3120348"/>
              <a:gd name="connsiteX1652" fmla="*/ 245536 w 5135807"/>
              <a:gd name="connsiteY1652" fmla="*/ 1332210 h 3120348"/>
              <a:gd name="connsiteX1653" fmla="*/ 4843848 w 5135807"/>
              <a:gd name="connsiteY1653" fmla="*/ 1328608 h 3120348"/>
              <a:gd name="connsiteX1654" fmla="*/ 4841959 w 5135807"/>
              <a:gd name="connsiteY1654" fmla="*/ 1336173 h 3120348"/>
              <a:gd name="connsiteX1655" fmla="*/ 4840878 w 5135807"/>
              <a:gd name="connsiteY1655" fmla="*/ 1336110 h 3120348"/>
              <a:gd name="connsiteX1656" fmla="*/ 4839698 w 5135807"/>
              <a:gd name="connsiteY1656" fmla="*/ 1335974 h 3120348"/>
              <a:gd name="connsiteX1657" fmla="*/ 4839241 w 5135807"/>
              <a:gd name="connsiteY1657" fmla="*/ 1334443 h 3120348"/>
              <a:gd name="connsiteX1658" fmla="*/ 4838146 w 5135807"/>
              <a:gd name="connsiteY1658" fmla="*/ 1334317 h 3120348"/>
              <a:gd name="connsiteX1659" fmla="*/ 4843125 w 5135807"/>
              <a:gd name="connsiteY1659" fmla="*/ 1329332 h 3120348"/>
              <a:gd name="connsiteX1660" fmla="*/ 4843848 w 5135807"/>
              <a:gd name="connsiteY1660" fmla="*/ 1328608 h 3120348"/>
              <a:gd name="connsiteX1661" fmla="*/ 250545 w 5135807"/>
              <a:gd name="connsiteY1661" fmla="*/ 1328608 h 3120348"/>
              <a:gd name="connsiteX1662" fmla="*/ 249336 w 5135807"/>
              <a:gd name="connsiteY1662" fmla="*/ 1332582 h 3120348"/>
              <a:gd name="connsiteX1663" fmla="*/ 246823 w 5135807"/>
              <a:gd name="connsiteY1663" fmla="*/ 1332336 h 3120348"/>
              <a:gd name="connsiteX1664" fmla="*/ 247654 w 5135807"/>
              <a:gd name="connsiteY1664" fmla="*/ 1331503 h 3120348"/>
              <a:gd name="connsiteX1665" fmla="*/ 247654 w 5135807"/>
              <a:gd name="connsiteY1665" fmla="*/ 1331503 h 3120348"/>
              <a:gd name="connsiteX1666" fmla="*/ 119172 w 5135807"/>
              <a:gd name="connsiteY1666" fmla="*/ 1326102 h 3120348"/>
              <a:gd name="connsiteX1667" fmla="*/ 123355 w 5135807"/>
              <a:gd name="connsiteY1667" fmla="*/ 1337292 h 3120348"/>
              <a:gd name="connsiteX1668" fmla="*/ 115221 w 5135807"/>
              <a:gd name="connsiteY1668" fmla="*/ 1340782 h 3120348"/>
              <a:gd name="connsiteX1669" fmla="*/ 117229 w 5135807"/>
              <a:gd name="connsiteY1669" fmla="*/ 1335392 h 3120348"/>
              <a:gd name="connsiteX1670" fmla="*/ 257933 w 5135807"/>
              <a:gd name="connsiteY1670" fmla="*/ 1323095 h 3120348"/>
              <a:gd name="connsiteX1671" fmla="*/ 258594 w 5135807"/>
              <a:gd name="connsiteY1671" fmla="*/ 1323379 h 3120348"/>
              <a:gd name="connsiteX1672" fmla="*/ 256326 w 5135807"/>
              <a:gd name="connsiteY1672" fmla="*/ 1324990 h 3120348"/>
              <a:gd name="connsiteX1673" fmla="*/ 257230 w 5135807"/>
              <a:gd name="connsiteY1673" fmla="*/ 1323543 h 3120348"/>
              <a:gd name="connsiteX1674" fmla="*/ 4881426 w 5135807"/>
              <a:gd name="connsiteY1674" fmla="*/ 1322819 h 3120348"/>
              <a:gd name="connsiteX1675" fmla="*/ 4887208 w 5135807"/>
              <a:gd name="connsiteY1675" fmla="*/ 1322819 h 3120348"/>
              <a:gd name="connsiteX1676" fmla="*/ 4887208 w 5135807"/>
              <a:gd name="connsiteY1676" fmla="*/ 1334397 h 3120348"/>
              <a:gd name="connsiteX1677" fmla="*/ 4869864 w 5135807"/>
              <a:gd name="connsiteY1677" fmla="*/ 1331503 h 3120348"/>
              <a:gd name="connsiteX1678" fmla="*/ 4869864 w 5135807"/>
              <a:gd name="connsiteY1678" fmla="*/ 1337292 h 3120348"/>
              <a:gd name="connsiteX1679" fmla="*/ 4866205 w 5135807"/>
              <a:gd name="connsiteY1679" fmla="*/ 1331593 h 3120348"/>
              <a:gd name="connsiteX1680" fmla="*/ 4863343 w 5135807"/>
              <a:gd name="connsiteY1680" fmla="*/ 1333657 h 3120348"/>
              <a:gd name="connsiteX1681" fmla="*/ 4859024 w 5135807"/>
              <a:gd name="connsiteY1681" fmla="*/ 1329332 h 3120348"/>
              <a:gd name="connsiteX1682" fmla="*/ 4858301 w 5135807"/>
              <a:gd name="connsiteY1682" fmla="*/ 1328608 h 3120348"/>
              <a:gd name="connsiteX1683" fmla="*/ 4881426 w 5135807"/>
              <a:gd name="connsiteY1683" fmla="*/ 1322819 h 3120348"/>
              <a:gd name="connsiteX1684" fmla="*/ 118296 w 5135807"/>
              <a:gd name="connsiteY1684" fmla="*/ 1320648 h 3120348"/>
              <a:gd name="connsiteX1685" fmla="*/ 120068 w 5135807"/>
              <a:gd name="connsiteY1685" fmla="*/ 1321818 h 3120348"/>
              <a:gd name="connsiteX1686" fmla="*/ 119172 w 5135807"/>
              <a:gd name="connsiteY1686" fmla="*/ 1326102 h 3120348"/>
              <a:gd name="connsiteX1687" fmla="*/ 117302 w 5135807"/>
              <a:gd name="connsiteY1687" fmla="*/ 1321101 h 3120348"/>
              <a:gd name="connsiteX1688" fmla="*/ 118296 w 5135807"/>
              <a:gd name="connsiteY1688" fmla="*/ 1320648 h 3120348"/>
              <a:gd name="connsiteX1689" fmla="*/ 183770 w 5135807"/>
              <a:gd name="connsiteY1689" fmla="*/ 1314135 h 3120348"/>
              <a:gd name="connsiteX1690" fmla="*/ 189840 w 5135807"/>
              <a:gd name="connsiteY1690" fmla="*/ 1314135 h 3120348"/>
              <a:gd name="connsiteX1691" fmla="*/ 183698 w 5135807"/>
              <a:gd name="connsiteY1691" fmla="*/ 1314859 h 3120348"/>
              <a:gd name="connsiteX1692" fmla="*/ 266549 w 5135807"/>
              <a:gd name="connsiteY1692" fmla="*/ 1306228 h 3120348"/>
              <a:gd name="connsiteX1693" fmla="*/ 268857 w 5135807"/>
              <a:gd name="connsiteY1693" fmla="*/ 1307384 h 3120348"/>
              <a:gd name="connsiteX1694" fmla="*/ 266308 w 5135807"/>
              <a:gd name="connsiteY1694" fmla="*/ 1307849 h 3120348"/>
              <a:gd name="connsiteX1695" fmla="*/ 265360 w 5135807"/>
              <a:gd name="connsiteY1695" fmla="*/ 1307261 h 3120348"/>
              <a:gd name="connsiteX1696" fmla="*/ 259217 w 5135807"/>
              <a:gd name="connsiteY1696" fmla="*/ 1305452 h 3120348"/>
              <a:gd name="connsiteX1697" fmla="*/ 262108 w 5135807"/>
              <a:gd name="connsiteY1697" fmla="*/ 1317030 h 3120348"/>
              <a:gd name="connsiteX1698" fmla="*/ 261948 w 5135807"/>
              <a:gd name="connsiteY1698" fmla="*/ 1320540 h 3120348"/>
              <a:gd name="connsiteX1699" fmla="*/ 257933 w 5135807"/>
              <a:gd name="connsiteY1699" fmla="*/ 1323095 h 3120348"/>
              <a:gd name="connsiteX1700" fmla="*/ 253074 w 5135807"/>
              <a:gd name="connsiteY1700" fmla="*/ 1321010 h 3120348"/>
              <a:gd name="connsiteX1701" fmla="*/ 250545 w 5135807"/>
              <a:gd name="connsiteY1701" fmla="*/ 1319925 h 3120348"/>
              <a:gd name="connsiteX1702" fmla="*/ 250545 w 5135807"/>
              <a:gd name="connsiteY1702" fmla="*/ 1314135 h 3120348"/>
              <a:gd name="connsiteX1703" fmla="*/ 247654 w 5135807"/>
              <a:gd name="connsiteY1703" fmla="*/ 1311241 h 3120348"/>
              <a:gd name="connsiteX1704" fmla="*/ 259217 w 5135807"/>
              <a:gd name="connsiteY1704" fmla="*/ 1305452 h 3120348"/>
              <a:gd name="connsiteX1705" fmla="*/ 270780 w 5135807"/>
              <a:gd name="connsiteY1705" fmla="*/ 1302557 h 3120348"/>
              <a:gd name="connsiteX1706" fmla="*/ 266549 w 5135807"/>
              <a:gd name="connsiteY1706" fmla="*/ 1306228 h 3120348"/>
              <a:gd name="connsiteX1707" fmla="*/ 266444 w 5135807"/>
              <a:gd name="connsiteY1707" fmla="*/ 1306175 h 3120348"/>
              <a:gd name="connsiteX1708" fmla="*/ 264998 w 5135807"/>
              <a:gd name="connsiteY1708" fmla="*/ 1305452 h 3120348"/>
              <a:gd name="connsiteX1709" fmla="*/ 270780 w 5135807"/>
              <a:gd name="connsiteY1709" fmla="*/ 1302557 h 3120348"/>
              <a:gd name="connsiteX1710" fmla="*/ 279254 w 5135807"/>
              <a:gd name="connsiteY1710" fmla="*/ 1280486 h 3120348"/>
              <a:gd name="connsiteX1711" fmla="*/ 279090 w 5135807"/>
              <a:gd name="connsiteY1711" fmla="*/ 1280667 h 3120348"/>
              <a:gd name="connsiteX1712" fmla="*/ 278729 w 5135807"/>
              <a:gd name="connsiteY1712" fmla="*/ 1280848 h 3120348"/>
              <a:gd name="connsiteX1713" fmla="*/ 4770137 w 5135807"/>
              <a:gd name="connsiteY1713" fmla="*/ 1254799 h 3120348"/>
              <a:gd name="connsiteX1714" fmla="*/ 4770857 w 5135807"/>
              <a:gd name="connsiteY1714" fmla="*/ 1255520 h 3120348"/>
              <a:gd name="connsiteX1715" fmla="*/ 4771580 w 5135807"/>
              <a:gd name="connsiteY1715" fmla="*/ 1256244 h 3120348"/>
              <a:gd name="connsiteX1716" fmla="*/ 4770076 w 5135807"/>
              <a:gd name="connsiteY1716" fmla="*/ 1256244 h 3120348"/>
              <a:gd name="connsiteX1717" fmla="*/ 4770677 w 5135807"/>
              <a:gd name="connsiteY1717" fmla="*/ 1255430 h 3120348"/>
              <a:gd name="connsiteX1718" fmla="*/ 4770135 w 5135807"/>
              <a:gd name="connsiteY1718" fmla="*/ 1254797 h 3120348"/>
              <a:gd name="connsiteX1719" fmla="*/ 4770137 w 5135807"/>
              <a:gd name="connsiteY1719" fmla="*/ 1254799 h 3120348"/>
              <a:gd name="connsiteX1720" fmla="*/ 4770135 w 5135807"/>
              <a:gd name="connsiteY1720" fmla="*/ 1254797 h 3120348"/>
              <a:gd name="connsiteX1721" fmla="*/ 4782814 w 5135807"/>
              <a:gd name="connsiteY1721" fmla="*/ 1250784 h 3120348"/>
              <a:gd name="connsiteX1722" fmla="*/ 4784227 w 5135807"/>
              <a:gd name="connsiteY1722" fmla="*/ 1251540 h 3120348"/>
              <a:gd name="connsiteX1723" fmla="*/ 4780252 w 5135807"/>
              <a:gd name="connsiteY1723" fmla="*/ 1253349 h 3120348"/>
              <a:gd name="connsiteX1724" fmla="*/ 4781697 w 5135807"/>
              <a:gd name="connsiteY1724" fmla="*/ 1251902 h 3120348"/>
              <a:gd name="connsiteX1725" fmla="*/ 64354 w 5135807"/>
              <a:gd name="connsiteY1725" fmla="*/ 1249436 h 3120348"/>
              <a:gd name="connsiteX1726" fmla="*/ 65541 w 5135807"/>
              <a:gd name="connsiteY1726" fmla="*/ 1250455 h 3120348"/>
              <a:gd name="connsiteX1727" fmla="*/ 62650 w 5135807"/>
              <a:gd name="connsiteY1727" fmla="*/ 1250455 h 3120348"/>
              <a:gd name="connsiteX1728" fmla="*/ 4799490 w 5135807"/>
              <a:gd name="connsiteY1728" fmla="*/ 1244088 h 3120348"/>
              <a:gd name="connsiteX1729" fmla="*/ 4800487 w 5135807"/>
              <a:gd name="connsiteY1729" fmla="*/ 1244666 h 3120348"/>
              <a:gd name="connsiteX1730" fmla="*/ 4799403 w 5135807"/>
              <a:gd name="connsiteY1730" fmla="*/ 1244304 h 3120348"/>
              <a:gd name="connsiteX1731" fmla="*/ 4796298 w 5135807"/>
              <a:gd name="connsiteY1731" fmla="*/ 1242237 h 3120348"/>
              <a:gd name="connsiteX1732" fmla="*/ 4800081 w 5135807"/>
              <a:gd name="connsiteY1732" fmla="*/ 1242630 h 3120348"/>
              <a:gd name="connsiteX1733" fmla="*/ 4799490 w 5135807"/>
              <a:gd name="connsiteY1733" fmla="*/ 1244088 h 3120348"/>
              <a:gd name="connsiteX1734" fmla="*/ 326593 w 5135807"/>
              <a:gd name="connsiteY1734" fmla="*/ 1235685 h 3120348"/>
              <a:gd name="connsiteX1735" fmla="*/ 324483 w 5135807"/>
              <a:gd name="connsiteY1735" fmla="*/ 1238424 h 3120348"/>
              <a:gd name="connsiteX1736" fmla="*/ 325703 w 5135807"/>
              <a:gd name="connsiteY1736" fmla="*/ 1235982 h 3120348"/>
              <a:gd name="connsiteX1737" fmla="*/ 380272 w 5135807"/>
              <a:gd name="connsiteY1737" fmla="*/ 1220662 h 3120348"/>
              <a:gd name="connsiteX1738" fmla="*/ 371908 w 5135807"/>
              <a:gd name="connsiteY1738" fmla="*/ 1225942 h 3120348"/>
              <a:gd name="connsiteX1739" fmla="*/ 368702 w 5135807"/>
              <a:gd name="connsiteY1739" fmla="*/ 1225127 h 3120348"/>
              <a:gd name="connsiteX1740" fmla="*/ 368736 w 5135807"/>
              <a:gd name="connsiteY1740" fmla="*/ 1224513 h 3120348"/>
              <a:gd name="connsiteX1741" fmla="*/ 383516 w 5135807"/>
              <a:gd name="connsiteY1741" fmla="*/ 1218615 h 3120348"/>
              <a:gd name="connsiteX1742" fmla="*/ 386407 w 5135807"/>
              <a:gd name="connsiteY1742" fmla="*/ 1218615 h 3120348"/>
              <a:gd name="connsiteX1743" fmla="*/ 380272 w 5135807"/>
              <a:gd name="connsiteY1743" fmla="*/ 1220662 h 3120348"/>
              <a:gd name="connsiteX1744" fmla="*/ 13508 w 5135807"/>
              <a:gd name="connsiteY1744" fmla="*/ 1212825 h 3120348"/>
              <a:gd name="connsiteX1745" fmla="*/ 19290 w 5135807"/>
              <a:gd name="connsiteY1745" fmla="*/ 1212825 h 3120348"/>
              <a:gd name="connsiteX1746" fmla="*/ 13508 w 5135807"/>
              <a:gd name="connsiteY1746" fmla="*/ 1215720 h 3120348"/>
              <a:gd name="connsiteX1747" fmla="*/ 13508 w 5135807"/>
              <a:gd name="connsiteY1747" fmla="*/ 1214996 h 3120348"/>
              <a:gd name="connsiteX1748" fmla="*/ 13508 w 5135807"/>
              <a:gd name="connsiteY1748" fmla="*/ 1212825 h 3120348"/>
              <a:gd name="connsiteX1749" fmla="*/ 4634634 w 5135807"/>
              <a:gd name="connsiteY1749" fmla="*/ 1194734 h 3120348"/>
              <a:gd name="connsiteX1750" fmla="*/ 4635718 w 5135807"/>
              <a:gd name="connsiteY1750" fmla="*/ 1195458 h 3120348"/>
              <a:gd name="connsiteX1751" fmla="*/ 4634851 w 5135807"/>
              <a:gd name="connsiteY1751" fmla="*/ 1195458 h 3120348"/>
              <a:gd name="connsiteX1752" fmla="*/ 418205 w 5135807"/>
              <a:gd name="connsiteY1752" fmla="*/ 1183880 h 3120348"/>
              <a:gd name="connsiteX1753" fmla="*/ 418205 w 5135807"/>
              <a:gd name="connsiteY1753" fmla="*/ 1184337 h 3120348"/>
              <a:gd name="connsiteX1754" fmla="*/ 414230 w 5135807"/>
              <a:gd name="connsiteY1754" fmla="*/ 1184965 h 3120348"/>
              <a:gd name="connsiteX1755" fmla="*/ 418205 w 5135807"/>
              <a:gd name="connsiteY1755" fmla="*/ 1183880 h 3120348"/>
              <a:gd name="connsiteX1756" fmla="*/ 27962 w 5135807"/>
              <a:gd name="connsiteY1756" fmla="*/ 1163618 h 3120348"/>
              <a:gd name="connsiteX1757" fmla="*/ 33743 w 5135807"/>
              <a:gd name="connsiteY1757" fmla="*/ 1166512 h 3120348"/>
              <a:gd name="connsiteX1758" fmla="*/ 30853 w 5135807"/>
              <a:gd name="connsiteY1758" fmla="*/ 1178091 h 3120348"/>
              <a:gd name="connsiteX1759" fmla="*/ 39525 w 5135807"/>
              <a:gd name="connsiteY1759" fmla="*/ 1195458 h 3120348"/>
              <a:gd name="connsiteX1760" fmla="*/ 39525 w 5135807"/>
              <a:gd name="connsiteY1760" fmla="*/ 1212825 h 3120348"/>
              <a:gd name="connsiteX1761" fmla="*/ 10618 w 5135807"/>
              <a:gd name="connsiteY1761" fmla="*/ 1195458 h 3120348"/>
              <a:gd name="connsiteX1762" fmla="*/ 10618 w 5135807"/>
              <a:gd name="connsiteY1762" fmla="*/ 1172301 h 3120348"/>
              <a:gd name="connsiteX1763" fmla="*/ 16399 w 5135807"/>
              <a:gd name="connsiteY1763" fmla="*/ 1169407 h 3120348"/>
              <a:gd name="connsiteX1764" fmla="*/ 19290 w 5135807"/>
              <a:gd name="connsiteY1764" fmla="*/ 1175196 h 3120348"/>
              <a:gd name="connsiteX1765" fmla="*/ 25071 w 5135807"/>
              <a:gd name="connsiteY1765" fmla="*/ 1175196 h 3120348"/>
              <a:gd name="connsiteX1766" fmla="*/ 27962 w 5135807"/>
              <a:gd name="connsiteY1766" fmla="*/ 1169407 h 3120348"/>
              <a:gd name="connsiteX1767" fmla="*/ 27962 w 5135807"/>
              <a:gd name="connsiteY1767" fmla="*/ 1163618 h 3120348"/>
              <a:gd name="connsiteX1768" fmla="*/ 4670948 w 5135807"/>
              <a:gd name="connsiteY1768" fmla="*/ 1150411 h 3120348"/>
              <a:gd name="connsiteX1769" fmla="*/ 4671852 w 5135807"/>
              <a:gd name="connsiteY1769" fmla="*/ 1150592 h 3120348"/>
              <a:gd name="connsiteX1770" fmla="*/ 4670406 w 5135807"/>
              <a:gd name="connsiteY1770" fmla="*/ 1152039 h 3120348"/>
              <a:gd name="connsiteX1771" fmla="*/ 4670767 w 5135807"/>
              <a:gd name="connsiteY1771" fmla="*/ 1150954 h 3120348"/>
              <a:gd name="connsiteX1772" fmla="*/ 345576 w 5135807"/>
              <a:gd name="connsiteY1772" fmla="*/ 1097042 h 3120348"/>
              <a:gd name="connsiteX1773" fmla="*/ 343047 w 5135807"/>
              <a:gd name="connsiteY1773" fmla="*/ 1102832 h 3120348"/>
              <a:gd name="connsiteX1774" fmla="*/ 340384 w 5135807"/>
              <a:gd name="connsiteY1774" fmla="*/ 1102832 h 3120348"/>
              <a:gd name="connsiteX1775" fmla="*/ 343453 w 5135807"/>
              <a:gd name="connsiteY1775" fmla="*/ 1097133 h 3120348"/>
              <a:gd name="connsiteX1776" fmla="*/ 345576 w 5135807"/>
              <a:gd name="connsiteY1776" fmla="*/ 1097042 h 3120348"/>
              <a:gd name="connsiteX1777" fmla="*/ 276561 w 5135807"/>
              <a:gd name="connsiteY1777" fmla="*/ 1088359 h 3120348"/>
              <a:gd name="connsiteX1778" fmla="*/ 280451 w 5135807"/>
              <a:gd name="connsiteY1778" fmla="*/ 1090307 h 3120348"/>
              <a:gd name="connsiteX1779" fmla="*/ 280536 w 5135807"/>
              <a:gd name="connsiteY1779" fmla="*/ 1090530 h 3120348"/>
              <a:gd name="connsiteX1780" fmla="*/ 276561 w 5135807"/>
              <a:gd name="connsiteY1780" fmla="*/ 1088359 h 3120348"/>
              <a:gd name="connsiteX1781" fmla="*/ 319921 w 5135807"/>
              <a:gd name="connsiteY1781" fmla="*/ 1056519 h 3120348"/>
              <a:gd name="connsiteX1782" fmla="*/ 318036 w 5135807"/>
              <a:gd name="connsiteY1782" fmla="*/ 1058406 h 3120348"/>
              <a:gd name="connsiteX1783" fmla="*/ 315947 w 5135807"/>
              <a:gd name="connsiteY1783" fmla="*/ 1057966 h 3120348"/>
              <a:gd name="connsiteX1784" fmla="*/ 319921 w 5135807"/>
              <a:gd name="connsiteY1784" fmla="*/ 1056519 h 3120348"/>
              <a:gd name="connsiteX1785" fmla="*/ 409533 w 5135807"/>
              <a:gd name="connsiteY1785" fmla="*/ 1004416 h 3120348"/>
              <a:gd name="connsiteX1786" fmla="*/ 408449 w 5135807"/>
              <a:gd name="connsiteY1786" fmla="*/ 1004778 h 3120348"/>
              <a:gd name="connsiteX1787" fmla="*/ 404655 w 5135807"/>
              <a:gd name="connsiteY1787" fmla="*/ 1006045 h 3120348"/>
              <a:gd name="connsiteX1788" fmla="*/ 404474 w 5135807"/>
              <a:gd name="connsiteY1788" fmla="*/ 1005864 h 3120348"/>
              <a:gd name="connsiteX1789" fmla="*/ 409533 w 5135807"/>
              <a:gd name="connsiteY1789" fmla="*/ 1004416 h 3120348"/>
              <a:gd name="connsiteX1790" fmla="*/ 457307 w 5135807"/>
              <a:gd name="connsiteY1790" fmla="*/ 970620 h 3120348"/>
              <a:gd name="connsiteX1791" fmla="*/ 456868 w 5135807"/>
              <a:gd name="connsiteY1791" fmla="*/ 971852 h 3120348"/>
              <a:gd name="connsiteX1792" fmla="*/ 456642 w 5135807"/>
              <a:gd name="connsiteY1792" fmla="*/ 971671 h 3120348"/>
              <a:gd name="connsiteX1793" fmla="*/ 458674 w 5135807"/>
              <a:gd name="connsiteY1793" fmla="*/ 966787 h 3120348"/>
              <a:gd name="connsiteX1794" fmla="*/ 459733 w 5135807"/>
              <a:gd name="connsiteY1794" fmla="*/ 966787 h 3120348"/>
              <a:gd name="connsiteX1795" fmla="*/ 457307 w 5135807"/>
              <a:gd name="connsiteY1795" fmla="*/ 970620 h 3120348"/>
              <a:gd name="connsiteX1796" fmla="*/ 4635718 w 5135807"/>
              <a:gd name="connsiteY1796" fmla="*/ 937841 h 3120348"/>
              <a:gd name="connsiteX1797" fmla="*/ 4636441 w 5135807"/>
              <a:gd name="connsiteY1797" fmla="*/ 938565 h 3120348"/>
              <a:gd name="connsiteX1798" fmla="*/ 4639091 w 5135807"/>
              <a:gd name="connsiteY1798" fmla="*/ 941218 h 3120348"/>
              <a:gd name="connsiteX1799" fmla="*/ 4638835 w 5135807"/>
              <a:gd name="connsiteY1799" fmla="*/ 941505 h 3120348"/>
              <a:gd name="connsiteX1800" fmla="*/ 4635718 w 5135807"/>
              <a:gd name="connsiteY1800" fmla="*/ 937841 h 3120348"/>
              <a:gd name="connsiteX1801" fmla="*/ 474078 w 5135807"/>
              <a:gd name="connsiteY1801" fmla="*/ 928819 h 3120348"/>
              <a:gd name="connsiteX1802" fmla="*/ 475567 w 5135807"/>
              <a:gd name="connsiteY1802" fmla="*/ 932821 h 3120348"/>
              <a:gd name="connsiteX1803" fmla="*/ 473128 w 5135807"/>
              <a:gd name="connsiteY1803" fmla="*/ 929157 h 3120348"/>
              <a:gd name="connsiteX1804" fmla="*/ 512466 w 5135807"/>
              <a:gd name="connsiteY1804" fmla="*/ 924879 h 3120348"/>
              <a:gd name="connsiteX1805" fmla="*/ 513597 w 5135807"/>
              <a:gd name="connsiteY1805" fmla="*/ 925499 h 3120348"/>
              <a:gd name="connsiteX1806" fmla="*/ 513597 w 5135807"/>
              <a:gd name="connsiteY1806" fmla="*/ 926263 h 3120348"/>
              <a:gd name="connsiteX1807" fmla="*/ 512513 w 5135807"/>
              <a:gd name="connsiteY1807" fmla="*/ 926263 h 3120348"/>
              <a:gd name="connsiteX1808" fmla="*/ 511429 w 5135807"/>
              <a:gd name="connsiteY1808" fmla="*/ 926263 h 3120348"/>
              <a:gd name="connsiteX1809" fmla="*/ 2278751 w 5135807"/>
              <a:gd name="connsiteY1809" fmla="*/ 860746 h 3120348"/>
              <a:gd name="connsiteX1810" fmla="*/ 2276917 w 5135807"/>
              <a:gd name="connsiteY1810" fmla="*/ 862582 h 3120348"/>
              <a:gd name="connsiteX1811" fmla="*/ 2276107 w 5135807"/>
              <a:gd name="connsiteY1811" fmla="*/ 861820 h 3120348"/>
              <a:gd name="connsiteX1812" fmla="*/ 2274659 w 5135807"/>
              <a:gd name="connsiteY1812" fmla="*/ 860457 h 3120348"/>
              <a:gd name="connsiteX1813" fmla="*/ 2276107 w 5135807"/>
              <a:gd name="connsiteY1813" fmla="*/ 861820 h 3120348"/>
              <a:gd name="connsiteX1814" fmla="*/ 2273253 w 5135807"/>
              <a:gd name="connsiteY1814" fmla="*/ 862980 h 3120348"/>
              <a:gd name="connsiteX1815" fmla="*/ 2271135 w 5135807"/>
              <a:gd name="connsiteY1815" fmla="*/ 862582 h 3120348"/>
              <a:gd name="connsiteX1816" fmla="*/ 2270879 w 5135807"/>
              <a:gd name="connsiteY1816" fmla="*/ 863609 h 3120348"/>
              <a:gd name="connsiteX1817" fmla="*/ 2269690 w 5135807"/>
              <a:gd name="connsiteY1817" fmla="*/ 862944 h 3120348"/>
              <a:gd name="connsiteX1818" fmla="*/ 2274659 w 5135807"/>
              <a:gd name="connsiteY1818" fmla="*/ 860457 h 3120348"/>
              <a:gd name="connsiteX1819" fmla="*/ 2279808 w 5135807"/>
              <a:gd name="connsiteY1819" fmla="*/ 859688 h 3120348"/>
              <a:gd name="connsiteX1820" fmla="*/ 2280255 w 5135807"/>
              <a:gd name="connsiteY1820" fmla="*/ 860135 h 3120348"/>
              <a:gd name="connsiteX1821" fmla="*/ 2278751 w 5135807"/>
              <a:gd name="connsiteY1821" fmla="*/ 860746 h 3120348"/>
              <a:gd name="connsiteX1822" fmla="*/ 4560560 w 5135807"/>
              <a:gd name="connsiteY1822" fmla="*/ 842320 h 3120348"/>
              <a:gd name="connsiteX1823" fmla="*/ 4572123 w 5135807"/>
              <a:gd name="connsiteY1823" fmla="*/ 845215 h 3120348"/>
              <a:gd name="connsiteX1824" fmla="*/ 4572123 w 5135807"/>
              <a:gd name="connsiteY1824" fmla="*/ 848109 h 3120348"/>
              <a:gd name="connsiteX1825" fmla="*/ 4560560 w 5135807"/>
              <a:gd name="connsiteY1825" fmla="*/ 842320 h 3120348"/>
              <a:gd name="connsiteX1826" fmla="*/ 4537435 w 5135807"/>
              <a:gd name="connsiteY1826" fmla="*/ 835446 h 3120348"/>
              <a:gd name="connsiteX1827" fmla="*/ 4531653 w 5135807"/>
              <a:gd name="connsiteY1827" fmla="*/ 839426 h 3120348"/>
              <a:gd name="connsiteX1828" fmla="*/ 4533368 w 5135807"/>
              <a:gd name="connsiteY1828" fmla="*/ 837709 h 3120348"/>
              <a:gd name="connsiteX1829" fmla="*/ 4536532 w 5135807"/>
              <a:gd name="connsiteY1829" fmla="*/ 835762 h 3120348"/>
              <a:gd name="connsiteX1830" fmla="*/ 4537435 w 5135807"/>
              <a:gd name="connsiteY1830" fmla="*/ 835446 h 3120348"/>
              <a:gd name="connsiteX1831" fmla="*/ 4533914 w 5135807"/>
              <a:gd name="connsiteY1831" fmla="*/ 808238 h 3120348"/>
              <a:gd name="connsiteX1832" fmla="*/ 4538519 w 5135807"/>
              <a:gd name="connsiteY1832" fmla="*/ 811927 h 3120348"/>
              <a:gd name="connsiteX1833" fmla="*/ 4540326 w 5135807"/>
              <a:gd name="connsiteY1833" fmla="*/ 813375 h 3120348"/>
              <a:gd name="connsiteX1834" fmla="*/ 4528762 w 5135807"/>
              <a:gd name="connsiteY1834" fmla="*/ 810480 h 3120348"/>
              <a:gd name="connsiteX1835" fmla="*/ 4533222 w 5135807"/>
              <a:gd name="connsiteY1835" fmla="*/ 808495 h 3120348"/>
              <a:gd name="connsiteX1836" fmla="*/ 4535266 w 5135807"/>
              <a:gd name="connsiteY1836" fmla="*/ 807585 h 3120348"/>
              <a:gd name="connsiteX1837" fmla="*/ 4534453 w 5135807"/>
              <a:gd name="connsiteY1837" fmla="*/ 808038 h 3120348"/>
              <a:gd name="connsiteX1838" fmla="*/ 4533914 w 5135807"/>
              <a:gd name="connsiteY1838" fmla="*/ 808238 h 3120348"/>
              <a:gd name="connsiteX1839" fmla="*/ 4533873 w 5135807"/>
              <a:gd name="connsiteY1839" fmla="*/ 808206 h 3120348"/>
              <a:gd name="connsiteX1840" fmla="*/ 4307986 w 5135807"/>
              <a:gd name="connsiteY1840" fmla="*/ 792389 h 3120348"/>
              <a:gd name="connsiteX1841" fmla="*/ 4309070 w 5135807"/>
              <a:gd name="connsiteY1841" fmla="*/ 793113 h 3120348"/>
              <a:gd name="connsiteX1842" fmla="*/ 4308316 w 5135807"/>
              <a:gd name="connsiteY1842" fmla="*/ 793490 h 3120348"/>
              <a:gd name="connsiteX1843" fmla="*/ 2844214 w 5135807"/>
              <a:gd name="connsiteY1843" fmla="*/ 765252 h 3120348"/>
              <a:gd name="connsiteX1844" fmla="*/ 2846382 w 5135807"/>
              <a:gd name="connsiteY1844" fmla="*/ 767061 h 3120348"/>
              <a:gd name="connsiteX1845" fmla="*/ 2845048 w 5135807"/>
              <a:gd name="connsiteY1845" fmla="*/ 767061 h 3120348"/>
              <a:gd name="connsiteX1846" fmla="*/ 531787 w 5135807"/>
              <a:gd name="connsiteY1846" fmla="*/ 744083 h 3120348"/>
              <a:gd name="connsiteX1847" fmla="*/ 528051 w 5135807"/>
              <a:gd name="connsiteY1847" fmla="*/ 749694 h 3120348"/>
              <a:gd name="connsiteX1848" fmla="*/ 522269 w 5135807"/>
              <a:gd name="connsiteY1848" fmla="*/ 746799 h 3120348"/>
              <a:gd name="connsiteX1849" fmla="*/ 520463 w 5135807"/>
              <a:gd name="connsiteY1849" fmla="*/ 746076 h 3120348"/>
              <a:gd name="connsiteX1850" fmla="*/ 519914 w 5135807"/>
              <a:gd name="connsiteY1850" fmla="*/ 745856 h 3120348"/>
              <a:gd name="connsiteX1851" fmla="*/ 511429 w 5135807"/>
              <a:gd name="connsiteY1851" fmla="*/ 742457 h 3120348"/>
              <a:gd name="connsiteX1852" fmla="*/ 519914 w 5135807"/>
              <a:gd name="connsiteY1852" fmla="*/ 745856 h 3120348"/>
              <a:gd name="connsiteX1853" fmla="*/ 513597 w 5135807"/>
              <a:gd name="connsiteY1853" fmla="*/ 746799 h 3120348"/>
              <a:gd name="connsiteX1854" fmla="*/ 2288480 w 5135807"/>
              <a:gd name="connsiteY1854" fmla="*/ 741010 h 3120348"/>
              <a:gd name="connsiteX1855" fmla="*/ 2288480 w 5135807"/>
              <a:gd name="connsiteY1855" fmla="*/ 741734 h 3120348"/>
              <a:gd name="connsiteX1856" fmla="*/ 2288480 w 5135807"/>
              <a:gd name="connsiteY1856" fmla="*/ 746267 h 3120348"/>
              <a:gd name="connsiteX1857" fmla="*/ 2285115 w 5135807"/>
              <a:gd name="connsiteY1857" fmla="*/ 747796 h 3120348"/>
              <a:gd name="connsiteX1858" fmla="*/ 2284210 w 5135807"/>
              <a:gd name="connsiteY1858" fmla="*/ 744172 h 3120348"/>
              <a:gd name="connsiteX1859" fmla="*/ 2285815 w 5135807"/>
              <a:gd name="connsiteY1859" fmla="*/ 742231 h 3120348"/>
              <a:gd name="connsiteX1860" fmla="*/ 2288480 w 5135807"/>
              <a:gd name="connsiteY1860" fmla="*/ 741010 h 3120348"/>
              <a:gd name="connsiteX1861" fmla="*/ 510707 w 5135807"/>
              <a:gd name="connsiteY1861" fmla="*/ 741010 h 3120348"/>
              <a:gd name="connsiteX1862" fmla="*/ 511068 w 5135807"/>
              <a:gd name="connsiteY1862" fmla="*/ 741734 h 3120348"/>
              <a:gd name="connsiteX1863" fmla="*/ 511429 w 5135807"/>
              <a:gd name="connsiteY1863" fmla="*/ 742457 h 3120348"/>
              <a:gd name="connsiteX1864" fmla="*/ 509701 w 5135807"/>
              <a:gd name="connsiteY1864" fmla="*/ 741765 h 3120348"/>
              <a:gd name="connsiteX1865" fmla="*/ 2956229 w 5135807"/>
              <a:gd name="connsiteY1865" fmla="*/ 741010 h 3120348"/>
              <a:gd name="connsiteX1866" fmla="*/ 2956228 w 5135807"/>
              <a:gd name="connsiteY1866" fmla="*/ 741010 h 3120348"/>
              <a:gd name="connsiteX1867" fmla="*/ 2956228 w 5135807"/>
              <a:gd name="connsiteY1867" fmla="*/ 741010 h 3120348"/>
              <a:gd name="connsiteX1868" fmla="*/ 2959119 w 5135807"/>
              <a:gd name="connsiteY1868" fmla="*/ 738116 h 3120348"/>
              <a:gd name="connsiteX1869" fmla="*/ 2960925 w 5135807"/>
              <a:gd name="connsiteY1869" fmla="*/ 739563 h 3120348"/>
              <a:gd name="connsiteX1870" fmla="*/ 2956229 w 5135807"/>
              <a:gd name="connsiteY1870" fmla="*/ 741010 h 3120348"/>
              <a:gd name="connsiteX1871" fmla="*/ 2958035 w 5135807"/>
              <a:gd name="connsiteY1871" fmla="*/ 739201 h 3120348"/>
              <a:gd name="connsiteX1872" fmla="*/ 2959119 w 5135807"/>
              <a:gd name="connsiteY1872" fmla="*/ 738116 h 3120348"/>
              <a:gd name="connsiteX1873" fmla="*/ 3628064 w 5135807"/>
              <a:gd name="connsiteY1873" fmla="*/ 736918 h 3120348"/>
              <a:gd name="connsiteX1874" fmla="*/ 3625422 w 5135807"/>
              <a:gd name="connsiteY1874" fmla="*/ 739563 h 3120348"/>
              <a:gd name="connsiteX1875" fmla="*/ 3623977 w 5135807"/>
              <a:gd name="connsiteY1875" fmla="*/ 741010 h 3120348"/>
              <a:gd name="connsiteX1876" fmla="*/ 3627365 w 5135807"/>
              <a:gd name="connsiteY1876" fmla="*/ 737392 h 3120348"/>
              <a:gd name="connsiteX1877" fmla="*/ 2881070 w 5135807"/>
              <a:gd name="connsiteY1877" fmla="*/ 735221 h 3120348"/>
              <a:gd name="connsiteX1878" fmla="*/ 2880504 w 5135807"/>
              <a:gd name="connsiteY1878" fmla="*/ 735977 h 3120348"/>
              <a:gd name="connsiteX1879" fmla="*/ 2876599 w 5135807"/>
              <a:gd name="connsiteY1879" fmla="*/ 736442 h 3120348"/>
              <a:gd name="connsiteX1880" fmla="*/ 2881070 w 5135807"/>
              <a:gd name="connsiteY1880" fmla="*/ 735221 h 3120348"/>
              <a:gd name="connsiteX1881" fmla="*/ 510707 w 5135807"/>
              <a:gd name="connsiteY1881" fmla="*/ 732327 h 3120348"/>
              <a:gd name="connsiteX1882" fmla="*/ 504925 w 5135807"/>
              <a:gd name="connsiteY1882" fmla="*/ 738116 h 3120348"/>
              <a:gd name="connsiteX1883" fmla="*/ 507816 w 5135807"/>
              <a:gd name="connsiteY1883" fmla="*/ 741010 h 3120348"/>
              <a:gd name="connsiteX1884" fmla="*/ 509701 w 5135807"/>
              <a:gd name="connsiteY1884" fmla="*/ 741765 h 3120348"/>
              <a:gd name="connsiteX1885" fmla="*/ 500589 w 5135807"/>
              <a:gd name="connsiteY1885" fmla="*/ 748609 h 3120348"/>
              <a:gd name="connsiteX1886" fmla="*/ 499144 w 5135807"/>
              <a:gd name="connsiteY1886" fmla="*/ 749694 h 3120348"/>
              <a:gd name="connsiteX1887" fmla="*/ 496253 w 5135807"/>
              <a:gd name="connsiteY1887" fmla="*/ 746799 h 3120348"/>
              <a:gd name="connsiteX1888" fmla="*/ 487581 w 5135807"/>
              <a:gd name="connsiteY1888" fmla="*/ 752589 h 3120348"/>
              <a:gd name="connsiteX1889" fmla="*/ 510707 w 5135807"/>
              <a:gd name="connsiteY1889" fmla="*/ 732327 h 3120348"/>
              <a:gd name="connsiteX1890" fmla="*/ 3634140 w 5135807"/>
              <a:gd name="connsiteY1890" fmla="*/ 731241 h 3120348"/>
              <a:gd name="connsiteX1891" fmla="*/ 3635902 w 5135807"/>
              <a:gd name="connsiteY1891" fmla="*/ 731603 h 3120348"/>
              <a:gd name="connsiteX1892" fmla="*/ 3628064 w 5135807"/>
              <a:gd name="connsiteY1892" fmla="*/ 736918 h 3120348"/>
              <a:gd name="connsiteX1893" fmla="*/ 3633387 w 5135807"/>
              <a:gd name="connsiteY1893" fmla="*/ 731588 h 3120348"/>
              <a:gd name="connsiteX1894" fmla="*/ 2224884 w 5135807"/>
              <a:gd name="connsiteY1894" fmla="*/ 729432 h 3120348"/>
              <a:gd name="connsiteX1895" fmla="*/ 2222716 w 5135807"/>
              <a:gd name="connsiteY1895" fmla="*/ 731241 h 3120348"/>
              <a:gd name="connsiteX1896" fmla="*/ 2216644 w 5135807"/>
              <a:gd name="connsiteY1896" fmla="*/ 736308 h 3120348"/>
              <a:gd name="connsiteX1897" fmla="*/ 2216573 w 5135807"/>
              <a:gd name="connsiteY1897" fmla="*/ 736307 h 3120348"/>
              <a:gd name="connsiteX1898" fmla="*/ 2224884 w 5135807"/>
              <a:gd name="connsiteY1898" fmla="*/ 729432 h 3120348"/>
              <a:gd name="connsiteX1899" fmla="*/ 560716 w 5135807"/>
              <a:gd name="connsiteY1899" fmla="*/ 726827 h 3120348"/>
              <a:gd name="connsiteX1900" fmla="*/ 562378 w 5135807"/>
              <a:gd name="connsiteY1900" fmla="*/ 726899 h 3120348"/>
              <a:gd name="connsiteX1901" fmla="*/ 559848 w 5135807"/>
              <a:gd name="connsiteY1901" fmla="*/ 729432 h 3120348"/>
              <a:gd name="connsiteX1902" fmla="*/ 560210 w 5135807"/>
              <a:gd name="connsiteY1902" fmla="*/ 728347 h 3120348"/>
              <a:gd name="connsiteX1903" fmla="*/ 3745386 w 5135807"/>
              <a:gd name="connsiteY1903" fmla="*/ 720748 h 3120348"/>
              <a:gd name="connsiteX1904" fmla="*/ 3746728 w 5135807"/>
              <a:gd name="connsiteY1904" fmla="*/ 720748 h 3120348"/>
              <a:gd name="connsiteX1905" fmla="*/ 3746877 w 5135807"/>
              <a:gd name="connsiteY1905" fmla="*/ 721155 h 3120348"/>
              <a:gd name="connsiteX1906" fmla="*/ 3745025 w 5135807"/>
              <a:gd name="connsiteY1906" fmla="*/ 722557 h 3120348"/>
              <a:gd name="connsiteX1907" fmla="*/ 3743227 w 5135807"/>
              <a:gd name="connsiteY1907" fmla="*/ 721613 h 3120348"/>
              <a:gd name="connsiteX1908" fmla="*/ 2245059 w 5135807"/>
              <a:gd name="connsiteY1908" fmla="*/ 718909 h 3120348"/>
              <a:gd name="connsiteX1909" fmla="*/ 2240693 w 5135807"/>
              <a:gd name="connsiteY1909" fmla="*/ 722331 h 3120348"/>
              <a:gd name="connsiteX1910" fmla="*/ 2244848 w 5135807"/>
              <a:gd name="connsiteY1910" fmla="*/ 718984 h 3120348"/>
              <a:gd name="connsiteX1911" fmla="*/ 3725151 w 5135807"/>
              <a:gd name="connsiteY1911" fmla="*/ 714959 h 3120348"/>
              <a:gd name="connsiteX1912" fmla="*/ 3736714 w 5135807"/>
              <a:gd name="connsiteY1912" fmla="*/ 720748 h 3120348"/>
              <a:gd name="connsiteX1913" fmla="*/ 3740463 w 5135807"/>
              <a:gd name="connsiteY1913" fmla="*/ 720160 h 3120348"/>
              <a:gd name="connsiteX1914" fmla="*/ 3743227 w 5135807"/>
              <a:gd name="connsiteY1914" fmla="*/ 721613 h 3120348"/>
              <a:gd name="connsiteX1915" fmla="*/ 3732740 w 5135807"/>
              <a:gd name="connsiteY1915" fmla="*/ 725814 h 3120348"/>
              <a:gd name="connsiteX1916" fmla="*/ 3730933 w 5135807"/>
              <a:gd name="connsiteY1916" fmla="*/ 726537 h 3120348"/>
              <a:gd name="connsiteX1917" fmla="*/ 3722261 w 5135807"/>
              <a:gd name="connsiteY1917" fmla="*/ 726537 h 3120348"/>
              <a:gd name="connsiteX1918" fmla="*/ 3725151 w 5135807"/>
              <a:gd name="connsiteY1918" fmla="*/ 717854 h 3120348"/>
              <a:gd name="connsiteX1919" fmla="*/ 3725151 w 5135807"/>
              <a:gd name="connsiteY1919" fmla="*/ 714959 h 3120348"/>
              <a:gd name="connsiteX1920" fmla="*/ 3742496 w 5135807"/>
              <a:gd name="connsiteY1920" fmla="*/ 709170 h 3120348"/>
              <a:gd name="connsiteX1921" fmla="*/ 3751168 w 5135807"/>
              <a:gd name="connsiteY1921" fmla="*/ 720748 h 3120348"/>
              <a:gd name="connsiteX1922" fmla="*/ 3746728 w 5135807"/>
              <a:gd name="connsiteY1922" fmla="*/ 720748 h 3120348"/>
              <a:gd name="connsiteX1923" fmla="*/ 2360924 w 5135807"/>
              <a:gd name="connsiteY1923" fmla="*/ 707586 h 3120348"/>
              <a:gd name="connsiteX1924" fmla="*/ 2362915 w 5135807"/>
              <a:gd name="connsiteY1924" fmla="*/ 708085 h 3120348"/>
              <a:gd name="connsiteX1925" fmla="*/ 2357856 w 5135807"/>
              <a:gd name="connsiteY1925" fmla="*/ 714959 h 3120348"/>
              <a:gd name="connsiteX1926" fmla="*/ 2378713 w 5135807"/>
              <a:gd name="connsiteY1926" fmla="*/ 696016 h 3120348"/>
              <a:gd name="connsiteX1927" fmla="*/ 2380891 w 5135807"/>
              <a:gd name="connsiteY1927" fmla="*/ 696325 h 3120348"/>
              <a:gd name="connsiteX1928" fmla="*/ 2380982 w 5135807"/>
              <a:gd name="connsiteY1928" fmla="*/ 696868 h 3120348"/>
              <a:gd name="connsiteX1929" fmla="*/ 2927798 w 5135807"/>
              <a:gd name="connsiteY1929" fmla="*/ 674674 h 3120348"/>
              <a:gd name="connsiteX1930" fmla="*/ 2928767 w 5135807"/>
              <a:gd name="connsiteY1930" fmla="*/ 675159 h 3120348"/>
              <a:gd name="connsiteX1931" fmla="*/ 2930311 w 5135807"/>
              <a:gd name="connsiteY1931" fmla="*/ 675932 h 3120348"/>
              <a:gd name="connsiteX1932" fmla="*/ 2928045 w 5135807"/>
              <a:gd name="connsiteY1932" fmla="*/ 675883 h 3120348"/>
              <a:gd name="connsiteX1933" fmla="*/ 334863 w 5135807"/>
              <a:gd name="connsiteY1933" fmla="*/ 674533 h 3120348"/>
              <a:gd name="connsiteX1934" fmla="*/ 335689 w 5135807"/>
              <a:gd name="connsiteY1934" fmla="*/ 674698 h 3120348"/>
              <a:gd name="connsiteX1935" fmla="*/ 333652 w 5135807"/>
              <a:gd name="connsiteY1935" fmla="*/ 675973 h 3120348"/>
              <a:gd name="connsiteX1936" fmla="*/ 332207 w 5135807"/>
              <a:gd name="connsiteY1936" fmla="*/ 676606 h 3120348"/>
              <a:gd name="connsiteX1937" fmla="*/ 2927322 w 5135807"/>
              <a:gd name="connsiteY1937" fmla="*/ 672337 h 3120348"/>
              <a:gd name="connsiteX1938" fmla="*/ 2927798 w 5135807"/>
              <a:gd name="connsiteY1938" fmla="*/ 674674 h 3120348"/>
              <a:gd name="connsiteX1939" fmla="*/ 2927322 w 5135807"/>
              <a:gd name="connsiteY1939" fmla="*/ 674435 h 3120348"/>
              <a:gd name="connsiteX1940" fmla="*/ 2927322 w 5135807"/>
              <a:gd name="connsiteY1940" fmla="*/ 668646 h 3120348"/>
              <a:gd name="connsiteX1941" fmla="*/ 2927322 w 5135807"/>
              <a:gd name="connsiteY1941" fmla="*/ 669370 h 3120348"/>
              <a:gd name="connsiteX1942" fmla="*/ 2927322 w 5135807"/>
              <a:gd name="connsiteY1942" fmla="*/ 672337 h 3120348"/>
              <a:gd name="connsiteX1943" fmla="*/ 2927141 w 5135807"/>
              <a:gd name="connsiteY1943" fmla="*/ 671450 h 3120348"/>
              <a:gd name="connsiteX1944" fmla="*/ 2927322 w 5135807"/>
              <a:gd name="connsiteY1944" fmla="*/ 668646 h 3120348"/>
              <a:gd name="connsiteX1945" fmla="*/ 340156 w 5135807"/>
              <a:gd name="connsiteY1945" fmla="*/ 668646 h 3120348"/>
              <a:gd name="connsiteX1946" fmla="*/ 338350 w 5135807"/>
              <a:gd name="connsiteY1946" fmla="*/ 671812 h 3120348"/>
              <a:gd name="connsiteX1947" fmla="*/ 334863 w 5135807"/>
              <a:gd name="connsiteY1947" fmla="*/ 674533 h 3120348"/>
              <a:gd name="connsiteX1948" fmla="*/ 334375 w 5135807"/>
              <a:gd name="connsiteY1948" fmla="*/ 674435 h 3120348"/>
              <a:gd name="connsiteX1949" fmla="*/ 340156 w 5135807"/>
              <a:gd name="connsiteY1949" fmla="*/ 668646 h 3120348"/>
              <a:gd name="connsiteX1950" fmla="*/ 2934176 w 5135807"/>
              <a:gd name="connsiteY1950" fmla="*/ 658142 h 3120348"/>
              <a:gd name="connsiteX1951" fmla="*/ 2934187 w 5135807"/>
              <a:gd name="connsiteY1951" fmla="*/ 658153 h 3120348"/>
              <a:gd name="connsiteX1952" fmla="*/ 2941775 w 5135807"/>
              <a:gd name="connsiteY1952" fmla="*/ 665751 h 3120348"/>
              <a:gd name="connsiteX1953" fmla="*/ 2940607 w 5135807"/>
              <a:gd name="connsiteY1953" fmla="*/ 666998 h 3120348"/>
              <a:gd name="connsiteX1954" fmla="*/ 2934051 w 5135807"/>
              <a:gd name="connsiteY1954" fmla="*/ 662043 h 3120348"/>
              <a:gd name="connsiteX1955" fmla="*/ 2933103 w 5135807"/>
              <a:gd name="connsiteY1955" fmla="*/ 657068 h 3120348"/>
              <a:gd name="connsiteX1956" fmla="*/ 2947556 w 5135807"/>
              <a:gd name="connsiteY1956" fmla="*/ 657068 h 3120348"/>
              <a:gd name="connsiteX1957" fmla="*/ 2941775 w 5135807"/>
              <a:gd name="connsiteY1957" fmla="*/ 662857 h 3120348"/>
              <a:gd name="connsiteX1958" fmla="*/ 2934187 w 5135807"/>
              <a:gd name="connsiteY1958" fmla="*/ 657791 h 3120348"/>
              <a:gd name="connsiteX1959" fmla="*/ 2934176 w 5135807"/>
              <a:gd name="connsiteY1959" fmla="*/ 658142 h 3120348"/>
              <a:gd name="connsiteX1960" fmla="*/ 2340873 w 5135807"/>
              <a:gd name="connsiteY1960" fmla="*/ 648384 h 3120348"/>
              <a:gd name="connsiteX1961" fmla="*/ 2342318 w 5135807"/>
              <a:gd name="connsiteY1961" fmla="*/ 648384 h 3120348"/>
              <a:gd name="connsiteX1962" fmla="*/ 2343402 w 5135807"/>
              <a:gd name="connsiteY1962" fmla="*/ 648384 h 3120348"/>
              <a:gd name="connsiteX1963" fmla="*/ 2341564 w 5135807"/>
              <a:gd name="connsiteY1963" fmla="*/ 650225 h 3120348"/>
              <a:gd name="connsiteX1964" fmla="*/ 2340918 w 5135807"/>
              <a:gd name="connsiteY1964" fmla="*/ 648836 h 3120348"/>
              <a:gd name="connsiteX1965" fmla="*/ 2340873 w 5135807"/>
              <a:gd name="connsiteY1965" fmla="*/ 648384 h 3120348"/>
              <a:gd name="connsiteX1966" fmla="*/ 2340873 w 5135807"/>
              <a:gd name="connsiteY1966" fmla="*/ 648384 h 3120348"/>
              <a:gd name="connsiteX1967" fmla="*/ 2340873 w 5135807"/>
              <a:gd name="connsiteY1967" fmla="*/ 648384 h 3120348"/>
              <a:gd name="connsiteX1968" fmla="*/ 2426510 w 5135807"/>
              <a:gd name="connsiteY1968" fmla="*/ 644766 h 3120348"/>
              <a:gd name="connsiteX1969" fmla="*/ 2415670 w 5135807"/>
              <a:gd name="connsiteY1969" fmla="*/ 662857 h 3120348"/>
              <a:gd name="connsiteX1970" fmla="*/ 2418560 w 5135807"/>
              <a:gd name="connsiteY1970" fmla="*/ 662857 h 3120348"/>
              <a:gd name="connsiteX1971" fmla="*/ 2415670 w 5135807"/>
              <a:gd name="connsiteY1971" fmla="*/ 668646 h 3120348"/>
              <a:gd name="connsiteX1972" fmla="*/ 2406998 w 5135807"/>
              <a:gd name="connsiteY1972" fmla="*/ 671541 h 3120348"/>
              <a:gd name="connsiteX1973" fmla="*/ 2392544 w 5135807"/>
              <a:gd name="connsiteY1973" fmla="*/ 668646 h 3120348"/>
              <a:gd name="connsiteX1974" fmla="*/ 2398326 w 5135807"/>
              <a:gd name="connsiteY1974" fmla="*/ 657068 h 3120348"/>
              <a:gd name="connsiteX1975" fmla="*/ 2415670 w 5135807"/>
              <a:gd name="connsiteY1975" fmla="*/ 648384 h 3120348"/>
              <a:gd name="connsiteX1976" fmla="*/ 2426510 w 5135807"/>
              <a:gd name="connsiteY1976" fmla="*/ 644766 h 3120348"/>
              <a:gd name="connsiteX1977" fmla="*/ 2958396 w 5135807"/>
              <a:gd name="connsiteY1977" fmla="*/ 620705 h 3120348"/>
              <a:gd name="connsiteX1978" fmla="*/ 2959119 w 5135807"/>
              <a:gd name="connsiteY1978" fmla="*/ 620886 h 3120348"/>
              <a:gd name="connsiteX1979" fmla="*/ 2956228 w 5135807"/>
              <a:gd name="connsiteY1979" fmla="*/ 622333 h 3120348"/>
              <a:gd name="connsiteX1980" fmla="*/ 2957673 w 5135807"/>
              <a:gd name="connsiteY1980" fmla="*/ 621247 h 3120348"/>
              <a:gd name="connsiteX1981" fmla="*/ 2954399 w 5135807"/>
              <a:gd name="connsiteY1981" fmla="*/ 619704 h 3120348"/>
              <a:gd name="connsiteX1982" fmla="*/ 2956312 w 5135807"/>
              <a:gd name="connsiteY1982" fmla="*/ 620183 h 3120348"/>
              <a:gd name="connsiteX1983" fmla="*/ 2954918 w 5135807"/>
              <a:gd name="connsiteY1983" fmla="*/ 620976 h 3120348"/>
              <a:gd name="connsiteX1984" fmla="*/ 2463246 w 5135807"/>
              <a:gd name="connsiteY1984" fmla="*/ 616784 h 3120348"/>
              <a:gd name="connsiteX1985" fmla="*/ 2463547 w 5135807"/>
              <a:gd name="connsiteY1985" fmla="*/ 617162 h 3120348"/>
              <a:gd name="connsiteX1986" fmla="*/ 2463078 w 5135807"/>
              <a:gd name="connsiteY1986" fmla="*/ 617123 h 3120348"/>
              <a:gd name="connsiteX1987" fmla="*/ 2456139 w 5135807"/>
              <a:gd name="connsiteY1987" fmla="*/ 616544 h 3120348"/>
              <a:gd name="connsiteX1988" fmla="*/ 2463078 w 5135807"/>
              <a:gd name="connsiteY1988" fmla="*/ 617123 h 3120348"/>
              <a:gd name="connsiteX1989" fmla="*/ 2462165 w 5135807"/>
              <a:gd name="connsiteY1989" fmla="*/ 618951 h 3120348"/>
              <a:gd name="connsiteX1990" fmla="*/ 2458985 w 5135807"/>
              <a:gd name="connsiteY1990" fmla="*/ 617222 h 3120348"/>
              <a:gd name="connsiteX1991" fmla="*/ 2456139 w 5135807"/>
              <a:gd name="connsiteY1991" fmla="*/ 616544 h 3120348"/>
              <a:gd name="connsiteX1992" fmla="*/ 2967791 w 5135807"/>
              <a:gd name="connsiteY1992" fmla="*/ 613649 h 3120348"/>
              <a:gd name="connsiteX1993" fmla="*/ 2958396 w 5135807"/>
              <a:gd name="connsiteY1993" fmla="*/ 620705 h 3120348"/>
              <a:gd name="connsiteX1994" fmla="*/ 2956312 w 5135807"/>
              <a:gd name="connsiteY1994" fmla="*/ 620183 h 3120348"/>
              <a:gd name="connsiteX1995" fmla="*/ 4102698 w 5135807"/>
              <a:gd name="connsiteY1995" fmla="*/ 608550 h 3120348"/>
              <a:gd name="connsiteX1996" fmla="*/ 4101980 w 5135807"/>
              <a:gd name="connsiteY1996" fmla="*/ 613333 h 3120348"/>
              <a:gd name="connsiteX1997" fmla="*/ 4100941 w 5135807"/>
              <a:gd name="connsiteY1997" fmla="*/ 616544 h 3120348"/>
              <a:gd name="connsiteX1998" fmla="*/ 4098050 w 5135807"/>
              <a:gd name="connsiteY1998" fmla="*/ 610755 h 3120348"/>
              <a:gd name="connsiteX1999" fmla="*/ 4099721 w 5135807"/>
              <a:gd name="connsiteY1999" fmla="*/ 607996 h 3120348"/>
              <a:gd name="connsiteX2000" fmla="*/ 4100178 w 5135807"/>
              <a:gd name="connsiteY2000" fmla="*/ 608030 h 3120348"/>
              <a:gd name="connsiteX2001" fmla="*/ 4099568 w 5135807"/>
              <a:gd name="connsiteY2001" fmla="*/ 608166 h 3120348"/>
              <a:gd name="connsiteX2002" fmla="*/ 4104916 w 5135807"/>
              <a:gd name="connsiteY2002" fmla="*/ 607498 h 3120348"/>
              <a:gd name="connsiteX2003" fmla="*/ 4109613 w 5135807"/>
              <a:gd name="connsiteY2003" fmla="*/ 610755 h 3120348"/>
              <a:gd name="connsiteX2004" fmla="*/ 4104601 w 5135807"/>
              <a:gd name="connsiteY2004" fmla="*/ 607648 h 3120348"/>
              <a:gd name="connsiteX2005" fmla="*/ 2340189 w 5135807"/>
              <a:gd name="connsiteY2005" fmla="*/ 606575 h 3120348"/>
              <a:gd name="connsiteX2006" fmla="*/ 2338118 w 5135807"/>
              <a:gd name="connsiteY2006" fmla="*/ 610348 h 3120348"/>
              <a:gd name="connsiteX2007" fmla="*/ 2331840 w 5135807"/>
              <a:gd name="connsiteY2007" fmla="*/ 610755 h 3120348"/>
              <a:gd name="connsiteX2008" fmla="*/ 2334008 w 5135807"/>
              <a:gd name="connsiteY2008" fmla="*/ 609669 h 3120348"/>
              <a:gd name="connsiteX2009" fmla="*/ 4102025 w 5135807"/>
              <a:gd name="connsiteY2009" fmla="*/ 606051 h 3120348"/>
              <a:gd name="connsiteX2010" fmla="*/ 4104601 w 5135807"/>
              <a:gd name="connsiteY2010" fmla="*/ 607648 h 3120348"/>
              <a:gd name="connsiteX2011" fmla="*/ 4102698 w 5135807"/>
              <a:gd name="connsiteY2011" fmla="*/ 608550 h 3120348"/>
              <a:gd name="connsiteX2012" fmla="*/ 4102748 w 5135807"/>
              <a:gd name="connsiteY2012" fmla="*/ 608222 h 3120348"/>
              <a:gd name="connsiteX2013" fmla="*/ 4100178 w 5135807"/>
              <a:gd name="connsiteY2013" fmla="*/ 608030 h 3120348"/>
              <a:gd name="connsiteX2014" fmla="*/ 4100941 w 5135807"/>
              <a:gd name="connsiteY2014" fmla="*/ 607860 h 3120348"/>
              <a:gd name="connsiteX2015" fmla="*/ 4102025 w 5135807"/>
              <a:gd name="connsiteY2015" fmla="*/ 606051 h 3120348"/>
              <a:gd name="connsiteX2016" fmla="*/ 4115394 w 5135807"/>
              <a:gd name="connsiteY2016" fmla="*/ 604965 h 3120348"/>
              <a:gd name="connsiteX2017" fmla="*/ 4115394 w 5135807"/>
              <a:gd name="connsiteY2017" fmla="*/ 607860 h 3120348"/>
              <a:gd name="connsiteX2018" fmla="*/ 4109613 w 5135807"/>
              <a:gd name="connsiteY2018" fmla="*/ 610755 h 3120348"/>
              <a:gd name="connsiteX2019" fmla="*/ 4115394 w 5135807"/>
              <a:gd name="connsiteY2019" fmla="*/ 604965 h 3120348"/>
              <a:gd name="connsiteX2020" fmla="*/ 334487 w 5135807"/>
              <a:gd name="connsiteY2020" fmla="*/ 602572 h 3120348"/>
              <a:gd name="connsiteX2021" fmla="*/ 340896 w 5135807"/>
              <a:gd name="connsiteY2021" fmla="*/ 603642 h 3120348"/>
              <a:gd name="connsiteX2022" fmla="*/ 339704 w 5135807"/>
              <a:gd name="connsiteY2022" fmla="*/ 604378 h 3120348"/>
              <a:gd name="connsiteX2023" fmla="*/ 334375 w 5135807"/>
              <a:gd name="connsiteY2023" fmla="*/ 603156 h 3120348"/>
              <a:gd name="connsiteX2024" fmla="*/ 3349362 w 5135807"/>
              <a:gd name="connsiteY2024" fmla="*/ 599176 h 3120348"/>
              <a:gd name="connsiteX2025" fmla="*/ 3347917 w 5135807"/>
              <a:gd name="connsiteY2025" fmla="*/ 600624 h 3120348"/>
              <a:gd name="connsiteX2026" fmla="*/ 3346301 w 5135807"/>
              <a:gd name="connsiteY2026" fmla="*/ 602241 h 3120348"/>
              <a:gd name="connsiteX2027" fmla="*/ 3345749 w 5135807"/>
              <a:gd name="connsiteY2027" fmla="*/ 602071 h 3120348"/>
              <a:gd name="connsiteX2028" fmla="*/ 3349362 w 5135807"/>
              <a:gd name="connsiteY2028" fmla="*/ 599176 h 3120348"/>
              <a:gd name="connsiteX2029" fmla="*/ 2997428 w 5135807"/>
              <a:gd name="connsiteY2029" fmla="*/ 598189 h 3120348"/>
              <a:gd name="connsiteX2030" fmla="*/ 3001170 w 5135807"/>
              <a:gd name="connsiteY2030" fmla="*/ 598769 h 3120348"/>
              <a:gd name="connsiteX2031" fmla="*/ 2996698 w 5135807"/>
              <a:gd name="connsiteY2031" fmla="*/ 599176 h 3120348"/>
              <a:gd name="connsiteX2032" fmla="*/ 2993807 w 5135807"/>
              <a:gd name="connsiteY2032" fmla="*/ 599176 h 3120348"/>
              <a:gd name="connsiteX2033" fmla="*/ 337265 w 5135807"/>
              <a:gd name="connsiteY2033" fmla="*/ 593387 h 3120348"/>
              <a:gd name="connsiteX2034" fmla="*/ 335549 w 5135807"/>
              <a:gd name="connsiteY2034" fmla="*/ 597051 h 3120348"/>
              <a:gd name="connsiteX2035" fmla="*/ 334487 w 5135807"/>
              <a:gd name="connsiteY2035" fmla="*/ 602572 h 3120348"/>
              <a:gd name="connsiteX2036" fmla="*/ 333652 w 5135807"/>
              <a:gd name="connsiteY2036" fmla="*/ 602433 h 3120348"/>
              <a:gd name="connsiteX2037" fmla="*/ 331484 w 5135807"/>
              <a:gd name="connsiteY2037" fmla="*/ 602071 h 3120348"/>
              <a:gd name="connsiteX2038" fmla="*/ 325703 w 5135807"/>
              <a:gd name="connsiteY2038" fmla="*/ 602071 h 3120348"/>
              <a:gd name="connsiteX2039" fmla="*/ 337265 w 5135807"/>
              <a:gd name="connsiteY2039" fmla="*/ 593387 h 3120348"/>
              <a:gd name="connsiteX2040" fmla="*/ 3021907 w 5135807"/>
              <a:gd name="connsiteY2040" fmla="*/ 579723 h 3120348"/>
              <a:gd name="connsiteX2041" fmla="*/ 3022353 w 5135807"/>
              <a:gd name="connsiteY2041" fmla="*/ 580362 h 3120348"/>
              <a:gd name="connsiteX2042" fmla="*/ 3016933 w 5135807"/>
              <a:gd name="connsiteY2042" fmla="*/ 584703 h 3120348"/>
              <a:gd name="connsiteX2043" fmla="*/ 3017656 w 5135807"/>
              <a:gd name="connsiteY2043" fmla="*/ 583980 h 3120348"/>
              <a:gd name="connsiteX2044" fmla="*/ 3332018 w 5135807"/>
              <a:gd name="connsiteY2044" fmla="*/ 578914 h 3120348"/>
              <a:gd name="connsiteX2045" fmla="*/ 3332018 w 5135807"/>
              <a:gd name="connsiteY2045" fmla="*/ 581809 h 3120348"/>
              <a:gd name="connsiteX2046" fmla="*/ 3332001 w 5135807"/>
              <a:gd name="connsiteY2046" fmla="*/ 581822 h 3120348"/>
              <a:gd name="connsiteX2047" fmla="*/ 421095 w 5135807"/>
              <a:gd name="connsiteY2047" fmla="*/ 578914 h 3120348"/>
              <a:gd name="connsiteX2048" fmla="*/ 420011 w 5135807"/>
              <a:gd name="connsiteY2048" fmla="*/ 580000 h 3120348"/>
              <a:gd name="connsiteX2049" fmla="*/ 415768 w 5135807"/>
              <a:gd name="connsiteY2049" fmla="*/ 584249 h 3120348"/>
              <a:gd name="connsiteX2050" fmla="*/ 414185 w 5135807"/>
              <a:gd name="connsiteY2050" fmla="*/ 585020 h 3120348"/>
              <a:gd name="connsiteX2051" fmla="*/ 421095 w 5135807"/>
              <a:gd name="connsiteY2051" fmla="*/ 578914 h 3120348"/>
              <a:gd name="connsiteX2052" fmla="*/ 3031386 w 5135807"/>
              <a:gd name="connsiteY2052" fmla="*/ 577829 h 3120348"/>
              <a:gd name="connsiteX2053" fmla="*/ 3034912 w 5135807"/>
              <a:gd name="connsiteY2053" fmla="*/ 578491 h 3120348"/>
              <a:gd name="connsiteX2054" fmla="*/ 3034277 w 5135807"/>
              <a:gd name="connsiteY2054" fmla="*/ 578914 h 3120348"/>
              <a:gd name="connsiteX2055" fmla="*/ 3031386 w 5135807"/>
              <a:gd name="connsiteY2055" fmla="*/ 577829 h 3120348"/>
              <a:gd name="connsiteX2056" fmla="*/ 3036445 w 5135807"/>
              <a:gd name="connsiteY2056" fmla="*/ 577467 h 3120348"/>
              <a:gd name="connsiteX2057" fmla="*/ 3037168 w 5135807"/>
              <a:gd name="connsiteY2057" fmla="*/ 578914 h 3120348"/>
              <a:gd name="connsiteX2058" fmla="*/ 3034912 w 5135807"/>
              <a:gd name="connsiteY2058" fmla="*/ 578491 h 3120348"/>
              <a:gd name="connsiteX2059" fmla="*/ 3035361 w 5135807"/>
              <a:gd name="connsiteY2059" fmla="*/ 578191 h 3120348"/>
              <a:gd name="connsiteX2060" fmla="*/ 2545751 w 5135807"/>
              <a:gd name="connsiteY2060" fmla="*/ 573125 h 3120348"/>
              <a:gd name="connsiteX2061" fmla="*/ 2546474 w 5135807"/>
              <a:gd name="connsiteY2061" fmla="*/ 573849 h 3120348"/>
              <a:gd name="connsiteX2062" fmla="*/ 2548641 w 5135807"/>
              <a:gd name="connsiteY2062" fmla="*/ 576019 h 3120348"/>
              <a:gd name="connsiteX2063" fmla="*/ 2548641 w 5135807"/>
              <a:gd name="connsiteY2063" fmla="*/ 576020 h 3120348"/>
              <a:gd name="connsiteX2064" fmla="*/ 2547918 w 5135807"/>
              <a:gd name="connsiteY2064" fmla="*/ 575296 h 3120348"/>
              <a:gd name="connsiteX2065" fmla="*/ 2545751 w 5135807"/>
              <a:gd name="connsiteY2065" fmla="*/ 573125 h 3120348"/>
              <a:gd name="connsiteX2066" fmla="*/ 366340 w 5135807"/>
              <a:gd name="connsiteY2066" fmla="*/ 563560 h 3120348"/>
              <a:gd name="connsiteX2067" fmla="*/ 366579 w 5135807"/>
              <a:gd name="connsiteY2067" fmla="*/ 563989 h 3120348"/>
              <a:gd name="connsiteX2068" fmla="*/ 366534 w 5135807"/>
              <a:gd name="connsiteY2068" fmla="*/ 565889 h 3120348"/>
              <a:gd name="connsiteX2069" fmla="*/ 399957 w 5135807"/>
              <a:gd name="connsiteY2069" fmla="*/ 561502 h 3120348"/>
              <a:gd name="connsiteX2070" fmla="*/ 400138 w 5135807"/>
              <a:gd name="connsiteY2070" fmla="*/ 561909 h 3120348"/>
              <a:gd name="connsiteX2071" fmla="*/ 397424 w 5135807"/>
              <a:gd name="connsiteY2071" fmla="*/ 562401 h 3120348"/>
              <a:gd name="connsiteX2072" fmla="*/ 3042949 w 5135807"/>
              <a:gd name="connsiteY2072" fmla="*/ 558652 h 3120348"/>
              <a:gd name="connsiteX2073" fmla="*/ 3039697 w 5135807"/>
              <a:gd name="connsiteY2073" fmla="*/ 566323 h 3120348"/>
              <a:gd name="connsiteX2074" fmla="*/ 3037168 w 5135807"/>
              <a:gd name="connsiteY2074" fmla="*/ 567336 h 3120348"/>
              <a:gd name="connsiteX2075" fmla="*/ 3042949 w 5135807"/>
              <a:gd name="connsiteY2075" fmla="*/ 558652 h 3120348"/>
              <a:gd name="connsiteX2076" fmla="*/ 2557314 w 5135807"/>
              <a:gd name="connsiteY2076" fmla="*/ 558652 h 3120348"/>
              <a:gd name="connsiteX2077" fmla="*/ 2571767 w 5135807"/>
              <a:gd name="connsiteY2077" fmla="*/ 564441 h 3120348"/>
              <a:gd name="connsiteX2078" fmla="*/ 2565986 w 5135807"/>
              <a:gd name="connsiteY2078" fmla="*/ 573125 h 3120348"/>
              <a:gd name="connsiteX2079" fmla="*/ 2554740 w 5135807"/>
              <a:gd name="connsiteY2079" fmla="*/ 573125 h 3120348"/>
              <a:gd name="connsiteX2080" fmla="*/ 2555191 w 5135807"/>
              <a:gd name="connsiteY2080" fmla="*/ 572311 h 3120348"/>
              <a:gd name="connsiteX2081" fmla="*/ 2551532 w 5135807"/>
              <a:gd name="connsiteY2081" fmla="*/ 573125 h 3120348"/>
              <a:gd name="connsiteX2082" fmla="*/ 2553339 w 5135807"/>
              <a:gd name="connsiteY2082" fmla="*/ 573125 h 3120348"/>
              <a:gd name="connsiteX2083" fmla="*/ 2554740 w 5135807"/>
              <a:gd name="connsiteY2083" fmla="*/ 573125 h 3120348"/>
              <a:gd name="connsiteX2084" fmla="*/ 2551532 w 5135807"/>
              <a:gd name="connsiteY2084" fmla="*/ 578914 h 3120348"/>
              <a:gd name="connsiteX2085" fmla="*/ 2548641 w 5135807"/>
              <a:gd name="connsiteY2085" fmla="*/ 576019 h 3120348"/>
              <a:gd name="connsiteX2086" fmla="*/ 2556230 w 5135807"/>
              <a:gd name="connsiteY2086" fmla="*/ 560823 h 3120348"/>
              <a:gd name="connsiteX2087" fmla="*/ 2557314 w 5135807"/>
              <a:gd name="connsiteY2087" fmla="*/ 558652 h 3120348"/>
              <a:gd name="connsiteX2088" fmla="*/ 3716118 w 5135807"/>
              <a:gd name="connsiteY2088" fmla="*/ 556572 h 3120348"/>
              <a:gd name="connsiteX2089" fmla="*/ 3716652 w 5135807"/>
              <a:gd name="connsiteY2089" fmla="*/ 556665 h 3120348"/>
              <a:gd name="connsiteX2090" fmla="*/ 3715034 w 5135807"/>
              <a:gd name="connsiteY2090" fmla="*/ 557205 h 3120348"/>
              <a:gd name="connsiteX2091" fmla="*/ 3716118 w 5135807"/>
              <a:gd name="connsiteY2091" fmla="*/ 556572 h 3120348"/>
              <a:gd name="connsiteX2092" fmla="*/ 3719370 w 5135807"/>
              <a:gd name="connsiteY2092" fmla="*/ 555758 h 3120348"/>
              <a:gd name="connsiteX2093" fmla="*/ 3718689 w 5135807"/>
              <a:gd name="connsiteY2093" fmla="*/ 557020 h 3120348"/>
              <a:gd name="connsiteX2094" fmla="*/ 3716652 w 5135807"/>
              <a:gd name="connsiteY2094" fmla="*/ 556665 h 3120348"/>
              <a:gd name="connsiteX2095" fmla="*/ 3950625 w 5135807"/>
              <a:gd name="connsiteY2095" fmla="*/ 535496 h 3120348"/>
              <a:gd name="connsiteX2096" fmla="*/ 3953516 w 5135807"/>
              <a:gd name="connsiteY2096" fmla="*/ 535496 h 3120348"/>
              <a:gd name="connsiteX2097" fmla="*/ 3951709 w 5135807"/>
              <a:gd name="connsiteY2097" fmla="*/ 535858 h 3120348"/>
              <a:gd name="connsiteX2098" fmla="*/ 3950625 w 5135807"/>
              <a:gd name="connsiteY2098" fmla="*/ 536075 h 3120348"/>
              <a:gd name="connsiteX2099" fmla="*/ 3378269 w 5135807"/>
              <a:gd name="connsiteY2099" fmla="*/ 535496 h 3120348"/>
              <a:gd name="connsiteX2100" fmla="*/ 3375718 w 5135807"/>
              <a:gd name="connsiteY2100" fmla="*/ 538050 h 3120348"/>
              <a:gd name="connsiteX2101" fmla="*/ 3375378 w 5135807"/>
              <a:gd name="connsiteY2101" fmla="*/ 538029 h 3120348"/>
              <a:gd name="connsiteX2102" fmla="*/ 3378269 w 5135807"/>
              <a:gd name="connsiteY2102" fmla="*/ 535496 h 3120348"/>
              <a:gd name="connsiteX2103" fmla="*/ 3068965 w 5135807"/>
              <a:gd name="connsiteY2103" fmla="*/ 529707 h 3120348"/>
              <a:gd name="connsiteX2104" fmla="*/ 3071856 w 5135807"/>
              <a:gd name="connsiteY2104" fmla="*/ 532601 h 3120348"/>
              <a:gd name="connsiteX2105" fmla="*/ 3070772 w 5135807"/>
              <a:gd name="connsiteY2105" fmla="*/ 532601 h 3120348"/>
              <a:gd name="connsiteX2106" fmla="*/ 3068965 w 5135807"/>
              <a:gd name="connsiteY2106" fmla="*/ 532601 h 3120348"/>
              <a:gd name="connsiteX2107" fmla="*/ 3068965 w 5135807"/>
              <a:gd name="connsiteY2107" fmla="*/ 529707 h 3120348"/>
              <a:gd name="connsiteX2108" fmla="*/ 3233373 w 5135807"/>
              <a:gd name="connsiteY2108" fmla="*/ 526450 h 3120348"/>
              <a:gd name="connsiteX2109" fmla="*/ 3234147 w 5135807"/>
              <a:gd name="connsiteY2109" fmla="*/ 527226 h 3120348"/>
              <a:gd name="connsiteX2110" fmla="*/ 3227953 w 5135807"/>
              <a:gd name="connsiteY2110" fmla="*/ 529707 h 3120348"/>
              <a:gd name="connsiteX2111" fmla="*/ 3233373 w 5135807"/>
              <a:gd name="connsiteY2111" fmla="*/ 526450 h 3120348"/>
              <a:gd name="connsiteX2112" fmla="*/ 2335120 w 5135807"/>
              <a:gd name="connsiteY2112" fmla="*/ 483783 h 3120348"/>
              <a:gd name="connsiteX2113" fmla="*/ 2336321 w 5135807"/>
              <a:gd name="connsiteY2113" fmla="*/ 484986 h 3120348"/>
              <a:gd name="connsiteX2114" fmla="*/ 2334730 w 5135807"/>
              <a:gd name="connsiteY2114" fmla="*/ 484117 h 3120348"/>
              <a:gd name="connsiteX2115" fmla="*/ 2454230 w 5135807"/>
              <a:gd name="connsiteY2115" fmla="*/ 483366 h 3120348"/>
              <a:gd name="connsiteX2116" fmla="*/ 2454333 w 5135807"/>
              <a:gd name="connsiteY2116" fmla="*/ 485926 h 3120348"/>
              <a:gd name="connsiteX2117" fmla="*/ 2454016 w 5135807"/>
              <a:gd name="connsiteY2117" fmla="*/ 484524 h 3120348"/>
              <a:gd name="connsiteX2118" fmla="*/ 2454132 w 5135807"/>
              <a:gd name="connsiteY2118" fmla="*/ 483514 h 3120348"/>
              <a:gd name="connsiteX2119" fmla="*/ 3803059 w 5135807"/>
              <a:gd name="connsiteY2119" fmla="*/ 477850 h 3120348"/>
              <a:gd name="connsiteX2120" fmla="*/ 3800961 w 5135807"/>
              <a:gd name="connsiteY2120" fmla="*/ 481497 h 3120348"/>
              <a:gd name="connsiteX2121" fmla="*/ 3796335 w 5135807"/>
              <a:gd name="connsiteY2121" fmla="*/ 483393 h 3120348"/>
              <a:gd name="connsiteX2122" fmla="*/ 3798006 w 5135807"/>
              <a:gd name="connsiteY2122" fmla="*/ 480861 h 3120348"/>
              <a:gd name="connsiteX2123" fmla="*/ 3803200 w 5135807"/>
              <a:gd name="connsiteY2123" fmla="*/ 477604 h 3120348"/>
              <a:gd name="connsiteX2124" fmla="*/ 3803470 w 5135807"/>
              <a:gd name="connsiteY2124" fmla="*/ 477604 h 3120348"/>
              <a:gd name="connsiteX2125" fmla="*/ 3803059 w 5135807"/>
              <a:gd name="connsiteY2125" fmla="*/ 477850 h 3120348"/>
              <a:gd name="connsiteX2126" fmla="*/ 2326058 w 5135807"/>
              <a:gd name="connsiteY2126" fmla="*/ 477604 h 3120348"/>
              <a:gd name="connsiteX2127" fmla="*/ 2340512 w 5135807"/>
              <a:gd name="connsiteY2127" fmla="*/ 477604 h 3120348"/>
              <a:gd name="connsiteX2128" fmla="*/ 2343402 w 5135807"/>
              <a:gd name="connsiteY2128" fmla="*/ 477604 h 3120348"/>
              <a:gd name="connsiteX2129" fmla="*/ 2340421 w 5135807"/>
              <a:gd name="connsiteY2129" fmla="*/ 479233 h 3120348"/>
              <a:gd name="connsiteX2130" fmla="*/ 2335120 w 5135807"/>
              <a:gd name="connsiteY2130" fmla="*/ 483783 h 3120348"/>
              <a:gd name="connsiteX2131" fmla="*/ 2332924 w 5135807"/>
              <a:gd name="connsiteY2131" fmla="*/ 481584 h 3120348"/>
              <a:gd name="connsiteX2132" fmla="*/ 2331840 w 5135807"/>
              <a:gd name="connsiteY2132" fmla="*/ 480499 h 3120348"/>
              <a:gd name="connsiteX2133" fmla="*/ 2328949 w 5135807"/>
              <a:gd name="connsiteY2133" fmla="*/ 486288 h 3120348"/>
              <a:gd name="connsiteX2134" fmla="*/ 2326058 w 5135807"/>
              <a:gd name="connsiteY2134" fmla="*/ 477604 h 3120348"/>
              <a:gd name="connsiteX2135" fmla="*/ 446163 w 5135807"/>
              <a:gd name="connsiteY2135" fmla="*/ 476790 h 3120348"/>
              <a:gd name="connsiteX2136" fmla="*/ 449753 w 5135807"/>
              <a:gd name="connsiteY2136" fmla="*/ 480258 h 3120348"/>
              <a:gd name="connsiteX2137" fmla="*/ 443905 w 5135807"/>
              <a:gd name="connsiteY2137" fmla="*/ 481313 h 3120348"/>
              <a:gd name="connsiteX2138" fmla="*/ 446163 w 5135807"/>
              <a:gd name="connsiteY2138" fmla="*/ 476790 h 3120348"/>
              <a:gd name="connsiteX2139" fmla="*/ 2313954 w 5135807"/>
              <a:gd name="connsiteY2139" fmla="*/ 469825 h 3120348"/>
              <a:gd name="connsiteX2140" fmla="*/ 2313954 w 5135807"/>
              <a:gd name="connsiteY2140" fmla="*/ 477423 h 3120348"/>
              <a:gd name="connsiteX2141" fmla="*/ 2310886 w 5135807"/>
              <a:gd name="connsiteY2141" fmla="*/ 476399 h 3120348"/>
              <a:gd name="connsiteX2142" fmla="*/ 2315107 w 5135807"/>
              <a:gd name="connsiteY2142" fmla="*/ 466291 h 3120348"/>
              <a:gd name="connsiteX2143" fmla="*/ 2315218 w 5135807"/>
              <a:gd name="connsiteY2143" fmla="*/ 466388 h 3120348"/>
              <a:gd name="connsiteX2144" fmla="*/ 2311605 w 5135807"/>
              <a:gd name="connsiteY2144" fmla="*/ 468921 h 3120348"/>
              <a:gd name="connsiteX2145" fmla="*/ 2313050 w 5135807"/>
              <a:gd name="connsiteY2145" fmla="*/ 467835 h 3120348"/>
              <a:gd name="connsiteX2146" fmla="*/ 2456139 w 5135807"/>
              <a:gd name="connsiteY2146" fmla="*/ 466026 h 3120348"/>
              <a:gd name="connsiteX2147" fmla="*/ 2461921 w 5135807"/>
              <a:gd name="connsiteY2147" fmla="*/ 471815 h 3120348"/>
              <a:gd name="connsiteX2148" fmla="*/ 2454230 w 5135807"/>
              <a:gd name="connsiteY2148" fmla="*/ 483366 h 3120348"/>
              <a:gd name="connsiteX2149" fmla="*/ 2454210 w 5135807"/>
              <a:gd name="connsiteY2149" fmla="*/ 482842 h 3120348"/>
              <a:gd name="connsiteX2150" fmla="*/ 3026771 w 5135807"/>
              <a:gd name="connsiteY2150" fmla="*/ 440554 h 3120348"/>
              <a:gd name="connsiteX2151" fmla="*/ 3025967 w 5135807"/>
              <a:gd name="connsiteY2151" fmla="*/ 442508 h 3120348"/>
              <a:gd name="connsiteX2152" fmla="*/ 3026012 w 5135807"/>
              <a:gd name="connsiteY2152" fmla="*/ 441920 h 3120348"/>
              <a:gd name="connsiteX2153" fmla="*/ 3027010 w 5135807"/>
              <a:gd name="connsiteY2153" fmla="*/ 439975 h 3120348"/>
              <a:gd name="connsiteX2154" fmla="*/ 3027050 w 5135807"/>
              <a:gd name="connsiteY2154" fmla="*/ 439975 h 3120348"/>
              <a:gd name="connsiteX2155" fmla="*/ 3027094 w 5135807"/>
              <a:gd name="connsiteY2155" fmla="*/ 439975 h 3120348"/>
              <a:gd name="connsiteX2156" fmla="*/ 3026771 w 5135807"/>
              <a:gd name="connsiteY2156" fmla="*/ 440554 h 3120348"/>
              <a:gd name="connsiteX2157" fmla="*/ 3168338 w 5135807"/>
              <a:gd name="connsiteY2157" fmla="*/ 437438 h 3120348"/>
              <a:gd name="connsiteX2158" fmla="*/ 3168333 w 5135807"/>
              <a:gd name="connsiteY2158" fmla="*/ 437442 h 3120348"/>
              <a:gd name="connsiteX2159" fmla="*/ 3168057 w 5135807"/>
              <a:gd name="connsiteY2159" fmla="*/ 437633 h 3120348"/>
              <a:gd name="connsiteX2160" fmla="*/ 3168152 w 5135807"/>
              <a:gd name="connsiteY2160" fmla="*/ 437442 h 3120348"/>
              <a:gd name="connsiteX2161" fmla="*/ 3173030 w 5135807"/>
              <a:gd name="connsiteY2161" fmla="*/ 434186 h 3120348"/>
              <a:gd name="connsiteX2162" fmla="*/ 3173211 w 5135807"/>
              <a:gd name="connsiteY2162" fmla="*/ 437080 h 3120348"/>
              <a:gd name="connsiteX2163" fmla="*/ 3171053 w 5135807"/>
              <a:gd name="connsiteY2163" fmla="*/ 437378 h 3120348"/>
              <a:gd name="connsiteX2164" fmla="*/ 3168338 w 5135807"/>
              <a:gd name="connsiteY2164" fmla="*/ 437438 h 3120348"/>
              <a:gd name="connsiteX2165" fmla="*/ 3025605 w 5135807"/>
              <a:gd name="connsiteY2165" fmla="*/ 434186 h 3120348"/>
              <a:gd name="connsiteX2166" fmla="*/ 3028631 w 5135807"/>
              <a:gd name="connsiteY2166" fmla="*/ 436040 h 3120348"/>
              <a:gd name="connsiteX2167" fmla="*/ 3027010 w 5135807"/>
              <a:gd name="connsiteY2167" fmla="*/ 439975 h 3120348"/>
              <a:gd name="connsiteX2168" fmla="*/ 3025605 w 5135807"/>
              <a:gd name="connsiteY2168" fmla="*/ 439975 h 3120348"/>
              <a:gd name="connsiteX2169" fmla="*/ 3025605 w 5135807"/>
              <a:gd name="connsiteY2169" fmla="*/ 434186 h 3120348"/>
              <a:gd name="connsiteX2170" fmla="*/ 3470771 w 5135807"/>
              <a:gd name="connsiteY2170" fmla="*/ 431291 h 3120348"/>
              <a:gd name="connsiteX2171" fmla="*/ 3472216 w 5135807"/>
              <a:gd name="connsiteY2171" fmla="*/ 431291 h 3120348"/>
              <a:gd name="connsiteX2172" fmla="*/ 3472562 w 5135807"/>
              <a:gd name="connsiteY2172" fmla="*/ 431291 h 3120348"/>
              <a:gd name="connsiteX2173" fmla="*/ 3471855 w 5135807"/>
              <a:gd name="connsiteY2173" fmla="*/ 432829 h 3120348"/>
              <a:gd name="connsiteX2174" fmla="*/ 3468562 w 5135807"/>
              <a:gd name="connsiteY2174" fmla="*/ 432766 h 3120348"/>
              <a:gd name="connsiteX2175" fmla="*/ 3866795 w 5135807"/>
              <a:gd name="connsiteY2175" fmla="*/ 428397 h 3120348"/>
              <a:gd name="connsiteX2176" fmla="*/ 3865350 w 5135807"/>
              <a:gd name="connsiteY2176" fmla="*/ 429482 h 3120348"/>
              <a:gd name="connsiteX2177" fmla="*/ 3863752 w 5135807"/>
              <a:gd name="connsiteY2177" fmla="*/ 430682 h 3120348"/>
              <a:gd name="connsiteX2178" fmla="*/ 3863769 w 5135807"/>
              <a:gd name="connsiteY2178" fmla="*/ 430658 h 3120348"/>
              <a:gd name="connsiteX2179" fmla="*/ 3865198 w 5135807"/>
              <a:gd name="connsiteY2179" fmla="*/ 428613 h 3120348"/>
              <a:gd name="connsiteX2180" fmla="*/ 3462099 w 5135807"/>
              <a:gd name="connsiteY2180" fmla="*/ 425502 h 3120348"/>
              <a:gd name="connsiteX2181" fmla="*/ 3467158 w 5135807"/>
              <a:gd name="connsiteY2181" fmla="*/ 432739 h 3120348"/>
              <a:gd name="connsiteX2182" fmla="*/ 3468562 w 5135807"/>
              <a:gd name="connsiteY2182" fmla="*/ 432766 h 3120348"/>
              <a:gd name="connsiteX2183" fmla="*/ 3463183 w 5135807"/>
              <a:gd name="connsiteY2183" fmla="*/ 436357 h 3120348"/>
              <a:gd name="connsiteX2184" fmla="*/ 3462099 w 5135807"/>
              <a:gd name="connsiteY2184" fmla="*/ 437080 h 3120348"/>
              <a:gd name="connsiteX2185" fmla="*/ 3456317 w 5135807"/>
              <a:gd name="connsiteY2185" fmla="*/ 434186 h 3120348"/>
              <a:gd name="connsiteX2186" fmla="*/ 3462099 w 5135807"/>
              <a:gd name="connsiteY2186" fmla="*/ 425502 h 3120348"/>
              <a:gd name="connsiteX2187" fmla="*/ 3206392 w 5135807"/>
              <a:gd name="connsiteY2187" fmla="*/ 423050 h 3120348"/>
              <a:gd name="connsiteX2188" fmla="*/ 3204286 w 5135807"/>
              <a:gd name="connsiteY2188" fmla="*/ 428351 h 3120348"/>
              <a:gd name="connsiteX2189" fmla="*/ 3201937 w 5135807"/>
              <a:gd name="connsiteY2189" fmla="*/ 430206 h 3120348"/>
              <a:gd name="connsiteX2190" fmla="*/ 3199046 w 5135807"/>
              <a:gd name="connsiteY2190" fmla="*/ 427854 h 3120348"/>
              <a:gd name="connsiteX2191" fmla="*/ 3199046 w 5135807"/>
              <a:gd name="connsiteY2191" fmla="*/ 425502 h 3120348"/>
              <a:gd name="connsiteX2192" fmla="*/ 3200130 w 5135807"/>
              <a:gd name="connsiteY2192" fmla="*/ 425140 h 3120348"/>
              <a:gd name="connsiteX2193" fmla="*/ 2120544 w 5135807"/>
              <a:gd name="connsiteY2193" fmla="*/ 422332 h 3120348"/>
              <a:gd name="connsiteX2194" fmla="*/ 2122626 w 5135807"/>
              <a:gd name="connsiteY2194" fmla="*/ 424417 h 3120348"/>
              <a:gd name="connsiteX2195" fmla="*/ 2123710 w 5135807"/>
              <a:gd name="connsiteY2195" fmla="*/ 425502 h 3120348"/>
              <a:gd name="connsiteX2196" fmla="*/ 2117929 w 5135807"/>
              <a:gd name="connsiteY2196" fmla="*/ 428397 h 3120348"/>
              <a:gd name="connsiteX2197" fmla="*/ 2117026 w 5135807"/>
              <a:gd name="connsiteY2197" fmla="*/ 424281 h 3120348"/>
              <a:gd name="connsiteX2198" fmla="*/ 2119688 w 5135807"/>
              <a:gd name="connsiteY2198" fmla="*/ 422655 h 3120348"/>
              <a:gd name="connsiteX2199" fmla="*/ 2122807 w 5135807"/>
              <a:gd name="connsiteY2199" fmla="*/ 421477 h 3120348"/>
              <a:gd name="connsiteX2200" fmla="*/ 2120544 w 5135807"/>
              <a:gd name="connsiteY2200" fmla="*/ 422332 h 3120348"/>
              <a:gd name="connsiteX2201" fmla="*/ 2120420 w 5135807"/>
              <a:gd name="connsiteY2201" fmla="*/ 422208 h 3120348"/>
              <a:gd name="connsiteX2202" fmla="*/ 2121543 w 5135807"/>
              <a:gd name="connsiteY2202" fmla="*/ 421522 h 3120348"/>
              <a:gd name="connsiteX2203" fmla="*/ 2122807 w 5135807"/>
              <a:gd name="connsiteY2203" fmla="*/ 421477 h 3120348"/>
              <a:gd name="connsiteX2204" fmla="*/ 3207718 w 5135807"/>
              <a:gd name="connsiteY2204" fmla="*/ 419713 h 3120348"/>
              <a:gd name="connsiteX2205" fmla="*/ 3207718 w 5135807"/>
              <a:gd name="connsiteY2205" fmla="*/ 422607 h 3120348"/>
              <a:gd name="connsiteX2206" fmla="*/ 3206392 w 5135807"/>
              <a:gd name="connsiteY2206" fmla="*/ 423050 h 3120348"/>
              <a:gd name="connsiteX2207" fmla="*/ 3473662 w 5135807"/>
              <a:gd name="connsiteY2207" fmla="*/ 416818 h 3120348"/>
              <a:gd name="connsiteX2208" fmla="*/ 3476552 w 5135807"/>
              <a:gd name="connsiteY2208" fmla="*/ 419713 h 3120348"/>
              <a:gd name="connsiteX2209" fmla="*/ 3470771 w 5135807"/>
              <a:gd name="connsiteY2209" fmla="*/ 419713 h 3120348"/>
              <a:gd name="connsiteX2210" fmla="*/ 3473662 w 5135807"/>
              <a:gd name="connsiteY2210" fmla="*/ 416818 h 3120348"/>
              <a:gd name="connsiteX2211" fmla="*/ 3483341 w 5135807"/>
              <a:gd name="connsiteY2211" fmla="*/ 415181 h 3120348"/>
              <a:gd name="connsiteX2212" fmla="*/ 3488115 w 5135807"/>
              <a:gd name="connsiteY2212" fmla="*/ 419713 h 3120348"/>
              <a:gd name="connsiteX2213" fmla="*/ 3482903 w 5135807"/>
              <a:gd name="connsiteY2213" fmla="*/ 415473 h 3120348"/>
              <a:gd name="connsiteX2214" fmla="*/ 3482334 w 5135807"/>
              <a:gd name="connsiteY2214" fmla="*/ 415009 h 3120348"/>
              <a:gd name="connsiteX2215" fmla="*/ 3482903 w 5135807"/>
              <a:gd name="connsiteY2215" fmla="*/ 415473 h 3120348"/>
              <a:gd name="connsiteX2216" fmla="*/ 3480804 w 5135807"/>
              <a:gd name="connsiteY2216" fmla="*/ 416875 h 3120348"/>
              <a:gd name="connsiteX2217" fmla="*/ 3480798 w 5135807"/>
              <a:gd name="connsiteY2217" fmla="*/ 416864 h 3120348"/>
              <a:gd name="connsiteX2218" fmla="*/ 3482334 w 5135807"/>
              <a:gd name="connsiteY2218" fmla="*/ 415009 h 3120348"/>
              <a:gd name="connsiteX2219" fmla="*/ 3875467 w 5135807"/>
              <a:gd name="connsiteY2219" fmla="*/ 413924 h 3120348"/>
              <a:gd name="connsiteX2220" fmla="*/ 3865198 w 5135807"/>
              <a:gd name="connsiteY2220" fmla="*/ 428613 h 3120348"/>
              <a:gd name="connsiteX2221" fmla="*/ 3862459 w 5135807"/>
              <a:gd name="connsiteY2221" fmla="*/ 428985 h 3120348"/>
              <a:gd name="connsiteX2222" fmla="*/ 3875467 w 5135807"/>
              <a:gd name="connsiteY2222" fmla="*/ 413924 h 3120348"/>
              <a:gd name="connsiteX2223" fmla="*/ 3480166 w 5135807"/>
              <a:gd name="connsiteY2223" fmla="*/ 412477 h 3120348"/>
              <a:gd name="connsiteX2224" fmla="*/ 3485224 w 5135807"/>
              <a:gd name="connsiteY2224" fmla="*/ 413924 h 3120348"/>
              <a:gd name="connsiteX2225" fmla="*/ 3484140 w 5135807"/>
              <a:gd name="connsiteY2225" fmla="*/ 414647 h 3120348"/>
              <a:gd name="connsiteX2226" fmla="*/ 3483341 w 5135807"/>
              <a:gd name="connsiteY2226" fmla="*/ 415181 h 3120348"/>
              <a:gd name="connsiteX2227" fmla="*/ 3481159 w 5135807"/>
              <a:gd name="connsiteY2227" fmla="*/ 413110 h 3120348"/>
              <a:gd name="connsiteX2228" fmla="*/ 3480166 w 5135807"/>
              <a:gd name="connsiteY2228" fmla="*/ 412477 h 3120348"/>
              <a:gd name="connsiteX2229" fmla="*/ 3492700 w 5135807"/>
              <a:gd name="connsiteY2229" fmla="*/ 408757 h 3120348"/>
              <a:gd name="connsiteX2230" fmla="*/ 3492451 w 5135807"/>
              <a:gd name="connsiteY2230" fmla="*/ 409582 h 3120348"/>
              <a:gd name="connsiteX2231" fmla="*/ 3491728 w 5135807"/>
              <a:gd name="connsiteY2231" fmla="*/ 410486 h 3120348"/>
              <a:gd name="connsiteX2232" fmla="*/ 3493056 w 5135807"/>
              <a:gd name="connsiteY2232" fmla="*/ 407574 h 3120348"/>
              <a:gd name="connsiteX2233" fmla="*/ 3493280 w 5135807"/>
              <a:gd name="connsiteY2233" fmla="*/ 407723 h 3120348"/>
              <a:gd name="connsiteX2234" fmla="*/ 3492700 w 5135807"/>
              <a:gd name="connsiteY2234" fmla="*/ 408757 h 3120348"/>
              <a:gd name="connsiteX2235" fmla="*/ 3059345 w 5135807"/>
              <a:gd name="connsiteY2235" fmla="*/ 406054 h 3120348"/>
              <a:gd name="connsiteX2236" fmla="*/ 3063184 w 5135807"/>
              <a:gd name="connsiteY2236" fmla="*/ 408135 h 3120348"/>
              <a:gd name="connsiteX2237" fmla="*/ 3058861 w 5135807"/>
              <a:gd name="connsiteY2237" fmla="*/ 409945 h 3120348"/>
              <a:gd name="connsiteX2238" fmla="*/ 3056318 w 5135807"/>
              <a:gd name="connsiteY2238" fmla="*/ 408858 h 3120348"/>
              <a:gd name="connsiteX2239" fmla="*/ 3059345 w 5135807"/>
              <a:gd name="connsiteY2239" fmla="*/ 406054 h 3120348"/>
              <a:gd name="connsiteX2240" fmla="*/ 415314 w 5135807"/>
              <a:gd name="connsiteY2240" fmla="*/ 405240 h 3120348"/>
              <a:gd name="connsiteX2241" fmla="*/ 416395 w 5135807"/>
              <a:gd name="connsiteY2241" fmla="*/ 406322 h 3120348"/>
              <a:gd name="connsiteX2242" fmla="*/ 414908 w 5135807"/>
              <a:gd name="connsiteY2242" fmla="*/ 408496 h 3120348"/>
              <a:gd name="connsiteX2243" fmla="*/ 415314 w 5135807"/>
              <a:gd name="connsiteY2243" fmla="*/ 405240 h 3120348"/>
              <a:gd name="connsiteX2244" fmla="*/ 3447645 w 5135807"/>
              <a:gd name="connsiteY2244" fmla="*/ 405240 h 3120348"/>
              <a:gd name="connsiteX2245" fmla="*/ 3448368 w 5135807"/>
              <a:gd name="connsiteY2245" fmla="*/ 405964 h 3120348"/>
              <a:gd name="connsiteX2246" fmla="*/ 3447645 w 5135807"/>
              <a:gd name="connsiteY2246" fmla="*/ 405240 h 3120348"/>
              <a:gd name="connsiteX2247" fmla="*/ 2382909 w 5135807"/>
              <a:gd name="connsiteY2247" fmla="*/ 401381 h 3120348"/>
              <a:gd name="connsiteX2248" fmla="*/ 2383150 w 5135807"/>
              <a:gd name="connsiteY2248" fmla="*/ 401984 h 3120348"/>
              <a:gd name="connsiteX2249" fmla="*/ 2380982 w 5135807"/>
              <a:gd name="connsiteY2249" fmla="*/ 405240 h 3120348"/>
              <a:gd name="connsiteX2250" fmla="*/ 2381705 w 5135807"/>
              <a:gd name="connsiteY2250" fmla="*/ 403793 h 3120348"/>
              <a:gd name="connsiteX2251" fmla="*/ 3492857 w 5135807"/>
              <a:gd name="connsiteY2251" fmla="*/ 398388 h 3120348"/>
              <a:gd name="connsiteX2252" fmla="*/ 3495341 w 5135807"/>
              <a:gd name="connsiteY2252" fmla="*/ 399994 h 3120348"/>
              <a:gd name="connsiteX2253" fmla="*/ 3493056 w 5135807"/>
              <a:gd name="connsiteY2253" fmla="*/ 407574 h 3120348"/>
              <a:gd name="connsiteX2254" fmla="*/ 3486308 w 5135807"/>
              <a:gd name="connsiteY2254" fmla="*/ 403069 h 3120348"/>
              <a:gd name="connsiteX2255" fmla="*/ 3485224 w 5135807"/>
              <a:gd name="connsiteY2255" fmla="*/ 402345 h 3120348"/>
              <a:gd name="connsiteX2256" fmla="*/ 3492857 w 5135807"/>
              <a:gd name="connsiteY2256" fmla="*/ 398388 h 3120348"/>
              <a:gd name="connsiteX2257" fmla="*/ 471113 w 5135807"/>
              <a:gd name="connsiteY2257" fmla="*/ 393700 h 3120348"/>
              <a:gd name="connsiteX2258" fmla="*/ 472270 w 5135807"/>
              <a:gd name="connsiteY2258" fmla="*/ 393707 h 3120348"/>
              <a:gd name="connsiteX2259" fmla="*/ 472766 w 5135807"/>
              <a:gd name="connsiteY2259" fmla="*/ 394024 h 3120348"/>
              <a:gd name="connsiteX2260" fmla="*/ 472486 w 5135807"/>
              <a:gd name="connsiteY2260" fmla="*/ 394305 h 3120348"/>
              <a:gd name="connsiteX2261" fmla="*/ 464456 w 5135807"/>
              <a:gd name="connsiteY2261" fmla="*/ 390767 h 3120348"/>
              <a:gd name="connsiteX2262" fmla="*/ 471113 w 5135807"/>
              <a:gd name="connsiteY2262" fmla="*/ 393700 h 3120348"/>
              <a:gd name="connsiteX2263" fmla="*/ 464456 w 5135807"/>
              <a:gd name="connsiteY2263" fmla="*/ 393662 h 3120348"/>
              <a:gd name="connsiteX2264" fmla="*/ 464456 w 5135807"/>
              <a:gd name="connsiteY2264" fmla="*/ 390767 h 3120348"/>
              <a:gd name="connsiteX2265" fmla="*/ 2485878 w 5135807"/>
              <a:gd name="connsiteY2265" fmla="*/ 369673 h 3120348"/>
              <a:gd name="connsiteX2266" fmla="*/ 2485313 w 5135807"/>
              <a:gd name="connsiteY2266" fmla="*/ 370239 h 3120348"/>
              <a:gd name="connsiteX2267" fmla="*/ 2482653 w 5135807"/>
              <a:gd name="connsiteY2267" fmla="*/ 371274 h 3120348"/>
              <a:gd name="connsiteX2268" fmla="*/ 2481794 w 5135807"/>
              <a:gd name="connsiteY2268" fmla="*/ 371591 h 3120348"/>
              <a:gd name="connsiteX2269" fmla="*/ 2487937 w 5135807"/>
              <a:gd name="connsiteY2269" fmla="*/ 367611 h 3120348"/>
              <a:gd name="connsiteX2270" fmla="*/ 2486898 w 5135807"/>
              <a:gd name="connsiteY2270" fmla="*/ 369194 h 3120348"/>
              <a:gd name="connsiteX2271" fmla="*/ 2485878 w 5135807"/>
              <a:gd name="connsiteY2271" fmla="*/ 369673 h 3120348"/>
              <a:gd name="connsiteX2272" fmla="*/ 2486853 w 5135807"/>
              <a:gd name="connsiteY2272" fmla="*/ 368696 h 3120348"/>
              <a:gd name="connsiteX2273" fmla="*/ 2487937 w 5135807"/>
              <a:gd name="connsiteY2273" fmla="*/ 367611 h 3120348"/>
              <a:gd name="connsiteX2274" fmla="*/ 3253969 w 5135807"/>
              <a:gd name="connsiteY2274" fmla="*/ 365055 h 3120348"/>
              <a:gd name="connsiteX2275" fmla="*/ 3256992 w 5135807"/>
              <a:gd name="connsiteY2275" fmla="*/ 366746 h 3120348"/>
              <a:gd name="connsiteX2276" fmla="*/ 3253969 w 5135807"/>
              <a:gd name="connsiteY2276" fmla="*/ 367611 h 3120348"/>
              <a:gd name="connsiteX2277" fmla="*/ 3253969 w 5135807"/>
              <a:gd name="connsiteY2277" fmla="*/ 366887 h 3120348"/>
              <a:gd name="connsiteX2278" fmla="*/ 3398504 w 5135807"/>
              <a:gd name="connsiteY2278" fmla="*/ 364716 h 3120348"/>
              <a:gd name="connsiteX2279" fmla="*/ 3399588 w 5135807"/>
              <a:gd name="connsiteY2279" fmla="*/ 365802 h 3120348"/>
              <a:gd name="connsiteX2280" fmla="*/ 3400034 w 5135807"/>
              <a:gd name="connsiteY2280" fmla="*/ 366248 h 3120348"/>
              <a:gd name="connsiteX2281" fmla="*/ 3399949 w 5135807"/>
              <a:gd name="connsiteY2281" fmla="*/ 366525 h 3120348"/>
              <a:gd name="connsiteX2282" fmla="*/ 3398504 w 5135807"/>
              <a:gd name="connsiteY2282" fmla="*/ 364716 h 3120348"/>
              <a:gd name="connsiteX2283" fmla="*/ 3285767 w 5135807"/>
              <a:gd name="connsiteY2283" fmla="*/ 354280 h 3120348"/>
              <a:gd name="connsiteX2284" fmla="*/ 3285767 w 5135807"/>
              <a:gd name="connsiteY2284" fmla="*/ 354682 h 3120348"/>
              <a:gd name="connsiteX2285" fmla="*/ 3284327 w 5135807"/>
              <a:gd name="connsiteY2285" fmla="*/ 356032 h 3120348"/>
              <a:gd name="connsiteX2286" fmla="*/ 3283904 w 5135807"/>
              <a:gd name="connsiteY2286" fmla="*/ 356032 h 3120348"/>
              <a:gd name="connsiteX2287" fmla="*/ 3259976 w 5135807"/>
              <a:gd name="connsiteY2287" fmla="*/ 353681 h 3120348"/>
              <a:gd name="connsiteX2288" fmla="*/ 3268423 w 5135807"/>
              <a:gd name="connsiteY2288" fmla="*/ 356032 h 3120348"/>
              <a:gd name="connsiteX2289" fmla="*/ 3253969 w 5135807"/>
              <a:gd name="connsiteY2289" fmla="*/ 361822 h 3120348"/>
              <a:gd name="connsiteX2290" fmla="*/ 3253969 w 5135807"/>
              <a:gd name="connsiteY2290" fmla="*/ 365055 h 3120348"/>
              <a:gd name="connsiteX2291" fmla="*/ 3248188 w 5135807"/>
              <a:gd name="connsiteY2291" fmla="*/ 361822 h 3120348"/>
              <a:gd name="connsiteX2292" fmla="*/ 3259976 w 5135807"/>
              <a:gd name="connsiteY2292" fmla="*/ 353681 h 3120348"/>
              <a:gd name="connsiteX2293" fmla="*/ 491194 w 5135807"/>
              <a:gd name="connsiteY2293" fmla="*/ 353500 h 3120348"/>
              <a:gd name="connsiteX2294" fmla="*/ 492098 w 5135807"/>
              <a:gd name="connsiteY2294" fmla="*/ 353997 h 3120348"/>
              <a:gd name="connsiteX2295" fmla="*/ 491842 w 5135807"/>
              <a:gd name="connsiteY2295" fmla="*/ 354441 h 3120348"/>
              <a:gd name="connsiteX2296" fmla="*/ 490864 w 5135807"/>
              <a:gd name="connsiteY2296" fmla="*/ 354659 h 3120348"/>
              <a:gd name="connsiteX2297" fmla="*/ 3285767 w 5135807"/>
              <a:gd name="connsiteY2297" fmla="*/ 350243 h 3120348"/>
              <a:gd name="connsiteX2298" fmla="*/ 3290501 w 5135807"/>
              <a:gd name="connsiteY2298" fmla="*/ 350243 h 3120348"/>
              <a:gd name="connsiteX2299" fmla="*/ 3288898 w 5135807"/>
              <a:gd name="connsiteY2299" fmla="*/ 351746 h 3120348"/>
              <a:gd name="connsiteX2300" fmla="*/ 3287799 w 5135807"/>
              <a:gd name="connsiteY2300" fmla="*/ 352369 h 3120348"/>
              <a:gd name="connsiteX2301" fmla="*/ 3285767 w 5135807"/>
              <a:gd name="connsiteY2301" fmla="*/ 354280 h 3120348"/>
              <a:gd name="connsiteX2302" fmla="*/ 3285767 w 5135807"/>
              <a:gd name="connsiteY2302" fmla="*/ 350967 h 3120348"/>
              <a:gd name="connsiteX2303" fmla="*/ 3285767 w 5135807"/>
              <a:gd name="connsiteY2303" fmla="*/ 350243 h 3120348"/>
              <a:gd name="connsiteX2304" fmla="*/ 510707 w 5135807"/>
              <a:gd name="connsiteY2304" fmla="*/ 350243 h 3120348"/>
              <a:gd name="connsiteX2305" fmla="*/ 513597 w 5135807"/>
              <a:gd name="connsiteY2305" fmla="*/ 353138 h 3120348"/>
              <a:gd name="connsiteX2306" fmla="*/ 513597 w 5135807"/>
              <a:gd name="connsiteY2306" fmla="*/ 356032 h 3120348"/>
              <a:gd name="connsiteX2307" fmla="*/ 493363 w 5135807"/>
              <a:gd name="connsiteY2307" fmla="*/ 356032 h 3120348"/>
              <a:gd name="connsiteX2308" fmla="*/ 490923 w 5135807"/>
              <a:gd name="connsiteY2308" fmla="*/ 356032 h 3120348"/>
              <a:gd name="connsiteX2309" fmla="*/ 491842 w 5135807"/>
              <a:gd name="connsiteY2309" fmla="*/ 354441 h 3120348"/>
              <a:gd name="connsiteX2310" fmla="*/ 507455 w 5135807"/>
              <a:gd name="connsiteY2310" fmla="*/ 350967 h 3120348"/>
              <a:gd name="connsiteX2311" fmla="*/ 510707 w 5135807"/>
              <a:gd name="connsiteY2311" fmla="*/ 350243 h 3120348"/>
              <a:gd name="connsiteX2312" fmla="*/ 3658666 w 5135807"/>
              <a:gd name="connsiteY2312" fmla="*/ 347967 h 3120348"/>
              <a:gd name="connsiteX2313" fmla="*/ 3658666 w 5135807"/>
              <a:gd name="connsiteY2313" fmla="*/ 350243 h 3120348"/>
              <a:gd name="connsiteX2314" fmla="*/ 3657498 w 5135807"/>
              <a:gd name="connsiteY2314" fmla="*/ 349074 h 3120348"/>
              <a:gd name="connsiteX2315" fmla="*/ 3658666 w 5135807"/>
              <a:gd name="connsiteY2315" fmla="*/ 347349 h 3120348"/>
              <a:gd name="connsiteX2316" fmla="*/ 3659318 w 5135807"/>
              <a:gd name="connsiteY2316" fmla="*/ 347349 h 3120348"/>
              <a:gd name="connsiteX2317" fmla="*/ 3658666 w 5135807"/>
              <a:gd name="connsiteY2317" fmla="*/ 347967 h 3120348"/>
              <a:gd name="connsiteX2318" fmla="*/ 3118107 w 5135807"/>
              <a:gd name="connsiteY2318" fmla="*/ 347349 h 3120348"/>
              <a:gd name="connsiteX2319" fmla="*/ 3118830 w 5135807"/>
              <a:gd name="connsiteY2319" fmla="*/ 348434 h 3120348"/>
              <a:gd name="connsiteX2320" fmla="*/ 3120445 w 5135807"/>
              <a:gd name="connsiteY2320" fmla="*/ 350861 h 3120348"/>
              <a:gd name="connsiteX2321" fmla="*/ 3113636 w 5135807"/>
              <a:gd name="connsiteY2321" fmla="*/ 353454 h 3120348"/>
              <a:gd name="connsiteX2322" fmla="*/ 3118107 w 5135807"/>
              <a:gd name="connsiteY2322" fmla="*/ 347349 h 3120348"/>
              <a:gd name="connsiteX2323" fmla="*/ 473128 w 5135807"/>
              <a:gd name="connsiteY2323" fmla="*/ 347349 h 3120348"/>
              <a:gd name="connsiteX2324" fmla="*/ 484690 w 5135807"/>
              <a:gd name="connsiteY2324" fmla="*/ 356032 h 3120348"/>
              <a:gd name="connsiteX2325" fmla="*/ 490864 w 5135807"/>
              <a:gd name="connsiteY2325" fmla="*/ 354659 h 3120348"/>
              <a:gd name="connsiteX2326" fmla="*/ 490472 w 5135807"/>
              <a:gd name="connsiteY2326" fmla="*/ 356032 h 3120348"/>
              <a:gd name="connsiteX2327" fmla="*/ 490923 w 5135807"/>
              <a:gd name="connsiteY2327" fmla="*/ 356032 h 3120348"/>
              <a:gd name="connsiteX2328" fmla="*/ 487581 w 5135807"/>
              <a:gd name="connsiteY2328" fmla="*/ 361822 h 3120348"/>
              <a:gd name="connsiteX2329" fmla="*/ 473128 w 5135807"/>
              <a:gd name="connsiteY2329" fmla="*/ 356032 h 3120348"/>
              <a:gd name="connsiteX2330" fmla="*/ 464456 w 5135807"/>
              <a:gd name="connsiteY2330" fmla="*/ 356032 h 3120348"/>
              <a:gd name="connsiteX2331" fmla="*/ 473128 w 5135807"/>
              <a:gd name="connsiteY2331" fmla="*/ 347349 h 3120348"/>
              <a:gd name="connsiteX2332" fmla="*/ 3248703 w 5135807"/>
              <a:gd name="connsiteY2332" fmla="*/ 341875 h 3120348"/>
              <a:gd name="connsiteX2333" fmla="*/ 3251439 w 5135807"/>
              <a:gd name="connsiteY2333" fmla="*/ 342012 h 3120348"/>
              <a:gd name="connsiteX2334" fmla="*/ 3248188 w 5135807"/>
              <a:gd name="connsiteY2334" fmla="*/ 344454 h 3120348"/>
              <a:gd name="connsiteX2335" fmla="*/ 3374655 w 5135807"/>
              <a:gd name="connsiteY2335" fmla="*/ 334323 h 3120348"/>
              <a:gd name="connsiteX2336" fmla="*/ 3366706 w 5135807"/>
              <a:gd name="connsiteY2336" fmla="*/ 338665 h 3120348"/>
              <a:gd name="connsiteX2337" fmla="*/ 3367790 w 5135807"/>
              <a:gd name="connsiteY2337" fmla="*/ 337579 h 3120348"/>
              <a:gd name="connsiteX2338" fmla="*/ 3369201 w 5135807"/>
              <a:gd name="connsiteY2338" fmla="*/ 336166 h 3120348"/>
              <a:gd name="connsiteX2339" fmla="*/ 3371584 w 5135807"/>
              <a:gd name="connsiteY2339" fmla="*/ 334594 h 3120348"/>
              <a:gd name="connsiteX2340" fmla="*/ 3374655 w 5135807"/>
              <a:gd name="connsiteY2340" fmla="*/ 334323 h 3120348"/>
              <a:gd name="connsiteX2341" fmla="*/ 600139 w 5135807"/>
              <a:gd name="connsiteY2341" fmla="*/ 332936 h 3120348"/>
              <a:gd name="connsiteX2342" fmla="*/ 600318 w 5135807"/>
              <a:gd name="connsiteY2342" fmla="*/ 333238 h 3120348"/>
              <a:gd name="connsiteX2343" fmla="*/ 593814 w 5135807"/>
              <a:gd name="connsiteY2343" fmla="*/ 335273 h 3120348"/>
              <a:gd name="connsiteX2344" fmla="*/ 593733 w 5135807"/>
              <a:gd name="connsiteY2344" fmla="*/ 335074 h 3120348"/>
              <a:gd name="connsiteX2345" fmla="*/ 600104 w 5135807"/>
              <a:gd name="connsiteY2345" fmla="*/ 332876 h 3120348"/>
              <a:gd name="connsiteX2346" fmla="*/ 600318 w 5135807"/>
              <a:gd name="connsiteY2346" fmla="*/ 332876 h 3120348"/>
              <a:gd name="connsiteX2347" fmla="*/ 600139 w 5135807"/>
              <a:gd name="connsiteY2347" fmla="*/ 332936 h 3120348"/>
              <a:gd name="connsiteX2348" fmla="*/ 424122 w 5135807"/>
              <a:gd name="connsiteY2348" fmla="*/ 331380 h 3120348"/>
              <a:gd name="connsiteX2349" fmla="*/ 425567 w 5135807"/>
              <a:gd name="connsiteY2349" fmla="*/ 331609 h 3120348"/>
              <a:gd name="connsiteX2350" fmla="*/ 425793 w 5135807"/>
              <a:gd name="connsiteY2350" fmla="*/ 332152 h 3120348"/>
              <a:gd name="connsiteX2351" fmla="*/ 591646 w 5135807"/>
              <a:gd name="connsiteY2351" fmla="*/ 329981 h 3120348"/>
              <a:gd name="connsiteX2352" fmla="*/ 593733 w 5135807"/>
              <a:gd name="connsiteY2352" fmla="*/ 335074 h 3120348"/>
              <a:gd name="connsiteX2353" fmla="*/ 582974 w 5135807"/>
              <a:gd name="connsiteY2353" fmla="*/ 338665 h 3120348"/>
              <a:gd name="connsiteX2354" fmla="*/ 580083 w 5135807"/>
              <a:gd name="connsiteY2354" fmla="*/ 335770 h 3120348"/>
              <a:gd name="connsiteX2355" fmla="*/ 591646 w 5135807"/>
              <a:gd name="connsiteY2355" fmla="*/ 329981 h 3120348"/>
              <a:gd name="connsiteX2356" fmla="*/ 598150 w 5135807"/>
              <a:gd name="connsiteY2356" fmla="*/ 329574 h 3120348"/>
              <a:gd name="connsiteX2357" fmla="*/ 600104 w 5135807"/>
              <a:gd name="connsiteY2357" fmla="*/ 332876 h 3120348"/>
              <a:gd name="connsiteX2358" fmla="*/ 594537 w 5135807"/>
              <a:gd name="connsiteY2358" fmla="*/ 332876 h 3120348"/>
              <a:gd name="connsiteX2359" fmla="*/ 594898 w 5135807"/>
              <a:gd name="connsiteY2359" fmla="*/ 331790 h 3120348"/>
              <a:gd name="connsiteX2360" fmla="*/ 595621 w 5135807"/>
              <a:gd name="connsiteY2360" fmla="*/ 329617 h 3120348"/>
              <a:gd name="connsiteX2361" fmla="*/ 306597 w 5135807"/>
              <a:gd name="connsiteY2361" fmla="*/ 327212 h 3120348"/>
              <a:gd name="connsiteX2362" fmla="*/ 308720 w 5135807"/>
              <a:gd name="connsiteY2362" fmla="*/ 327448 h 3120348"/>
              <a:gd name="connsiteX2363" fmla="*/ 310357 w 5135807"/>
              <a:gd name="connsiteY2363" fmla="*/ 327631 h 3120348"/>
              <a:gd name="connsiteX2364" fmla="*/ 308720 w 5135807"/>
              <a:gd name="connsiteY2364" fmla="*/ 328715 h 3120348"/>
              <a:gd name="connsiteX2365" fmla="*/ 306191 w 5135807"/>
              <a:gd name="connsiteY2365" fmla="*/ 328534 h 3120348"/>
              <a:gd name="connsiteX2366" fmla="*/ 306913 w 5135807"/>
              <a:gd name="connsiteY2366" fmla="*/ 326182 h 3120348"/>
              <a:gd name="connsiteX2367" fmla="*/ 306597 w 5135807"/>
              <a:gd name="connsiteY2367" fmla="*/ 327212 h 3120348"/>
              <a:gd name="connsiteX2368" fmla="*/ 305468 w 5135807"/>
              <a:gd name="connsiteY2368" fmla="*/ 327087 h 3120348"/>
              <a:gd name="connsiteX2369" fmla="*/ 306913 w 5135807"/>
              <a:gd name="connsiteY2369" fmla="*/ 326182 h 3120348"/>
              <a:gd name="connsiteX2370" fmla="*/ 320956 w 5135807"/>
              <a:gd name="connsiteY2370" fmla="*/ 312614 h 3120348"/>
              <a:gd name="connsiteX2371" fmla="*/ 323896 w 5135807"/>
              <a:gd name="connsiteY2371" fmla="*/ 312614 h 3120348"/>
              <a:gd name="connsiteX2372" fmla="*/ 325703 w 5135807"/>
              <a:gd name="connsiteY2372" fmla="*/ 312614 h 3120348"/>
              <a:gd name="connsiteX2373" fmla="*/ 323879 w 5135807"/>
              <a:gd name="connsiteY2373" fmla="*/ 313875 h 3120348"/>
              <a:gd name="connsiteX2374" fmla="*/ 320012 w 5135807"/>
              <a:gd name="connsiteY2374" fmla="*/ 312207 h 3120348"/>
              <a:gd name="connsiteX2375" fmla="*/ 320956 w 5135807"/>
              <a:gd name="connsiteY2375" fmla="*/ 312614 h 3120348"/>
              <a:gd name="connsiteX2376" fmla="*/ 320195 w 5135807"/>
              <a:gd name="connsiteY2376" fmla="*/ 312614 h 3120348"/>
              <a:gd name="connsiteX2377" fmla="*/ 319199 w 5135807"/>
              <a:gd name="connsiteY2377" fmla="*/ 312252 h 3120348"/>
              <a:gd name="connsiteX2378" fmla="*/ 320012 w 5135807"/>
              <a:gd name="connsiteY2378" fmla="*/ 312207 h 3120348"/>
              <a:gd name="connsiteX2379" fmla="*/ 2601758 w 5135807"/>
              <a:gd name="connsiteY2379" fmla="*/ 306463 h 3120348"/>
              <a:gd name="connsiteX2380" fmla="*/ 2602821 w 5135807"/>
              <a:gd name="connsiteY2380" fmla="*/ 306660 h 3120348"/>
              <a:gd name="connsiteX2381" fmla="*/ 2602700 w 5135807"/>
              <a:gd name="connsiteY2381" fmla="*/ 306750 h 3120348"/>
              <a:gd name="connsiteX2382" fmla="*/ 2606455 w 5135807"/>
              <a:gd name="connsiteY2382" fmla="*/ 303930 h 3120348"/>
              <a:gd name="connsiteX2383" fmla="*/ 2608849 w 5135807"/>
              <a:gd name="connsiteY2383" fmla="*/ 307775 h 3120348"/>
              <a:gd name="connsiteX2384" fmla="*/ 2602821 w 5135807"/>
              <a:gd name="connsiteY2384" fmla="*/ 306660 h 3120348"/>
              <a:gd name="connsiteX2385" fmla="*/ 2605010 w 5135807"/>
              <a:gd name="connsiteY2385" fmla="*/ 305016 h 3120348"/>
              <a:gd name="connsiteX2386" fmla="*/ 2606455 w 5135807"/>
              <a:gd name="connsiteY2386" fmla="*/ 303930 h 3120348"/>
              <a:gd name="connsiteX2387" fmla="*/ 3192181 w 5135807"/>
              <a:gd name="connsiteY2387" fmla="*/ 280050 h 3120348"/>
              <a:gd name="connsiteX2388" fmla="*/ 3193265 w 5135807"/>
              <a:gd name="connsiteY2388" fmla="*/ 280774 h 3120348"/>
              <a:gd name="connsiteX2389" fmla="*/ 3192447 w 5135807"/>
              <a:gd name="connsiteY2389" fmla="*/ 280937 h 3120348"/>
              <a:gd name="connsiteX2390" fmla="*/ 555305 w 5135807"/>
              <a:gd name="connsiteY2390" fmla="*/ 258858 h 3120348"/>
              <a:gd name="connsiteX2391" fmla="*/ 552983 w 5135807"/>
              <a:gd name="connsiteY2391" fmla="*/ 259788 h 3120348"/>
              <a:gd name="connsiteX2392" fmla="*/ 551176 w 5135807"/>
              <a:gd name="connsiteY2392" fmla="*/ 260512 h 3120348"/>
              <a:gd name="connsiteX2393" fmla="*/ 548286 w 5135807"/>
              <a:gd name="connsiteY2393" fmla="*/ 260512 h 3120348"/>
              <a:gd name="connsiteX2394" fmla="*/ 565630 w 5135807"/>
              <a:gd name="connsiteY2394" fmla="*/ 254722 h 3120348"/>
              <a:gd name="connsiteX2395" fmla="*/ 567798 w 5135807"/>
              <a:gd name="connsiteY2395" fmla="*/ 255808 h 3120348"/>
              <a:gd name="connsiteX2396" fmla="*/ 567942 w 5135807"/>
              <a:gd name="connsiteY2396" fmla="*/ 255880 h 3120348"/>
              <a:gd name="connsiteX2397" fmla="*/ 555305 w 5135807"/>
              <a:gd name="connsiteY2397" fmla="*/ 258858 h 3120348"/>
              <a:gd name="connsiteX2398" fmla="*/ 620553 w 5135807"/>
              <a:gd name="connsiteY2398" fmla="*/ 248933 h 3120348"/>
              <a:gd name="connsiteX2399" fmla="*/ 620914 w 5135807"/>
              <a:gd name="connsiteY2399" fmla="*/ 250380 h 3120348"/>
              <a:gd name="connsiteX2400" fmla="*/ 622387 w 5135807"/>
              <a:gd name="connsiteY2400" fmla="*/ 256281 h 3120348"/>
              <a:gd name="connsiteX2401" fmla="*/ 615178 w 5135807"/>
              <a:gd name="connsiteY2401" fmla="*/ 257436 h 3120348"/>
              <a:gd name="connsiteX2402" fmla="*/ 620327 w 5135807"/>
              <a:gd name="connsiteY2402" fmla="*/ 249838 h 3120348"/>
              <a:gd name="connsiteX2403" fmla="*/ 619659 w 5135807"/>
              <a:gd name="connsiteY2403" fmla="*/ 249381 h 3120348"/>
              <a:gd name="connsiteX2404" fmla="*/ 1429945 w 5135807"/>
              <a:gd name="connsiteY2404" fmla="*/ 246039 h 3120348"/>
              <a:gd name="connsiteX2405" fmla="*/ 1428500 w 5135807"/>
              <a:gd name="connsiteY2405" fmla="*/ 247124 h 3120348"/>
              <a:gd name="connsiteX2406" fmla="*/ 1426863 w 5135807"/>
              <a:gd name="connsiteY2406" fmla="*/ 248354 h 3120348"/>
              <a:gd name="connsiteX2407" fmla="*/ 1423035 w 5135807"/>
              <a:gd name="connsiteY2407" fmla="*/ 246853 h 3120348"/>
              <a:gd name="connsiteX2408" fmla="*/ 1429945 w 5135807"/>
              <a:gd name="connsiteY2408" fmla="*/ 246039 h 3120348"/>
              <a:gd name="connsiteX2409" fmla="*/ 614771 w 5135807"/>
              <a:gd name="connsiteY2409" fmla="*/ 246039 h 3120348"/>
              <a:gd name="connsiteX2410" fmla="*/ 619659 w 5135807"/>
              <a:gd name="connsiteY2410" fmla="*/ 249381 h 3120348"/>
              <a:gd name="connsiteX2411" fmla="*/ 614771 w 5135807"/>
              <a:gd name="connsiteY2411" fmla="*/ 251828 h 3120348"/>
              <a:gd name="connsiteX2412" fmla="*/ 614771 w 5135807"/>
              <a:gd name="connsiteY2412" fmla="*/ 246039 h 3120348"/>
              <a:gd name="connsiteX2413" fmla="*/ 3225966 w 5135807"/>
              <a:gd name="connsiteY2413" fmla="*/ 239707 h 3120348"/>
              <a:gd name="connsiteX2414" fmla="*/ 3227842 w 5135807"/>
              <a:gd name="connsiteY2414" fmla="*/ 239916 h 3120348"/>
              <a:gd name="connsiteX2415" fmla="*/ 3225966 w 5135807"/>
              <a:gd name="connsiteY2415" fmla="*/ 245134 h 3120348"/>
              <a:gd name="connsiteX2416" fmla="*/ 3225966 w 5135807"/>
              <a:gd name="connsiteY2416" fmla="*/ 239707 h 3120348"/>
              <a:gd name="connsiteX2417" fmla="*/ 589297 w 5135807"/>
              <a:gd name="connsiteY2417" fmla="*/ 236767 h 3120348"/>
              <a:gd name="connsiteX2418" fmla="*/ 593124 w 5135807"/>
              <a:gd name="connsiteY2418" fmla="*/ 237196 h 3120348"/>
              <a:gd name="connsiteX2419" fmla="*/ 592911 w 5135807"/>
              <a:gd name="connsiteY2419" fmla="*/ 237762 h 3120348"/>
              <a:gd name="connsiteX2420" fmla="*/ 589297 w 5135807"/>
              <a:gd name="connsiteY2420" fmla="*/ 236767 h 3120348"/>
              <a:gd name="connsiteX2421" fmla="*/ 1996520 w 5135807"/>
              <a:gd name="connsiteY2421" fmla="*/ 228104 h 3120348"/>
              <a:gd name="connsiteX2422" fmla="*/ 1996520 w 5135807"/>
              <a:gd name="connsiteY2422" fmla="*/ 232651 h 3120348"/>
              <a:gd name="connsiteX2423" fmla="*/ 1996520 w 5135807"/>
              <a:gd name="connsiteY2423" fmla="*/ 234460 h 3120348"/>
              <a:gd name="connsiteX2424" fmla="*/ 1990739 w 5135807"/>
              <a:gd name="connsiteY2424" fmla="*/ 231566 h 3120348"/>
              <a:gd name="connsiteX2425" fmla="*/ 1989249 w 5135807"/>
              <a:gd name="connsiteY2425" fmla="*/ 228583 h 3120348"/>
              <a:gd name="connsiteX2426" fmla="*/ 1994713 w 5135807"/>
              <a:gd name="connsiteY2426" fmla="*/ 228536 h 3120348"/>
              <a:gd name="connsiteX2427" fmla="*/ 1996520 w 5135807"/>
              <a:gd name="connsiteY2427" fmla="*/ 227033 h 3120348"/>
              <a:gd name="connsiteX2428" fmla="*/ 1998688 w 5135807"/>
              <a:gd name="connsiteY2428" fmla="*/ 227586 h 3120348"/>
              <a:gd name="connsiteX2429" fmla="*/ 1996520 w 5135807"/>
              <a:gd name="connsiteY2429" fmla="*/ 228104 h 3120348"/>
              <a:gd name="connsiteX2430" fmla="*/ 2015310 w 5135807"/>
              <a:gd name="connsiteY2430" fmla="*/ 226500 h 3120348"/>
              <a:gd name="connsiteX2431" fmla="*/ 2015310 w 5135807"/>
              <a:gd name="connsiteY2431" fmla="*/ 226500 h 3120348"/>
              <a:gd name="connsiteX2432" fmla="*/ 2015310 w 5135807"/>
              <a:gd name="connsiteY2432" fmla="*/ 226500 h 3120348"/>
              <a:gd name="connsiteX2433" fmla="*/ 2009528 w 5135807"/>
              <a:gd name="connsiteY2433" fmla="*/ 225686 h 3120348"/>
              <a:gd name="connsiteX2434" fmla="*/ 2015310 w 5135807"/>
              <a:gd name="connsiteY2434" fmla="*/ 226500 h 3120348"/>
              <a:gd name="connsiteX2435" fmla="*/ 2016032 w 5135807"/>
              <a:gd name="connsiteY2435" fmla="*/ 227586 h 3120348"/>
              <a:gd name="connsiteX2436" fmla="*/ 2016755 w 5135807"/>
              <a:gd name="connsiteY2436" fmla="*/ 228671 h 3120348"/>
              <a:gd name="connsiteX2437" fmla="*/ 2014948 w 5135807"/>
              <a:gd name="connsiteY2437" fmla="*/ 228671 h 3120348"/>
              <a:gd name="connsiteX2438" fmla="*/ 2013864 w 5135807"/>
              <a:gd name="connsiteY2438" fmla="*/ 228671 h 3120348"/>
              <a:gd name="connsiteX2439" fmla="*/ 2008083 w 5135807"/>
              <a:gd name="connsiteY2439" fmla="*/ 228671 h 3120348"/>
              <a:gd name="connsiteX2440" fmla="*/ 2009528 w 5135807"/>
              <a:gd name="connsiteY2440" fmla="*/ 225686 h 3120348"/>
              <a:gd name="connsiteX2441" fmla="*/ 2016394 w 5135807"/>
              <a:gd name="connsiteY2441" fmla="*/ 225415 h 3120348"/>
              <a:gd name="connsiteX2442" fmla="*/ 2022536 w 5135807"/>
              <a:gd name="connsiteY2442" fmla="*/ 228671 h 3120348"/>
              <a:gd name="connsiteX2443" fmla="*/ 2016755 w 5135807"/>
              <a:gd name="connsiteY2443" fmla="*/ 228671 h 3120348"/>
              <a:gd name="connsiteX2444" fmla="*/ 2016394 w 5135807"/>
              <a:gd name="connsiteY2444" fmla="*/ 225415 h 3120348"/>
              <a:gd name="connsiteX2445" fmla="*/ 2034099 w 5135807"/>
              <a:gd name="connsiteY2445" fmla="*/ 217093 h 3120348"/>
              <a:gd name="connsiteX2446" fmla="*/ 2017071 w 5135807"/>
              <a:gd name="connsiteY2446" fmla="*/ 219445 h 3120348"/>
              <a:gd name="connsiteX2447" fmla="*/ 2017074 w 5135807"/>
              <a:gd name="connsiteY2447" fmla="*/ 219224 h 3120348"/>
              <a:gd name="connsiteX2448" fmla="*/ 3647394 w 5135807"/>
              <a:gd name="connsiteY2448" fmla="*/ 202642 h 3120348"/>
              <a:gd name="connsiteX2449" fmla="*/ 3647465 w 5135807"/>
              <a:gd name="connsiteY2449" fmla="*/ 202665 h 3120348"/>
              <a:gd name="connsiteX2450" fmla="*/ 3644212 w 5135807"/>
              <a:gd name="connsiteY2450" fmla="*/ 205515 h 3120348"/>
              <a:gd name="connsiteX2451" fmla="*/ 2090468 w 5135807"/>
              <a:gd name="connsiteY2451" fmla="*/ 196831 h 3120348"/>
              <a:gd name="connsiteX2452" fmla="*/ 2094804 w 5135807"/>
              <a:gd name="connsiteY2452" fmla="*/ 196831 h 3120348"/>
              <a:gd name="connsiteX2453" fmla="*/ 2090829 w 5135807"/>
              <a:gd name="connsiteY2453" fmla="*/ 197555 h 3120348"/>
              <a:gd name="connsiteX2454" fmla="*/ 3400222 w 5135807"/>
              <a:gd name="connsiteY2454" fmla="*/ 187330 h 3120348"/>
              <a:gd name="connsiteX2455" fmla="*/ 3398504 w 5135807"/>
              <a:gd name="connsiteY2455" fmla="*/ 191042 h 3120348"/>
              <a:gd name="connsiteX2456" fmla="*/ 3397643 w 5135807"/>
              <a:gd name="connsiteY2456" fmla="*/ 188613 h 3120348"/>
              <a:gd name="connsiteX2457" fmla="*/ 3401394 w 5135807"/>
              <a:gd name="connsiteY2457" fmla="*/ 185976 h 3120348"/>
              <a:gd name="connsiteX2458" fmla="*/ 3400943 w 5135807"/>
              <a:gd name="connsiteY2458" fmla="*/ 186971 h 3120348"/>
              <a:gd name="connsiteX2459" fmla="*/ 3400222 w 5135807"/>
              <a:gd name="connsiteY2459" fmla="*/ 187330 h 3120348"/>
              <a:gd name="connsiteX2460" fmla="*/ 3400647 w 5135807"/>
              <a:gd name="connsiteY2460" fmla="*/ 186412 h 3120348"/>
              <a:gd name="connsiteX2461" fmla="*/ 2053758 w 5135807"/>
              <a:gd name="connsiteY2461" fmla="*/ 166571 h 3120348"/>
              <a:gd name="connsiteX2462" fmla="*/ 2056321 w 5135807"/>
              <a:gd name="connsiteY2462" fmla="*/ 167071 h 3120348"/>
              <a:gd name="connsiteX2463" fmla="*/ 2051443 w 5135807"/>
              <a:gd name="connsiteY2463" fmla="*/ 167885 h 3120348"/>
              <a:gd name="connsiteX2464" fmla="*/ 1638075 w 5135807"/>
              <a:gd name="connsiteY2464" fmla="*/ 164991 h 3120348"/>
              <a:gd name="connsiteX2465" fmla="*/ 1637034 w 5135807"/>
              <a:gd name="connsiteY2465" fmla="*/ 165512 h 3120348"/>
              <a:gd name="connsiteX2466" fmla="*/ 1633197 w 5135807"/>
              <a:gd name="connsiteY2466" fmla="*/ 165805 h 3120348"/>
              <a:gd name="connsiteX2467" fmla="*/ 1638075 w 5135807"/>
              <a:gd name="connsiteY2467" fmla="*/ 164991 h 3120348"/>
              <a:gd name="connsiteX2468" fmla="*/ 2065535 w 5135807"/>
              <a:gd name="connsiteY2468" fmla="*/ 160287 h 3120348"/>
              <a:gd name="connsiteX2469" fmla="*/ 2063392 w 5135807"/>
              <a:gd name="connsiteY2469" fmla="*/ 161101 h 3120348"/>
              <a:gd name="connsiteX2470" fmla="*/ 2064587 w 5135807"/>
              <a:gd name="connsiteY2470" fmla="*/ 160423 h 3120348"/>
              <a:gd name="connsiteX2471" fmla="*/ 2065535 w 5135807"/>
              <a:gd name="connsiteY2471" fmla="*/ 160287 h 3120348"/>
              <a:gd name="connsiteX2472" fmla="*/ 811338 w 5135807"/>
              <a:gd name="connsiteY2472" fmla="*/ 156307 h 3120348"/>
              <a:gd name="connsiteX2473" fmla="*/ 808448 w 5135807"/>
              <a:gd name="connsiteY2473" fmla="*/ 159201 h 3120348"/>
              <a:gd name="connsiteX2474" fmla="*/ 800137 w 5135807"/>
              <a:gd name="connsiteY2474" fmla="*/ 160649 h 3120348"/>
              <a:gd name="connsiteX2475" fmla="*/ 799277 w 5135807"/>
              <a:gd name="connsiteY2475" fmla="*/ 160799 h 3120348"/>
              <a:gd name="connsiteX2476" fmla="*/ 805602 w 5135807"/>
              <a:gd name="connsiteY2476" fmla="*/ 157121 h 3120348"/>
              <a:gd name="connsiteX2477" fmla="*/ 811338 w 5135807"/>
              <a:gd name="connsiteY2477" fmla="*/ 156307 h 3120348"/>
              <a:gd name="connsiteX2478" fmla="*/ 853056 w 5135807"/>
              <a:gd name="connsiteY2478" fmla="*/ 154202 h 3120348"/>
              <a:gd name="connsiteX2479" fmla="*/ 853253 w 5135807"/>
              <a:gd name="connsiteY2479" fmla="*/ 154498 h 3120348"/>
              <a:gd name="connsiteX2480" fmla="*/ 852982 w 5135807"/>
              <a:gd name="connsiteY2480" fmla="*/ 154634 h 3120348"/>
              <a:gd name="connsiteX2481" fmla="*/ 852961 w 5135807"/>
              <a:gd name="connsiteY2481" fmla="*/ 154582 h 3120348"/>
              <a:gd name="connsiteX2482" fmla="*/ 2262463 w 5135807"/>
              <a:gd name="connsiteY2482" fmla="*/ 149432 h 3120348"/>
              <a:gd name="connsiteX2483" fmla="*/ 2262463 w 5135807"/>
              <a:gd name="connsiteY2483" fmla="*/ 153412 h 3120348"/>
              <a:gd name="connsiteX2484" fmla="*/ 2262463 w 5135807"/>
              <a:gd name="connsiteY2484" fmla="*/ 151965 h 3120348"/>
              <a:gd name="connsiteX2485" fmla="*/ 2262463 w 5135807"/>
              <a:gd name="connsiteY2485" fmla="*/ 149432 h 3120348"/>
              <a:gd name="connsiteX2486" fmla="*/ 1077125 w 5135807"/>
              <a:gd name="connsiteY2486" fmla="*/ 147936 h 3120348"/>
              <a:gd name="connsiteX2487" fmla="*/ 1076920 w 5135807"/>
              <a:gd name="connsiteY2487" fmla="*/ 148347 h 3120348"/>
              <a:gd name="connsiteX2488" fmla="*/ 1075859 w 5135807"/>
              <a:gd name="connsiteY2488" fmla="*/ 150471 h 3120348"/>
              <a:gd name="connsiteX2489" fmla="*/ 1073668 w 5135807"/>
              <a:gd name="connsiteY2489" fmla="*/ 150518 h 3120348"/>
              <a:gd name="connsiteX2490" fmla="*/ 1074843 w 5135807"/>
              <a:gd name="connsiteY2490" fmla="*/ 148437 h 3120348"/>
              <a:gd name="connsiteX2491" fmla="*/ 1077281 w 5135807"/>
              <a:gd name="connsiteY2491" fmla="*/ 147623 h 3120348"/>
              <a:gd name="connsiteX2492" fmla="*/ 1077341 w 5135807"/>
              <a:gd name="connsiteY2492" fmla="*/ 147889 h 3120348"/>
              <a:gd name="connsiteX2493" fmla="*/ 1077125 w 5135807"/>
              <a:gd name="connsiteY2493" fmla="*/ 147936 h 3120348"/>
              <a:gd name="connsiteX2494" fmla="*/ 1068912 w 5135807"/>
              <a:gd name="connsiteY2494" fmla="*/ 144729 h 3120348"/>
              <a:gd name="connsiteX2495" fmla="*/ 1071500 w 5135807"/>
              <a:gd name="connsiteY2495" fmla="*/ 144729 h 3120348"/>
              <a:gd name="connsiteX2496" fmla="*/ 1069430 w 5135807"/>
              <a:gd name="connsiteY2496" fmla="*/ 145550 h 3120348"/>
              <a:gd name="connsiteX2497" fmla="*/ 889387 w 5135807"/>
              <a:gd name="connsiteY2497" fmla="*/ 144729 h 3120348"/>
              <a:gd name="connsiteX2498" fmla="*/ 889387 w 5135807"/>
              <a:gd name="connsiteY2498" fmla="*/ 145814 h 3120348"/>
              <a:gd name="connsiteX2499" fmla="*/ 889387 w 5135807"/>
              <a:gd name="connsiteY2499" fmla="*/ 149714 h 3120348"/>
              <a:gd name="connsiteX2500" fmla="*/ 889251 w 5135807"/>
              <a:gd name="connsiteY2500" fmla="*/ 149704 h 3120348"/>
              <a:gd name="connsiteX2501" fmla="*/ 889387 w 5135807"/>
              <a:gd name="connsiteY2501" fmla="*/ 144729 h 3120348"/>
              <a:gd name="connsiteX2502" fmla="*/ 848917 w 5135807"/>
              <a:gd name="connsiteY2502" fmla="*/ 144729 h 3120348"/>
              <a:gd name="connsiteX2503" fmla="*/ 851808 w 5135807"/>
              <a:gd name="connsiteY2503" fmla="*/ 144729 h 3120348"/>
              <a:gd name="connsiteX2504" fmla="*/ 854699 w 5135807"/>
              <a:gd name="connsiteY2504" fmla="*/ 147623 h 3120348"/>
              <a:gd name="connsiteX2505" fmla="*/ 853056 w 5135807"/>
              <a:gd name="connsiteY2505" fmla="*/ 154202 h 3120348"/>
              <a:gd name="connsiteX2506" fmla="*/ 852402 w 5135807"/>
              <a:gd name="connsiteY2506" fmla="*/ 153219 h 3120348"/>
              <a:gd name="connsiteX2507" fmla="*/ 1067525 w 5135807"/>
              <a:gd name="connsiteY2507" fmla="*/ 143643 h 3120348"/>
              <a:gd name="connsiteX2508" fmla="*/ 1068655 w 5135807"/>
              <a:gd name="connsiteY2508" fmla="*/ 144322 h 3120348"/>
              <a:gd name="connsiteX2509" fmla="*/ 1068912 w 5135807"/>
              <a:gd name="connsiteY2509" fmla="*/ 144729 h 3120348"/>
              <a:gd name="connsiteX2510" fmla="*/ 1068369 w 5135807"/>
              <a:gd name="connsiteY2510" fmla="*/ 144729 h 3120348"/>
              <a:gd name="connsiteX2511" fmla="*/ 928330 w 5135807"/>
              <a:gd name="connsiteY2511" fmla="*/ 141070 h 3120348"/>
              <a:gd name="connsiteX2512" fmla="*/ 935638 w 5135807"/>
              <a:gd name="connsiteY2512" fmla="*/ 144729 h 3120348"/>
              <a:gd name="connsiteX2513" fmla="*/ 930916 w 5135807"/>
              <a:gd name="connsiteY2513" fmla="*/ 144729 h 3120348"/>
              <a:gd name="connsiteX2514" fmla="*/ 925520 w 5135807"/>
              <a:gd name="connsiteY2514" fmla="*/ 144367 h 3120348"/>
              <a:gd name="connsiteX2515" fmla="*/ 2304813 w 5135807"/>
              <a:gd name="connsiteY2515" fmla="*/ 135175 h 3120348"/>
              <a:gd name="connsiteX2516" fmla="*/ 2304613 w 5135807"/>
              <a:gd name="connsiteY2516" fmla="*/ 135575 h 3120348"/>
              <a:gd name="connsiteX2517" fmla="*/ 2304147 w 5135807"/>
              <a:gd name="connsiteY2517" fmla="*/ 135774 h 3120348"/>
              <a:gd name="connsiteX2518" fmla="*/ 929856 w 5135807"/>
              <a:gd name="connsiteY2518" fmla="*/ 133150 h 3120348"/>
              <a:gd name="connsiteX2519" fmla="*/ 933831 w 5135807"/>
              <a:gd name="connsiteY2519" fmla="*/ 133150 h 3120348"/>
              <a:gd name="connsiteX2520" fmla="*/ 935638 w 5135807"/>
              <a:gd name="connsiteY2520" fmla="*/ 133150 h 3120348"/>
              <a:gd name="connsiteX2521" fmla="*/ 935638 w 5135807"/>
              <a:gd name="connsiteY2521" fmla="*/ 138939 h 3120348"/>
              <a:gd name="connsiteX2522" fmla="*/ 928411 w 5135807"/>
              <a:gd name="connsiteY2522" fmla="*/ 140975 h 3120348"/>
              <a:gd name="connsiteX2523" fmla="*/ 928330 w 5135807"/>
              <a:gd name="connsiteY2523" fmla="*/ 141070 h 3120348"/>
              <a:gd name="connsiteX2524" fmla="*/ 925521 w 5135807"/>
              <a:gd name="connsiteY2524" fmla="*/ 139663 h 3120348"/>
              <a:gd name="connsiteX2525" fmla="*/ 924075 w 5135807"/>
              <a:gd name="connsiteY2525" fmla="*/ 138939 h 3120348"/>
              <a:gd name="connsiteX2526" fmla="*/ 929856 w 5135807"/>
              <a:gd name="connsiteY2526" fmla="*/ 136045 h 3120348"/>
              <a:gd name="connsiteX2527" fmla="*/ 929856 w 5135807"/>
              <a:gd name="connsiteY2527" fmla="*/ 133150 h 3120348"/>
              <a:gd name="connsiteX2528" fmla="*/ 3690463 w 5135807"/>
              <a:gd name="connsiteY2528" fmla="*/ 127361 h 3120348"/>
              <a:gd name="connsiteX2529" fmla="*/ 3673119 w 5135807"/>
              <a:gd name="connsiteY2529" fmla="*/ 136045 h 3120348"/>
              <a:gd name="connsiteX2530" fmla="*/ 3668414 w 5135807"/>
              <a:gd name="connsiteY2530" fmla="*/ 133689 h 3120348"/>
              <a:gd name="connsiteX2531" fmla="*/ 3674926 w 5135807"/>
              <a:gd name="connsiteY2531" fmla="*/ 129170 h 3120348"/>
              <a:gd name="connsiteX2532" fmla="*/ 3690463 w 5135807"/>
              <a:gd name="connsiteY2532" fmla="*/ 127361 h 3120348"/>
              <a:gd name="connsiteX2533" fmla="*/ 2308714 w 5135807"/>
              <a:gd name="connsiteY2533" fmla="*/ 127361 h 3120348"/>
              <a:gd name="connsiteX2534" fmla="*/ 2313988 w 5135807"/>
              <a:gd name="connsiteY2534" fmla="*/ 127361 h 3120348"/>
              <a:gd name="connsiteX2535" fmla="*/ 2309482 w 5135807"/>
              <a:gd name="connsiteY2535" fmla="*/ 130979 h 3120348"/>
              <a:gd name="connsiteX2536" fmla="*/ 2304813 w 5135807"/>
              <a:gd name="connsiteY2536" fmla="*/ 135175 h 3120348"/>
              <a:gd name="connsiteX2537" fmla="*/ 2307991 w 5135807"/>
              <a:gd name="connsiteY2537" fmla="*/ 128809 h 3120348"/>
              <a:gd name="connsiteX2538" fmla="*/ 2308714 w 5135807"/>
              <a:gd name="connsiteY2538" fmla="*/ 127361 h 3120348"/>
              <a:gd name="connsiteX2539" fmla="*/ 2451630 w 5135807"/>
              <a:gd name="connsiteY2539" fmla="*/ 116130 h 3120348"/>
              <a:gd name="connsiteX2540" fmla="*/ 2447467 w 5135807"/>
              <a:gd name="connsiteY2540" fmla="*/ 124467 h 3120348"/>
              <a:gd name="connsiteX2541" fmla="*/ 2448190 w 5135807"/>
              <a:gd name="connsiteY2541" fmla="*/ 116868 h 3120348"/>
              <a:gd name="connsiteX2542" fmla="*/ 2136402 w 5135807"/>
              <a:gd name="connsiteY2542" fmla="*/ 76571 h 3120348"/>
              <a:gd name="connsiteX2543" fmla="*/ 2129492 w 5135807"/>
              <a:gd name="connsiteY2543" fmla="*/ 81048 h 3120348"/>
              <a:gd name="connsiteX2544" fmla="*/ 2135273 w 5135807"/>
              <a:gd name="connsiteY2544" fmla="*/ 78153 h 3120348"/>
              <a:gd name="connsiteX2545" fmla="*/ 2133378 w 5135807"/>
              <a:gd name="connsiteY2545" fmla="*/ 77204 h 3120348"/>
              <a:gd name="connsiteX2546" fmla="*/ 3557385 w 5135807"/>
              <a:gd name="connsiteY2546" fmla="*/ 52209 h 3120348"/>
              <a:gd name="connsiteX2547" fmla="*/ 3556408 w 5135807"/>
              <a:gd name="connsiteY2547" fmla="*/ 53188 h 3120348"/>
              <a:gd name="connsiteX2548" fmla="*/ 3555066 w 5135807"/>
              <a:gd name="connsiteY2548" fmla="*/ 54531 h 3120348"/>
              <a:gd name="connsiteX2549" fmla="*/ 3546652 w 5135807"/>
              <a:gd name="connsiteY2549" fmla="*/ 57530 h 3120348"/>
              <a:gd name="connsiteX2550" fmla="*/ 3548549 w 5135807"/>
              <a:gd name="connsiteY2550" fmla="*/ 56218 h 3120348"/>
              <a:gd name="connsiteX2551" fmla="*/ 3557492 w 5135807"/>
              <a:gd name="connsiteY2551" fmla="*/ 52102 h 3120348"/>
              <a:gd name="connsiteX2552" fmla="*/ 3557492 w 5135807"/>
              <a:gd name="connsiteY2552" fmla="*/ 52161 h 3120348"/>
              <a:gd name="connsiteX2553" fmla="*/ 3557385 w 5135807"/>
              <a:gd name="connsiteY2553" fmla="*/ 52209 h 3120348"/>
              <a:gd name="connsiteX2554" fmla="*/ 2499861 w 5135807"/>
              <a:gd name="connsiteY2554" fmla="*/ 41338 h 3120348"/>
              <a:gd name="connsiteX2555" fmla="*/ 2500945 w 5135807"/>
              <a:gd name="connsiteY2555" fmla="*/ 41971 h 3120348"/>
              <a:gd name="connsiteX2556" fmla="*/ 2499327 w 5135807"/>
              <a:gd name="connsiteY2556" fmla="*/ 41431 h 3120348"/>
              <a:gd name="connsiteX2557" fmla="*/ 3537256 w 5135807"/>
              <a:gd name="connsiteY2557" fmla="*/ 40524 h 3120348"/>
              <a:gd name="connsiteX2558" fmla="*/ 3545929 w 5135807"/>
              <a:gd name="connsiteY2558" fmla="*/ 40524 h 3120348"/>
              <a:gd name="connsiteX2559" fmla="*/ 3543038 w 5135807"/>
              <a:gd name="connsiteY2559" fmla="*/ 49208 h 3120348"/>
              <a:gd name="connsiteX2560" fmla="*/ 3537256 w 5135807"/>
              <a:gd name="connsiteY2560" fmla="*/ 52102 h 3120348"/>
              <a:gd name="connsiteX2561" fmla="*/ 3540147 w 5135807"/>
              <a:gd name="connsiteY2561" fmla="*/ 49208 h 3120348"/>
              <a:gd name="connsiteX2562" fmla="*/ 3537256 w 5135807"/>
              <a:gd name="connsiteY2562" fmla="*/ 40524 h 3120348"/>
              <a:gd name="connsiteX2563" fmla="*/ 2519734 w 5135807"/>
              <a:gd name="connsiteY2563" fmla="*/ 0 h 3120348"/>
              <a:gd name="connsiteX2564" fmla="*/ 2519734 w 5135807"/>
              <a:gd name="connsiteY2564" fmla="*/ 14473 h 3120348"/>
              <a:gd name="connsiteX2565" fmla="*/ 2528406 w 5135807"/>
              <a:gd name="connsiteY2565" fmla="*/ 26051 h 3120348"/>
              <a:gd name="connsiteX2566" fmla="*/ 2516844 w 5135807"/>
              <a:gd name="connsiteY2566" fmla="*/ 28946 h 3120348"/>
              <a:gd name="connsiteX2567" fmla="*/ 2513953 w 5135807"/>
              <a:gd name="connsiteY2567" fmla="*/ 31840 h 3120348"/>
              <a:gd name="connsiteX2568" fmla="*/ 2508172 w 5135807"/>
              <a:gd name="connsiteY2568" fmla="*/ 28946 h 3120348"/>
              <a:gd name="connsiteX2569" fmla="*/ 2496609 w 5135807"/>
              <a:gd name="connsiteY2569" fmla="*/ 40524 h 3120348"/>
              <a:gd name="connsiteX2570" fmla="*/ 2499327 w 5135807"/>
              <a:gd name="connsiteY2570" fmla="*/ 41431 h 3120348"/>
              <a:gd name="connsiteX2571" fmla="*/ 2487937 w 5135807"/>
              <a:gd name="connsiteY2571" fmla="*/ 43419 h 3120348"/>
              <a:gd name="connsiteX2572" fmla="*/ 2502390 w 5135807"/>
              <a:gd name="connsiteY2572" fmla="*/ 49208 h 3120348"/>
              <a:gd name="connsiteX2573" fmla="*/ 2479265 w 5135807"/>
              <a:gd name="connsiteY2573" fmla="*/ 60786 h 3120348"/>
              <a:gd name="connsiteX2574" fmla="*/ 2485046 w 5135807"/>
              <a:gd name="connsiteY2574" fmla="*/ 52102 h 3120348"/>
              <a:gd name="connsiteX2575" fmla="*/ 2486856 w 5135807"/>
              <a:gd name="connsiteY2575" fmla="*/ 51577 h 3120348"/>
              <a:gd name="connsiteX2576" fmla="*/ 2491144 w 5135807"/>
              <a:gd name="connsiteY2576" fmla="*/ 53731 h 3120348"/>
              <a:gd name="connsiteX2577" fmla="*/ 2488163 w 5135807"/>
              <a:gd name="connsiteY2577" fmla="*/ 51198 h 3120348"/>
              <a:gd name="connsiteX2578" fmla="*/ 2486856 w 5135807"/>
              <a:gd name="connsiteY2578" fmla="*/ 51577 h 3120348"/>
              <a:gd name="connsiteX2579" fmla="*/ 2476374 w 5135807"/>
              <a:gd name="connsiteY2579" fmla="*/ 46313 h 3120348"/>
              <a:gd name="connsiteX2580" fmla="*/ 2470593 w 5135807"/>
              <a:gd name="connsiteY2580" fmla="*/ 54997 h 3120348"/>
              <a:gd name="connsiteX2581" fmla="*/ 2464812 w 5135807"/>
              <a:gd name="connsiteY2581" fmla="*/ 52102 h 3120348"/>
              <a:gd name="connsiteX2582" fmla="*/ 2461921 w 5135807"/>
              <a:gd name="connsiteY2582" fmla="*/ 54997 h 3120348"/>
              <a:gd name="connsiteX2583" fmla="*/ 2470593 w 5135807"/>
              <a:gd name="connsiteY2583" fmla="*/ 63681 h 3120348"/>
              <a:gd name="connsiteX2584" fmla="*/ 2459030 w 5135807"/>
              <a:gd name="connsiteY2584" fmla="*/ 75259 h 3120348"/>
              <a:gd name="connsiteX2585" fmla="*/ 2479265 w 5135807"/>
              <a:gd name="connsiteY2585" fmla="*/ 81048 h 3120348"/>
              <a:gd name="connsiteX2586" fmla="*/ 2485046 w 5135807"/>
              <a:gd name="connsiteY2586" fmla="*/ 81048 h 3120348"/>
              <a:gd name="connsiteX2587" fmla="*/ 2490828 w 5135807"/>
              <a:gd name="connsiteY2587" fmla="*/ 86837 h 3120348"/>
              <a:gd name="connsiteX2588" fmla="*/ 2490828 w 5135807"/>
              <a:gd name="connsiteY2588" fmla="*/ 98416 h 3120348"/>
              <a:gd name="connsiteX2589" fmla="*/ 2490828 w 5135807"/>
              <a:gd name="connsiteY2589" fmla="*/ 109994 h 3120348"/>
              <a:gd name="connsiteX2590" fmla="*/ 2490828 w 5135807"/>
              <a:gd name="connsiteY2590" fmla="*/ 112888 h 3120348"/>
              <a:gd name="connsiteX2591" fmla="*/ 2487937 w 5135807"/>
              <a:gd name="connsiteY2591" fmla="*/ 115783 h 3120348"/>
              <a:gd name="connsiteX2592" fmla="*/ 2485046 w 5135807"/>
              <a:gd name="connsiteY2592" fmla="*/ 107099 h 3120348"/>
              <a:gd name="connsiteX2593" fmla="*/ 2470593 w 5135807"/>
              <a:gd name="connsiteY2593" fmla="*/ 104205 h 3120348"/>
              <a:gd name="connsiteX2594" fmla="*/ 2453249 w 5135807"/>
              <a:gd name="connsiteY2594" fmla="*/ 115783 h 3120348"/>
              <a:gd name="connsiteX2595" fmla="*/ 2451630 w 5135807"/>
              <a:gd name="connsiteY2595" fmla="*/ 116130 h 3120348"/>
              <a:gd name="connsiteX2596" fmla="*/ 2454152 w 5135807"/>
              <a:gd name="connsiteY2596" fmla="*/ 111079 h 3120348"/>
              <a:gd name="connsiteX2597" fmla="*/ 2459030 w 5135807"/>
              <a:gd name="connsiteY2597" fmla="*/ 101310 h 3120348"/>
              <a:gd name="connsiteX2598" fmla="*/ 2438795 w 5135807"/>
              <a:gd name="connsiteY2598" fmla="*/ 107099 h 3120348"/>
              <a:gd name="connsiteX2599" fmla="*/ 2433014 w 5135807"/>
              <a:gd name="connsiteY2599" fmla="*/ 115783 h 3120348"/>
              <a:gd name="connsiteX2600" fmla="*/ 2424342 w 5135807"/>
              <a:gd name="connsiteY2600" fmla="*/ 118678 h 3120348"/>
              <a:gd name="connsiteX2601" fmla="*/ 2421451 w 5135807"/>
              <a:gd name="connsiteY2601" fmla="*/ 133150 h 3120348"/>
              <a:gd name="connsiteX2602" fmla="*/ 2389654 w 5135807"/>
              <a:gd name="connsiteY2602" fmla="*/ 141834 h 3120348"/>
              <a:gd name="connsiteX2603" fmla="*/ 2380982 w 5135807"/>
              <a:gd name="connsiteY2603" fmla="*/ 159201 h 3120348"/>
              <a:gd name="connsiteX2604" fmla="*/ 2354965 w 5135807"/>
              <a:gd name="connsiteY2604" fmla="*/ 167885 h 3120348"/>
              <a:gd name="connsiteX2605" fmla="*/ 2349184 w 5135807"/>
              <a:gd name="connsiteY2605" fmla="*/ 182358 h 3120348"/>
              <a:gd name="connsiteX2606" fmla="*/ 2334730 w 5135807"/>
              <a:gd name="connsiteY2606" fmla="*/ 191042 h 3120348"/>
              <a:gd name="connsiteX2607" fmla="*/ 2328949 w 5135807"/>
              <a:gd name="connsiteY2607" fmla="*/ 188147 h 3120348"/>
              <a:gd name="connsiteX2608" fmla="*/ 2326058 w 5135807"/>
              <a:gd name="connsiteY2608" fmla="*/ 191042 h 3120348"/>
              <a:gd name="connsiteX2609" fmla="*/ 2323168 w 5135807"/>
              <a:gd name="connsiteY2609" fmla="*/ 205515 h 3120348"/>
              <a:gd name="connsiteX2610" fmla="*/ 2314496 w 5135807"/>
              <a:gd name="connsiteY2610" fmla="*/ 211304 h 3120348"/>
              <a:gd name="connsiteX2611" fmla="*/ 2300042 w 5135807"/>
              <a:gd name="connsiteY2611" fmla="*/ 211304 h 3120348"/>
              <a:gd name="connsiteX2612" fmla="*/ 2288480 w 5135807"/>
              <a:gd name="connsiteY2612" fmla="*/ 222882 h 3120348"/>
              <a:gd name="connsiteX2613" fmla="*/ 2291370 w 5135807"/>
              <a:gd name="connsiteY2613" fmla="*/ 234460 h 3120348"/>
              <a:gd name="connsiteX2614" fmla="*/ 2279808 w 5135807"/>
              <a:gd name="connsiteY2614" fmla="*/ 240250 h 3120348"/>
              <a:gd name="connsiteX2615" fmla="*/ 2259572 w 5135807"/>
              <a:gd name="connsiteY2615" fmla="*/ 263406 h 3120348"/>
              <a:gd name="connsiteX2616" fmla="*/ 2250900 w 5135807"/>
              <a:gd name="connsiteY2616" fmla="*/ 266301 h 3120348"/>
              <a:gd name="connsiteX2617" fmla="*/ 2248010 w 5135807"/>
              <a:gd name="connsiteY2617" fmla="*/ 274984 h 3120348"/>
              <a:gd name="connsiteX2618" fmla="*/ 2253791 w 5135807"/>
              <a:gd name="connsiteY2618" fmla="*/ 277879 h 3120348"/>
              <a:gd name="connsiteX2619" fmla="*/ 2262463 w 5135807"/>
              <a:gd name="connsiteY2619" fmla="*/ 280774 h 3120348"/>
              <a:gd name="connsiteX2620" fmla="*/ 2253791 w 5135807"/>
              <a:gd name="connsiteY2620" fmla="*/ 286563 h 3120348"/>
              <a:gd name="connsiteX2621" fmla="*/ 2248010 w 5135807"/>
              <a:gd name="connsiteY2621" fmla="*/ 295246 h 3120348"/>
              <a:gd name="connsiteX2622" fmla="*/ 2242228 w 5135807"/>
              <a:gd name="connsiteY2622" fmla="*/ 303930 h 3120348"/>
              <a:gd name="connsiteX2623" fmla="*/ 2240452 w 5135807"/>
              <a:gd name="connsiteY2623" fmla="*/ 300931 h 3120348"/>
              <a:gd name="connsiteX2624" fmla="*/ 2245074 w 5135807"/>
              <a:gd name="connsiteY2624" fmla="*/ 296603 h 3120348"/>
              <a:gd name="connsiteX2625" fmla="*/ 2239925 w 5135807"/>
              <a:gd name="connsiteY2625" fmla="*/ 300041 h 3120348"/>
              <a:gd name="connsiteX2626" fmla="*/ 2240452 w 5135807"/>
              <a:gd name="connsiteY2626" fmla="*/ 300931 h 3120348"/>
              <a:gd name="connsiteX2627" fmla="*/ 2224884 w 5135807"/>
              <a:gd name="connsiteY2627" fmla="*/ 315508 h 3120348"/>
              <a:gd name="connsiteX2628" fmla="*/ 2216212 w 5135807"/>
              <a:gd name="connsiteY2628" fmla="*/ 312614 h 3120348"/>
              <a:gd name="connsiteX2629" fmla="*/ 2210431 w 5135807"/>
              <a:gd name="connsiteY2629" fmla="*/ 309719 h 3120348"/>
              <a:gd name="connsiteX2630" fmla="*/ 2207540 w 5135807"/>
              <a:gd name="connsiteY2630" fmla="*/ 324192 h 3120348"/>
              <a:gd name="connsiteX2631" fmla="*/ 2219103 w 5135807"/>
              <a:gd name="connsiteY2631" fmla="*/ 318403 h 3120348"/>
              <a:gd name="connsiteX2632" fmla="*/ 2219103 w 5135807"/>
              <a:gd name="connsiteY2632" fmla="*/ 324192 h 3120348"/>
              <a:gd name="connsiteX2633" fmla="*/ 2221994 w 5135807"/>
              <a:gd name="connsiteY2633" fmla="*/ 327087 h 3120348"/>
              <a:gd name="connsiteX2634" fmla="*/ 2216212 w 5135807"/>
              <a:gd name="connsiteY2634" fmla="*/ 329981 h 3120348"/>
              <a:gd name="connsiteX2635" fmla="*/ 2221994 w 5135807"/>
              <a:gd name="connsiteY2635" fmla="*/ 335770 h 3120348"/>
              <a:gd name="connsiteX2636" fmla="*/ 2219103 w 5135807"/>
              <a:gd name="connsiteY2636" fmla="*/ 338665 h 3120348"/>
              <a:gd name="connsiteX2637" fmla="*/ 2230666 w 5135807"/>
              <a:gd name="connsiteY2637" fmla="*/ 335770 h 3120348"/>
              <a:gd name="connsiteX2638" fmla="*/ 2233556 w 5135807"/>
              <a:gd name="connsiteY2638" fmla="*/ 332876 h 3120348"/>
              <a:gd name="connsiteX2639" fmla="*/ 2236447 w 5135807"/>
              <a:gd name="connsiteY2639" fmla="*/ 335770 h 3120348"/>
              <a:gd name="connsiteX2640" fmla="*/ 2227775 w 5135807"/>
              <a:gd name="connsiteY2640" fmla="*/ 341560 h 3120348"/>
              <a:gd name="connsiteX2641" fmla="*/ 2233556 w 5135807"/>
              <a:gd name="connsiteY2641" fmla="*/ 344454 h 3120348"/>
              <a:gd name="connsiteX2642" fmla="*/ 2225968 w 5135807"/>
              <a:gd name="connsiteY2642" fmla="*/ 349520 h 3120348"/>
              <a:gd name="connsiteX2643" fmla="*/ 2225673 w 5135807"/>
              <a:gd name="connsiteY2643" fmla="*/ 349717 h 3120348"/>
              <a:gd name="connsiteX2644" fmla="*/ 2225968 w 5135807"/>
              <a:gd name="connsiteY2644" fmla="*/ 348434 h 3120348"/>
              <a:gd name="connsiteX2645" fmla="*/ 2224884 w 5135807"/>
              <a:gd name="connsiteY2645" fmla="*/ 350243 h 3120348"/>
              <a:gd name="connsiteX2646" fmla="*/ 2225673 w 5135807"/>
              <a:gd name="connsiteY2646" fmla="*/ 349717 h 3120348"/>
              <a:gd name="connsiteX2647" fmla="*/ 2224884 w 5135807"/>
              <a:gd name="connsiteY2647" fmla="*/ 353138 h 3120348"/>
              <a:gd name="connsiteX2648" fmla="*/ 2219103 w 5135807"/>
              <a:gd name="connsiteY2648" fmla="*/ 347349 h 3120348"/>
              <a:gd name="connsiteX2649" fmla="*/ 2219103 w 5135807"/>
              <a:gd name="connsiteY2649" fmla="*/ 358927 h 3120348"/>
              <a:gd name="connsiteX2650" fmla="*/ 2204650 w 5135807"/>
              <a:gd name="connsiteY2650" fmla="*/ 364716 h 3120348"/>
              <a:gd name="connsiteX2651" fmla="*/ 2195978 w 5135807"/>
              <a:gd name="connsiteY2651" fmla="*/ 364716 h 3120348"/>
              <a:gd name="connsiteX2652" fmla="*/ 2181524 w 5135807"/>
              <a:gd name="connsiteY2652" fmla="*/ 376294 h 3120348"/>
              <a:gd name="connsiteX2653" fmla="*/ 2181524 w 5135807"/>
              <a:gd name="connsiteY2653" fmla="*/ 382083 h 3120348"/>
              <a:gd name="connsiteX2654" fmla="*/ 2164180 w 5135807"/>
              <a:gd name="connsiteY2654" fmla="*/ 384978 h 3120348"/>
              <a:gd name="connsiteX2655" fmla="*/ 2158398 w 5135807"/>
              <a:gd name="connsiteY2655" fmla="*/ 393662 h 3120348"/>
              <a:gd name="connsiteX2656" fmla="*/ 2164180 w 5135807"/>
              <a:gd name="connsiteY2656" fmla="*/ 396556 h 3120348"/>
              <a:gd name="connsiteX2657" fmla="*/ 2141054 w 5135807"/>
              <a:gd name="connsiteY2657" fmla="*/ 411029 h 3120348"/>
              <a:gd name="connsiteX2658" fmla="*/ 2129492 w 5135807"/>
              <a:gd name="connsiteY2658" fmla="*/ 402345 h 3120348"/>
              <a:gd name="connsiteX2659" fmla="*/ 2115038 w 5135807"/>
              <a:gd name="connsiteY2659" fmla="*/ 416818 h 3120348"/>
              <a:gd name="connsiteX2660" fmla="*/ 2120420 w 5135807"/>
              <a:gd name="connsiteY2660" fmla="*/ 422208 h 3120348"/>
              <a:gd name="connsiteX2661" fmla="*/ 2119688 w 5135807"/>
              <a:gd name="connsiteY2661" fmla="*/ 422655 h 3120348"/>
              <a:gd name="connsiteX2662" fmla="*/ 2112148 w 5135807"/>
              <a:gd name="connsiteY2662" fmla="*/ 425502 h 3120348"/>
              <a:gd name="connsiteX2663" fmla="*/ 2115038 w 5135807"/>
              <a:gd name="connsiteY2663" fmla="*/ 422607 h 3120348"/>
              <a:gd name="connsiteX2664" fmla="*/ 2112148 w 5135807"/>
              <a:gd name="connsiteY2664" fmla="*/ 419713 h 3120348"/>
              <a:gd name="connsiteX2665" fmla="*/ 2103476 w 5135807"/>
              <a:gd name="connsiteY2665" fmla="*/ 425502 h 3120348"/>
              <a:gd name="connsiteX2666" fmla="*/ 2103476 w 5135807"/>
              <a:gd name="connsiteY2666" fmla="*/ 428397 h 3120348"/>
              <a:gd name="connsiteX2667" fmla="*/ 2112148 w 5135807"/>
              <a:gd name="connsiteY2667" fmla="*/ 431291 h 3120348"/>
              <a:gd name="connsiteX2668" fmla="*/ 2103476 w 5135807"/>
              <a:gd name="connsiteY2668" fmla="*/ 431291 h 3120348"/>
              <a:gd name="connsiteX2669" fmla="*/ 2106366 w 5135807"/>
              <a:gd name="connsiteY2669" fmla="*/ 437080 h 3120348"/>
              <a:gd name="connsiteX2670" fmla="*/ 2097694 w 5135807"/>
              <a:gd name="connsiteY2670" fmla="*/ 439975 h 3120348"/>
              <a:gd name="connsiteX2671" fmla="*/ 2097694 w 5135807"/>
              <a:gd name="connsiteY2671" fmla="*/ 442869 h 3120348"/>
              <a:gd name="connsiteX2672" fmla="*/ 2109257 w 5135807"/>
              <a:gd name="connsiteY2672" fmla="*/ 442869 h 3120348"/>
              <a:gd name="connsiteX2673" fmla="*/ 2126601 w 5135807"/>
              <a:gd name="connsiteY2673" fmla="*/ 428397 h 3120348"/>
              <a:gd name="connsiteX2674" fmla="*/ 2141054 w 5135807"/>
              <a:gd name="connsiteY2674" fmla="*/ 428397 h 3120348"/>
              <a:gd name="connsiteX2675" fmla="*/ 2167070 w 5135807"/>
              <a:gd name="connsiteY2675" fmla="*/ 411029 h 3120348"/>
              <a:gd name="connsiteX2676" fmla="*/ 2175743 w 5135807"/>
              <a:gd name="connsiteY2676" fmla="*/ 416818 h 3120348"/>
              <a:gd name="connsiteX2677" fmla="*/ 2190196 w 5135807"/>
              <a:gd name="connsiteY2677" fmla="*/ 405240 h 3120348"/>
              <a:gd name="connsiteX2678" fmla="*/ 2207540 w 5135807"/>
              <a:gd name="connsiteY2678" fmla="*/ 408135 h 3120348"/>
              <a:gd name="connsiteX2679" fmla="*/ 2207540 w 5135807"/>
              <a:gd name="connsiteY2679" fmla="*/ 399451 h 3120348"/>
              <a:gd name="connsiteX2680" fmla="*/ 2207540 w 5135807"/>
              <a:gd name="connsiteY2680" fmla="*/ 396556 h 3120348"/>
              <a:gd name="connsiteX2681" fmla="*/ 2239338 w 5135807"/>
              <a:gd name="connsiteY2681" fmla="*/ 376294 h 3120348"/>
              <a:gd name="connsiteX2682" fmla="*/ 2256682 w 5135807"/>
              <a:gd name="connsiteY2682" fmla="*/ 364716 h 3120348"/>
              <a:gd name="connsiteX2683" fmla="*/ 2262463 w 5135807"/>
              <a:gd name="connsiteY2683" fmla="*/ 361822 h 3120348"/>
              <a:gd name="connsiteX2684" fmla="*/ 2256682 w 5135807"/>
              <a:gd name="connsiteY2684" fmla="*/ 358927 h 3120348"/>
              <a:gd name="connsiteX2685" fmla="*/ 2265354 w 5135807"/>
              <a:gd name="connsiteY2685" fmla="*/ 350243 h 3120348"/>
              <a:gd name="connsiteX2686" fmla="*/ 2276917 w 5135807"/>
              <a:gd name="connsiteY2686" fmla="*/ 350243 h 3120348"/>
              <a:gd name="connsiteX2687" fmla="*/ 2285589 w 5135807"/>
              <a:gd name="connsiteY2687" fmla="*/ 338665 h 3120348"/>
              <a:gd name="connsiteX2688" fmla="*/ 2317386 w 5135807"/>
              <a:gd name="connsiteY2688" fmla="*/ 312614 h 3120348"/>
              <a:gd name="connsiteX2689" fmla="*/ 2323168 w 5135807"/>
              <a:gd name="connsiteY2689" fmla="*/ 309719 h 3120348"/>
              <a:gd name="connsiteX2690" fmla="*/ 2337621 w 5135807"/>
              <a:gd name="connsiteY2690" fmla="*/ 289457 h 3120348"/>
              <a:gd name="connsiteX2691" fmla="*/ 2346293 w 5135807"/>
              <a:gd name="connsiteY2691" fmla="*/ 286563 h 3120348"/>
              <a:gd name="connsiteX2692" fmla="*/ 2352074 w 5135807"/>
              <a:gd name="connsiteY2692" fmla="*/ 280774 h 3120348"/>
              <a:gd name="connsiteX2693" fmla="*/ 2343402 w 5135807"/>
              <a:gd name="connsiteY2693" fmla="*/ 274984 h 3120348"/>
              <a:gd name="connsiteX2694" fmla="*/ 2354965 w 5135807"/>
              <a:gd name="connsiteY2694" fmla="*/ 272090 h 3120348"/>
              <a:gd name="connsiteX2695" fmla="*/ 2352074 w 5135807"/>
              <a:gd name="connsiteY2695" fmla="*/ 263406 h 3120348"/>
              <a:gd name="connsiteX2696" fmla="*/ 2357856 w 5135807"/>
              <a:gd name="connsiteY2696" fmla="*/ 254722 h 3120348"/>
              <a:gd name="connsiteX2697" fmla="*/ 2380982 w 5135807"/>
              <a:gd name="connsiteY2697" fmla="*/ 254722 h 3120348"/>
              <a:gd name="connsiteX2698" fmla="*/ 2383872 w 5135807"/>
              <a:gd name="connsiteY2698" fmla="*/ 251828 h 3120348"/>
              <a:gd name="connsiteX2699" fmla="*/ 2380982 w 5135807"/>
              <a:gd name="connsiteY2699" fmla="*/ 248933 h 3120348"/>
              <a:gd name="connsiteX2700" fmla="*/ 2392544 w 5135807"/>
              <a:gd name="connsiteY2700" fmla="*/ 251828 h 3120348"/>
              <a:gd name="connsiteX2701" fmla="*/ 2398326 w 5135807"/>
              <a:gd name="connsiteY2701" fmla="*/ 248933 h 3120348"/>
              <a:gd name="connsiteX2702" fmla="*/ 2406998 w 5135807"/>
              <a:gd name="connsiteY2702" fmla="*/ 251828 h 3120348"/>
              <a:gd name="connsiteX2703" fmla="*/ 2404107 w 5135807"/>
              <a:gd name="connsiteY2703" fmla="*/ 234460 h 3120348"/>
              <a:gd name="connsiteX2704" fmla="*/ 2398326 w 5135807"/>
              <a:gd name="connsiteY2704" fmla="*/ 234460 h 3120348"/>
              <a:gd name="connsiteX2705" fmla="*/ 2415670 w 5135807"/>
              <a:gd name="connsiteY2705" fmla="*/ 219987 h 3120348"/>
              <a:gd name="connsiteX2706" fmla="*/ 2453249 w 5135807"/>
              <a:gd name="connsiteY2706" fmla="*/ 199725 h 3120348"/>
              <a:gd name="connsiteX2707" fmla="*/ 2461921 w 5135807"/>
              <a:gd name="connsiteY2707" fmla="*/ 205515 h 3120348"/>
              <a:gd name="connsiteX2708" fmla="*/ 2473484 w 5135807"/>
              <a:gd name="connsiteY2708" fmla="*/ 219987 h 3120348"/>
              <a:gd name="connsiteX2709" fmla="*/ 2476374 w 5135807"/>
              <a:gd name="connsiteY2709" fmla="*/ 219987 h 3120348"/>
              <a:gd name="connsiteX2710" fmla="*/ 2499500 w 5135807"/>
              <a:gd name="connsiteY2710" fmla="*/ 202620 h 3120348"/>
              <a:gd name="connsiteX2711" fmla="*/ 2505281 w 5135807"/>
              <a:gd name="connsiteY2711" fmla="*/ 205515 h 3120348"/>
              <a:gd name="connsiteX2712" fmla="*/ 2499500 w 5135807"/>
              <a:gd name="connsiteY2712" fmla="*/ 214198 h 3120348"/>
              <a:gd name="connsiteX2713" fmla="*/ 2519734 w 5135807"/>
              <a:gd name="connsiteY2713" fmla="*/ 208409 h 3120348"/>
              <a:gd name="connsiteX2714" fmla="*/ 2519734 w 5135807"/>
              <a:gd name="connsiteY2714" fmla="*/ 205515 h 3120348"/>
              <a:gd name="connsiteX2715" fmla="*/ 2539969 w 5135807"/>
              <a:gd name="connsiteY2715" fmla="*/ 193936 h 3120348"/>
              <a:gd name="connsiteX2716" fmla="*/ 2565986 w 5135807"/>
              <a:gd name="connsiteY2716" fmla="*/ 170780 h 3120348"/>
              <a:gd name="connsiteX2717" fmla="*/ 2592002 w 5135807"/>
              <a:gd name="connsiteY2717" fmla="*/ 164991 h 3120348"/>
              <a:gd name="connsiteX2718" fmla="*/ 2618018 w 5135807"/>
              <a:gd name="connsiteY2718" fmla="*/ 164991 h 3120348"/>
              <a:gd name="connsiteX2719" fmla="*/ 2620908 w 5135807"/>
              <a:gd name="connsiteY2719" fmla="*/ 167885 h 3120348"/>
              <a:gd name="connsiteX2720" fmla="*/ 2597783 w 5135807"/>
              <a:gd name="connsiteY2720" fmla="*/ 182358 h 3120348"/>
              <a:gd name="connsiteX2721" fmla="*/ 2615127 w 5135807"/>
              <a:gd name="connsiteY2721" fmla="*/ 182358 h 3120348"/>
              <a:gd name="connsiteX2722" fmla="*/ 2609346 w 5135807"/>
              <a:gd name="connsiteY2722" fmla="*/ 185253 h 3120348"/>
              <a:gd name="connsiteX2723" fmla="*/ 2626690 w 5135807"/>
              <a:gd name="connsiteY2723" fmla="*/ 191042 h 3120348"/>
              <a:gd name="connsiteX2724" fmla="*/ 2626690 w 5135807"/>
              <a:gd name="connsiteY2724" fmla="*/ 199725 h 3120348"/>
              <a:gd name="connsiteX2725" fmla="*/ 2609346 w 5135807"/>
              <a:gd name="connsiteY2725" fmla="*/ 205515 h 3120348"/>
              <a:gd name="connsiteX2726" fmla="*/ 2600674 w 5135807"/>
              <a:gd name="connsiteY2726" fmla="*/ 217093 h 3120348"/>
              <a:gd name="connsiteX2727" fmla="*/ 2597783 w 5135807"/>
              <a:gd name="connsiteY2727" fmla="*/ 211304 h 3120348"/>
              <a:gd name="connsiteX2728" fmla="*/ 2580439 w 5135807"/>
              <a:gd name="connsiteY2728" fmla="*/ 219987 h 3120348"/>
              <a:gd name="connsiteX2729" fmla="*/ 2580439 w 5135807"/>
              <a:gd name="connsiteY2729" fmla="*/ 225777 h 3120348"/>
              <a:gd name="connsiteX2730" fmla="*/ 2560204 w 5135807"/>
              <a:gd name="connsiteY2730" fmla="*/ 228671 h 3120348"/>
              <a:gd name="connsiteX2731" fmla="*/ 2557314 w 5135807"/>
              <a:gd name="connsiteY2731" fmla="*/ 234460 h 3120348"/>
              <a:gd name="connsiteX2732" fmla="*/ 2565986 w 5135807"/>
              <a:gd name="connsiteY2732" fmla="*/ 234460 h 3120348"/>
              <a:gd name="connsiteX2733" fmla="*/ 2560204 w 5135807"/>
              <a:gd name="connsiteY2733" fmla="*/ 237355 h 3120348"/>
              <a:gd name="connsiteX2734" fmla="*/ 2551532 w 5135807"/>
              <a:gd name="connsiteY2734" fmla="*/ 237355 h 3120348"/>
              <a:gd name="connsiteX2735" fmla="*/ 2525516 w 5135807"/>
              <a:gd name="connsiteY2735" fmla="*/ 254722 h 3120348"/>
              <a:gd name="connsiteX2736" fmla="*/ 2490828 w 5135807"/>
              <a:gd name="connsiteY2736" fmla="*/ 280774 h 3120348"/>
              <a:gd name="connsiteX2737" fmla="*/ 2499500 w 5135807"/>
              <a:gd name="connsiteY2737" fmla="*/ 283668 h 3120348"/>
              <a:gd name="connsiteX2738" fmla="*/ 2502390 w 5135807"/>
              <a:gd name="connsiteY2738" fmla="*/ 280774 h 3120348"/>
              <a:gd name="connsiteX2739" fmla="*/ 2487937 w 5135807"/>
              <a:gd name="connsiteY2739" fmla="*/ 298141 h 3120348"/>
              <a:gd name="connsiteX2740" fmla="*/ 2487937 w 5135807"/>
              <a:gd name="connsiteY2740" fmla="*/ 301036 h 3120348"/>
              <a:gd name="connsiteX2741" fmla="*/ 2476374 w 5135807"/>
              <a:gd name="connsiteY2741" fmla="*/ 289457 h 3120348"/>
              <a:gd name="connsiteX2742" fmla="*/ 2467702 w 5135807"/>
              <a:gd name="connsiteY2742" fmla="*/ 298141 h 3120348"/>
              <a:gd name="connsiteX2743" fmla="*/ 2476374 w 5135807"/>
              <a:gd name="connsiteY2743" fmla="*/ 303930 h 3120348"/>
              <a:gd name="connsiteX2744" fmla="*/ 2473484 w 5135807"/>
              <a:gd name="connsiteY2744" fmla="*/ 309719 h 3120348"/>
              <a:gd name="connsiteX2745" fmla="*/ 2482156 w 5135807"/>
              <a:gd name="connsiteY2745" fmla="*/ 318403 h 3120348"/>
              <a:gd name="connsiteX2746" fmla="*/ 2438795 w 5135807"/>
              <a:gd name="connsiteY2746" fmla="*/ 350243 h 3120348"/>
              <a:gd name="connsiteX2747" fmla="*/ 2406998 w 5135807"/>
              <a:gd name="connsiteY2747" fmla="*/ 373400 h 3120348"/>
              <a:gd name="connsiteX2748" fmla="*/ 2433014 w 5135807"/>
              <a:gd name="connsiteY2748" fmla="*/ 350243 h 3120348"/>
              <a:gd name="connsiteX2749" fmla="*/ 2438795 w 5135807"/>
              <a:gd name="connsiteY2749" fmla="*/ 338665 h 3120348"/>
              <a:gd name="connsiteX2750" fmla="*/ 2412779 w 5135807"/>
              <a:gd name="connsiteY2750" fmla="*/ 356032 h 3120348"/>
              <a:gd name="connsiteX2751" fmla="*/ 2395435 w 5135807"/>
              <a:gd name="connsiteY2751" fmla="*/ 382083 h 3120348"/>
              <a:gd name="connsiteX2752" fmla="*/ 2401216 w 5135807"/>
              <a:gd name="connsiteY2752" fmla="*/ 382083 h 3120348"/>
              <a:gd name="connsiteX2753" fmla="*/ 2392544 w 5135807"/>
              <a:gd name="connsiteY2753" fmla="*/ 390767 h 3120348"/>
              <a:gd name="connsiteX2754" fmla="*/ 2389654 w 5135807"/>
              <a:gd name="connsiteY2754" fmla="*/ 382083 h 3120348"/>
              <a:gd name="connsiteX2755" fmla="*/ 2380982 w 5135807"/>
              <a:gd name="connsiteY2755" fmla="*/ 393662 h 3120348"/>
              <a:gd name="connsiteX2756" fmla="*/ 2383872 w 5135807"/>
              <a:gd name="connsiteY2756" fmla="*/ 396556 h 3120348"/>
              <a:gd name="connsiteX2757" fmla="*/ 2386763 w 5135807"/>
              <a:gd name="connsiteY2757" fmla="*/ 393662 h 3120348"/>
              <a:gd name="connsiteX2758" fmla="*/ 2382909 w 5135807"/>
              <a:gd name="connsiteY2758" fmla="*/ 401381 h 3120348"/>
              <a:gd name="connsiteX2759" fmla="*/ 2380982 w 5135807"/>
              <a:gd name="connsiteY2759" fmla="*/ 396556 h 3120348"/>
              <a:gd name="connsiteX2760" fmla="*/ 2375200 w 5135807"/>
              <a:gd name="connsiteY2760" fmla="*/ 396556 h 3120348"/>
              <a:gd name="connsiteX2761" fmla="*/ 2375200 w 5135807"/>
              <a:gd name="connsiteY2761" fmla="*/ 405240 h 3120348"/>
              <a:gd name="connsiteX2762" fmla="*/ 2334730 w 5135807"/>
              <a:gd name="connsiteY2762" fmla="*/ 448659 h 3120348"/>
              <a:gd name="connsiteX2763" fmla="*/ 2323168 w 5135807"/>
              <a:gd name="connsiteY2763" fmla="*/ 454448 h 3120348"/>
              <a:gd name="connsiteX2764" fmla="*/ 2323168 w 5135807"/>
              <a:gd name="connsiteY2764" fmla="*/ 460237 h 3120348"/>
              <a:gd name="connsiteX2765" fmla="*/ 2315107 w 5135807"/>
              <a:gd name="connsiteY2765" fmla="*/ 466291 h 3120348"/>
              <a:gd name="connsiteX2766" fmla="*/ 2314857 w 5135807"/>
              <a:gd name="connsiteY2766" fmla="*/ 466071 h 3120348"/>
              <a:gd name="connsiteX2767" fmla="*/ 2305824 w 5135807"/>
              <a:gd name="connsiteY2767" fmla="*/ 466026 h 3120348"/>
              <a:gd name="connsiteX2768" fmla="*/ 2305824 w 5135807"/>
              <a:gd name="connsiteY2768" fmla="*/ 474710 h 3120348"/>
              <a:gd name="connsiteX2769" fmla="*/ 2310886 w 5135807"/>
              <a:gd name="connsiteY2769" fmla="*/ 476399 h 3120348"/>
              <a:gd name="connsiteX2770" fmla="*/ 2310566 w 5135807"/>
              <a:gd name="connsiteY2770" fmla="*/ 477084 h 3120348"/>
              <a:gd name="connsiteX2771" fmla="*/ 2305824 w 5135807"/>
              <a:gd name="connsiteY2771" fmla="*/ 492077 h 3120348"/>
              <a:gd name="connsiteX2772" fmla="*/ 2282698 w 5135807"/>
              <a:gd name="connsiteY2772" fmla="*/ 492077 h 3120348"/>
              <a:gd name="connsiteX2773" fmla="*/ 2274026 w 5135807"/>
              <a:gd name="connsiteY2773" fmla="*/ 492077 h 3120348"/>
              <a:gd name="connsiteX2774" fmla="*/ 2271135 w 5135807"/>
              <a:gd name="connsiteY2774" fmla="*/ 500761 h 3120348"/>
              <a:gd name="connsiteX2775" fmla="*/ 2265354 w 5135807"/>
              <a:gd name="connsiteY2775" fmla="*/ 497866 h 3120348"/>
              <a:gd name="connsiteX2776" fmla="*/ 2259572 w 5135807"/>
              <a:gd name="connsiteY2776" fmla="*/ 506550 h 3120348"/>
              <a:gd name="connsiteX2777" fmla="*/ 2274026 w 5135807"/>
              <a:gd name="connsiteY2777" fmla="*/ 521023 h 3120348"/>
              <a:gd name="connsiteX2778" fmla="*/ 2285589 w 5135807"/>
              <a:gd name="connsiteY2778" fmla="*/ 512339 h 3120348"/>
              <a:gd name="connsiteX2779" fmla="*/ 2285589 w 5135807"/>
              <a:gd name="connsiteY2779" fmla="*/ 523917 h 3120348"/>
              <a:gd name="connsiteX2780" fmla="*/ 2276917 w 5135807"/>
              <a:gd name="connsiteY2780" fmla="*/ 529707 h 3120348"/>
              <a:gd name="connsiteX2781" fmla="*/ 2282698 w 5135807"/>
              <a:gd name="connsiteY2781" fmla="*/ 535496 h 3120348"/>
              <a:gd name="connsiteX2782" fmla="*/ 2291370 w 5135807"/>
              <a:gd name="connsiteY2782" fmla="*/ 521023 h 3120348"/>
              <a:gd name="connsiteX2783" fmla="*/ 2294261 w 5135807"/>
              <a:gd name="connsiteY2783" fmla="*/ 523917 h 3120348"/>
              <a:gd name="connsiteX2784" fmla="*/ 2300042 w 5135807"/>
              <a:gd name="connsiteY2784" fmla="*/ 523917 h 3120348"/>
              <a:gd name="connsiteX2785" fmla="*/ 2300042 w 5135807"/>
              <a:gd name="connsiteY2785" fmla="*/ 515234 h 3120348"/>
              <a:gd name="connsiteX2786" fmla="*/ 2294261 w 5135807"/>
              <a:gd name="connsiteY2786" fmla="*/ 509445 h 3120348"/>
              <a:gd name="connsiteX2787" fmla="*/ 2297152 w 5135807"/>
              <a:gd name="connsiteY2787" fmla="*/ 497866 h 3120348"/>
              <a:gd name="connsiteX2788" fmla="*/ 2311605 w 5135807"/>
              <a:gd name="connsiteY2788" fmla="*/ 500761 h 3120348"/>
              <a:gd name="connsiteX2789" fmla="*/ 2302933 w 5135807"/>
              <a:gd name="connsiteY2789" fmla="*/ 515234 h 3120348"/>
              <a:gd name="connsiteX2790" fmla="*/ 2311605 w 5135807"/>
              <a:gd name="connsiteY2790" fmla="*/ 512339 h 3120348"/>
              <a:gd name="connsiteX2791" fmla="*/ 2314496 w 5135807"/>
              <a:gd name="connsiteY2791" fmla="*/ 497866 h 3120348"/>
              <a:gd name="connsiteX2792" fmla="*/ 2334730 w 5135807"/>
              <a:gd name="connsiteY2792" fmla="*/ 489183 h 3120348"/>
              <a:gd name="connsiteX2793" fmla="*/ 2337621 w 5135807"/>
              <a:gd name="connsiteY2793" fmla="*/ 492077 h 3120348"/>
              <a:gd name="connsiteX2794" fmla="*/ 2340512 w 5135807"/>
              <a:gd name="connsiteY2794" fmla="*/ 489183 h 3120348"/>
              <a:gd name="connsiteX2795" fmla="*/ 2336321 w 5135807"/>
              <a:gd name="connsiteY2795" fmla="*/ 484986 h 3120348"/>
              <a:gd name="connsiteX2796" fmla="*/ 2337712 w 5135807"/>
              <a:gd name="connsiteY2796" fmla="*/ 485745 h 3120348"/>
              <a:gd name="connsiteX2797" fmla="*/ 2360747 w 5135807"/>
              <a:gd name="connsiteY2797" fmla="*/ 477604 h 3120348"/>
              <a:gd name="connsiteX2798" fmla="*/ 2363637 w 5135807"/>
              <a:gd name="connsiteY2798" fmla="*/ 466026 h 3120348"/>
              <a:gd name="connsiteX2799" fmla="*/ 2369419 w 5135807"/>
              <a:gd name="connsiteY2799" fmla="*/ 463131 h 3120348"/>
              <a:gd name="connsiteX2800" fmla="*/ 2378091 w 5135807"/>
              <a:gd name="connsiteY2800" fmla="*/ 460237 h 3120348"/>
              <a:gd name="connsiteX2801" fmla="*/ 2380982 w 5135807"/>
              <a:gd name="connsiteY2801" fmla="*/ 451553 h 3120348"/>
              <a:gd name="connsiteX2802" fmla="*/ 2395435 w 5135807"/>
              <a:gd name="connsiteY2802" fmla="*/ 448659 h 3120348"/>
              <a:gd name="connsiteX2803" fmla="*/ 2401216 w 5135807"/>
              <a:gd name="connsiteY2803" fmla="*/ 437080 h 3120348"/>
              <a:gd name="connsiteX2804" fmla="*/ 2406998 w 5135807"/>
              <a:gd name="connsiteY2804" fmla="*/ 434186 h 3120348"/>
              <a:gd name="connsiteX2805" fmla="*/ 2409888 w 5135807"/>
              <a:gd name="connsiteY2805" fmla="*/ 425502 h 3120348"/>
              <a:gd name="connsiteX2806" fmla="*/ 2412779 w 5135807"/>
              <a:gd name="connsiteY2806" fmla="*/ 428397 h 3120348"/>
              <a:gd name="connsiteX2807" fmla="*/ 2425425 w 5135807"/>
              <a:gd name="connsiteY2807" fmla="*/ 418266 h 3120348"/>
              <a:gd name="connsiteX2808" fmla="*/ 2426973 w 5135807"/>
              <a:gd name="connsiteY2808" fmla="*/ 417026 h 3120348"/>
              <a:gd name="connsiteX2809" fmla="*/ 2426662 w 5135807"/>
              <a:gd name="connsiteY2809" fmla="*/ 417617 h 3120348"/>
              <a:gd name="connsiteX2810" fmla="*/ 2425426 w 5135807"/>
              <a:gd name="connsiteY2810" fmla="*/ 419351 h 3120348"/>
              <a:gd name="connsiteX2811" fmla="*/ 2426013 w 5135807"/>
              <a:gd name="connsiteY2811" fmla="*/ 418854 h 3120348"/>
              <a:gd name="connsiteX2812" fmla="*/ 2426662 w 5135807"/>
              <a:gd name="connsiteY2812" fmla="*/ 417617 h 3120348"/>
              <a:gd name="connsiteX2813" fmla="*/ 2427232 w 5135807"/>
              <a:gd name="connsiteY2813" fmla="*/ 416818 h 3120348"/>
              <a:gd name="connsiteX2814" fmla="*/ 2426973 w 5135807"/>
              <a:gd name="connsiteY2814" fmla="*/ 417026 h 3120348"/>
              <a:gd name="connsiteX2815" fmla="*/ 2430123 w 5135807"/>
              <a:gd name="connsiteY2815" fmla="*/ 411029 h 3120348"/>
              <a:gd name="connsiteX2816" fmla="*/ 2435904 w 5135807"/>
              <a:gd name="connsiteY2816" fmla="*/ 413924 h 3120348"/>
              <a:gd name="connsiteX2817" fmla="*/ 2438795 w 5135807"/>
              <a:gd name="connsiteY2817" fmla="*/ 399451 h 3120348"/>
              <a:gd name="connsiteX2818" fmla="*/ 2447467 w 5135807"/>
              <a:gd name="connsiteY2818" fmla="*/ 396556 h 3120348"/>
              <a:gd name="connsiteX2819" fmla="*/ 2453249 w 5135807"/>
              <a:gd name="connsiteY2819" fmla="*/ 387873 h 3120348"/>
              <a:gd name="connsiteX2820" fmla="*/ 2464812 w 5135807"/>
              <a:gd name="connsiteY2820" fmla="*/ 384978 h 3120348"/>
              <a:gd name="connsiteX2821" fmla="*/ 2467702 w 5135807"/>
              <a:gd name="connsiteY2821" fmla="*/ 376294 h 3120348"/>
              <a:gd name="connsiteX2822" fmla="*/ 2479265 w 5135807"/>
              <a:gd name="connsiteY2822" fmla="*/ 376294 h 3120348"/>
              <a:gd name="connsiteX2823" fmla="*/ 2485313 w 5135807"/>
              <a:gd name="connsiteY2823" fmla="*/ 370239 h 3120348"/>
              <a:gd name="connsiteX2824" fmla="*/ 2499500 w 5135807"/>
              <a:gd name="connsiteY2824" fmla="*/ 364716 h 3120348"/>
              <a:gd name="connsiteX2825" fmla="*/ 2496609 w 5135807"/>
              <a:gd name="connsiteY2825" fmla="*/ 361822 h 3120348"/>
              <a:gd name="connsiteX2826" fmla="*/ 2502390 w 5135807"/>
              <a:gd name="connsiteY2826" fmla="*/ 350243 h 3120348"/>
              <a:gd name="connsiteX2827" fmla="*/ 2513953 w 5135807"/>
              <a:gd name="connsiteY2827" fmla="*/ 347349 h 3120348"/>
              <a:gd name="connsiteX2828" fmla="*/ 2525516 w 5135807"/>
              <a:gd name="connsiteY2828" fmla="*/ 335770 h 3120348"/>
              <a:gd name="connsiteX2829" fmla="*/ 2528406 w 5135807"/>
              <a:gd name="connsiteY2829" fmla="*/ 329981 h 3120348"/>
              <a:gd name="connsiteX2830" fmla="*/ 2545751 w 5135807"/>
              <a:gd name="connsiteY2830" fmla="*/ 321298 h 3120348"/>
              <a:gd name="connsiteX2831" fmla="*/ 2551532 w 5135807"/>
              <a:gd name="connsiteY2831" fmla="*/ 309719 h 3120348"/>
              <a:gd name="connsiteX2832" fmla="*/ 2571767 w 5135807"/>
              <a:gd name="connsiteY2832" fmla="*/ 298141 h 3120348"/>
              <a:gd name="connsiteX2833" fmla="*/ 2571767 w 5135807"/>
              <a:gd name="connsiteY2833" fmla="*/ 289457 h 3120348"/>
              <a:gd name="connsiteX2834" fmla="*/ 2580439 w 5135807"/>
              <a:gd name="connsiteY2834" fmla="*/ 289457 h 3120348"/>
              <a:gd name="connsiteX2835" fmla="*/ 2592002 w 5135807"/>
              <a:gd name="connsiteY2835" fmla="*/ 277879 h 3120348"/>
              <a:gd name="connsiteX2836" fmla="*/ 2597783 w 5135807"/>
              <a:gd name="connsiteY2836" fmla="*/ 277879 h 3120348"/>
              <a:gd name="connsiteX2837" fmla="*/ 2597783 w 5135807"/>
              <a:gd name="connsiteY2837" fmla="*/ 272090 h 3120348"/>
              <a:gd name="connsiteX2838" fmla="*/ 2600674 w 5135807"/>
              <a:gd name="connsiteY2838" fmla="*/ 272090 h 3120348"/>
              <a:gd name="connsiteX2839" fmla="*/ 2600674 w 5135807"/>
              <a:gd name="connsiteY2839" fmla="*/ 274984 h 3120348"/>
              <a:gd name="connsiteX2840" fmla="*/ 2606455 w 5135807"/>
              <a:gd name="connsiteY2840" fmla="*/ 272090 h 3120348"/>
              <a:gd name="connsiteX2841" fmla="*/ 2600674 w 5135807"/>
              <a:gd name="connsiteY2841" fmla="*/ 269195 h 3120348"/>
              <a:gd name="connsiteX2842" fmla="*/ 2620908 w 5135807"/>
              <a:gd name="connsiteY2842" fmla="*/ 260512 h 3120348"/>
              <a:gd name="connsiteX2843" fmla="*/ 2626690 w 5135807"/>
              <a:gd name="connsiteY2843" fmla="*/ 260512 h 3120348"/>
              <a:gd name="connsiteX2844" fmla="*/ 2626690 w 5135807"/>
              <a:gd name="connsiteY2844" fmla="*/ 272090 h 3120348"/>
              <a:gd name="connsiteX2845" fmla="*/ 2635362 w 5135807"/>
              <a:gd name="connsiteY2845" fmla="*/ 283668 h 3120348"/>
              <a:gd name="connsiteX2846" fmla="*/ 2632471 w 5135807"/>
              <a:gd name="connsiteY2846" fmla="*/ 283668 h 3120348"/>
              <a:gd name="connsiteX2847" fmla="*/ 2632471 w 5135807"/>
              <a:gd name="connsiteY2847" fmla="*/ 289457 h 3120348"/>
              <a:gd name="connsiteX2848" fmla="*/ 2620908 w 5135807"/>
              <a:gd name="connsiteY2848" fmla="*/ 286563 h 3120348"/>
              <a:gd name="connsiteX2849" fmla="*/ 2603564 w 5135807"/>
              <a:gd name="connsiteY2849" fmla="*/ 301036 h 3120348"/>
              <a:gd name="connsiteX2850" fmla="*/ 2594892 w 5135807"/>
              <a:gd name="connsiteY2850" fmla="*/ 295246 h 3120348"/>
              <a:gd name="connsiteX2851" fmla="*/ 2594892 w 5135807"/>
              <a:gd name="connsiteY2851" fmla="*/ 303930 h 3120348"/>
              <a:gd name="connsiteX2852" fmla="*/ 2583330 w 5135807"/>
              <a:gd name="connsiteY2852" fmla="*/ 303930 h 3120348"/>
              <a:gd name="connsiteX2853" fmla="*/ 2594892 w 5135807"/>
              <a:gd name="connsiteY2853" fmla="*/ 312614 h 3120348"/>
              <a:gd name="connsiteX2854" fmla="*/ 2602700 w 5135807"/>
              <a:gd name="connsiteY2854" fmla="*/ 306750 h 3120348"/>
              <a:gd name="connsiteX2855" fmla="*/ 2602797 w 5135807"/>
              <a:gd name="connsiteY2855" fmla="*/ 306779 h 3120348"/>
              <a:gd name="connsiteX2856" fmla="*/ 2629581 w 5135807"/>
              <a:gd name="connsiteY2856" fmla="*/ 315508 h 3120348"/>
              <a:gd name="connsiteX2857" fmla="*/ 2635362 w 5135807"/>
              <a:gd name="connsiteY2857" fmla="*/ 301036 h 3120348"/>
              <a:gd name="connsiteX2858" fmla="*/ 2641144 w 5135807"/>
              <a:gd name="connsiteY2858" fmla="*/ 315508 h 3120348"/>
              <a:gd name="connsiteX2859" fmla="*/ 2606455 w 5135807"/>
              <a:gd name="connsiteY2859" fmla="*/ 324192 h 3120348"/>
              <a:gd name="connsiteX2860" fmla="*/ 2574658 w 5135807"/>
              <a:gd name="connsiteY2860" fmla="*/ 350243 h 3120348"/>
              <a:gd name="connsiteX2861" fmla="*/ 2568876 w 5135807"/>
              <a:gd name="connsiteY2861" fmla="*/ 356032 h 3120348"/>
              <a:gd name="connsiteX2862" fmla="*/ 2557314 w 5135807"/>
              <a:gd name="connsiteY2862" fmla="*/ 364716 h 3120348"/>
              <a:gd name="connsiteX2863" fmla="*/ 2554423 w 5135807"/>
              <a:gd name="connsiteY2863" fmla="*/ 373400 h 3120348"/>
              <a:gd name="connsiteX2864" fmla="*/ 2537078 w 5135807"/>
              <a:gd name="connsiteY2864" fmla="*/ 382083 h 3120348"/>
              <a:gd name="connsiteX2865" fmla="*/ 2531297 w 5135807"/>
              <a:gd name="connsiteY2865" fmla="*/ 396556 h 3120348"/>
              <a:gd name="connsiteX2866" fmla="*/ 2508172 w 5135807"/>
              <a:gd name="connsiteY2866" fmla="*/ 408135 h 3120348"/>
              <a:gd name="connsiteX2867" fmla="*/ 2505281 w 5135807"/>
              <a:gd name="connsiteY2867" fmla="*/ 416818 h 3120348"/>
              <a:gd name="connsiteX2868" fmla="*/ 2502390 w 5135807"/>
              <a:gd name="connsiteY2868" fmla="*/ 413924 h 3120348"/>
              <a:gd name="connsiteX2869" fmla="*/ 2473484 w 5135807"/>
              <a:gd name="connsiteY2869" fmla="*/ 437080 h 3120348"/>
              <a:gd name="connsiteX2870" fmla="*/ 2467702 w 5135807"/>
              <a:gd name="connsiteY2870" fmla="*/ 437080 h 3120348"/>
              <a:gd name="connsiteX2871" fmla="*/ 2467702 w 5135807"/>
              <a:gd name="connsiteY2871" fmla="*/ 442869 h 3120348"/>
              <a:gd name="connsiteX2872" fmla="*/ 2456139 w 5135807"/>
              <a:gd name="connsiteY2872" fmla="*/ 454448 h 3120348"/>
              <a:gd name="connsiteX2873" fmla="*/ 2433014 w 5135807"/>
              <a:gd name="connsiteY2873" fmla="*/ 468921 h 3120348"/>
              <a:gd name="connsiteX2874" fmla="*/ 2412779 w 5135807"/>
              <a:gd name="connsiteY2874" fmla="*/ 492077 h 3120348"/>
              <a:gd name="connsiteX2875" fmla="*/ 2427232 w 5135807"/>
              <a:gd name="connsiteY2875" fmla="*/ 492077 h 3120348"/>
              <a:gd name="connsiteX2876" fmla="*/ 2450358 w 5135807"/>
              <a:gd name="connsiteY2876" fmla="*/ 477604 h 3120348"/>
              <a:gd name="connsiteX2877" fmla="*/ 2454107 w 5135807"/>
              <a:gd name="connsiteY2877" fmla="*/ 480273 h 3120348"/>
              <a:gd name="connsiteX2878" fmla="*/ 2454210 w 5135807"/>
              <a:gd name="connsiteY2878" fmla="*/ 482842 h 3120348"/>
              <a:gd name="connsiteX2879" fmla="*/ 2454132 w 5135807"/>
              <a:gd name="connsiteY2879" fmla="*/ 483514 h 3120348"/>
              <a:gd name="connsiteX2880" fmla="*/ 2451803 w 5135807"/>
              <a:gd name="connsiteY2880" fmla="*/ 487012 h 3120348"/>
              <a:gd name="connsiteX2881" fmla="*/ 2450358 w 5135807"/>
              <a:gd name="connsiteY2881" fmla="*/ 489183 h 3120348"/>
              <a:gd name="connsiteX2882" fmla="*/ 2438795 w 5135807"/>
              <a:gd name="connsiteY2882" fmla="*/ 492077 h 3120348"/>
              <a:gd name="connsiteX2883" fmla="*/ 2435904 w 5135807"/>
              <a:gd name="connsiteY2883" fmla="*/ 512339 h 3120348"/>
              <a:gd name="connsiteX2884" fmla="*/ 2424342 w 5135807"/>
              <a:gd name="connsiteY2884" fmla="*/ 515234 h 3120348"/>
              <a:gd name="connsiteX2885" fmla="*/ 2363637 w 5135807"/>
              <a:gd name="connsiteY2885" fmla="*/ 573125 h 3120348"/>
              <a:gd name="connsiteX2886" fmla="*/ 2357856 w 5135807"/>
              <a:gd name="connsiteY2886" fmla="*/ 576020 h 3120348"/>
              <a:gd name="connsiteX2887" fmla="*/ 2357856 w 5135807"/>
              <a:gd name="connsiteY2887" fmla="*/ 578914 h 3120348"/>
              <a:gd name="connsiteX2888" fmla="*/ 2360747 w 5135807"/>
              <a:gd name="connsiteY2888" fmla="*/ 581809 h 3120348"/>
              <a:gd name="connsiteX2889" fmla="*/ 2383872 w 5135807"/>
              <a:gd name="connsiteY2889" fmla="*/ 570231 h 3120348"/>
              <a:gd name="connsiteX2890" fmla="*/ 2389654 w 5135807"/>
              <a:gd name="connsiteY2890" fmla="*/ 558652 h 3120348"/>
              <a:gd name="connsiteX2891" fmla="*/ 2406998 w 5135807"/>
              <a:gd name="connsiteY2891" fmla="*/ 547074 h 3120348"/>
              <a:gd name="connsiteX2892" fmla="*/ 2415670 w 5135807"/>
              <a:gd name="connsiteY2892" fmla="*/ 535496 h 3120348"/>
              <a:gd name="connsiteX2893" fmla="*/ 2427232 w 5135807"/>
              <a:gd name="connsiteY2893" fmla="*/ 535496 h 3120348"/>
              <a:gd name="connsiteX2894" fmla="*/ 2415670 w 5135807"/>
              <a:gd name="connsiteY2894" fmla="*/ 547074 h 3120348"/>
              <a:gd name="connsiteX2895" fmla="*/ 2409888 w 5135807"/>
              <a:gd name="connsiteY2895" fmla="*/ 552863 h 3120348"/>
              <a:gd name="connsiteX2896" fmla="*/ 2398326 w 5135807"/>
              <a:gd name="connsiteY2896" fmla="*/ 558652 h 3120348"/>
              <a:gd name="connsiteX2897" fmla="*/ 2373032 w 5135807"/>
              <a:gd name="connsiteY2897" fmla="*/ 581447 h 3120348"/>
              <a:gd name="connsiteX2898" fmla="*/ 2371209 w 5135807"/>
              <a:gd name="connsiteY2898" fmla="*/ 583090 h 3120348"/>
              <a:gd name="connsiteX2899" fmla="*/ 2371000 w 5135807"/>
              <a:gd name="connsiteY2899" fmla="*/ 583256 h 3120348"/>
              <a:gd name="connsiteX2900" fmla="*/ 2369419 w 5135807"/>
              <a:gd name="connsiteY2900" fmla="*/ 584703 h 3120348"/>
              <a:gd name="connsiteX2901" fmla="*/ 2371209 w 5135807"/>
              <a:gd name="connsiteY2901" fmla="*/ 583090 h 3120348"/>
              <a:gd name="connsiteX2902" fmla="*/ 2375562 w 5135807"/>
              <a:gd name="connsiteY2902" fmla="*/ 579638 h 3120348"/>
              <a:gd name="connsiteX2903" fmla="*/ 2366528 w 5135807"/>
              <a:gd name="connsiteY2903" fmla="*/ 596282 h 3120348"/>
              <a:gd name="connsiteX2904" fmla="*/ 2357856 w 5135807"/>
              <a:gd name="connsiteY2904" fmla="*/ 590493 h 3120348"/>
              <a:gd name="connsiteX2905" fmla="*/ 2346293 w 5135807"/>
              <a:gd name="connsiteY2905" fmla="*/ 596282 h 3120348"/>
              <a:gd name="connsiteX2906" fmla="*/ 2349184 w 5135807"/>
              <a:gd name="connsiteY2906" fmla="*/ 602071 h 3120348"/>
              <a:gd name="connsiteX2907" fmla="*/ 2340189 w 5135807"/>
              <a:gd name="connsiteY2907" fmla="*/ 606575 h 3120348"/>
              <a:gd name="connsiteX2908" fmla="*/ 2340873 w 5135807"/>
              <a:gd name="connsiteY2908" fmla="*/ 605327 h 3120348"/>
              <a:gd name="connsiteX2909" fmla="*/ 2317386 w 5135807"/>
              <a:gd name="connsiteY2909" fmla="*/ 610755 h 3120348"/>
              <a:gd name="connsiteX2910" fmla="*/ 2314496 w 5135807"/>
              <a:gd name="connsiteY2910" fmla="*/ 622333 h 3120348"/>
              <a:gd name="connsiteX2911" fmla="*/ 2294261 w 5135807"/>
              <a:gd name="connsiteY2911" fmla="*/ 633911 h 3120348"/>
              <a:gd name="connsiteX2912" fmla="*/ 2219103 w 5135807"/>
              <a:gd name="connsiteY2912" fmla="*/ 688908 h 3120348"/>
              <a:gd name="connsiteX2913" fmla="*/ 2193087 w 5135807"/>
              <a:gd name="connsiteY2913" fmla="*/ 709170 h 3120348"/>
              <a:gd name="connsiteX2914" fmla="*/ 2141054 w 5135807"/>
              <a:gd name="connsiteY2914" fmla="*/ 746799 h 3120348"/>
              <a:gd name="connsiteX2915" fmla="*/ 2126601 w 5135807"/>
              <a:gd name="connsiteY2915" fmla="*/ 752589 h 3120348"/>
              <a:gd name="connsiteX2916" fmla="*/ 2103476 w 5135807"/>
              <a:gd name="connsiteY2916" fmla="*/ 767061 h 3120348"/>
              <a:gd name="connsiteX2917" fmla="*/ 2091913 w 5135807"/>
              <a:gd name="connsiteY2917" fmla="*/ 772851 h 3120348"/>
              <a:gd name="connsiteX2918" fmla="*/ 2083241 w 5135807"/>
              <a:gd name="connsiteY2918" fmla="*/ 781534 h 3120348"/>
              <a:gd name="connsiteX2919" fmla="*/ 2091913 w 5135807"/>
              <a:gd name="connsiteY2919" fmla="*/ 784429 h 3120348"/>
              <a:gd name="connsiteX2920" fmla="*/ 2080350 w 5135807"/>
              <a:gd name="connsiteY2920" fmla="*/ 790218 h 3120348"/>
              <a:gd name="connsiteX2921" fmla="*/ 2077459 w 5135807"/>
              <a:gd name="connsiteY2921" fmla="*/ 787323 h 3120348"/>
              <a:gd name="connsiteX2922" fmla="*/ 2060115 w 5135807"/>
              <a:gd name="connsiteY2922" fmla="*/ 801796 h 3120348"/>
              <a:gd name="connsiteX2923" fmla="*/ 2045662 w 5135807"/>
              <a:gd name="connsiteY2923" fmla="*/ 813375 h 3120348"/>
              <a:gd name="connsiteX2924" fmla="*/ 2048552 w 5135807"/>
              <a:gd name="connsiteY2924" fmla="*/ 819164 h 3120348"/>
              <a:gd name="connsiteX2925" fmla="*/ 2036990 w 5135807"/>
              <a:gd name="connsiteY2925" fmla="*/ 827847 h 3120348"/>
              <a:gd name="connsiteX2926" fmla="*/ 2039880 w 5135807"/>
              <a:gd name="connsiteY2926" fmla="*/ 813375 h 3120348"/>
              <a:gd name="connsiteX2927" fmla="*/ 2034099 w 5135807"/>
              <a:gd name="connsiteY2927" fmla="*/ 816269 h 3120348"/>
              <a:gd name="connsiteX2928" fmla="*/ 2025427 w 5135807"/>
              <a:gd name="connsiteY2928" fmla="*/ 827847 h 3120348"/>
              <a:gd name="connsiteX2929" fmla="*/ 2031208 w 5135807"/>
              <a:gd name="connsiteY2929" fmla="*/ 836531 h 3120348"/>
              <a:gd name="connsiteX2930" fmla="*/ 2019646 w 5135807"/>
              <a:gd name="connsiteY2930" fmla="*/ 842320 h 3120348"/>
              <a:gd name="connsiteX2931" fmla="*/ 2010973 w 5135807"/>
              <a:gd name="connsiteY2931" fmla="*/ 845215 h 3120348"/>
              <a:gd name="connsiteX2932" fmla="*/ 1967613 w 5135807"/>
              <a:gd name="connsiteY2932" fmla="*/ 874161 h 3120348"/>
              <a:gd name="connsiteX2933" fmla="*/ 1961832 w 5135807"/>
              <a:gd name="connsiteY2933" fmla="*/ 879950 h 3120348"/>
              <a:gd name="connsiteX2934" fmla="*/ 1976285 w 5135807"/>
              <a:gd name="connsiteY2934" fmla="*/ 877055 h 3120348"/>
              <a:gd name="connsiteX2935" fmla="*/ 2008083 w 5135807"/>
              <a:gd name="connsiteY2935" fmla="*/ 859688 h 3120348"/>
              <a:gd name="connsiteX2936" fmla="*/ 2010973 w 5135807"/>
              <a:gd name="connsiteY2936" fmla="*/ 853899 h 3120348"/>
              <a:gd name="connsiteX2937" fmla="*/ 2028318 w 5135807"/>
              <a:gd name="connsiteY2937" fmla="*/ 845215 h 3120348"/>
              <a:gd name="connsiteX2938" fmla="*/ 2042771 w 5135807"/>
              <a:gd name="connsiteY2938" fmla="*/ 845215 h 3120348"/>
              <a:gd name="connsiteX2939" fmla="*/ 2063006 w 5135807"/>
              <a:gd name="connsiteY2939" fmla="*/ 830742 h 3120348"/>
              <a:gd name="connsiteX2940" fmla="*/ 2074569 w 5135807"/>
              <a:gd name="connsiteY2940" fmla="*/ 830742 h 3120348"/>
              <a:gd name="connsiteX2941" fmla="*/ 2077459 w 5135807"/>
              <a:gd name="connsiteY2941" fmla="*/ 819164 h 3120348"/>
              <a:gd name="connsiteX2942" fmla="*/ 2100585 w 5135807"/>
              <a:gd name="connsiteY2942" fmla="*/ 810480 h 3120348"/>
              <a:gd name="connsiteX2943" fmla="*/ 2112148 w 5135807"/>
              <a:gd name="connsiteY2943" fmla="*/ 801796 h 3120348"/>
              <a:gd name="connsiteX2944" fmla="*/ 2115038 w 5135807"/>
              <a:gd name="connsiteY2944" fmla="*/ 796007 h 3120348"/>
              <a:gd name="connsiteX2945" fmla="*/ 2123710 w 5135807"/>
              <a:gd name="connsiteY2945" fmla="*/ 801796 h 3120348"/>
              <a:gd name="connsiteX2946" fmla="*/ 2129492 w 5135807"/>
              <a:gd name="connsiteY2946" fmla="*/ 796007 h 3120348"/>
              <a:gd name="connsiteX2947" fmla="*/ 2120820 w 5135807"/>
              <a:gd name="connsiteY2947" fmla="*/ 793113 h 3120348"/>
              <a:gd name="connsiteX2948" fmla="*/ 2126601 w 5135807"/>
              <a:gd name="connsiteY2948" fmla="*/ 787323 h 3120348"/>
              <a:gd name="connsiteX2949" fmla="*/ 2129492 w 5135807"/>
              <a:gd name="connsiteY2949" fmla="*/ 793113 h 3120348"/>
              <a:gd name="connsiteX2950" fmla="*/ 2143945 w 5135807"/>
              <a:gd name="connsiteY2950" fmla="*/ 787323 h 3120348"/>
              <a:gd name="connsiteX2951" fmla="*/ 2152617 w 5135807"/>
              <a:gd name="connsiteY2951" fmla="*/ 775745 h 3120348"/>
              <a:gd name="connsiteX2952" fmla="*/ 2161289 w 5135807"/>
              <a:gd name="connsiteY2952" fmla="*/ 775745 h 3120348"/>
              <a:gd name="connsiteX2953" fmla="*/ 2167070 w 5135807"/>
              <a:gd name="connsiteY2953" fmla="*/ 764167 h 3120348"/>
              <a:gd name="connsiteX2954" fmla="*/ 2181524 w 5135807"/>
              <a:gd name="connsiteY2954" fmla="*/ 761272 h 3120348"/>
              <a:gd name="connsiteX2955" fmla="*/ 2184415 w 5135807"/>
              <a:gd name="connsiteY2955" fmla="*/ 752589 h 3120348"/>
              <a:gd name="connsiteX2956" fmla="*/ 2207540 w 5135807"/>
              <a:gd name="connsiteY2956" fmla="*/ 743905 h 3120348"/>
              <a:gd name="connsiteX2957" fmla="*/ 2216644 w 5135807"/>
              <a:gd name="connsiteY2957" fmla="*/ 736308 h 3120348"/>
              <a:gd name="connsiteX2958" fmla="*/ 2218787 w 5135807"/>
              <a:gd name="connsiteY2958" fmla="*/ 736352 h 3120348"/>
              <a:gd name="connsiteX2959" fmla="*/ 2236447 w 5135807"/>
              <a:gd name="connsiteY2959" fmla="*/ 723643 h 3120348"/>
              <a:gd name="connsiteX2960" fmla="*/ 2233556 w 5135807"/>
              <a:gd name="connsiteY2960" fmla="*/ 732327 h 3120348"/>
              <a:gd name="connsiteX2961" fmla="*/ 2236447 w 5135807"/>
              <a:gd name="connsiteY2961" fmla="*/ 735221 h 3120348"/>
              <a:gd name="connsiteX2962" fmla="*/ 2239338 w 5135807"/>
              <a:gd name="connsiteY2962" fmla="*/ 729432 h 3120348"/>
              <a:gd name="connsiteX2963" fmla="*/ 2253791 w 5135807"/>
              <a:gd name="connsiteY2963" fmla="*/ 735221 h 3120348"/>
              <a:gd name="connsiteX2964" fmla="*/ 2253791 w 5135807"/>
              <a:gd name="connsiteY2964" fmla="*/ 723643 h 3120348"/>
              <a:gd name="connsiteX2965" fmla="*/ 2248010 w 5135807"/>
              <a:gd name="connsiteY2965" fmla="*/ 717854 h 3120348"/>
              <a:gd name="connsiteX2966" fmla="*/ 2245059 w 5135807"/>
              <a:gd name="connsiteY2966" fmla="*/ 718909 h 3120348"/>
              <a:gd name="connsiteX2967" fmla="*/ 2253791 w 5135807"/>
              <a:gd name="connsiteY2967" fmla="*/ 712065 h 3120348"/>
              <a:gd name="connsiteX2968" fmla="*/ 2282698 w 5135807"/>
              <a:gd name="connsiteY2968" fmla="*/ 688908 h 3120348"/>
              <a:gd name="connsiteX2969" fmla="*/ 2294261 w 5135807"/>
              <a:gd name="connsiteY2969" fmla="*/ 686013 h 3120348"/>
              <a:gd name="connsiteX2970" fmla="*/ 2302933 w 5135807"/>
              <a:gd name="connsiteY2970" fmla="*/ 674435 h 3120348"/>
              <a:gd name="connsiteX2971" fmla="*/ 2311605 w 5135807"/>
              <a:gd name="connsiteY2971" fmla="*/ 674435 h 3120348"/>
              <a:gd name="connsiteX2972" fmla="*/ 2311605 w 5135807"/>
              <a:gd name="connsiteY2972" fmla="*/ 668646 h 3120348"/>
              <a:gd name="connsiteX2973" fmla="*/ 2331840 w 5135807"/>
              <a:gd name="connsiteY2973" fmla="*/ 657068 h 3120348"/>
              <a:gd name="connsiteX2974" fmla="*/ 2334730 w 5135807"/>
              <a:gd name="connsiteY2974" fmla="*/ 648384 h 3120348"/>
              <a:gd name="connsiteX2975" fmla="*/ 2340873 w 5135807"/>
              <a:gd name="connsiteY2975" fmla="*/ 648384 h 3120348"/>
              <a:gd name="connsiteX2976" fmla="*/ 2340512 w 5135807"/>
              <a:gd name="connsiteY2976" fmla="*/ 651279 h 3120348"/>
              <a:gd name="connsiteX2977" fmla="*/ 2341564 w 5135807"/>
              <a:gd name="connsiteY2977" fmla="*/ 650225 h 3120348"/>
              <a:gd name="connsiteX2978" fmla="*/ 2343402 w 5135807"/>
              <a:gd name="connsiteY2978" fmla="*/ 654173 h 3120348"/>
              <a:gd name="connsiteX2979" fmla="*/ 2349184 w 5135807"/>
              <a:gd name="connsiteY2979" fmla="*/ 648384 h 3120348"/>
              <a:gd name="connsiteX2980" fmla="*/ 2346293 w 5135807"/>
              <a:gd name="connsiteY2980" fmla="*/ 645489 h 3120348"/>
              <a:gd name="connsiteX2981" fmla="*/ 2369419 w 5135807"/>
              <a:gd name="connsiteY2981" fmla="*/ 625227 h 3120348"/>
              <a:gd name="connsiteX2982" fmla="*/ 2378091 w 5135807"/>
              <a:gd name="connsiteY2982" fmla="*/ 622333 h 3120348"/>
              <a:gd name="connsiteX2983" fmla="*/ 2383872 w 5135807"/>
              <a:gd name="connsiteY2983" fmla="*/ 613649 h 3120348"/>
              <a:gd name="connsiteX2984" fmla="*/ 2404107 w 5135807"/>
              <a:gd name="connsiteY2984" fmla="*/ 613649 h 3120348"/>
              <a:gd name="connsiteX2985" fmla="*/ 2404107 w 5135807"/>
              <a:gd name="connsiteY2985" fmla="*/ 596282 h 3120348"/>
              <a:gd name="connsiteX2986" fmla="*/ 2421451 w 5135807"/>
              <a:gd name="connsiteY2986" fmla="*/ 587598 h 3120348"/>
              <a:gd name="connsiteX2987" fmla="*/ 2427232 w 5135807"/>
              <a:gd name="connsiteY2987" fmla="*/ 587598 h 3120348"/>
              <a:gd name="connsiteX2988" fmla="*/ 2427232 w 5135807"/>
              <a:gd name="connsiteY2988" fmla="*/ 590493 h 3120348"/>
              <a:gd name="connsiteX2989" fmla="*/ 2433014 w 5135807"/>
              <a:gd name="connsiteY2989" fmla="*/ 587598 h 3120348"/>
              <a:gd name="connsiteX2990" fmla="*/ 2427232 w 5135807"/>
              <a:gd name="connsiteY2990" fmla="*/ 581809 h 3120348"/>
              <a:gd name="connsiteX2991" fmla="*/ 2427232 w 5135807"/>
              <a:gd name="connsiteY2991" fmla="*/ 576020 h 3120348"/>
              <a:gd name="connsiteX2992" fmla="*/ 2441686 w 5135807"/>
              <a:gd name="connsiteY2992" fmla="*/ 573125 h 3120348"/>
              <a:gd name="connsiteX2993" fmla="*/ 2441686 w 5135807"/>
              <a:gd name="connsiteY2993" fmla="*/ 567336 h 3120348"/>
              <a:gd name="connsiteX2994" fmla="*/ 2456139 w 5135807"/>
              <a:gd name="connsiteY2994" fmla="*/ 573125 h 3120348"/>
              <a:gd name="connsiteX2995" fmla="*/ 2461921 w 5135807"/>
              <a:gd name="connsiteY2995" fmla="*/ 570231 h 3120348"/>
              <a:gd name="connsiteX2996" fmla="*/ 2453249 w 5135807"/>
              <a:gd name="connsiteY2996" fmla="*/ 561547 h 3120348"/>
              <a:gd name="connsiteX2997" fmla="*/ 2479265 w 5135807"/>
              <a:gd name="connsiteY2997" fmla="*/ 547074 h 3120348"/>
              <a:gd name="connsiteX2998" fmla="*/ 2479265 w 5135807"/>
              <a:gd name="connsiteY2998" fmla="*/ 535496 h 3120348"/>
              <a:gd name="connsiteX2999" fmla="*/ 2496609 w 5135807"/>
              <a:gd name="connsiteY2999" fmla="*/ 529707 h 3120348"/>
              <a:gd name="connsiteX3000" fmla="*/ 2499500 w 5135807"/>
              <a:gd name="connsiteY3000" fmla="*/ 521023 h 3120348"/>
              <a:gd name="connsiteX3001" fmla="*/ 2516844 w 5135807"/>
              <a:gd name="connsiteY3001" fmla="*/ 512339 h 3120348"/>
              <a:gd name="connsiteX3002" fmla="*/ 2537078 w 5135807"/>
              <a:gd name="connsiteY3002" fmla="*/ 515234 h 3120348"/>
              <a:gd name="connsiteX3003" fmla="*/ 2539969 w 5135807"/>
              <a:gd name="connsiteY3003" fmla="*/ 515234 h 3120348"/>
              <a:gd name="connsiteX3004" fmla="*/ 2537078 w 5135807"/>
              <a:gd name="connsiteY3004" fmla="*/ 523917 h 3120348"/>
              <a:gd name="connsiteX3005" fmla="*/ 2525516 w 5135807"/>
              <a:gd name="connsiteY3005" fmla="*/ 521023 h 3120348"/>
              <a:gd name="connsiteX3006" fmla="*/ 2516844 w 5135807"/>
              <a:gd name="connsiteY3006" fmla="*/ 526812 h 3120348"/>
              <a:gd name="connsiteX3007" fmla="*/ 2537078 w 5135807"/>
              <a:gd name="connsiteY3007" fmla="*/ 529707 h 3120348"/>
              <a:gd name="connsiteX3008" fmla="*/ 2537078 w 5135807"/>
              <a:gd name="connsiteY3008" fmla="*/ 532601 h 3120348"/>
              <a:gd name="connsiteX3009" fmla="*/ 2539969 w 5135807"/>
              <a:gd name="connsiteY3009" fmla="*/ 535496 h 3120348"/>
              <a:gd name="connsiteX3010" fmla="*/ 2545751 w 5135807"/>
              <a:gd name="connsiteY3010" fmla="*/ 526812 h 3120348"/>
              <a:gd name="connsiteX3011" fmla="*/ 2560204 w 5135807"/>
              <a:gd name="connsiteY3011" fmla="*/ 526812 h 3120348"/>
              <a:gd name="connsiteX3012" fmla="*/ 2554423 w 5135807"/>
              <a:gd name="connsiteY3012" fmla="*/ 529707 h 3120348"/>
              <a:gd name="connsiteX3013" fmla="*/ 2551532 w 5135807"/>
              <a:gd name="connsiteY3013" fmla="*/ 541285 h 3120348"/>
              <a:gd name="connsiteX3014" fmla="*/ 2545751 w 5135807"/>
              <a:gd name="connsiteY3014" fmla="*/ 541285 h 3120348"/>
              <a:gd name="connsiteX3015" fmla="*/ 2542860 w 5135807"/>
              <a:gd name="connsiteY3015" fmla="*/ 544179 h 3120348"/>
              <a:gd name="connsiteX3016" fmla="*/ 2545751 w 5135807"/>
              <a:gd name="connsiteY3016" fmla="*/ 552863 h 3120348"/>
              <a:gd name="connsiteX3017" fmla="*/ 2545751 w 5135807"/>
              <a:gd name="connsiteY3017" fmla="*/ 561547 h 3120348"/>
              <a:gd name="connsiteX3018" fmla="*/ 2542860 w 5135807"/>
              <a:gd name="connsiteY3018" fmla="*/ 561547 h 3120348"/>
              <a:gd name="connsiteX3019" fmla="*/ 2542860 w 5135807"/>
              <a:gd name="connsiteY3019" fmla="*/ 570231 h 3120348"/>
              <a:gd name="connsiteX3020" fmla="*/ 2545751 w 5135807"/>
              <a:gd name="connsiteY3020" fmla="*/ 573125 h 3120348"/>
              <a:gd name="connsiteX3021" fmla="*/ 2530574 w 5135807"/>
              <a:gd name="connsiteY3021" fmla="*/ 580723 h 3120348"/>
              <a:gd name="connsiteX3022" fmla="*/ 2528406 w 5135807"/>
              <a:gd name="connsiteY3022" fmla="*/ 581809 h 3120348"/>
              <a:gd name="connsiteX3023" fmla="*/ 2519734 w 5135807"/>
              <a:gd name="connsiteY3023" fmla="*/ 581809 h 3120348"/>
              <a:gd name="connsiteX3024" fmla="*/ 2519734 w 5135807"/>
              <a:gd name="connsiteY3024" fmla="*/ 593387 h 3120348"/>
              <a:gd name="connsiteX3025" fmla="*/ 2508172 w 5135807"/>
              <a:gd name="connsiteY3025" fmla="*/ 596282 h 3120348"/>
              <a:gd name="connsiteX3026" fmla="*/ 2502390 w 5135807"/>
              <a:gd name="connsiteY3026" fmla="*/ 602071 h 3120348"/>
              <a:gd name="connsiteX3027" fmla="*/ 2485046 w 5135807"/>
              <a:gd name="connsiteY3027" fmla="*/ 604965 h 3120348"/>
              <a:gd name="connsiteX3028" fmla="*/ 2485046 w 5135807"/>
              <a:gd name="connsiteY3028" fmla="*/ 610755 h 3120348"/>
              <a:gd name="connsiteX3029" fmla="*/ 2459030 w 5135807"/>
              <a:gd name="connsiteY3029" fmla="*/ 625227 h 3120348"/>
              <a:gd name="connsiteX3030" fmla="*/ 2462165 w 5135807"/>
              <a:gd name="connsiteY3030" fmla="*/ 618951 h 3120348"/>
              <a:gd name="connsiteX3031" fmla="*/ 2463727 w 5135807"/>
              <a:gd name="connsiteY3031" fmla="*/ 619800 h 3120348"/>
              <a:gd name="connsiteX3032" fmla="*/ 2464676 w 5135807"/>
              <a:gd name="connsiteY3032" fmla="*/ 618579 h 3120348"/>
              <a:gd name="connsiteX3033" fmla="*/ 2463547 w 5135807"/>
              <a:gd name="connsiteY3033" fmla="*/ 617162 h 3120348"/>
              <a:gd name="connsiteX3034" fmla="*/ 2464812 w 5135807"/>
              <a:gd name="connsiteY3034" fmla="*/ 617267 h 3120348"/>
              <a:gd name="connsiteX3035" fmla="*/ 2464812 w 5135807"/>
              <a:gd name="connsiteY3035" fmla="*/ 613649 h 3120348"/>
              <a:gd name="connsiteX3036" fmla="*/ 2464089 w 5135807"/>
              <a:gd name="connsiteY3036" fmla="*/ 615096 h 3120348"/>
              <a:gd name="connsiteX3037" fmla="*/ 2463246 w 5135807"/>
              <a:gd name="connsiteY3037" fmla="*/ 616784 h 3120348"/>
              <a:gd name="connsiteX3038" fmla="*/ 2456139 w 5135807"/>
              <a:gd name="connsiteY3038" fmla="*/ 607860 h 3120348"/>
              <a:gd name="connsiteX3039" fmla="*/ 2441686 w 5135807"/>
              <a:gd name="connsiteY3039" fmla="*/ 613649 h 3120348"/>
              <a:gd name="connsiteX3040" fmla="*/ 2438795 w 5135807"/>
              <a:gd name="connsiteY3040" fmla="*/ 616544 h 3120348"/>
              <a:gd name="connsiteX3041" fmla="*/ 2456139 w 5135807"/>
              <a:gd name="connsiteY3041" fmla="*/ 619438 h 3120348"/>
              <a:gd name="connsiteX3042" fmla="*/ 2444576 w 5135807"/>
              <a:gd name="connsiteY3042" fmla="*/ 633911 h 3120348"/>
              <a:gd name="connsiteX3043" fmla="*/ 2444576 w 5135807"/>
              <a:gd name="connsiteY3043" fmla="*/ 639700 h 3120348"/>
              <a:gd name="connsiteX3044" fmla="*/ 2456139 w 5135807"/>
              <a:gd name="connsiteY3044" fmla="*/ 636806 h 3120348"/>
              <a:gd name="connsiteX3045" fmla="*/ 2447467 w 5135807"/>
              <a:gd name="connsiteY3045" fmla="*/ 645489 h 3120348"/>
              <a:gd name="connsiteX3046" fmla="*/ 2435904 w 5135807"/>
              <a:gd name="connsiteY3046" fmla="*/ 648384 h 3120348"/>
              <a:gd name="connsiteX3047" fmla="*/ 2421451 w 5135807"/>
              <a:gd name="connsiteY3047" fmla="*/ 642595 h 3120348"/>
              <a:gd name="connsiteX3048" fmla="*/ 2427232 w 5135807"/>
              <a:gd name="connsiteY3048" fmla="*/ 636806 h 3120348"/>
              <a:gd name="connsiteX3049" fmla="*/ 2433014 w 5135807"/>
              <a:gd name="connsiteY3049" fmla="*/ 631017 h 3120348"/>
              <a:gd name="connsiteX3050" fmla="*/ 2427232 w 5135807"/>
              <a:gd name="connsiteY3050" fmla="*/ 631017 h 3120348"/>
              <a:gd name="connsiteX3051" fmla="*/ 2398326 w 5135807"/>
              <a:gd name="connsiteY3051" fmla="*/ 651279 h 3120348"/>
              <a:gd name="connsiteX3052" fmla="*/ 2386763 w 5135807"/>
              <a:gd name="connsiteY3052" fmla="*/ 657068 h 3120348"/>
              <a:gd name="connsiteX3053" fmla="*/ 2369419 w 5135807"/>
              <a:gd name="connsiteY3053" fmla="*/ 677330 h 3120348"/>
              <a:gd name="connsiteX3054" fmla="*/ 2331840 w 5135807"/>
              <a:gd name="connsiteY3054" fmla="*/ 700486 h 3120348"/>
              <a:gd name="connsiteX3055" fmla="*/ 2328949 w 5135807"/>
              <a:gd name="connsiteY3055" fmla="*/ 703381 h 3120348"/>
              <a:gd name="connsiteX3056" fmla="*/ 2334730 w 5135807"/>
              <a:gd name="connsiteY3056" fmla="*/ 703381 h 3120348"/>
              <a:gd name="connsiteX3057" fmla="*/ 2288480 w 5135807"/>
              <a:gd name="connsiteY3057" fmla="*/ 735221 h 3120348"/>
              <a:gd name="connsiteX3058" fmla="*/ 2282698 w 5135807"/>
              <a:gd name="connsiteY3058" fmla="*/ 738116 h 3120348"/>
              <a:gd name="connsiteX3059" fmla="*/ 2284210 w 5135807"/>
              <a:gd name="connsiteY3059" fmla="*/ 744172 h 3120348"/>
              <a:gd name="connsiteX3060" fmla="*/ 2282337 w 5135807"/>
              <a:gd name="connsiteY3060" fmla="*/ 746438 h 3120348"/>
              <a:gd name="connsiteX3061" fmla="*/ 2284821 w 5135807"/>
              <a:gd name="connsiteY3061" fmla="*/ 747930 h 3120348"/>
              <a:gd name="connsiteX3062" fmla="*/ 2285115 w 5135807"/>
              <a:gd name="connsiteY3062" fmla="*/ 747796 h 3120348"/>
              <a:gd name="connsiteX3063" fmla="*/ 2285228 w 5135807"/>
              <a:gd name="connsiteY3063" fmla="*/ 748247 h 3120348"/>
              <a:gd name="connsiteX3064" fmla="*/ 2285309 w 5135807"/>
              <a:gd name="connsiteY3064" fmla="*/ 748572 h 3120348"/>
              <a:gd name="connsiteX3065" fmla="*/ 2281117 w 5135807"/>
              <a:gd name="connsiteY3065" fmla="*/ 750915 h 3120348"/>
              <a:gd name="connsiteX3066" fmla="*/ 2285589 w 5135807"/>
              <a:gd name="connsiteY3066" fmla="*/ 749694 h 3120348"/>
              <a:gd name="connsiteX3067" fmla="*/ 2285309 w 5135807"/>
              <a:gd name="connsiteY3067" fmla="*/ 748572 h 3120348"/>
              <a:gd name="connsiteX3068" fmla="*/ 2288480 w 5135807"/>
              <a:gd name="connsiteY3068" fmla="*/ 746799 h 3120348"/>
              <a:gd name="connsiteX3069" fmla="*/ 2288480 w 5135807"/>
              <a:gd name="connsiteY3069" fmla="*/ 746267 h 3120348"/>
              <a:gd name="connsiteX3070" fmla="*/ 2300042 w 5135807"/>
              <a:gd name="connsiteY3070" fmla="*/ 741010 h 3120348"/>
              <a:gd name="connsiteX3071" fmla="*/ 2300042 w 5135807"/>
              <a:gd name="connsiteY3071" fmla="*/ 735221 h 3120348"/>
              <a:gd name="connsiteX3072" fmla="*/ 2326058 w 5135807"/>
              <a:gd name="connsiteY3072" fmla="*/ 723643 h 3120348"/>
              <a:gd name="connsiteX3073" fmla="*/ 2343402 w 5135807"/>
              <a:gd name="connsiteY3073" fmla="*/ 700486 h 3120348"/>
              <a:gd name="connsiteX3074" fmla="*/ 2378091 w 5135807"/>
              <a:gd name="connsiteY3074" fmla="*/ 677330 h 3120348"/>
              <a:gd name="connsiteX3075" fmla="*/ 2375200 w 5135807"/>
              <a:gd name="connsiteY3075" fmla="*/ 677330 h 3120348"/>
              <a:gd name="connsiteX3076" fmla="*/ 2392544 w 5135807"/>
              <a:gd name="connsiteY3076" fmla="*/ 668646 h 3120348"/>
              <a:gd name="connsiteX3077" fmla="*/ 2386763 w 5135807"/>
              <a:gd name="connsiteY3077" fmla="*/ 674435 h 3120348"/>
              <a:gd name="connsiteX3078" fmla="*/ 2395435 w 5135807"/>
              <a:gd name="connsiteY3078" fmla="*/ 680224 h 3120348"/>
              <a:gd name="connsiteX3079" fmla="*/ 2404107 w 5135807"/>
              <a:gd name="connsiteY3079" fmla="*/ 680224 h 3120348"/>
              <a:gd name="connsiteX3080" fmla="*/ 2375200 w 5135807"/>
              <a:gd name="connsiteY3080" fmla="*/ 688908 h 3120348"/>
              <a:gd name="connsiteX3081" fmla="*/ 2375200 w 5135807"/>
              <a:gd name="connsiteY3081" fmla="*/ 694697 h 3120348"/>
              <a:gd name="connsiteX3082" fmla="*/ 2378713 w 5135807"/>
              <a:gd name="connsiteY3082" fmla="*/ 696016 h 3120348"/>
              <a:gd name="connsiteX3083" fmla="*/ 2369419 w 5135807"/>
              <a:gd name="connsiteY3083" fmla="*/ 694697 h 3120348"/>
              <a:gd name="connsiteX3084" fmla="*/ 2349184 w 5135807"/>
              <a:gd name="connsiteY3084" fmla="*/ 700486 h 3120348"/>
              <a:gd name="connsiteX3085" fmla="*/ 2360747 w 5135807"/>
              <a:gd name="connsiteY3085" fmla="*/ 703381 h 3120348"/>
              <a:gd name="connsiteX3086" fmla="*/ 2360591 w 5135807"/>
              <a:gd name="connsiteY3086" fmla="*/ 704163 h 3120348"/>
              <a:gd name="connsiteX3087" fmla="*/ 2354965 w 5135807"/>
              <a:gd name="connsiteY3087" fmla="*/ 706275 h 3120348"/>
              <a:gd name="connsiteX3088" fmla="*/ 2360024 w 5135807"/>
              <a:gd name="connsiteY3088" fmla="*/ 706999 h 3120348"/>
              <a:gd name="connsiteX3089" fmla="*/ 2360591 w 5135807"/>
              <a:gd name="connsiteY3089" fmla="*/ 704163 h 3120348"/>
              <a:gd name="connsiteX3090" fmla="*/ 2360747 w 5135807"/>
              <a:gd name="connsiteY3090" fmla="*/ 704105 h 3120348"/>
              <a:gd name="connsiteX3091" fmla="*/ 2361469 w 5135807"/>
              <a:gd name="connsiteY3091" fmla="*/ 706275 h 3120348"/>
              <a:gd name="connsiteX3092" fmla="*/ 2360924 w 5135807"/>
              <a:gd name="connsiteY3092" fmla="*/ 707586 h 3120348"/>
              <a:gd name="connsiteX3093" fmla="*/ 2359482 w 5135807"/>
              <a:gd name="connsiteY3093" fmla="*/ 707225 h 3120348"/>
              <a:gd name="connsiteX3094" fmla="*/ 2346293 w 5135807"/>
              <a:gd name="connsiteY3094" fmla="*/ 712065 h 3120348"/>
              <a:gd name="connsiteX3095" fmla="*/ 2343402 w 5135807"/>
              <a:gd name="connsiteY3095" fmla="*/ 712065 h 3120348"/>
              <a:gd name="connsiteX3096" fmla="*/ 2352074 w 5135807"/>
              <a:gd name="connsiteY3096" fmla="*/ 717854 h 3120348"/>
              <a:gd name="connsiteX3097" fmla="*/ 2337621 w 5135807"/>
              <a:gd name="connsiteY3097" fmla="*/ 717854 h 3120348"/>
              <a:gd name="connsiteX3098" fmla="*/ 2317386 w 5135807"/>
              <a:gd name="connsiteY3098" fmla="*/ 735221 h 3120348"/>
              <a:gd name="connsiteX3099" fmla="*/ 2317386 w 5135807"/>
              <a:gd name="connsiteY3099" fmla="*/ 738116 h 3120348"/>
              <a:gd name="connsiteX3100" fmla="*/ 2314496 w 5135807"/>
              <a:gd name="connsiteY3100" fmla="*/ 738116 h 3120348"/>
              <a:gd name="connsiteX3101" fmla="*/ 2302933 w 5135807"/>
              <a:gd name="connsiteY3101" fmla="*/ 749694 h 3120348"/>
              <a:gd name="connsiteX3102" fmla="*/ 2294261 w 5135807"/>
              <a:gd name="connsiteY3102" fmla="*/ 755483 h 3120348"/>
              <a:gd name="connsiteX3103" fmla="*/ 2294261 w 5135807"/>
              <a:gd name="connsiteY3103" fmla="*/ 761272 h 3120348"/>
              <a:gd name="connsiteX3104" fmla="*/ 2285589 w 5135807"/>
              <a:gd name="connsiteY3104" fmla="*/ 761272 h 3120348"/>
              <a:gd name="connsiteX3105" fmla="*/ 2285589 w 5135807"/>
              <a:gd name="connsiteY3105" fmla="*/ 764167 h 3120348"/>
              <a:gd name="connsiteX3106" fmla="*/ 2265354 w 5135807"/>
              <a:gd name="connsiteY3106" fmla="*/ 778640 h 3120348"/>
              <a:gd name="connsiteX3107" fmla="*/ 2262463 w 5135807"/>
              <a:gd name="connsiteY3107" fmla="*/ 787323 h 3120348"/>
              <a:gd name="connsiteX3108" fmla="*/ 2239338 w 5135807"/>
              <a:gd name="connsiteY3108" fmla="*/ 798902 h 3120348"/>
              <a:gd name="connsiteX3109" fmla="*/ 2236447 w 5135807"/>
              <a:gd name="connsiteY3109" fmla="*/ 801796 h 3120348"/>
              <a:gd name="connsiteX3110" fmla="*/ 2242228 w 5135807"/>
              <a:gd name="connsiteY3110" fmla="*/ 804691 h 3120348"/>
              <a:gd name="connsiteX3111" fmla="*/ 2236447 w 5135807"/>
              <a:gd name="connsiteY3111" fmla="*/ 804691 h 3120348"/>
              <a:gd name="connsiteX3112" fmla="*/ 2187306 w 5135807"/>
              <a:gd name="connsiteY3112" fmla="*/ 839426 h 3120348"/>
              <a:gd name="connsiteX3113" fmla="*/ 2175743 w 5135807"/>
              <a:gd name="connsiteY3113" fmla="*/ 851004 h 3120348"/>
              <a:gd name="connsiteX3114" fmla="*/ 2155508 w 5135807"/>
              <a:gd name="connsiteY3114" fmla="*/ 862582 h 3120348"/>
              <a:gd name="connsiteX3115" fmla="*/ 2149726 w 5135807"/>
              <a:gd name="connsiteY3115" fmla="*/ 868371 h 3120348"/>
              <a:gd name="connsiteX3116" fmla="*/ 2152617 w 5135807"/>
              <a:gd name="connsiteY3116" fmla="*/ 871266 h 3120348"/>
              <a:gd name="connsiteX3117" fmla="*/ 2155508 w 5135807"/>
              <a:gd name="connsiteY3117" fmla="*/ 868371 h 3120348"/>
              <a:gd name="connsiteX3118" fmla="*/ 2158398 w 5135807"/>
              <a:gd name="connsiteY3118" fmla="*/ 871266 h 3120348"/>
              <a:gd name="connsiteX3119" fmla="*/ 2201759 w 5135807"/>
              <a:gd name="connsiteY3119" fmla="*/ 848109 h 3120348"/>
              <a:gd name="connsiteX3120" fmla="*/ 2210431 w 5135807"/>
              <a:gd name="connsiteY3120" fmla="*/ 848109 h 3120348"/>
              <a:gd name="connsiteX3121" fmla="*/ 2262463 w 5135807"/>
              <a:gd name="connsiteY3121" fmla="*/ 813375 h 3120348"/>
              <a:gd name="connsiteX3122" fmla="*/ 2271135 w 5135807"/>
              <a:gd name="connsiteY3122" fmla="*/ 810480 h 3120348"/>
              <a:gd name="connsiteX3123" fmla="*/ 2314496 w 5135807"/>
              <a:gd name="connsiteY3123" fmla="*/ 784429 h 3120348"/>
              <a:gd name="connsiteX3124" fmla="*/ 2288480 w 5135807"/>
              <a:gd name="connsiteY3124" fmla="*/ 810480 h 3120348"/>
              <a:gd name="connsiteX3125" fmla="*/ 2279808 w 5135807"/>
              <a:gd name="connsiteY3125" fmla="*/ 819164 h 3120348"/>
              <a:gd name="connsiteX3126" fmla="*/ 2305824 w 5135807"/>
              <a:gd name="connsiteY3126" fmla="*/ 816269 h 3120348"/>
              <a:gd name="connsiteX3127" fmla="*/ 2314496 w 5135807"/>
              <a:gd name="connsiteY3127" fmla="*/ 807585 h 3120348"/>
              <a:gd name="connsiteX3128" fmla="*/ 2323168 w 5135807"/>
              <a:gd name="connsiteY3128" fmla="*/ 813375 h 3120348"/>
              <a:gd name="connsiteX3129" fmla="*/ 2300042 w 5135807"/>
              <a:gd name="connsiteY3129" fmla="*/ 827847 h 3120348"/>
              <a:gd name="connsiteX3130" fmla="*/ 2300042 w 5135807"/>
              <a:gd name="connsiteY3130" fmla="*/ 830742 h 3120348"/>
              <a:gd name="connsiteX3131" fmla="*/ 2288480 w 5135807"/>
              <a:gd name="connsiteY3131" fmla="*/ 839426 h 3120348"/>
              <a:gd name="connsiteX3132" fmla="*/ 2288480 w 5135807"/>
              <a:gd name="connsiteY3132" fmla="*/ 842320 h 3120348"/>
              <a:gd name="connsiteX3133" fmla="*/ 2285589 w 5135807"/>
              <a:gd name="connsiteY3133" fmla="*/ 839426 h 3120348"/>
              <a:gd name="connsiteX3134" fmla="*/ 2279808 w 5135807"/>
              <a:gd name="connsiteY3134" fmla="*/ 839426 h 3120348"/>
              <a:gd name="connsiteX3135" fmla="*/ 2276917 w 5135807"/>
              <a:gd name="connsiteY3135" fmla="*/ 845215 h 3120348"/>
              <a:gd name="connsiteX3136" fmla="*/ 2279808 w 5135807"/>
              <a:gd name="connsiteY3136" fmla="*/ 845215 h 3120348"/>
              <a:gd name="connsiteX3137" fmla="*/ 2279808 w 5135807"/>
              <a:gd name="connsiteY3137" fmla="*/ 851004 h 3120348"/>
              <a:gd name="connsiteX3138" fmla="*/ 2265354 w 5135807"/>
              <a:gd name="connsiteY3138" fmla="*/ 853899 h 3120348"/>
              <a:gd name="connsiteX3139" fmla="*/ 2259572 w 5135807"/>
              <a:gd name="connsiteY3139" fmla="*/ 865477 h 3120348"/>
              <a:gd name="connsiteX3140" fmla="*/ 2262463 w 5135807"/>
              <a:gd name="connsiteY3140" fmla="*/ 871266 h 3120348"/>
              <a:gd name="connsiteX3141" fmla="*/ 2268967 w 5135807"/>
              <a:gd name="connsiteY3141" fmla="*/ 871266 h 3120348"/>
              <a:gd name="connsiteX3142" fmla="*/ 2270879 w 5135807"/>
              <a:gd name="connsiteY3142" fmla="*/ 863609 h 3120348"/>
              <a:gd name="connsiteX3143" fmla="*/ 2271226 w 5135807"/>
              <a:gd name="connsiteY3143" fmla="*/ 863804 h 3120348"/>
              <a:gd name="connsiteX3144" fmla="*/ 2273253 w 5135807"/>
              <a:gd name="connsiteY3144" fmla="*/ 862980 h 3120348"/>
              <a:gd name="connsiteX3145" fmla="*/ 2276917 w 5135807"/>
              <a:gd name="connsiteY3145" fmla="*/ 863668 h 3120348"/>
              <a:gd name="connsiteX3146" fmla="*/ 2282698 w 5135807"/>
              <a:gd name="connsiteY3146" fmla="*/ 862582 h 3120348"/>
              <a:gd name="connsiteX3147" fmla="*/ 2280255 w 5135807"/>
              <a:gd name="connsiteY3147" fmla="*/ 860135 h 3120348"/>
              <a:gd name="connsiteX3148" fmla="*/ 2288480 w 5135807"/>
              <a:gd name="connsiteY3148" fmla="*/ 856793 h 3120348"/>
              <a:gd name="connsiteX3149" fmla="*/ 2282698 w 5135807"/>
              <a:gd name="connsiteY3149" fmla="*/ 871266 h 3120348"/>
              <a:gd name="connsiteX3150" fmla="*/ 2302933 w 5135807"/>
              <a:gd name="connsiteY3150" fmla="*/ 874161 h 3120348"/>
              <a:gd name="connsiteX3151" fmla="*/ 2302933 w 5135807"/>
              <a:gd name="connsiteY3151" fmla="*/ 865477 h 3120348"/>
              <a:gd name="connsiteX3152" fmla="*/ 2294261 w 5135807"/>
              <a:gd name="connsiteY3152" fmla="*/ 865477 h 3120348"/>
              <a:gd name="connsiteX3153" fmla="*/ 2311605 w 5135807"/>
              <a:gd name="connsiteY3153" fmla="*/ 868371 h 3120348"/>
              <a:gd name="connsiteX3154" fmla="*/ 2334730 w 5135807"/>
              <a:gd name="connsiteY3154" fmla="*/ 862582 h 3120348"/>
              <a:gd name="connsiteX3155" fmla="*/ 2337621 w 5135807"/>
              <a:gd name="connsiteY3155" fmla="*/ 851004 h 3120348"/>
              <a:gd name="connsiteX3156" fmla="*/ 2337621 w 5135807"/>
              <a:gd name="connsiteY3156" fmla="*/ 856793 h 3120348"/>
              <a:gd name="connsiteX3157" fmla="*/ 2363637 w 5135807"/>
              <a:gd name="connsiteY3157" fmla="*/ 859688 h 3120348"/>
              <a:gd name="connsiteX3158" fmla="*/ 2366528 w 5135807"/>
              <a:gd name="connsiteY3158" fmla="*/ 853899 h 3120348"/>
              <a:gd name="connsiteX3159" fmla="*/ 2378091 w 5135807"/>
              <a:gd name="connsiteY3159" fmla="*/ 853899 h 3120348"/>
              <a:gd name="connsiteX3160" fmla="*/ 2378091 w 5135807"/>
              <a:gd name="connsiteY3160" fmla="*/ 845215 h 3120348"/>
              <a:gd name="connsiteX3161" fmla="*/ 2386763 w 5135807"/>
              <a:gd name="connsiteY3161" fmla="*/ 853899 h 3120348"/>
              <a:gd name="connsiteX3162" fmla="*/ 2392544 w 5135807"/>
              <a:gd name="connsiteY3162" fmla="*/ 851004 h 3120348"/>
              <a:gd name="connsiteX3163" fmla="*/ 2398326 w 5135807"/>
              <a:gd name="connsiteY3163" fmla="*/ 853899 h 3120348"/>
              <a:gd name="connsiteX3164" fmla="*/ 2404107 w 5135807"/>
              <a:gd name="connsiteY3164" fmla="*/ 845215 h 3120348"/>
              <a:gd name="connsiteX3165" fmla="*/ 2435904 w 5135807"/>
              <a:gd name="connsiteY3165" fmla="*/ 842320 h 3120348"/>
              <a:gd name="connsiteX3166" fmla="*/ 2435904 w 5135807"/>
              <a:gd name="connsiteY3166" fmla="*/ 839426 h 3120348"/>
              <a:gd name="connsiteX3167" fmla="*/ 2444576 w 5135807"/>
              <a:gd name="connsiteY3167" fmla="*/ 842320 h 3120348"/>
              <a:gd name="connsiteX3168" fmla="*/ 2456139 w 5135807"/>
              <a:gd name="connsiteY3168" fmla="*/ 836531 h 3120348"/>
              <a:gd name="connsiteX3169" fmla="*/ 2482156 w 5135807"/>
              <a:gd name="connsiteY3169" fmla="*/ 833637 h 3120348"/>
              <a:gd name="connsiteX3170" fmla="*/ 2487937 w 5135807"/>
              <a:gd name="connsiteY3170" fmla="*/ 827847 h 3120348"/>
              <a:gd name="connsiteX3171" fmla="*/ 2496609 w 5135807"/>
              <a:gd name="connsiteY3171" fmla="*/ 830742 h 3120348"/>
              <a:gd name="connsiteX3172" fmla="*/ 2499500 w 5135807"/>
              <a:gd name="connsiteY3172" fmla="*/ 827847 h 3120348"/>
              <a:gd name="connsiteX3173" fmla="*/ 2502390 w 5135807"/>
              <a:gd name="connsiteY3173" fmla="*/ 830742 h 3120348"/>
              <a:gd name="connsiteX3174" fmla="*/ 2490828 w 5135807"/>
              <a:gd name="connsiteY3174" fmla="*/ 836531 h 3120348"/>
              <a:gd name="connsiteX3175" fmla="*/ 2490828 w 5135807"/>
              <a:gd name="connsiteY3175" fmla="*/ 842320 h 3120348"/>
              <a:gd name="connsiteX3176" fmla="*/ 2505281 w 5135807"/>
              <a:gd name="connsiteY3176" fmla="*/ 842320 h 3120348"/>
              <a:gd name="connsiteX3177" fmla="*/ 2513953 w 5135807"/>
              <a:gd name="connsiteY3177" fmla="*/ 830742 h 3120348"/>
              <a:gd name="connsiteX3178" fmla="*/ 2508172 w 5135807"/>
              <a:gd name="connsiteY3178" fmla="*/ 827847 h 3120348"/>
              <a:gd name="connsiteX3179" fmla="*/ 2539969 w 5135807"/>
              <a:gd name="connsiteY3179" fmla="*/ 819164 h 3120348"/>
              <a:gd name="connsiteX3180" fmla="*/ 2545751 w 5135807"/>
              <a:gd name="connsiteY3180" fmla="*/ 813375 h 3120348"/>
              <a:gd name="connsiteX3181" fmla="*/ 2551532 w 5135807"/>
              <a:gd name="connsiteY3181" fmla="*/ 816269 h 3120348"/>
              <a:gd name="connsiteX3182" fmla="*/ 2568876 w 5135807"/>
              <a:gd name="connsiteY3182" fmla="*/ 816269 h 3120348"/>
              <a:gd name="connsiteX3183" fmla="*/ 2568876 w 5135807"/>
              <a:gd name="connsiteY3183" fmla="*/ 819164 h 3120348"/>
              <a:gd name="connsiteX3184" fmla="*/ 2571767 w 5135807"/>
              <a:gd name="connsiteY3184" fmla="*/ 819164 h 3120348"/>
              <a:gd name="connsiteX3185" fmla="*/ 2574658 w 5135807"/>
              <a:gd name="connsiteY3185" fmla="*/ 810480 h 3120348"/>
              <a:gd name="connsiteX3186" fmla="*/ 2594892 w 5135807"/>
              <a:gd name="connsiteY3186" fmla="*/ 807585 h 3120348"/>
              <a:gd name="connsiteX3187" fmla="*/ 2594892 w 5135807"/>
              <a:gd name="connsiteY3187" fmla="*/ 796007 h 3120348"/>
              <a:gd name="connsiteX3188" fmla="*/ 2609346 w 5135807"/>
              <a:gd name="connsiteY3188" fmla="*/ 804691 h 3120348"/>
              <a:gd name="connsiteX3189" fmla="*/ 2623799 w 5135807"/>
              <a:gd name="connsiteY3189" fmla="*/ 801796 h 3120348"/>
              <a:gd name="connsiteX3190" fmla="*/ 2620908 w 5135807"/>
              <a:gd name="connsiteY3190" fmla="*/ 796007 h 3120348"/>
              <a:gd name="connsiteX3191" fmla="*/ 2629581 w 5135807"/>
              <a:gd name="connsiteY3191" fmla="*/ 784429 h 3120348"/>
              <a:gd name="connsiteX3192" fmla="*/ 2635362 w 5135807"/>
              <a:gd name="connsiteY3192" fmla="*/ 784429 h 3120348"/>
              <a:gd name="connsiteX3193" fmla="*/ 2644034 w 5135807"/>
              <a:gd name="connsiteY3193" fmla="*/ 784429 h 3120348"/>
              <a:gd name="connsiteX3194" fmla="*/ 2655597 w 5135807"/>
              <a:gd name="connsiteY3194" fmla="*/ 775745 h 3120348"/>
              <a:gd name="connsiteX3195" fmla="*/ 2658488 w 5135807"/>
              <a:gd name="connsiteY3195" fmla="*/ 784429 h 3120348"/>
              <a:gd name="connsiteX3196" fmla="*/ 2664532 w 5135807"/>
              <a:gd name="connsiteY3196" fmla="*/ 784429 h 3120348"/>
              <a:gd name="connsiteX3197" fmla="*/ 2664991 w 5135807"/>
              <a:gd name="connsiteY3197" fmla="*/ 786600 h 3120348"/>
              <a:gd name="connsiteX3198" fmla="*/ 2670050 w 5135807"/>
              <a:gd name="connsiteY3198" fmla="*/ 784429 h 3120348"/>
              <a:gd name="connsiteX3199" fmla="*/ 2668605 w 5135807"/>
              <a:gd name="connsiteY3199" fmla="*/ 784429 h 3120348"/>
              <a:gd name="connsiteX3200" fmla="*/ 2664532 w 5135807"/>
              <a:gd name="connsiteY3200" fmla="*/ 784429 h 3120348"/>
              <a:gd name="connsiteX3201" fmla="*/ 2664359 w 5135807"/>
              <a:gd name="connsiteY3201" fmla="*/ 783615 h 3120348"/>
              <a:gd name="connsiteX3202" fmla="*/ 2672941 w 5135807"/>
              <a:gd name="connsiteY3202" fmla="*/ 775745 h 3120348"/>
              <a:gd name="connsiteX3203" fmla="*/ 2664269 w 5135807"/>
              <a:gd name="connsiteY3203" fmla="*/ 772851 h 3120348"/>
              <a:gd name="connsiteX3204" fmla="*/ 2667160 w 5135807"/>
              <a:gd name="connsiteY3204" fmla="*/ 769956 h 3120348"/>
              <a:gd name="connsiteX3205" fmla="*/ 2655597 w 5135807"/>
              <a:gd name="connsiteY3205" fmla="*/ 769956 h 3120348"/>
              <a:gd name="connsiteX3206" fmla="*/ 2655597 w 5135807"/>
              <a:gd name="connsiteY3206" fmla="*/ 758378 h 3120348"/>
              <a:gd name="connsiteX3207" fmla="*/ 2661378 w 5135807"/>
              <a:gd name="connsiteY3207" fmla="*/ 752589 h 3120348"/>
              <a:gd name="connsiteX3208" fmla="*/ 2678722 w 5135807"/>
              <a:gd name="connsiteY3208" fmla="*/ 755483 h 3120348"/>
              <a:gd name="connsiteX3209" fmla="*/ 2696066 w 5135807"/>
              <a:gd name="connsiteY3209" fmla="*/ 743905 h 3120348"/>
              <a:gd name="connsiteX3210" fmla="*/ 2710520 w 5135807"/>
              <a:gd name="connsiteY3210" fmla="*/ 738116 h 3120348"/>
              <a:gd name="connsiteX3211" fmla="*/ 2713410 w 5135807"/>
              <a:gd name="connsiteY3211" fmla="*/ 741010 h 3120348"/>
              <a:gd name="connsiteX3212" fmla="*/ 2724973 w 5135807"/>
              <a:gd name="connsiteY3212" fmla="*/ 729432 h 3120348"/>
              <a:gd name="connsiteX3213" fmla="*/ 2727864 w 5135807"/>
              <a:gd name="connsiteY3213" fmla="*/ 723643 h 3120348"/>
              <a:gd name="connsiteX3214" fmla="*/ 2733646 w 5135807"/>
              <a:gd name="connsiteY3214" fmla="*/ 717854 h 3120348"/>
              <a:gd name="connsiteX3215" fmla="*/ 2756771 w 5135807"/>
              <a:gd name="connsiteY3215" fmla="*/ 712065 h 3120348"/>
              <a:gd name="connsiteX3216" fmla="*/ 2748099 w 5135807"/>
              <a:gd name="connsiteY3216" fmla="*/ 703381 h 3120348"/>
              <a:gd name="connsiteX3217" fmla="*/ 2762552 w 5135807"/>
              <a:gd name="connsiteY3217" fmla="*/ 697592 h 3120348"/>
              <a:gd name="connsiteX3218" fmla="*/ 2759662 w 5135807"/>
              <a:gd name="connsiteY3218" fmla="*/ 694697 h 3120348"/>
              <a:gd name="connsiteX3219" fmla="*/ 2768334 w 5135807"/>
              <a:gd name="connsiteY3219" fmla="*/ 691803 h 3120348"/>
              <a:gd name="connsiteX3220" fmla="*/ 2794350 w 5135807"/>
              <a:gd name="connsiteY3220" fmla="*/ 665751 h 3120348"/>
              <a:gd name="connsiteX3221" fmla="*/ 2794350 w 5135807"/>
              <a:gd name="connsiteY3221" fmla="*/ 657068 h 3120348"/>
              <a:gd name="connsiteX3222" fmla="*/ 2808803 w 5135807"/>
              <a:gd name="connsiteY3222" fmla="*/ 662857 h 3120348"/>
              <a:gd name="connsiteX3223" fmla="*/ 2820366 w 5135807"/>
              <a:gd name="connsiteY3223" fmla="*/ 645489 h 3120348"/>
              <a:gd name="connsiteX3224" fmla="*/ 2808803 w 5135807"/>
              <a:gd name="connsiteY3224" fmla="*/ 642595 h 3120348"/>
              <a:gd name="connsiteX3225" fmla="*/ 2805912 w 5135807"/>
              <a:gd name="connsiteY3225" fmla="*/ 636806 h 3120348"/>
              <a:gd name="connsiteX3226" fmla="*/ 2831929 w 5135807"/>
              <a:gd name="connsiteY3226" fmla="*/ 613649 h 3120348"/>
              <a:gd name="connsiteX3227" fmla="*/ 2831929 w 5135807"/>
              <a:gd name="connsiteY3227" fmla="*/ 622333 h 3120348"/>
              <a:gd name="connsiteX3228" fmla="*/ 2852164 w 5135807"/>
              <a:gd name="connsiteY3228" fmla="*/ 619438 h 3120348"/>
              <a:gd name="connsiteX3229" fmla="*/ 2860836 w 5135807"/>
              <a:gd name="connsiteY3229" fmla="*/ 622333 h 3120348"/>
              <a:gd name="connsiteX3230" fmla="*/ 2855054 w 5135807"/>
              <a:gd name="connsiteY3230" fmla="*/ 607860 h 3120348"/>
              <a:gd name="connsiteX3231" fmla="*/ 2849273 w 5135807"/>
              <a:gd name="connsiteY3231" fmla="*/ 610755 h 3120348"/>
              <a:gd name="connsiteX3232" fmla="*/ 2846382 w 5135807"/>
              <a:gd name="connsiteY3232" fmla="*/ 610755 h 3120348"/>
              <a:gd name="connsiteX3233" fmla="*/ 2855054 w 5135807"/>
              <a:gd name="connsiteY3233" fmla="*/ 599176 h 3120348"/>
              <a:gd name="connsiteX3234" fmla="*/ 2863726 w 5135807"/>
              <a:gd name="connsiteY3234" fmla="*/ 602071 h 3120348"/>
              <a:gd name="connsiteX3235" fmla="*/ 2878180 w 5135807"/>
              <a:gd name="connsiteY3235" fmla="*/ 607860 h 3120348"/>
              <a:gd name="connsiteX3236" fmla="*/ 2881070 w 5135807"/>
              <a:gd name="connsiteY3236" fmla="*/ 604965 h 3120348"/>
              <a:gd name="connsiteX3237" fmla="*/ 2869508 w 5135807"/>
              <a:gd name="connsiteY3237" fmla="*/ 596282 h 3120348"/>
              <a:gd name="connsiteX3238" fmla="*/ 2892633 w 5135807"/>
              <a:gd name="connsiteY3238" fmla="*/ 578914 h 3120348"/>
              <a:gd name="connsiteX3239" fmla="*/ 2889742 w 5135807"/>
              <a:gd name="connsiteY3239" fmla="*/ 573125 h 3120348"/>
              <a:gd name="connsiteX3240" fmla="*/ 2881070 w 5135807"/>
              <a:gd name="connsiteY3240" fmla="*/ 573125 h 3120348"/>
              <a:gd name="connsiteX3241" fmla="*/ 2878180 w 5135807"/>
              <a:gd name="connsiteY3241" fmla="*/ 573125 h 3120348"/>
              <a:gd name="connsiteX3242" fmla="*/ 2892633 w 5135807"/>
              <a:gd name="connsiteY3242" fmla="*/ 561547 h 3120348"/>
              <a:gd name="connsiteX3243" fmla="*/ 2898414 w 5135807"/>
              <a:gd name="connsiteY3243" fmla="*/ 570231 h 3120348"/>
              <a:gd name="connsiteX3244" fmla="*/ 2915759 w 5135807"/>
              <a:gd name="connsiteY3244" fmla="*/ 561547 h 3120348"/>
              <a:gd name="connsiteX3245" fmla="*/ 2909977 w 5135807"/>
              <a:gd name="connsiteY3245" fmla="*/ 549969 h 3120348"/>
              <a:gd name="connsiteX3246" fmla="*/ 2918650 w 5135807"/>
              <a:gd name="connsiteY3246" fmla="*/ 541285 h 3120348"/>
              <a:gd name="connsiteX3247" fmla="*/ 2912868 w 5135807"/>
              <a:gd name="connsiteY3247" fmla="*/ 532601 h 3120348"/>
              <a:gd name="connsiteX3248" fmla="*/ 2912868 w 5135807"/>
              <a:gd name="connsiteY3248" fmla="*/ 526812 h 3120348"/>
              <a:gd name="connsiteX3249" fmla="*/ 2915759 w 5135807"/>
              <a:gd name="connsiteY3249" fmla="*/ 532601 h 3120348"/>
              <a:gd name="connsiteX3250" fmla="*/ 2950447 w 5135807"/>
              <a:gd name="connsiteY3250" fmla="*/ 523917 h 3120348"/>
              <a:gd name="connsiteX3251" fmla="*/ 2953338 w 5135807"/>
              <a:gd name="connsiteY3251" fmla="*/ 521023 h 3120348"/>
              <a:gd name="connsiteX3252" fmla="*/ 2944666 w 5135807"/>
              <a:gd name="connsiteY3252" fmla="*/ 512339 h 3120348"/>
              <a:gd name="connsiteX3253" fmla="*/ 2938884 w 5135807"/>
              <a:gd name="connsiteY3253" fmla="*/ 521023 h 3120348"/>
              <a:gd name="connsiteX3254" fmla="*/ 2938884 w 5135807"/>
              <a:gd name="connsiteY3254" fmla="*/ 512339 h 3120348"/>
              <a:gd name="connsiteX3255" fmla="*/ 2956228 w 5135807"/>
              <a:gd name="connsiteY3255" fmla="*/ 503655 h 3120348"/>
              <a:gd name="connsiteX3256" fmla="*/ 2959119 w 5135807"/>
              <a:gd name="connsiteY3256" fmla="*/ 506550 h 3120348"/>
              <a:gd name="connsiteX3257" fmla="*/ 2959119 w 5135807"/>
              <a:gd name="connsiteY3257" fmla="*/ 497866 h 3120348"/>
              <a:gd name="connsiteX3258" fmla="*/ 2976463 w 5135807"/>
              <a:gd name="connsiteY3258" fmla="*/ 500761 h 3120348"/>
              <a:gd name="connsiteX3259" fmla="*/ 2993807 w 5135807"/>
              <a:gd name="connsiteY3259" fmla="*/ 474710 h 3120348"/>
              <a:gd name="connsiteX3260" fmla="*/ 2993807 w 5135807"/>
              <a:gd name="connsiteY3260" fmla="*/ 471815 h 3120348"/>
              <a:gd name="connsiteX3261" fmla="*/ 3005370 w 5135807"/>
              <a:gd name="connsiteY3261" fmla="*/ 474710 h 3120348"/>
              <a:gd name="connsiteX3262" fmla="*/ 3005370 w 5135807"/>
              <a:gd name="connsiteY3262" fmla="*/ 477604 h 3120348"/>
              <a:gd name="connsiteX3263" fmla="*/ 3008261 w 5135807"/>
              <a:gd name="connsiteY3263" fmla="*/ 480499 h 3120348"/>
              <a:gd name="connsiteX3264" fmla="*/ 3011152 w 5135807"/>
              <a:gd name="connsiteY3264" fmla="*/ 480499 h 3120348"/>
              <a:gd name="connsiteX3265" fmla="*/ 3011152 w 5135807"/>
              <a:gd name="connsiteY3265" fmla="*/ 460237 h 3120348"/>
              <a:gd name="connsiteX3266" fmla="*/ 2999589 w 5135807"/>
              <a:gd name="connsiteY3266" fmla="*/ 460237 h 3120348"/>
              <a:gd name="connsiteX3267" fmla="*/ 2996698 w 5135807"/>
              <a:gd name="connsiteY3267" fmla="*/ 451553 h 3120348"/>
              <a:gd name="connsiteX3268" fmla="*/ 3008261 w 5135807"/>
              <a:gd name="connsiteY3268" fmla="*/ 445764 h 3120348"/>
              <a:gd name="connsiteX3269" fmla="*/ 3016933 w 5135807"/>
              <a:gd name="connsiteY3269" fmla="*/ 451553 h 3120348"/>
              <a:gd name="connsiteX3270" fmla="*/ 3031386 w 5135807"/>
              <a:gd name="connsiteY3270" fmla="*/ 448659 h 3120348"/>
              <a:gd name="connsiteX3271" fmla="*/ 3037168 w 5135807"/>
              <a:gd name="connsiteY3271" fmla="*/ 439975 h 3120348"/>
              <a:gd name="connsiteX3272" fmla="*/ 3027094 w 5135807"/>
              <a:gd name="connsiteY3272" fmla="*/ 439975 h 3120348"/>
              <a:gd name="connsiteX3273" fmla="*/ 3029676 w 5135807"/>
              <a:gd name="connsiteY3273" fmla="*/ 435333 h 3120348"/>
              <a:gd name="connsiteX3274" fmla="*/ 3037168 w 5135807"/>
              <a:gd name="connsiteY3274" fmla="*/ 422607 h 3120348"/>
              <a:gd name="connsiteX3275" fmla="*/ 3040625 w 5135807"/>
              <a:gd name="connsiteY3275" fmla="*/ 421454 h 3120348"/>
              <a:gd name="connsiteX3276" fmla="*/ 3040420 w 5135807"/>
              <a:gd name="connsiteY3276" fmla="*/ 422607 h 3120348"/>
              <a:gd name="connsiteX3277" fmla="*/ 3045840 w 5135807"/>
              <a:gd name="connsiteY3277" fmla="*/ 419713 h 3120348"/>
              <a:gd name="connsiteX3278" fmla="*/ 3044756 w 5135807"/>
              <a:gd name="connsiteY3278" fmla="*/ 420075 h 3120348"/>
              <a:gd name="connsiteX3279" fmla="*/ 3040625 w 5135807"/>
              <a:gd name="connsiteY3279" fmla="*/ 421454 h 3120348"/>
              <a:gd name="connsiteX3280" fmla="*/ 3041368 w 5135807"/>
              <a:gd name="connsiteY3280" fmla="*/ 417271 h 3120348"/>
              <a:gd name="connsiteX3281" fmla="*/ 3058861 w 5135807"/>
              <a:gd name="connsiteY3281" fmla="*/ 409945 h 3120348"/>
              <a:gd name="connsiteX3282" fmla="*/ 3060338 w 5135807"/>
              <a:gd name="connsiteY3282" fmla="*/ 410577 h 3120348"/>
              <a:gd name="connsiteX3283" fmla="*/ 3077637 w 5135807"/>
              <a:gd name="connsiteY3283" fmla="*/ 405240 h 3120348"/>
              <a:gd name="connsiteX3284" fmla="*/ 3071856 w 5135807"/>
              <a:gd name="connsiteY3284" fmla="*/ 396556 h 3120348"/>
              <a:gd name="connsiteX3285" fmla="*/ 3066074 w 5135807"/>
              <a:gd name="connsiteY3285" fmla="*/ 393662 h 3120348"/>
              <a:gd name="connsiteX3286" fmla="*/ 3068965 w 5135807"/>
              <a:gd name="connsiteY3286" fmla="*/ 382083 h 3120348"/>
              <a:gd name="connsiteX3287" fmla="*/ 3092091 w 5135807"/>
              <a:gd name="connsiteY3287" fmla="*/ 376294 h 3120348"/>
              <a:gd name="connsiteX3288" fmla="*/ 3097872 w 5135807"/>
              <a:gd name="connsiteY3288" fmla="*/ 370505 h 3120348"/>
              <a:gd name="connsiteX3289" fmla="*/ 3092091 w 5135807"/>
              <a:gd name="connsiteY3289" fmla="*/ 367611 h 3120348"/>
              <a:gd name="connsiteX3290" fmla="*/ 3103654 w 5135807"/>
              <a:gd name="connsiteY3290" fmla="*/ 356032 h 3120348"/>
              <a:gd name="connsiteX3291" fmla="*/ 3112326 w 5135807"/>
              <a:gd name="connsiteY3291" fmla="*/ 356032 h 3120348"/>
              <a:gd name="connsiteX3292" fmla="*/ 3115414 w 5135807"/>
              <a:gd name="connsiteY3292" fmla="*/ 357863 h 3120348"/>
              <a:gd name="connsiteX3293" fmla="*/ 3110699 w 5135807"/>
              <a:gd name="connsiteY3293" fmla="*/ 358882 h 3120348"/>
              <a:gd name="connsiteX3294" fmla="*/ 3115758 w 5135807"/>
              <a:gd name="connsiteY3294" fmla="*/ 358068 h 3120348"/>
              <a:gd name="connsiteX3295" fmla="*/ 3115414 w 5135807"/>
              <a:gd name="connsiteY3295" fmla="*/ 357863 h 3120348"/>
              <a:gd name="connsiteX3296" fmla="*/ 3123888 w 5135807"/>
              <a:gd name="connsiteY3296" fmla="*/ 356032 h 3120348"/>
              <a:gd name="connsiteX3297" fmla="*/ 3120445 w 5135807"/>
              <a:gd name="connsiteY3297" fmla="*/ 350861 h 3120348"/>
              <a:gd name="connsiteX3298" fmla="*/ 3129670 w 5135807"/>
              <a:gd name="connsiteY3298" fmla="*/ 347349 h 3120348"/>
              <a:gd name="connsiteX3299" fmla="*/ 3129670 w 5135807"/>
              <a:gd name="connsiteY3299" fmla="*/ 341560 h 3120348"/>
              <a:gd name="connsiteX3300" fmla="*/ 3144123 w 5135807"/>
              <a:gd name="connsiteY3300" fmla="*/ 338665 h 3120348"/>
              <a:gd name="connsiteX3301" fmla="*/ 3135451 w 5135807"/>
              <a:gd name="connsiteY3301" fmla="*/ 332876 h 3120348"/>
              <a:gd name="connsiteX3302" fmla="*/ 3138342 w 5135807"/>
              <a:gd name="connsiteY3302" fmla="*/ 321298 h 3120348"/>
              <a:gd name="connsiteX3303" fmla="*/ 3161467 w 5135807"/>
              <a:gd name="connsiteY3303" fmla="*/ 324192 h 3120348"/>
              <a:gd name="connsiteX3304" fmla="*/ 3167248 w 5135807"/>
              <a:gd name="connsiteY3304" fmla="*/ 312614 h 3120348"/>
              <a:gd name="connsiteX3305" fmla="*/ 3164358 w 5135807"/>
              <a:gd name="connsiteY3305" fmla="*/ 309719 h 3120348"/>
              <a:gd name="connsiteX3306" fmla="*/ 3181702 w 5135807"/>
              <a:gd name="connsiteY3306" fmla="*/ 298141 h 3120348"/>
              <a:gd name="connsiteX3307" fmla="*/ 3178811 w 5135807"/>
              <a:gd name="connsiteY3307" fmla="*/ 292352 h 3120348"/>
              <a:gd name="connsiteX3308" fmla="*/ 3178811 w 5135807"/>
              <a:gd name="connsiteY3308" fmla="*/ 283668 h 3120348"/>
              <a:gd name="connsiteX3309" fmla="*/ 3191458 w 5135807"/>
              <a:gd name="connsiteY3309" fmla="*/ 281135 h 3120348"/>
              <a:gd name="connsiteX3310" fmla="*/ 3192447 w 5135807"/>
              <a:gd name="connsiteY3310" fmla="*/ 280937 h 3120348"/>
              <a:gd name="connsiteX3311" fmla="*/ 3193265 w 5135807"/>
              <a:gd name="connsiteY3311" fmla="*/ 283668 h 3120348"/>
              <a:gd name="connsiteX3312" fmla="*/ 3196156 w 5135807"/>
              <a:gd name="connsiteY3312" fmla="*/ 286563 h 3120348"/>
              <a:gd name="connsiteX3313" fmla="*/ 3201937 w 5135807"/>
              <a:gd name="connsiteY3313" fmla="*/ 280774 h 3120348"/>
              <a:gd name="connsiteX3314" fmla="*/ 3210609 w 5135807"/>
              <a:gd name="connsiteY3314" fmla="*/ 266301 h 3120348"/>
              <a:gd name="connsiteX3315" fmla="*/ 3219281 w 5135807"/>
              <a:gd name="connsiteY3315" fmla="*/ 266301 h 3120348"/>
              <a:gd name="connsiteX3316" fmla="*/ 3213500 w 5135807"/>
              <a:gd name="connsiteY3316" fmla="*/ 260512 h 3120348"/>
              <a:gd name="connsiteX3317" fmla="*/ 3204828 w 5135807"/>
              <a:gd name="connsiteY3317" fmla="*/ 263406 h 3120348"/>
              <a:gd name="connsiteX3318" fmla="*/ 3201937 w 5135807"/>
              <a:gd name="connsiteY3318" fmla="*/ 254722 h 3120348"/>
              <a:gd name="connsiteX3319" fmla="*/ 3196156 w 5135807"/>
              <a:gd name="connsiteY3319" fmla="*/ 254722 h 3120348"/>
              <a:gd name="connsiteX3320" fmla="*/ 3222172 w 5135807"/>
              <a:gd name="connsiteY3320" fmla="*/ 246039 h 3120348"/>
              <a:gd name="connsiteX3321" fmla="*/ 3230844 w 5135807"/>
              <a:gd name="connsiteY3321" fmla="*/ 248933 h 3120348"/>
              <a:gd name="connsiteX3322" fmla="*/ 3236625 w 5135807"/>
              <a:gd name="connsiteY3322" fmla="*/ 243144 h 3120348"/>
              <a:gd name="connsiteX3323" fmla="*/ 3230844 w 5135807"/>
              <a:gd name="connsiteY3323" fmla="*/ 240250 h 3120348"/>
              <a:gd name="connsiteX3324" fmla="*/ 3227842 w 5135807"/>
              <a:gd name="connsiteY3324" fmla="*/ 239916 h 3120348"/>
              <a:gd name="connsiteX3325" fmla="*/ 3230844 w 5135807"/>
              <a:gd name="connsiteY3325" fmla="*/ 231566 h 3120348"/>
              <a:gd name="connsiteX3326" fmla="*/ 3242406 w 5135807"/>
              <a:gd name="connsiteY3326" fmla="*/ 231566 h 3120348"/>
              <a:gd name="connsiteX3327" fmla="*/ 3265532 w 5135807"/>
              <a:gd name="connsiteY3327" fmla="*/ 211304 h 3120348"/>
              <a:gd name="connsiteX3328" fmla="*/ 3256589 w 5135807"/>
              <a:gd name="connsiteY3328" fmla="*/ 214967 h 3120348"/>
              <a:gd name="connsiteX3329" fmla="*/ 3274938 w 5135807"/>
              <a:gd name="connsiteY3329" fmla="*/ 206509 h 3120348"/>
              <a:gd name="connsiteX3330" fmla="*/ 3275650 w 5135807"/>
              <a:gd name="connsiteY3330" fmla="*/ 206962 h 3120348"/>
              <a:gd name="connsiteX3331" fmla="*/ 3277095 w 5135807"/>
              <a:gd name="connsiteY3331" fmla="*/ 205515 h 3120348"/>
              <a:gd name="connsiteX3332" fmla="*/ 3274938 w 5135807"/>
              <a:gd name="connsiteY3332" fmla="*/ 206509 h 3120348"/>
              <a:gd name="connsiteX3333" fmla="*/ 3274656 w 5135807"/>
              <a:gd name="connsiteY3333" fmla="*/ 206329 h 3120348"/>
              <a:gd name="connsiteX3334" fmla="*/ 3274204 w 5135807"/>
              <a:gd name="connsiteY3334" fmla="*/ 199725 h 3120348"/>
              <a:gd name="connsiteX3335" fmla="*/ 3282876 w 5135807"/>
              <a:gd name="connsiteY3335" fmla="*/ 196831 h 3120348"/>
              <a:gd name="connsiteX3336" fmla="*/ 3297330 w 5135807"/>
              <a:gd name="connsiteY3336" fmla="*/ 202620 h 3120348"/>
              <a:gd name="connsiteX3337" fmla="*/ 3300220 w 5135807"/>
              <a:gd name="connsiteY3337" fmla="*/ 199725 h 3120348"/>
              <a:gd name="connsiteX3338" fmla="*/ 3294439 w 5135807"/>
              <a:gd name="connsiteY3338" fmla="*/ 182358 h 3120348"/>
              <a:gd name="connsiteX3339" fmla="*/ 3326236 w 5135807"/>
              <a:gd name="connsiteY3339" fmla="*/ 162096 h 3120348"/>
              <a:gd name="connsiteX3340" fmla="*/ 3329127 w 5135807"/>
              <a:gd name="connsiteY3340" fmla="*/ 153412 h 3120348"/>
              <a:gd name="connsiteX3341" fmla="*/ 3340690 w 5135807"/>
              <a:gd name="connsiteY3341" fmla="*/ 153412 h 3120348"/>
              <a:gd name="connsiteX3342" fmla="*/ 3337799 w 5135807"/>
              <a:gd name="connsiteY3342" fmla="*/ 144729 h 3120348"/>
              <a:gd name="connsiteX3343" fmla="*/ 3343580 w 5135807"/>
              <a:gd name="connsiteY3343" fmla="*/ 150518 h 3120348"/>
              <a:gd name="connsiteX3344" fmla="*/ 3363815 w 5135807"/>
              <a:gd name="connsiteY3344" fmla="*/ 144729 h 3120348"/>
              <a:gd name="connsiteX3345" fmla="*/ 3358034 w 5135807"/>
              <a:gd name="connsiteY3345" fmla="*/ 136045 h 3120348"/>
              <a:gd name="connsiteX3346" fmla="*/ 3363815 w 5135807"/>
              <a:gd name="connsiteY3346" fmla="*/ 136045 h 3120348"/>
              <a:gd name="connsiteX3347" fmla="*/ 3352252 w 5135807"/>
              <a:gd name="connsiteY3347" fmla="*/ 127361 h 3120348"/>
              <a:gd name="connsiteX3348" fmla="*/ 3352252 w 5135807"/>
              <a:gd name="connsiteY3348" fmla="*/ 124467 h 3120348"/>
              <a:gd name="connsiteX3349" fmla="*/ 3372488 w 5135807"/>
              <a:gd name="connsiteY3349" fmla="*/ 124467 h 3120348"/>
              <a:gd name="connsiteX3350" fmla="*/ 3392722 w 5135807"/>
              <a:gd name="connsiteY3350" fmla="*/ 115783 h 3120348"/>
              <a:gd name="connsiteX3351" fmla="*/ 3392722 w 5135807"/>
              <a:gd name="connsiteY3351" fmla="*/ 109994 h 3120348"/>
              <a:gd name="connsiteX3352" fmla="*/ 3412957 w 5135807"/>
              <a:gd name="connsiteY3352" fmla="*/ 95521 h 3120348"/>
              <a:gd name="connsiteX3353" fmla="*/ 3424520 w 5135807"/>
              <a:gd name="connsiteY3353" fmla="*/ 83943 h 3120348"/>
              <a:gd name="connsiteX3354" fmla="*/ 3430301 w 5135807"/>
              <a:gd name="connsiteY3354" fmla="*/ 86837 h 3120348"/>
              <a:gd name="connsiteX3355" fmla="*/ 3441864 w 5135807"/>
              <a:gd name="connsiteY3355" fmla="*/ 72364 h 3120348"/>
              <a:gd name="connsiteX3356" fmla="*/ 3444754 w 5135807"/>
              <a:gd name="connsiteY3356" fmla="*/ 72364 h 3120348"/>
              <a:gd name="connsiteX3357" fmla="*/ 3444754 w 5135807"/>
              <a:gd name="connsiteY3357" fmla="*/ 63681 h 3120348"/>
              <a:gd name="connsiteX3358" fmla="*/ 3459208 w 5135807"/>
              <a:gd name="connsiteY3358" fmla="*/ 54997 h 3120348"/>
              <a:gd name="connsiteX3359" fmla="*/ 3464990 w 5135807"/>
              <a:gd name="connsiteY3359" fmla="*/ 43419 h 3120348"/>
              <a:gd name="connsiteX3360" fmla="*/ 3485224 w 5135807"/>
              <a:gd name="connsiteY3360" fmla="*/ 43419 h 3120348"/>
              <a:gd name="connsiteX3361" fmla="*/ 3493896 w 5135807"/>
              <a:gd name="connsiteY3361" fmla="*/ 40524 h 3120348"/>
              <a:gd name="connsiteX3362" fmla="*/ 3491006 w 5135807"/>
              <a:gd name="connsiteY3362" fmla="*/ 26051 h 3120348"/>
              <a:gd name="connsiteX3363" fmla="*/ 3496787 w 5135807"/>
              <a:gd name="connsiteY3363" fmla="*/ 17367 h 3120348"/>
              <a:gd name="connsiteX3364" fmla="*/ 3505459 w 5135807"/>
              <a:gd name="connsiteY3364" fmla="*/ 26051 h 3120348"/>
              <a:gd name="connsiteX3365" fmla="*/ 3508350 w 5135807"/>
              <a:gd name="connsiteY3365" fmla="*/ 20262 h 3120348"/>
              <a:gd name="connsiteX3366" fmla="*/ 3519912 w 5135807"/>
              <a:gd name="connsiteY3366" fmla="*/ 23157 h 3120348"/>
              <a:gd name="connsiteX3367" fmla="*/ 3517022 w 5135807"/>
              <a:gd name="connsiteY3367" fmla="*/ 31840 h 3120348"/>
              <a:gd name="connsiteX3368" fmla="*/ 3534366 w 5135807"/>
              <a:gd name="connsiteY3368" fmla="*/ 20262 h 3120348"/>
              <a:gd name="connsiteX3369" fmla="*/ 3543038 w 5135807"/>
              <a:gd name="connsiteY3369" fmla="*/ 23157 h 3120348"/>
              <a:gd name="connsiteX3370" fmla="*/ 3557492 w 5135807"/>
              <a:gd name="connsiteY3370" fmla="*/ 20262 h 3120348"/>
              <a:gd name="connsiteX3371" fmla="*/ 3554601 w 5135807"/>
              <a:gd name="connsiteY3371" fmla="*/ 31840 h 3120348"/>
              <a:gd name="connsiteX3372" fmla="*/ 3551710 w 5135807"/>
              <a:gd name="connsiteY3372" fmla="*/ 28946 h 3120348"/>
              <a:gd name="connsiteX3373" fmla="*/ 3541696 w 5135807"/>
              <a:gd name="connsiteY3373" fmla="*/ 30378 h 3120348"/>
              <a:gd name="connsiteX3374" fmla="*/ 3540147 w 5135807"/>
              <a:gd name="connsiteY3374" fmla="*/ 27499 h 3120348"/>
              <a:gd name="connsiteX3375" fmla="*/ 3531475 w 5135807"/>
              <a:gd name="connsiteY3375" fmla="*/ 31840 h 3120348"/>
              <a:gd name="connsiteX3376" fmla="*/ 3534004 w 5135807"/>
              <a:gd name="connsiteY3376" fmla="*/ 31479 h 3120348"/>
              <a:gd name="connsiteX3377" fmla="*/ 3541696 w 5135807"/>
              <a:gd name="connsiteY3377" fmla="*/ 30378 h 3120348"/>
              <a:gd name="connsiteX3378" fmla="*/ 3542044 w 5135807"/>
              <a:gd name="connsiteY3378" fmla="*/ 31026 h 3120348"/>
              <a:gd name="connsiteX3379" fmla="*/ 3531475 w 5135807"/>
              <a:gd name="connsiteY3379" fmla="*/ 49208 h 3120348"/>
              <a:gd name="connsiteX3380" fmla="*/ 3534366 w 5135807"/>
              <a:gd name="connsiteY3380" fmla="*/ 52102 h 3120348"/>
              <a:gd name="connsiteX3381" fmla="*/ 3537256 w 5135807"/>
              <a:gd name="connsiteY3381" fmla="*/ 52102 h 3120348"/>
              <a:gd name="connsiteX3382" fmla="*/ 3548819 w 5135807"/>
              <a:gd name="connsiteY3382" fmla="*/ 60786 h 3120348"/>
              <a:gd name="connsiteX3383" fmla="*/ 3555066 w 5135807"/>
              <a:gd name="connsiteY3383" fmla="*/ 54531 h 3120348"/>
              <a:gd name="connsiteX3384" fmla="*/ 3556679 w 5135807"/>
              <a:gd name="connsiteY3384" fmla="*/ 53957 h 3120348"/>
              <a:gd name="connsiteX3385" fmla="*/ 3557492 w 5135807"/>
              <a:gd name="connsiteY3385" fmla="*/ 54997 h 3120348"/>
              <a:gd name="connsiteX3386" fmla="*/ 3557492 w 5135807"/>
              <a:gd name="connsiteY3386" fmla="*/ 52161 h 3120348"/>
              <a:gd name="connsiteX3387" fmla="*/ 3560574 w 5135807"/>
              <a:gd name="connsiteY3387" fmla="*/ 50763 h 3120348"/>
              <a:gd name="connsiteX3388" fmla="*/ 3583508 w 5135807"/>
              <a:gd name="connsiteY3388" fmla="*/ 40524 h 3120348"/>
              <a:gd name="connsiteX3389" fmla="*/ 3586398 w 5135807"/>
              <a:gd name="connsiteY3389" fmla="*/ 43419 h 3120348"/>
              <a:gd name="connsiteX3390" fmla="*/ 3574836 w 5135807"/>
              <a:gd name="connsiteY3390" fmla="*/ 49208 h 3120348"/>
              <a:gd name="connsiteX3391" fmla="*/ 3563273 w 5135807"/>
              <a:gd name="connsiteY3391" fmla="*/ 60786 h 3120348"/>
              <a:gd name="connsiteX3392" fmla="*/ 3557492 w 5135807"/>
              <a:gd name="connsiteY3392" fmla="*/ 60786 h 3120348"/>
              <a:gd name="connsiteX3393" fmla="*/ 3557492 w 5135807"/>
              <a:gd name="connsiteY3393" fmla="*/ 66575 h 3120348"/>
              <a:gd name="connsiteX3394" fmla="*/ 3554601 w 5135807"/>
              <a:gd name="connsiteY3394" fmla="*/ 72364 h 3120348"/>
              <a:gd name="connsiteX3395" fmla="*/ 3534366 w 5135807"/>
              <a:gd name="connsiteY3395" fmla="*/ 75259 h 3120348"/>
              <a:gd name="connsiteX3396" fmla="*/ 3514131 w 5135807"/>
              <a:gd name="connsiteY3396" fmla="*/ 89732 h 3120348"/>
              <a:gd name="connsiteX3397" fmla="*/ 3499678 w 5135807"/>
              <a:gd name="connsiteY3397" fmla="*/ 86837 h 3120348"/>
              <a:gd name="connsiteX3398" fmla="*/ 3493896 w 5135807"/>
              <a:gd name="connsiteY3398" fmla="*/ 92626 h 3120348"/>
              <a:gd name="connsiteX3399" fmla="*/ 3493896 w 5135807"/>
              <a:gd name="connsiteY3399" fmla="*/ 95521 h 3120348"/>
              <a:gd name="connsiteX3400" fmla="*/ 3493896 w 5135807"/>
              <a:gd name="connsiteY3400" fmla="*/ 98416 h 3120348"/>
              <a:gd name="connsiteX3401" fmla="*/ 3499678 w 5135807"/>
              <a:gd name="connsiteY3401" fmla="*/ 92626 h 3120348"/>
              <a:gd name="connsiteX3402" fmla="*/ 3485224 w 5135807"/>
              <a:gd name="connsiteY3402" fmla="*/ 112888 h 3120348"/>
              <a:gd name="connsiteX3403" fmla="*/ 3482334 w 5135807"/>
              <a:gd name="connsiteY3403" fmla="*/ 112888 h 3120348"/>
              <a:gd name="connsiteX3404" fmla="*/ 3476552 w 5135807"/>
              <a:gd name="connsiteY3404" fmla="*/ 109994 h 3120348"/>
              <a:gd name="connsiteX3405" fmla="*/ 3470771 w 5135807"/>
              <a:gd name="connsiteY3405" fmla="*/ 124467 h 3120348"/>
              <a:gd name="connsiteX3406" fmla="*/ 3456317 w 5135807"/>
              <a:gd name="connsiteY3406" fmla="*/ 136045 h 3120348"/>
              <a:gd name="connsiteX3407" fmla="*/ 3444754 w 5135807"/>
              <a:gd name="connsiteY3407" fmla="*/ 153412 h 3120348"/>
              <a:gd name="connsiteX3408" fmla="*/ 3438973 w 5135807"/>
              <a:gd name="connsiteY3408" fmla="*/ 138939 h 3120348"/>
              <a:gd name="connsiteX3409" fmla="*/ 3430301 w 5135807"/>
              <a:gd name="connsiteY3409" fmla="*/ 141834 h 3120348"/>
              <a:gd name="connsiteX3410" fmla="*/ 3427410 w 5135807"/>
              <a:gd name="connsiteY3410" fmla="*/ 150518 h 3120348"/>
              <a:gd name="connsiteX3411" fmla="*/ 3433192 w 5135807"/>
              <a:gd name="connsiteY3411" fmla="*/ 159201 h 3120348"/>
              <a:gd name="connsiteX3412" fmla="*/ 3424520 w 5135807"/>
              <a:gd name="connsiteY3412" fmla="*/ 170780 h 3120348"/>
              <a:gd name="connsiteX3413" fmla="*/ 3418738 w 5135807"/>
              <a:gd name="connsiteY3413" fmla="*/ 173674 h 3120348"/>
              <a:gd name="connsiteX3414" fmla="*/ 3410066 w 5135807"/>
              <a:gd name="connsiteY3414" fmla="*/ 185253 h 3120348"/>
              <a:gd name="connsiteX3415" fmla="*/ 3401936 w 5135807"/>
              <a:gd name="connsiteY3415" fmla="*/ 183624 h 3120348"/>
              <a:gd name="connsiteX3416" fmla="*/ 3400647 w 5135807"/>
              <a:gd name="connsiteY3416" fmla="*/ 186412 h 3120348"/>
              <a:gd name="connsiteX3417" fmla="*/ 3397510 w 5135807"/>
              <a:gd name="connsiteY3417" fmla="*/ 188238 h 3120348"/>
              <a:gd name="connsiteX3418" fmla="*/ 3397643 w 5135807"/>
              <a:gd name="connsiteY3418" fmla="*/ 188613 h 3120348"/>
              <a:gd name="connsiteX3419" fmla="*/ 3386941 w 5135807"/>
              <a:gd name="connsiteY3419" fmla="*/ 193936 h 3120348"/>
              <a:gd name="connsiteX3420" fmla="*/ 3389832 w 5135807"/>
              <a:gd name="connsiteY3420" fmla="*/ 196831 h 3120348"/>
              <a:gd name="connsiteX3421" fmla="*/ 3384050 w 5135807"/>
              <a:gd name="connsiteY3421" fmla="*/ 205515 h 3120348"/>
              <a:gd name="connsiteX3422" fmla="*/ 3372488 w 5135807"/>
              <a:gd name="connsiteY3422" fmla="*/ 208409 h 3120348"/>
              <a:gd name="connsiteX3423" fmla="*/ 3369597 w 5135807"/>
              <a:gd name="connsiteY3423" fmla="*/ 219987 h 3120348"/>
              <a:gd name="connsiteX3424" fmla="*/ 3346471 w 5135807"/>
              <a:gd name="connsiteY3424" fmla="*/ 246039 h 3120348"/>
              <a:gd name="connsiteX3425" fmla="*/ 3340690 w 5135807"/>
              <a:gd name="connsiteY3425" fmla="*/ 251828 h 3120348"/>
              <a:gd name="connsiteX3426" fmla="*/ 3340690 w 5135807"/>
              <a:gd name="connsiteY3426" fmla="*/ 254722 h 3120348"/>
              <a:gd name="connsiteX3427" fmla="*/ 3334908 w 5135807"/>
              <a:gd name="connsiteY3427" fmla="*/ 260512 h 3120348"/>
              <a:gd name="connsiteX3428" fmla="*/ 3320455 w 5135807"/>
              <a:gd name="connsiteY3428" fmla="*/ 269195 h 3120348"/>
              <a:gd name="connsiteX3429" fmla="*/ 3308892 w 5135807"/>
              <a:gd name="connsiteY3429" fmla="*/ 266301 h 3120348"/>
              <a:gd name="connsiteX3430" fmla="*/ 3303111 w 5135807"/>
              <a:gd name="connsiteY3430" fmla="*/ 280774 h 3120348"/>
              <a:gd name="connsiteX3431" fmla="*/ 3311783 w 5135807"/>
              <a:gd name="connsiteY3431" fmla="*/ 280774 h 3120348"/>
              <a:gd name="connsiteX3432" fmla="*/ 3306002 w 5135807"/>
              <a:gd name="connsiteY3432" fmla="*/ 286563 h 3120348"/>
              <a:gd name="connsiteX3433" fmla="*/ 3297330 w 5135807"/>
              <a:gd name="connsiteY3433" fmla="*/ 289457 h 3120348"/>
              <a:gd name="connsiteX3434" fmla="*/ 3288658 w 5135807"/>
              <a:gd name="connsiteY3434" fmla="*/ 303930 h 3120348"/>
              <a:gd name="connsiteX3435" fmla="*/ 3285767 w 5135807"/>
              <a:gd name="connsiteY3435" fmla="*/ 303930 h 3120348"/>
              <a:gd name="connsiteX3436" fmla="*/ 3282876 w 5135807"/>
              <a:gd name="connsiteY3436" fmla="*/ 312614 h 3120348"/>
              <a:gd name="connsiteX3437" fmla="*/ 3271313 w 5135807"/>
              <a:gd name="connsiteY3437" fmla="*/ 315508 h 3120348"/>
              <a:gd name="connsiteX3438" fmla="*/ 3262641 w 5135807"/>
              <a:gd name="connsiteY3438" fmla="*/ 332876 h 3120348"/>
              <a:gd name="connsiteX3439" fmla="*/ 3249994 w 5135807"/>
              <a:gd name="connsiteY3439" fmla="*/ 335409 h 3120348"/>
              <a:gd name="connsiteX3440" fmla="*/ 3248703 w 5135807"/>
              <a:gd name="connsiteY3440" fmla="*/ 341875 h 3120348"/>
              <a:gd name="connsiteX3441" fmla="*/ 3242406 w 5135807"/>
              <a:gd name="connsiteY3441" fmla="*/ 341560 h 3120348"/>
              <a:gd name="connsiteX3442" fmla="*/ 3236625 w 5135807"/>
              <a:gd name="connsiteY3442" fmla="*/ 347349 h 3120348"/>
              <a:gd name="connsiteX3443" fmla="*/ 3242406 w 5135807"/>
              <a:gd name="connsiteY3443" fmla="*/ 350243 h 3120348"/>
              <a:gd name="connsiteX3444" fmla="*/ 3227953 w 5135807"/>
              <a:gd name="connsiteY3444" fmla="*/ 353138 h 3120348"/>
              <a:gd name="connsiteX3445" fmla="*/ 3225062 w 5135807"/>
              <a:gd name="connsiteY3445" fmla="*/ 350243 h 3120348"/>
              <a:gd name="connsiteX3446" fmla="*/ 3219281 w 5135807"/>
              <a:gd name="connsiteY3446" fmla="*/ 356032 h 3120348"/>
              <a:gd name="connsiteX3447" fmla="*/ 3230844 w 5135807"/>
              <a:gd name="connsiteY3447" fmla="*/ 358927 h 3120348"/>
              <a:gd name="connsiteX3448" fmla="*/ 3225062 w 5135807"/>
              <a:gd name="connsiteY3448" fmla="*/ 367611 h 3120348"/>
              <a:gd name="connsiteX3449" fmla="*/ 3213500 w 5135807"/>
              <a:gd name="connsiteY3449" fmla="*/ 382083 h 3120348"/>
              <a:gd name="connsiteX3450" fmla="*/ 3193265 w 5135807"/>
              <a:gd name="connsiteY3450" fmla="*/ 390767 h 3120348"/>
              <a:gd name="connsiteX3451" fmla="*/ 3184593 w 5135807"/>
              <a:gd name="connsiteY3451" fmla="*/ 408135 h 3120348"/>
              <a:gd name="connsiteX3452" fmla="*/ 3161467 w 5135807"/>
              <a:gd name="connsiteY3452" fmla="*/ 428397 h 3120348"/>
              <a:gd name="connsiteX3453" fmla="*/ 3144123 w 5135807"/>
              <a:gd name="connsiteY3453" fmla="*/ 425502 h 3120348"/>
              <a:gd name="connsiteX3454" fmla="*/ 3138342 w 5135807"/>
              <a:gd name="connsiteY3454" fmla="*/ 431291 h 3120348"/>
              <a:gd name="connsiteX3455" fmla="*/ 3138342 w 5135807"/>
              <a:gd name="connsiteY3455" fmla="*/ 439975 h 3120348"/>
              <a:gd name="connsiteX3456" fmla="*/ 3115216 w 5135807"/>
              <a:gd name="connsiteY3456" fmla="*/ 451553 h 3120348"/>
              <a:gd name="connsiteX3457" fmla="*/ 3115216 w 5135807"/>
              <a:gd name="connsiteY3457" fmla="*/ 460237 h 3120348"/>
              <a:gd name="connsiteX3458" fmla="*/ 3103654 w 5135807"/>
              <a:gd name="connsiteY3458" fmla="*/ 466026 h 3120348"/>
              <a:gd name="connsiteX3459" fmla="*/ 3092091 w 5135807"/>
              <a:gd name="connsiteY3459" fmla="*/ 477604 h 3120348"/>
              <a:gd name="connsiteX3460" fmla="*/ 3086309 w 5135807"/>
              <a:gd name="connsiteY3460" fmla="*/ 480499 h 3120348"/>
              <a:gd name="connsiteX3461" fmla="*/ 3080528 w 5135807"/>
              <a:gd name="connsiteY3461" fmla="*/ 489183 h 3120348"/>
              <a:gd name="connsiteX3462" fmla="*/ 3077637 w 5135807"/>
              <a:gd name="connsiteY3462" fmla="*/ 477604 h 3120348"/>
              <a:gd name="connsiteX3463" fmla="*/ 3071856 w 5135807"/>
              <a:gd name="connsiteY3463" fmla="*/ 477604 h 3120348"/>
              <a:gd name="connsiteX3464" fmla="*/ 3066074 w 5135807"/>
              <a:gd name="connsiteY3464" fmla="*/ 480499 h 3120348"/>
              <a:gd name="connsiteX3465" fmla="*/ 3068965 w 5135807"/>
              <a:gd name="connsiteY3465" fmla="*/ 483393 h 3120348"/>
              <a:gd name="connsiteX3466" fmla="*/ 3063184 w 5135807"/>
              <a:gd name="connsiteY3466" fmla="*/ 480499 h 3120348"/>
              <a:gd name="connsiteX3467" fmla="*/ 3063184 w 5135807"/>
              <a:gd name="connsiteY3467" fmla="*/ 486288 h 3120348"/>
              <a:gd name="connsiteX3468" fmla="*/ 3071856 w 5135807"/>
              <a:gd name="connsiteY3468" fmla="*/ 492077 h 3120348"/>
              <a:gd name="connsiteX3469" fmla="*/ 3068965 w 5135807"/>
              <a:gd name="connsiteY3469" fmla="*/ 497866 h 3120348"/>
              <a:gd name="connsiteX3470" fmla="*/ 3071856 w 5135807"/>
              <a:gd name="connsiteY3470" fmla="*/ 500761 h 3120348"/>
              <a:gd name="connsiteX3471" fmla="*/ 3060293 w 5135807"/>
              <a:gd name="connsiteY3471" fmla="*/ 509445 h 3120348"/>
              <a:gd name="connsiteX3472" fmla="*/ 3057402 w 5135807"/>
              <a:gd name="connsiteY3472" fmla="*/ 506550 h 3120348"/>
              <a:gd name="connsiteX3473" fmla="*/ 3051621 w 5135807"/>
              <a:gd name="connsiteY3473" fmla="*/ 518128 h 3120348"/>
              <a:gd name="connsiteX3474" fmla="*/ 3040058 w 5135807"/>
              <a:gd name="connsiteY3474" fmla="*/ 521023 h 3120348"/>
              <a:gd name="connsiteX3475" fmla="*/ 3045840 w 5135807"/>
              <a:gd name="connsiteY3475" fmla="*/ 521023 h 3120348"/>
              <a:gd name="connsiteX3476" fmla="*/ 3022714 w 5135807"/>
              <a:gd name="connsiteY3476" fmla="*/ 541285 h 3120348"/>
              <a:gd name="connsiteX3477" fmla="*/ 2999589 w 5135807"/>
              <a:gd name="connsiteY3477" fmla="*/ 558652 h 3120348"/>
              <a:gd name="connsiteX3478" fmla="*/ 2993807 w 5135807"/>
              <a:gd name="connsiteY3478" fmla="*/ 561547 h 3120348"/>
              <a:gd name="connsiteX3479" fmla="*/ 2996698 w 5135807"/>
              <a:gd name="connsiteY3479" fmla="*/ 570231 h 3120348"/>
              <a:gd name="connsiteX3480" fmla="*/ 2988026 w 5135807"/>
              <a:gd name="connsiteY3480" fmla="*/ 570231 h 3120348"/>
              <a:gd name="connsiteX3481" fmla="*/ 2985135 w 5135807"/>
              <a:gd name="connsiteY3481" fmla="*/ 581809 h 3120348"/>
              <a:gd name="connsiteX3482" fmla="*/ 2973572 w 5135807"/>
              <a:gd name="connsiteY3482" fmla="*/ 593387 h 3120348"/>
              <a:gd name="connsiteX3483" fmla="*/ 2964900 w 5135807"/>
              <a:gd name="connsiteY3483" fmla="*/ 596282 h 3120348"/>
              <a:gd name="connsiteX3484" fmla="*/ 2956228 w 5135807"/>
              <a:gd name="connsiteY3484" fmla="*/ 602071 h 3120348"/>
              <a:gd name="connsiteX3485" fmla="*/ 2930212 w 5135807"/>
              <a:gd name="connsiteY3485" fmla="*/ 622333 h 3120348"/>
              <a:gd name="connsiteX3486" fmla="*/ 2915759 w 5135807"/>
              <a:gd name="connsiteY3486" fmla="*/ 636806 h 3120348"/>
              <a:gd name="connsiteX3487" fmla="*/ 2918650 w 5135807"/>
              <a:gd name="connsiteY3487" fmla="*/ 645489 h 3120348"/>
              <a:gd name="connsiteX3488" fmla="*/ 2912868 w 5135807"/>
              <a:gd name="connsiteY3488" fmla="*/ 654173 h 3120348"/>
              <a:gd name="connsiteX3489" fmla="*/ 2904196 w 5135807"/>
              <a:gd name="connsiteY3489" fmla="*/ 648384 h 3120348"/>
              <a:gd name="connsiteX3490" fmla="*/ 2892633 w 5135807"/>
              <a:gd name="connsiteY3490" fmla="*/ 654173 h 3120348"/>
              <a:gd name="connsiteX3491" fmla="*/ 2883961 w 5135807"/>
              <a:gd name="connsiteY3491" fmla="*/ 668646 h 3120348"/>
              <a:gd name="connsiteX3492" fmla="*/ 2857945 w 5135807"/>
              <a:gd name="connsiteY3492" fmla="*/ 691803 h 3120348"/>
              <a:gd name="connsiteX3493" fmla="*/ 2849273 w 5135807"/>
              <a:gd name="connsiteY3493" fmla="*/ 694697 h 3120348"/>
              <a:gd name="connsiteX3494" fmla="*/ 2849273 w 5135807"/>
              <a:gd name="connsiteY3494" fmla="*/ 706275 h 3120348"/>
              <a:gd name="connsiteX3495" fmla="*/ 2860836 w 5135807"/>
              <a:gd name="connsiteY3495" fmla="*/ 706275 h 3120348"/>
              <a:gd name="connsiteX3496" fmla="*/ 2875289 w 5135807"/>
              <a:gd name="connsiteY3496" fmla="*/ 694697 h 3120348"/>
              <a:gd name="connsiteX3497" fmla="*/ 2875289 w 5135807"/>
              <a:gd name="connsiteY3497" fmla="*/ 686013 h 3120348"/>
              <a:gd name="connsiteX3498" fmla="*/ 2883961 w 5135807"/>
              <a:gd name="connsiteY3498" fmla="*/ 688908 h 3120348"/>
              <a:gd name="connsiteX3499" fmla="*/ 2898414 w 5135807"/>
              <a:gd name="connsiteY3499" fmla="*/ 677330 h 3120348"/>
              <a:gd name="connsiteX3500" fmla="*/ 2898414 w 5135807"/>
              <a:gd name="connsiteY3500" fmla="*/ 668646 h 3120348"/>
              <a:gd name="connsiteX3501" fmla="*/ 2901305 w 5135807"/>
              <a:gd name="connsiteY3501" fmla="*/ 671541 h 3120348"/>
              <a:gd name="connsiteX3502" fmla="*/ 2904196 w 5135807"/>
              <a:gd name="connsiteY3502" fmla="*/ 677330 h 3120348"/>
              <a:gd name="connsiteX3503" fmla="*/ 2898414 w 5135807"/>
              <a:gd name="connsiteY3503" fmla="*/ 688908 h 3120348"/>
              <a:gd name="connsiteX3504" fmla="*/ 2886852 w 5135807"/>
              <a:gd name="connsiteY3504" fmla="*/ 700486 h 3120348"/>
              <a:gd name="connsiteX3505" fmla="*/ 2875289 w 5135807"/>
              <a:gd name="connsiteY3505" fmla="*/ 709170 h 3120348"/>
              <a:gd name="connsiteX3506" fmla="*/ 2869508 w 5135807"/>
              <a:gd name="connsiteY3506" fmla="*/ 709170 h 3120348"/>
              <a:gd name="connsiteX3507" fmla="*/ 2866617 w 5135807"/>
              <a:gd name="connsiteY3507" fmla="*/ 720748 h 3120348"/>
              <a:gd name="connsiteX3508" fmla="*/ 2860836 w 5135807"/>
              <a:gd name="connsiteY3508" fmla="*/ 723643 h 3120348"/>
              <a:gd name="connsiteX3509" fmla="*/ 2867229 w 5135807"/>
              <a:gd name="connsiteY3509" fmla="*/ 727911 h 3120348"/>
              <a:gd name="connsiteX3510" fmla="*/ 2863735 w 5135807"/>
              <a:gd name="connsiteY3510" fmla="*/ 733286 h 3120348"/>
              <a:gd name="connsiteX3511" fmla="*/ 2861920 w 5135807"/>
              <a:gd name="connsiteY3511" fmla="*/ 734498 h 3120348"/>
              <a:gd name="connsiteX3512" fmla="*/ 2860836 w 5135807"/>
              <a:gd name="connsiteY3512" fmla="*/ 735221 h 3120348"/>
              <a:gd name="connsiteX3513" fmla="*/ 2860836 w 5135807"/>
              <a:gd name="connsiteY3513" fmla="*/ 729432 h 3120348"/>
              <a:gd name="connsiteX3514" fmla="*/ 2846382 w 5135807"/>
              <a:gd name="connsiteY3514" fmla="*/ 738116 h 3120348"/>
              <a:gd name="connsiteX3515" fmla="*/ 2849273 w 5135807"/>
              <a:gd name="connsiteY3515" fmla="*/ 746799 h 3120348"/>
              <a:gd name="connsiteX3516" fmla="*/ 2846382 w 5135807"/>
              <a:gd name="connsiteY3516" fmla="*/ 752589 h 3120348"/>
              <a:gd name="connsiteX3517" fmla="*/ 2829038 w 5135807"/>
              <a:gd name="connsiteY3517" fmla="*/ 758378 h 3120348"/>
              <a:gd name="connsiteX3518" fmla="*/ 2811694 w 5135807"/>
              <a:gd name="connsiteY3518" fmla="*/ 769956 h 3120348"/>
              <a:gd name="connsiteX3519" fmla="*/ 2814585 w 5135807"/>
              <a:gd name="connsiteY3519" fmla="*/ 775745 h 3120348"/>
              <a:gd name="connsiteX3520" fmla="*/ 2834820 w 5135807"/>
              <a:gd name="connsiteY3520" fmla="*/ 772851 h 3120348"/>
              <a:gd name="connsiteX3521" fmla="*/ 2840601 w 5135807"/>
              <a:gd name="connsiteY3521" fmla="*/ 767061 h 3120348"/>
              <a:gd name="connsiteX3522" fmla="*/ 2845048 w 5135807"/>
              <a:gd name="connsiteY3522" fmla="*/ 767061 h 3120348"/>
              <a:gd name="connsiteX3523" fmla="*/ 2846382 w 5135807"/>
              <a:gd name="connsiteY3523" fmla="*/ 769956 h 3120348"/>
              <a:gd name="connsiteX3524" fmla="*/ 2852164 w 5135807"/>
              <a:gd name="connsiteY3524" fmla="*/ 769956 h 3120348"/>
              <a:gd name="connsiteX3525" fmla="*/ 2857945 w 5135807"/>
              <a:gd name="connsiteY3525" fmla="*/ 752589 h 3120348"/>
              <a:gd name="connsiteX3526" fmla="*/ 2872398 w 5135807"/>
              <a:gd name="connsiteY3526" fmla="*/ 746799 h 3120348"/>
              <a:gd name="connsiteX3527" fmla="*/ 2879986 w 5135807"/>
              <a:gd name="connsiteY3527" fmla="*/ 736668 h 3120348"/>
              <a:gd name="connsiteX3528" fmla="*/ 2880504 w 5135807"/>
              <a:gd name="connsiteY3528" fmla="*/ 735977 h 3120348"/>
              <a:gd name="connsiteX3529" fmla="*/ 2886852 w 5135807"/>
              <a:gd name="connsiteY3529" fmla="*/ 735221 h 3120348"/>
              <a:gd name="connsiteX3530" fmla="*/ 2883961 w 5135807"/>
              <a:gd name="connsiteY3530" fmla="*/ 729432 h 3120348"/>
              <a:gd name="connsiteX3531" fmla="*/ 2886852 w 5135807"/>
              <a:gd name="connsiteY3531" fmla="*/ 729432 h 3120348"/>
              <a:gd name="connsiteX3532" fmla="*/ 2886852 w 5135807"/>
              <a:gd name="connsiteY3532" fmla="*/ 723643 h 3120348"/>
              <a:gd name="connsiteX3533" fmla="*/ 2881070 w 5135807"/>
              <a:gd name="connsiteY3533" fmla="*/ 720748 h 3120348"/>
              <a:gd name="connsiteX3534" fmla="*/ 2875289 w 5135807"/>
              <a:gd name="connsiteY3534" fmla="*/ 726537 h 3120348"/>
              <a:gd name="connsiteX3535" fmla="*/ 2863094 w 5135807"/>
              <a:gd name="connsiteY3535" fmla="*/ 734271 h 3120348"/>
              <a:gd name="connsiteX3536" fmla="*/ 2863735 w 5135807"/>
              <a:gd name="connsiteY3536" fmla="*/ 733286 h 3120348"/>
              <a:gd name="connsiteX3537" fmla="*/ 2869508 w 5135807"/>
              <a:gd name="connsiteY3537" fmla="*/ 729432 h 3120348"/>
              <a:gd name="connsiteX3538" fmla="*/ 2868424 w 5135807"/>
              <a:gd name="connsiteY3538" fmla="*/ 728709 h 3120348"/>
              <a:gd name="connsiteX3539" fmla="*/ 2867229 w 5135807"/>
              <a:gd name="connsiteY3539" fmla="*/ 727911 h 3120348"/>
              <a:gd name="connsiteX3540" fmla="*/ 2868097 w 5135807"/>
              <a:gd name="connsiteY3540" fmla="*/ 726577 h 3120348"/>
              <a:gd name="connsiteX3541" fmla="*/ 2878180 w 5135807"/>
              <a:gd name="connsiteY3541" fmla="*/ 712065 h 3120348"/>
              <a:gd name="connsiteX3542" fmla="*/ 2889742 w 5135807"/>
              <a:gd name="connsiteY3542" fmla="*/ 709170 h 3120348"/>
              <a:gd name="connsiteX3543" fmla="*/ 2901305 w 5135807"/>
              <a:gd name="connsiteY3543" fmla="*/ 720748 h 3120348"/>
              <a:gd name="connsiteX3544" fmla="*/ 2909977 w 5135807"/>
              <a:gd name="connsiteY3544" fmla="*/ 712065 h 3120348"/>
              <a:gd name="connsiteX3545" fmla="*/ 2918650 w 5135807"/>
              <a:gd name="connsiteY3545" fmla="*/ 706275 h 3120348"/>
              <a:gd name="connsiteX3546" fmla="*/ 2915759 w 5135807"/>
              <a:gd name="connsiteY3546" fmla="*/ 700486 h 3120348"/>
              <a:gd name="connsiteX3547" fmla="*/ 2935994 w 5135807"/>
              <a:gd name="connsiteY3547" fmla="*/ 688908 h 3120348"/>
              <a:gd name="connsiteX3548" fmla="*/ 2938884 w 5135807"/>
              <a:gd name="connsiteY3548" fmla="*/ 680224 h 3120348"/>
              <a:gd name="connsiteX3549" fmla="*/ 2930311 w 5135807"/>
              <a:gd name="connsiteY3549" fmla="*/ 675932 h 3120348"/>
              <a:gd name="connsiteX3550" fmla="*/ 2932200 w 5135807"/>
              <a:gd name="connsiteY3550" fmla="*/ 675973 h 3120348"/>
              <a:gd name="connsiteX3551" fmla="*/ 2940607 w 5135807"/>
              <a:gd name="connsiteY3551" fmla="*/ 666998 h 3120348"/>
              <a:gd name="connsiteX3552" fmla="*/ 2950447 w 5135807"/>
              <a:gd name="connsiteY3552" fmla="*/ 674435 h 3120348"/>
              <a:gd name="connsiteX3553" fmla="*/ 2953338 w 5135807"/>
              <a:gd name="connsiteY3553" fmla="*/ 657068 h 3120348"/>
              <a:gd name="connsiteX3554" fmla="*/ 2953338 w 5135807"/>
              <a:gd name="connsiteY3554" fmla="*/ 651279 h 3120348"/>
              <a:gd name="connsiteX3555" fmla="*/ 2959119 w 5135807"/>
              <a:gd name="connsiteY3555" fmla="*/ 654173 h 3120348"/>
              <a:gd name="connsiteX3556" fmla="*/ 2959119 w 5135807"/>
              <a:gd name="connsiteY3556" fmla="*/ 662857 h 3120348"/>
              <a:gd name="connsiteX3557" fmla="*/ 2967791 w 5135807"/>
              <a:gd name="connsiteY3557" fmla="*/ 654173 h 3120348"/>
              <a:gd name="connsiteX3558" fmla="*/ 2970682 w 5135807"/>
              <a:gd name="connsiteY3558" fmla="*/ 654173 h 3120348"/>
              <a:gd name="connsiteX3559" fmla="*/ 2956228 w 5135807"/>
              <a:gd name="connsiteY3559" fmla="*/ 642595 h 3120348"/>
              <a:gd name="connsiteX3560" fmla="*/ 2941775 w 5135807"/>
              <a:gd name="connsiteY3560" fmla="*/ 642595 h 3120348"/>
              <a:gd name="connsiteX3561" fmla="*/ 2938884 w 5135807"/>
              <a:gd name="connsiteY3561" fmla="*/ 648384 h 3120348"/>
              <a:gd name="connsiteX3562" fmla="*/ 2930212 w 5135807"/>
              <a:gd name="connsiteY3562" fmla="*/ 651279 h 3120348"/>
              <a:gd name="connsiteX3563" fmla="*/ 2927322 w 5135807"/>
              <a:gd name="connsiteY3563" fmla="*/ 665751 h 3120348"/>
              <a:gd name="connsiteX3564" fmla="*/ 2921540 w 5135807"/>
              <a:gd name="connsiteY3564" fmla="*/ 657068 h 3120348"/>
              <a:gd name="connsiteX3565" fmla="*/ 2927322 w 5135807"/>
              <a:gd name="connsiteY3565" fmla="*/ 645489 h 3120348"/>
              <a:gd name="connsiteX3566" fmla="*/ 2944666 w 5135807"/>
              <a:gd name="connsiteY3566" fmla="*/ 631017 h 3120348"/>
              <a:gd name="connsiteX3567" fmla="*/ 2950447 w 5135807"/>
              <a:gd name="connsiteY3567" fmla="*/ 613649 h 3120348"/>
              <a:gd name="connsiteX3568" fmla="*/ 2953699 w 5135807"/>
              <a:gd name="connsiteY3568" fmla="*/ 617991 h 3120348"/>
              <a:gd name="connsiteX3569" fmla="*/ 2954399 w 5135807"/>
              <a:gd name="connsiteY3569" fmla="*/ 619704 h 3120348"/>
              <a:gd name="connsiteX3570" fmla="*/ 2953338 w 5135807"/>
              <a:gd name="connsiteY3570" fmla="*/ 619438 h 3120348"/>
              <a:gd name="connsiteX3571" fmla="*/ 2956228 w 5135807"/>
              <a:gd name="connsiteY3571" fmla="*/ 625227 h 3120348"/>
              <a:gd name="connsiteX3572" fmla="*/ 2962010 w 5135807"/>
              <a:gd name="connsiteY3572" fmla="*/ 625227 h 3120348"/>
              <a:gd name="connsiteX3573" fmla="*/ 2967791 w 5135807"/>
              <a:gd name="connsiteY3573" fmla="*/ 625227 h 3120348"/>
              <a:gd name="connsiteX3574" fmla="*/ 2964900 w 5135807"/>
              <a:gd name="connsiteY3574" fmla="*/ 631017 h 3120348"/>
              <a:gd name="connsiteX3575" fmla="*/ 2970682 w 5135807"/>
              <a:gd name="connsiteY3575" fmla="*/ 633911 h 3120348"/>
              <a:gd name="connsiteX3576" fmla="*/ 2970682 w 5135807"/>
              <a:gd name="connsiteY3576" fmla="*/ 636806 h 3120348"/>
              <a:gd name="connsiteX3577" fmla="*/ 2960564 w 5135807"/>
              <a:gd name="connsiteY3577" fmla="*/ 636806 h 3120348"/>
              <a:gd name="connsiteX3578" fmla="*/ 2960453 w 5135807"/>
              <a:gd name="connsiteY3578" fmla="*/ 636806 h 3120348"/>
              <a:gd name="connsiteX3579" fmla="*/ 2963094 w 5135807"/>
              <a:gd name="connsiteY3579" fmla="*/ 634997 h 3120348"/>
              <a:gd name="connsiteX3580" fmla="*/ 2959119 w 5135807"/>
              <a:gd name="connsiteY3580" fmla="*/ 636806 h 3120348"/>
              <a:gd name="connsiteX3581" fmla="*/ 2960453 w 5135807"/>
              <a:gd name="connsiteY3581" fmla="*/ 636806 h 3120348"/>
              <a:gd name="connsiteX3582" fmla="*/ 2956228 w 5135807"/>
              <a:gd name="connsiteY3582" fmla="*/ 639700 h 3120348"/>
              <a:gd name="connsiteX3583" fmla="*/ 2964900 w 5135807"/>
              <a:gd name="connsiteY3583" fmla="*/ 639700 h 3120348"/>
              <a:gd name="connsiteX3584" fmla="*/ 2962010 w 5135807"/>
              <a:gd name="connsiteY3584" fmla="*/ 645489 h 3120348"/>
              <a:gd name="connsiteX3585" fmla="*/ 2979354 w 5135807"/>
              <a:gd name="connsiteY3585" fmla="*/ 651279 h 3120348"/>
              <a:gd name="connsiteX3586" fmla="*/ 2982047 w 5135807"/>
              <a:gd name="connsiteY3586" fmla="*/ 648581 h 3120348"/>
              <a:gd name="connsiteX3587" fmla="*/ 2982472 w 5135807"/>
              <a:gd name="connsiteY3587" fmla="*/ 649525 h 3120348"/>
              <a:gd name="connsiteX3588" fmla="*/ 2982967 w 5135807"/>
              <a:gd name="connsiteY3588" fmla="*/ 652002 h 3120348"/>
              <a:gd name="connsiteX3589" fmla="*/ 2983058 w 5135807"/>
              <a:gd name="connsiteY3589" fmla="*/ 650826 h 3120348"/>
              <a:gd name="connsiteX3590" fmla="*/ 2982472 w 5135807"/>
              <a:gd name="connsiteY3590" fmla="*/ 649525 h 3120348"/>
              <a:gd name="connsiteX3591" fmla="*/ 2982244 w 5135807"/>
              <a:gd name="connsiteY3591" fmla="*/ 648384 h 3120348"/>
              <a:gd name="connsiteX3592" fmla="*/ 2982047 w 5135807"/>
              <a:gd name="connsiteY3592" fmla="*/ 648581 h 3120348"/>
              <a:gd name="connsiteX3593" fmla="*/ 2979354 w 5135807"/>
              <a:gd name="connsiteY3593" fmla="*/ 642595 h 3120348"/>
              <a:gd name="connsiteX3594" fmla="*/ 2990916 w 5135807"/>
              <a:gd name="connsiteY3594" fmla="*/ 639700 h 3120348"/>
              <a:gd name="connsiteX3595" fmla="*/ 2988026 w 5135807"/>
              <a:gd name="connsiteY3595" fmla="*/ 636806 h 3120348"/>
              <a:gd name="connsiteX3596" fmla="*/ 2996698 w 5135807"/>
              <a:gd name="connsiteY3596" fmla="*/ 633911 h 3120348"/>
              <a:gd name="connsiteX3597" fmla="*/ 2996698 w 5135807"/>
              <a:gd name="connsiteY3597" fmla="*/ 625227 h 3120348"/>
              <a:gd name="connsiteX3598" fmla="*/ 2999589 w 5135807"/>
              <a:gd name="connsiteY3598" fmla="*/ 622333 h 3120348"/>
              <a:gd name="connsiteX3599" fmla="*/ 2996698 w 5135807"/>
              <a:gd name="connsiteY3599" fmla="*/ 619438 h 3120348"/>
              <a:gd name="connsiteX3600" fmla="*/ 2999589 w 5135807"/>
              <a:gd name="connsiteY3600" fmla="*/ 616544 h 3120348"/>
              <a:gd name="connsiteX3601" fmla="*/ 3014042 w 5135807"/>
              <a:gd name="connsiteY3601" fmla="*/ 622333 h 3120348"/>
              <a:gd name="connsiteX3602" fmla="*/ 3019824 w 5135807"/>
              <a:gd name="connsiteY3602" fmla="*/ 604965 h 3120348"/>
              <a:gd name="connsiteX3603" fmla="*/ 3016933 w 5135807"/>
              <a:gd name="connsiteY3603" fmla="*/ 602071 h 3120348"/>
              <a:gd name="connsiteX3604" fmla="*/ 3008261 w 5135807"/>
              <a:gd name="connsiteY3604" fmla="*/ 604965 h 3120348"/>
              <a:gd name="connsiteX3605" fmla="*/ 3005415 w 5135807"/>
              <a:gd name="connsiteY3605" fmla="*/ 596010 h 3120348"/>
              <a:gd name="connsiteX3606" fmla="*/ 2997428 w 5135807"/>
              <a:gd name="connsiteY3606" fmla="*/ 598189 h 3120348"/>
              <a:gd name="connsiteX3607" fmla="*/ 2985135 w 5135807"/>
              <a:gd name="connsiteY3607" fmla="*/ 596282 h 3120348"/>
              <a:gd name="connsiteX3608" fmla="*/ 2985135 w 5135807"/>
              <a:gd name="connsiteY3608" fmla="*/ 593387 h 3120348"/>
              <a:gd name="connsiteX3609" fmla="*/ 3031386 w 5135807"/>
              <a:gd name="connsiteY3609" fmla="*/ 599176 h 3120348"/>
              <a:gd name="connsiteX3610" fmla="*/ 3042949 w 5135807"/>
              <a:gd name="connsiteY3610" fmla="*/ 581809 h 3120348"/>
              <a:gd name="connsiteX3611" fmla="*/ 3051621 w 5135807"/>
              <a:gd name="connsiteY3611" fmla="*/ 576020 h 3120348"/>
              <a:gd name="connsiteX3612" fmla="*/ 3042949 w 5135807"/>
              <a:gd name="connsiteY3612" fmla="*/ 573125 h 3120348"/>
              <a:gd name="connsiteX3613" fmla="*/ 3036445 w 5135807"/>
              <a:gd name="connsiteY3613" fmla="*/ 577467 h 3120348"/>
              <a:gd name="connsiteX3614" fmla="*/ 3035042 w 5135807"/>
              <a:gd name="connsiteY3614" fmla="*/ 574658 h 3120348"/>
              <a:gd name="connsiteX3615" fmla="*/ 3037122 w 5135807"/>
              <a:gd name="connsiteY3615" fmla="*/ 573939 h 3120348"/>
              <a:gd name="connsiteX3616" fmla="*/ 3034277 w 5135807"/>
              <a:gd name="connsiteY3616" fmla="*/ 573125 h 3120348"/>
              <a:gd name="connsiteX3617" fmla="*/ 3035042 w 5135807"/>
              <a:gd name="connsiteY3617" fmla="*/ 574658 h 3120348"/>
              <a:gd name="connsiteX3618" fmla="*/ 3022714 w 5135807"/>
              <a:gd name="connsiteY3618" fmla="*/ 578914 h 3120348"/>
              <a:gd name="connsiteX3619" fmla="*/ 3021907 w 5135807"/>
              <a:gd name="connsiteY3619" fmla="*/ 579723 h 3120348"/>
              <a:gd name="connsiteX3620" fmla="*/ 3021405 w 5135807"/>
              <a:gd name="connsiteY3620" fmla="*/ 579005 h 3120348"/>
              <a:gd name="connsiteX3621" fmla="*/ 3008261 w 5135807"/>
              <a:gd name="connsiteY3621" fmla="*/ 576020 h 3120348"/>
              <a:gd name="connsiteX3622" fmla="*/ 3016933 w 5135807"/>
              <a:gd name="connsiteY3622" fmla="*/ 573125 h 3120348"/>
              <a:gd name="connsiteX3623" fmla="*/ 3022714 w 5135807"/>
              <a:gd name="connsiteY3623" fmla="*/ 558652 h 3120348"/>
              <a:gd name="connsiteX3624" fmla="*/ 3028496 w 5135807"/>
              <a:gd name="connsiteY3624" fmla="*/ 564441 h 3120348"/>
              <a:gd name="connsiteX3625" fmla="*/ 3038252 w 5135807"/>
              <a:gd name="connsiteY3625" fmla="*/ 569733 h 3120348"/>
              <a:gd name="connsiteX3626" fmla="*/ 3039697 w 5135807"/>
              <a:gd name="connsiteY3626" fmla="*/ 566323 h 3120348"/>
              <a:gd name="connsiteX3627" fmla="*/ 3049814 w 5135807"/>
              <a:gd name="connsiteY3627" fmla="*/ 562271 h 3120348"/>
              <a:gd name="connsiteX3628" fmla="*/ 3051621 w 5135807"/>
              <a:gd name="connsiteY3628" fmla="*/ 561547 h 3120348"/>
              <a:gd name="connsiteX3629" fmla="*/ 3060293 w 5135807"/>
              <a:gd name="connsiteY3629" fmla="*/ 573125 h 3120348"/>
              <a:gd name="connsiteX3630" fmla="*/ 3071856 w 5135807"/>
              <a:gd name="connsiteY3630" fmla="*/ 567336 h 3120348"/>
              <a:gd name="connsiteX3631" fmla="*/ 3068965 w 5135807"/>
              <a:gd name="connsiteY3631" fmla="*/ 564441 h 3120348"/>
              <a:gd name="connsiteX3632" fmla="*/ 3071856 w 5135807"/>
              <a:gd name="connsiteY3632" fmla="*/ 558652 h 3120348"/>
              <a:gd name="connsiteX3633" fmla="*/ 3100763 w 5135807"/>
              <a:gd name="connsiteY3633" fmla="*/ 544179 h 3120348"/>
              <a:gd name="connsiteX3634" fmla="*/ 3094982 w 5135807"/>
              <a:gd name="connsiteY3634" fmla="*/ 535496 h 3120348"/>
              <a:gd name="connsiteX3635" fmla="*/ 3094982 w 5135807"/>
              <a:gd name="connsiteY3635" fmla="*/ 532601 h 3120348"/>
              <a:gd name="connsiteX3636" fmla="*/ 3103654 w 5135807"/>
              <a:gd name="connsiteY3636" fmla="*/ 535496 h 3120348"/>
              <a:gd name="connsiteX3637" fmla="*/ 3103654 w 5135807"/>
              <a:gd name="connsiteY3637" fmla="*/ 526812 h 3120348"/>
              <a:gd name="connsiteX3638" fmla="*/ 3089200 w 5135807"/>
              <a:gd name="connsiteY3638" fmla="*/ 521023 h 3120348"/>
              <a:gd name="connsiteX3639" fmla="*/ 3080528 w 5135807"/>
              <a:gd name="connsiteY3639" fmla="*/ 532601 h 3120348"/>
              <a:gd name="connsiteX3640" fmla="*/ 3071856 w 5135807"/>
              <a:gd name="connsiteY3640" fmla="*/ 532601 h 3120348"/>
              <a:gd name="connsiteX3641" fmla="*/ 3074746 w 5135807"/>
              <a:gd name="connsiteY3641" fmla="*/ 518128 h 3120348"/>
              <a:gd name="connsiteX3642" fmla="*/ 3071856 w 5135807"/>
              <a:gd name="connsiteY3642" fmla="*/ 512339 h 3120348"/>
              <a:gd name="connsiteX3643" fmla="*/ 3089200 w 5135807"/>
              <a:gd name="connsiteY3643" fmla="*/ 512339 h 3120348"/>
              <a:gd name="connsiteX3644" fmla="*/ 3103654 w 5135807"/>
              <a:gd name="connsiteY3644" fmla="*/ 500761 h 3120348"/>
              <a:gd name="connsiteX3645" fmla="*/ 3106544 w 5135807"/>
              <a:gd name="connsiteY3645" fmla="*/ 500761 h 3120348"/>
              <a:gd name="connsiteX3646" fmla="*/ 3103654 w 5135807"/>
              <a:gd name="connsiteY3646" fmla="*/ 492077 h 3120348"/>
              <a:gd name="connsiteX3647" fmla="*/ 3120998 w 5135807"/>
              <a:gd name="connsiteY3647" fmla="*/ 480499 h 3120348"/>
              <a:gd name="connsiteX3648" fmla="*/ 3126779 w 5135807"/>
              <a:gd name="connsiteY3648" fmla="*/ 468921 h 3120348"/>
              <a:gd name="connsiteX3649" fmla="*/ 3138342 w 5135807"/>
              <a:gd name="connsiteY3649" fmla="*/ 468921 h 3120348"/>
              <a:gd name="connsiteX3650" fmla="*/ 3141232 w 5135807"/>
              <a:gd name="connsiteY3650" fmla="*/ 466026 h 3120348"/>
              <a:gd name="connsiteX3651" fmla="*/ 3135451 w 5135807"/>
              <a:gd name="connsiteY3651" fmla="*/ 460237 h 3120348"/>
              <a:gd name="connsiteX3652" fmla="*/ 3157176 w 5135807"/>
              <a:gd name="connsiteY3652" fmla="*/ 445176 h 3120348"/>
              <a:gd name="connsiteX3653" fmla="*/ 3168057 w 5135807"/>
              <a:gd name="connsiteY3653" fmla="*/ 437633 h 3120348"/>
              <a:gd name="connsiteX3654" fmla="*/ 3167971 w 5135807"/>
              <a:gd name="connsiteY3654" fmla="*/ 437804 h 3120348"/>
              <a:gd name="connsiteX3655" fmla="*/ 3171053 w 5135807"/>
              <a:gd name="connsiteY3655" fmla="*/ 437378 h 3120348"/>
              <a:gd name="connsiteX3656" fmla="*/ 3184593 w 5135807"/>
              <a:gd name="connsiteY3656" fmla="*/ 437080 h 3120348"/>
              <a:gd name="connsiteX3657" fmla="*/ 3184593 w 5135807"/>
              <a:gd name="connsiteY3657" fmla="*/ 428397 h 3120348"/>
              <a:gd name="connsiteX3658" fmla="*/ 3187484 w 5135807"/>
              <a:gd name="connsiteY3658" fmla="*/ 428397 h 3120348"/>
              <a:gd name="connsiteX3659" fmla="*/ 3184593 w 5135807"/>
              <a:gd name="connsiteY3659" fmla="*/ 422607 h 3120348"/>
              <a:gd name="connsiteX3660" fmla="*/ 3193265 w 5135807"/>
              <a:gd name="connsiteY3660" fmla="*/ 422607 h 3120348"/>
              <a:gd name="connsiteX3661" fmla="*/ 3196156 w 5135807"/>
              <a:gd name="connsiteY3661" fmla="*/ 425502 h 3120348"/>
              <a:gd name="connsiteX3662" fmla="*/ 3199046 w 5135807"/>
              <a:gd name="connsiteY3662" fmla="*/ 427854 h 3120348"/>
              <a:gd name="connsiteX3663" fmla="*/ 3199046 w 5135807"/>
              <a:gd name="connsiteY3663" fmla="*/ 430568 h 3120348"/>
              <a:gd name="connsiteX3664" fmla="*/ 3199046 w 5135807"/>
              <a:gd name="connsiteY3664" fmla="*/ 431291 h 3120348"/>
              <a:gd name="connsiteX3665" fmla="*/ 3222172 w 5135807"/>
              <a:gd name="connsiteY3665" fmla="*/ 416818 h 3120348"/>
              <a:gd name="connsiteX3666" fmla="*/ 3204828 w 5135807"/>
              <a:gd name="connsiteY3666" fmla="*/ 408135 h 3120348"/>
              <a:gd name="connsiteX3667" fmla="*/ 3201937 w 5135807"/>
              <a:gd name="connsiteY3667" fmla="*/ 411029 h 3120348"/>
              <a:gd name="connsiteX3668" fmla="*/ 3201937 w 5135807"/>
              <a:gd name="connsiteY3668" fmla="*/ 408135 h 3120348"/>
              <a:gd name="connsiteX3669" fmla="*/ 3193265 w 5135807"/>
              <a:gd name="connsiteY3669" fmla="*/ 408135 h 3120348"/>
              <a:gd name="connsiteX3670" fmla="*/ 3210609 w 5135807"/>
              <a:gd name="connsiteY3670" fmla="*/ 399451 h 3120348"/>
              <a:gd name="connsiteX3671" fmla="*/ 3201937 w 5135807"/>
              <a:gd name="connsiteY3671" fmla="*/ 396556 h 3120348"/>
              <a:gd name="connsiteX3672" fmla="*/ 3210609 w 5135807"/>
              <a:gd name="connsiteY3672" fmla="*/ 387873 h 3120348"/>
              <a:gd name="connsiteX3673" fmla="*/ 3225062 w 5135807"/>
              <a:gd name="connsiteY3673" fmla="*/ 384978 h 3120348"/>
              <a:gd name="connsiteX3674" fmla="*/ 3236625 w 5135807"/>
              <a:gd name="connsiteY3674" fmla="*/ 393662 h 3120348"/>
              <a:gd name="connsiteX3675" fmla="*/ 3236625 w 5135807"/>
              <a:gd name="connsiteY3675" fmla="*/ 396556 h 3120348"/>
              <a:gd name="connsiteX3676" fmla="*/ 3251078 w 5135807"/>
              <a:gd name="connsiteY3676" fmla="*/ 396556 h 3120348"/>
              <a:gd name="connsiteX3677" fmla="*/ 3265532 w 5135807"/>
              <a:gd name="connsiteY3677" fmla="*/ 399451 h 3120348"/>
              <a:gd name="connsiteX3678" fmla="*/ 3271313 w 5135807"/>
              <a:gd name="connsiteY3678" fmla="*/ 396556 h 3120348"/>
              <a:gd name="connsiteX3679" fmla="*/ 3274204 w 5135807"/>
              <a:gd name="connsiteY3679" fmla="*/ 393662 h 3120348"/>
              <a:gd name="connsiteX3680" fmla="*/ 3271313 w 5135807"/>
              <a:gd name="connsiteY3680" fmla="*/ 387873 h 3120348"/>
              <a:gd name="connsiteX3681" fmla="*/ 3274204 w 5135807"/>
              <a:gd name="connsiteY3681" fmla="*/ 384978 h 3120348"/>
              <a:gd name="connsiteX3682" fmla="*/ 3259750 w 5135807"/>
              <a:gd name="connsiteY3682" fmla="*/ 382083 h 3120348"/>
              <a:gd name="connsiteX3683" fmla="*/ 3259750 w 5135807"/>
              <a:gd name="connsiteY3683" fmla="*/ 376294 h 3120348"/>
              <a:gd name="connsiteX3684" fmla="*/ 3253969 w 5135807"/>
              <a:gd name="connsiteY3684" fmla="*/ 376294 h 3120348"/>
              <a:gd name="connsiteX3685" fmla="*/ 3261693 w 5135807"/>
              <a:gd name="connsiteY3685" fmla="*/ 369375 h 3120348"/>
              <a:gd name="connsiteX3686" fmla="*/ 3256992 w 5135807"/>
              <a:gd name="connsiteY3686" fmla="*/ 366746 h 3120348"/>
              <a:gd name="connsiteX3687" fmla="*/ 3271675 w 5135807"/>
              <a:gd name="connsiteY3687" fmla="*/ 362545 h 3120348"/>
              <a:gd name="connsiteX3688" fmla="*/ 3274204 w 5135807"/>
              <a:gd name="connsiteY3688" fmla="*/ 361822 h 3120348"/>
              <a:gd name="connsiteX3689" fmla="*/ 3277095 w 5135807"/>
              <a:gd name="connsiteY3689" fmla="*/ 356032 h 3120348"/>
              <a:gd name="connsiteX3690" fmla="*/ 3283904 w 5135807"/>
              <a:gd name="connsiteY3690" fmla="*/ 356032 h 3120348"/>
              <a:gd name="connsiteX3691" fmla="*/ 3278901 w 5135807"/>
              <a:gd name="connsiteY3691" fmla="*/ 360736 h 3120348"/>
              <a:gd name="connsiteX3692" fmla="*/ 3281386 w 5135807"/>
              <a:gd name="connsiteY3692" fmla="*/ 358791 h 3120348"/>
              <a:gd name="connsiteX3693" fmla="*/ 3284327 w 5135807"/>
              <a:gd name="connsiteY3693" fmla="*/ 356032 h 3120348"/>
              <a:gd name="connsiteX3694" fmla="*/ 3284683 w 5135807"/>
              <a:gd name="connsiteY3694" fmla="*/ 356032 h 3120348"/>
              <a:gd name="connsiteX3695" fmla="*/ 3285767 w 5135807"/>
              <a:gd name="connsiteY3695" fmla="*/ 356032 h 3120348"/>
              <a:gd name="connsiteX3696" fmla="*/ 3285767 w 5135807"/>
              <a:gd name="connsiteY3696" fmla="*/ 354682 h 3120348"/>
              <a:gd name="connsiteX3697" fmla="*/ 3288898 w 5135807"/>
              <a:gd name="connsiteY3697" fmla="*/ 351746 h 3120348"/>
              <a:gd name="connsiteX3698" fmla="*/ 3291548 w 5135807"/>
              <a:gd name="connsiteY3698" fmla="*/ 350243 h 3120348"/>
              <a:gd name="connsiteX3699" fmla="*/ 3290501 w 5135807"/>
              <a:gd name="connsiteY3699" fmla="*/ 350243 h 3120348"/>
              <a:gd name="connsiteX3700" fmla="*/ 3292062 w 5135807"/>
              <a:gd name="connsiteY3700" fmla="*/ 348779 h 3120348"/>
              <a:gd name="connsiteX3701" fmla="*/ 3311783 w 5135807"/>
              <a:gd name="connsiteY3701" fmla="*/ 329981 h 3120348"/>
              <a:gd name="connsiteX3702" fmla="*/ 3314674 w 5135807"/>
              <a:gd name="connsiteY3702" fmla="*/ 324192 h 3120348"/>
              <a:gd name="connsiteX3703" fmla="*/ 3306002 w 5135807"/>
              <a:gd name="connsiteY3703" fmla="*/ 321298 h 3120348"/>
              <a:gd name="connsiteX3704" fmla="*/ 3291548 w 5135807"/>
              <a:gd name="connsiteY3704" fmla="*/ 321298 h 3120348"/>
              <a:gd name="connsiteX3705" fmla="*/ 3296898 w 5135807"/>
              <a:gd name="connsiteY3705" fmla="*/ 319958 h 3120348"/>
              <a:gd name="connsiteX3706" fmla="*/ 3296201 w 5135807"/>
              <a:gd name="connsiteY3706" fmla="*/ 320438 h 3120348"/>
              <a:gd name="connsiteX3707" fmla="*/ 3303111 w 5135807"/>
              <a:gd name="connsiteY3707" fmla="*/ 318403 h 3120348"/>
              <a:gd name="connsiteX3708" fmla="*/ 3301666 w 5135807"/>
              <a:gd name="connsiteY3708" fmla="*/ 318765 h 3120348"/>
              <a:gd name="connsiteX3709" fmla="*/ 3296898 w 5135807"/>
              <a:gd name="connsiteY3709" fmla="*/ 319958 h 3120348"/>
              <a:gd name="connsiteX3710" fmla="*/ 3311783 w 5135807"/>
              <a:gd name="connsiteY3710" fmla="*/ 309719 h 3120348"/>
              <a:gd name="connsiteX3711" fmla="*/ 3317564 w 5135807"/>
              <a:gd name="connsiteY3711" fmla="*/ 321298 h 3120348"/>
              <a:gd name="connsiteX3712" fmla="*/ 3337799 w 5135807"/>
              <a:gd name="connsiteY3712" fmla="*/ 303930 h 3120348"/>
              <a:gd name="connsiteX3713" fmla="*/ 3349362 w 5135807"/>
              <a:gd name="connsiteY3713" fmla="*/ 301036 h 3120348"/>
              <a:gd name="connsiteX3714" fmla="*/ 3369597 w 5135807"/>
              <a:gd name="connsiteY3714" fmla="*/ 274984 h 3120348"/>
              <a:gd name="connsiteX3715" fmla="*/ 3389832 w 5135807"/>
              <a:gd name="connsiteY3715" fmla="*/ 266301 h 3120348"/>
              <a:gd name="connsiteX3716" fmla="*/ 3386941 w 5135807"/>
              <a:gd name="connsiteY3716" fmla="*/ 260512 h 3120348"/>
              <a:gd name="connsiteX3717" fmla="*/ 3398504 w 5135807"/>
              <a:gd name="connsiteY3717" fmla="*/ 251828 h 3120348"/>
              <a:gd name="connsiteX3718" fmla="*/ 3412957 w 5135807"/>
              <a:gd name="connsiteY3718" fmla="*/ 246039 h 3120348"/>
              <a:gd name="connsiteX3719" fmla="*/ 3418738 w 5135807"/>
              <a:gd name="connsiteY3719" fmla="*/ 248933 h 3120348"/>
              <a:gd name="connsiteX3720" fmla="*/ 3398504 w 5135807"/>
              <a:gd name="connsiteY3720" fmla="*/ 257617 h 3120348"/>
              <a:gd name="connsiteX3721" fmla="*/ 3404285 w 5135807"/>
              <a:gd name="connsiteY3721" fmla="*/ 260512 h 3120348"/>
              <a:gd name="connsiteX3722" fmla="*/ 3398504 w 5135807"/>
              <a:gd name="connsiteY3722" fmla="*/ 266301 h 3120348"/>
              <a:gd name="connsiteX3723" fmla="*/ 3395613 w 5135807"/>
              <a:gd name="connsiteY3723" fmla="*/ 272090 h 3120348"/>
              <a:gd name="connsiteX3724" fmla="*/ 3395613 w 5135807"/>
              <a:gd name="connsiteY3724" fmla="*/ 277879 h 3120348"/>
              <a:gd name="connsiteX3725" fmla="*/ 3398504 w 5135807"/>
              <a:gd name="connsiteY3725" fmla="*/ 280774 h 3120348"/>
              <a:gd name="connsiteX3726" fmla="*/ 3404285 w 5135807"/>
              <a:gd name="connsiteY3726" fmla="*/ 274984 h 3120348"/>
              <a:gd name="connsiteX3727" fmla="*/ 3412957 w 5135807"/>
              <a:gd name="connsiteY3727" fmla="*/ 266301 h 3120348"/>
              <a:gd name="connsiteX3728" fmla="*/ 3430301 w 5135807"/>
              <a:gd name="connsiteY3728" fmla="*/ 263406 h 3120348"/>
              <a:gd name="connsiteX3729" fmla="*/ 3427410 w 5135807"/>
              <a:gd name="connsiteY3729" fmla="*/ 254722 h 3120348"/>
              <a:gd name="connsiteX3730" fmla="*/ 3436082 w 5135807"/>
              <a:gd name="connsiteY3730" fmla="*/ 248933 h 3120348"/>
              <a:gd name="connsiteX3731" fmla="*/ 3453427 w 5135807"/>
              <a:gd name="connsiteY3731" fmla="*/ 248933 h 3120348"/>
              <a:gd name="connsiteX3732" fmla="*/ 3441864 w 5135807"/>
              <a:gd name="connsiteY3732" fmla="*/ 257617 h 3120348"/>
              <a:gd name="connsiteX3733" fmla="*/ 3433192 w 5135807"/>
              <a:gd name="connsiteY3733" fmla="*/ 272090 h 3120348"/>
              <a:gd name="connsiteX3734" fmla="*/ 3418738 w 5135807"/>
              <a:gd name="connsiteY3734" fmla="*/ 283668 h 3120348"/>
              <a:gd name="connsiteX3735" fmla="*/ 3412957 w 5135807"/>
              <a:gd name="connsiteY3735" fmla="*/ 292352 h 3120348"/>
              <a:gd name="connsiteX3736" fmla="*/ 3398504 w 5135807"/>
              <a:gd name="connsiteY3736" fmla="*/ 292352 h 3120348"/>
              <a:gd name="connsiteX3737" fmla="*/ 3407176 w 5135807"/>
              <a:gd name="connsiteY3737" fmla="*/ 301036 h 3120348"/>
              <a:gd name="connsiteX3738" fmla="*/ 3398504 w 5135807"/>
              <a:gd name="connsiteY3738" fmla="*/ 312614 h 3120348"/>
              <a:gd name="connsiteX3739" fmla="*/ 3381160 w 5135807"/>
              <a:gd name="connsiteY3739" fmla="*/ 321298 h 3120348"/>
              <a:gd name="connsiteX3740" fmla="*/ 3384050 w 5135807"/>
              <a:gd name="connsiteY3740" fmla="*/ 318403 h 3120348"/>
              <a:gd name="connsiteX3741" fmla="*/ 3372488 w 5135807"/>
              <a:gd name="connsiteY3741" fmla="*/ 312614 h 3120348"/>
              <a:gd name="connsiteX3742" fmla="*/ 3363815 w 5135807"/>
              <a:gd name="connsiteY3742" fmla="*/ 318403 h 3120348"/>
              <a:gd name="connsiteX3743" fmla="*/ 3375378 w 5135807"/>
              <a:gd name="connsiteY3743" fmla="*/ 329981 h 3120348"/>
              <a:gd name="connsiteX3744" fmla="*/ 3369201 w 5135807"/>
              <a:gd name="connsiteY3744" fmla="*/ 336166 h 3120348"/>
              <a:gd name="connsiteX3745" fmla="*/ 3352252 w 5135807"/>
              <a:gd name="connsiteY3745" fmla="*/ 347349 h 3120348"/>
              <a:gd name="connsiteX3746" fmla="*/ 3352252 w 5135807"/>
              <a:gd name="connsiteY3746" fmla="*/ 353138 h 3120348"/>
              <a:gd name="connsiteX3747" fmla="*/ 3343580 w 5135807"/>
              <a:gd name="connsiteY3747" fmla="*/ 344454 h 3120348"/>
              <a:gd name="connsiteX3748" fmla="*/ 3332018 w 5135807"/>
              <a:gd name="connsiteY3748" fmla="*/ 356032 h 3120348"/>
              <a:gd name="connsiteX3749" fmla="*/ 3334908 w 5135807"/>
              <a:gd name="connsiteY3749" fmla="*/ 361822 h 3120348"/>
              <a:gd name="connsiteX3750" fmla="*/ 3340690 w 5135807"/>
              <a:gd name="connsiteY3750" fmla="*/ 361822 h 3120348"/>
              <a:gd name="connsiteX3751" fmla="*/ 3334908 w 5135807"/>
              <a:gd name="connsiteY3751" fmla="*/ 367611 h 3120348"/>
              <a:gd name="connsiteX3752" fmla="*/ 3323346 w 5135807"/>
              <a:gd name="connsiteY3752" fmla="*/ 364716 h 3120348"/>
              <a:gd name="connsiteX3753" fmla="*/ 3312121 w 5135807"/>
              <a:gd name="connsiteY3753" fmla="*/ 371460 h 3120348"/>
              <a:gd name="connsiteX3754" fmla="*/ 3310338 w 5135807"/>
              <a:gd name="connsiteY3754" fmla="*/ 369058 h 3120348"/>
              <a:gd name="connsiteX3755" fmla="*/ 3308892 w 5135807"/>
              <a:gd name="connsiteY3755" fmla="*/ 373400 h 3120348"/>
              <a:gd name="connsiteX3756" fmla="*/ 3310699 w 5135807"/>
              <a:gd name="connsiteY3756" fmla="*/ 372314 h 3120348"/>
              <a:gd name="connsiteX3757" fmla="*/ 3312121 w 5135807"/>
              <a:gd name="connsiteY3757" fmla="*/ 371460 h 3120348"/>
              <a:gd name="connsiteX3758" fmla="*/ 3312957 w 5135807"/>
              <a:gd name="connsiteY3758" fmla="*/ 372586 h 3120348"/>
              <a:gd name="connsiteX3759" fmla="*/ 3320455 w 5135807"/>
              <a:gd name="connsiteY3759" fmla="*/ 382083 h 3120348"/>
              <a:gd name="connsiteX3760" fmla="*/ 3314674 w 5135807"/>
              <a:gd name="connsiteY3760" fmla="*/ 387873 h 3120348"/>
              <a:gd name="connsiteX3761" fmla="*/ 3297330 w 5135807"/>
              <a:gd name="connsiteY3761" fmla="*/ 387873 h 3120348"/>
              <a:gd name="connsiteX3762" fmla="*/ 3291548 w 5135807"/>
              <a:gd name="connsiteY3762" fmla="*/ 393662 h 3120348"/>
              <a:gd name="connsiteX3763" fmla="*/ 3294439 w 5135807"/>
              <a:gd name="connsiteY3763" fmla="*/ 396556 h 3120348"/>
              <a:gd name="connsiteX3764" fmla="*/ 3285767 w 5135807"/>
              <a:gd name="connsiteY3764" fmla="*/ 405240 h 3120348"/>
              <a:gd name="connsiteX3765" fmla="*/ 3277095 w 5135807"/>
              <a:gd name="connsiteY3765" fmla="*/ 413924 h 3120348"/>
              <a:gd name="connsiteX3766" fmla="*/ 3265532 w 5135807"/>
              <a:gd name="connsiteY3766" fmla="*/ 416818 h 3120348"/>
              <a:gd name="connsiteX3767" fmla="*/ 3256860 w 5135807"/>
              <a:gd name="connsiteY3767" fmla="*/ 425502 h 3120348"/>
              <a:gd name="connsiteX3768" fmla="*/ 3251078 w 5135807"/>
              <a:gd name="connsiteY3768" fmla="*/ 439975 h 3120348"/>
              <a:gd name="connsiteX3769" fmla="*/ 3236625 w 5135807"/>
              <a:gd name="connsiteY3769" fmla="*/ 445764 h 3120348"/>
              <a:gd name="connsiteX3770" fmla="*/ 3230844 w 5135807"/>
              <a:gd name="connsiteY3770" fmla="*/ 460237 h 3120348"/>
              <a:gd name="connsiteX3771" fmla="*/ 3210609 w 5135807"/>
              <a:gd name="connsiteY3771" fmla="*/ 466026 h 3120348"/>
              <a:gd name="connsiteX3772" fmla="*/ 3216390 w 5135807"/>
              <a:gd name="connsiteY3772" fmla="*/ 468921 h 3120348"/>
              <a:gd name="connsiteX3773" fmla="*/ 3201937 w 5135807"/>
              <a:gd name="connsiteY3773" fmla="*/ 477604 h 3120348"/>
              <a:gd name="connsiteX3774" fmla="*/ 3184593 w 5135807"/>
              <a:gd name="connsiteY3774" fmla="*/ 500761 h 3120348"/>
              <a:gd name="connsiteX3775" fmla="*/ 3161467 w 5135807"/>
              <a:gd name="connsiteY3775" fmla="*/ 518128 h 3120348"/>
              <a:gd name="connsiteX3776" fmla="*/ 3149904 w 5135807"/>
              <a:gd name="connsiteY3776" fmla="*/ 535496 h 3120348"/>
              <a:gd name="connsiteX3777" fmla="*/ 3060293 w 5135807"/>
              <a:gd name="connsiteY3777" fmla="*/ 616544 h 3120348"/>
              <a:gd name="connsiteX3778" fmla="*/ 3040058 w 5135807"/>
              <a:gd name="connsiteY3778" fmla="*/ 636806 h 3120348"/>
              <a:gd name="connsiteX3779" fmla="*/ 3025605 w 5135807"/>
              <a:gd name="connsiteY3779" fmla="*/ 639700 h 3120348"/>
              <a:gd name="connsiteX3780" fmla="*/ 3028496 w 5135807"/>
              <a:gd name="connsiteY3780" fmla="*/ 645489 h 3120348"/>
              <a:gd name="connsiteX3781" fmla="*/ 2979354 w 5135807"/>
              <a:gd name="connsiteY3781" fmla="*/ 691803 h 3120348"/>
              <a:gd name="connsiteX3782" fmla="*/ 2956228 w 5135807"/>
              <a:gd name="connsiteY3782" fmla="*/ 706275 h 3120348"/>
              <a:gd name="connsiteX3783" fmla="*/ 2947556 w 5135807"/>
              <a:gd name="connsiteY3783" fmla="*/ 720748 h 3120348"/>
              <a:gd name="connsiteX3784" fmla="*/ 2944666 w 5135807"/>
              <a:gd name="connsiteY3784" fmla="*/ 720748 h 3120348"/>
              <a:gd name="connsiteX3785" fmla="*/ 2941775 w 5135807"/>
              <a:gd name="connsiteY3785" fmla="*/ 729432 h 3120348"/>
              <a:gd name="connsiteX3786" fmla="*/ 2927322 w 5135807"/>
              <a:gd name="connsiteY3786" fmla="*/ 738116 h 3120348"/>
              <a:gd name="connsiteX3787" fmla="*/ 2921540 w 5135807"/>
              <a:gd name="connsiteY3787" fmla="*/ 741010 h 3120348"/>
              <a:gd name="connsiteX3788" fmla="*/ 2938884 w 5135807"/>
              <a:gd name="connsiteY3788" fmla="*/ 746799 h 3120348"/>
              <a:gd name="connsiteX3789" fmla="*/ 2944666 w 5135807"/>
              <a:gd name="connsiteY3789" fmla="*/ 741010 h 3120348"/>
              <a:gd name="connsiteX3790" fmla="*/ 2950447 w 5135807"/>
              <a:gd name="connsiteY3790" fmla="*/ 746799 h 3120348"/>
              <a:gd name="connsiteX3791" fmla="*/ 2956228 w 5135807"/>
              <a:gd name="connsiteY3791" fmla="*/ 741010 h 3120348"/>
              <a:gd name="connsiteX3792" fmla="*/ 2966707 w 5135807"/>
              <a:gd name="connsiteY3792" fmla="*/ 741372 h 3120348"/>
              <a:gd name="connsiteX3793" fmla="*/ 2970682 w 5135807"/>
              <a:gd name="connsiteY3793" fmla="*/ 735221 h 3120348"/>
              <a:gd name="connsiteX3794" fmla="*/ 2990916 w 5135807"/>
              <a:gd name="connsiteY3794" fmla="*/ 729432 h 3120348"/>
              <a:gd name="connsiteX3795" fmla="*/ 3014042 w 5135807"/>
              <a:gd name="connsiteY3795" fmla="*/ 717854 h 3120348"/>
              <a:gd name="connsiteX3796" fmla="*/ 3022714 w 5135807"/>
              <a:gd name="connsiteY3796" fmla="*/ 706275 h 3120348"/>
              <a:gd name="connsiteX3797" fmla="*/ 3040058 w 5135807"/>
              <a:gd name="connsiteY3797" fmla="*/ 697592 h 3120348"/>
              <a:gd name="connsiteX3798" fmla="*/ 3045840 w 5135807"/>
              <a:gd name="connsiteY3798" fmla="*/ 700486 h 3120348"/>
              <a:gd name="connsiteX3799" fmla="*/ 3057402 w 5135807"/>
              <a:gd name="connsiteY3799" fmla="*/ 694697 h 3120348"/>
              <a:gd name="connsiteX3800" fmla="*/ 3060293 w 5135807"/>
              <a:gd name="connsiteY3800" fmla="*/ 686013 h 3120348"/>
              <a:gd name="connsiteX3801" fmla="*/ 3071856 w 5135807"/>
              <a:gd name="connsiteY3801" fmla="*/ 674435 h 3120348"/>
              <a:gd name="connsiteX3802" fmla="*/ 3077637 w 5135807"/>
              <a:gd name="connsiteY3802" fmla="*/ 677330 h 3120348"/>
              <a:gd name="connsiteX3803" fmla="*/ 3089200 w 5135807"/>
              <a:gd name="connsiteY3803" fmla="*/ 662857 h 3120348"/>
              <a:gd name="connsiteX3804" fmla="*/ 3100763 w 5135807"/>
              <a:gd name="connsiteY3804" fmla="*/ 662857 h 3120348"/>
              <a:gd name="connsiteX3805" fmla="*/ 3100763 w 5135807"/>
              <a:gd name="connsiteY3805" fmla="*/ 654173 h 3120348"/>
              <a:gd name="connsiteX3806" fmla="*/ 3109435 w 5135807"/>
              <a:gd name="connsiteY3806" fmla="*/ 642595 h 3120348"/>
              <a:gd name="connsiteX3807" fmla="*/ 3109435 w 5135807"/>
              <a:gd name="connsiteY3807" fmla="*/ 639700 h 3120348"/>
              <a:gd name="connsiteX3808" fmla="*/ 3109435 w 5135807"/>
              <a:gd name="connsiteY3808" fmla="*/ 636806 h 3120348"/>
              <a:gd name="connsiteX3809" fmla="*/ 3123888 w 5135807"/>
              <a:gd name="connsiteY3809" fmla="*/ 636806 h 3120348"/>
              <a:gd name="connsiteX3810" fmla="*/ 3126779 w 5135807"/>
              <a:gd name="connsiteY3810" fmla="*/ 628122 h 3120348"/>
              <a:gd name="connsiteX3811" fmla="*/ 3135451 w 5135807"/>
              <a:gd name="connsiteY3811" fmla="*/ 622333 h 3120348"/>
              <a:gd name="connsiteX3812" fmla="*/ 3144123 w 5135807"/>
              <a:gd name="connsiteY3812" fmla="*/ 622333 h 3120348"/>
              <a:gd name="connsiteX3813" fmla="*/ 3152795 w 5135807"/>
              <a:gd name="connsiteY3813" fmla="*/ 607860 h 3120348"/>
              <a:gd name="connsiteX3814" fmla="*/ 3152795 w 5135807"/>
              <a:gd name="connsiteY3814" fmla="*/ 604965 h 3120348"/>
              <a:gd name="connsiteX3815" fmla="*/ 3147014 w 5135807"/>
              <a:gd name="connsiteY3815" fmla="*/ 604965 h 3120348"/>
              <a:gd name="connsiteX3816" fmla="*/ 3141232 w 5135807"/>
              <a:gd name="connsiteY3816" fmla="*/ 599176 h 3120348"/>
              <a:gd name="connsiteX3817" fmla="*/ 3149904 w 5135807"/>
              <a:gd name="connsiteY3817" fmla="*/ 593387 h 3120348"/>
              <a:gd name="connsiteX3818" fmla="*/ 3155686 w 5135807"/>
              <a:gd name="connsiteY3818" fmla="*/ 599176 h 3120348"/>
              <a:gd name="connsiteX3819" fmla="*/ 3178811 w 5135807"/>
              <a:gd name="connsiteY3819" fmla="*/ 596282 h 3120348"/>
              <a:gd name="connsiteX3820" fmla="*/ 3190374 w 5135807"/>
              <a:gd name="connsiteY3820" fmla="*/ 576020 h 3120348"/>
              <a:gd name="connsiteX3821" fmla="*/ 3201937 w 5135807"/>
              <a:gd name="connsiteY3821" fmla="*/ 573125 h 3120348"/>
              <a:gd name="connsiteX3822" fmla="*/ 3207718 w 5135807"/>
              <a:gd name="connsiteY3822" fmla="*/ 561547 h 3120348"/>
              <a:gd name="connsiteX3823" fmla="*/ 3210609 w 5135807"/>
              <a:gd name="connsiteY3823" fmla="*/ 564441 h 3120348"/>
              <a:gd name="connsiteX3824" fmla="*/ 3219281 w 5135807"/>
              <a:gd name="connsiteY3824" fmla="*/ 558652 h 3120348"/>
              <a:gd name="connsiteX3825" fmla="*/ 3216390 w 5135807"/>
              <a:gd name="connsiteY3825" fmla="*/ 555758 h 3120348"/>
              <a:gd name="connsiteX3826" fmla="*/ 3230844 w 5135807"/>
              <a:gd name="connsiteY3826" fmla="*/ 541285 h 3120348"/>
              <a:gd name="connsiteX3827" fmla="*/ 3233734 w 5135807"/>
              <a:gd name="connsiteY3827" fmla="*/ 541285 h 3120348"/>
              <a:gd name="connsiteX3828" fmla="*/ 3236625 w 5135807"/>
              <a:gd name="connsiteY3828" fmla="*/ 529707 h 3120348"/>
              <a:gd name="connsiteX3829" fmla="*/ 3234147 w 5135807"/>
              <a:gd name="connsiteY3829" fmla="*/ 527226 h 3120348"/>
              <a:gd name="connsiteX3830" fmla="*/ 3240599 w 5135807"/>
              <a:gd name="connsiteY3830" fmla="*/ 524641 h 3120348"/>
              <a:gd name="connsiteX3831" fmla="*/ 3242406 w 5135807"/>
              <a:gd name="connsiteY3831" fmla="*/ 523917 h 3120348"/>
              <a:gd name="connsiteX3832" fmla="*/ 3251078 w 5135807"/>
              <a:gd name="connsiteY3832" fmla="*/ 521023 h 3120348"/>
              <a:gd name="connsiteX3833" fmla="*/ 3251078 w 5135807"/>
              <a:gd name="connsiteY3833" fmla="*/ 515234 h 3120348"/>
              <a:gd name="connsiteX3834" fmla="*/ 3262641 w 5135807"/>
              <a:gd name="connsiteY3834" fmla="*/ 509445 h 3120348"/>
              <a:gd name="connsiteX3835" fmla="*/ 3288658 w 5135807"/>
              <a:gd name="connsiteY3835" fmla="*/ 489183 h 3120348"/>
              <a:gd name="connsiteX3836" fmla="*/ 3290471 w 5135807"/>
              <a:gd name="connsiteY3836" fmla="*/ 481921 h 3120348"/>
              <a:gd name="connsiteX3837" fmla="*/ 3290464 w 5135807"/>
              <a:gd name="connsiteY3837" fmla="*/ 482670 h 3120348"/>
              <a:gd name="connsiteX3838" fmla="*/ 3303111 w 5135807"/>
              <a:gd name="connsiteY3838" fmla="*/ 477604 h 3120348"/>
              <a:gd name="connsiteX3839" fmla="*/ 3291548 w 5135807"/>
              <a:gd name="connsiteY3839" fmla="*/ 477604 h 3120348"/>
              <a:gd name="connsiteX3840" fmla="*/ 3291187 w 5135807"/>
              <a:gd name="connsiteY3840" fmla="*/ 479052 h 3120348"/>
              <a:gd name="connsiteX3841" fmla="*/ 3290471 w 5135807"/>
              <a:gd name="connsiteY3841" fmla="*/ 481921 h 3120348"/>
              <a:gd name="connsiteX3842" fmla="*/ 3290509 w 5135807"/>
              <a:gd name="connsiteY3842" fmla="*/ 477604 h 3120348"/>
              <a:gd name="connsiteX3843" fmla="*/ 3314674 w 5135807"/>
              <a:gd name="connsiteY3843" fmla="*/ 457342 h 3120348"/>
              <a:gd name="connsiteX3844" fmla="*/ 3317564 w 5135807"/>
              <a:gd name="connsiteY3844" fmla="*/ 454448 h 3120348"/>
              <a:gd name="connsiteX3845" fmla="*/ 3311783 w 5135807"/>
              <a:gd name="connsiteY3845" fmla="*/ 451553 h 3120348"/>
              <a:gd name="connsiteX3846" fmla="*/ 3323416 w 5135807"/>
              <a:gd name="connsiteY3846" fmla="*/ 451553 h 3120348"/>
              <a:gd name="connsiteX3847" fmla="*/ 3322623 w 5135807"/>
              <a:gd name="connsiteY3847" fmla="*/ 453181 h 3120348"/>
              <a:gd name="connsiteX3848" fmla="*/ 3323345 w 5135807"/>
              <a:gd name="connsiteY3848" fmla="*/ 453001 h 3120348"/>
              <a:gd name="connsiteX3849" fmla="*/ 3325124 w 5135807"/>
              <a:gd name="connsiteY3849" fmla="*/ 451553 h 3120348"/>
              <a:gd name="connsiteX3850" fmla="*/ 3326959 w 5135807"/>
              <a:gd name="connsiteY3850" fmla="*/ 451553 h 3120348"/>
              <a:gd name="connsiteX3851" fmla="*/ 3329127 w 5135807"/>
              <a:gd name="connsiteY3851" fmla="*/ 451553 h 3120348"/>
              <a:gd name="connsiteX3852" fmla="*/ 3326236 w 5135807"/>
              <a:gd name="connsiteY3852" fmla="*/ 450649 h 3120348"/>
              <a:gd name="connsiteX3853" fmla="*/ 3325124 w 5135807"/>
              <a:gd name="connsiteY3853" fmla="*/ 451553 h 3120348"/>
              <a:gd name="connsiteX3854" fmla="*/ 3323416 w 5135807"/>
              <a:gd name="connsiteY3854" fmla="*/ 451553 h 3120348"/>
              <a:gd name="connsiteX3855" fmla="*/ 3326236 w 5135807"/>
              <a:gd name="connsiteY3855" fmla="*/ 445764 h 3120348"/>
              <a:gd name="connsiteX3856" fmla="*/ 3337799 w 5135807"/>
              <a:gd name="connsiteY3856" fmla="*/ 442869 h 3120348"/>
              <a:gd name="connsiteX3857" fmla="*/ 3337799 w 5135807"/>
              <a:gd name="connsiteY3857" fmla="*/ 437080 h 3120348"/>
              <a:gd name="connsiteX3858" fmla="*/ 3340690 w 5135807"/>
              <a:gd name="connsiteY3858" fmla="*/ 431291 h 3120348"/>
              <a:gd name="connsiteX3859" fmla="*/ 3346471 w 5135807"/>
              <a:gd name="connsiteY3859" fmla="*/ 431291 h 3120348"/>
              <a:gd name="connsiteX3860" fmla="*/ 3363815 w 5135807"/>
              <a:gd name="connsiteY3860" fmla="*/ 411029 h 3120348"/>
              <a:gd name="connsiteX3861" fmla="*/ 3372488 w 5135807"/>
              <a:gd name="connsiteY3861" fmla="*/ 408135 h 3120348"/>
              <a:gd name="connsiteX3862" fmla="*/ 3378269 w 5135807"/>
              <a:gd name="connsiteY3862" fmla="*/ 390767 h 3120348"/>
              <a:gd name="connsiteX3863" fmla="*/ 3395613 w 5135807"/>
              <a:gd name="connsiteY3863" fmla="*/ 396556 h 3120348"/>
              <a:gd name="connsiteX3864" fmla="*/ 3407176 w 5135807"/>
              <a:gd name="connsiteY3864" fmla="*/ 387873 h 3120348"/>
              <a:gd name="connsiteX3865" fmla="*/ 3404285 w 5135807"/>
              <a:gd name="connsiteY3865" fmla="*/ 379189 h 3120348"/>
              <a:gd name="connsiteX3866" fmla="*/ 3407176 w 5135807"/>
              <a:gd name="connsiteY3866" fmla="*/ 373400 h 3120348"/>
              <a:gd name="connsiteX3867" fmla="*/ 3400034 w 5135807"/>
              <a:gd name="connsiteY3867" fmla="*/ 366248 h 3120348"/>
              <a:gd name="connsiteX3868" fmla="*/ 3401394 w 5135807"/>
              <a:gd name="connsiteY3868" fmla="*/ 361822 h 3120348"/>
              <a:gd name="connsiteX3869" fmla="*/ 3401394 w 5135807"/>
              <a:gd name="connsiteY3869" fmla="*/ 364716 h 3120348"/>
              <a:gd name="connsiteX3870" fmla="*/ 3407176 w 5135807"/>
              <a:gd name="connsiteY3870" fmla="*/ 367611 h 3120348"/>
              <a:gd name="connsiteX3871" fmla="*/ 3415848 w 5135807"/>
              <a:gd name="connsiteY3871" fmla="*/ 364716 h 3120348"/>
              <a:gd name="connsiteX3872" fmla="*/ 3398504 w 5135807"/>
              <a:gd name="connsiteY3872" fmla="*/ 356032 h 3120348"/>
              <a:gd name="connsiteX3873" fmla="*/ 3404285 w 5135807"/>
              <a:gd name="connsiteY3873" fmla="*/ 347349 h 3120348"/>
              <a:gd name="connsiteX3874" fmla="*/ 3415848 w 5135807"/>
              <a:gd name="connsiteY3874" fmla="*/ 361822 h 3120348"/>
              <a:gd name="connsiteX3875" fmla="*/ 3447645 w 5135807"/>
              <a:gd name="connsiteY3875" fmla="*/ 344454 h 3120348"/>
              <a:gd name="connsiteX3876" fmla="*/ 3444754 w 5135807"/>
              <a:gd name="connsiteY3876" fmla="*/ 338665 h 3120348"/>
              <a:gd name="connsiteX3877" fmla="*/ 3488115 w 5135807"/>
              <a:gd name="connsiteY3877" fmla="*/ 298141 h 3120348"/>
              <a:gd name="connsiteX3878" fmla="*/ 3496787 w 5135807"/>
              <a:gd name="connsiteY3878" fmla="*/ 298141 h 3120348"/>
              <a:gd name="connsiteX3879" fmla="*/ 3499678 w 5135807"/>
              <a:gd name="connsiteY3879" fmla="*/ 295246 h 3120348"/>
              <a:gd name="connsiteX3880" fmla="*/ 3488115 w 5135807"/>
              <a:gd name="connsiteY3880" fmla="*/ 289457 h 3120348"/>
              <a:gd name="connsiteX3881" fmla="*/ 3473662 w 5135807"/>
              <a:gd name="connsiteY3881" fmla="*/ 292352 h 3120348"/>
              <a:gd name="connsiteX3882" fmla="*/ 3479443 w 5135807"/>
              <a:gd name="connsiteY3882" fmla="*/ 292352 h 3120348"/>
              <a:gd name="connsiteX3883" fmla="*/ 3485224 w 5135807"/>
              <a:gd name="connsiteY3883" fmla="*/ 280774 h 3120348"/>
              <a:gd name="connsiteX3884" fmla="*/ 3496787 w 5135807"/>
              <a:gd name="connsiteY3884" fmla="*/ 274984 h 3120348"/>
              <a:gd name="connsiteX3885" fmla="*/ 3499678 w 5135807"/>
              <a:gd name="connsiteY3885" fmla="*/ 263406 h 3120348"/>
              <a:gd name="connsiteX3886" fmla="*/ 3505459 w 5135807"/>
              <a:gd name="connsiteY3886" fmla="*/ 266301 h 3120348"/>
              <a:gd name="connsiteX3887" fmla="*/ 3511240 w 5135807"/>
              <a:gd name="connsiteY3887" fmla="*/ 254722 h 3120348"/>
              <a:gd name="connsiteX3888" fmla="*/ 3517022 w 5135807"/>
              <a:gd name="connsiteY3888" fmla="*/ 254722 h 3120348"/>
              <a:gd name="connsiteX3889" fmla="*/ 3525694 w 5135807"/>
              <a:gd name="connsiteY3889" fmla="*/ 243144 h 3120348"/>
              <a:gd name="connsiteX3890" fmla="*/ 3534366 w 5135807"/>
              <a:gd name="connsiteY3890" fmla="*/ 240250 h 3120348"/>
              <a:gd name="connsiteX3891" fmla="*/ 3537256 w 5135807"/>
              <a:gd name="connsiteY3891" fmla="*/ 231566 h 3120348"/>
              <a:gd name="connsiteX3892" fmla="*/ 3566164 w 5135807"/>
              <a:gd name="connsiteY3892" fmla="*/ 205515 h 3120348"/>
              <a:gd name="connsiteX3893" fmla="*/ 3569054 w 5135807"/>
              <a:gd name="connsiteY3893" fmla="*/ 208409 h 3120348"/>
              <a:gd name="connsiteX3894" fmla="*/ 3574836 w 5135807"/>
              <a:gd name="connsiteY3894" fmla="*/ 205515 h 3120348"/>
              <a:gd name="connsiteX3895" fmla="*/ 3569054 w 5135807"/>
              <a:gd name="connsiteY3895" fmla="*/ 199725 h 3120348"/>
              <a:gd name="connsiteX3896" fmla="*/ 3569054 w 5135807"/>
              <a:gd name="connsiteY3896" fmla="*/ 193936 h 3120348"/>
              <a:gd name="connsiteX3897" fmla="*/ 3580617 w 5135807"/>
              <a:gd name="connsiteY3897" fmla="*/ 191042 h 3120348"/>
              <a:gd name="connsiteX3898" fmla="*/ 3618196 w 5135807"/>
              <a:gd name="connsiteY3898" fmla="*/ 153412 h 3120348"/>
              <a:gd name="connsiteX3899" fmla="*/ 3629759 w 5135807"/>
              <a:gd name="connsiteY3899" fmla="*/ 147623 h 3120348"/>
              <a:gd name="connsiteX3900" fmla="*/ 3635540 w 5135807"/>
              <a:gd name="connsiteY3900" fmla="*/ 136045 h 3120348"/>
              <a:gd name="connsiteX3901" fmla="*/ 3641322 w 5135807"/>
              <a:gd name="connsiteY3901" fmla="*/ 138939 h 3120348"/>
              <a:gd name="connsiteX3902" fmla="*/ 3623977 w 5135807"/>
              <a:gd name="connsiteY3902" fmla="*/ 156307 h 3120348"/>
              <a:gd name="connsiteX3903" fmla="*/ 3635540 w 5135807"/>
              <a:gd name="connsiteY3903" fmla="*/ 159201 h 3120348"/>
              <a:gd name="connsiteX3904" fmla="*/ 3635540 w 5135807"/>
              <a:gd name="connsiteY3904" fmla="*/ 162096 h 3120348"/>
              <a:gd name="connsiteX3905" fmla="*/ 3615305 w 5135807"/>
              <a:gd name="connsiteY3905" fmla="*/ 170780 h 3120348"/>
              <a:gd name="connsiteX3906" fmla="*/ 3583508 w 5135807"/>
              <a:gd name="connsiteY3906" fmla="*/ 199725 h 3120348"/>
              <a:gd name="connsiteX3907" fmla="*/ 3583508 w 5135807"/>
              <a:gd name="connsiteY3907" fmla="*/ 208409 h 3120348"/>
              <a:gd name="connsiteX3908" fmla="*/ 3600852 w 5135807"/>
              <a:gd name="connsiteY3908" fmla="*/ 205515 h 3120348"/>
              <a:gd name="connsiteX3909" fmla="*/ 3606633 w 5135807"/>
              <a:gd name="connsiteY3909" fmla="*/ 191042 h 3120348"/>
              <a:gd name="connsiteX3910" fmla="*/ 3626868 w 5135807"/>
              <a:gd name="connsiteY3910" fmla="*/ 185253 h 3120348"/>
              <a:gd name="connsiteX3911" fmla="*/ 3655775 w 5135807"/>
              <a:gd name="connsiteY3911" fmla="*/ 150518 h 3120348"/>
              <a:gd name="connsiteX3912" fmla="*/ 3647103 w 5135807"/>
              <a:gd name="connsiteY3912" fmla="*/ 150518 h 3120348"/>
              <a:gd name="connsiteX3913" fmla="*/ 3667338 w 5135807"/>
              <a:gd name="connsiteY3913" fmla="*/ 133150 h 3120348"/>
              <a:gd name="connsiteX3914" fmla="*/ 3668414 w 5135807"/>
              <a:gd name="connsiteY3914" fmla="*/ 133689 h 3120348"/>
              <a:gd name="connsiteX3915" fmla="*/ 3664041 w 5135807"/>
              <a:gd name="connsiteY3915" fmla="*/ 136723 h 3120348"/>
              <a:gd name="connsiteX3916" fmla="*/ 3652884 w 5135807"/>
              <a:gd name="connsiteY3916" fmla="*/ 159201 h 3120348"/>
              <a:gd name="connsiteX3917" fmla="*/ 3661556 w 5135807"/>
              <a:gd name="connsiteY3917" fmla="*/ 162096 h 3120348"/>
              <a:gd name="connsiteX3918" fmla="*/ 3658666 w 5135807"/>
              <a:gd name="connsiteY3918" fmla="*/ 167885 h 3120348"/>
              <a:gd name="connsiteX3919" fmla="*/ 3673119 w 5135807"/>
              <a:gd name="connsiteY3919" fmla="*/ 173674 h 3120348"/>
              <a:gd name="connsiteX3920" fmla="*/ 3661556 w 5135807"/>
              <a:gd name="connsiteY3920" fmla="*/ 182358 h 3120348"/>
              <a:gd name="connsiteX3921" fmla="*/ 3647103 w 5135807"/>
              <a:gd name="connsiteY3921" fmla="*/ 193936 h 3120348"/>
              <a:gd name="connsiteX3922" fmla="*/ 3655233 w 5135807"/>
              <a:gd name="connsiteY3922" fmla="*/ 195565 h 3120348"/>
              <a:gd name="connsiteX3923" fmla="*/ 3647394 w 5135807"/>
              <a:gd name="connsiteY3923" fmla="*/ 202642 h 3120348"/>
              <a:gd name="connsiteX3924" fmla="*/ 3638431 w 5135807"/>
              <a:gd name="connsiteY3924" fmla="*/ 199725 h 3120348"/>
              <a:gd name="connsiteX3925" fmla="*/ 3632649 w 5135807"/>
              <a:gd name="connsiteY3925" fmla="*/ 211304 h 3120348"/>
              <a:gd name="connsiteX3926" fmla="*/ 3621086 w 5135807"/>
              <a:gd name="connsiteY3926" fmla="*/ 219987 h 3120348"/>
              <a:gd name="connsiteX3927" fmla="*/ 3629759 w 5135807"/>
              <a:gd name="connsiteY3927" fmla="*/ 231566 h 3120348"/>
              <a:gd name="connsiteX3928" fmla="*/ 3644212 w 5135807"/>
              <a:gd name="connsiteY3928" fmla="*/ 225777 h 3120348"/>
              <a:gd name="connsiteX3929" fmla="*/ 3649994 w 5135807"/>
              <a:gd name="connsiteY3929" fmla="*/ 219987 h 3120348"/>
              <a:gd name="connsiteX3930" fmla="*/ 3647103 w 5135807"/>
              <a:gd name="connsiteY3930" fmla="*/ 214198 h 3120348"/>
              <a:gd name="connsiteX3931" fmla="*/ 3655775 w 5135807"/>
              <a:gd name="connsiteY3931" fmla="*/ 222882 h 3120348"/>
              <a:gd name="connsiteX3932" fmla="*/ 3684682 w 5135807"/>
              <a:gd name="connsiteY3932" fmla="*/ 217093 h 3120348"/>
              <a:gd name="connsiteX3933" fmla="*/ 3690463 w 5135807"/>
              <a:gd name="connsiteY3933" fmla="*/ 208409 h 3120348"/>
              <a:gd name="connsiteX3934" fmla="*/ 3681791 w 5135807"/>
              <a:gd name="connsiteY3934" fmla="*/ 202620 h 3120348"/>
              <a:gd name="connsiteX3935" fmla="*/ 3667338 w 5135807"/>
              <a:gd name="connsiteY3935" fmla="*/ 205515 h 3120348"/>
              <a:gd name="connsiteX3936" fmla="*/ 3673119 w 5135807"/>
              <a:gd name="connsiteY3936" fmla="*/ 196831 h 3120348"/>
              <a:gd name="connsiteX3937" fmla="*/ 3667338 w 5135807"/>
              <a:gd name="connsiteY3937" fmla="*/ 191042 h 3120348"/>
              <a:gd name="connsiteX3938" fmla="*/ 3676010 w 5135807"/>
              <a:gd name="connsiteY3938" fmla="*/ 191042 h 3120348"/>
              <a:gd name="connsiteX3939" fmla="*/ 3687572 w 5135807"/>
              <a:gd name="connsiteY3939" fmla="*/ 182358 h 3120348"/>
              <a:gd name="connsiteX3940" fmla="*/ 3690463 w 5135807"/>
              <a:gd name="connsiteY3940" fmla="*/ 182358 h 3120348"/>
              <a:gd name="connsiteX3941" fmla="*/ 3687572 w 5135807"/>
              <a:gd name="connsiteY3941" fmla="*/ 196831 h 3120348"/>
              <a:gd name="connsiteX3942" fmla="*/ 3699135 w 5135807"/>
              <a:gd name="connsiteY3942" fmla="*/ 202620 h 3120348"/>
              <a:gd name="connsiteX3943" fmla="*/ 3716479 w 5135807"/>
              <a:gd name="connsiteY3943" fmla="*/ 199725 h 3120348"/>
              <a:gd name="connsiteX3944" fmla="*/ 3710698 w 5135807"/>
              <a:gd name="connsiteY3944" fmla="*/ 202620 h 3120348"/>
              <a:gd name="connsiteX3945" fmla="*/ 3710698 w 5135807"/>
              <a:gd name="connsiteY3945" fmla="*/ 205515 h 3120348"/>
              <a:gd name="connsiteX3946" fmla="*/ 3644212 w 5135807"/>
              <a:gd name="connsiteY3946" fmla="*/ 272090 h 3120348"/>
              <a:gd name="connsiteX3947" fmla="*/ 3644212 w 5135807"/>
              <a:gd name="connsiteY3947" fmla="*/ 274984 h 3120348"/>
              <a:gd name="connsiteX3948" fmla="*/ 3632649 w 5135807"/>
              <a:gd name="connsiteY3948" fmla="*/ 274984 h 3120348"/>
              <a:gd name="connsiteX3949" fmla="*/ 3632649 w 5135807"/>
              <a:gd name="connsiteY3949" fmla="*/ 277879 h 3120348"/>
              <a:gd name="connsiteX3950" fmla="*/ 3638431 w 5135807"/>
              <a:gd name="connsiteY3950" fmla="*/ 280774 h 3120348"/>
              <a:gd name="connsiteX3951" fmla="*/ 3632649 w 5135807"/>
              <a:gd name="connsiteY3951" fmla="*/ 283668 h 3120348"/>
              <a:gd name="connsiteX3952" fmla="*/ 3635540 w 5135807"/>
              <a:gd name="connsiteY3952" fmla="*/ 283668 h 3120348"/>
              <a:gd name="connsiteX3953" fmla="*/ 3623977 w 5135807"/>
              <a:gd name="connsiteY3953" fmla="*/ 292352 h 3120348"/>
              <a:gd name="connsiteX3954" fmla="*/ 3635540 w 5135807"/>
              <a:gd name="connsiteY3954" fmla="*/ 301036 h 3120348"/>
              <a:gd name="connsiteX3955" fmla="*/ 3649994 w 5135807"/>
              <a:gd name="connsiteY3955" fmla="*/ 303930 h 3120348"/>
              <a:gd name="connsiteX3956" fmla="*/ 3644212 w 5135807"/>
              <a:gd name="connsiteY3956" fmla="*/ 318403 h 3120348"/>
              <a:gd name="connsiteX3957" fmla="*/ 3647103 w 5135807"/>
              <a:gd name="connsiteY3957" fmla="*/ 327087 h 3120348"/>
              <a:gd name="connsiteX3958" fmla="*/ 3661556 w 5135807"/>
              <a:gd name="connsiteY3958" fmla="*/ 327087 h 3120348"/>
              <a:gd name="connsiteX3959" fmla="*/ 3664447 w 5135807"/>
              <a:gd name="connsiteY3959" fmla="*/ 324192 h 3120348"/>
              <a:gd name="connsiteX3960" fmla="*/ 3670228 w 5135807"/>
              <a:gd name="connsiteY3960" fmla="*/ 335770 h 3120348"/>
              <a:gd name="connsiteX3961" fmla="*/ 3676010 w 5135807"/>
              <a:gd name="connsiteY3961" fmla="*/ 335770 h 3120348"/>
              <a:gd name="connsiteX3962" fmla="*/ 3664447 w 5135807"/>
              <a:gd name="connsiteY3962" fmla="*/ 347349 h 3120348"/>
              <a:gd name="connsiteX3963" fmla="*/ 3659318 w 5135807"/>
              <a:gd name="connsiteY3963" fmla="*/ 347349 h 3120348"/>
              <a:gd name="connsiteX3964" fmla="*/ 3661466 w 5135807"/>
              <a:gd name="connsiteY3964" fmla="*/ 345313 h 3120348"/>
              <a:gd name="connsiteX3965" fmla="*/ 3655775 w 5135807"/>
              <a:gd name="connsiteY3965" fmla="*/ 347349 h 3120348"/>
              <a:gd name="connsiteX3966" fmla="*/ 3657498 w 5135807"/>
              <a:gd name="connsiteY3966" fmla="*/ 349074 h 3120348"/>
              <a:gd name="connsiteX3967" fmla="*/ 3647103 w 5135807"/>
              <a:gd name="connsiteY3967" fmla="*/ 358927 h 3120348"/>
              <a:gd name="connsiteX3968" fmla="*/ 3638431 w 5135807"/>
              <a:gd name="connsiteY3968" fmla="*/ 353138 h 3120348"/>
              <a:gd name="connsiteX3969" fmla="*/ 3629759 w 5135807"/>
              <a:gd name="connsiteY3969" fmla="*/ 361822 h 3120348"/>
              <a:gd name="connsiteX3970" fmla="*/ 3629759 w 5135807"/>
              <a:gd name="connsiteY3970" fmla="*/ 364716 h 3120348"/>
              <a:gd name="connsiteX3971" fmla="*/ 3635540 w 5135807"/>
              <a:gd name="connsiteY3971" fmla="*/ 367611 h 3120348"/>
              <a:gd name="connsiteX3972" fmla="*/ 3626868 w 5135807"/>
              <a:gd name="connsiteY3972" fmla="*/ 382083 h 3120348"/>
              <a:gd name="connsiteX3973" fmla="*/ 3603742 w 5135807"/>
              <a:gd name="connsiteY3973" fmla="*/ 396556 h 3120348"/>
              <a:gd name="connsiteX3974" fmla="*/ 3623977 w 5135807"/>
              <a:gd name="connsiteY3974" fmla="*/ 376294 h 3120348"/>
              <a:gd name="connsiteX3975" fmla="*/ 3609524 w 5135807"/>
              <a:gd name="connsiteY3975" fmla="*/ 379189 h 3120348"/>
              <a:gd name="connsiteX3976" fmla="*/ 3600852 w 5135807"/>
              <a:gd name="connsiteY3976" fmla="*/ 393662 h 3120348"/>
              <a:gd name="connsiteX3977" fmla="*/ 3586398 w 5135807"/>
              <a:gd name="connsiteY3977" fmla="*/ 396556 h 3120348"/>
              <a:gd name="connsiteX3978" fmla="*/ 3580617 w 5135807"/>
              <a:gd name="connsiteY3978" fmla="*/ 387873 h 3120348"/>
              <a:gd name="connsiteX3979" fmla="*/ 3597961 w 5135807"/>
              <a:gd name="connsiteY3979" fmla="*/ 382083 h 3120348"/>
              <a:gd name="connsiteX3980" fmla="*/ 3612414 w 5135807"/>
              <a:gd name="connsiteY3980" fmla="*/ 367611 h 3120348"/>
              <a:gd name="connsiteX3981" fmla="*/ 3614063 w 5135807"/>
              <a:gd name="connsiteY3981" fmla="*/ 366510 h 3120348"/>
              <a:gd name="connsiteX3982" fmla="*/ 3620545 w 5135807"/>
              <a:gd name="connsiteY3982" fmla="*/ 364490 h 3120348"/>
              <a:gd name="connsiteX3983" fmla="*/ 3623977 w 5135807"/>
              <a:gd name="connsiteY3983" fmla="*/ 364716 h 3120348"/>
              <a:gd name="connsiteX3984" fmla="*/ 3621086 w 5135807"/>
              <a:gd name="connsiteY3984" fmla="*/ 361822 h 3120348"/>
              <a:gd name="connsiteX3985" fmla="*/ 3620002 w 5135807"/>
              <a:gd name="connsiteY3985" fmla="*/ 362545 h 3120348"/>
              <a:gd name="connsiteX3986" fmla="*/ 3614063 w 5135807"/>
              <a:gd name="connsiteY3986" fmla="*/ 366510 h 3120348"/>
              <a:gd name="connsiteX3987" fmla="*/ 3611692 w 5135807"/>
              <a:gd name="connsiteY3987" fmla="*/ 367249 h 3120348"/>
              <a:gd name="connsiteX3988" fmla="*/ 3638431 w 5135807"/>
              <a:gd name="connsiteY3988" fmla="*/ 350243 h 3120348"/>
              <a:gd name="connsiteX3989" fmla="*/ 3629759 w 5135807"/>
              <a:gd name="connsiteY3989" fmla="*/ 338665 h 3120348"/>
              <a:gd name="connsiteX3990" fmla="*/ 3626868 w 5135807"/>
              <a:gd name="connsiteY3990" fmla="*/ 335770 h 3120348"/>
              <a:gd name="connsiteX3991" fmla="*/ 3615305 w 5135807"/>
              <a:gd name="connsiteY3991" fmla="*/ 338665 h 3120348"/>
              <a:gd name="connsiteX3992" fmla="*/ 3621086 w 5135807"/>
              <a:gd name="connsiteY3992" fmla="*/ 347349 h 3120348"/>
              <a:gd name="connsiteX3993" fmla="*/ 3603742 w 5135807"/>
              <a:gd name="connsiteY3993" fmla="*/ 353138 h 3120348"/>
              <a:gd name="connsiteX3994" fmla="*/ 3598684 w 5135807"/>
              <a:gd name="connsiteY3994" fmla="*/ 358203 h 3120348"/>
              <a:gd name="connsiteX3995" fmla="*/ 3598166 w 5135807"/>
              <a:gd name="connsiteY3995" fmla="*/ 358722 h 3120348"/>
              <a:gd name="connsiteX3996" fmla="*/ 3598193 w 5135807"/>
              <a:gd name="connsiteY3996" fmla="*/ 358307 h 3120348"/>
              <a:gd name="connsiteX3997" fmla="*/ 3599045 w 5135807"/>
              <a:gd name="connsiteY3997" fmla="*/ 356032 h 3120348"/>
              <a:gd name="connsiteX3998" fmla="*/ 3598368 w 5135807"/>
              <a:gd name="connsiteY3998" fmla="*/ 355671 h 3120348"/>
              <a:gd name="connsiteX3999" fmla="*/ 3598193 w 5135807"/>
              <a:gd name="connsiteY3999" fmla="*/ 358307 h 3120348"/>
              <a:gd name="connsiteX4000" fmla="*/ 3597961 w 5135807"/>
              <a:gd name="connsiteY4000" fmla="*/ 358927 h 3120348"/>
              <a:gd name="connsiteX4001" fmla="*/ 3598166 w 5135807"/>
              <a:gd name="connsiteY4001" fmla="*/ 358722 h 3120348"/>
              <a:gd name="connsiteX4002" fmla="*/ 3597961 w 5135807"/>
              <a:gd name="connsiteY4002" fmla="*/ 361822 h 3120348"/>
              <a:gd name="connsiteX4003" fmla="*/ 3595070 w 5135807"/>
              <a:gd name="connsiteY4003" fmla="*/ 358927 h 3120348"/>
              <a:gd name="connsiteX4004" fmla="*/ 3574836 w 5135807"/>
              <a:gd name="connsiteY4004" fmla="*/ 382083 h 3120348"/>
              <a:gd name="connsiteX4005" fmla="*/ 3571945 w 5135807"/>
              <a:gd name="connsiteY4005" fmla="*/ 382083 h 3120348"/>
              <a:gd name="connsiteX4006" fmla="*/ 3571945 w 5135807"/>
              <a:gd name="connsiteY4006" fmla="*/ 387873 h 3120348"/>
              <a:gd name="connsiteX4007" fmla="*/ 3563273 w 5135807"/>
              <a:gd name="connsiteY4007" fmla="*/ 387873 h 3120348"/>
              <a:gd name="connsiteX4008" fmla="*/ 3551710 w 5135807"/>
              <a:gd name="connsiteY4008" fmla="*/ 399451 h 3120348"/>
              <a:gd name="connsiteX4009" fmla="*/ 3537256 w 5135807"/>
              <a:gd name="connsiteY4009" fmla="*/ 411029 h 3120348"/>
              <a:gd name="connsiteX4010" fmla="*/ 3519912 w 5135807"/>
              <a:gd name="connsiteY4010" fmla="*/ 413924 h 3120348"/>
              <a:gd name="connsiteX4011" fmla="*/ 3517022 w 5135807"/>
              <a:gd name="connsiteY4011" fmla="*/ 416818 h 3120348"/>
              <a:gd name="connsiteX4012" fmla="*/ 3505459 w 5135807"/>
              <a:gd name="connsiteY4012" fmla="*/ 399451 h 3120348"/>
              <a:gd name="connsiteX4013" fmla="*/ 3493896 w 5135807"/>
              <a:gd name="connsiteY4013" fmla="*/ 408135 h 3120348"/>
              <a:gd name="connsiteX4014" fmla="*/ 3493280 w 5135807"/>
              <a:gd name="connsiteY4014" fmla="*/ 407723 h 3120348"/>
              <a:gd name="connsiteX4015" fmla="*/ 3496923 w 5135807"/>
              <a:gd name="connsiteY4015" fmla="*/ 401237 h 3120348"/>
              <a:gd name="connsiteX4016" fmla="*/ 3508350 w 5135807"/>
              <a:gd name="connsiteY4016" fmla="*/ 382083 h 3120348"/>
              <a:gd name="connsiteX4017" fmla="*/ 3528584 w 5135807"/>
              <a:gd name="connsiteY4017" fmla="*/ 367611 h 3120348"/>
              <a:gd name="connsiteX4018" fmla="*/ 3548819 w 5135807"/>
              <a:gd name="connsiteY4018" fmla="*/ 370505 h 3120348"/>
              <a:gd name="connsiteX4019" fmla="*/ 3563273 w 5135807"/>
              <a:gd name="connsiteY4019" fmla="*/ 364716 h 3120348"/>
              <a:gd name="connsiteX4020" fmla="*/ 3563273 w 5135807"/>
              <a:gd name="connsiteY4020" fmla="*/ 353138 h 3120348"/>
              <a:gd name="connsiteX4021" fmla="*/ 3571945 w 5135807"/>
              <a:gd name="connsiteY4021" fmla="*/ 350243 h 3120348"/>
              <a:gd name="connsiteX4022" fmla="*/ 3569054 w 5135807"/>
              <a:gd name="connsiteY4022" fmla="*/ 341560 h 3120348"/>
              <a:gd name="connsiteX4023" fmla="*/ 3569054 w 5135807"/>
              <a:gd name="connsiteY4023" fmla="*/ 338665 h 3120348"/>
              <a:gd name="connsiteX4024" fmla="*/ 3569054 w 5135807"/>
              <a:gd name="connsiteY4024" fmla="*/ 335770 h 3120348"/>
              <a:gd name="connsiteX4025" fmla="*/ 3574836 w 5135807"/>
              <a:gd name="connsiteY4025" fmla="*/ 338665 h 3120348"/>
              <a:gd name="connsiteX4026" fmla="*/ 3580617 w 5135807"/>
              <a:gd name="connsiteY4026" fmla="*/ 338665 h 3120348"/>
              <a:gd name="connsiteX4027" fmla="*/ 3580617 w 5135807"/>
              <a:gd name="connsiteY4027" fmla="*/ 332876 h 3120348"/>
              <a:gd name="connsiteX4028" fmla="*/ 3574836 w 5135807"/>
              <a:gd name="connsiteY4028" fmla="*/ 324192 h 3120348"/>
              <a:gd name="connsiteX4029" fmla="*/ 3569054 w 5135807"/>
              <a:gd name="connsiteY4029" fmla="*/ 321298 h 3120348"/>
              <a:gd name="connsiteX4030" fmla="*/ 3589289 w 5135807"/>
              <a:gd name="connsiteY4030" fmla="*/ 301036 h 3120348"/>
              <a:gd name="connsiteX4031" fmla="*/ 3580617 w 5135807"/>
              <a:gd name="connsiteY4031" fmla="*/ 301036 h 3120348"/>
              <a:gd name="connsiteX4032" fmla="*/ 3569054 w 5135807"/>
              <a:gd name="connsiteY4032" fmla="*/ 309719 h 3120348"/>
              <a:gd name="connsiteX4033" fmla="*/ 3569054 w 5135807"/>
              <a:gd name="connsiteY4033" fmla="*/ 306825 h 3120348"/>
              <a:gd name="connsiteX4034" fmla="*/ 3557492 w 5135807"/>
              <a:gd name="connsiteY4034" fmla="*/ 309719 h 3120348"/>
              <a:gd name="connsiteX4035" fmla="*/ 3525694 w 5135807"/>
              <a:gd name="connsiteY4035" fmla="*/ 338665 h 3120348"/>
              <a:gd name="connsiteX4036" fmla="*/ 3514131 w 5135807"/>
              <a:gd name="connsiteY4036" fmla="*/ 344454 h 3120348"/>
              <a:gd name="connsiteX4037" fmla="*/ 3508350 w 5135807"/>
              <a:gd name="connsiteY4037" fmla="*/ 353138 h 3120348"/>
              <a:gd name="connsiteX4038" fmla="*/ 3499678 w 5135807"/>
              <a:gd name="connsiteY4038" fmla="*/ 367611 h 3120348"/>
              <a:gd name="connsiteX4039" fmla="*/ 3491006 w 5135807"/>
              <a:gd name="connsiteY4039" fmla="*/ 370505 h 3120348"/>
              <a:gd name="connsiteX4040" fmla="*/ 3482334 w 5135807"/>
              <a:gd name="connsiteY4040" fmla="*/ 384978 h 3120348"/>
              <a:gd name="connsiteX4041" fmla="*/ 3473662 w 5135807"/>
              <a:gd name="connsiteY4041" fmla="*/ 382083 h 3120348"/>
              <a:gd name="connsiteX4042" fmla="*/ 3470771 w 5135807"/>
              <a:gd name="connsiteY4042" fmla="*/ 382083 h 3120348"/>
              <a:gd name="connsiteX4043" fmla="*/ 3473662 w 5135807"/>
              <a:gd name="connsiteY4043" fmla="*/ 390767 h 3120348"/>
              <a:gd name="connsiteX4044" fmla="*/ 3464990 w 5135807"/>
              <a:gd name="connsiteY4044" fmla="*/ 393662 h 3120348"/>
              <a:gd name="connsiteX4045" fmla="*/ 3464990 w 5135807"/>
              <a:gd name="connsiteY4045" fmla="*/ 396556 h 3120348"/>
              <a:gd name="connsiteX4046" fmla="*/ 3456317 w 5135807"/>
              <a:gd name="connsiteY4046" fmla="*/ 396556 h 3120348"/>
              <a:gd name="connsiteX4047" fmla="*/ 3448729 w 5135807"/>
              <a:gd name="connsiteY4047" fmla="*/ 404155 h 3120348"/>
              <a:gd name="connsiteX4048" fmla="*/ 3447645 w 5135807"/>
              <a:gd name="connsiteY4048" fmla="*/ 405240 h 3120348"/>
              <a:gd name="connsiteX4049" fmla="*/ 3444754 w 5135807"/>
              <a:gd name="connsiteY4049" fmla="*/ 402345 h 3120348"/>
              <a:gd name="connsiteX4050" fmla="*/ 3444754 w 5135807"/>
              <a:gd name="connsiteY4050" fmla="*/ 422607 h 3120348"/>
              <a:gd name="connsiteX4051" fmla="*/ 3421629 w 5135807"/>
              <a:gd name="connsiteY4051" fmla="*/ 434186 h 3120348"/>
              <a:gd name="connsiteX4052" fmla="*/ 3421629 w 5135807"/>
              <a:gd name="connsiteY4052" fmla="*/ 437080 h 3120348"/>
              <a:gd name="connsiteX4053" fmla="*/ 3392722 w 5135807"/>
              <a:gd name="connsiteY4053" fmla="*/ 448659 h 3120348"/>
              <a:gd name="connsiteX4054" fmla="*/ 3389832 w 5135807"/>
              <a:gd name="connsiteY4054" fmla="*/ 460237 h 3120348"/>
              <a:gd name="connsiteX4055" fmla="*/ 3384050 w 5135807"/>
              <a:gd name="connsiteY4055" fmla="*/ 463131 h 3120348"/>
              <a:gd name="connsiteX4056" fmla="*/ 3378269 w 5135807"/>
              <a:gd name="connsiteY4056" fmla="*/ 471815 h 3120348"/>
              <a:gd name="connsiteX4057" fmla="*/ 3366706 w 5135807"/>
              <a:gd name="connsiteY4057" fmla="*/ 477604 h 3120348"/>
              <a:gd name="connsiteX4058" fmla="*/ 3363815 w 5135807"/>
              <a:gd name="connsiteY4058" fmla="*/ 477604 h 3120348"/>
              <a:gd name="connsiteX4059" fmla="*/ 3358034 w 5135807"/>
              <a:gd name="connsiteY4059" fmla="*/ 489183 h 3120348"/>
              <a:gd name="connsiteX4060" fmla="*/ 3352252 w 5135807"/>
              <a:gd name="connsiteY4060" fmla="*/ 489183 h 3120348"/>
              <a:gd name="connsiteX4061" fmla="*/ 3352252 w 5135807"/>
              <a:gd name="connsiteY4061" fmla="*/ 497866 h 3120348"/>
              <a:gd name="connsiteX4062" fmla="*/ 3294439 w 5135807"/>
              <a:gd name="connsiteY4062" fmla="*/ 547074 h 3120348"/>
              <a:gd name="connsiteX4063" fmla="*/ 3291548 w 5135807"/>
              <a:gd name="connsiteY4063" fmla="*/ 558652 h 3120348"/>
              <a:gd name="connsiteX4064" fmla="*/ 3303111 w 5135807"/>
              <a:gd name="connsiteY4064" fmla="*/ 558652 h 3120348"/>
              <a:gd name="connsiteX4065" fmla="*/ 3297330 w 5135807"/>
              <a:gd name="connsiteY4065" fmla="*/ 567336 h 3120348"/>
              <a:gd name="connsiteX4066" fmla="*/ 3271313 w 5135807"/>
              <a:gd name="connsiteY4066" fmla="*/ 596282 h 3120348"/>
              <a:gd name="connsiteX4067" fmla="*/ 3262641 w 5135807"/>
              <a:gd name="connsiteY4067" fmla="*/ 596282 h 3120348"/>
              <a:gd name="connsiteX4068" fmla="*/ 3262641 w 5135807"/>
              <a:gd name="connsiteY4068" fmla="*/ 584703 h 3120348"/>
              <a:gd name="connsiteX4069" fmla="*/ 3242406 w 5135807"/>
              <a:gd name="connsiteY4069" fmla="*/ 593387 h 3120348"/>
              <a:gd name="connsiteX4070" fmla="*/ 3242406 w 5135807"/>
              <a:gd name="connsiteY4070" fmla="*/ 599176 h 3120348"/>
              <a:gd name="connsiteX4071" fmla="*/ 3233734 w 5135807"/>
              <a:gd name="connsiteY4071" fmla="*/ 599176 h 3120348"/>
              <a:gd name="connsiteX4072" fmla="*/ 3225062 w 5135807"/>
              <a:gd name="connsiteY4072" fmla="*/ 602071 h 3120348"/>
              <a:gd name="connsiteX4073" fmla="*/ 3230844 w 5135807"/>
              <a:gd name="connsiteY4073" fmla="*/ 607860 h 3120348"/>
              <a:gd name="connsiteX4074" fmla="*/ 3219281 w 5135807"/>
              <a:gd name="connsiteY4074" fmla="*/ 619438 h 3120348"/>
              <a:gd name="connsiteX4075" fmla="*/ 3219281 w 5135807"/>
              <a:gd name="connsiteY4075" fmla="*/ 625227 h 3120348"/>
              <a:gd name="connsiteX4076" fmla="*/ 3210609 w 5135807"/>
              <a:gd name="connsiteY4076" fmla="*/ 622333 h 3120348"/>
              <a:gd name="connsiteX4077" fmla="*/ 3201937 w 5135807"/>
              <a:gd name="connsiteY4077" fmla="*/ 639700 h 3120348"/>
              <a:gd name="connsiteX4078" fmla="*/ 3210609 w 5135807"/>
              <a:gd name="connsiteY4078" fmla="*/ 645489 h 3120348"/>
              <a:gd name="connsiteX4079" fmla="*/ 3213500 w 5135807"/>
              <a:gd name="connsiteY4079" fmla="*/ 642595 h 3120348"/>
              <a:gd name="connsiteX4080" fmla="*/ 3210609 w 5135807"/>
              <a:gd name="connsiteY4080" fmla="*/ 654173 h 3120348"/>
              <a:gd name="connsiteX4081" fmla="*/ 3207718 w 5135807"/>
              <a:gd name="connsiteY4081" fmla="*/ 657068 h 3120348"/>
              <a:gd name="connsiteX4082" fmla="*/ 3184593 w 5135807"/>
              <a:gd name="connsiteY4082" fmla="*/ 654173 h 3120348"/>
              <a:gd name="connsiteX4083" fmla="*/ 3170139 w 5135807"/>
              <a:gd name="connsiteY4083" fmla="*/ 662857 h 3120348"/>
              <a:gd name="connsiteX4084" fmla="*/ 3167248 w 5135807"/>
              <a:gd name="connsiteY4084" fmla="*/ 665751 h 3120348"/>
              <a:gd name="connsiteX4085" fmla="*/ 3184593 w 5135807"/>
              <a:gd name="connsiteY4085" fmla="*/ 668646 h 3120348"/>
              <a:gd name="connsiteX4086" fmla="*/ 3213500 w 5135807"/>
              <a:gd name="connsiteY4086" fmla="*/ 674435 h 3120348"/>
              <a:gd name="connsiteX4087" fmla="*/ 3222172 w 5135807"/>
              <a:gd name="connsiteY4087" fmla="*/ 668646 h 3120348"/>
              <a:gd name="connsiteX4088" fmla="*/ 3233734 w 5135807"/>
              <a:gd name="connsiteY4088" fmla="*/ 665751 h 3120348"/>
              <a:gd name="connsiteX4089" fmla="*/ 3230844 w 5135807"/>
              <a:gd name="connsiteY4089" fmla="*/ 657068 h 3120348"/>
              <a:gd name="connsiteX4090" fmla="*/ 3262641 w 5135807"/>
              <a:gd name="connsiteY4090" fmla="*/ 639700 h 3120348"/>
              <a:gd name="connsiteX4091" fmla="*/ 3262641 w 5135807"/>
              <a:gd name="connsiteY4091" fmla="*/ 633911 h 3120348"/>
              <a:gd name="connsiteX4092" fmla="*/ 3288658 w 5135807"/>
              <a:gd name="connsiteY4092" fmla="*/ 622333 h 3120348"/>
              <a:gd name="connsiteX4093" fmla="*/ 3294439 w 5135807"/>
              <a:gd name="connsiteY4093" fmla="*/ 616544 h 3120348"/>
              <a:gd name="connsiteX4094" fmla="*/ 3294439 w 5135807"/>
              <a:gd name="connsiteY4094" fmla="*/ 613649 h 3120348"/>
              <a:gd name="connsiteX4095" fmla="*/ 3288658 w 5135807"/>
              <a:gd name="connsiteY4095" fmla="*/ 610755 h 3120348"/>
              <a:gd name="connsiteX4096" fmla="*/ 3282876 w 5135807"/>
              <a:gd name="connsiteY4096" fmla="*/ 613649 h 3120348"/>
              <a:gd name="connsiteX4097" fmla="*/ 3285767 w 5135807"/>
              <a:gd name="connsiteY4097" fmla="*/ 604965 h 3120348"/>
              <a:gd name="connsiteX4098" fmla="*/ 3300220 w 5135807"/>
              <a:gd name="connsiteY4098" fmla="*/ 610755 h 3120348"/>
              <a:gd name="connsiteX4099" fmla="*/ 3320455 w 5135807"/>
              <a:gd name="connsiteY4099" fmla="*/ 590493 h 3120348"/>
              <a:gd name="connsiteX4100" fmla="*/ 3330573 w 5135807"/>
              <a:gd name="connsiteY4100" fmla="*/ 582894 h 3120348"/>
              <a:gd name="connsiteX4101" fmla="*/ 3332001 w 5135807"/>
              <a:gd name="connsiteY4101" fmla="*/ 581822 h 3120348"/>
              <a:gd name="connsiteX4102" fmla="*/ 3331973 w 5135807"/>
              <a:gd name="connsiteY4102" fmla="*/ 586739 h 3120348"/>
              <a:gd name="connsiteX4103" fmla="*/ 3355143 w 5135807"/>
              <a:gd name="connsiteY4103" fmla="*/ 558652 h 3120348"/>
              <a:gd name="connsiteX4104" fmla="*/ 3375378 w 5135807"/>
              <a:gd name="connsiteY4104" fmla="*/ 538390 h 3120348"/>
              <a:gd name="connsiteX4105" fmla="*/ 3375718 w 5135807"/>
              <a:gd name="connsiteY4105" fmla="*/ 538050 h 3120348"/>
              <a:gd name="connsiteX4106" fmla="*/ 3381160 w 5135807"/>
              <a:gd name="connsiteY4106" fmla="*/ 538390 h 3120348"/>
              <a:gd name="connsiteX4107" fmla="*/ 3381160 w 5135807"/>
              <a:gd name="connsiteY4107" fmla="*/ 529707 h 3120348"/>
              <a:gd name="connsiteX4108" fmla="*/ 3392722 w 5135807"/>
              <a:gd name="connsiteY4108" fmla="*/ 529707 h 3120348"/>
              <a:gd name="connsiteX4109" fmla="*/ 3418738 w 5135807"/>
              <a:gd name="connsiteY4109" fmla="*/ 500761 h 3120348"/>
              <a:gd name="connsiteX4110" fmla="*/ 3436082 w 5135807"/>
              <a:gd name="connsiteY4110" fmla="*/ 497866 h 3120348"/>
              <a:gd name="connsiteX4111" fmla="*/ 3441864 w 5135807"/>
              <a:gd name="connsiteY4111" fmla="*/ 480499 h 3120348"/>
              <a:gd name="connsiteX4112" fmla="*/ 3453427 w 5135807"/>
              <a:gd name="connsiteY4112" fmla="*/ 474710 h 3120348"/>
              <a:gd name="connsiteX4113" fmla="*/ 3459208 w 5135807"/>
              <a:gd name="connsiteY4113" fmla="*/ 463131 h 3120348"/>
              <a:gd name="connsiteX4114" fmla="*/ 3470771 w 5135807"/>
              <a:gd name="connsiteY4114" fmla="*/ 460237 h 3120348"/>
              <a:gd name="connsiteX4115" fmla="*/ 3479443 w 5135807"/>
              <a:gd name="connsiteY4115" fmla="*/ 442869 h 3120348"/>
              <a:gd name="connsiteX4116" fmla="*/ 3485224 w 5135807"/>
              <a:gd name="connsiteY4116" fmla="*/ 439975 h 3120348"/>
              <a:gd name="connsiteX4117" fmla="*/ 3476552 w 5135807"/>
              <a:gd name="connsiteY4117" fmla="*/ 451553 h 3120348"/>
              <a:gd name="connsiteX4118" fmla="*/ 3493896 w 5135807"/>
              <a:gd name="connsiteY4118" fmla="*/ 448659 h 3120348"/>
              <a:gd name="connsiteX4119" fmla="*/ 3499678 w 5135807"/>
              <a:gd name="connsiteY4119" fmla="*/ 439975 h 3120348"/>
              <a:gd name="connsiteX4120" fmla="*/ 3493896 w 5135807"/>
              <a:gd name="connsiteY4120" fmla="*/ 434186 h 3120348"/>
              <a:gd name="connsiteX4121" fmla="*/ 3485224 w 5135807"/>
              <a:gd name="connsiteY4121" fmla="*/ 437080 h 3120348"/>
              <a:gd name="connsiteX4122" fmla="*/ 3482334 w 5135807"/>
              <a:gd name="connsiteY4122" fmla="*/ 431291 h 3120348"/>
              <a:gd name="connsiteX4123" fmla="*/ 3472562 w 5135807"/>
              <a:gd name="connsiteY4123" fmla="*/ 431291 h 3120348"/>
              <a:gd name="connsiteX4124" fmla="*/ 3476552 w 5135807"/>
              <a:gd name="connsiteY4124" fmla="*/ 422607 h 3120348"/>
              <a:gd name="connsiteX4125" fmla="*/ 3476552 w 5135807"/>
              <a:gd name="connsiteY4125" fmla="*/ 419713 h 3120348"/>
              <a:gd name="connsiteX4126" fmla="*/ 3480804 w 5135807"/>
              <a:gd name="connsiteY4126" fmla="*/ 416875 h 3120348"/>
              <a:gd name="connsiteX4127" fmla="*/ 3485224 w 5135807"/>
              <a:gd name="connsiteY4127" fmla="*/ 425502 h 3120348"/>
              <a:gd name="connsiteX4128" fmla="*/ 3514131 w 5135807"/>
              <a:gd name="connsiteY4128" fmla="*/ 425502 h 3120348"/>
              <a:gd name="connsiteX4129" fmla="*/ 3511240 w 5135807"/>
              <a:gd name="connsiteY4129" fmla="*/ 428397 h 3120348"/>
              <a:gd name="connsiteX4130" fmla="*/ 3517022 w 5135807"/>
              <a:gd name="connsiteY4130" fmla="*/ 437080 h 3120348"/>
              <a:gd name="connsiteX4131" fmla="*/ 3499678 w 5135807"/>
              <a:gd name="connsiteY4131" fmla="*/ 448659 h 3120348"/>
              <a:gd name="connsiteX4132" fmla="*/ 3493896 w 5135807"/>
              <a:gd name="connsiteY4132" fmla="*/ 454448 h 3120348"/>
              <a:gd name="connsiteX4133" fmla="*/ 3493896 w 5135807"/>
              <a:gd name="connsiteY4133" fmla="*/ 460237 h 3120348"/>
              <a:gd name="connsiteX4134" fmla="*/ 3485224 w 5135807"/>
              <a:gd name="connsiteY4134" fmla="*/ 460237 h 3120348"/>
              <a:gd name="connsiteX4135" fmla="*/ 3462099 w 5135807"/>
              <a:gd name="connsiteY4135" fmla="*/ 480499 h 3120348"/>
              <a:gd name="connsiteX4136" fmla="*/ 3459208 w 5135807"/>
              <a:gd name="connsiteY4136" fmla="*/ 492077 h 3120348"/>
              <a:gd name="connsiteX4137" fmla="*/ 3450536 w 5135807"/>
              <a:gd name="connsiteY4137" fmla="*/ 500761 h 3120348"/>
              <a:gd name="connsiteX4138" fmla="*/ 3444754 w 5135807"/>
              <a:gd name="connsiteY4138" fmla="*/ 500761 h 3120348"/>
              <a:gd name="connsiteX4139" fmla="*/ 3441864 w 5135807"/>
              <a:gd name="connsiteY4139" fmla="*/ 509445 h 3120348"/>
              <a:gd name="connsiteX4140" fmla="*/ 3407176 w 5135807"/>
              <a:gd name="connsiteY4140" fmla="*/ 535496 h 3120348"/>
              <a:gd name="connsiteX4141" fmla="*/ 3392722 w 5135807"/>
              <a:gd name="connsiteY4141" fmla="*/ 549969 h 3120348"/>
              <a:gd name="connsiteX4142" fmla="*/ 3372488 w 5135807"/>
              <a:gd name="connsiteY4142" fmla="*/ 570231 h 3120348"/>
              <a:gd name="connsiteX4143" fmla="*/ 3366706 w 5135807"/>
              <a:gd name="connsiteY4143" fmla="*/ 564441 h 3120348"/>
              <a:gd name="connsiteX4144" fmla="*/ 3363815 w 5135807"/>
              <a:gd name="connsiteY4144" fmla="*/ 570231 h 3120348"/>
              <a:gd name="connsiteX4145" fmla="*/ 3358034 w 5135807"/>
              <a:gd name="connsiteY4145" fmla="*/ 578914 h 3120348"/>
              <a:gd name="connsiteX4146" fmla="*/ 3340690 w 5135807"/>
              <a:gd name="connsiteY4146" fmla="*/ 587598 h 3120348"/>
              <a:gd name="connsiteX4147" fmla="*/ 3340690 w 5135807"/>
              <a:gd name="connsiteY4147" fmla="*/ 599176 h 3120348"/>
              <a:gd name="connsiteX4148" fmla="*/ 3332018 w 5135807"/>
              <a:gd name="connsiteY4148" fmla="*/ 604965 h 3120348"/>
              <a:gd name="connsiteX4149" fmla="*/ 3329127 w 5135807"/>
              <a:gd name="connsiteY4149" fmla="*/ 607860 h 3120348"/>
              <a:gd name="connsiteX4150" fmla="*/ 3329127 w 5135807"/>
              <a:gd name="connsiteY4150" fmla="*/ 610755 h 3120348"/>
              <a:gd name="connsiteX4151" fmla="*/ 3337799 w 5135807"/>
              <a:gd name="connsiteY4151" fmla="*/ 610755 h 3120348"/>
              <a:gd name="connsiteX4152" fmla="*/ 3346301 w 5135807"/>
              <a:gd name="connsiteY4152" fmla="*/ 602241 h 3120348"/>
              <a:gd name="connsiteX4153" fmla="*/ 3346923 w 5135807"/>
              <a:gd name="connsiteY4153" fmla="*/ 602433 h 3120348"/>
              <a:gd name="connsiteX4154" fmla="*/ 3355143 w 5135807"/>
              <a:gd name="connsiteY4154" fmla="*/ 596282 h 3120348"/>
              <a:gd name="connsiteX4155" fmla="*/ 3329127 w 5135807"/>
              <a:gd name="connsiteY4155" fmla="*/ 625227 h 3120348"/>
              <a:gd name="connsiteX4156" fmla="*/ 3314674 w 5135807"/>
              <a:gd name="connsiteY4156" fmla="*/ 622333 h 3120348"/>
              <a:gd name="connsiteX4157" fmla="*/ 3303111 w 5135807"/>
              <a:gd name="connsiteY4157" fmla="*/ 628122 h 3120348"/>
              <a:gd name="connsiteX4158" fmla="*/ 3306002 w 5135807"/>
              <a:gd name="connsiteY4158" fmla="*/ 628122 h 3120348"/>
              <a:gd name="connsiteX4159" fmla="*/ 3291548 w 5135807"/>
              <a:gd name="connsiteY4159" fmla="*/ 642595 h 3120348"/>
              <a:gd name="connsiteX4160" fmla="*/ 3297330 w 5135807"/>
              <a:gd name="connsiteY4160" fmla="*/ 648384 h 3120348"/>
              <a:gd name="connsiteX4161" fmla="*/ 3311783 w 5135807"/>
              <a:gd name="connsiteY4161" fmla="*/ 639700 h 3120348"/>
              <a:gd name="connsiteX4162" fmla="*/ 3306002 w 5135807"/>
              <a:gd name="connsiteY4162" fmla="*/ 648384 h 3120348"/>
              <a:gd name="connsiteX4163" fmla="*/ 3291548 w 5135807"/>
              <a:gd name="connsiteY4163" fmla="*/ 657068 h 3120348"/>
              <a:gd name="connsiteX4164" fmla="*/ 3285767 w 5135807"/>
              <a:gd name="connsiteY4164" fmla="*/ 668646 h 3120348"/>
              <a:gd name="connsiteX4165" fmla="*/ 3300220 w 5135807"/>
              <a:gd name="connsiteY4165" fmla="*/ 665751 h 3120348"/>
              <a:gd name="connsiteX4166" fmla="*/ 3303111 w 5135807"/>
              <a:gd name="connsiteY4166" fmla="*/ 662857 h 3120348"/>
              <a:gd name="connsiteX4167" fmla="*/ 3311783 w 5135807"/>
              <a:gd name="connsiteY4167" fmla="*/ 657068 h 3120348"/>
              <a:gd name="connsiteX4168" fmla="*/ 3314674 w 5135807"/>
              <a:gd name="connsiteY4168" fmla="*/ 657068 h 3120348"/>
              <a:gd name="connsiteX4169" fmla="*/ 3311783 w 5135807"/>
              <a:gd name="connsiteY4169" fmla="*/ 662857 h 3120348"/>
              <a:gd name="connsiteX4170" fmla="*/ 3340690 w 5135807"/>
              <a:gd name="connsiteY4170" fmla="*/ 654173 h 3120348"/>
              <a:gd name="connsiteX4171" fmla="*/ 3358034 w 5135807"/>
              <a:gd name="connsiteY4171" fmla="*/ 648384 h 3120348"/>
              <a:gd name="connsiteX4172" fmla="*/ 3358034 w 5135807"/>
              <a:gd name="connsiteY4172" fmla="*/ 633911 h 3120348"/>
              <a:gd name="connsiteX4173" fmla="*/ 3366706 w 5135807"/>
              <a:gd name="connsiteY4173" fmla="*/ 631017 h 3120348"/>
              <a:gd name="connsiteX4174" fmla="*/ 3375378 w 5135807"/>
              <a:gd name="connsiteY4174" fmla="*/ 633911 h 3120348"/>
              <a:gd name="connsiteX4175" fmla="*/ 3384050 w 5135807"/>
              <a:gd name="connsiteY4175" fmla="*/ 633911 h 3120348"/>
              <a:gd name="connsiteX4176" fmla="*/ 3384050 w 5135807"/>
              <a:gd name="connsiteY4176" fmla="*/ 625227 h 3120348"/>
              <a:gd name="connsiteX4177" fmla="*/ 3404285 w 5135807"/>
              <a:gd name="connsiteY4177" fmla="*/ 616544 h 3120348"/>
              <a:gd name="connsiteX4178" fmla="*/ 3404285 w 5135807"/>
              <a:gd name="connsiteY4178" fmla="*/ 613649 h 3120348"/>
              <a:gd name="connsiteX4179" fmla="*/ 3418738 w 5135807"/>
              <a:gd name="connsiteY4179" fmla="*/ 604965 h 3120348"/>
              <a:gd name="connsiteX4180" fmla="*/ 3418738 w 5135807"/>
              <a:gd name="connsiteY4180" fmla="*/ 596282 h 3120348"/>
              <a:gd name="connsiteX4181" fmla="*/ 3433192 w 5135807"/>
              <a:gd name="connsiteY4181" fmla="*/ 593387 h 3120348"/>
              <a:gd name="connsiteX4182" fmla="*/ 3450536 w 5135807"/>
              <a:gd name="connsiteY4182" fmla="*/ 573125 h 3120348"/>
              <a:gd name="connsiteX4183" fmla="*/ 3456317 w 5135807"/>
              <a:gd name="connsiteY4183" fmla="*/ 567336 h 3120348"/>
              <a:gd name="connsiteX4184" fmla="*/ 3459208 w 5135807"/>
              <a:gd name="connsiteY4184" fmla="*/ 578914 h 3120348"/>
              <a:gd name="connsiteX4185" fmla="*/ 3467880 w 5135807"/>
              <a:gd name="connsiteY4185" fmla="*/ 581809 h 3120348"/>
              <a:gd name="connsiteX4186" fmla="*/ 3464990 w 5135807"/>
              <a:gd name="connsiteY4186" fmla="*/ 587598 h 3120348"/>
              <a:gd name="connsiteX4187" fmla="*/ 3473662 w 5135807"/>
              <a:gd name="connsiteY4187" fmla="*/ 590493 h 3120348"/>
              <a:gd name="connsiteX4188" fmla="*/ 3485224 w 5135807"/>
              <a:gd name="connsiteY4188" fmla="*/ 578914 h 3120348"/>
              <a:gd name="connsiteX4189" fmla="*/ 3482334 w 5135807"/>
              <a:gd name="connsiteY4189" fmla="*/ 564441 h 3120348"/>
              <a:gd name="connsiteX4190" fmla="*/ 3491006 w 5135807"/>
              <a:gd name="connsiteY4190" fmla="*/ 558652 h 3120348"/>
              <a:gd name="connsiteX4191" fmla="*/ 3491006 w 5135807"/>
              <a:gd name="connsiteY4191" fmla="*/ 561547 h 3120348"/>
              <a:gd name="connsiteX4192" fmla="*/ 3493896 w 5135807"/>
              <a:gd name="connsiteY4192" fmla="*/ 564441 h 3120348"/>
              <a:gd name="connsiteX4193" fmla="*/ 3511240 w 5135807"/>
              <a:gd name="connsiteY4193" fmla="*/ 558652 h 3120348"/>
              <a:gd name="connsiteX4194" fmla="*/ 3511240 w 5135807"/>
              <a:gd name="connsiteY4194" fmla="*/ 564441 h 3120348"/>
              <a:gd name="connsiteX4195" fmla="*/ 3514131 w 5135807"/>
              <a:gd name="connsiteY4195" fmla="*/ 570231 h 3120348"/>
              <a:gd name="connsiteX4196" fmla="*/ 3519912 w 5135807"/>
              <a:gd name="connsiteY4196" fmla="*/ 561547 h 3120348"/>
              <a:gd name="connsiteX4197" fmla="*/ 3514131 w 5135807"/>
              <a:gd name="connsiteY4197" fmla="*/ 552863 h 3120348"/>
              <a:gd name="connsiteX4198" fmla="*/ 3514131 w 5135807"/>
              <a:gd name="connsiteY4198" fmla="*/ 544179 h 3120348"/>
              <a:gd name="connsiteX4199" fmla="*/ 3525694 w 5135807"/>
              <a:gd name="connsiteY4199" fmla="*/ 541285 h 3120348"/>
              <a:gd name="connsiteX4200" fmla="*/ 3528584 w 5135807"/>
              <a:gd name="connsiteY4200" fmla="*/ 529707 h 3120348"/>
              <a:gd name="connsiteX4201" fmla="*/ 3540147 w 5135807"/>
              <a:gd name="connsiteY4201" fmla="*/ 529707 h 3120348"/>
              <a:gd name="connsiteX4202" fmla="*/ 3534366 w 5135807"/>
              <a:gd name="connsiteY4202" fmla="*/ 523917 h 3120348"/>
              <a:gd name="connsiteX4203" fmla="*/ 3543038 w 5135807"/>
              <a:gd name="connsiteY4203" fmla="*/ 515234 h 3120348"/>
              <a:gd name="connsiteX4204" fmla="*/ 3545929 w 5135807"/>
              <a:gd name="connsiteY4204" fmla="*/ 518128 h 3120348"/>
              <a:gd name="connsiteX4205" fmla="*/ 3551710 w 5135807"/>
              <a:gd name="connsiteY4205" fmla="*/ 506550 h 3120348"/>
              <a:gd name="connsiteX4206" fmla="*/ 3551710 w 5135807"/>
              <a:gd name="connsiteY4206" fmla="*/ 509445 h 3120348"/>
              <a:gd name="connsiteX4207" fmla="*/ 3569054 w 5135807"/>
              <a:gd name="connsiteY4207" fmla="*/ 515234 h 3120348"/>
              <a:gd name="connsiteX4208" fmla="*/ 3574836 w 5135807"/>
              <a:gd name="connsiteY4208" fmla="*/ 515234 h 3120348"/>
              <a:gd name="connsiteX4209" fmla="*/ 3569054 w 5135807"/>
              <a:gd name="connsiteY4209" fmla="*/ 509445 h 3120348"/>
              <a:gd name="connsiteX4210" fmla="*/ 3557492 w 5135807"/>
              <a:gd name="connsiteY4210" fmla="*/ 509445 h 3120348"/>
              <a:gd name="connsiteX4211" fmla="*/ 3566164 w 5135807"/>
              <a:gd name="connsiteY4211" fmla="*/ 492077 h 3120348"/>
              <a:gd name="connsiteX4212" fmla="*/ 3583508 w 5135807"/>
              <a:gd name="connsiteY4212" fmla="*/ 486288 h 3120348"/>
              <a:gd name="connsiteX4213" fmla="*/ 3580617 w 5135807"/>
              <a:gd name="connsiteY4213" fmla="*/ 480499 h 3120348"/>
              <a:gd name="connsiteX4214" fmla="*/ 3586398 w 5135807"/>
              <a:gd name="connsiteY4214" fmla="*/ 471815 h 3120348"/>
              <a:gd name="connsiteX4215" fmla="*/ 3595070 w 5135807"/>
              <a:gd name="connsiteY4215" fmla="*/ 477604 h 3120348"/>
              <a:gd name="connsiteX4216" fmla="*/ 3600852 w 5135807"/>
              <a:gd name="connsiteY4216" fmla="*/ 463131 h 3120348"/>
              <a:gd name="connsiteX4217" fmla="*/ 3609524 w 5135807"/>
              <a:gd name="connsiteY4217" fmla="*/ 460237 h 3120348"/>
              <a:gd name="connsiteX4218" fmla="*/ 3609524 w 5135807"/>
              <a:gd name="connsiteY4218" fmla="*/ 445764 h 3120348"/>
              <a:gd name="connsiteX4219" fmla="*/ 3621086 w 5135807"/>
              <a:gd name="connsiteY4219" fmla="*/ 439975 h 3120348"/>
              <a:gd name="connsiteX4220" fmla="*/ 3626868 w 5135807"/>
              <a:gd name="connsiteY4220" fmla="*/ 451553 h 3120348"/>
              <a:gd name="connsiteX4221" fmla="*/ 3629496 w 5135807"/>
              <a:gd name="connsiteY4221" fmla="*/ 450238 h 3120348"/>
              <a:gd name="connsiteX4222" fmla="*/ 3629758 w 5135807"/>
              <a:gd name="connsiteY4222" fmla="*/ 451191 h 3120348"/>
              <a:gd name="connsiteX4223" fmla="*/ 3632649 w 5135807"/>
              <a:gd name="connsiteY4223" fmla="*/ 448659 h 3120348"/>
              <a:gd name="connsiteX4224" fmla="*/ 3629496 w 5135807"/>
              <a:gd name="connsiteY4224" fmla="*/ 450238 h 3120348"/>
              <a:gd name="connsiteX4225" fmla="*/ 3629397 w 5135807"/>
              <a:gd name="connsiteY4225" fmla="*/ 449880 h 3120348"/>
              <a:gd name="connsiteX4226" fmla="*/ 3635540 w 5135807"/>
              <a:gd name="connsiteY4226" fmla="*/ 442869 h 3120348"/>
              <a:gd name="connsiteX4227" fmla="*/ 3629759 w 5135807"/>
              <a:gd name="connsiteY4227" fmla="*/ 437080 h 3120348"/>
              <a:gd name="connsiteX4228" fmla="*/ 3635540 w 5135807"/>
              <a:gd name="connsiteY4228" fmla="*/ 431291 h 3120348"/>
              <a:gd name="connsiteX4229" fmla="*/ 3632649 w 5135807"/>
              <a:gd name="connsiteY4229" fmla="*/ 428397 h 3120348"/>
              <a:gd name="connsiteX4230" fmla="*/ 3641322 w 5135807"/>
              <a:gd name="connsiteY4230" fmla="*/ 428397 h 3120348"/>
              <a:gd name="connsiteX4231" fmla="*/ 3647103 w 5135807"/>
              <a:gd name="connsiteY4231" fmla="*/ 422607 h 3120348"/>
              <a:gd name="connsiteX4232" fmla="*/ 3641322 w 5135807"/>
              <a:gd name="connsiteY4232" fmla="*/ 416818 h 3120348"/>
              <a:gd name="connsiteX4233" fmla="*/ 3655775 w 5135807"/>
              <a:gd name="connsiteY4233" fmla="*/ 399451 h 3120348"/>
              <a:gd name="connsiteX4234" fmla="*/ 3667338 w 5135807"/>
              <a:gd name="connsiteY4234" fmla="*/ 399451 h 3120348"/>
              <a:gd name="connsiteX4235" fmla="*/ 3673119 w 5135807"/>
              <a:gd name="connsiteY4235" fmla="*/ 393662 h 3120348"/>
              <a:gd name="connsiteX4236" fmla="*/ 3664447 w 5135807"/>
              <a:gd name="connsiteY4236" fmla="*/ 387873 h 3120348"/>
              <a:gd name="connsiteX4237" fmla="*/ 3661556 w 5135807"/>
              <a:gd name="connsiteY4237" fmla="*/ 393662 h 3120348"/>
              <a:gd name="connsiteX4238" fmla="*/ 3664447 w 5135807"/>
              <a:gd name="connsiteY4238" fmla="*/ 384978 h 3120348"/>
              <a:gd name="connsiteX4239" fmla="*/ 3655775 w 5135807"/>
              <a:gd name="connsiteY4239" fmla="*/ 382083 h 3120348"/>
              <a:gd name="connsiteX4240" fmla="*/ 3664447 w 5135807"/>
              <a:gd name="connsiteY4240" fmla="*/ 382083 h 3120348"/>
              <a:gd name="connsiteX4241" fmla="*/ 3667338 w 5135807"/>
              <a:gd name="connsiteY4241" fmla="*/ 382083 h 3120348"/>
              <a:gd name="connsiteX4242" fmla="*/ 3673119 w 5135807"/>
              <a:gd name="connsiteY4242" fmla="*/ 387873 h 3120348"/>
              <a:gd name="connsiteX4243" fmla="*/ 3684682 w 5135807"/>
              <a:gd name="connsiteY4243" fmla="*/ 373400 h 3120348"/>
              <a:gd name="connsiteX4244" fmla="*/ 3696244 w 5135807"/>
              <a:gd name="connsiteY4244" fmla="*/ 382083 h 3120348"/>
              <a:gd name="connsiteX4245" fmla="*/ 3702026 w 5135807"/>
              <a:gd name="connsiteY4245" fmla="*/ 373400 h 3120348"/>
              <a:gd name="connsiteX4246" fmla="*/ 3690463 w 5135807"/>
              <a:gd name="connsiteY4246" fmla="*/ 370505 h 3120348"/>
              <a:gd name="connsiteX4247" fmla="*/ 3690463 w 5135807"/>
              <a:gd name="connsiteY4247" fmla="*/ 367611 h 3120348"/>
              <a:gd name="connsiteX4248" fmla="*/ 3684682 w 5135807"/>
              <a:gd name="connsiteY4248" fmla="*/ 367611 h 3120348"/>
              <a:gd name="connsiteX4249" fmla="*/ 3690463 w 5135807"/>
              <a:gd name="connsiteY4249" fmla="*/ 358927 h 3120348"/>
              <a:gd name="connsiteX4250" fmla="*/ 3696244 w 5135807"/>
              <a:gd name="connsiteY4250" fmla="*/ 361822 h 3120348"/>
              <a:gd name="connsiteX4251" fmla="*/ 3704916 w 5135807"/>
              <a:gd name="connsiteY4251" fmla="*/ 353138 h 3120348"/>
              <a:gd name="connsiteX4252" fmla="*/ 3704916 w 5135807"/>
              <a:gd name="connsiteY4252" fmla="*/ 350243 h 3120348"/>
              <a:gd name="connsiteX4253" fmla="*/ 3699135 w 5135807"/>
              <a:gd name="connsiteY4253" fmla="*/ 350243 h 3120348"/>
              <a:gd name="connsiteX4254" fmla="*/ 3702026 w 5135807"/>
              <a:gd name="connsiteY4254" fmla="*/ 341560 h 3120348"/>
              <a:gd name="connsiteX4255" fmla="*/ 3736714 w 5135807"/>
              <a:gd name="connsiteY4255" fmla="*/ 303930 h 3120348"/>
              <a:gd name="connsiteX4256" fmla="*/ 3751168 w 5135807"/>
              <a:gd name="connsiteY4256" fmla="*/ 301036 h 3120348"/>
              <a:gd name="connsiteX4257" fmla="*/ 3762730 w 5135807"/>
              <a:gd name="connsiteY4257" fmla="*/ 280774 h 3120348"/>
              <a:gd name="connsiteX4258" fmla="*/ 3774293 w 5135807"/>
              <a:gd name="connsiteY4258" fmla="*/ 280774 h 3120348"/>
              <a:gd name="connsiteX4259" fmla="*/ 3780074 w 5135807"/>
              <a:gd name="connsiteY4259" fmla="*/ 269195 h 3120348"/>
              <a:gd name="connsiteX4260" fmla="*/ 3785856 w 5135807"/>
              <a:gd name="connsiteY4260" fmla="*/ 260512 h 3120348"/>
              <a:gd name="connsiteX4261" fmla="*/ 3797418 w 5135807"/>
              <a:gd name="connsiteY4261" fmla="*/ 260512 h 3120348"/>
              <a:gd name="connsiteX4262" fmla="*/ 3803200 w 5135807"/>
              <a:gd name="connsiteY4262" fmla="*/ 254722 h 3120348"/>
              <a:gd name="connsiteX4263" fmla="*/ 3797418 w 5135807"/>
              <a:gd name="connsiteY4263" fmla="*/ 266301 h 3120348"/>
              <a:gd name="connsiteX4264" fmla="*/ 3794528 w 5135807"/>
              <a:gd name="connsiteY4264" fmla="*/ 263406 h 3120348"/>
              <a:gd name="connsiteX4265" fmla="*/ 3791637 w 5135807"/>
              <a:gd name="connsiteY4265" fmla="*/ 269195 h 3120348"/>
              <a:gd name="connsiteX4266" fmla="*/ 3794528 w 5135807"/>
              <a:gd name="connsiteY4266" fmla="*/ 272090 h 3120348"/>
              <a:gd name="connsiteX4267" fmla="*/ 3762730 w 5135807"/>
              <a:gd name="connsiteY4267" fmla="*/ 303930 h 3120348"/>
              <a:gd name="connsiteX4268" fmla="*/ 3765621 w 5135807"/>
              <a:gd name="connsiteY4268" fmla="*/ 306825 h 3120348"/>
              <a:gd name="connsiteX4269" fmla="*/ 3742496 w 5135807"/>
              <a:gd name="connsiteY4269" fmla="*/ 332876 h 3120348"/>
              <a:gd name="connsiteX4270" fmla="*/ 3727319 w 5135807"/>
              <a:gd name="connsiteY4270" fmla="*/ 335409 h 3120348"/>
              <a:gd name="connsiteX4271" fmla="*/ 3725316 w 5135807"/>
              <a:gd name="connsiteY4271" fmla="*/ 335743 h 3120348"/>
              <a:gd name="connsiteX4272" fmla="*/ 3725724 w 5135807"/>
              <a:gd name="connsiteY4272" fmla="*/ 334968 h 3120348"/>
              <a:gd name="connsiteX4273" fmla="*/ 3726958 w 5135807"/>
              <a:gd name="connsiteY4273" fmla="*/ 333238 h 3120348"/>
              <a:gd name="connsiteX4274" fmla="*/ 3726371 w 5135807"/>
              <a:gd name="connsiteY4274" fmla="*/ 333735 h 3120348"/>
              <a:gd name="connsiteX4275" fmla="*/ 3725724 w 5135807"/>
              <a:gd name="connsiteY4275" fmla="*/ 334968 h 3120348"/>
              <a:gd name="connsiteX4276" fmla="*/ 3725151 w 5135807"/>
              <a:gd name="connsiteY4276" fmla="*/ 335770 h 3120348"/>
              <a:gd name="connsiteX4277" fmla="*/ 3725316 w 5135807"/>
              <a:gd name="connsiteY4277" fmla="*/ 335743 h 3120348"/>
              <a:gd name="connsiteX4278" fmla="*/ 3722261 w 5135807"/>
              <a:gd name="connsiteY4278" fmla="*/ 341560 h 3120348"/>
              <a:gd name="connsiteX4279" fmla="*/ 3742496 w 5135807"/>
              <a:gd name="connsiteY4279" fmla="*/ 335770 h 3120348"/>
              <a:gd name="connsiteX4280" fmla="*/ 3725151 w 5135807"/>
              <a:gd name="connsiteY4280" fmla="*/ 358927 h 3120348"/>
              <a:gd name="connsiteX4281" fmla="*/ 3716479 w 5135807"/>
              <a:gd name="connsiteY4281" fmla="*/ 361822 h 3120348"/>
              <a:gd name="connsiteX4282" fmla="*/ 3719370 w 5135807"/>
              <a:gd name="connsiteY4282" fmla="*/ 364716 h 3120348"/>
              <a:gd name="connsiteX4283" fmla="*/ 3710698 w 5135807"/>
              <a:gd name="connsiteY4283" fmla="*/ 376294 h 3120348"/>
              <a:gd name="connsiteX4284" fmla="*/ 3704916 w 5135807"/>
              <a:gd name="connsiteY4284" fmla="*/ 376294 h 3120348"/>
              <a:gd name="connsiteX4285" fmla="*/ 3699135 w 5135807"/>
              <a:gd name="connsiteY4285" fmla="*/ 382083 h 3120348"/>
              <a:gd name="connsiteX4286" fmla="*/ 3704916 w 5135807"/>
              <a:gd name="connsiteY4286" fmla="*/ 387873 h 3120348"/>
              <a:gd name="connsiteX4287" fmla="*/ 3696244 w 5135807"/>
              <a:gd name="connsiteY4287" fmla="*/ 393662 h 3120348"/>
              <a:gd name="connsiteX4288" fmla="*/ 3676010 w 5135807"/>
              <a:gd name="connsiteY4288" fmla="*/ 425502 h 3120348"/>
              <a:gd name="connsiteX4289" fmla="*/ 3678900 w 5135807"/>
              <a:gd name="connsiteY4289" fmla="*/ 425502 h 3120348"/>
              <a:gd name="connsiteX4290" fmla="*/ 3678900 w 5135807"/>
              <a:gd name="connsiteY4290" fmla="*/ 437080 h 3120348"/>
              <a:gd name="connsiteX4291" fmla="*/ 3676010 w 5135807"/>
              <a:gd name="connsiteY4291" fmla="*/ 431291 h 3120348"/>
              <a:gd name="connsiteX4292" fmla="*/ 3661556 w 5135807"/>
              <a:gd name="connsiteY4292" fmla="*/ 442869 h 3120348"/>
              <a:gd name="connsiteX4293" fmla="*/ 3664447 w 5135807"/>
              <a:gd name="connsiteY4293" fmla="*/ 448659 h 3120348"/>
              <a:gd name="connsiteX4294" fmla="*/ 3649994 w 5135807"/>
              <a:gd name="connsiteY4294" fmla="*/ 454448 h 3120348"/>
              <a:gd name="connsiteX4295" fmla="*/ 3647103 w 5135807"/>
              <a:gd name="connsiteY4295" fmla="*/ 460237 h 3120348"/>
              <a:gd name="connsiteX4296" fmla="*/ 3629759 w 5135807"/>
              <a:gd name="connsiteY4296" fmla="*/ 474710 h 3120348"/>
              <a:gd name="connsiteX4297" fmla="*/ 3635540 w 5135807"/>
              <a:gd name="connsiteY4297" fmla="*/ 486288 h 3120348"/>
              <a:gd name="connsiteX4298" fmla="*/ 3623977 w 5135807"/>
              <a:gd name="connsiteY4298" fmla="*/ 492077 h 3120348"/>
              <a:gd name="connsiteX4299" fmla="*/ 3621086 w 5135807"/>
              <a:gd name="connsiteY4299" fmla="*/ 500761 h 3120348"/>
              <a:gd name="connsiteX4300" fmla="*/ 3609524 w 5135807"/>
              <a:gd name="connsiteY4300" fmla="*/ 506550 h 3120348"/>
              <a:gd name="connsiteX4301" fmla="*/ 3606633 w 5135807"/>
              <a:gd name="connsiteY4301" fmla="*/ 512339 h 3120348"/>
              <a:gd name="connsiteX4302" fmla="*/ 3586398 w 5135807"/>
              <a:gd name="connsiteY4302" fmla="*/ 532601 h 3120348"/>
              <a:gd name="connsiteX4303" fmla="*/ 3557492 w 5135807"/>
              <a:gd name="connsiteY4303" fmla="*/ 558652 h 3120348"/>
              <a:gd name="connsiteX4304" fmla="*/ 3537256 w 5135807"/>
              <a:gd name="connsiteY4304" fmla="*/ 578914 h 3120348"/>
              <a:gd name="connsiteX4305" fmla="*/ 3519912 w 5135807"/>
              <a:gd name="connsiteY4305" fmla="*/ 602071 h 3120348"/>
              <a:gd name="connsiteX4306" fmla="*/ 3514131 w 5135807"/>
              <a:gd name="connsiteY4306" fmla="*/ 599176 h 3120348"/>
              <a:gd name="connsiteX4307" fmla="*/ 3508350 w 5135807"/>
              <a:gd name="connsiteY4307" fmla="*/ 604965 h 3120348"/>
              <a:gd name="connsiteX4308" fmla="*/ 3519912 w 5135807"/>
              <a:gd name="connsiteY4308" fmla="*/ 607860 h 3120348"/>
              <a:gd name="connsiteX4309" fmla="*/ 3496787 w 5135807"/>
              <a:gd name="connsiteY4309" fmla="*/ 613649 h 3120348"/>
              <a:gd name="connsiteX4310" fmla="*/ 3493896 w 5135807"/>
              <a:gd name="connsiteY4310" fmla="*/ 619438 h 3120348"/>
              <a:gd name="connsiteX4311" fmla="*/ 3505459 w 5135807"/>
              <a:gd name="connsiteY4311" fmla="*/ 622333 h 3120348"/>
              <a:gd name="connsiteX4312" fmla="*/ 3528584 w 5135807"/>
              <a:gd name="connsiteY4312" fmla="*/ 613649 h 3120348"/>
              <a:gd name="connsiteX4313" fmla="*/ 3548819 w 5135807"/>
              <a:gd name="connsiteY4313" fmla="*/ 610755 h 3120348"/>
              <a:gd name="connsiteX4314" fmla="*/ 3551710 w 5135807"/>
              <a:gd name="connsiteY4314" fmla="*/ 604965 h 3120348"/>
              <a:gd name="connsiteX4315" fmla="*/ 3548819 w 5135807"/>
              <a:gd name="connsiteY4315" fmla="*/ 599176 h 3120348"/>
              <a:gd name="connsiteX4316" fmla="*/ 3569054 w 5135807"/>
              <a:gd name="connsiteY4316" fmla="*/ 599176 h 3120348"/>
              <a:gd name="connsiteX4317" fmla="*/ 3569054 w 5135807"/>
              <a:gd name="connsiteY4317" fmla="*/ 602071 h 3120348"/>
              <a:gd name="connsiteX4318" fmla="*/ 3557492 w 5135807"/>
              <a:gd name="connsiteY4318" fmla="*/ 604965 h 3120348"/>
              <a:gd name="connsiteX4319" fmla="*/ 3563273 w 5135807"/>
              <a:gd name="connsiteY4319" fmla="*/ 607860 h 3120348"/>
              <a:gd name="connsiteX4320" fmla="*/ 3606633 w 5135807"/>
              <a:gd name="connsiteY4320" fmla="*/ 596282 h 3120348"/>
              <a:gd name="connsiteX4321" fmla="*/ 3606633 w 5135807"/>
              <a:gd name="connsiteY4321" fmla="*/ 590493 h 3120348"/>
              <a:gd name="connsiteX4322" fmla="*/ 3618196 w 5135807"/>
              <a:gd name="connsiteY4322" fmla="*/ 596282 h 3120348"/>
              <a:gd name="connsiteX4323" fmla="*/ 3644212 w 5135807"/>
              <a:gd name="connsiteY4323" fmla="*/ 587598 h 3120348"/>
              <a:gd name="connsiteX4324" fmla="*/ 3644212 w 5135807"/>
              <a:gd name="connsiteY4324" fmla="*/ 584703 h 3120348"/>
              <a:gd name="connsiteX4325" fmla="*/ 3649994 w 5135807"/>
              <a:gd name="connsiteY4325" fmla="*/ 590493 h 3120348"/>
              <a:gd name="connsiteX4326" fmla="*/ 3652884 w 5135807"/>
              <a:gd name="connsiteY4326" fmla="*/ 587598 h 3120348"/>
              <a:gd name="connsiteX4327" fmla="*/ 3658666 w 5135807"/>
              <a:gd name="connsiteY4327" fmla="*/ 590493 h 3120348"/>
              <a:gd name="connsiteX4328" fmla="*/ 3667338 w 5135807"/>
              <a:gd name="connsiteY4328" fmla="*/ 581809 h 3120348"/>
              <a:gd name="connsiteX4329" fmla="*/ 3676010 w 5135807"/>
              <a:gd name="connsiteY4329" fmla="*/ 584703 h 3120348"/>
              <a:gd name="connsiteX4330" fmla="*/ 3676010 w 5135807"/>
              <a:gd name="connsiteY4330" fmla="*/ 576020 h 3120348"/>
              <a:gd name="connsiteX4331" fmla="*/ 3684511 w 5135807"/>
              <a:gd name="connsiteY4331" fmla="*/ 580276 h 3120348"/>
              <a:gd name="connsiteX4332" fmla="*/ 3680662 w 5135807"/>
              <a:gd name="connsiteY4332" fmla="*/ 582623 h 3120348"/>
              <a:gd name="connsiteX4333" fmla="*/ 3687572 w 5135807"/>
              <a:gd name="connsiteY4333" fmla="*/ 581809 h 3120348"/>
              <a:gd name="connsiteX4334" fmla="*/ 3686127 w 5135807"/>
              <a:gd name="connsiteY4334" fmla="*/ 581085 h 3120348"/>
              <a:gd name="connsiteX4335" fmla="*/ 3684511 w 5135807"/>
              <a:gd name="connsiteY4335" fmla="*/ 580276 h 3120348"/>
              <a:gd name="connsiteX4336" fmla="*/ 3696244 w 5135807"/>
              <a:gd name="connsiteY4336" fmla="*/ 573125 h 3120348"/>
              <a:gd name="connsiteX4337" fmla="*/ 3699135 w 5135807"/>
              <a:gd name="connsiteY4337" fmla="*/ 578914 h 3120348"/>
              <a:gd name="connsiteX4338" fmla="*/ 3710698 w 5135807"/>
              <a:gd name="connsiteY4338" fmla="*/ 561547 h 3120348"/>
              <a:gd name="connsiteX4339" fmla="*/ 3716248 w 5135807"/>
              <a:gd name="connsiteY4339" fmla="*/ 561547 h 3120348"/>
              <a:gd name="connsiteX4340" fmla="*/ 3714492 w 5135807"/>
              <a:gd name="connsiteY4340" fmla="*/ 564803 h 3120348"/>
              <a:gd name="connsiteX4341" fmla="*/ 3719370 w 5135807"/>
              <a:gd name="connsiteY4341" fmla="*/ 561547 h 3120348"/>
              <a:gd name="connsiteX4342" fmla="*/ 3718286 w 5135807"/>
              <a:gd name="connsiteY4342" fmla="*/ 561547 h 3120348"/>
              <a:gd name="connsiteX4343" fmla="*/ 3716248 w 5135807"/>
              <a:gd name="connsiteY4343" fmla="*/ 561547 h 3120348"/>
              <a:gd name="connsiteX4344" fmla="*/ 3718689 w 5135807"/>
              <a:gd name="connsiteY4344" fmla="*/ 557020 h 3120348"/>
              <a:gd name="connsiteX4345" fmla="*/ 3728042 w 5135807"/>
              <a:gd name="connsiteY4345" fmla="*/ 558652 h 3120348"/>
              <a:gd name="connsiteX4346" fmla="*/ 3728042 w 5135807"/>
              <a:gd name="connsiteY4346" fmla="*/ 547074 h 3120348"/>
              <a:gd name="connsiteX4347" fmla="*/ 3745386 w 5135807"/>
              <a:gd name="connsiteY4347" fmla="*/ 541285 h 3120348"/>
              <a:gd name="connsiteX4348" fmla="*/ 3754058 w 5135807"/>
              <a:gd name="connsiteY4348" fmla="*/ 532601 h 3120348"/>
              <a:gd name="connsiteX4349" fmla="*/ 3751168 w 5135807"/>
              <a:gd name="connsiteY4349" fmla="*/ 526812 h 3120348"/>
              <a:gd name="connsiteX4350" fmla="*/ 3754058 w 5135807"/>
              <a:gd name="connsiteY4350" fmla="*/ 526812 h 3120348"/>
              <a:gd name="connsiteX4351" fmla="*/ 3751168 w 5135807"/>
              <a:gd name="connsiteY4351" fmla="*/ 518128 h 3120348"/>
              <a:gd name="connsiteX4352" fmla="*/ 3765621 w 5135807"/>
              <a:gd name="connsiteY4352" fmla="*/ 509445 h 3120348"/>
              <a:gd name="connsiteX4353" fmla="*/ 3777184 w 5135807"/>
              <a:gd name="connsiteY4353" fmla="*/ 497866 h 3120348"/>
              <a:gd name="connsiteX4354" fmla="*/ 3780074 w 5135807"/>
              <a:gd name="connsiteY4354" fmla="*/ 492077 h 3120348"/>
              <a:gd name="connsiteX4355" fmla="*/ 3782965 w 5135807"/>
              <a:gd name="connsiteY4355" fmla="*/ 492077 h 3120348"/>
              <a:gd name="connsiteX4356" fmla="*/ 3780074 w 5135807"/>
              <a:gd name="connsiteY4356" fmla="*/ 497866 h 3120348"/>
              <a:gd name="connsiteX4357" fmla="*/ 3791637 w 5135807"/>
              <a:gd name="connsiteY4357" fmla="*/ 506550 h 3120348"/>
              <a:gd name="connsiteX4358" fmla="*/ 3794528 w 5135807"/>
              <a:gd name="connsiteY4358" fmla="*/ 503655 h 3120348"/>
              <a:gd name="connsiteX4359" fmla="*/ 3791637 w 5135807"/>
              <a:gd name="connsiteY4359" fmla="*/ 492077 h 3120348"/>
              <a:gd name="connsiteX4360" fmla="*/ 3795884 w 5135807"/>
              <a:gd name="connsiteY4360" fmla="*/ 490660 h 3120348"/>
              <a:gd name="connsiteX4361" fmla="*/ 3796335 w 5135807"/>
              <a:gd name="connsiteY4361" fmla="*/ 493163 h 3120348"/>
              <a:gd name="connsiteX4362" fmla="*/ 3800309 w 5135807"/>
              <a:gd name="connsiteY4362" fmla="*/ 489183 h 3120348"/>
              <a:gd name="connsiteX4363" fmla="*/ 3799225 w 5135807"/>
              <a:gd name="connsiteY4363" fmla="*/ 489545 h 3120348"/>
              <a:gd name="connsiteX4364" fmla="*/ 3795884 w 5135807"/>
              <a:gd name="connsiteY4364" fmla="*/ 490660 h 3120348"/>
              <a:gd name="connsiteX4365" fmla="*/ 3795838 w 5135807"/>
              <a:gd name="connsiteY4365" fmla="*/ 490404 h 3120348"/>
              <a:gd name="connsiteX4366" fmla="*/ 3800961 w 5135807"/>
              <a:gd name="connsiteY4366" fmla="*/ 481497 h 3120348"/>
              <a:gd name="connsiteX4367" fmla="*/ 3806045 w 5135807"/>
              <a:gd name="connsiteY4367" fmla="*/ 479413 h 3120348"/>
              <a:gd name="connsiteX4368" fmla="*/ 3808981 w 5135807"/>
              <a:gd name="connsiteY4368" fmla="*/ 477604 h 3120348"/>
              <a:gd name="connsiteX4369" fmla="*/ 3803470 w 5135807"/>
              <a:gd name="connsiteY4369" fmla="*/ 477604 h 3120348"/>
              <a:gd name="connsiteX4370" fmla="*/ 3808784 w 5135807"/>
              <a:gd name="connsiteY4370" fmla="*/ 474438 h 3120348"/>
              <a:gd name="connsiteX4371" fmla="*/ 3829216 w 5135807"/>
              <a:gd name="connsiteY4371" fmla="*/ 463131 h 3120348"/>
              <a:gd name="connsiteX4372" fmla="*/ 3855232 w 5135807"/>
              <a:gd name="connsiteY4372" fmla="*/ 437080 h 3120348"/>
              <a:gd name="connsiteX4373" fmla="*/ 3863752 w 5135807"/>
              <a:gd name="connsiteY4373" fmla="*/ 430682 h 3120348"/>
              <a:gd name="connsiteX4374" fmla="*/ 3857761 w 5135807"/>
              <a:gd name="connsiteY4374" fmla="*/ 439251 h 3120348"/>
              <a:gd name="connsiteX4375" fmla="*/ 3855232 w 5135807"/>
              <a:gd name="connsiteY4375" fmla="*/ 442869 h 3120348"/>
              <a:gd name="connsiteX4376" fmla="*/ 3849451 w 5135807"/>
              <a:gd name="connsiteY4376" fmla="*/ 448659 h 3120348"/>
              <a:gd name="connsiteX4377" fmla="*/ 3849451 w 5135807"/>
              <a:gd name="connsiteY4377" fmla="*/ 457342 h 3120348"/>
              <a:gd name="connsiteX4378" fmla="*/ 3817653 w 5135807"/>
              <a:gd name="connsiteY4378" fmla="*/ 486288 h 3120348"/>
              <a:gd name="connsiteX4379" fmla="*/ 3797418 w 5135807"/>
              <a:gd name="connsiteY4379" fmla="*/ 515234 h 3120348"/>
              <a:gd name="connsiteX4380" fmla="*/ 3811872 w 5135807"/>
              <a:gd name="connsiteY4380" fmla="*/ 518128 h 3120348"/>
              <a:gd name="connsiteX4381" fmla="*/ 3794528 w 5135807"/>
              <a:gd name="connsiteY4381" fmla="*/ 535496 h 3120348"/>
              <a:gd name="connsiteX4382" fmla="*/ 3800309 w 5135807"/>
              <a:gd name="connsiteY4382" fmla="*/ 538390 h 3120348"/>
              <a:gd name="connsiteX4383" fmla="*/ 3808981 w 5135807"/>
              <a:gd name="connsiteY4383" fmla="*/ 529707 h 3120348"/>
              <a:gd name="connsiteX4384" fmla="*/ 3808981 w 5135807"/>
              <a:gd name="connsiteY4384" fmla="*/ 538390 h 3120348"/>
              <a:gd name="connsiteX4385" fmla="*/ 3797418 w 5135807"/>
              <a:gd name="connsiteY4385" fmla="*/ 549969 h 3120348"/>
              <a:gd name="connsiteX4386" fmla="*/ 3797418 w 5135807"/>
              <a:gd name="connsiteY4386" fmla="*/ 552863 h 3120348"/>
              <a:gd name="connsiteX4387" fmla="*/ 3811872 w 5135807"/>
              <a:gd name="connsiteY4387" fmla="*/ 547074 h 3120348"/>
              <a:gd name="connsiteX4388" fmla="*/ 3826326 w 5135807"/>
              <a:gd name="connsiteY4388" fmla="*/ 526812 h 3120348"/>
              <a:gd name="connsiteX4389" fmla="*/ 3826326 w 5135807"/>
              <a:gd name="connsiteY4389" fmla="*/ 535496 h 3120348"/>
              <a:gd name="connsiteX4390" fmla="*/ 3832107 w 5135807"/>
              <a:gd name="connsiteY4390" fmla="*/ 535496 h 3120348"/>
              <a:gd name="connsiteX4391" fmla="*/ 3832107 w 5135807"/>
              <a:gd name="connsiteY4391" fmla="*/ 538390 h 3120348"/>
              <a:gd name="connsiteX4392" fmla="*/ 3820544 w 5135807"/>
              <a:gd name="connsiteY4392" fmla="*/ 538390 h 3120348"/>
              <a:gd name="connsiteX4393" fmla="*/ 3811872 w 5135807"/>
              <a:gd name="connsiteY4393" fmla="*/ 552863 h 3120348"/>
              <a:gd name="connsiteX4394" fmla="*/ 3826326 w 5135807"/>
              <a:gd name="connsiteY4394" fmla="*/ 552863 h 3120348"/>
              <a:gd name="connsiteX4395" fmla="*/ 3834998 w 5135807"/>
              <a:gd name="connsiteY4395" fmla="*/ 544179 h 3120348"/>
              <a:gd name="connsiteX4396" fmla="*/ 3849451 w 5135807"/>
              <a:gd name="connsiteY4396" fmla="*/ 541285 h 3120348"/>
              <a:gd name="connsiteX4397" fmla="*/ 3808981 w 5135807"/>
              <a:gd name="connsiteY4397" fmla="*/ 564441 h 3120348"/>
              <a:gd name="connsiteX4398" fmla="*/ 3855232 w 5135807"/>
              <a:gd name="connsiteY4398" fmla="*/ 558652 h 3120348"/>
              <a:gd name="connsiteX4399" fmla="*/ 3863392 w 5135807"/>
              <a:gd name="connsiteY4399" fmla="*/ 555384 h 3120348"/>
              <a:gd name="connsiteX4400" fmla="*/ 3867111 w 5135807"/>
              <a:gd name="connsiteY4400" fmla="*/ 556391 h 3120348"/>
              <a:gd name="connsiteX4401" fmla="*/ 3869686 w 5135807"/>
              <a:gd name="connsiteY4401" fmla="*/ 552863 h 3120348"/>
              <a:gd name="connsiteX4402" fmla="*/ 3867879 w 5135807"/>
              <a:gd name="connsiteY4402" fmla="*/ 553587 h 3120348"/>
              <a:gd name="connsiteX4403" fmla="*/ 3863392 w 5135807"/>
              <a:gd name="connsiteY4403" fmla="*/ 555384 h 3120348"/>
              <a:gd name="connsiteX4404" fmla="*/ 3862098 w 5135807"/>
              <a:gd name="connsiteY4404" fmla="*/ 555034 h 3120348"/>
              <a:gd name="connsiteX4405" fmla="*/ 3887030 w 5135807"/>
              <a:gd name="connsiteY4405" fmla="*/ 544179 h 3120348"/>
              <a:gd name="connsiteX4406" fmla="*/ 3887030 w 5135807"/>
              <a:gd name="connsiteY4406" fmla="*/ 547074 h 3120348"/>
              <a:gd name="connsiteX4407" fmla="*/ 3901483 w 5135807"/>
              <a:gd name="connsiteY4407" fmla="*/ 549969 h 3120348"/>
              <a:gd name="connsiteX4408" fmla="*/ 3907265 w 5135807"/>
              <a:gd name="connsiteY4408" fmla="*/ 544179 h 3120348"/>
              <a:gd name="connsiteX4409" fmla="*/ 3910155 w 5135807"/>
              <a:gd name="connsiteY4409" fmla="*/ 547074 h 3120348"/>
              <a:gd name="connsiteX4410" fmla="*/ 3921718 w 5135807"/>
              <a:gd name="connsiteY4410" fmla="*/ 541285 h 3120348"/>
              <a:gd name="connsiteX4411" fmla="*/ 3927500 w 5135807"/>
              <a:gd name="connsiteY4411" fmla="*/ 544179 h 3120348"/>
              <a:gd name="connsiteX4412" fmla="*/ 3939062 w 5135807"/>
              <a:gd name="connsiteY4412" fmla="*/ 538390 h 3120348"/>
              <a:gd name="connsiteX4413" fmla="*/ 3950625 w 5135807"/>
              <a:gd name="connsiteY4413" fmla="*/ 536075 h 3120348"/>
              <a:gd name="connsiteX4414" fmla="*/ 3950625 w 5135807"/>
              <a:gd name="connsiteY4414" fmla="*/ 543094 h 3120348"/>
              <a:gd name="connsiteX4415" fmla="*/ 3950625 w 5135807"/>
              <a:gd name="connsiteY4415" fmla="*/ 544179 h 3120348"/>
              <a:gd name="connsiteX4416" fmla="*/ 3962188 w 5135807"/>
              <a:gd name="connsiteY4416" fmla="*/ 549969 h 3120348"/>
              <a:gd name="connsiteX4417" fmla="*/ 3959297 w 5135807"/>
              <a:gd name="connsiteY4417" fmla="*/ 552863 h 3120348"/>
              <a:gd name="connsiteX4418" fmla="*/ 3933281 w 5135807"/>
              <a:gd name="connsiteY4418" fmla="*/ 549969 h 3120348"/>
              <a:gd name="connsiteX4419" fmla="*/ 3927500 w 5135807"/>
              <a:gd name="connsiteY4419" fmla="*/ 561547 h 3120348"/>
              <a:gd name="connsiteX4420" fmla="*/ 3918828 w 5135807"/>
              <a:gd name="connsiteY4420" fmla="*/ 558652 h 3120348"/>
              <a:gd name="connsiteX4421" fmla="*/ 3915937 w 5135807"/>
              <a:gd name="connsiteY4421" fmla="*/ 558652 h 3120348"/>
              <a:gd name="connsiteX4422" fmla="*/ 3892811 w 5135807"/>
              <a:gd name="connsiteY4422" fmla="*/ 564441 h 3120348"/>
              <a:gd name="connsiteX4423" fmla="*/ 3895702 w 5135807"/>
              <a:gd name="connsiteY4423" fmla="*/ 567336 h 3120348"/>
              <a:gd name="connsiteX4424" fmla="*/ 3887030 w 5135807"/>
              <a:gd name="connsiteY4424" fmla="*/ 564441 h 3120348"/>
              <a:gd name="connsiteX4425" fmla="*/ 3878358 w 5135807"/>
              <a:gd name="connsiteY4425" fmla="*/ 573125 h 3120348"/>
              <a:gd name="connsiteX4426" fmla="*/ 3869686 w 5135807"/>
              <a:gd name="connsiteY4426" fmla="*/ 570231 h 3120348"/>
              <a:gd name="connsiteX4427" fmla="*/ 3866795 w 5135807"/>
              <a:gd name="connsiteY4427" fmla="*/ 576020 h 3120348"/>
              <a:gd name="connsiteX4428" fmla="*/ 3861014 w 5135807"/>
              <a:gd name="connsiteY4428" fmla="*/ 573125 h 3120348"/>
              <a:gd name="connsiteX4429" fmla="*/ 3852342 w 5135807"/>
              <a:gd name="connsiteY4429" fmla="*/ 587598 h 3120348"/>
              <a:gd name="connsiteX4430" fmla="*/ 3846560 w 5135807"/>
              <a:gd name="connsiteY4430" fmla="*/ 584703 h 3120348"/>
              <a:gd name="connsiteX4431" fmla="*/ 3846560 w 5135807"/>
              <a:gd name="connsiteY4431" fmla="*/ 578914 h 3120348"/>
              <a:gd name="connsiteX4432" fmla="*/ 3826326 w 5135807"/>
              <a:gd name="connsiteY4432" fmla="*/ 581809 h 3120348"/>
              <a:gd name="connsiteX4433" fmla="*/ 3823435 w 5135807"/>
              <a:gd name="connsiteY4433" fmla="*/ 587598 h 3120348"/>
              <a:gd name="connsiteX4434" fmla="*/ 3817653 w 5135807"/>
              <a:gd name="connsiteY4434" fmla="*/ 581809 h 3120348"/>
              <a:gd name="connsiteX4435" fmla="*/ 3820544 w 5135807"/>
              <a:gd name="connsiteY4435" fmla="*/ 573125 h 3120348"/>
              <a:gd name="connsiteX4436" fmla="*/ 3806090 w 5135807"/>
              <a:gd name="connsiteY4436" fmla="*/ 573125 h 3120348"/>
              <a:gd name="connsiteX4437" fmla="*/ 3811872 w 5135807"/>
              <a:gd name="connsiteY4437" fmla="*/ 587598 h 3120348"/>
              <a:gd name="connsiteX4438" fmla="*/ 3803200 w 5135807"/>
              <a:gd name="connsiteY4438" fmla="*/ 590493 h 3120348"/>
              <a:gd name="connsiteX4439" fmla="*/ 3782965 w 5135807"/>
              <a:gd name="connsiteY4439" fmla="*/ 590493 h 3120348"/>
              <a:gd name="connsiteX4440" fmla="*/ 3762730 w 5135807"/>
              <a:gd name="connsiteY4440" fmla="*/ 599176 h 3120348"/>
              <a:gd name="connsiteX4441" fmla="*/ 3742496 w 5135807"/>
              <a:gd name="connsiteY4441" fmla="*/ 604965 h 3120348"/>
              <a:gd name="connsiteX4442" fmla="*/ 3716479 w 5135807"/>
              <a:gd name="connsiteY4442" fmla="*/ 625227 h 3120348"/>
              <a:gd name="connsiteX4443" fmla="*/ 3725151 w 5135807"/>
              <a:gd name="connsiteY4443" fmla="*/ 631017 h 3120348"/>
              <a:gd name="connsiteX4444" fmla="*/ 3690463 w 5135807"/>
              <a:gd name="connsiteY4444" fmla="*/ 657068 h 3120348"/>
              <a:gd name="connsiteX4445" fmla="*/ 3681791 w 5135807"/>
              <a:gd name="connsiteY4445" fmla="*/ 674435 h 3120348"/>
              <a:gd name="connsiteX4446" fmla="*/ 3687572 w 5135807"/>
              <a:gd name="connsiteY4446" fmla="*/ 674435 h 3120348"/>
              <a:gd name="connsiteX4447" fmla="*/ 3690463 w 5135807"/>
              <a:gd name="connsiteY4447" fmla="*/ 668646 h 3120348"/>
              <a:gd name="connsiteX4448" fmla="*/ 3699135 w 5135807"/>
              <a:gd name="connsiteY4448" fmla="*/ 686013 h 3120348"/>
              <a:gd name="connsiteX4449" fmla="*/ 3710698 w 5135807"/>
              <a:gd name="connsiteY4449" fmla="*/ 686013 h 3120348"/>
              <a:gd name="connsiteX4450" fmla="*/ 3713588 w 5135807"/>
              <a:gd name="connsiteY4450" fmla="*/ 683119 h 3120348"/>
              <a:gd name="connsiteX4451" fmla="*/ 3704916 w 5135807"/>
              <a:gd name="connsiteY4451" fmla="*/ 680224 h 3120348"/>
              <a:gd name="connsiteX4452" fmla="*/ 3725151 w 5135807"/>
              <a:gd name="connsiteY4452" fmla="*/ 671541 h 3120348"/>
              <a:gd name="connsiteX4453" fmla="*/ 3728042 w 5135807"/>
              <a:gd name="connsiteY4453" fmla="*/ 674435 h 3120348"/>
              <a:gd name="connsiteX4454" fmla="*/ 3731717 w 5135807"/>
              <a:gd name="connsiteY4454" fmla="*/ 671982 h 3120348"/>
              <a:gd name="connsiteX4455" fmla="*/ 3732740 w 5135807"/>
              <a:gd name="connsiteY4455" fmla="*/ 672264 h 3120348"/>
              <a:gd name="connsiteX4456" fmla="*/ 3733817 w 5135807"/>
              <a:gd name="connsiteY4456" fmla="*/ 670580 h 3120348"/>
              <a:gd name="connsiteX4457" fmla="*/ 3735630 w 5135807"/>
              <a:gd name="connsiteY4457" fmla="*/ 669370 h 3120348"/>
              <a:gd name="connsiteX4458" fmla="*/ 3736714 w 5135807"/>
              <a:gd name="connsiteY4458" fmla="*/ 668646 h 3120348"/>
              <a:gd name="connsiteX4459" fmla="*/ 3734592 w 5135807"/>
              <a:gd name="connsiteY4459" fmla="*/ 669370 h 3120348"/>
              <a:gd name="connsiteX4460" fmla="*/ 3733817 w 5135807"/>
              <a:gd name="connsiteY4460" fmla="*/ 670580 h 3120348"/>
              <a:gd name="connsiteX4461" fmla="*/ 3731717 w 5135807"/>
              <a:gd name="connsiteY4461" fmla="*/ 671982 h 3120348"/>
              <a:gd name="connsiteX4462" fmla="*/ 3731430 w 5135807"/>
              <a:gd name="connsiteY4462" fmla="*/ 671902 h 3120348"/>
              <a:gd name="connsiteX4463" fmla="*/ 3730933 w 5135807"/>
              <a:gd name="connsiteY4463" fmla="*/ 662857 h 3120348"/>
              <a:gd name="connsiteX4464" fmla="*/ 3742496 w 5135807"/>
              <a:gd name="connsiteY4464" fmla="*/ 668646 h 3120348"/>
              <a:gd name="connsiteX4465" fmla="*/ 3759840 w 5135807"/>
              <a:gd name="connsiteY4465" fmla="*/ 668646 h 3120348"/>
              <a:gd name="connsiteX4466" fmla="*/ 3765621 w 5135807"/>
              <a:gd name="connsiteY4466" fmla="*/ 665751 h 3120348"/>
              <a:gd name="connsiteX4467" fmla="*/ 3782965 w 5135807"/>
              <a:gd name="connsiteY4467" fmla="*/ 659962 h 3120348"/>
              <a:gd name="connsiteX4468" fmla="*/ 3780074 w 5135807"/>
              <a:gd name="connsiteY4468" fmla="*/ 668646 h 3120348"/>
              <a:gd name="connsiteX4469" fmla="*/ 3785856 w 5135807"/>
              <a:gd name="connsiteY4469" fmla="*/ 671541 h 3120348"/>
              <a:gd name="connsiteX4470" fmla="*/ 3823435 w 5135807"/>
              <a:gd name="connsiteY4470" fmla="*/ 665751 h 3120348"/>
              <a:gd name="connsiteX4471" fmla="*/ 3875467 w 5135807"/>
              <a:gd name="connsiteY4471" fmla="*/ 654173 h 3120348"/>
              <a:gd name="connsiteX4472" fmla="*/ 3895702 w 5135807"/>
              <a:gd name="connsiteY4472" fmla="*/ 648384 h 3120348"/>
              <a:gd name="connsiteX4473" fmla="*/ 3898592 w 5135807"/>
              <a:gd name="connsiteY4473" fmla="*/ 648384 h 3120348"/>
              <a:gd name="connsiteX4474" fmla="*/ 3907265 w 5135807"/>
              <a:gd name="connsiteY4474" fmla="*/ 642595 h 3120348"/>
              <a:gd name="connsiteX4475" fmla="*/ 3887030 w 5135807"/>
              <a:gd name="connsiteY4475" fmla="*/ 639700 h 3120348"/>
              <a:gd name="connsiteX4476" fmla="*/ 3898592 w 5135807"/>
              <a:gd name="connsiteY4476" fmla="*/ 636806 h 3120348"/>
              <a:gd name="connsiteX4477" fmla="*/ 3904374 w 5135807"/>
              <a:gd name="connsiteY4477" fmla="*/ 633911 h 3120348"/>
              <a:gd name="connsiteX4478" fmla="*/ 3930390 w 5135807"/>
              <a:gd name="connsiteY4478" fmla="*/ 628122 h 3120348"/>
              <a:gd name="connsiteX4479" fmla="*/ 3933281 w 5135807"/>
              <a:gd name="connsiteY4479" fmla="*/ 622333 h 3120348"/>
              <a:gd name="connsiteX4480" fmla="*/ 3947734 w 5135807"/>
              <a:gd name="connsiteY4480" fmla="*/ 625227 h 3120348"/>
              <a:gd name="connsiteX4481" fmla="*/ 3953516 w 5135807"/>
              <a:gd name="connsiteY4481" fmla="*/ 625227 h 3120348"/>
              <a:gd name="connsiteX4482" fmla="*/ 3959297 w 5135807"/>
              <a:gd name="connsiteY4482" fmla="*/ 619438 h 3120348"/>
              <a:gd name="connsiteX4483" fmla="*/ 3976641 w 5135807"/>
              <a:gd name="connsiteY4483" fmla="*/ 616544 h 3120348"/>
              <a:gd name="connsiteX4484" fmla="*/ 3973750 w 5135807"/>
              <a:gd name="connsiteY4484" fmla="*/ 610755 h 3120348"/>
              <a:gd name="connsiteX4485" fmla="*/ 3979532 w 5135807"/>
              <a:gd name="connsiteY4485" fmla="*/ 610755 h 3120348"/>
              <a:gd name="connsiteX4486" fmla="*/ 3988204 w 5135807"/>
              <a:gd name="connsiteY4486" fmla="*/ 616544 h 3120348"/>
              <a:gd name="connsiteX4487" fmla="*/ 4008439 w 5135807"/>
              <a:gd name="connsiteY4487" fmla="*/ 607860 h 3120348"/>
              <a:gd name="connsiteX4488" fmla="*/ 4014220 w 5135807"/>
              <a:gd name="connsiteY4488" fmla="*/ 607860 h 3120348"/>
              <a:gd name="connsiteX4489" fmla="*/ 4011330 w 5135807"/>
              <a:gd name="connsiteY4489" fmla="*/ 610755 h 3120348"/>
              <a:gd name="connsiteX4490" fmla="*/ 4020002 w 5135807"/>
              <a:gd name="connsiteY4490" fmla="*/ 613649 h 3120348"/>
              <a:gd name="connsiteX4491" fmla="*/ 4048908 w 5135807"/>
              <a:gd name="connsiteY4491" fmla="*/ 599176 h 3120348"/>
              <a:gd name="connsiteX4492" fmla="*/ 4057580 w 5135807"/>
              <a:gd name="connsiteY4492" fmla="*/ 604965 h 3120348"/>
              <a:gd name="connsiteX4493" fmla="*/ 4069143 w 5135807"/>
              <a:gd name="connsiteY4493" fmla="*/ 602071 h 3120348"/>
              <a:gd name="connsiteX4494" fmla="*/ 4072034 w 5135807"/>
              <a:gd name="connsiteY4494" fmla="*/ 596282 h 3120348"/>
              <a:gd name="connsiteX4495" fmla="*/ 4089378 w 5135807"/>
              <a:gd name="connsiteY4495" fmla="*/ 587598 h 3120348"/>
              <a:gd name="connsiteX4496" fmla="*/ 4112504 w 5135807"/>
              <a:gd name="connsiteY4496" fmla="*/ 587598 h 3120348"/>
              <a:gd name="connsiteX4497" fmla="*/ 4089378 w 5135807"/>
              <a:gd name="connsiteY4497" fmla="*/ 596282 h 3120348"/>
              <a:gd name="connsiteX4498" fmla="*/ 4074924 w 5135807"/>
              <a:gd name="connsiteY4498" fmla="*/ 602071 h 3120348"/>
              <a:gd name="connsiteX4499" fmla="*/ 4077815 w 5135807"/>
              <a:gd name="connsiteY4499" fmla="*/ 604965 h 3120348"/>
              <a:gd name="connsiteX4500" fmla="*/ 4066252 w 5135807"/>
              <a:gd name="connsiteY4500" fmla="*/ 610755 h 3120348"/>
              <a:gd name="connsiteX4501" fmla="*/ 4074924 w 5135807"/>
              <a:gd name="connsiteY4501" fmla="*/ 613649 h 3120348"/>
              <a:gd name="connsiteX4502" fmla="*/ 4097689 w 5135807"/>
              <a:gd name="connsiteY4502" fmla="*/ 608584 h 3120348"/>
              <a:gd name="connsiteX4503" fmla="*/ 4099568 w 5135807"/>
              <a:gd name="connsiteY4503" fmla="*/ 608166 h 3120348"/>
              <a:gd name="connsiteX4504" fmla="*/ 4089378 w 5135807"/>
              <a:gd name="connsiteY4504" fmla="*/ 619438 h 3120348"/>
              <a:gd name="connsiteX4505" fmla="*/ 4069143 w 5135807"/>
              <a:gd name="connsiteY4505" fmla="*/ 616544 h 3120348"/>
              <a:gd name="connsiteX4506" fmla="*/ 4060471 w 5135807"/>
              <a:gd name="connsiteY4506" fmla="*/ 622333 h 3120348"/>
              <a:gd name="connsiteX4507" fmla="*/ 4054690 w 5135807"/>
              <a:gd name="connsiteY4507" fmla="*/ 616544 h 3120348"/>
              <a:gd name="connsiteX4508" fmla="*/ 4051799 w 5135807"/>
              <a:gd name="connsiteY4508" fmla="*/ 622333 h 3120348"/>
              <a:gd name="connsiteX4509" fmla="*/ 4037346 w 5135807"/>
              <a:gd name="connsiteY4509" fmla="*/ 619438 h 3120348"/>
              <a:gd name="connsiteX4510" fmla="*/ 4008439 w 5135807"/>
              <a:gd name="connsiteY4510" fmla="*/ 628122 h 3120348"/>
              <a:gd name="connsiteX4511" fmla="*/ 3996876 w 5135807"/>
              <a:gd name="connsiteY4511" fmla="*/ 633911 h 3120348"/>
              <a:gd name="connsiteX4512" fmla="*/ 3988204 w 5135807"/>
              <a:gd name="connsiteY4512" fmla="*/ 633911 h 3120348"/>
              <a:gd name="connsiteX4513" fmla="*/ 3947734 w 5135807"/>
              <a:gd name="connsiteY4513" fmla="*/ 645489 h 3120348"/>
              <a:gd name="connsiteX4514" fmla="*/ 3941953 w 5135807"/>
              <a:gd name="connsiteY4514" fmla="*/ 645489 h 3120348"/>
              <a:gd name="connsiteX4515" fmla="*/ 3936172 w 5135807"/>
              <a:gd name="connsiteY4515" fmla="*/ 645489 h 3120348"/>
              <a:gd name="connsiteX4516" fmla="*/ 3927500 w 5135807"/>
              <a:gd name="connsiteY4516" fmla="*/ 648384 h 3120348"/>
              <a:gd name="connsiteX4517" fmla="*/ 3924609 w 5135807"/>
              <a:gd name="connsiteY4517" fmla="*/ 654173 h 3120348"/>
              <a:gd name="connsiteX4518" fmla="*/ 3930390 w 5135807"/>
              <a:gd name="connsiteY4518" fmla="*/ 654173 h 3120348"/>
              <a:gd name="connsiteX4519" fmla="*/ 3887030 w 5135807"/>
              <a:gd name="connsiteY4519" fmla="*/ 662857 h 3120348"/>
              <a:gd name="connsiteX4520" fmla="*/ 3889920 w 5135807"/>
              <a:gd name="connsiteY4520" fmla="*/ 665751 h 3120348"/>
              <a:gd name="connsiteX4521" fmla="*/ 3858123 w 5135807"/>
              <a:gd name="connsiteY4521" fmla="*/ 668646 h 3120348"/>
              <a:gd name="connsiteX4522" fmla="*/ 3834998 w 5135807"/>
              <a:gd name="connsiteY4522" fmla="*/ 668646 h 3120348"/>
              <a:gd name="connsiteX4523" fmla="*/ 3780074 w 5135807"/>
              <a:gd name="connsiteY4523" fmla="*/ 680224 h 3120348"/>
              <a:gd name="connsiteX4524" fmla="*/ 3751168 w 5135807"/>
              <a:gd name="connsiteY4524" fmla="*/ 688908 h 3120348"/>
              <a:gd name="connsiteX4525" fmla="*/ 3759840 w 5135807"/>
              <a:gd name="connsiteY4525" fmla="*/ 677330 h 3120348"/>
              <a:gd name="connsiteX4526" fmla="*/ 3756949 w 5135807"/>
              <a:gd name="connsiteY4526" fmla="*/ 674435 h 3120348"/>
              <a:gd name="connsiteX4527" fmla="*/ 3748277 w 5135807"/>
              <a:gd name="connsiteY4527" fmla="*/ 677330 h 3120348"/>
              <a:gd name="connsiteX4528" fmla="*/ 3742496 w 5135807"/>
              <a:gd name="connsiteY4528" fmla="*/ 680224 h 3120348"/>
              <a:gd name="connsiteX4529" fmla="*/ 3745386 w 5135807"/>
              <a:gd name="connsiteY4529" fmla="*/ 683119 h 3120348"/>
              <a:gd name="connsiteX4530" fmla="*/ 3745386 w 5135807"/>
              <a:gd name="connsiteY4530" fmla="*/ 688908 h 3120348"/>
              <a:gd name="connsiteX4531" fmla="*/ 3728042 w 5135807"/>
              <a:gd name="connsiteY4531" fmla="*/ 694697 h 3120348"/>
              <a:gd name="connsiteX4532" fmla="*/ 3713588 w 5135807"/>
              <a:gd name="connsiteY4532" fmla="*/ 694697 h 3120348"/>
              <a:gd name="connsiteX4533" fmla="*/ 3690463 w 5135807"/>
              <a:gd name="connsiteY4533" fmla="*/ 712065 h 3120348"/>
              <a:gd name="connsiteX4534" fmla="*/ 3693354 w 5135807"/>
              <a:gd name="connsiteY4534" fmla="*/ 703381 h 3120348"/>
              <a:gd name="connsiteX4535" fmla="*/ 3684682 w 5135807"/>
              <a:gd name="connsiteY4535" fmla="*/ 700486 h 3120348"/>
              <a:gd name="connsiteX4536" fmla="*/ 3658666 w 5135807"/>
              <a:gd name="connsiteY4536" fmla="*/ 709170 h 3120348"/>
              <a:gd name="connsiteX4537" fmla="*/ 3652884 w 5135807"/>
              <a:gd name="connsiteY4537" fmla="*/ 712065 h 3120348"/>
              <a:gd name="connsiteX4538" fmla="*/ 3655775 w 5135807"/>
              <a:gd name="connsiteY4538" fmla="*/ 714959 h 3120348"/>
              <a:gd name="connsiteX4539" fmla="*/ 3629759 w 5135807"/>
              <a:gd name="connsiteY4539" fmla="*/ 717854 h 3120348"/>
              <a:gd name="connsiteX4540" fmla="*/ 3621086 w 5135807"/>
              <a:gd name="connsiteY4540" fmla="*/ 729432 h 3120348"/>
              <a:gd name="connsiteX4541" fmla="*/ 3632649 w 5135807"/>
              <a:gd name="connsiteY4541" fmla="*/ 729432 h 3120348"/>
              <a:gd name="connsiteX4542" fmla="*/ 3635540 w 5135807"/>
              <a:gd name="connsiteY4542" fmla="*/ 729432 h 3120348"/>
              <a:gd name="connsiteX4543" fmla="*/ 3633387 w 5135807"/>
              <a:gd name="connsiteY4543" fmla="*/ 731588 h 3120348"/>
              <a:gd name="connsiteX4544" fmla="*/ 3606633 w 5135807"/>
              <a:gd name="connsiteY4544" fmla="*/ 743905 h 3120348"/>
              <a:gd name="connsiteX4545" fmla="*/ 3606633 w 5135807"/>
              <a:gd name="connsiteY4545" fmla="*/ 749694 h 3120348"/>
              <a:gd name="connsiteX4546" fmla="*/ 3626868 w 5135807"/>
              <a:gd name="connsiteY4546" fmla="*/ 761272 h 3120348"/>
              <a:gd name="connsiteX4547" fmla="*/ 3635540 w 5135807"/>
              <a:gd name="connsiteY4547" fmla="*/ 761272 h 3120348"/>
              <a:gd name="connsiteX4548" fmla="*/ 3635540 w 5135807"/>
              <a:gd name="connsiteY4548" fmla="*/ 752589 h 3120348"/>
              <a:gd name="connsiteX4549" fmla="*/ 3647103 w 5135807"/>
              <a:gd name="connsiteY4549" fmla="*/ 746799 h 3120348"/>
              <a:gd name="connsiteX4550" fmla="*/ 3658666 w 5135807"/>
              <a:gd name="connsiteY4550" fmla="*/ 749694 h 3120348"/>
              <a:gd name="connsiteX4551" fmla="*/ 3661556 w 5135807"/>
              <a:gd name="connsiteY4551" fmla="*/ 755483 h 3120348"/>
              <a:gd name="connsiteX4552" fmla="*/ 3673119 w 5135807"/>
              <a:gd name="connsiteY4552" fmla="*/ 752589 h 3120348"/>
              <a:gd name="connsiteX4553" fmla="*/ 3684682 w 5135807"/>
              <a:gd name="connsiteY4553" fmla="*/ 741010 h 3120348"/>
              <a:gd name="connsiteX4554" fmla="*/ 3664447 w 5135807"/>
              <a:gd name="connsiteY4554" fmla="*/ 723643 h 3120348"/>
              <a:gd name="connsiteX4555" fmla="*/ 3699135 w 5135807"/>
              <a:gd name="connsiteY4555" fmla="*/ 735221 h 3120348"/>
              <a:gd name="connsiteX4556" fmla="*/ 3710698 w 5135807"/>
              <a:gd name="connsiteY4556" fmla="*/ 729432 h 3120348"/>
              <a:gd name="connsiteX4557" fmla="*/ 3722261 w 5135807"/>
              <a:gd name="connsiteY4557" fmla="*/ 726537 h 3120348"/>
              <a:gd name="connsiteX4558" fmla="*/ 3719370 w 5135807"/>
              <a:gd name="connsiteY4558" fmla="*/ 735221 h 3120348"/>
              <a:gd name="connsiteX4559" fmla="*/ 3707807 w 5135807"/>
              <a:gd name="connsiteY4559" fmla="*/ 735221 h 3120348"/>
              <a:gd name="connsiteX4560" fmla="*/ 3710698 w 5135807"/>
              <a:gd name="connsiteY4560" fmla="*/ 746799 h 3120348"/>
              <a:gd name="connsiteX4561" fmla="*/ 3725151 w 5135807"/>
              <a:gd name="connsiteY4561" fmla="*/ 741010 h 3120348"/>
              <a:gd name="connsiteX4562" fmla="*/ 3730933 w 5135807"/>
              <a:gd name="connsiteY4562" fmla="*/ 743905 h 3120348"/>
              <a:gd name="connsiteX4563" fmla="*/ 3771402 w 5135807"/>
              <a:gd name="connsiteY4563" fmla="*/ 729432 h 3120348"/>
              <a:gd name="connsiteX4564" fmla="*/ 3814763 w 5135807"/>
              <a:gd name="connsiteY4564" fmla="*/ 720748 h 3120348"/>
              <a:gd name="connsiteX4565" fmla="*/ 3832107 w 5135807"/>
              <a:gd name="connsiteY4565" fmla="*/ 717854 h 3120348"/>
              <a:gd name="connsiteX4566" fmla="*/ 3832107 w 5135807"/>
              <a:gd name="connsiteY4566" fmla="*/ 726537 h 3120348"/>
              <a:gd name="connsiteX4567" fmla="*/ 3837888 w 5135807"/>
              <a:gd name="connsiteY4567" fmla="*/ 723643 h 3120348"/>
              <a:gd name="connsiteX4568" fmla="*/ 3834998 w 5135807"/>
              <a:gd name="connsiteY4568" fmla="*/ 717854 h 3120348"/>
              <a:gd name="connsiteX4569" fmla="*/ 3855232 w 5135807"/>
              <a:gd name="connsiteY4569" fmla="*/ 720748 h 3120348"/>
              <a:gd name="connsiteX4570" fmla="*/ 3858123 w 5135807"/>
              <a:gd name="connsiteY4570" fmla="*/ 714959 h 3120348"/>
              <a:gd name="connsiteX4571" fmla="*/ 3887030 w 5135807"/>
              <a:gd name="connsiteY4571" fmla="*/ 709170 h 3120348"/>
              <a:gd name="connsiteX4572" fmla="*/ 3910155 w 5135807"/>
              <a:gd name="connsiteY4572" fmla="*/ 709170 h 3120348"/>
              <a:gd name="connsiteX4573" fmla="*/ 3976641 w 5135807"/>
              <a:gd name="connsiteY4573" fmla="*/ 691803 h 3120348"/>
              <a:gd name="connsiteX4574" fmla="*/ 3982422 w 5135807"/>
              <a:gd name="connsiteY4574" fmla="*/ 688908 h 3120348"/>
              <a:gd name="connsiteX4575" fmla="*/ 4011330 w 5135807"/>
              <a:gd name="connsiteY4575" fmla="*/ 683119 h 3120348"/>
              <a:gd name="connsiteX4576" fmla="*/ 4011330 w 5135807"/>
              <a:gd name="connsiteY4576" fmla="*/ 677330 h 3120348"/>
              <a:gd name="connsiteX4577" fmla="*/ 4020002 w 5135807"/>
              <a:gd name="connsiteY4577" fmla="*/ 671541 h 3120348"/>
              <a:gd name="connsiteX4578" fmla="*/ 4022892 w 5135807"/>
              <a:gd name="connsiteY4578" fmla="*/ 677330 h 3120348"/>
              <a:gd name="connsiteX4579" fmla="*/ 4020002 w 5135807"/>
              <a:gd name="connsiteY4579" fmla="*/ 683119 h 3120348"/>
              <a:gd name="connsiteX4580" fmla="*/ 3996876 w 5135807"/>
              <a:gd name="connsiteY4580" fmla="*/ 688908 h 3120348"/>
              <a:gd name="connsiteX4581" fmla="*/ 4017111 w 5135807"/>
              <a:gd name="connsiteY4581" fmla="*/ 694697 h 3120348"/>
              <a:gd name="connsiteX4582" fmla="*/ 4031564 w 5135807"/>
              <a:gd name="connsiteY4582" fmla="*/ 680224 h 3120348"/>
              <a:gd name="connsiteX4583" fmla="*/ 4034455 w 5135807"/>
              <a:gd name="connsiteY4583" fmla="*/ 688908 h 3120348"/>
              <a:gd name="connsiteX4584" fmla="*/ 4051799 w 5135807"/>
              <a:gd name="connsiteY4584" fmla="*/ 691803 h 3120348"/>
              <a:gd name="connsiteX4585" fmla="*/ 4048908 w 5135807"/>
              <a:gd name="connsiteY4585" fmla="*/ 697592 h 3120348"/>
              <a:gd name="connsiteX4586" fmla="*/ 4069143 w 5135807"/>
              <a:gd name="connsiteY4586" fmla="*/ 700486 h 3120348"/>
              <a:gd name="connsiteX4587" fmla="*/ 4100941 w 5135807"/>
              <a:gd name="connsiteY4587" fmla="*/ 694697 h 3120348"/>
              <a:gd name="connsiteX4588" fmla="*/ 4112504 w 5135807"/>
              <a:gd name="connsiteY4588" fmla="*/ 691803 h 3120348"/>
              <a:gd name="connsiteX4589" fmla="*/ 4109613 w 5135807"/>
              <a:gd name="connsiteY4589" fmla="*/ 688908 h 3120348"/>
              <a:gd name="connsiteX4590" fmla="*/ 4117201 w 5135807"/>
              <a:gd name="connsiteY4590" fmla="*/ 688908 h 3120348"/>
              <a:gd name="connsiteX4591" fmla="*/ 4117961 w 5135807"/>
              <a:gd name="connsiteY4591" fmla="*/ 688908 h 3120348"/>
              <a:gd name="connsiteX4592" fmla="*/ 4117969 w 5135807"/>
              <a:gd name="connsiteY4592" fmla="*/ 689406 h 3120348"/>
              <a:gd name="connsiteX4593" fmla="*/ 4118285 w 5135807"/>
              <a:gd name="connsiteY4593" fmla="*/ 688908 h 3120348"/>
              <a:gd name="connsiteX4594" fmla="*/ 4117961 w 5135807"/>
              <a:gd name="connsiteY4594" fmla="*/ 688908 h 3120348"/>
              <a:gd name="connsiteX4595" fmla="*/ 4117923 w 5135807"/>
              <a:gd name="connsiteY4595" fmla="*/ 686375 h 3120348"/>
              <a:gd name="connsiteX4596" fmla="*/ 4124066 w 5135807"/>
              <a:gd name="connsiteY4596" fmla="*/ 694697 h 3120348"/>
              <a:gd name="connsiteX4597" fmla="*/ 4144301 w 5135807"/>
              <a:gd name="connsiteY4597" fmla="*/ 694697 h 3120348"/>
              <a:gd name="connsiteX4598" fmla="*/ 4178989 w 5135807"/>
              <a:gd name="connsiteY4598" fmla="*/ 691803 h 3120348"/>
              <a:gd name="connsiteX4599" fmla="*/ 4196622 w 5135807"/>
              <a:gd name="connsiteY4599" fmla="*/ 691803 h 3120348"/>
              <a:gd name="connsiteX4600" fmla="*/ 4195972 w 5135807"/>
              <a:gd name="connsiteY4600" fmla="*/ 693250 h 3120348"/>
              <a:gd name="connsiteX4601" fmla="*/ 4199224 w 5135807"/>
              <a:gd name="connsiteY4601" fmla="*/ 691803 h 3120348"/>
              <a:gd name="connsiteX4602" fmla="*/ 4196695 w 5135807"/>
              <a:gd name="connsiteY4602" fmla="*/ 691803 h 3120348"/>
              <a:gd name="connsiteX4603" fmla="*/ 4196622 w 5135807"/>
              <a:gd name="connsiteY4603" fmla="*/ 691803 h 3120348"/>
              <a:gd name="connsiteX4604" fmla="*/ 4199224 w 5135807"/>
              <a:gd name="connsiteY4604" fmla="*/ 686013 h 3120348"/>
              <a:gd name="connsiteX4605" fmla="*/ 4207896 w 5135807"/>
              <a:gd name="connsiteY4605" fmla="*/ 691803 h 3120348"/>
              <a:gd name="connsiteX4606" fmla="*/ 4219459 w 5135807"/>
              <a:gd name="connsiteY4606" fmla="*/ 688908 h 3120348"/>
              <a:gd name="connsiteX4607" fmla="*/ 4274382 w 5135807"/>
              <a:gd name="connsiteY4607" fmla="*/ 694697 h 3120348"/>
              <a:gd name="connsiteX4608" fmla="*/ 4297508 w 5135807"/>
              <a:gd name="connsiteY4608" fmla="*/ 697592 h 3120348"/>
              <a:gd name="connsiteX4609" fmla="*/ 4309070 w 5135807"/>
              <a:gd name="connsiteY4609" fmla="*/ 700486 h 3120348"/>
              <a:gd name="connsiteX4610" fmla="*/ 4303289 w 5135807"/>
              <a:gd name="connsiteY4610" fmla="*/ 703381 h 3120348"/>
              <a:gd name="connsiteX4611" fmla="*/ 4311961 w 5135807"/>
              <a:gd name="connsiteY4611" fmla="*/ 709170 h 3120348"/>
              <a:gd name="connsiteX4612" fmla="*/ 4314852 w 5135807"/>
              <a:gd name="connsiteY4612" fmla="*/ 700486 h 3120348"/>
              <a:gd name="connsiteX4613" fmla="*/ 4326414 w 5135807"/>
              <a:gd name="connsiteY4613" fmla="*/ 706275 h 3120348"/>
              <a:gd name="connsiteX4614" fmla="*/ 4323524 w 5135807"/>
              <a:gd name="connsiteY4614" fmla="*/ 717854 h 3120348"/>
              <a:gd name="connsiteX4615" fmla="*/ 4314852 w 5135807"/>
              <a:gd name="connsiteY4615" fmla="*/ 720748 h 3120348"/>
              <a:gd name="connsiteX4616" fmla="*/ 4297508 w 5135807"/>
              <a:gd name="connsiteY4616" fmla="*/ 741010 h 3120348"/>
              <a:gd name="connsiteX4617" fmla="*/ 4239694 w 5135807"/>
              <a:gd name="connsiteY4617" fmla="*/ 772851 h 3120348"/>
              <a:gd name="connsiteX4618" fmla="*/ 4233912 w 5135807"/>
              <a:gd name="connsiteY4618" fmla="*/ 781534 h 3120348"/>
              <a:gd name="connsiteX4619" fmla="*/ 4228131 w 5135807"/>
              <a:gd name="connsiteY4619" fmla="*/ 775745 h 3120348"/>
              <a:gd name="connsiteX4620" fmla="*/ 4207896 w 5135807"/>
              <a:gd name="connsiteY4620" fmla="*/ 787323 h 3120348"/>
              <a:gd name="connsiteX4621" fmla="*/ 4199224 w 5135807"/>
              <a:gd name="connsiteY4621" fmla="*/ 781534 h 3120348"/>
              <a:gd name="connsiteX4622" fmla="*/ 4193443 w 5135807"/>
              <a:gd name="connsiteY4622" fmla="*/ 787323 h 3120348"/>
              <a:gd name="connsiteX4623" fmla="*/ 4199224 w 5135807"/>
              <a:gd name="connsiteY4623" fmla="*/ 790218 h 3120348"/>
              <a:gd name="connsiteX4624" fmla="*/ 4193443 w 5135807"/>
              <a:gd name="connsiteY4624" fmla="*/ 793113 h 3120348"/>
              <a:gd name="connsiteX4625" fmla="*/ 4207896 w 5135807"/>
              <a:gd name="connsiteY4625" fmla="*/ 796007 h 3120348"/>
              <a:gd name="connsiteX4626" fmla="*/ 4239694 w 5135807"/>
              <a:gd name="connsiteY4626" fmla="*/ 787323 h 3120348"/>
              <a:gd name="connsiteX4627" fmla="*/ 4245475 w 5135807"/>
              <a:gd name="connsiteY4627" fmla="*/ 796007 h 3120348"/>
              <a:gd name="connsiteX4628" fmla="*/ 4248366 w 5135807"/>
              <a:gd name="connsiteY4628" fmla="*/ 804691 h 3120348"/>
              <a:gd name="connsiteX4629" fmla="*/ 4257038 w 5135807"/>
              <a:gd name="connsiteY4629" fmla="*/ 796007 h 3120348"/>
              <a:gd name="connsiteX4630" fmla="*/ 4254147 w 5135807"/>
              <a:gd name="connsiteY4630" fmla="*/ 796007 h 3120348"/>
              <a:gd name="connsiteX4631" fmla="*/ 4259928 w 5135807"/>
              <a:gd name="connsiteY4631" fmla="*/ 790218 h 3120348"/>
              <a:gd name="connsiteX4632" fmla="*/ 4262820 w 5135807"/>
              <a:gd name="connsiteY4632" fmla="*/ 793113 h 3120348"/>
              <a:gd name="connsiteX4633" fmla="*/ 4265710 w 5135807"/>
              <a:gd name="connsiteY4633" fmla="*/ 784429 h 3120348"/>
              <a:gd name="connsiteX4634" fmla="*/ 4271492 w 5135807"/>
              <a:gd name="connsiteY4634" fmla="*/ 790218 h 3120348"/>
              <a:gd name="connsiteX4635" fmla="*/ 4271492 w 5135807"/>
              <a:gd name="connsiteY4635" fmla="*/ 793113 h 3120348"/>
              <a:gd name="connsiteX4636" fmla="*/ 4280164 w 5135807"/>
              <a:gd name="connsiteY4636" fmla="*/ 787323 h 3120348"/>
              <a:gd name="connsiteX4637" fmla="*/ 4288836 w 5135807"/>
              <a:gd name="connsiteY4637" fmla="*/ 790218 h 3120348"/>
              <a:gd name="connsiteX4638" fmla="*/ 4285945 w 5135807"/>
              <a:gd name="connsiteY4638" fmla="*/ 796007 h 3120348"/>
              <a:gd name="connsiteX4639" fmla="*/ 4291726 w 5135807"/>
              <a:gd name="connsiteY4639" fmla="*/ 798902 h 3120348"/>
              <a:gd name="connsiteX4640" fmla="*/ 4297508 w 5135807"/>
              <a:gd name="connsiteY4640" fmla="*/ 798902 h 3120348"/>
              <a:gd name="connsiteX4641" fmla="*/ 4291726 w 5135807"/>
              <a:gd name="connsiteY4641" fmla="*/ 790218 h 3120348"/>
              <a:gd name="connsiteX4642" fmla="*/ 4297508 w 5135807"/>
              <a:gd name="connsiteY4642" fmla="*/ 787323 h 3120348"/>
              <a:gd name="connsiteX4643" fmla="*/ 4303289 w 5135807"/>
              <a:gd name="connsiteY4643" fmla="*/ 796007 h 3120348"/>
              <a:gd name="connsiteX4644" fmla="*/ 4308316 w 5135807"/>
              <a:gd name="connsiteY4644" fmla="*/ 793490 h 3120348"/>
              <a:gd name="connsiteX4645" fmla="*/ 4309070 w 5135807"/>
              <a:gd name="connsiteY4645" fmla="*/ 796007 h 3120348"/>
              <a:gd name="connsiteX4646" fmla="*/ 4314852 w 5135807"/>
              <a:gd name="connsiteY4646" fmla="*/ 796007 h 3120348"/>
              <a:gd name="connsiteX4647" fmla="*/ 4320633 w 5135807"/>
              <a:gd name="connsiteY4647" fmla="*/ 787323 h 3120348"/>
              <a:gd name="connsiteX4648" fmla="*/ 4314852 w 5135807"/>
              <a:gd name="connsiteY4648" fmla="*/ 784429 h 3120348"/>
              <a:gd name="connsiteX4649" fmla="*/ 4320633 w 5135807"/>
              <a:gd name="connsiteY4649" fmla="*/ 778640 h 3120348"/>
              <a:gd name="connsiteX4650" fmla="*/ 4352430 w 5135807"/>
              <a:gd name="connsiteY4650" fmla="*/ 775745 h 3120348"/>
              <a:gd name="connsiteX4651" fmla="*/ 4369774 w 5135807"/>
              <a:gd name="connsiteY4651" fmla="*/ 778640 h 3120348"/>
              <a:gd name="connsiteX4652" fmla="*/ 4352430 w 5135807"/>
              <a:gd name="connsiteY4652" fmla="*/ 781534 h 3120348"/>
              <a:gd name="connsiteX4653" fmla="*/ 4355322 w 5135807"/>
              <a:gd name="connsiteY4653" fmla="*/ 793113 h 3120348"/>
              <a:gd name="connsiteX4654" fmla="*/ 4349540 w 5135807"/>
              <a:gd name="connsiteY4654" fmla="*/ 796007 h 3120348"/>
              <a:gd name="connsiteX4655" fmla="*/ 4369774 w 5135807"/>
              <a:gd name="connsiteY4655" fmla="*/ 801796 h 3120348"/>
              <a:gd name="connsiteX4656" fmla="*/ 4378447 w 5135807"/>
              <a:gd name="connsiteY4656" fmla="*/ 798902 h 3120348"/>
              <a:gd name="connsiteX4657" fmla="*/ 4380175 w 5135807"/>
              <a:gd name="connsiteY4657" fmla="*/ 800632 h 3120348"/>
              <a:gd name="connsiteX4658" fmla="*/ 4378085 w 5135807"/>
              <a:gd name="connsiteY4658" fmla="*/ 803018 h 3120348"/>
              <a:gd name="connsiteX4659" fmla="*/ 4381338 w 5135807"/>
              <a:gd name="connsiteY4659" fmla="*/ 801796 h 3120348"/>
              <a:gd name="connsiteX4660" fmla="*/ 4380175 w 5135807"/>
              <a:gd name="connsiteY4660" fmla="*/ 800632 h 3120348"/>
              <a:gd name="connsiteX4661" fmla="*/ 4384228 w 5135807"/>
              <a:gd name="connsiteY4661" fmla="*/ 796007 h 3120348"/>
              <a:gd name="connsiteX4662" fmla="*/ 4390010 w 5135807"/>
              <a:gd name="connsiteY4662" fmla="*/ 798902 h 3120348"/>
              <a:gd name="connsiteX4663" fmla="*/ 4398682 w 5135807"/>
              <a:gd name="connsiteY4663" fmla="*/ 790218 h 3120348"/>
              <a:gd name="connsiteX4664" fmla="*/ 4407354 w 5135807"/>
              <a:gd name="connsiteY4664" fmla="*/ 787323 h 3120348"/>
              <a:gd name="connsiteX4665" fmla="*/ 4410244 w 5135807"/>
              <a:gd name="connsiteY4665" fmla="*/ 778640 h 3120348"/>
              <a:gd name="connsiteX4666" fmla="*/ 4418916 w 5135807"/>
              <a:gd name="connsiteY4666" fmla="*/ 784429 h 3120348"/>
              <a:gd name="connsiteX4667" fmla="*/ 4427588 w 5135807"/>
              <a:gd name="connsiteY4667" fmla="*/ 778640 h 3120348"/>
              <a:gd name="connsiteX4668" fmla="*/ 4430479 w 5135807"/>
              <a:gd name="connsiteY4668" fmla="*/ 787323 h 3120348"/>
              <a:gd name="connsiteX4669" fmla="*/ 4436260 w 5135807"/>
              <a:gd name="connsiteY4669" fmla="*/ 790218 h 3120348"/>
              <a:gd name="connsiteX4670" fmla="*/ 4470949 w 5135807"/>
              <a:gd name="connsiteY4670" fmla="*/ 781534 h 3120348"/>
              <a:gd name="connsiteX4671" fmla="*/ 4485402 w 5135807"/>
              <a:gd name="connsiteY4671" fmla="*/ 764167 h 3120348"/>
              <a:gd name="connsiteX4672" fmla="*/ 4488293 w 5135807"/>
              <a:gd name="connsiteY4672" fmla="*/ 767061 h 3120348"/>
              <a:gd name="connsiteX4673" fmla="*/ 4502746 w 5135807"/>
              <a:gd name="connsiteY4673" fmla="*/ 758378 h 3120348"/>
              <a:gd name="connsiteX4674" fmla="*/ 4496965 w 5135807"/>
              <a:gd name="connsiteY4674" fmla="*/ 772851 h 3120348"/>
              <a:gd name="connsiteX4675" fmla="*/ 4485402 w 5135807"/>
              <a:gd name="connsiteY4675" fmla="*/ 784429 h 3120348"/>
              <a:gd name="connsiteX4676" fmla="*/ 4482512 w 5135807"/>
              <a:gd name="connsiteY4676" fmla="*/ 781534 h 3120348"/>
              <a:gd name="connsiteX4677" fmla="*/ 4479621 w 5135807"/>
              <a:gd name="connsiteY4677" fmla="*/ 784429 h 3120348"/>
              <a:gd name="connsiteX4678" fmla="*/ 4485402 w 5135807"/>
              <a:gd name="connsiteY4678" fmla="*/ 793113 h 3120348"/>
              <a:gd name="connsiteX4679" fmla="*/ 4488293 w 5135807"/>
              <a:gd name="connsiteY4679" fmla="*/ 787323 h 3120348"/>
              <a:gd name="connsiteX4680" fmla="*/ 4499856 w 5135807"/>
              <a:gd name="connsiteY4680" fmla="*/ 796007 h 3120348"/>
              <a:gd name="connsiteX4681" fmla="*/ 4511418 w 5135807"/>
              <a:gd name="connsiteY4681" fmla="*/ 796007 h 3120348"/>
              <a:gd name="connsiteX4682" fmla="*/ 4514309 w 5135807"/>
              <a:gd name="connsiteY4682" fmla="*/ 801796 h 3120348"/>
              <a:gd name="connsiteX4683" fmla="*/ 4514309 w 5135807"/>
              <a:gd name="connsiteY4683" fmla="*/ 804691 h 3120348"/>
              <a:gd name="connsiteX4684" fmla="*/ 4525872 w 5135807"/>
              <a:gd name="connsiteY4684" fmla="*/ 796007 h 3120348"/>
              <a:gd name="connsiteX4685" fmla="*/ 4525872 w 5135807"/>
              <a:gd name="connsiteY4685" fmla="*/ 801796 h 3120348"/>
              <a:gd name="connsiteX4686" fmla="*/ 4533873 w 5135807"/>
              <a:gd name="connsiteY4686" fmla="*/ 808206 h 3120348"/>
              <a:gd name="connsiteX4687" fmla="*/ 4533222 w 5135807"/>
              <a:gd name="connsiteY4687" fmla="*/ 808495 h 3120348"/>
              <a:gd name="connsiteX4688" fmla="*/ 4520090 w 5135807"/>
              <a:gd name="connsiteY4688" fmla="*/ 813375 h 3120348"/>
              <a:gd name="connsiteX4689" fmla="*/ 4522981 w 5135807"/>
              <a:gd name="connsiteY4689" fmla="*/ 819164 h 3120348"/>
              <a:gd name="connsiteX4690" fmla="*/ 4546106 w 5135807"/>
              <a:gd name="connsiteY4690" fmla="*/ 824953 h 3120348"/>
              <a:gd name="connsiteX4691" fmla="*/ 4533460 w 5135807"/>
              <a:gd name="connsiteY4691" fmla="*/ 837617 h 3120348"/>
              <a:gd name="connsiteX4692" fmla="*/ 4533368 w 5135807"/>
              <a:gd name="connsiteY4692" fmla="*/ 837709 h 3120348"/>
              <a:gd name="connsiteX4693" fmla="*/ 4525872 w 5135807"/>
              <a:gd name="connsiteY4693" fmla="*/ 842320 h 3120348"/>
              <a:gd name="connsiteX4694" fmla="*/ 4525872 w 5135807"/>
              <a:gd name="connsiteY4694" fmla="*/ 845215 h 3120348"/>
              <a:gd name="connsiteX4695" fmla="*/ 4540326 w 5135807"/>
              <a:gd name="connsiteY4695" fmla="*/ 845215 h 3120348"/>
              <a:gd name="connsiteX4696" fmla="*/ 4554778 w 5135807"/>
              <a:gd name="connsiteY4696" fmla="*/ 845215 h 3120348"/>
              <a:gd name="connsiteX4697" fmla="*/ 4560560 w 5135807"/>
              <a:gd name="connsiteY4697" fmla="*/ 842320 h 3120348"/>
              <a:gd name="connsiteX4698" fmla="*/ 4566342 w 5135807"/>
              <a:gd name="connsiteY4698" fmla="*/ 856793 h 3120348"/>
              <a:gd name="connsiteX4699" fmla="*/ 4577904 w 5135807"/>
              <a:gd name="connsiteY4699" fmla="*/ 856793 h 3120348"/>
              <a:gd name="connsiteX4700" fmla="*/ 4569232 w 5135807"/>
              <a:gd name="connsiteY4700" fmla="*/ 862582 h 3120348"/>
              <a:gd name="connsiteX4701" fmla="*/ 4569232 w 5135807"/>
              <a:gd name="connsiteY4701" fmla="*/ 868371 h 3120348"/>
              <a:gd name="connsiteX4702" fmla="*/ 4580795 w 5135807"/>
              <a:gd name="connsiteY4702" fmla="*/ 871266 h 3120348"/>
              <a:gd name="connsiteX4703" fmla="*/ 4575014 w 5135807"/>
              <a:gd name="connsiteY4703" fmla="*/ 882844 h 3120348"/>
              <a:gd name="connsiteX4704" fmla="*/ 4592358 w 5135807"/>
              <a:gd name="connsiteY4704" fmla="*/ 879950 h 3120348"/>
              <a:gd name="connsiteX4705" fmla="*/ 4592358 w 5135807"/>
              <a:gd name="connsiteY4705" fmla="*/ 877055 h 3120348"/>
              <a:gd name="connsiteX4706" fmla="*/ 4601030 w 5135807"/>
              <a:gd name="connsiteY4706" fmla="*/ 877055 h 3120348"/>
              <a:gd name="connsiteX4707" fmla="*/ 4603920 w 5135807"/>
              <a:gd name="connsiteY4707" fmla="*/ 879950 h 3120348"/>
              <a:gd name="connsiteX4708" fmla="*/ 4592358 w 5135807"/>
              <a:gd name="connsiteY4708" fmla="*/ 885739 h 3120348"/>
              <a:gd name="connsiteX4709" fmla="*/ 4595248 w 5135807"/>
              <a:gd name="connsiteY4709" fmla="*/ 888633 h 3120348"/>
              <a:gd name="connsiteX4710" fmla="*/ 4586576 w 5135807"/>
              <a:gd name="connsiteY4710" fmla="*/ 888633 h 3120348"/>
              <a:gd name="connsiteX4711" fmla="*/ 4563451 w 5135807"/>
              <a:gd name="connsiteY4711" fmla="*/ 906001 h 3120348"/>
              <a:gd name="connsiteX4712" fmla="*/ 4577904 w 5135807"/>
              <a:gd name="connsiteY4712" fmla="*/ 908895 h 3120348"/>
              <a:gd name="connsiteX4713" fmla="*/ 4603920 w 5135807"/>
              <a:gd name="connsiteY4713" fmla="*/ 906001 h 3120348"/>
              <a:gd name="connsiteX4714" fmla="*/ 4592358 w 5135807"/>
              <a:gd name="connsiteY4714" fmla="*/ 914685 h 3120348"/>
              <a:gd name="connsiteX4715" fmla="*/ 4583686 w 5135807"/>
              <a:gd name="connsiteY4715" fmla="*/ 914685 h 3120348"/>
              <a:gd name="connsiteX4716" fmla="*/ 4580795 w 5135807"/>
              <a:gd name="connsiteY4716" fmla="*/ 923368 h 3120348"/>
              <a:gd name="connsiteX4717" fmla="*/ 4603920 w 5135807"/>
              <a:gd name="connsiteY4717" fmla="*/ 926263 h 3120348"/>
              <a:gd name="connsiteX4718" fmla="*/ 4606811 w 5135807"/>
              <a:gd name="connsiteY4718" fmla="*/ 926263 h 3120348"/>
              <a:gd name="connsiteX4719" fmla="*/ 4621264 w 5135807"/>
              <a:gd name="connsiteY4719" fmla="*/ 932052 h 3120348"/>
              <a:gd name="connsiteX4720" fmla="*/ 4629936 w 5135807"/>
              <a:gd name="connsiteY4720" fmla="*/ 929157 h 3120348"/>
              <a:gd name="connsiteX4721" fmla="*/ 4632828 w 5135807"/>
              <a:gd name="connsiteY4721" fmla="*/ 934947 h 3120348"/>
              <a:gd name="connsiteX4722" fmla="*/ 4621264 w 5135807"/>
              <a:gd name="connsiteY4722" fmla="*/ 937841 h 3120348"/>
              <a:gd name="connsiteX4723" fmla="*/ 4644390 w 5135807"/>
              <a:gd name="connsiteY4723" fmla="*/ 960998 h 3120348"/>
              <a:gd name="connsiteX4724" fmla="*/ 4655953 w 5135807"/>
              <a:gd name="connsiteY4724" fmla="*/ 960998 h 3120348"/>
              <a:gd name="connsiteX4725" fmla="*/ 4653062 w 5135807"/>
              <a:gd name="connsiteY4725" fmla="*/ 952314 h 3120348"/>
              <a:gd name="connsiteX4726" fmla="*/ 4644390 w 5135807"/>
              <a:gd name="connsiteY4726" fmla="*/ 952314 h 3120348"/>
              <a:gd name="connsiteX4727" fmla="*/ 4647281 w 5135807"/>
              <a:gd name="connsiteY4727" fmla="*/ 946525 h 3120348"/>
              <a:gd name="connsiteX4728" fmla="*/ 4641500 w 5135807"/>
              <a:gd name="connsiteY4728" fmla="*/ 943630 h 3120348"/>
              <a:gd name="connsiteX4729" fmla="*/ 4639091 w 5135807"/>
              <a:gd name="connsiteY4729" fmla="*/ 941218 h 3120348"/>
              <a:gd name="connsiteX4730" fmla="*/ 4641138 w 5135807"/>
              <a:gd name="connsiteY4730" fmla="*/ 938927 h 3120348"/>
              <a:gd name="connsiteX4731" fmla="*/ 4653062 w 5135807"/>
              <a:gd name="connsiteY4731" fmla="*/ 937841 h 3120348"/>
              <a:gd name="connsiteX4732" fmla="*/ 4650172 w 5135807"/>
              <a:gd name="connsiteY4732" fmla="*/ 943630 h 3120348"/>
              <a:gd name="connsiteX4733" fmla="*/ 4661734 w 5135807"/>
              <a:gd name="connsiteY4733" fmla="*/ 960998 h 3120348"/>
              <a:gd name="connsiteX4734" fmla="*/ 4661734 w 5135807"/>
              <a:gd name="connsiteY4734" fmla="*/ 969681 h 3120348"/>
              <a:gd name="connsiteX4735" fmla="*/ 4673297 w 5135807"/>
              <a:gd name="connsiteY4735" fmla="*/ 978365 h 3120348"/>
              <a:gd name="connsiteX4736" fmla="*/ 4681969 w 5135807"/>
              <a:gd name="connsiteY4736" fmla="*/ 978365 h 3120348"/>
              <a:gd name="connsiteX4737" fmla="*/ 4676188 w 5135807"/>
              <a:gd name="connsiteY4737" fmla="*/ 992838 h 3120348"/>
              <a:gd name="connsiteX4738" fmla="*/ 4667516 w 5135807"/>
              <a:gd name="connsiteY4738" fmla="*/ 987049 h 3120348"/>
              <a:gd name="connsiteX4739" fmla="*/ 4658844 w 5135807"/>
              <a:gd name="connsiteY4739" fmla="*/ 992838 h 3120348"/>
              <a:gd name="connsiteX4740" fmla="*/ 4664625 w 5135807"/>
              <a:gd name="connsiteY4740" fmla="*/ 995733 h 3120348"/>
              <a:gd name="connsiteX4741" fmla="*/ 4661734 w 5135807"/>
              <a:gd name="connsiteY4741" fmla="*/ 995733 h 3120348"/>
              <a:gd name="connsiteX4742" fmla="*/ 4676188 w 5135807"/>
              <a:gd name="connsiteY4742" fmla="*/ 995733 h 3120348"/>
              <a:gd name="connsiteX4743" fmla="*/ 4684860 w 5135807"/>
              <a:gd name="connsiteY4743" fmla="*/ 998627 h 3120348"/>
              <a:gd name="connsiteX4744" fmla="*/ 4693532 w 5135807"/>
              <a:gd name="connsiteY4744" fmla="*/ 992838 h 3120348"/>
              <a:gd name="connsiteX4745" fmla="*/ 4702204 w 5135807"/>
              <a:gd name="connsiteY4745" fmla="*/ 1004416 h 3120348"/>
              <a:gd name="connsiteX4746" fmla="*/ 4699313 w 5135807"/>
              <a:gd name="connsiteY4746" fmla="*/ 1010205 h 3120348"/>
              <a:gd name="connsiteX4747" fmla="*/ 4702204 w 5135807"/>
              <a:gd name="connsiteY4747" fmla="*/ 1015995 h 3120348"/>
              <a:gd name="connsiteX4748" fmla="*/ 4699313 w 5135807"/>
              <a:gd name="connsiteY4748" fmla="*/ 1021784 h 3120348"/>
              <a:gd name="connsiteX4749" fmla="*/ 4673297 w 5135807"/>
              <a:gd name="connsiteY4749" fmla="*/ 1021784 h 3120348"/>
              <a:gd name="connsiteX4750" fmla="*/ 4670406 w 5135807"/>
              <a:gd name="connsiteY4750" fmla="*/ 1033362 h 3120348"/>
              <a:gd name="connsiteX4751" fmla="*/ 4664625 w 5135807"/>
              <a:gd name="connsiteY4751" fmla="*/ 1018889 h 3120348"/>
              <a:gd name="connsiteX4752" fmla="*/ 4673297 w 5135807"/>
              <a:gd name="connsiteY4752" fmla="*/ 1007311 h 3120348"/>
              <a:gd name="connsiteX4753" fmla="*/ 4650172 w 5135807"/>
              <a:gd name="connsiteY4753" fmla="*/ 1004416 h 3120348"/>
              <a:gd name="connsiteX4754" fmla="*/ 4641500 w 5135807"/>
              <a:gd name="connsiteY4754" fmla="*/ 1007311 h 3120348"/>
              <a:gd name="connsiteX4755" fmla="*/ 4636260 w 5135807"/>
              <a:gd name="connsiteY4755" fmla="*/ 1007311 h 3120348"/>
              <a:gd name="connsiteX4756" fmla="*/ 4643758 w 5135807"/>
              <a:gd name="connsiteY4756" fmla="*/ 1005276 h 3120348"/>
              <a:gd name="connsiteX4757" fmla="*/ 4629936 w 5135807"/>
              <a:gd name="connsiteY4757" fmla="*/ 1007311 h 3120348"/>
              <a:gd name="connsiteX4758" fmla="*/ 4631382 w 5135807"/>
              <a:gd name="connsiteY4758" fmla="*/ 1007311 h 3120348"/>
              <a:gd name="connsiteX4759" fmla="*/ 4636260 w 5135807"/>
              <a:gd name="connsiteY4759" fmla="*/ 1007311 h 3120348"/>
              <a:gd name="connsiteX4760" fmla="*/ 4629699 w 5135807"/>
              <a:gd name="connsiteY4760" fmla="*/ 1009092 h 3120348"/>
              <a:gd name="connsiteX4761" fmla="*/ 4603920 w 5135807"/>
              <a:gd name="connsiteY4761" fmla="*/ 1015995 h 3120348"/>
              <a:gd name="connsiteX4762" fmla="*/ 4603920 w 5135807"/>
              <a:gd name="connsiteY4762" fmla="*/ 1021784 h 3120348"/>
              <a:gd name="connsiteX4763" fmla="*/ 4624156 w 5135807"/>
              <a:gd name="connsiteY4763" fmla="*/ 1027573 h 3120348"/>
              <a:gd name="connsiteX4764" fmla="*/ 4624156 w 5135807"/>
              <a:gd name="connsiteY4764" fmla="*/ 1021784 h 3120348"/>
              <a:gd name="connsiteX4765" fmla="*/ 4647281 w 5135807"/>
              <a:gd name="connsiteY4765" fmla="*/ 1030467 h 3120348"/>
              <a:gd name="connsiteX4766" fmla="*/ 4658844 w 5135807"/>
              <a:gd name="connsiteY4766" fmla="*/ 1021784 h 3120348"/>
              <a:gd name="connsiteX4767" fmla="*/ 4655953 w 5135807"/>
              <a:gd name="connsiteY4767" fmla="*/ 1033362 h 3120348"/>
              <a:gd name="connsiteX4768" fmla="*/ 4661734 w 5135807"/>
              <a:gd name="connsiteY4768" fmla="*/ 1033362 h 3120348"/>
              <a:gd name="connsiteX4769" fmla="*/ 4661734 w 5135807"/>
              <a:gd name="connsiteY4769" fmla="*/ 1039151 h 3120348"/>
              <a:gd name="connsiteX4770" fmla="*/ 4673297 w 5135807"/>
              <a:gd name="connsiteY4770" fmla="*/ 1047835 h 3120348"/>
              <a:gd name="connsiteX4771" fmla="*/ 4670406 w 5135807"/>
              <a:gd name="connsiteY4771" fmla="*/ 1047835 h 3120348"/>
              <a:gd name="connsiteX4772" fmla="*/ 4676188 w 5135807"/>
              <a:gd name="connsiteY4772" fmla="*/ 1053624 h 3120348"/>
              <a:gd name="connsiteX4773" fmla="*/ 4679078 w 5135807"/>
              <a:gd name="connsiteY4773" fmla="*/ 1042046 h 3120348"/>
              <a:gd name="connsiteX4774" fmla="*/ 4684860 w 5135807"/>
              <a:gd name="connsiteY4774" fmla="*/ 1042046 h 3120348"/>
              <a:gd name="connsiteX4775" fmla="*/ 4687750 w 5135807"/>
              <a:gd name="connsiteY4775" fmla="*/ 1056519 h 3120348"/>
              <a:gd name="connsiteX4776" fmla="*/ 4679078 w 5135807"/>
              <a:gd name="connsiteY4776" fmla="*/ 1056519 h 3120348"/>
              <a:gd name="connsiteX4777" fmla="*/ 4676188 w 5135807"/>
              <a:gd name="connsiteY4777" fmla="*/ 1056519 h 3120348"/>
              <a:gd name="connsiteX4778" fmla="*/ 4673297 w 5135807"/>
              <a:gd name="connsiteY4778" fmla="*/ 1068097 h 3120348"/>
              <a:gd name="connsiteX4779" fmla="*/ 4681969 w 5135807"/>
              <a:gd name="connsiteY4779" fmla="*/ 1065202 h 3120348"/>
              <a:gd name="connsiteX4780" fmla="*/ 4690641 w 5135807"/>
              <a:gd name="connsiteY4780" fmla="*/ 1070991 h 3120348"/>
              <a:gd name="connsiteX4781" fmla="*/ 4681969 w 5135807"/>
              <a:gd name="connsiteY4781" fmla="*/ 1073886 h 3120348"/>
              <a:gd name="connsiteX4782" fmla="*/ 4673297 w 5135807"/>
              <a:gd name="connsiteY4782" fmla="*/ 1070991 h 3120348"/>
              <a:gd name="connsiteX4783" fmla="*/ 4664625 w 5135807"/>
              <a:gd name="connsiteY4783" fmla="*/ 1073886 h 3120348"/>
              <a:gd name="connsiteX4784" fmla="*/ 4661734 w 5135807"/>
              <a:gd name="connsiteY4784" fmla="*/ 1076781 h 3120348"/>
              <a:gd name="connsiteX4785" fmla="*/ 4664625 w 5135807"/>
              <a:gd name="connsiteY4785" fmla="*/ 1082570 h 3120348"/>
              <a:gd name="connsiteX4786" fmla="*/ 4673297 w 5135807"/>
              <a:gd name="connsiteY4786" fmla="*/ 1079675 h 3120348"/>
              <a:gd name="connsiteX4787" fmla="*/ 4676188 w 5135807"/>
              <a:gd name="connsiteY4787" fmla="*/ 1082570 h 3120348"/>
              <a:gd name="connsiteX4788" fmla="*/ 4702204 w 5135807"/>
              <a:gd name="connsiteY4788" fmla="*/ 1082570 h 3120348"/>
              <a:gd name="connsiteX4789" fmla="*/ 4716658 w 5135807"/>
              <a:gd name="connsiteY4789" fmla="*/ 1076781 h 3120348"/>
              <a:gd name="connsiteX4790" fmla="*/ 4722438 w 5135807"/>
              <a:gd name="connsiteY4790" fmla="*/ 1068097 h 3120348"/>
              <a:gd name="connsiteX4791" fmla="*/ 4725330 w 5135807"/>
              <a:gd name="connsiteY4791" fmla="*/ 1073886 h 3120348"/>
              <a:gd name="connsiteX4792" fmla="*/ 4728220 w 5135807"/>
              <a:gd name="connsiteY4792" fmla="*/ 1070991 h 3120348"/>
              <a:gd name="connsiteX4793" fmla="*/ 4734002 w 5135807"/>
              <a:gd name="connsiteY4793" fmla="*/ 1073886 h 3120348"/>
              <a:gd name="connsiteX4794" fmla="*/ 4725330 w 5135807"/>
              <a:gd name="connsiteY4794" fmla="*/ 1082570 h 3120348"/>
              <a:gd name="connsiteX4795" fmla="*/ 4707985 w 5135807"/>
              <a:gd name="connsiteY4795" fmla="*/ 1088359 h 3120348"/>
              <a:gd name="connsiteX4796" fmla="*/ 4722438 w 5135807"/>
              <a:gd name="connsiteY4796" fmla="*/ 1091253 h 3120348"/>
              <a:gd name="connsiteX4797" fmla="*/ 4693532 w 5135807"/>
              <a:gd name="connsiteY4797" fmla="*/ 1125988 h 3120348"/>
              <a:gd name="connsiteX4798" fmla="*/ 4687750 w 5135807"/>
              <a:gd name="connsiteY4798" fmla="*/ 1140461 h 3120348"/>
              <a:gd name="connsiteX4799" fmla="*/ 4684860 w 5135807"/>
              <a:gd name="connsiteY4799" fmla="*/ 1137567 h 3120348"/>
              <a:gd name="connsiteX4800" fmla="*/ 4673297 w 5135807"/>
              <a:gd name="connsiteY4800" fmla="*/ 1143356 h 3120348"/>
              <a:gd name="connsiteX4801" fmla="*/ 4670948 w 5135807"/>
              <a:gd name="connsiteY4801" fmla="*/ 1150411 h 3120348"/>
              <a:gd name="connsiteX4802" fmla="*/ 4664625 w 5135807"/>
              <a:gd name="connsiteY4802" fmla="*/ 1149145 h 3120348"/>
              <a:gd name="connsiteX4803" fmla="*/ 4661734 w 5135807"/>
              <a:gd name="connsiteY4803" fmla="*/ 1154934 h 3120348"/>
              <a:gd name="connsiteX4804" fmla="*/ 4653062 w 5135807"/>
              <a:gd name="connsiteY4804" fmla="*/ 1152039 h 3120348"/>
              <a:gd name="connsiteX4805" fmla="*/ 4653062 w 5135807"/>
              <a:gd name="connsiteY4805" fmla="*/ 1169407 h 3120348"/>
              <a:gd name="connsiteX4806" fmla="*/ 4635718 w 5135807"/>
              <a:gd name="connsiteY4806" fmla="*/ 1169407 h 3120348"/>
              <a:gd name="connsiteX4807" fmla="*/ 4641500 w 5135807"/>
              <a:gd name="connsiteY4807" fmla="*/ 1178091 h 3120348"/>
              <a:gd name="connsiteX4808" fmla="*/ 4624156 w 5135807"/>
              <a:gd name="connsiteY4808" fmla="*/ 1192563 h 3120348"/>
              <a:gd name="connsiteX4809" fmla="*/ 4627046 w 5135807"/>
              <a:gd name="connsiteY4809" fmla="*/ 1198353 h 3120348"/>
              <a:gd name="connsiteX4810" fmla="*/ 4632828 w 5135807"/>
              <a:gd name="connsiteY4810" fmla="*/ 1195458 h 3120348"/>
              <a:gd name="connsiteX4811" fmla="*/ 4634851 w 5135807"/>
              <a:gd name="connsiteY4811" fmla="*/ 1195458 h 3120348"/>
              <a:gd name="connsiteX4812" fmla="*/ 4635718 w 5135807"/>
              <a:gd name="connsiteY4812" fmla="*/ 1198353 h 3120348"/>
              <a:gd name="connsiteX4813" fmla="*/ 4653062 w 5135807"/>
              <a:gd name="connsiteY4813" fmla="*/ 1192563 h 3120348"/>
              <a:gd name="connsiteX4814" fmla="*/ 4658844 w 5135807"/>
              <a:gd name="connsiteY4814" fmla="*/ 1189669 h 3120348"/>
              <a:gd name="connsiteX4815" fmla="*/ 4664625 w 5135807"/>
              <a:gd name="connsiteY4815" fmla="*/ 1198353 h 3120348"/>
              <a:gd name="connsiteX4816" fmla="*/ 4681969 w 5135807"/>
              <a:gd name="connsiteY4816" fmla="*/ 1195458 h 3120348"/>
              <a:gd name="connsiteX4817" fmla="*/ 4693532 w 5135807"/>
              <a:gd name="connsiteY4817" fmla="*/ 1186774 h 3120348"/>
              <a:gd name="connsiteX4818" fmla="*/ 4696422 w 5135807"/>
              <a:gd name="connsiteY4818" fmla="*/ 1189669 h 3120348"/>
              <a:gd name="connsiteX4819" fmla="*/ 4705094 w 5135807"/>
              <a:gd name="connsiteY4819" fmla="*/ 1183880 h 3120348"/>
              <a:gd name="connsiteX4820" fmla="*/ 4710876 w 5135807"/>
              <a:gd name="connsiteY4820" fmla="*/ 1192563 h 3120348"/>
              <a:gd name="connsiteX4821" fmla="*/ 4705094 w 5135807"/>
              <a:gd name="connsiteY4821" fmla="*/ 1195458 h 3120348"/>
              <a:gd name="connsiteX4822" fmla="*/ 4713766 w 5135807"/>
              <a:gd name="connsiteY4822" fmla="*/ 1195458 h 3120348"/>
              <a:gd name="connsiteX4823" fmla="*/ 4716658 w 5135807"/>
              <a:gd name="connsiteY4823" fmla="*/ 1189669 h 3120348"/>
              <a:gd name="connsiteX4824" fmla="*/ 4725330 w 5135807"/>
              <a:gd name="connsiteY4824" fmla="*/ 1180985 h 3120348"/>
              <a:gd name="connsiteX4825" fmla="*/ 4725330 w 5135807"/>
              <a:gd name="connsiteY4825" fmla="*/ 1183880 h 3120348"/>
              <a:gd name="connsiteX4826" fmla="*/ 4742674 w 5135807"/>
              <a:gd name="connsiteY4826" fmla="*/ 1186774 h 3120348"/>
              <a:gd name="connsiteX4827" fmla="*/ 4768690 w 5135807"/>
              <a:gd name="connsiteY4827" fmla="*/ 1183880 h 3120348"/>
              <a:gd name="connsiteX4828" fmla="*/ 4777362 w 5135807"/>
              <a:gd name="connsiteY4828" fmla="*/ 1183880 h 3120348"/>
              <a:gd name="connsiteX4829" fmla="*/ 4774471 w 5135807"/>
              <a:gd name="connsiteY4829" fmla="*/ 1195458 h 3120348"/>
              <a:gd name="connsiteX4830" fmla="*/ 4768690 w 5135807"/>
              <a:gd name="connsiteY4830" fmla="*/ 1195458 h 3120348"/>
              <a:gd name="connsiteX4831" fmla="*/ 4771580 w 5135807"/>
              <a:gd name="connsiteY4831" fmla="*/ 1204142 h 3120348"/>
              <a:gd name="connsiteX4832" fmla="*/ 4780252 w 5135807"/>
              <a:gd name="connsiteY4832" fmla="*/ 1215720 h 3120348"/>
              <a:gd name="connsiteX4833" fmla="*/ 4771580 w 5135807"/>
              <a:gd name="connsiteY4833" fmla="*/ 1209931 h 3120348"/>
              <a:gd name="connsiteX4834" fmla="*/ 4768690 w 5135807"/>
              <a:gd name="connsiteY4834" fmla="*/ 1212825 h 3120348"/>
              <a:gd name="connsiteX4835" fmla="*/ 4774471 w 5135807"/>
              <a:gd name="connsiteY4835" fmla="*/ 1224404 h 3120348"/>
              <a:gd name="connsiteX4836" fmla="*/ 4788924 w 5135807"/>
              <a:gd name="connsiteY4836" fmla="*/ 1224404 h 3120348"/>
              <a:gd name="connsiteX4837" fmla="*/ 4783143 w 5135807"/>
              <a:gd name="connsiteY4837" fmla="*/ 1230193 h 3120348"/>
              <a:gd name="connsiteX4838" fmla="*/ 4797596 w 5135807"/>
              <a:gd name="connsiteY4838" fmla="*/ 1238877 h 3120348"/>
              <a:gd name="connsiteX4839" fmla="*/ 4793622 w 5135807"/>
              <a:gd name="connsiteY4839" fmla="*/ 1240686 h 3120348"/>
              <a:gd name="connsiteX4840" fmla="*/ 4796298 w 5135807"/>
              <a:gd name="connsiteY4840" fmla="*/ 1242237 h 3120348"/>
              <a:gd name="connsiteX4841" fmla="*/ 4791815 w 5135807"/>
              <a:gd name="connsiteY4841" fmla="*/ 1241771 h 3120348"/>
              <a:gd name="connsiteX4842" fmla="*/ 4782814 w 5135807"/>
              <a:gd name="connsiteY4842" fmla="*/ 1250784 h 3120348"/>
              <a:gd name="connsiteX4843" fmla="*/ 4782285 w 5135807"/>
              <a:gd name="connsiteY4843" fmla="*/ 1250500 h 3120348"/>
              <a:gd name="connsiteX4844" fmla="*/ 4768690 w 5135807"/>
              <a:gd name="connsiteY4844" fmla="*/ 1247560 h 3120348"/>
              <a:gd name="connsiteX4845" fmla="*/ 4765799 w 5135807"/>
              <a:gd name="connsiteY4845" fmla="*/ 1250455 h 3120348"/>
              <a:gd name="connsiteX4846" fmla="*/ 4770135 w 5135807"/>
              <a:gd name="connsiteY4846" fmla="*/ 1254797 h 3120348"/>
              <a:gd name="connsiteX4847" fmla="*/ 4765799 w 5135807"/>
              <a:gd name="connsiteY4847" fmla="*/ 1256244 h 3120348"/>
              <a:gd name="connsiteX4848" fmla="*/ 4770076 w 5135807"/>
              <a:gd name="connsiteY4848" fmla="*/ 1256244 h 3120348"/>
              <a:gd name="connsiteX4849" fmla="*/ 4765799 w 5135807"/>
              <a:gd name="connsiteY4849" fmla="*/ 1262033 h 3120348"/>
              <a:gd name="connsiteX4850" fmla="*/ 4762140 w 5135807"/>
              <a:gd name="connsiteY4850" fmla="*/ 1253485 h 3120348"/>
              <a:gd name="connsiteX4851" fmla="*/ 4749419 w 5135807"/>
              <a:gd name="connsiteY4851" fmla="*/ 1257180 h 3120348"/>
              <a:gd name="connsiteX4852" fmla="*/ 4749539 w 5135807"/>
              <a:gd name="connsiteY4852" fmla="*/ 1256968 h 3120348"/>
              <a:gd name="connsiteX4853" fmla="*/ 4742674 w 5135807"/>
              <a:gd name="connsiteY4853" fmla="*/ 1259139 h 3120348"/>
              <a:gd name="connsiteX4854" fmla="*/ 4749419 w 5135807"/>
              <a:gd name="connsiteY4854" fmla="*/ 1257180 h 3120348"/>
              <a:gd name="connsiteX4855" fmla="*/ 4748771 w 5135807"/>
              <a:gd name="connsiteY4855" fmla="*/ 1258324 h 3120348"/>
              <a:gd name="connsiteX4856" fmla="*/ 4736892 w 5135807"/>
              <a:gd name="connsiteY4856" fmla="*/ 1267822 h 3120348"/>
              <a:gd name="connsiteX4857" fmla="*/ 4736892 w 5135807"/>
              <a:gd name="connsiteY4857" fmla="*/ 1270717 h 3120348"/>
              <a:gd name="connsiteX4858" fmla="*/ 4745564 w 5135807"/>
              <a:gd name="connsiteY4858" fmla="*/ 1267822 h 3120348"/>
              <a:gd name="connsiteX4859" fmla="*/ 4739783 w 5135807"/>
              <a:gd name="connsiteY4859" fmla="*/ 1279401 h 3120348"/>
              <a:gd name="connsiteX4860" fmla="*/ 4742674 w 5135807"/>
              <a:gd name="connsiteY4860" fmla="*/ 1279401 h 3120348"/>
              <a:gd name="connsiteX4861" fmla="*/ 4722438 w 5135807"/>
              <a:gd name="connsiteY4861" fmla="*/ 1288084 h 3120348"/>
              <a:gd name="connsiteX4862" fmla="*/ 4713766 w 5135807"/>
              <a:gd name="connsiteY4862" fmla="*/ 1299663 h 3120348"/>
              <a:gd name="connsiteX4863" fmla="*/ 4705094 w 5135807"/>
              <a:gd name="connsiteY4863" fmla="*/ 1299663 h 3120348"/>
              <a:gd name="connsiteX4864" fmla="*/ 4702204 w 5135807"/>
              <a:gd name="connsiteY4864" fmla="*/ 1293873 h 3120348"/>
              <a:gd name="connsiteX4865" fmla="*/ 4699313 w 5135807"/>
              <a:gd name="connsiteY4865" fmla="*/ 1290979 h 3120348"/>
              <a:gd name="connsiteX4866" fmla="*/ 4688480 w 5135807"/>
              <a:gd name="connsiteY4866" fmla="*/ 1297488 h 3120348"/>
              <a:gd name="connsiteX4867" fmla="*/ 4688518 w 5135807"/>
              <a:gd name="connsiteY4867" fmla="*/ 1297220 h 3120348"/>
              <a:gd name="connsiteX4868" fmla="*/ 4684860 w 5135807"/>
              <a:gd name="connsiteY4868" fmla="*/ 1299663 h 3120348"/>
              <a:gd name="connsiteX4869" fmla="*/ 4686667 w 5135807"/>
              <a:gd name="connsiteY4869" fmla="*/ 1298577 h 3120348"/>
              <a:gd name="connsiteX4870" fmla="*/ 4688480 w 5135807"/>
              <a:gd name="connsiteY4870" fmla="*/ 1297488 h 3120348"/>
              <a:gd name="connsiteX4871" fmla="*/ 4687750 w 5135807"/>
              <a:gd name="connsiteY4871" fmla="*/ 1302557 h 3120348"/>
              <a:gd name="connsiteX4872" fmla="*/ 4693532 w 5135807"/>
              <a:gd name="connsiteY4872" fmla="*/ 1299663 h 3120348"/>
              <a:gd name="connsiteX4873" fmla="*/ 4710876 w 5135807"/>
              <a:gd name="connsiteY4873" fmla="*/ 1305452 h 3120348"/>
              <a:gd name="connsiteX4874" fmla="*/ 4705094 w 5135807"/>
              <a:gd name="connsiteY4874" fmla="*/ 1311241 h 3120348"/>
              <a:gd name="connsiteX4875" fmla="*/ 4710876 w 5135807"/>
              <a:gd name="connsiteY4875" fmla="*/ 1314135 h 3120348"/>
              <a:gd name="connsiteX4876" fmla="*/ 4699313 w 5135807"/>
              <a:gd name="connsiteY4876" fmla="*/ 1325714 h 3120348"/>
              <a:gd name="connsiteX4877" fmla="*/ 4699313 w 5135807"/>
              <a:gd name="connsiteY4877" fmla="*/ 1319925 h 3120348"/>
              <a:gd name="connsiteX4878" fmla="*/ 4686667 w 5135807"/>
              <a:gd name="connsiteY4878" fmla="*/ 1322457 h 3120348"/>
              <a:gd name="connsiteX4879" fmla="*/ 4685779 w 5135807"/>
              <a:gd name="connsiteY4879" fmla="*/ 1322635 h 3120348"/>
              <a:gd name="connsiteX4880" fmla="*/ 4686335 w 5135807"/>
              <a:gd name="connsiteY4880" fmla="*/ 1321764 h 3120348"/>
              <a:gd name="connsiteX4881" fmla="*/ 4686441 w 5135807"/>
              <a:gd name="connsiteY4881" fmla="*/ 1321688 h 3120348"/>
              <a:gd name="connsiteX4882" fmla="*/ 4688518 w 5135807"/>
              <a:gd name="connsiteY4882" fmla="*/ 1318342 h 3120348"/>
              <a:gd name="connsiteX4883" fmla="*/ 4686335 w 5135807"/>
              <a:gd name="connsiteY4883" fmla="*/ 1321764 h 3120348"/>
              <a:gd name="connsiteX4884" fmla="*/ 4684860 w 5135807"/>
              <a:gd name="connsiteY4884" fmla="*/ 1322819 h 3120348"/>
              <a:gd name="connsiteX4885" fmla="*/ 4685779 w 5135807"/>
              <a:gd name="connsiteY4885" fmla="*/ 1322635 h 3120348"/>
              <a:gd name="connsiteX4886" fmla="*/ 4681969 w 5135807"/>
              <a:gd name="connsiteY4886" fmla="*/ 1328608 h 3120348"/>
              <a:gd name="connsiteX4887" fmla="*/ 4676188 w 5135807"/>
              <a:gd name="connsiteY4887" fmla="*/ 1328608 h 3120348"/>
              <a:gd name="connsiteX4888" fmla="*/ 4676188 w 5135807"/>
              <a:gd name="connsiteY4888" fmla="*/ 1331141 h 3120348"/>
              <a:gd name="connsiteX4889" fmla="*/ 4676188 w 5135807"/>
              <a:gd name="connsiteY4889" fmla="*/ 1331141 h 3120348"/>
              <a:gd name="connsiteX4890" fmla="*/ 4676188 w 5135807"/>
              <a:gd name="connsiteY4890" fmla="*/ 1334397 h 3120348"/>
              <a:gd name="connsiteX4891" fmla="*/ 4676188 w 5135807"/>
              <a:gd name="connsiteY4891" fmla="*/ 1333674 h 3120348"/>
              <a:gd name="connsiteX4892" fmla="*/ 4676188 w 5135807"/>
              <a:gd name="connsiteY4892" fmla="*/ 1331141 h 3120348"/>
              <a:gd name="connsiteX4893" fmla="*/ 4681969 w 5135807"/>
              <a:gd name="connsiteY4893" fmla="*/ 1337292 h 3120348"/>
              <a:gd name="connsiteX4894" fmla="*/ 4681969 w 5135807"/>
              <a:gd name="connsiteY4894" fmla="*/ 1343081 h 3120348"/>
              <a:gd name="connsiteX4895" fmla="*/ 4658844 w 5135807"/>
              <a:gd name="connsiteY4895" fmla="*/ 1340187 h 3120348"/>
              <a:gd name="connsiteX4896" fmla="*/ 4653062 w 5135807"/>
              <a:gd name="connsiteY4896" fmla="*/ 1340187 h 3120348"/>
              <a:gd name="connsiteX4897" fmla="*/ 4664625 w 5135807"/>
              <a:gd name="connsiteY4897" fmla="*/ 1334397 h 3120348"/>
              <a:gd name="connsiteX4898" fmla="*/ 4664625 w 5135807"/>
              <a:gd name="connsiteY4898" fmla="*/ 1331503 h 3120348"/>
              <a:gd name="connsiteX4899" fmla="*/ 4632828 w 5135807"/>
              <a:gd name="connsiteY4899" fmla="*/ 1331503 h 3120348"/>
              <a:gd name="connsiteX4900" fmla="*/ 4621264 w 5135807"/>
              <a:gd name="connsiteY4900" fmla="*/ 1340187 h 3120348"/>
              <a:gd name="connsiteX4901" fmla="*/ 4629936 w 5135807"/>
              <a:gd name="connsiteY4901" fmla="*/ 1345976 h 3120348"/>
              <a:gd name="connsiteX4902" fmla="*/ 4627046 w 5135807"/>
              <a:gd name="connsiteY4902" fmla="*/ 1348870 h 3120348"/>
              <a:gd name="connsiteX4903" fmla="*/ 4612592 w 5135807"/>
              <a:gd name="connsiteY4903" fmla="*/ 1345976 h 3120348"/>
              <a:gd name="connsiteX4904" fmla="*/ 4606811 w 5135807"/>
              <a:gd name="connsiteY4904" fmla="*/ 1357554 h 3120348"/>
              <a:gd name="connsiteX4905" fmla="*/ 4601030 w 5135807"/>
              <a:gd name="connsiteY4905" fmla="*/ 1357554 h 3120348"/>
              <a:gd name="connsiteX4906" fmla="*/ 4554778 w 5135807"/>
              <a:gd name="connsiteY4906" fmla="*/ 1386500 h 3120348"/>
              <a:gd name="connsiteX4907" fmla="*/ 4536368 w 5135807"/>
              <a:gd name="connsiteY4907" fmla="*/ 1398022 h 3120348"/>
              <a:gd name="connsiteX4908" fmla="*/ 4539241 w 5135807"/>
              <a:gd name="connsiteY4908" fmla="*/ 1395907 h 3120348"/>
              <a:gd name="connsiteX4909" fmla="*/ 4522981 w 5135807"/>
              <a:gd name="connsiteY4909" fmla="*/ 1403867 h 3120348"/>
              <a:gd name="connsiteX4910" fmla="*/ 4537434 w 5135807"/>
              <a:gd name="connsiteY4910" fmla="*/ 1409656 h 3120348"/>
              <a:gd name="connsiteX4911" fmla="*/ 4543216 w 5135807"/>
              <a:gd name="connsiteY4911" fmla="*/ 1406762 h 3120348"/>
              <a:gd name="connsiteX4912" fmla="*/ 4540326 w 5135807"/>
              <a:gd name="connsiteY4912" fmla="*/ 1403867 h 3120348"/>
              <a:gd name="connsiteX4913" fmla="*/ 4546106 w 5135807"/>
              <a:gd name="connsiteY4913" fmla="*/ 1400973 h 3120348"/>
              <a:gd name="connsiteX4914" fmla="*/ 4548998 w 5135807"/>
              <a:gd name="connsiteY4914" fmla="*/ 1403867 h 3120348"/>
              <a:gd name="connsiteX4915" fmla="*/ 4557670 w 5135807"/>
              <a:gd name="connsiteY4915" fmla="*/ 1398078 h 3120348"/>
              <a:gd name="connsiteX4916" fmla="*/ 4560560 w 5135807"/>
              <a:gd name="connsiteY4916" fmla="*/ 1400973 h 3120348"/>
              <a:gd name="connsiteX4917" fmla="*/ 4566342 w 5135807"/>
              <a:gd name="connsiteY4917" fmla="*/ 1395183 h 3120348"/>
              <a:gd name="connsiteX4918" fmla="*/ 4566342 w 5135807"/>
              <a:gd name="connsiteY4918" fmla="*/ 1400973 h 3120348"/>
              <a:gd name="connsiteX4919" fmla="*/ 4569232 w 5135807"/>
              <a:gd name="connsiteY4919" fmla="*/ 1400973 h 3120348"/>
              <a:gd name="connsiteX4920" fmla="*/ 4580795 w 5135807"/>
              <a:gd name="connsiteY4920" fmla="*/ 1392289 h 3120348"/>
              <a:gd name="connsiteX4921" fmla="*/ 4560560 w 5135807"/>
              <a:gd name="connsiteY4921" fmla="*/ 1395183 h 3120348"/>
              <a:gd name="connsiteX4922" fmla="*/ 4560560 w 5135807"/>
              <a:gd name="connsiteY4922" fmla="*/ 1389394 h 3120348"/>
              <a:gd name="connsiteX4923" fmla="*/ 4580795 w 5135807"/>
              <a:gd name="connsiteY4923" fmla="*/ 1389394 h 3120348"/>
              <a:gd name="connsiteX4924" fmla="*/ 4583686 w 5135807"/>
              <a:gd name="connsiteY4924" fmla="*/ 1380711 h 3120348"/>
              <a:gd name="connsiteX4925" fmla="*/ 4592358 w 5135807"/>
              <a:gd name="connsiteY4925" fmla="*/ 1380711 h 3120348"/>
              <a:gd name="connsiteX4926" fmla="*/ 4583686 w 5135807"/>
              <a:gd name="connsiteY4926" fmla="*/ 1389394 h 3120348"/>
              <a:gd name="connsiteX4927" fmla="*/ 4612592 w 5135807"/>
              <a:gd name="connsiteY4927" fmla="*/ 1386500 h 3120348"/>
              <a:gd name="connsiteX4928" fmla="*/ 4609702 w 5135807"/>
              <a:gd name="connsiteY4928" fmla="*/ 1374921 h 3120348"/>
              <a:gd name="connsiteX4929" fmla="*/ 4644390 w 5135807"/>
              <a:gd name="connsiteY4929" fmla="*/ 1369132 h 3120348"/>
              <a:gd name="connsiteX4930" fmla="*/ 4655953 w 5135807"/>
              <a:gd name="connsiteY4930" fmla="*/ 1369132 h 3120348"/>
              <a:gd name="connsiteX4931" fmla="*/ 4653062 w 5135807"/>
              <a:gd name="connsiteY4931" fmla="*/ 1372027 h 3120348"/>
              <a:gd name="connsiteX4932" fmla="*/ 4658844 w 5135807"/>
              <a:gd name="connsiteY4932" fmla="*/ 1374921 h 3120348"/>
              <a:gd name="connsiteX4933" fmla="*/ 4681969 w 5135807"/>
              <a:gd name="connsiteY4933" fmla="*/ 1366238 h 3120348"/>
              <a:gd name="connsiteX4934" fmla="*/ 4725330 w 5135807"/>
              <a:gd name="connsiteY4934" fmla="*/ 1354659 h 3120348"/>
              <a:gd name="connsiteX4935" fmla="*/ 4751346 w 5135807"/>
              <a:gd name="connsiteY4935" fmla="*/ 1351765 h 3120348"/>
              <a:gd name="connsiteX4936" fmla="*/ 4777362 w 5135807"/>
              <a:gd name="connsiteY4936" fmla="*/ 1340187 h 3120348"/>
              <a:gd name="connsiteX4937" fmla="*/ 4817832 w 5135807"/>
              <a:gd name="connsiteY4937" fmla="*/ 1331503 h 3120348"/>
              <a:gd name="connsiteX4938" fmla="*/ 4823612 w 5135807"/>
              <a:gd name="connsiteY4938" fmla="*/ 1328608 h 3120348"/>
              <a:gd name="connsiteX4939" fmla="*/ 4836259 w 5135807"/>
              <a:gd name="connsiteY4939" fmla="*/ 1333674 h 3120348"/>
              <a:gd name="connsiteX4940" fmla="*/ 4837753 w 5135807"/>
              <a:gd name="connsiteY4940" fmla="*/ 1334272 h 3120348"/>
              <a:gd name="connsiteX4941" fmla="*/ 4829394 w 5135807"/>
              <a:gd name="connsiteY4941" fmla="*/ 1333312 h 3120348"/>
              <a:gd name="connsiteX4942" fmla="*/ 4830388 w 5135807"/>
              <a:gd name="connsiteY4942" fmla="*/ 1334895 h 3120348"/>
              <a:gd name="connsiteX4943" fmla="*/ 4839698 w 5135807"/>
              <a:gd name="connsiteY4943" fmla="*/ 1335974 h 3120348"/>
              <a:gd name="connsiteX4944" fmla="*/ 4840957 w 5135807"/>
              <a:gd name="connsiteY4944" fmla="*/ 1340187 h 3120348"/>
              <a:gd name="connsiteX4945" fmla="*/ 4841318 w 5135807"/>
              <a:gd name="connsiteY4945" fmla="*/ 1338739 h 3120348"/>
              <a:gd name="connsiteX4946" fmla="*/ 4841959 w 5135807"/>
              <a:gd name="connsiteY4946" fmla="*/ 1336173 h 3120348"/>
              <a:gd name="connsiteX4947" fmla="*/ 4858517 w 5135807"/>
              <a:gd name="connsiteY4947" fmla="*/ 1337136 h 3120348"/>
              <a:gd name="connsiteX4948" fmla="*/ 4858301 w 5135807"/>
              <a:gd name="connsiteY4948" fmla="*/ 1337292 h 3120348"/>
              <a:gd name="connsiteX4949" fmla="*/ 4869864 w 5135807"/>
              <a:gd name="connsiteY4949" fmla="*/ 1345976 h 3120348"/>
              <a:gd name="connsiteX4950" fmla="*/ 4864082 w 5135807"/>
              <a:gd name="connsiteY4950" fmla="*/ 1348870 h 3120348"/>
              <a:gd name="connsiteX4951" fmla="*/ 4861192 w 5135807"/>
              <a:gd name="connsiteY4951" fmla="*/ 1345976 h 3120348"/>
              <a:gd name="connsiteX4952" fmla="*/ 4832285 w 5135807"/>
              <a:gd name="connsiteY4952" fmla="*/ 1369132 h 3120348"/>
              <a:gd name="connsiteX4953" fmla="*/ 4817832 w 5135807"/>
              <a:gd name="connsiteY4953" fmla="*/ 1374921 h 3120348"/>
              <a:gd name="connsiteX4954" fmla="*/ 4809160 w 5135807"/>
              <a:gd name="connsiteY4954" fmla="*/ 1380711 h 3120348"/>
              <a:gd name="connsiteX4955" fmla="*/ 4787421 w 5135807"/>
              <a:gd name="connsiteY4955" fmla="*/ 1390385 h 3120348"/>
              <a:gd name="connsiteX4956" fmla="*/ 4787479 w 5135807"/>
              <a:gd name="connsiteY4956" fmla="*/ 1389756 h 3120348"/>
              <a:gd name="connsiteX4957" fmla="*/ 4783143 w 5135807"/>
              <a:gd name="connsiteY4957" fmla="*/ 1392289 h 3120348"/>
              <a:gd name="connsiteX4958" fmla="*/ 4786395 w 5135807"/>
              <a:gd name="connsiteY4958" fmla="*/ 1390841 h 3120348"/>
              <a:gd name="connsiteX4959" fmla="*/ 4787421 w 5135807"/>
              <a:gd name="connsiteY4959" fmla="*/ 1390385 h 3120348"/>
              <a:gd name="connsiteX4960" fmla="*/ 4787208 w 5135807"/>
              <a:gd name="connsiteY4960" fmla="*/ 1392696 h 3120348"/>
              <a:gd name="connsiteX4961" fmla="*/ 4774471 w 5135807"/>
              <a:gd name="connsiteY4961" fmla="*/ 1398078 h 3120348"/>
              <a:gd name="connsiteX4962" fmla="*/ 4774471 w 5135807"/>
              <a:gd name="connsiteY4962" fmla="*/ 1389394 h 3120348"/>
              <a:gd name="connsiteX4963" fmla="*/ 4770135 w 5135807"/>
              <a:gd name="connsiteY4963" fmla="*/ 1390841 h 3120348"/>
              <a:gd name="connsiteX4964" fmla="*/ 4777723 w 5135807"/>
              <a:gd name="connsiteY4964" fmla="*/ 1385414 h 3120348"/>
              <a:gd name="connsiteX4965" fmla="*/ 4780252 w 5135807"/>
              <a:gd name="connsiteY4965" fmla="*/ 1383605 h 3120348"/>
              <a:gd name="connsiteX4966" fmla="*/ 4788924 w 5135807"/>
              <a:gd name="connsiteY4966" fmla="*/ 1386500 h 3120348"/>
              <a:gd name="connsiteX4967" fmla="*/ 4791815 w 5135807"/>
              <a:gd name="connsiteY4967" fmla="*/ 1380711 h 3120348"/>
              <a:gd name="connsiteX4968" fmla="*/ 4765799 w 5135807"/>
              <a:gd name="connsiteY4968" fmla="*/ 1374921 h 3120348"/>
              <a:gd name="connsiteX4969" fmla="*/ 4748455 w 5135807"/>
              <a:gd name="connsiteY4969" fmla="*/ 1380711 h 3120348"/>
              <a:gd name="connsiteX4970" fmla="*/ 4754236 w 5135807"/>
              <a:gd name="connsiteY4970" fmla="*/ 1374921 h 3120348"/>
              <a:gd name="connsiteX4971" fmla="*/ 4783143 w 5135807"/>
              <a:gd name="connsiteY4971" fmla="*/ 1369132 h 3120348"/>
              <a:gd name="connsiteX4972" fmla="*/ 4786034 w 5135807"/>
              <a:gd name="connsiteY4972" fmla="*/ 1372027 h 3120348"/>
              <a:gd name="connsiteX4973" fmla="*/ 4806268 w 5135807"/>
              <a:gd name="connsiteY4973" fmla="*/ 1360449 h 3120348"/>
              <a:gd name="connsiteX4974" fmla="*/ 4800833 w 5135807"/>
              <a:gd name="connsiteY4974" fmla="*/ 1360449 h 3120348"/>
              <a:gd name="connsiteX4975" fmla="*/ 4814940 w 5135807"/>
              <a:gd name="connsiteY4975" fmla="*/ 1354659 h 3120348"/>
              <a:gd name="connsiteX4976" fmla="*/ 4817832 w 5135807"/>
              <a:gd name="connsiteY4976" fmla="*/ 1357554 h 3120348"/>
              <a:gd name="connsiteX4977" fmla="*/ 4843848 w 5135807"/>
              <a:gd name="connsiteY4977" fmla="*/ 1351765 h 3120348"/>
              <a:gd name="connsiteX4978" fmla="*/ 4849629 w 5135807"/>
              <a:gd name="connsiteY4978" fmla="*/ 1348870 h 3120348"/>
              <a:gd name="connsiteX4979" fmla="*/ 4829394 w 5135807"/>
              <a:gd name="connsiteY4979" fmla="*/ 1343081 h 3120348"/>
              <a:gd name="connsiteX4980" fmla="*/ 4780252 w 5135807"/>
              <a:gd name="connsiteY4980" fmla="*/ 1351765 h 3120348"/>
              <a:gd name="connsiteX4981" fmla="*/ 4778684 w 5135807"/>
              <a:gd name="connsiteY4981" fmla="*/ 1352942 h 3120348"/>
              <a:gd name="connsiteX4982" fmla="*/ 4775600 w 5135807"/>
              <a:gd name="connsiteY4982" fmla="*/ 1353529 h 3120348"/>
              <a:gd name="connsiteX4983" fmla="*/ 4748455 w 5135807"/>
              <a:gd name="connsiteY4983" fmla="*/ 1369132 h 3120348"/>
              <a:gd name="connsiteX4984" fmla="*/ 4734002 w 5135807"/>
              <a:gd name="connsiteY4984" fmla="*/ 1369132 h 3120348"/>
              <a:gd name="connsiteX4985" fmla="*/ 4713766 w 5135807"/>
              <a:gd name="connsiteY4985" fmla="*/ 1380711 h 3120348"/>
              <a:gd name="connsiteX4986" fmla="*/ 4707985 w 5135807"/>
              <a:gd name="connsiteY4986" fmla="*/ 1374921 h 3120348"/>
              <a:gd name="connsiteX4987" fmla="*/ 4705094 w 5135807"/>
              <a:gd name="connsiteY4987" fmla="*/ 1386500 h 3120348"/>
              <a:gd name="connsiteX4988" fmla="*/ 4679078 w 5135807"/>
              <a:gd name="connsiteY4988" fmla="*/ 1395183 h 3120348"/>
              <a:gd name="connsiteX4989" fmla="*/ 4673297 w 5135807"/>
              <a:gd name="connsiteY4989" fmla="*/ 1400973 h 3120348"/>
              <a:gd name="connsiteX4990" fmla="*/ 4644390 w 5135807"/>
              <a:gd name="connsiteY4990" fmla="*/ 1400973 h 3120348"/>
              <a:gd name="connsiteX4991" fmla="*/ 4624156 w 5135807"/>
              <a:gd name="connsiteY4991" fmla="*/ 1409656 h 3120348"/>
              <a:gd name="connsiteX4992" fmla="*/ 4624156 w 5135807"/>
              <a:gd name="connsiteY4992" fmla="*/ 1415445 h 3120348"/>
              <a:gd name="connsiteX4993" fmla="*/ 4575014 w 5135807"/>
              <a:gd name="connsiteY4993" fmla="*/ 1429918 h 3120348"/>
              <a:gd name="connsiteX4994" fmla="*/ 4575014 w 5135807"/>
              <a:gd name="connsiteY4994" fmla="*/ 1432813 h 3120348"/>
              <a:gd name="connsiteX4995" fmla="*/ 4569232 w 5135807"/>
              <a:gd name="connsiteY4995" fmla="*/ 1429918 h 3120348"/>
              <a:gd name="connsiteX4996" fmla="*/ 4525872 w 5135807"/>
              <a:gd name="connsiteY4996" fmla="*/ 1447286 h 3120348"/>
              <a:gd name="connsiteX4997" fmla="*/ 4496965 w 5135807"/>
              <a:gd name="connsiteY4997" fmla="*/ 1455969 h 3120348"/>
              <a:gd name="connsiteX4998" fmla="*/ 4496965 w 5135807"/>
              <a:gd name="connsiteY4998" fmla="*/ 1458864 h 3120348"/>
              <a:gd name="connsiteX4999" fmla="*/ 4459386 w 5135807"/>
              <a:gd name="connsiteY4999" fmla="*/ 1473337 h 3120348"/>
              <a:gd name="connsiteX5000" fmla="*/ 4450714 w 5135807"/>
              <a:gd name="connsiteY5000" fmla="*/ 1482020 h 3120348"/>
              <a:gd name="connsiteX5001" fmla="*/ 4433370 w 5135807"/>
              <a:gd name="connsiteY5001" fmla="*/ 1487810 h 3120348"/>
              <a:gd name="connsiteX5002" fmla="*/ 4433370 w 5135807"/>
              <a:gd name="connsiteY5002" fmla="*/ 1482020 h 3120348"/>
              <a:gd name="connsiteX5003" fmla="*/ 4413135 w 5135807"/>
              <a:gd name="connsiteY5003" fmla="*/ 1493599 h 3120348"/>
              <a:gd name="connsiteX5004" fmla="*/ 4407354 w 5135807"/>
              <a:gd name="connsiteY5004" fmla="*/ 1490704 h 3120348"/>
              <a:gd name="connsiteX5005" fmla="*/ 4401572 w 5135807"/>
              <a:gd name="connsiteY5005" fmla="*/ 1499388 h 3120348"/>
              <a:gd name="connsiteX5006" fmla="*/ 4384228 w 5135807"/>
              <a:gd name="connsiteY5006" fmla="*/ 1493599 h 3120348"/>
              <a:gd name="connsiteX5007" fmla="*/ 4337977 w 5135807"/>
              <a:gd name="connsiteY5007" fmla="*/ 1519650 h 3120348"/>
              <a:gd name="connsiteX5008" fmla="*/ 4329305 w 5135807"/>
              <a:gd name="connsiteY5008" fmla="*/ 1519650 h 3120348"/>
              <a:gd name="connsiteX5009" fmla="*/ 4329305 w 5135807"/>
              <a:gd name="connsiteY5009" fmla="*/ 1516755 h 3120348"/>
              <a:gd name="connsiteX5010" fmla="*/ 4326414 w 5135807"/>
              <a:gd name="connsiteY5010" fmla="*/ 1519650 h 3120348"/>
              <a:gd name="connsiteX5011" fmla="*/ 4329305 w 5135807"/>
              <a:gd name="connsiteY5011" fmla="*/ 1528334 h 3120348"/>
              <a:gd name="connsiteX5012" fmla="*/ 4326414 w 5135807"/>
              <a:gd name="connsiteY5012" fmla="*/ 1528334 h 3120348"/>
              <a:gd name="connsiteX5013" fmla="*/ 4329305 w 5135807"/>
              <a:gd name="connsiteY5013" fmla="*/ 1537017 h 3120348"/>
              <a:gd name="connsiteX5014" fmla="*/ 4274382 w 5135807"/>
              <a:gd name="connsiteY5014" fmla="*/ 1563068 h 3120348"/>
              <a:gd name="connsiteX5015" fmla="*/ 4245475 w 5135807"/>
              <a:gd name="connsiteY5015" fmla="*/ 1577541 h 3120348"/>
              <a:gd name="connsiteX5016" fmla="*/ 4232829 w 5135807"/>
              <a:gd name="connsiteY5016" fmla="*/ 1582607 h 3120348"/>
              <a:gd name="connsiteX5017" fmla="*/ 4232804 w 5135807"/>
              <a:gd name="connsiteY5017" fmla="*/ 1582617 h 3120348"/>
              <a:gd name="connsiteX5018" fmla="*/ 4233461 w 5135807"/>
              <a:gd name="connsiteY5018" fmla="*/ 1581295 h 3120348"/>
              <a:gd name="connsiteX5019" fmla="*/ 4231022 w 5135807"/>
              <a:gd name="connsiteY5019" fmla="*/ 1583330 h 3120348"/>
              <a:gd name="connsiteX5020" fmla="*/ 4232804 w 5135807"/>
              <a:gd name="connsiteY5020" fmla="*/ 1582617 h 3120348"/>
              <a:gd name="connsiteX5021" fmla="*/ 4228131 w 5135807"/>
              <a:gd name="connsiteY5021" fmla="*/ 1592014 h 3120348"/>
              <a:gd name="connsiteX5022" fmla="*/ 4231022 w 5135807"/>
              <a:gd name="connsiteY5022" fmla="*/ 1594909 h 3120348"/>
              <a:gd name="connsiteX5023" fmla="*/ 4233912 w 5135807"/>
              <a:gd name="connsiteY5023" fmla="*/ 1592014 h 3120348"/>
              <a:gd name="connsiteX5024" fmla="*/ 4228854 w 5135807"/>
              <a:gd name="connsiteY5024" fmla="*/ 1602145 h 3120348"/>
              <a:gd name="connsiteX5025" fmla="*/ 4228497 w 5135807"/>
              <a:gd name="connsiteY5025" fmla="*/ 1602860 h 3120348"/>
              <a:gd name="connsiteX5026" fmla="*/ 4224879 w 5135807"/>
              <a:gd name="connsiteY5026" fmla="*/ 1602371 h 3120348"/>
              <a:gd name="connsiteX5027" fmla="*/ 4228131 w 5135807"/>
              <a:gd name="connsiteY5027" fmla="*/ 1603592 h 3120348"/>
              <a:gd name="connsiteX5028" fmla="*/ 4228497 w 5135807"/>
              <a:gd name="connsiteY5028" fmla="*/ 1602860 h 3120348"/>
              <a:gd name="connsiteX5029" fmla="*/ 4233912 w 5135807"/>
              <a:gd name="connsiteY5029" fmla="*/ 1603592 h 3120348"/>
              <a:gd name="connsiteX5030" fmla="*/ 4233912 w 5135807"/>
              <a:gd name="connsiteY5030" fmla="*/ 1609382 h 3120348"/>
              <a:gd name="connsiteX5031" fmla="*/ 4227956 w 5135807"/>
              <a:gd name="connsiteY5031" fmla="*/ 1609031 h 3120348"/>
              <a:gd name="connsiteX5032" fmla="*/ 4225601 w 5135807"/>
              <a:gd name="connsiteY5032" fmla="*/ 1604316 h 3120348"/>
              <a:gd name="connsiteX5033" fmla="*/ 4225240 w 5135807"/>
              <a:gd name="connsiteY5033" fmla="*/ 1603592 h 3120348"/>
              <a:gd name="connsiteX5034" fmla="*/ 4207896 w 5135807"/>
              <a:gd name="connsiteY5034" fmla="*/ 1597803 h 3120348"/>
              <a:gd name="connsiteX5035" fmla="*/ 4207896 w 5135807"/>
              <a:gd name="connsiteY5035" fmla="*/ 1603592 h 3120348"/>
              <a:gd name="connsiteX5036" fmla="*/ 4190552 w 5135807"/>
              <a:gd name="connsiteY5036" fmla="*/ 1603592 h 3120348"/>
              <a:gd name="connsiteX5037" fmla="*/ 4193443 w 5135807"/>
              <a:gd name="connsiteY5037" fmla="*/ 1606487 h 3120348"/>
              <a:gd name="connsiteX5038" fmla="*/ 4187662 w 5135807"/>
              <a:gd name="connsiteY5038" fmla="*/ 1606487 h 3120348"/>
              <a:gd name="connsiteX5039" fmla="*/ 4181880 w 5135807"/>
              <a:gd name="connsiteY5039" fmla="*/ 1612276 h 3120348"/>
              <a:gd name="connsiteX5040" fmla="*/ 4187662 w 5135807"/>
              <a:gd name="connsiteY5040" fmla="*/ 1618065 h 3120348"/>
              <a:gd name="connsiteX5041" fmla="*/ 4184771 w 5135807"/>
              <a:gd name="connsiteY5041" fmla="*/ 1620960 h 3120348"/>
              <a:gd name="connsiteX5042" fmla="*/ 4170317 w 5135807"/>
              <a:gd name="connsiteY5042" fmla="*/ 1629644 h 3120348"/>
              <a:gd name="connsiteX5043" fmla="*/ 4167426 w 5135807"/>
              <a:gd name="connsiteY5043" fmla="*/ 1626749 h 3120348"/>
              <a:gd name="connsiteX5044" fmla="*/ 4161645 w 5135807"/>
              <a:gd name="connsiteY5044" fmla="*/ 1632538 h 3120348"/>
              <a:gd name="connsiteX5045" fmla="*/ 4155864 w 5135807"/>
              <a:gd name="connsiteY5045" fmla="*/ 1632538 h 3120348"/>
              <a:gd name="connsiteX5046" fmla="*/ 4155864 w 5135807"/>
              <a:gd name="connsiteY5046" fmla="*/ 1626749 h 3120348"/>
              <a:gd name="connsiteX5047" fmla="*/ 4150082 w 5135807"/>
              <a:gd name="connsiteY5047" fmla="*/ 1626749 h 3120348"/>
              <a:gd name="connsiteX5048" fmla="*/ 4144301 w 5135807"/>
              <a:gd name="connsiteY5048" fmla="*/ 1632538 h 3120348"/>
              <a:gd name="connsiteX5049" fmla="*/ 4141410 w 5135807"/>
              <a:gd name="connsiteY5049" fmla="*/ 1638327 h 3120348"/>
              <a:gd name="connsiteX5050" fmla="*/ 4130029 w 5135807"/>
              <a:gd name="connsiteY5050" fmla="*/ 1635885 h 3120348"/>
              <a:gd name="connsiteX5051" fmla="*/ 4129851 w 5135807"/>
              <a:gd name="connsiteY5051" fmla="*/ 1641145 h 3120348"/>
              <a:gd name="connsiteX5052" fmla="*/ 4121176 w 5135807"/>
              <a:gd name="connsiteY5052" fmla="*/ 1644116 h 3120348"/>
              <a:gd name="connsiteX5053" fmla="*/ 4115394 w 5135807"/>
              <a:gd name="connsiteY5053" fmla="*/ 1641222 h 3120348"/>
              <a:gd name="connsiteX5054" fmla="*/ 4063362 w 5135807"/>
              <a:gd name="connsiteY5054" fmla="*/ 1667273 h 3120348"/>
              <a:gd name="connsiteX5055" fmla="*/ 4037346 w 5135807"/>
              <a:gd name="connsiteY5055" fmla="*/ 1678851 h 3120348"/>
              <a:gd name="connsiteX5056" fmla="*/ 4037346 w 5135807"/>
              <a:gd name="connsiteY5056" fmla="*/ 1681746 h 3120348"/>
              <a:gd name="connsiteX5057" fmla="*/ 4022892 w 5135807"/>
              <a:gd name="connsiteY5057" fmla="*/ 1687535 h 3120348"/>
              <a:gd name="connsiteX5058" fmla="*/ 4020002 w 5135807"/>
              <a:gd name="connsiteY5058" fmla="*/ 1696219 h 3120348"/>
              <a:gd name="connsiteX5059" fmla="*/ 4028674 w 5135807"/>
              <a:gd name="connsiteY5059" fmla="*/ 1699113 h 3120348"/>
              <a:gd name="connsiteX5060" fmla="*/ 4046018 w 5135807"/>
              <a:gd name="connsiteY5060" fmla="*/ 1693324 h 3120348"/>
              <a:gd name="connsiteX5061" fmla="*/ 4048908 w 5135807"/>
              <a:gd name="connsiteY5061" fmla="*/ 1693324 h 3120348"/>
              <a:gd name="connsiteX5062" fmla="*/ 4051799 w 5135807"/>
              <a:gd name="connsiteY5062" fmla="*/ 1690430 h 3120348"/>
              <a:gd name="connsiteX5063" fmla="*/ 4046018 w 5135807"/>
              <a:gd name="connsiteY5063" fmla="*/ 1690430 h 3120348"/>
              <a:gd name="connsiteX5064" fmla="*/ 4051799 w 5135807"/>
              <a:gd name="connsiteY5064" fmla="*/ 1687535 h 3120348"/>
              <a:gd name="connsiteX5065" fmla="*/ 4048908 w 5135807"/>
              <a:gd name="connsiteY5065" fmla="*/ 1684640 h 3120348"/>
              <a:gd name="connsiteX5066" fmla="*/ 4038339 w 5135807"/>
              <a:gd name="connsiteY5066" fmla="*/ 1683826 h 3120348"/>
              <a:gd name="connsiteX5067" fmla="*/ 4060510 w 5135807"/>
              <a:gd name="connsiteY5067" fmla="*/ 1676854 h 3120348"/>
              <a:gd name="connsiteX5068" fmla="*/ 4063362 w 5135807"/>
              <a:gd name="connsiteY5068" fmla="*/ 1690430 h 3120348"/>
              <a:gd name="connsiteX5069" fmla="*/ 4092269 w 5135807"/>
              <a:gd name="connsiteY5069" fmla="*/ 1684640 h 3120348"/>
              <a:gd name="connsiteX5070" fmla="*/ 4100941 w 5135807"/>
              <a:gd name="connsiteY5070" fmla="*/ 1678851 h 3120348"/>
              <a:gd name="connsiteX5071" fmla="*/ 4092269 w 5135807"/>
              <a:gd name="connsiteY5071" fmla="*/ 1675957 h 3120348"/>
              <a:gd name="connsiteX5072" fmla="*/ 4095159 w 5135807"/>
              <a:gd name="connsiteY5072" fmla="*/ 1667273 h 3120348"/>
              <a:gd name="connsiteX5073" fmla="*/ 4092269 w 5135807"/>
              <a:gd name="connsiteY5073" fmla="*/ 1658589 h 3120348"/>
              <a:gd name="connsiteX5074" fmla="*/ 4098050 w 5135807"/>
              <a:gd name="connsiteY5074" fmla="*/ 1655695 h 3120348"/>
              <a:gd name="connsiteX5075" fmla="*/ 4100941 w 5135807"/>
              <a:gd name="connsiteY5075" fmla="*/ 1658589 h 3120348"/>
              <a:gd name="connsiteX5076" fmla="*/ 4098050 w 5135807"/>
              <a:gd name="connsiteY5076" fmla="*/ 1664378 h 3120348"/>
              <a:gd name="connsiteX5077" fmla="*/ 4103832 w 5135807"/>
              <a:gd name="connsiteY5077" fmla="*/ 1667273 h 3120348"/>
              <a:gd name="connsiteX5078" fmla="*/ 4109613 w 5135807"/>
              <a:gd name="connsiteY5078" fmla="*/ 1667273 h 3120348"/>
              <a:gd name="connsiteX5079" fmla="*/ 4100941 w 5135807"/>
              <a:gd name="connsiteY5079" fmla="*/ 1670168 h 3120348"/>
              <a:gd name="connsiteX5080" fmla="*/ 4100941 w 5135807"/>
              <a:gd name="connsiteY5080" fmla="*/ 1675957 h 3120348"/>
              <a:gd name="connsiteX5081" fmla="*/ 4124066 w 5135807"/>
              <a:gd name="connsiteY5081" fmla="*/ 1675957 h 3120348"/>
              <a:gd name="connsiteX5082" fmla="*/ 4141410 w 5135807"/>
              <a:gd name="connsiteY5082" fmla="*/ 1664378 h 3120348"/>
              <a:gd name="connsiteX5083" fmla="*/ 4144301 w 5135807"/>
              <a:gd name="connsiteY5083" fmla="*/ 1664378 h 3120348"/>
              <a:gd name="connsiteX5084" fmla="*/ 4151889 w 5135807"/>
              <a:gd name="connsiteY5084" fmla="*/ 1656780 h 3120348"/>
              <a:gd name="connsiteX5085" fmla="*/ 4152185 w 5135807"/>
              <a:gd name="connsiteY5085" fmla="*/ 1656484 h 3120348"/>
              <a:gd name="connsiteX5086" fmla="*/ 4155864 w 5135807"/>
              <a:gd name="connsiteY5086" fmla="*/ 1657866 h 3120348"/>
              <a:gd name="connsiteX5087" fmla="*/ 4152973 w 5135807"/>
              <a:gd name="connsiteY5087" fmla="*/ 1655695 h 3120348"/>
              <a:gd name="connsiteX5088" fmla="*/ 4152185 w 5135807"/>
              <a:gd name="connsiteY5088" fmla="*/ 1656484 h 3120348"/>
              <a:gd name="connsiteX5089" fmla="*/ 4150082 w 5135807"/>
              <a:gd name="connsiteY5089" fmla="*/ 1655695 h 3120348"/>
              <a:gd name="connsiteX5090" fmla="*/ 4158754 w 5135807"/>
              <a:gd name="connsiteY5090" fmla="*/ 1649906 h 3120348"/>
              <a:gd name="connsiteX5091" fmla="*/ 4165885 w 5135807"/>
              <a:gd name="connsiteY5091" fmla="*/ 1655261 h 3120348"/>
              <a:gd name="connsiteX5092" fmla="*/ 4165123 w 5135807"/>
              <a:gd name="connsiteY5092" fmla="*/ 1655740 h 3120348"/>
              <a:gd name="connsiteX5093" fmla="*/ 4165620 w 5135807"/>
              <a:gd name="connsiteY5093" fmla="*/ 1658227 h 3120348"/>
              <a:gd name="connsiteX5094" fmla="*/ 4170038 w 5135807"/>
              <a:gd name="connsiteY5094" fmla="*/ 1658380 h 3120348"/>
              <a:gd name="connsiteX5095" fmla="*/ 4170317 w 5135807"/>
              <a:gd name="connsiteY5095" fmla="*/ 1658589 h 3120348"/>
              <a:gd name="connsiteX5096" fmla="*/ 4176099 w 5135807"/>
              <a:gd name="connsiteY5096" fmla="*/ 1658589 h 3120348"/>
              <a:gd name="connsiteX5097" fmla="*/ 4170038 w 5135807"/>
              <a:gd name="connsiteY5097" fmla="*/ 1658380 h 3120348"/>
              <a:gd name="connsiteX5098" fmla="*/ 4168872 w 5135807"/>
              <a:gd name="connsiteY5098" fmla="*/ 1657504 h 3120348"/>
              <a:gd name="connsiteX5099" fmla="*/ 4165885 w 5135807"/>
              <a:gd name="connsiteY5099" fmla="*/ 1655261 h 3120348"/>
              <a:gd name="connsiteX5100" fmla="*/ 4178989 w 5135807"/>
              <a:gd name="connsiteY5100" fmla="*/ 1647011 h 3120348"/>
              <a:gd name="connsiteX5101" fmla="*/ 4181880 w 5135807"/>
              <a:gd name="connsiteY5101" fmla="*/ 1649906 h 3120348"/>
              <a:gd name="connsiteX5102" fmla="*/ 4184771 w 5135807"/>
              <a:gd name="connsiteY5102" fmla="*/ 1644116 h 3120348"/>
              <a:gd name="connsiteX5103" fmla="*/ 4190552 w 5135807"/>
              <a:gd name="connsiteY5103" fmla="*/ 1644116 h 3120348"/>
              <a:gd name="connsiteX5104" fmla="*/ 4188023 w 5135807"/>
              <a:gd name="connsiteY5104" fmla="*/ 1651715 h 3120348"/>
              <a:gd name="connsiteX5105" fmla="*/ 4187662 w 5135807"/>
              <a:gd name="connsiteY5105" fmla="*/ 1652800 h 3120348"/>
              <a:gd name="connsiteX5106" fmla="*/ 4181880 w 5135807"/>
              <a:gd name="connsiteY5106" fmla="*/ 1655695 h 3120348"/>
              <a:gd name="connsiteX5107" fmla="*/ 4205006 w 5135807"/>
              <a:gd name="connsiteY5107" fmla="*/ 1652800 h 3120348"/>
              <a:gd name="connsiteX5108" fmla="*/ 4207896 w 5135807"/>
              <a:gd name="connsiteY5108" fmla="*/ 1649906 h 3120348"/>
              <a:gd name="connsiteX5109" fmla="*/ 4225240 w 5135807"/>
              <a:gd name="connsiteY5109" fmla="*/ 1647011 h 3120348"/>
              <a:gd name="connsiteX5110" fmla="*/ 4228131 w 5135807"/>
              <a:gd name="connsiteY5110" fmla="*/ 1632538 h 3120348"/>
              <a:gd name="connsiteX5111" fmla="*/ 4242584 w 5135807"/>
              <a:gd name="connsiteY5111" fmla="*/ 1629644 h 3120348"/>
              <a:gd name="connsiteX5112" fmla="*/ 4248366 w 5135807"/>
              <a:gd name="connsiteY5112" fmla="*/ 1623854 h 3120348"/>
              <a:gd name="connsiteX5113" fmla="*/ 4251256 w 5135807"/>
              <a:gd name="connsiteY5113" fmla="*/ 1626749 h 3120348"/>
              <a:gd name="connsiteX5114" fmla="*/ 4259928 w 5135807"/>
              <a:gd name="connsiteY5114" fmla="*/ 1623854 h 3120348"/>
              <a:gd name="connsiteX5115" fmla="*/ 4262820 w 5135807"/>
              <a:gd name="connsiteY5115" fmla="*/ 1632538 h 3120348"/>
              <a:gd name="connsiteX5116" fmla="*/ 4288836 w 5135807"/>
              <a:gd name="connsiteY5116" fmla="*/ 1629644 h 3120348"/>
              <a:gd name="connsiteX5117" fmla="*/ 4297508 w 5135807"/>
              <a:gd name="connsiteY5117" fmla="*/ 1618065 h 3120348"/>
              <a:gd name="connsiteX5118" fmla="*/ 4306180 w 5135807"/>
              <a:gd name="connsiteY5118" fmla="*/ 1615171 h 3120348"/>
              <a:gd name="connsiteX5119" fmla="*/ 4309070 w 5135807"/>
              <a:gd name="connsiteY5119" fmla="*/ 1618065 h 3120348"/>
              <a:gd name="connsiteX5120" fmla="*/ 4317697 w 5135807"/>
              <a:gd name="connsiteY5120" fmla="*/ 1615186 h 3120348"/>
              <a:gd name="connsiteX5121" fmla="*/ 4337977 w 5135807"/>
              <a:gd name="connsiteY5121" fmla="*/ 1620960 h 3120348"/>
              <a:gd name="connsiteX5122" fmla="*/ 4337977 w 5135807"/>
              <a:gd name="connsiteY5122" fmla="*/ 1606487 h 3120348"/>
              <a:gd name="connsiteX5123" fmla="*/ 4358212 w 5135807"/>
              <a:gd name="connsiteY5123" fmla="*/ 1606487 h 3120348"/>
              <a:gd name="connsiteX5124" fmla="*/ 4366884 w 5135807"/>
              <a:gd name="connsiteY5124" fmla="*/ 1600698 h 3120348"/>
              <a:gd name="connsiteX5125" fmla="*/ 4369774 w 5135807"/>
              <a:gd name="connsiteY5125" fmla="*/ 1603592 h 3120348"/>
              <a:gd name="connsiteX5126" fmla="*/ 4378447 w 5135807"/>
              <a:gd name="connsiteY5126" fmla="*/ 1600698 h 3120348"/>
              <a:gd name="connsiteX5127" fmla="*/ 4381338 w 5135807"/>
              <a:gd name="connsiteY5127" fmla="*/ 1594909 h 3120348"/>
              <a:gd name="connsiteX5128" fmla="*/ 4372666 w 5135807"/>
              <a:gd name="connsiteY5128" fmla="*/ 1592014 h 3120348"/>
              <a:gd name="connsiteX5129" fmla="*/ 4377002 w 5135807"/>
              <a:gd name="connsiteY5129" fmla="*/ 1592014 h 3120348"/>
              <a:gd name="connsiteX5130" fmla="*/ 4378447 w 5135807"/>
              <a:gd name="connsiteY5130" fmla="*/ 1592014 h 3120348"/>
              <a:gd name="connsiteX5131" fmla="*/ 4390010 w 5135807"/>
              <a:gd name="connsiteY5131" fmla="*/ 1594909 h 3120348"/>
              <a:gd name="connsiteX5132" fmla="*/ 4395791 w 5135807"/>
              <a:gd name="connsiteY5132" fmla="*/ 1586225 h 3120348"/>
              <a:gd name="connsiteX5133" fmla="*/ 4397005 w 5135807"/>
              <a:gd name="connsiteY5133" fmla="*/ 1586630 h 3120348"/>
              <a:gd name="connsiteX5134" fmla="*/ 4395158 w 5135807"/>
              <a:gd name="connsiteY5134" fmla="*/ 1587898 h 3120348"/>
              <a:gd name="connsiteX5135" fmla="*/ 4407354 w 5135807"/>
              <a:gd name="connsiteY5135" fmla="*/ 1589120 h 3120348"/>
              <a:gd name="connsiteX5136" fmla="*/ 4404463 w 5135807"/>
              <a:gd name="connsiteY5136" fmla="*/ 1589120 h 3120348"/>
              <a:gd name="connsiteX5137" fmla="*/ 4403379 w 5135807"/>
              <a:gd name="connsiteY5137" fmla="*/ 1588758 h 3120348"/>
              <a:gd name="connsiteX5138" fmla="*/ 4397005 w 5135807"/>
              <a:gd name="connsiteY5138" fmla="*/ 1586630 h 3120348"/>
              <a:gd name="connsiteX5139" fmla="*/ 4407066 w 5135807"/>
              <a:gd name="connsiteY5139" fmla="*/ 1579723 h 3120348"/>
              <a:gd name="connsiteX5140" fmla="*/ 4410244 w 5135807"/>
              <a:gd name="connsiteY5140" fmla="*/ 1583330 h 3120348"/>
              <a:gd name="connsiteX5141" fmla="*/ 4430479 w 5135807"/>
              <a:gd name="connsiteY5141" fmla="*/ 1574647 h 3120348"/>
              <a:gd name="connsiteX5142" fmla="*/ 4439151 w 5135807"/>
              <a:gd name="connsiteY5142" fmla="*/ 1565963 h 3120348"/>
              <a:gd name="connsiteX5143" fmla="*/ 4442042 w 5135807"/>
              <a:gd name="connsiteY5143" fmla="*/ 1568858 h 3120348"/>
              <a:gd name="connsiteX5144" fmla="*/ 4444932 w 5135807"/>
              <a:gd name="connsiteY5144" fmla="*/ 1563068 h 3120348"/>
              <a:gd name="connsiteX5145" fmla="*/ 4456496 w 5135807"/>
              <a:gd name="connsiteY5145" fmla="*/ 1574647 h 3120348"/>
              <a:gd name="connsiteX5146" fmla="*/ 4473840 w 5135807"/>
              <a:gd name="connsiteY5146" fmla="*/ 1565963 h 3120348"/>
              <a:gd name="connsiteX5147" fmla="*/ 4473840 w 5135807"/>
              <a:gd name="connsiteY5147" fmla="*/ 1560174 h 3120348"/>
              <a:gd name="connsiteX5148" fmla="*/ 4488293 w 5135807"/>
              <a:gd name="connsiteY5148" fmla="*/ 1560174 h 3120348"/>
              <a:gd name="connsiteX5149" fmla="*/ 4488293 w 5135807"/>
              <a:gd name="connsiteY5149" fmla="*/ 1557279 h 3120348"/>
              <a:gd name="connsiteX5150" fmla="*/ 4491184 w 5135807"/>
              <a:gd name="connsiteY5150" fmla="*/ 1560174 h 3120348"/>
              <a:gd name="connsiteX5151" fmla="*/ 4499856 w 5135807"/>
              <a:gd name="connsiteY5151" fmla="*/ 1551490 h 3120348"/>
              <a:gd name="connsiteX5152" fmla="*/ 4514309 w 5135807"/>
              <a:gd name="connsiteY5152" fmla="*/ 1551490 h 3120348"/>
              <a:gd name="connsiteX5153" fmla="*/ 4531653 w 5135807"/>
              <a:gd name="connsiteY5153" fmla="*/ 1548596 h 3120348"/>
              <a:gd name="connsiteX5154" fmla="*/ 4531653 w 5135807"/>
              <a:gd name="connsiteY5154" fmla="*/ 1539912 h 3120348"/>
              <a:gd name="connsiteX5155" fmla="*/ 4540326 w 5135807"/>
              <a:gd name="connsiteY5155" fmla="*/ 1539912 h 3120348"/>
              <a:gd name="connsiteX5156" fmla="*/ 4531653 w 5135807"/>
              <a:gd name="connsiteY5156" fmla="*/ 1531228 h 3120348"/>
              <a:gd name="connsiteX5157" fmla="*/ 4548998 w 5135807"/>
              <a:gd name="connsiteY5157" fmla="*/ 1531228 h 3120348"/>
              <a:gd name="connsiteX5158" fmla="*/ 4548998 w 5135807"/>
              <a:gd name="connsiteY5158" fmla="*/ 1522544 h 3120348"/>
              <a:gd name="connsiteX5159" fmla="*/ 4554778 w 5135807"/>
              <a:gd name="connsiteY5159" fmla="*/ 1522544 h 3120348"/>
              <a:gd name="connsiteX5160" fmla="*/ 4554778 w 5135807"/>
              <a:gd name="connsiteY5160" fmla="*/ 1519650 h 3120348"/>
              <a:gd name="connsiteX5161" fmla="*/ 4540326 w 5135807"/>
              <a:gd name="connsiteY5161" fmla="*/ 1519650 h 3120348"/>
              <a:gd name="connsiteX5162" fmla="*/ 4528762 w 5135807"/>
              <a:gd name="connsiteY5162" fmla="*/ 1531228 h 3120348"/>
              <a:gd name="connsiteX5163" fmla="*/ 4528762 w 5135807"/>
              <a:gd name="connsiteY5163" fmla="*/ 1537017 h 3120348"/>
              <a:gd name="connsiteX5164" fmla="*/ 4514309 w 5135807"/>
              <a:gd name="connsiteY5164" fmla="*/ 1539912 h 3120348"/>
              <a:gd name="connsiteX5165" fmla="*/ 4502746 w 5135807"/>
              <a:gd name="connsiteY5165" fmla="*/ 1537017 h 3120348"/>
              <a:gd name="connsiteX5166" fmla="*/ 4494074 w 5135807"/>
              <a:gd name="connsiteY5166" fmla="*/ 1542806 h 3120348"/>
              <a:gd name="connsiteX5167" fmla="*/ 4508528 w 5135807"/>
              <a:gd name="connsiteY5167" fmla="*/ 1548596 h 3120348"/>
              <a:gd name="connsiteX5168" fmla="*/ 4494074 w 5135807"/>
              <a:gd name="connsiteY5168" fmla="*/ 1548596 h 3120348"/>
              <a:gd name="connsiteX5169" fmla="*/ 4476730 w 5135807"/>
              <a:gd name="connsiteY5169" fmla="*/ 1557279 h 3120348"/>
              <a:gd name="connsiteX5170" fmla="*/ 4470949 w 5135807"/>
              <a:gd name="connsiteY5170" fmla="*/ 1554385 h 3120348"/>
              <a:gd name="connsiteX5171" fmla="*/ 4470949 w 5135807"/>
              <a:gd name="connsiteY5171" fmla="*/ 1563068 h 3120348"/>
              <a:gd name="connsiteX5172" fmla="*/ 4465168 w 5135807"/>
              <a:gd name="connsiteY5172" fmla="*/ 1563068 h 3120348"/>
              <a:gd name="connsiteX5173" fmla="*/ 4465168 w 5135807"/>
              <a:gd name="connsiteY5173" fmla="*/ 1557279 h 3120348"/>
              <a:gd name="connsiteX5174" fmla="*/ 4456496 w 5135807"/>
              <a:gd name="connsiteY5174" fmla="*/ 1557279 h 3120348"/>
              <a:gd name="connsiteX5175" fmla="*/ 4459386 w 5135807"/>
              <a:gd name="connsiteY5175" fmla="*/ 1545701 h 3120348"/>
              <a:gd name="connsiteX5176" fmla="*/ 4462276 w 5135807"/>
              <a:gd name="connsiteY5176" fmla="*/ 1551490 h 3120348"/>
              <a:gd name="connsiteX5177" fmla="*/ 4473840 w 5135807"/>
              <a:gd name="connsiteY5177" fmla="*/ 1551490 h 3120348"/>
              <a:gd name="connsiteX5178" fmla="*/ 4473840 w 5135807"/>
              <a:gd name="connsiteY5178" fmla="*/ 1545701 h 3120348"/>
              <a:gd name="connsiteX5179" fmla="*/ 4462276 w 5135807"/>
              <a:gd name="connsiteY5179" fmla="*/ 1545701 h 3120348"/>
              <a:gd name="connsiteX5180" fmla="*/ 4465168 w 5135807"/>
              <a:gd name="connsiteY5180" fmla="*/ 1539912 h 3120348"/>
              <a:gd name="connsiteX5181" fmla="*/ 4491184 w 5135807"/>
              <a:gd name="connsiteY5181" fmla="*/ 1528334 h 3120348"/>
              <a:gd name="connsiteX5182" fmla="*/ 4494074 w 5135807"/>
              <a:gd name="connsiteY5182" fmla="*/ 1531228 h 3120348"/>
              <a:gd name="connsiteX5183" fmla="*/ 4508528 w 5135807"/>
              <a:gd name="connsiteY5183" fmla="*/ 1519650 h 3120348"/>
              <a:gd name="connsiteX5184" fmla="*/ 4517200 w 5135807"/>
              <a:gd name="connsiteY5184" fmla="*/ 1519650 h 3120348"/>
              <a:gd name="connsiteX5185" fmla="*/ 4525872 w 5135807"/>
              <a:gd name="connsiteY5185" fmla="*/ 1522544 h 3120348"/>
              <a:gd name="connsiteX5186" fmla="*/ 4537434 w 5135807"/>
              <a:gd name="connsiteY5186" fmla="*/ 1519650 h 3120348"/>
              <a:gd name="connsiteX5187" fmla="*/ 4537434 w 5135807"/>
              <a:gd name="connsiteY5187" fmla="*/ 1513861 h 3120348"/>
              <a:gd name="connsiteX5188" fmla="*/ 4543216 w 5135807"/>
              <a:gd name="connsiteY5188" fmla="*/ 1513861 h 3120348"/>
              <a:gd name="connsiteX5189" fmla="*/ 4548998 w 5135807"/>
              <a:gd name="connsiteY5189" fmla="*/ 1510966 h 3120348"/>
              <a:gd name="connsiteX5190" fmla="*/ 4543216 w 5135807"/>
              <a:gd name="connsiteY5190" fmla="*/ 1508072 h 3120348"/>
              <a:gd name="connsiteX5191" fmla="*/ 4551888 w 5135807"/>
              <a:gd name="connsiteY5191" fmla="*/ 1505177 h 3120348"/>
              <a:gd name="connsiteX5192" fmla="*/ 4557670 w 5135807"/>
              <a:gd name="connsiteY5192" fmla="*/ 1493599 h 3120348"/>
              <a:gd name="connsiteX5193" fmla="*/ 4569232 w 5135807"/>
              <a:gd name="connsiteY5193" fmla="*/ 1493599 h 3120348"/>
              <a:gd name="connsiteX5194" fmla="*/ 4575014 w 5135807"/>
              <a:gd name="connsiteY5194" fmla="*/ 1487810 h 3120348"/>
              <a:gd name="connsiteX5195" fmla="*/ 4577904 w 5135807"/>
              <a:gd name="connsiteY5195" fmla="*/ 1493599 h 3120348"/>
              <a:gd name="connsiteX5196" fmla="*/ 4580795 w 5135807"/>
              <a:gd name="connsiteY5196" fmla="*/ 1490704 h 3120348"/>
              <a:gd name="connsiteX5197" fmla="*/ 4577904 w 5135807"/>
              <a:gd name="connsiteY5197" fmla="*/ 1505177 h 3120348"/>
              <a:gd name="connsiteX5198" fmla="*/ 4570677 w 5135807"/>
              <a:gd name="connsiteY5198" fmla="*/ 1504092 h 3120348"/>
              <a:gd name="connsiteX5199" fmla="*/ 4569714 w 5135807"/>
              <a:gd name="connsiteY5199" fmla="*/ 1503730 h 3120348"/>
              <a:gd name="connsiteX5200" fmla="*/ 4572123 w 5135807"/>
              <a:gd name="connsiteY5200" fmla="*/ 1496493 h 3120348"/>
              <a:gd name="connsiteX5201" fmla="*/ 4568148 w 5135807"/>
              <a:gd name="connsiteY5201" fmla="*/ 1503142 h 3120348"/>
              <a:gd name="connsiteX5202" fmla="*/ 4569714 w 5135807"/>
              <a:gd name="connsiteY5202" fmla="*/ 1503730 h 3120348"/>
              <a:gd name="connsiteX5203" fmla="*/ 4569593 w 5135807"/>
              <a:gd name="connsiteY5203" fmla="*/ 1504092 h 3120348"/>
              <a:gd name="connsiteX5204" fmla="*/ 4569232 w 5135807"/>
              <a:gd name="connsiteY5204" fmla="*/ 1505177 h 3120348"/>
              <a:gd name="connsiteX5205" fmla="*/ 4554778 w 5135807"/>
              <a:gd name="connsiteY5205" fmla="*/ 1508072 h 3120348"/>
              <a:gd name="connsiteX5206" fmla="*/ 4557670 w 5135807"/>
              <a:gd name="connsiteY5206" fmla="*/ 1519650 h 3120348"/>
              <a:gd name="connsiteX5207" fmla="*/ 4566342 w 5135807"/>
              <a:gd name="connsiteY5207" fmla="*/ 1519650 h 3120348"/>
              <a:gd name="connsiteX5208" fmla="*/ 4569232 w 5135807"/>
              <a:gd name="connsiteY5208" fmla="*/ 1513861 h 3120348"/>
              <a:gd name="connsiteX5209" fmla="*/ 4572123 w 5135807"/>
              <a:gd name="connsiteY5209" fmla="*/ 1519650 h 3120348"/>
              <a:gd name="connsiteX5210" fmla="*/ 4583896 w 5135807"/>
              <a:gd name="connsiteY5210" fmla="*/ 1521418 h 3120348"/>
              <a:gd name="connsiteX5211" fmla="*/ 4580728 w 5135807"/>
              <a:gd name="connsiteY5211" fmla="*/ 1523212 h 3120348"/>
              <a:gd name="connsiteX5212" fmla="*/ 4540326 w 5135807"/>
              <a:gd name="connsiteY5212" fmla="*/ 1545701 h 3120348"/>
              <a:gd name="connsiteX5213" fmla="*/ 4514309 w 5135807"/>
              <a:gd name="connsiteY5213" fmla="*/ 1560174 h 3120348"/>
              <a:gd name="connsiteX5214" fmla="*/ 4511418 w 5135807"/>
              <a:gd name="connsiteY5214" fmla="*/ 1554385 h 3120348"/>
              <a:gd name="connsiteX5215" fmla="*/ 4491184 w 5135807"/>
              <a:gd name="connsiteY5215" fmla="*/ 1577541 h 3120348"/>
              <a:gd name="connsiteX5216" fmla="*/ 4482512 w 5135807"/>
              <a:gd name="connsiteY5216" fmla="*/ 1580436 h 3120348"/>
              <a:gd name="connsiteX5217" fmla="*/ 4482512 w 5135807"/>
              <a:gd name="connsiteY5217" fmla="*/ 1577541 h 3120348"/>
              <a:gd name="connsiteX5218" fmla="*/ 4456496 w 5135807"/>
              <a:gd name="connsiteY5218" fmla="*/ 1589120 h 3120348"/>
              <a:gd name="connsiteX5219" fmla="*/ 4453604 w 5135807"/>
              <a:gd name="connsiteY5219" fmla="*/ 1592014 h 3120348"/>
              <a:gd name="connsiteX5220" fmla="*/ 4487344 w 5135807"/>
              <a:gd name="connsiteY5220" fmla="*/ 1584687 h 3120348"/>
              <a:gd name="connsiteX5221" fmla="*/ 4506617 w 5135807"/>
              <a:gd name="connsiteY5221" fmla="*/ 1583453 h 3120348"/>
              <a:gd name="connsiteX5222" fmla="*/ 4508528 w 5135807"/>
              <a:gd name="connsiteY5222" fmla="*/ 1584778 h 3120348"/>
              <a:gd name="connsiteX5223" fmla="*/ 4517200 w 5135807"/>
              <a:gd name="connsiteY5223" fmla="*/ 1571752 h 3120348"/>
              <a:gd name="connsiteX5224" fmla="*/ 4517200 w 5135807"/>
              <a:gd name="connsiteY5224" fmla="*/ 1574647 h 3120348"/>
              <a:gd name="connsiteX5225" fmla="*/ 4522981 w 5135807"/>
              <a:gd name="connsiteY5225" fmla="*/ 1571752 h 3120348"/>
              <a:gd name="connsiteX5226" fmla="*/ 4540326 w 5135807"/>
              <a:gd name="connsiteY5226" fmla="*/ 1568858 h 3120348"/>
              <a:gd name="connsiteX5227" fmla="*/ 4531653 w 5135807"/>
              <a:gd name="connsiteY5227" fmla="*/ 1574647 h 3120348"/>
              <a:gd name="connsiteX5228" fmla="*/ 4554778 w 5135807"/>
              <a:gd name="connsiteY5228" fmla="*/ 1580436 h 3120348"/>
              <a:gd name="connsiteX5229" fmla="*/ 4557670 w 5135807"/>
              <a:gd name="connsiteY5229" fmla="*/ 1577541 h 3120348"/>
              <a:gd name="connsiteX5230" fmla="*/ 4557670 w 5135807"/>
              <a:gd name="connsiteY5230" fmla="*/ 1583330 h 3120348"/>
              <a:gd name="connsiteX5231" fmla="*/ 4566342 w 5135807"/>
              <a:gd name="connsiteY5231" fmla="*/ 1583330 h 3120348"/>
              <a:gd name="connsiteX5232" fmla="*/ 4566342 w 5135807"/>
              <a:gd name="connsiteY5232" fmla="*/ 1577541 h 3120348"/>
              <a:gd name="connsiteX5233" fmla="*/ 4575014 w 5135807"/>
              <a:gd name="connsiteY5233" fmla="*/ 1571752 h 3120348"/>
              <a:gd name="connsiteX5234" fmla="*/ 4572123 w 5135807"/>
              <a:gd name="connsiteY5234" fmla="*/ 1580436 h 3120348"/>
              <a:gd name="connsiteX5235" fmla="*/ 4586576 w 5135807"/>
              <a:gd name="connsiteY5235" fmla="*/ 1580436 h 3120348"/>
              <a:gd name="connsiteX5236" fmla="*/ 4592358 w 5135807"/>
              <a:gd name="connsiteY5236" fmla="*/ 1571752 h 3120348"/>
              <a:gd name="connsiteX5237" fmla="*/ 4601030 w 5135807"/>
              <a:gd name="connsiteY5237" fmla="*/ 1571752 h 3120348"/>
              <a:gd name="connsiteX5238" fmla="*/ 4589467 w 5135807"/>
              <a:gd name="connsiteY5238" fmla="*/ 1568858 h 3120348"/>
              <a:gd name="connsiteX5239" fmla="*/ 4586576 w 5135807"/>
              <a:gd name="connsiteY5239" fmla="*/ 1568858 h 3120348"/>
              <a:gd name="connsiteX5240" fmla="*/ 4589467 w 5135807"/>
              <a:gd name="connsiteY5240" fmla="*/ 1565963 h 3120348"/>
              <a:gd name="connsiteX5241" fmla="*/ 4583686 w 5135807"/>
              <a:gd name="connsiteY5241" fmla="*/ 1563068 h 3120348"/>
              <a:gd name="connsiteX5242" fmla="*/ 4583686 w 5135807"/>
              <a:gd name="connsiteY5242" fmla="*/ 1551490 h 3120348"/>
              <a:gd name="connsiteX5243" fmla="*/ 4592358 w 5135807"/>
              <a:gd name="connsiteY5243" fmla="*/ 1554385 h 3120348"/>
              <a:gd name="connsiteX5244" fmla="*/ 4592358 w 5135807"/>
              <a:gd name="connsiteY5244" fmla="*/ 1563068 h 3120348"/>
              <a:gd name="connsiteX5245" fmla="*/ 4603920 w 5135807"/>
              <a:gd name="connsiteY5245" fmla="*/ 1560174 h 3120348"/>
              <a:gd name="connsiteX5246" fmla="*/ 4603920 w 5135807"/>
              <a:gd name="connsiteY5246" fmla="*/ 1548596 h 3120348"/>
              <a:gd name="connsiteX5247" fmla="*/ 4624156 w 5135807"/>
              <a:gd name="connsiteY5247" fmla="*/ 1548596 h 3120348"/>
              <a:gd name="connsiteX5248" fmla="*/ 4635718 w 5135807"/>
              <a:gd name="connsiteY5248" fmla="*/ 1548596 h 3120348"/>
              <a:gd name="connsiteX5249" fmla="*/ 4629936 w 5135807"/>
              <a:gd name="connsiteY5249" fmla="*/ 1557279 h 3120348"/>
              <a:gd name="connsiteX5250" fmla="*/ 4635718 w 5135807"/>
              <a:gd name="connsiteY5250" fmla="*/ 1560174 h 3120348"/>
              <a:gd name="connsiteX5251" fmla="*/ 4661734 w 5135807"/>
              <a:gd name="connsiteY5251" fmla="*/ 1548596 h 3120348"/>
              <a:gd name="connsiteX5252" fmla="*/ 4661734 w 5135807"/>
              <a:gd name="connsiteY5252" fmla="*/ 1542806 h 3120348"/>
              <a:gd name="connsiteX5253" fmla="*/ 4687750 w 5135807"/>
              <a:gd name="connsiteY5253" fmla="*/ 1537017 h 3120348"/>
              <a:gd name="connsiteX5254" fmla="*/ 4710876 w 5135807"/>
              <a:gd name="connsiteY5254" fmla="*/ 1525439 h 3120348"/>
              <a:gd name="connsiteX5255" fmla="*/ 4725330 w 5135807"/>
              <a:gd name="connsiteY5255" fmla="*/ 1525439 h 3120348"/>
              <a:gd name="connsiteX5256" fmla="*/ 4725330 w 5135807"/>
              <a:gd name="connsiteY5256" fmla="*/ 1516755 h 3120348"/>
              <a:gd name="connsiteX5257" fmla="*/ 4736892 w 5135807"/>
              <a:gd name="connsiteY5257" fmla="*/ 1516755 h 3120348"/>
              <a:gd name="connsiteX5258" fmla="*/ 4736892 w 5135807"/>
              <a:gd name="connsiteY5258" fmla="*/ 1510966 h 3120348"/>
              <a:gd name="connsiteX5259" fmla="*/ 4739783 w 5135807"/>
              <a:gd name="connsiteY5259" fmla="*/ 1516755 h 3120348"/>
              <a:gd name="connsiteX5260" fmla="*/ 4741920 w 5135807"/>
              <a:gd name="connsiteY5260" fmla="*/ 1515874 h 3120348"/>
              <a:gd name="connsiteX5261" fmla="*/ 4725330 w 5135807"/>
              <a:gd name="connsiteY5261" fmla="*/ 1528334 h 3120348"/>
              <a:gd name="connsiteX5262" fmla="*/ 4710876 w 5135807"/>
              <a:gd name="connsiteY5262" fmla="*/ 1534123 h 3120348"/>
              <a:gd name="connsiteX5263" fmla="*/ 4710876 w 5135807"/>
              <a:gd name="connsiteY5263" fmla="*/ 1537017 h 3120348"/>
              <a:gd name="connsiteX5264" fmla="*/ 4722438 w 5135807"/>
              <a:gd name="connsiteY5264" fmla="*/ 1539912 h 3120348"/>
              <a:gd name="connsiteX5265" fmla="*/ 4734002 w 5135807"/>
              <a:gd name="connsiteY5265" fmla="*/ 1537017 h 3120348"/>
              <a:gd name="connsiteX5266" fmla="*/ 4736892 w 5135807"/>
              <a:gd name="connsiteY5266" fmla="*/ 1528334 h 3120348"/>
              <a:gd name="connsiteX5267" fmla="*/ 4748455 w 5135807"/>
              <a:gd name="connsiteY5267" fmla="*/ 1528334 h 3120348"/>
              <a:gd name="connsiteX5268" fmla="*/ 4754236 w 5135807"/>
              <a:gd name="connsiteY5268" fmla="*/ 1525439 h 3120348"/>
              <a:gd name="connsiteX5269" fmla="*/ 4736892 w 5135807"/>
              <a:gd name="connsiteY5269" fmla="*/ 1539912 h 3120348"/>
              <a:gd name="connsiteX5270" fmla="*/ 4756038 w 5135807"/>
              <a:gd name="connsiteY5270" fmla="*/ 1533521 h 3120348"/>
              <a:gd name="connsiteX5271" fmla="*/ 4755320 w 5135807"/>
              <a:gd name="connsiteY5271" fmla="*/ 1534123 h 3120348"/>
              <a:gd name="connsiteX5272" fmla="*/ 4760942 w 5135807"/>
              <a:gd name="connsiteY5272" fmla="*/ 1532072 h 3120348"/>
              <a:gd name="connsiteX5273" fmla="*/ 4757850 w 5135807"/>
              <a:gd name="connsiteY5273" fmla="*/ 1533399 h 3120348"/>
              <a:gd name="connsiteX5274" fmla="*/ 4774471 w 5135807"/>
              <a:gd name="connsiteY5274" fmla="*/ 1531228 h 3120348"/>
              <a:gd name="connsiteX5275" fmla="*/ 4767470 w 5135807"/>
              <a:gd name="connsiteY5275" fmla="*/ 1529690 h 3120348"/>
              <a:gd name="connsiteX5276" fmla="*/ 4760942 w 5135807"/>
              <a:gd name="connsiteY5276" fmla="*/ 1532072 h 3120348"/>
              <a:gd name="connsiteX5277" fmla="*/ 4762908 w 5135807"/>
              <a:gd name="connsiteY5277" fmla="*/ 1531228 h 3120348"/>
              <a:gd name="connsiteX5278" fmla="*/ 4759656 w 5135807"/>
              <a:gd name="connsiteY5278" fmla="*/ 1532314 h 3120348"/>
              <a:gd name="connsiteX5279" fmla="*/ 4756038 w 5135807"/>
              <a:gd name="connsiteY5279" fmla="*/ 1533521 h 3120348"/>
              <a:gd name="connsiteX5280" fmla="*/ 4757804 w 5135807"/>
              <a:gd name="connsiteY5280" fmla="*/ 1532042 h 3120348"/>
              <a:gd name="connsiteX5281" fmla="*/ 4794706 w 5135807"/>
              <a:gd name="connsiteY5281" fmla="*/ 1510966 h 3120348"/>
              <a:gd name="connsiteX5282" fmla="*/ 4797596 w 5135807"/>
              <a:gd name="connsiteY5282" fmla="*/ 1510966 h 3120348"/>
              <a:gd name="connsiteX5283" fmla="*/ 4806268 w 5135807"/>
              <a:gd name="connsiteY5283" fmla="*/ 1505177 h 3120348"/>
              <a:gd name="connsiteX5284" fmla="*/ 4794706 w 5135807"/>
              <a:gd name="connsiteY5284" fmla="*/ 1496493 h 3120348"/>
              <a:gd name="connsiteX5285" fmla="*/ 4780252 w 5135807"/>
              <a:gd name="connsiteY5285" fmla="*/ 1496493 h 3120348"/>
              <a:gd name="connsiteX5286" fmla="*/ 4777362 w 5135807"/>
              <a:gd name="connsiteY5286" fmla="*/ 1499388 h 3120348"/>
              <a:gd name="connsiteX5287" fmla="*/ 4774471 w 5135807"/>
              <a:gd name="connsiteY5287" fmla="*/ 1496493 h 3120348"/>
              <a:gd name="connsiteX5288" fmla="*/ 4780252 w 5135807"/>
              <a:gd name="connsiteY5288" fmla="*/ 1490704 h 3120348"/>
              <a:gd name="connsiteX5289" fmla="*/ 4780252 w 5135807"/>
              <a:gd name="connsiteY5289" fmla="*/ 1487810 h 3120348"/>
              <a:gd name="connsiteX5290" fmla="*/ 4786034 w 5135807"/>
              <a:gd name="connsiteY5290" fmla="*/ 1479126 h 3120348"/>
              <a:gd name="connsiteX5291" fmla="*/ 4791815 w 5135807"/>
              <a:gd name="connsiteY5291" fmla="*/ 1482020 h 3120348"/>
              <a:gd name="connsiteX5292" fmla="*/ 4788924 w 5135807"/>
              <a:gd name="connsiteY5292" fmla="*/ 1490704 h 3120348"/>
              <a:gd name="connsiteX5293" fmla="*/ 4794706 w 5135807"/>
              <a:gd name="connsiteY5293" fmla="*/ 1484915 h 3120348"/>
              <a:gd name="connsiteX5294" fmla="*/ 4794706 w 5135807"/>
              <a:gd name="connsiteY5294" fmla="*/ 1490704 h 3120348"/>
              <a:gd name="connsiteX5295" fmla="*/ 4806268 w 5135807"/>
              <a:gd name="connsiteY5295" fmla="*/ 1493599 h 3120348"/>
              <a:gd name="connsiteX5296" fmla="*/ 4814940 w 5135807"/>
              <a:gd name="connsiteY5296" fmla="*/ 1490704 h 3120348"/>
              <a:gd name="connsiteX5297" fmla="*/ 4817832 w 5135807"/>
              <a:gd name="connsiteY5297" fmla="*/ 1496493 h 3120348"/>
              <a:gd name="connsiteX5298" fmla="*/ 4832285 w 5135807"/>
              <a:gd name="connsiteY5298" fmla="*/ 1487810 h 3120348"/>
              <a:gd name="connsiteX5299" fmla="*/ 4829394 w 5135807"/>
              <a:gd name="connsiteY5299" fmla="*/ 1479126 h 3120348"/>
              <a:gd name="connsiteX5300" fmla="*/ 4835176 w 5135807"/>
              <a:gd name="connsiteY5300" fmla="*/ 1473337 h 3120348"/>
              <a:gd name="connsiteX5301" fmla="*/ 4843848 w 5135807"/>
              <a:gd name="connsiteY5301" fmla="*/ 1476231 h 3120348"/>
              <a:gd name="connsiteX5302" fmla="*/ 4849629 w 5135807"/>
              <a:gd name="connsiteY5302" fmla="*/ 1467548 h 3120348"/>
              <a:gd name="connsiteX5303" fmla="*/ 4855410 w 5135807"/>
              <a:gd name="connsiteY5303" fmla="*/ 1467548 h 3120348"/>
              <a:gd name="connsiteX5304" fmla="*/ 4855410 w 5135807"/>
              <a:gd name="connsiteY5304" fmla="*/ 1482020 h 3120348"/>
              <a:gd name="connsiteX5305" fmla="*/ 4846738 w 5135807"/>
              <a:gd name="connsiteY5305" fmla="*/ 1484915 h 3120348"/>
              <a:gd name="connsiteX5306" fmla="*/ 4849629 w 5135807"/>
              <a:gd name="connsiteY5306" fmla="*/ 1487810 h 3120348"/>
              <a:gd name="connsiteX5307" fmla="*/ 4843848 w 5135807"/>
              <a:gd name="connsiteY5307" fmla="*/ 1493599 h 3120348"/>
              <a:gd name="connsiteX5308" fmla="*/ 4846738 w 5135807"/>
              <a:gd name="connsiteY5308" fmla="*/ 1502282 h 3120348"/>
              <a:gd name="connsiteX5309" fmla="*/ 4832285 w 5135807"/>
              <a:gd name="connsiteY5309" fmla="*/ 1502282 h 3120348"/>
              <a:gd name="connsiteX5310" fmla="*/ 4838066 w 5135807"/>
              <a:gd name="connsiteY5310" fmla="*/ 1508072 h 3120348"/>
              <a:gd name="connsiteX5311" fmla="*/ 4817832 w 5135807"/>
              <a:gd name="connsiteY5311" fmla="*/ 1505177 h 3120348"/>
              <a:gd name="connsiteX5312" fmla="*/ 4823612 w 5135807"/>
              <a:gd name="connsiteY5312" fmla="*/ 1510966 h 3120348"/>
              <a:gd name="connsiteX5313" fmla="*/ 4809160 w 5135807"/>
              <a:gd name="connsiteY5313" fmla="*/ 1508072 h 3120348"/>
              <a:gd name="connsiteX5314" fmla="*/ 4786034 w 5135807"/>
              <a:gd name="connsiteY5314" fmla="*/ 1528334 h 3120348"/>
              <a:gd name="connsiteX5315" fmla="*/ 4791815 w 5135807"/>
              <a:gd name="connsiteY5315" fmla="*/ 1531228 h 3120348"/>
              <a:gd name="connsiteX5316" fmla="*/ 4814940 w 5135807"/>
              <a:gd name="connsiteY5316" fmla="*/ 1525439 h 3120348"/>
              <a:gd name="connsiteX5317" fmla="*/ 4829394 w 5135807"/>
              <a:gd name="connsiteY5317" fmla="*/ 1531228 h 3120348"/>
              <a:gd name="connsiteX5318" fmla="*/ 4849629 w 5135807"/>
              <a:gd name="connsiteY5318" fmla="*/ 1525439 h 3120348"/>
              <a:gd name="connsiteX5319" fmla="*/ 4956584 w 5135807"/>
              <a:gd name="connsiteY5319" fmla="*/ 1519650 h 3120348"/>
              <a:gd name="connsiteX5320" fmla="*/ 4971038 w 5135807"/>
              <a:gd name="connsiteY5320" fmla="*/ 1519650 h 3120348"/>
              <a:gd name="connsiteX5321" fmla="*/ 4973928 w 5135807"/>
              <a:gd name="connsiteY5321" fmla="*/ 1522544 h 3120348"/>
              <a:gd name="connsiteX5322" fmla="*/ 4950803 w 5135807"/>
              <a:gd name="connsiteY5322" fmla="*/ 1528334 h 3120348"/>
              <a:gd name="connsiteX5323" fmla="*/ 5060649 w 5135807"/>
              <a:gd name="connsiteY5323" fmla="*/ 1534123 h 3120348"/>
              <a:gd name="connsiteX5324" fmla="*/ 5115572 w 5135807"/>
              <a:gd name="connsiteY5324" fmla="*/ 1528334 h 3120348"/>
              <a:gd name="connsiteX5325" fmla="*/ 5112682 w 5135807"/>
              <a:gd name="connsiteY5325" fmla="*/ 1531228 h 3120348"/>
              <a:gd name="connsiteX5326" fmla="*/ 5115572 w 5135807"/>
              <a:gd name="connsiteY5326" fmla="*/ 1537017 h 3120348"/>
              <a:gd name="connsiteX5327" fmla="*/ 5072212 w 5135807"/>
              <a:gd name="connsiteY5327" fmla="*/ 1539912 h 3120348"/>
              <a:gd name="connsiteX5328" fmla="*/ 5075102 w 5135807"/>
              <a:gd name="connsiteY5328" fmla="*/ 1551490 h 3120348"/>
              <a:gd name="connsiteX5329" fmla="*/ 5075102 w 5135807"/>
              <a:gd name="connsiteY5329" fmla="*/ 1560174 h 3120348"/>
              <a:gd name="connsiteX5330" fmla="*/ 5072212 w 5135807"/>
              <a:gd name="connsiteY5330" fmla="*/ 1560174 h 3120348"/>
              <a:gd name="connsiteX5331" fmla="*/ 5069321 w 5135807"/>
              <a:gd name="connsiteY5331" fmla="*/ 1563068 h 3120348"/>
              <a:gd name="connsiteX5332" fmla="*/ 5075102 w 5135807"/>
              <a:gd name="connsiteY5332" fmla="*/ 1565963 h 3120348"/>
              <a:gd name="connsiteX5333" fmla="*/ 5063540 w 5135807"/>
              <a:gd name="connsiteY5333" fmla="*/ 1568858 h 3120348"/>
              <a:gd name="connsiteX5334" fmla="*/ 5057758 w 5135807"/>
              <a:gd name="connsiteY5334" fmla="*/ 1563068 h 3120348"/>
              <a:gd name="connsiteX5335" fmla="*/ 5051977 w 5135807"/>
              <a:gd name="connsiteY5335" fmla="*/ 1568858 h 3120348"/>
              <a:gd name="connsiteX5336" fmla="*/ 5037524 w 5135807"/>
              <a:gd name="connsiteY5336" fmla="*/ 1568858 h 3120348"/>
              <a:gd name="connsiteX5337" fmla="*/ 5028852 w 5135807"/>
              <a:gd name="connsiteY5337" fmla="*/ 1574647 h 3120348"/>
              <a:gd name="connsiteX5338" fmla="*/ 5031742 w 5135807"/>
              <a:gd name="connsiteY5338" fmla="*/ 1571752 h 3120348"/>
              <a:gd name="connsiteX5339" fmla="*/ 5011508 w 5135807"/>
              <a:gd name="connsiteY5339" fmla="*/ 1574647 h 3120348"/>
              <a:gd name="connsiteX5340" fmla="*/ 4991272 w 5135807"/>
              <a:gd name="connsiteY5340" fmla="*/ 1583330 h 3120348"/>
              <a:gd name="connsiteX5341" fmla="*/ 4985491 w 5135807"/>
              <a:gd name="connsiteY5341" fmla="*/ 1580436 h 3120348"/>
              <a:gd name="connsiteX5342" fmla="*/ 4979710 w 5135807"/>
              <a:gd name="connsiteY5342" fmla="*/ 1583330 h 3120348"/>
              <a:gd name="connsiteX5343" fmla="*/ 4979710 w 5135807"/>
              <a:gd name="connsiteY5343" fmla="*/ 1589120 h 3120348"/>
              <a:gd name="connsiteX5344" fmla="*/ 4971038 w 5135807"/>
              <a:gd name="connsiteY5344" fmla="*/ 1592014 h 3120348"/>
              <a:gd name="connsiteX5345" fmla="*/ 4939240 w 5135807"/>
              <a:gd name="connsiteY5345" fmla="*/ 1597803 h 3120348"/>
              <a:gd name="connsiteX5346" fmla="*/ 4927678 w 5135807"/>
              <a:gd name="connsiteY5346" fmla="*/ 1603592 h 3120348"/>
              <a:gd name="connsiteX5347" fmla="*/ 4921896 w 5135807"/>
              <a:gd name="connsiteY5347" fmla="*/ 1600698 h 3120348"/>
              <a:gd name="connsiteX5348" fmla="*/ 4910334 w 5135807"/>
              <a:gd name="connsiteY5348" fmla="*/ 1600698 h 3120348"/>
              <a:gd name="connsiteX5349" fmla="*/ 4904552 w 5135807"/>
              <a:gd name="connsiteY5349" fmla="*/ 1594909 h 3120348"/>
              <a:gd name="connsiteX5350" fmla="*/ 4895880 w 5135807"/>
              <a:gd name="connsiteY5350" fmla="*/ 1606487 h 3120348"/>
              <a:gd name="connsiteX5351" fmla="*/ 4884317 w 5135807"/>
              <a:gd name="connsiteY5351" fmla="*/ 1615171 h 3120348"/>
              <a:gd name="connsiteX5352" fmla="*/ 4884317 w 5135807"/>
              <a:gd name="connsiteY5352" fmla="*/ 1612276 h 3120348"/>
              <a:gd name="connsiteX5353" fmla="*/ 4864082 w 5135807"/>
              <a:gd name="connsiteY5353" fmla="*/ 1620960 h 3120348"/>
              <a:gd name="connsiteX5354" fmla="*/ 4861192 w 5135807"/>
              <a:gd name="connsiteY5354" fmla="*/ 1623854 h 3120348"/>
              <a:gd name="connsiteX5355" fmla="*/ 4869864 w 5135807"/>
              <a:gd name="connsiteY5355" fmla="*/ 1629644 h 3120348"/>
              <a:gd name="connsiteX5356" fmla="*/ 4933459 w 5135807"/>
              <a:gd name="connsiteY5356" fmla="*/ 1615171 h 3120348"/>
              <a:gd name="connsiteX5357" fmla="*/ 4956584 w 5135807"/>
              <a:gd name="connsiteY5357" fmla="*/ 1609382 h 3120348"/>
              <a:gd name="connsiteX5358" fmla="*/ 4997054 w 5135807"/>
              <a:gd name="connsiteY5358" fmla="*/ 1612276 h 3120348"/>
              <a:gd name="connsiteX5359" fmla="*/ 5002836 w 5135807"/>
              <a:gd name="connsiteY5359" fmla="*/ 1609382 h 3120348"/>
              <a:gd name="connsiteX5360" fmla="*/ 5014398 w 5135807"/>
              <a:gd name="connsiteY5360" fmla="*/ 1612276 h 3120348"/>
              <a:gd name="connsiteX5361" fmla="*/ 5014398 w 5135807"/>
              <a:gd name="connsiteY5361" fmla="*/ 1620960 h 3120348"/>
              <a:gd name="connsiteX5362" fmla="*/ 5002836 w 5135807"/>
              <a:gd name="connsiteY5362" fmla="*/ 1626749 h 3120348"/>
              <a:gd name="connsiteX5363" fmla="*/ 4982600 w 5135807"/>
              <a:gd name="connsiteY5363" fmla="*/ 1626749 h 3120348"/>
              <a:gd name="connsiteX5364" fmla="*/ 4979710 w 5135807"/>
              <a:gd name="connsiteY5364" fmla="*/ 1623854 h 3120348"/>
              <a:gd name="connsiteX5365" fmla="*/ 4950803 w 5135807"/>
              <a:gd name="connsiteY5365" fmla="*/ 1632538 h 3120348"/>
              <a:gd name="connsiteX5366" fmla="*/ 4933459 w 5135807"/>
              <a:gd name="connsiteY5366" fmla="*/ 1629644 h 3120348"/>
              <a:gd name="connsiteX5367" fmla="*/ 4910334 w 5135807"/>
              <a:gd name="connsiteY5367" fmla="*/ 1632538 h 3120348"/>
              <a:gd name="connsiteX5368" fmla="*/ 4913224 w 5135807"/>
              <a:gd name="connsiteY5368" fmla="*/ 1632538 h 3120348"/>
              <a:gd name="connsiteX5369" fmla="*/ 4904552 w 5135807"/>
              <a:gd name="connsiteY5369" fmla="*/ 1644116 h 3120348"/>
              <a:gd name="connsiteX5370" fmla="*/ 4901662 w 5135807"/>
              <a:gd name="connsiteY5370" fmla="*/ 1638327 h 3120348"/>
              <a:gd name="connsiteX5371" fmla="*/ 4892989 w 5135807"/>
              <a:gd name="connsiteY5371" fmla="*/ 1641222 h 3120348"/>
              <a:gd name="connsiteX5372" fmla="*/ 4890098 w 5135807"/>
              <a:gd name="connsiteY5372" fmla="*/ 1647011 h 3120348"/>
              <a:gd name="connsiteX5373" fmla="*/ 4936350 w 5135807"/>
              <a:gd name="connsiteY5373" fmla="*/ 1641222 h 3120348"/>
              <a:gd name="connsiteX5374" fmla="*/ 4933459 w 5135807"/>
              <a:gd name="connsiteY5374" fmla="*/ 1644116 h 3120348"/>
              <a:gd name="connsiteX5375" fmla="*/ 4936350 w 5135807"/>
              <a:gd name="connsiteY5375" fmla="*/ 1647011 h 3120348"/>
              <a:gd name="connsiteX5376" fmla="*/ 4927678 w 5135807"/>
              <a:gd name="connsiteY5376" fmla="*/ 1644116 h 3120348"/>
              <a:gd name="connsiteX5377" fmla="*/ 4921896 w 5135807"/>
              <a:gd name="connsiteY5377" fmla="*/ 1652800 h 3120348"/>
              <a:gd name="connsiteX5378" fmla="*/ 4930568 w 5135807"/>
              <a:gd name="connsiteY5378" fmla="*/ 1667273 h 3120348"/>
              <a:gd name="connsiteX5379" fmla="*/ 4950803 w 5135807"/>
              <a:gd name="connsiteY5379" fmla="*/ 1664378 h 3120348"/>
              <a:gd name="connsiteX5380" fmla="*/ 4953694 w 5135807"/>
              <a:gd name="connsiteY5380" fmla="*/ 1658589 h 3120348"/>
              <a:gd name="connsiteX5381" fmla="*/ 4968147 w 5135807"/>
              <a:gd name="connsiteY5381" fmla="*/ 1658589 h 3120348"/>
              <a:gd name="connsiteX5382" fmla="*/ 4968147 w 5135807"/>
              <a:gd name="connsiteY5382" fmla="*/ 1660760 h 3120348"/>
              <a:gd name="connsiteX5383" fmla="*/ 4968147 w 5135807"/>
              <a:gd name="connsiteY5383" fmla="*/ 1661484 h 3120348"/>
              <a:gd name="connsiteX5384" fmla="*/ 4979710 w 5135807"/>
              <a:gd name="connsiteY5384" fmla="*/ 1661484 h 3120348"/>
              <a:gd name="connsiteX5385" fmla="*/ 4979710 w 5135807"/>
              <a:gd name="connsiteY5385" fmla="*/ 1664378 h 3120348"/>
              <a:gd name="connsiteX5386" fmla="*/ 4956313 w 5135807"/>
              <a:gd name="connsiteY5386" fmla="*/ 1669399 h 3120348"/>
              <a:gd name="connsiteX5387" fmla="*/ 4944864 w 5135807"/>
              <a:gd name="connsiteY5387" fmla="*/ 1671855 h 3120348"/>
              <a:gd name="connsiteX5388" fmla="*/ 4946557 w 5135807"/>
              <a:gd name="connsiteY5388" fmla="*/ 1671027 h 3120348"/>
              <a:gd name="connsiteX5389" fmla="*/ 4939240 w 5135807"/>
              <a:gd name="connsiteY5389" fmla="*/ 1673062 h 3120348"/>
              <a:gd name="connsiteX5390" fmla="*/ 4944299 w 5135807"/>
              <a:gd name="connsiteY5390" fmla="*/ 1671977 h 3120348"/>
              <a:gd name="connsiteX5391" fmla="*/ 4944864 w 5135807"/>
              <a:gd name="connsiteY5391" fmla="*/ 1671855 h 3120348"/>
              <a:gd name="connsiteX5392" fmla="*/ 4930568 w 5135807"/>
              <a:gd name="connsiteY5392" fmla="*/ 1678851 h 3120348"/>
              <a:gd name="connsiteX5393" fmla="*/ 4916114 w 5135807"/>
              <a:gd name="connsiteY5393" fmla="*/ 1678851 h 3120348"/>
              <a:gd name="connsiteX5394" fmla="*/ 4913224 w 5135807"/>
              <a:gd name="connsiteY5394" fmla="*/ 1670168 h 3120348"/>
              <a:gd name="connsiteX5395" fmla="*/ 4890098 w 5135807"/>
              <a:gd name="connsiteY5395" fmla="*/ 1681746 h 3120348"/>
              <a:gd name="connsiteX5396" fmla="*/ 4872754 w 5135807"/>
              <a:gd name="connsiteY5396" fmla="*/ 1681746 h 3120348"/>
              <a:gd name="connsiteX5397" fmla="*/ 4849629 w 5135807"/>
              <a:gd name="connsiteY5397" fmla="*/ 1693324 h 3120348"/>
              <a:gd name="connsiteX5398" fmla="*/ 4846738 w 5135807"/>
              <a:gd name="connsiteY5398" fmla="*/ 1696219 h 3120348"/>
              <a:gd name="connsiteX5399" fmla="*/ 4852520 w 5135807"/>
              <a:gd name="connsiteY5399" fmla="*/ 1690430 h 3120348"/>
              <a:gd name="connsiteX5400" fmla="*/ 4843848 w 5135807"/>
              <a:gd name="connsiteY5400" fmla="*/ 1675957 h 3120348"/>
              <a:gd name="connsiteX5401" fmla="*/ 4858301 w 5135807"/>
              <a:gd name="connsiteY5401" fmla="*/ 1675957 h 3120348"/>
              <a:gd name="connsiteX5402" fmla="*/ 4849629 w 5135807"/>
              <a:gd name="connsiteY5402" fmla="*/ 1670168 h 3120348"/>
              <a:gd name="connsiteX5403" fmla="*/ 4829394 w 5135807"/>
              <a:gd name="connsiteY5403" fmla="*/ 1673062 h 3120348"/>
              <a:gd name="connsiteX5404" fmla="*/ 4820722 w 5135807"/>
              <a:gd name="connsiteY5404" fmla="*/ 1661484 h 3120348"/>
              <a:gd name="connsiteX5405" fmla="*/ 4814940 w 5135807"/>
              <a:gd name="connsiteY5405" fmla="*/ 1675957 h 3120348"/>
              <a:gd name="connsiteX5406" fmla="*/ 4783143 w 5135807"/>
              <a:gd name="connsiteY5406" fmla="*/ 1681746 h 3120348"/>
              <a:gd name="connsiteX5407" fmla="*/ 4774471 w 5135807"/>
              <a:gd name="connsiteY5407" fmla="*/ 1684640 h 3120348"/>
              <a:gd name="connsiteX5408" fmla="*/ 4754236 w 5135807"/>
              <a:gd name="connsiteY5408" fmla="*/ 1687535 h 3120348"/>
              <a:gd name="connsiteX5409" fmla="*/ 4739783 w 5135807"/>
              <a:gd name="connsiteY5409" fmla="*/ 1687535 h 3120348"/>
              <a:gd name="connsiteX5410" fmla="*/ 4739783 w 5135807"/>
              <a:gd name="connsiteY5410" fmla="*/ 1681746 h 3120348"/>
              <a:gd name="connsiteX5411" fmla="*/ 4716658 w 5135807"/>
              <a:gd name="connsiteY5411" fmla="*/ 1693324 h 3120348"/>
              <a:gd name="connsiteX5412" fmla="*/ 4710876 w 5135807"/>
              <a:gd name="connsiteY5412" fmla="*/ 1687535 h 3120348"/>
              <a:gd name="connsiteX5413" fmla="*/ 4702204 w 5135807"/>
              <a:gd name="connsiteY5413" fmla="*/ 1699113 h 3120348"/>
              <a:gd name="connsiteX5414" fmla="*/ 4699313 w 5135807"/>
              <a:gd name="connsiteY5414" fmla="*/ 1696219 h 3120348"/>
              <a:gd name="connsiteX5415" fmla="*/ 4684860 w 5135807"/>
              <a:gd name="connsiteY5415" fmla="*/ 1699113 h 3120348"/>
              <a:gd name="connsiteX5416" fmla="*/ 4693532 w 5135807"/>
              <a:gd name="connsiteY5416" fmla="*/ 1702008 h 3120348"/>
              <a:gd name="connsiteX5417" fmla="*/ 4702204 w 5135807"/>
              <a:gd name="connsiteY5417" fmla="*/ 1707797 h 3120348"/>
              <a:gd name="connsiteX5418" fmla="*/ 4693532 w 5135807"/>
              <a:gd name="connsiteY5418" fmla="*/ 1713586 h 3120348"/>
              <a:gd name="connsiteX5419" fmla="*/ 4710876 w 5135807"/>
              <a:gd name="connsiteY5419" fmla="*/ 1716481 h 3120348"/>
              <a:gd name="connsiteX5420" fmla="*/ 4722438 w 5135807"/>
              <a:gd name="connsiteY5420" fmla="*/ 1716481 h 3120348"/>
              <a:gd name="connsiteX5421" fmla="*/ 4734002 w 5135807"/>
              <a:gd name="connsiteY5421" fmla="*/ 1707797 h 3120348"/>
              <a:gd name="connsiteX5422" fmla="*/ 4771580 w 5135807"/>
              <a:gd name="connsiteY5422" fmla="*/ 1699113 h 3120348"/>
              <a:gd name="connsiteX5423" fmla="*/ 4774471 w 5135807"/>
              <a:gd name="connsiteY5423" fmla="*/ 1699113 h 3120348"/>
              <a:gd name="connsiteX5424" fmla="*/ 4742674 w 5135807"/>
              <a:gd name="connsiteY5424" fmla="*/ 1710692 h 3120348"/>
              <a:gd name="connsiteX5425" fmla="*/ 4739783 w 5135807"/>
              <a:gd name="connsiteY5425" fmla="*/ 1716481 h 3120348"/>
              <a:gd name="connsiteX5426" fmla="*/ 4742674 w 5135807"/>
              <a:gd name="connsiteY5426" fmla="*/ 1719375 h 3120348"/>
              <a:gd name="connsiteX5427" fmla="*/ 4739783 w 5135807"/>
              <a:gd name="connsiteY5427" fmla="*/ 1719375 h 3120348"/>
              <a:gd name="connsiteX5428" fmla="*/ 4739783 w 5135807"/>
              <a:gd name="connsiteY5428" fmla="*/ 1725164 h 3120348"/>
              <a:gd name="connsiteX5429" fmla="*/ 4742674 w 5135807"/>
              <a:gd name="connsiteY5429" fmla="*/ 1728059 h 3120348"/>
              <a:gd name="connsiteX5430" fmla="*/ 4745564 w 5135807"/>
              <a:gd name="connsiteY5430" fmla="*/ 1725164 h 3120348"/>
              <a:gd name="connsiteX5431" fmla="*/ 4748455 w 5135807"/>
              <a:gd name="connsiteY5431" fmla="*/ 1728059 h 3120348"/>
              <a:gd name="connsiteX5432" fmla="*/ 4809160 w 5135807"/>
              <a:gd name="connsiteY5432" fmla="*/ 1728059 h 3120348"/>
              <a:gd name="connsiteX5433" fmla="*/ 4814940 w 5135807"/>
              <a:gd name="connsiteY5433" fmla="*/ 1730954 h 3120348"/>
              <a:gd name="connsiteX5434" fmla="*/ 4800487 w 5135807"/>
              <a:gd name="connsiteY5434" fmla="*/ 1736743 h 3120348"/>
              <a:gd name="connsiteX5435" fmla="*/ 4794706 w 5135807"/>
              <a:gd name="connsiteY5435" fmla="*/ 1739637 h 3120348"/>
              <a:gd name="connsiteX5436" fmla="*/ 4800487 w 5135807"/>
              <a:gd name="connsiteY5436" fmla="*/ 1745426 h 3120348"/>
              <a:gd name="connsiteX5437" fmla="*/ 4832285 w 5135807"/>
              <a:gd name="connsiteY5437" fmla="*/ 1733848 h 3120348"/>
              <a:gd name="connsiteX5438" fmla="*/ 4849629 w 5135807"/>
              <a:gd name="connsiteY5438" fmla="*/ 1733848 h 3120348"/>
              <a:gd name="connsiteX5439" fmla="*/ 4890098 w 5135807"/>
              <a:gd name="connsiteY5439" fmla="*/ 1725164 h 3120348"/>
              <a:gd name="connsiteX5440" fmla="*/ 4924787 w 5135807"/>
              <a:gd name="connsiteY5440" fmla="*/ 1719375 h 3120348"/>
              <a:gd name="connsiteX5441" fmla="*/ 4979710 w 5135807"/>
              <a:gd name="connsiteY5441" fmla="*/ 1707797 h 3120348"/>
              <a:gd name="connsiteX5442" fmla="*/ 5005726 w 5135807"/>
              <a:gd name="connsiteY5442" fmla="*/ 1716481 h 3120348"/>
              <a:gd name="connsiteX5443" fmla="*/ 5020180 w 5135807"/>
              <a:gd name="connsiteY5443" fmla="*/ 1725164 h 3120348"/>
              <a:gd name="connsiteX5444" fmla="*/ 5025961 w 5135807"/>
              <a:gd name="connsiteY5444" fmla="*/ 1725164 h 3120348"/>
              <a:gd name="connsiteX5445" fmla="*/ 5025961 w 5135807"/>
              <a:gd name="connsiteY5445" fmla="*/ 1721804 h 3120348"/>
              <a:gd name="connsiteX5446" fmla="*/ 5031742 w 5135807"/>
              <a:gd name="connsiteY5446" fmla="*/ 1725164 h 3120348"/>
              <a:gd name="connsiteX5447" fmla="*/ 5034633 w 5135807"/>
              <a:gd name="connsiteY5447" fmla="*/ 1716481 h 3120348"/>
              <a:gd name="connsiteX5448" fmla="*/ 5046196 w 5135807"/>
              <a:gd name="connsiteY5448" fmla="*/ 1713586 h 3120348"/>
              <a:gd name="connsiteX5449" fmla="*/ 5054868 w 5135807"/>
              <a:gd name="connsiteY5449" fmla="*/ 1716481 h 3120348"/>
              <a:gd name="connsiteX5450" fmla="*/ 5069321 w 5135807"/>
              <a:gd name="connsiteY5450" fmla="*/ 1710692 h 3120348"/>
              <a:gd name="connsiteX5451" fmla="*/ 5075102 w 5135807"/>
              <a:gd name="connsiteY5451" fmla="*/ 1713586 h 3120348"/>
              <a:gd name="connsiteX5452" fmla="*/ 5118463 w 5135807"/>
              <a:gd name="connsiteY5452" fmla="*/ 1704902 h 3120348"/>
              <a:gd name="connsiteX5453" fmla="*/ 5127135 w 5135807"/>
              <a:gd name="connsiteY5453" fmla="*/ 1707797 h 3120348"/>
              <a:gd name="connsiteX5454" fmla="*/ 5121354 w 5135807"/>
              <a:gd name="connsiteY5454" fmla="*/ 1713586 h 3120348"/>
              <a:gd name="connsiteX5455" fmla="*/ 5135807 w 5135807"/>
              <a:gd name="connsiteY5455" fmla="*/ 1716481 h 3120348"/>
              <a:gd name="connsiteX5456" fmla="*/ 5127135 w 5135807"/>
              <a:gd name="connsiteY5456" fmla="*/ 1725164 h 3120348"/>
              <a:gd name="connsiteX5457" fmla="*/ 5104010 w 5135807"/>
              <a:gd name="connsiteY5457" fmla="*/ 1725164 h 3120348"/>
              <a:gd name="connsiteX5458" fmla="*/ 5086666 w 5135807"/>
              <a:gd name="connsiteY5458" fmla="*/ 1725164 h 3120348"/>
              <a:gd name="connsiteX5459" fmla="*/ 5089556 w 5135807"/>
              <a:gd name="connsiteY5459" fmla="*/ 1733848 h 3120348"/>
              <a:gd name="connsiteX5460" fmla="*/ 5072212 w 5135807"/>
              <a:gd name="connsiteY5460" fmla="*/ 1733848 h 3120348"/>
              <a:gd name="connsiteX5461" fmla="*/ 5049086 w 5135807"/>
              <a:gd name="connsiteY5461" fmla="*/ 1745426 h 3120348"/>
              <a:gd name="connsiteX5462" fmla="*/ 5014398 w 5135807"/>
              <a:gd name="connsiteY5462" fmla="*/ 1759899 h 3120348"/>
              <a:gd name="connsiteX5463" fmla="*/ 5008616 w 5135807"/>
              <a:gd name="connsiteY5463" fmla="*/ 1757005 h 3120348"/>
              <a:gd name="connsiteX5464" fmla="*/ 5005726 w 5135807"/>
              <a:gd name="connsiteY5464" fmla="*/ 1757005 h 3120348"/>
              <a:gd name="connsiteX5465" fmla="*/ 5002836 w 5135807"/>
              <a:gd name="connsiteY5465" fmla="*/ 1762794 h 3120348"/>
              <a:gd name="connsiteX5466" fmla="*/ 4994164 w 5135807"/>
              <a:gd name="connsiteY5466" fmla="*/ 1759899 h 3120348"/>
              <a:gd name="connsiteX5467" fmla="*/ 4988382 w 5135807"/>
              <a:gd name="connsiteY5467" fmla="*/ 1762794 h 3120348"/>
              <a:gd name="connsiteX5468" fmla="*/ 4994164 w 5135807"/>
              <a:gd name="connsiteY5468" fmla="*/ 1765688 h 3120348"/>
              <a:gd name="connsiteX5469" fmla="*/ 4968147 w 5135807"/>
              <a:gd name="connsiteY5469" fmla="*/ 1771478 h 3120348"/>
              <a:gd name="connsiteX5470" fmla="*/ 4953694 w 5135807"/>
              <a:gd name="connsiteY5470" fmla="*/ 1783056 h 3120348"/>
              <a:gd name="connsiteX5471" fmla="*/ 4916114 w 5135807"/>
              <a:gd name="connsiteY5471" fmla="*/ 1794634 h 3120348"/>
              <a:gd name="connsiteX5472" fmla="*/ 4913224 w 5135807"/>
              <a:gd name="connsiteY5472" fmla="*/ 1791740 h 3120348"/>
              <a:gd name="connsiteX5473" fmla="*/ 4911713 w 5135807"/>
              <a:gd name="connsiteY5473" fmla="*/ 1794766 h 3120348"/>
              <a:gd name="connsiteX5474" fmla="*/ 4907442 w 5135807"/>
              <a:gd name="connsiteY5474" fmla="*/ 1788845 h 3120348"/>
              <a:gd name="connsiteX5475" fmla="*/ 4892989 w 5135807"/>
              <a:gd name="connsiteY5475" fmla="*/ 1797529 h 3120348"/>
              <a:gd name="connsiteX5476" fmla="*/ 4890098 w 5135807"/>
              <a:gd name="connsiteY5476" fmla="*/ 1794634 h 3120348"/>
              <a:gd name="connsiteX5477" fmla="*/ 4887208 w 5135807"/>
              <a:gd name="connsiteY5477" fmla="*/ 1800423 h 3120348"/>
              <a:gd name="connsiteX5478" fmla="*/ 4890098 w 5135807"/>
              <a:gd name="connsiteY5478" fmla="*/ 1812002 h 3120348"/>
              <a:gd name="connsiteX5479" fmla="*/ 4891047 w 5135807"/>
              <a:gd name="connsiteY5479" fmla="*/ 1817338 h 3120348"/>
              <a:gd name="connsiteX5480" fmla="*/ 4895562 w 5135807"/>
              <a:gd name="connsiteY5480" fmla="*/ 1818683 h 3120348"/>
              <a:gd name="connsiteX5481" fmla="*/ 4872754 w 5135807"/>
              <a:gd name="connsiteY5481" fmla="*/ 1814896 h 3120348"/>
              <a:gd name="connsiteX5482" fmla="*/ 4884317 w 5135807"/>
              <a:gd name="connsiteY5482" fmla="*/ 1820685 h 3120348"/>
              <a:gd name="connsiteX5483" fmla="*/ 4898770 w 5135807"/>
              <a:gd name="connsiteY5483" fmla="*/ 1820685 h 3120348"/>
              <a:gd name="connsiteX5484" fmla="*/ 4899576 w 5135807"/>
              <a:gd name="connsiteY5484" fmla="*/ 1819878 h 3120348"/>
              <a:gd name="connsiteX5485" fmla="*/ 4899855 w 5135807"/>
              <a:gd name="connsiteY5485" fmla="*/ 1819962 h 3120348"/>
              <a:gd name="connsiteX5486" fmla="*/ 4899713 w 5135807"/>
              <a:gd name="connsiteY5486" fmla="*/ 1819741 h 3120348"/>
              <a:gd name="connsiteX5487" fmla="*/ 4901662 w 5135807"/>
              <a:gd name="connsiteY5487" fmla="*/ 1817791 h 3120348"/>
              <a:gd name="connsiteX5488" fmla="*/ 4921896 w 5135807"/>
              <a:gd name="connsiteY5488" fmla="*/ 1806212 h 3120348"/>
              <a:gd name="connsiteX5489" fmla="*/ 4927678 w 5135807"/>
              <a:gd name="connsiteY5489" fmla="*/ 1809107 h 3120348"/>
              <a:gd name="connsiteX5490" fmla="*/ 4930568 w 5135807"/>
              <a:gd name="connsiteY5490" fmla="*/ 1806212 h 3120348"/>
              <a:gd name="connsiteX5491" fmla="*/ 4945022 w 5135807"/>
              <a:gd name="connsiteY5491" fmla="*/ 1809107 h 3120348"/>
              <a:gd name="connsiteX5492" fmla="*/ 4956584 w 5135807"/>
              <a:gd name="connsiteY5492" fmla="*/ 1803318 h 3120348"/>
              <a:gd name="connsiteX5493" fmla="*/ 4965256 w 5135807"/>
              <a:gd name="connsiteY5493" fmla="*/ 1806212 h 3120348"/>
              <a:gd name="connsiteX5494" fmla="*/ 4965256 w 5135807"/>
              <a:gd name="connsiteY5494" fmla="*/ 1812002 h 3120348"/>
              <a:gd name="connsiteX5495" fmla="*/ 4959475 w 5135807"/>
              <a:gd name="connsiteY5495" fmla="*/ 1820685 h 3120348"/>
              <a:gd name="connsiteX5496" fmla="*/ 4936350 w 5135807"/>
              <a:gd name="connsiteY5496" fmla="*/ 1820685 h 3120348"/>
              <a:gd name="connsiteX5497" fmla="*/ 4924787 w 5135807"/>
              <a:gd name="connsiteY5497" fmla="*/ 1829369 h 3120348"/>
              <a:gd name="connsiteX5498" fmla="*/ 4913224 w 5135807"/>
              <a:gd name="connsiteY5498" fmla="*/ 1835158 h 3120348"/>
              <a:gd name="connsiteX5499" fmla="*/ 4910334 w 5135807"/>
              <a:gd name="connsiteY5499" fmla="*/ 1832264 h 3120348"/>
              <a:gd name="connsiteX5500" fmla="*/ 4895880 w 5135807"/>
              <a:gd name="connsiteY5500" fmla="*/ 1829369 h 3120348"/>
              <a:gd name="connsiteX5501" fmla="*/ 4890098 w 5135807"/>
              <a:gd name="connsiteY5501" fmla="*/ 1829369 h 3120348"/>
              <a:gd name="connsiteX5502" fmla="*/ 4887208 w 5135807"/>
              <a:gd name="connsiteY5502" fmla="*/ 1832264 h 3120348"/>
              <a:gd name="connsiteX5503" fmla="*/ 4898770 w 5135807"/>
              <a:gd name="connsiteY5503" fmla="*/ 1840947 h 3120348"/>
              <a:gd name="connsiteX5504" fmla="*/ 4890098 w 5135807"/>
              <a:gd name="connsiteY5504" fmla="*/ 1846736 h 3120348"/>
              <a:gd name="connsiteX5505" fmla="*/ 4872754 w 5135807"/>
              <a:gd name="connsiteY5505" fmla="*/ 1846736 h 3120348"/>
              <a:gd name="connsiteX5506" fmla="*/ 4861192 w 5135807"/>
              <a:gd name="connsiteY5506" fmla="*/ 1852526 h 3120348"/>
              <a:gd name="connsiteX5507" fmla="*/ 4846738 w 5135807"/>
              <a:gd name="connsiteY5507" fmla="*/ 1858315 h 3120348"/>
              <a:gd name="connsiteX5508" fmla="*/ 4846738 w 5135807"/>
              <a:gd name="connsiteY5508" fmla="*/ 1861209 h 3120348"/>
              <a:gd name="connsiteX5509" fmla="*/ 4864082 w 5135807"/>
              <a:gd name="connsiteY5509" fmla="*/ 1858315 h 3120348"/>
              <a:gd name="connsiteX5510" fmla="*/ 4849629 w 5135807"/>
              <a:gd name="connsiteY5510" fmla="*/ 1866998 h 3120348"/>
              <a:gd name="connsiteX5511" fmla="*/ 4855410 w 5135807"/>
              <a:gd name="connsiteY5511" fmla="*/ 1869893 h 3120348"/>
              <a:gd name="connsiteX5512" fmla="*/ 4869864 w 5135807"/>
              <a:gd name="connsiteY5512" fmla="*/ 1866998 h 3120348"/>
              <a:gd name="connsiteX5513" fmla="*/ 4872754 w 5135807"/>
              <a:gd name="connsiteY5513" fmla="*/ 1875682 h 3120348"/>
              <a:gd name="connsiteX5514" fmla="*/ 4861192 w 5135807"/>
              <a:gd name="connsiteY5514" fmla="*/ 1875682 h 3120348"/>
              <a:gd name="connsiteX5515" fmla="*/ 4861192 w 5135807"/>
              <a:gd name="connsiteY5515" fmla="*/ 1878577 h 3120348"/>
              <a:gd name="connsiteX5516" fmla="*/ 4864082 w 5135807"/>
              <a:gd name="connsiteY5516" fmla="*/ 1881471 h 3120348"/>
              <a:gd name="connsiteX5517" fmla="*/ 4855410 w 5135807"/>
              <a:gd name="connsiteY5517" fmla="*/ 1878577 h 3120348"/>
              <a:gd name="connsiteX5518" fmla="*/ 4852520 w 5135807"/>
              <a:gd name="connsiteY5518" fmla="*/ 1881471 h 3120348"/>
              <a:gd name="connsiteX5519" fmla="*/ 4843848 w 5135807"/>
              <a:gd name="connsiteY5519" fmla="*/ 1869893 h 3120348"/>
              <a:gd name="connsiteX5520" fmla="*/ 4838173 w 5135807"/>
              <a:gd name="connsiteY5520" fmla="*/ 1868472 h 3120348"/>
              <a:gd name="connsiteX5521" fmla="*/ 4840490 w 5135807"/>
              <a:gd name="connsiteY5521" fmla="*/ 1864324 h 3120348"/>
              <a:gd name="connsiteX5522" fmla="*/ 4840957 w 5135807"/>
              <a:gd name="connsiteY5522" fmla="*/ 1864104 h 3120348"/>
              <a:gd name="connsiteX5523" fmla="*/ 4840535 w 5135807"/>
              <a:gd name="connsiteY5523" fmla="*/ 1864245 h 3120348"/>
              <a:gd name="connsiteX5524" fmla="*/ 4843848 w 5135807"/>
              <a:gd name="connsiteY5524" fmla="*/ 1858315 h 3120348"/>
              <a:gd name="connsiteX5525" fmla="*/ 4823612 w 5135807"/>
              <a:gd name="connsiteY5525" fmla="*/ 1858315 h 3120348"/>
              <a:gd name="connsiteX5526" fmla="*/ 4820722 w 5135807"/>
              <a:gd name="connsiteY5526" fmla="*/ 1861209 h 3120348"/>
              <a:gd name="connsiteX5527" fmla="*/ 4794706 w 5135807"/>
              <a:gd name="connsiteY5527" fmla="*/ 1864104 h 3120348"/>
              <a:gd name="connsiteX5528" fmla="*/ 4786034 w 5135807"/>
              <a:gd name="connsiteY5528" fmla="*/ 1872788 h 3120348"/>
              <a:gd name="connsiteX5529" fmla="*/ 4786034 w 5135807"/>
              <a:gd name="connsiteY5529" fmla="*/ 1875682 h 3120348"/>
              <a:gd name="connsiteX5530" fmla="*/ 4783143 w 5135807"/>
              <a:gd name="connsiteY5530" fmla="*/ 1872788 h 3120348"/>
              <a:gd name="connsiteX5531" fmla="*/ 4774471 w 5135807"/>
              <a:gd name="connsiteY5531" fmla="*/ 1881471 h 3120348"/>
              <a:gd name="connsiteX5532" fmla="*/ 4769654 w 5135807"/>
              <a:gd name="connsiteY5532" fmla="*/ 1886510 h 3120348"/>
              <a:gd name="connsiteX5533" fmla="*/ 4764270 w 5135807"/>
              <a:gd name="connsiteY5533" fmla="*/ 1887109 h 3120348"/>
              <a:gd name="connsiteX5534" fmla="*/ 4763270 w 5135807"/>
              <a:gd name="connsiteY5534" fmla="*/ 1886537 h 3120348"/>
              <a:gd name="connsiteX5535" fmla="*/ 4736892 w 5135807"/>
              <a:gd name="connsiteY5535" fmla="*/ 1887260 h 3120348"/>
              <a:gd name="connsiteX5536" fmla="*/ 4739783 w 5135807"/>
              <a:gd name="connsiteY5536" fmla="*/ 1884366 h 3120348"/>
              <a:gd name="connsiteX5537" fmla="*/ 4736892 w 5135807"/>
              <a:gd name="connsiteY5537" fmla="*/ 1881471 h 3120348"/>
              <a:gd name="connsiteX5538" fmla="*/ 4702204 w 5135807"/>
              <a:gd name="connsiteY5538" fmla="*/ 1893050 h 3120348"/>
              <a:gd name="connsiteX5539" fmla="*/ 4693532 w 5135807"/>
              <a:gd name="connsiteY5539" fmla="*/ 1895944 h 3120348"/>
              <a:gd name="connsiteX5540" fmla="*/ 4693532 w 5135807"/>
              <a:gd name="connsiteY5540" fmla="*/ 1901733 h 3120348"/>
              <a:gd name="connsiteX5541" fmla="*/ 4699313 w 5135807"/>
              <a:gd name="connsiteY5541" fmla="*/ 1904628 h 3120348"/>
              <a:gd name="connsiteX5542" fmla="*/ 4705094 w 5135807"/>
              <a:gd name="connsiteY5542" fmla="*/ 1901733 h 3120348"/>
              <a:gd name="connsiteX5543" fmla="*/ 4762908 w 5135807"/>
              <a:gd name="connsiteY5543" fmla="*/ 1904628 h 3120348"/>
              <a:gd name="connsiteX5544" fmla="*/ 4765799 w 5135807"/>
              <a:gd name="connsiteY5544" fmla="*/ 1904628 h 3120348"/>
              <a:gd name="connsiteX5545" fmla="*/ 4768690 w 5135807"/>
              <a:gd name="connsiteY5545" fmla="*/ 1901733 h 3120348"/>
              <a:gd name="connsiteX5546" fmla="*/ 4765799 w 5135807"/>
              <a:gd name="connsiteY5546" fmla="*/ 1895944 h 3120348"/>
              <a:gd name="connsiteX5547" fmla="*/ 4774471 w 5135807"/>
              <a:gd name="connsiteY5547" fmla="*/ 1893050 h 3120348"/>
              <a:gd name="connsiteX5548" fmla="*/ 4762908 w 5135807"/>
              <a:gd name="connsiteY5548" fmla="*/ 1887260 h 3120348"/>
              <a:gd name="connsiteX5549" fmla="*/ 4764270 w 5135807"/>
              <a:gd name="connsiteY5549" fmla="*/ 1887109 h 3120348"/>
              <a:gd name="connsiteX5550" fmla="*/ 4767380 w 5135807"/>
              <a:gd name="connsiteY5550" fmla="*/ 1888888 h 3120348"/>
              <a:gd name="connsiteX5551" fmla="*/ 4769654 w 5135807"/>
              <a:gd name="connsiteY5551" fmla="*/ 1886510 h 3120348"/>
              <a:gd name="connsiteX5552" fmla="*/ 4785672 w 5135807"/>
              <a:gd name="connsiteY5552" fmla="*/ 1884728 h 3120348"/>
              <a:gd name="connsiteX5553" fmla="*/ 4788924 w 5135807"/>
              <a:gd name="connsiteY5553" fmla="*/ 1884366 h 3120348"/>
              <a:gd name="connsiteX5554" fmla="*/ 4783143 w 5135807"/>
              <a:gd name="connsiteY5554" fmla="*/ 1890155 h 3120348"/>
              <a:gd name="connsiteX5555" fmla="*/ 4797596 w 5135807"/>
              <a:gd name="connsiteY5555" fmla="*/ 1904628 h 3120348"/>
              <a:gd name="connsiteX5556" fmla="*/ 4803378 w 5135807"/>
              <a:gd name="connsiteY5556" fmla="*/ 1901733 h 3120348"/>
              <a:gd name="connsiteX5557" fmla="*/ 4809160 w 5135807"/>
              <a:gd name="connsiteY5557" fmla="*/ 1904628 h 3120348"/>
              <a:gd name="connsiteX5558" fmla="*/ 4809160 w 5135807"/>
              <a:gd name="connsiteY5558" fmla="*/ 1901733 h 3120348"/>
              <a:gd name="connsiteX5559" fmla="*/ 4826504 w 5135807"/>
              <a:gd name="connsiteY5559" fmla="*/ 1901733 h 3120348"/>
              <a:gd name="connsiteX5560" fmla="*/ 4823612 w 5135807"/>
              <a:gd name="connsiteY5560" fmla="*/ 1904628 h 3120348"/>
              <a:gd name="connsiteX5561" fmla="*/ 4838066 w 5135807"/>
              <a:gd name="connsiteY5561" fmla="*/ 1901733 h 3120348"/>
              <a:gd name="connsiteX5562" fmla="*/ 4832285 w 5135807"/>
              <a:gd name="connsiteY5562" fmla="*/ 1895944 h 3120348"/>
              <a:gd name="connsiteX5563" fmla="*/ 4840957 w 5135807"/>
              <a:gd name="connsiteY5563" fmla="*/ 1901733 h 3120348"/>
              <a:gd name="connsiteX5564" fmla="*/ 4843848 w 5135807"/>
              <a:gd name="connsiteY5564" fmla="*/ 1901733 h 3120348"/>
              <a:gd name="connsiteX5565" fmla="*/ 4846738 w 5135807"/>
              <a:gd name="connsiteY5565" fmla="*/ 1901733 h 3120348"/>
              <a:gd name="connsiteX5566" fmla="*/ 4849629 w 5135807"/>
              <a:gd name="connsiteY5566" fmla="*/ 1898839 h 3120348"/>
              <a:gd name="connsiteX5567" fmla="*/ 4861192 w 5135807"/>
              <a:gd name="connsiteY5567" fmla="*/ 1907522 h 3120348"/>
              <a:gd name="connsiteX5568" fmla="*/ 4866973 w 5135807"/>
              <a:gd name="connsiteY5568" fmla="*/ 1904628 h 3120348"/>
              <a:gd name="connsiteX5569" fmla="*/ 4869864 w 5135807"/>
              <a:gd name="connsiteY5569" fmla="*/ 1901733 h 3120348"/>
              <a:gd name="connsiteX5570" fmla="*/ 4872754 w 5135807"/>
              <a:gd name="connsiteY5570" fmla="*/ 1904628 h 3120348"/>
              <a:gd name="connsiteX5571" fmla="*/ 4881426 w 5135807"/>
              <a:gd name="connsiteY5571" fmla="*/ 1895944 h 3120348"/>
              <a:gd name="connsiteX5572" fmla="*/ 4878536 w 5135807"/>
              <a:gd name="connsiteY5572" fmla="*/ 1890155 h 3120348"/>
              <a:gd name="connsiteX5573" fmla="*/ 4890098 w 5135807"/>
              <a:gd name="connsiteY5573" fmla="*/ 1893050 h 3120348"/>
              <a:gd name="connsiteX5574" fmla="*/ 4892989 w 5135807"/>
              <a:gd name="connsiteY5574" fmla="*/ 1890155 h 3120348"/>
              <a:gd name="connsiteX5575" fmla="*/ 4910334 w 5135807"/>
              <a:gd name="connsiteY5575" fmla="*/ 1890155 h 3120348"/>
              <a:gd name="connsiteX5576" fmla="*/ 4921896 w 5135807"/>
              <a:gd name="connsiteY5576" fmla="*/ 1887260 h 3120348"/>
              <a:gd name="connsiteX5577" fmla="*/ 4994164 w 5135807"/>
              <a:gd name="connsiteY5577" fmla="*/ 1875682 h 3120348"/>
              <a:gd name="connsiteX5578" fmla="*/ 5034633 w 5135807"/>
              <a:gd name="connsiteY5578" fmla="*/ 1866998 h 3120348"/>
              <a:gd name="connsiteX5579" fmla="*/ 5104010 w 5135807"/>
              <a:gd name="connsiteY5579" fmla="*/ 1864104 h 3120348"/>
              <a:gd name="connsiteX5580" fmla="*/ 5109791 w 5135807"/>
              <a:gd name="connsiteY5580" fmla="*/ 1864104 h 3120348"/>
              <a:gd name="connsiteX5581" fmla="*/ 5095338 w 5135807"/>
              <a:gd name="connsiteY5581" fmla="*/ 1872788 h 3120348"/>
              <a:gd name="connsiteX5582" fmla="*/ 5057758 w 5135807"/>
              <a:gd name="connsiteY5582" fmla="*/ 1881471 h 3120348"/>
              <a:gd name="connsiteX5583" fmla="*/ 5040414 w 5135807"/>
              <a:gd name="connsiteY5583" fmla="*/ 1890155 h 3120348"/>
              <a:gd name="connsiteX5584" fmla="*/ 5017289 w 5135807"/>
              <a:gd name="connsiteY5584" fmla="*/ 1895944 h 3120348"/>
              <a:gd name="connsiteX5585" fmla="*/ 5014398 w 5135807"/>
              <a:gd name="connsiteY5585" fmla="*/ 1913312 h 3120348"/>
              <a:gd name="connsiteX5586" fmla="*/ 5034633 w 5135807"/>
              <a:gd name="connsiteY5586" fmla="*/ 1904628 h 3120348"/>
              <a:gd name="connsiteX5587" fmla="*/ 5034633 w 5135807"/>
              <a:gd name="connsiteY5587" fmla="*/ 1907522 h 3120348"/>
              <a:gd name="connsiteX5588" fmla="*/ 5014398 w 5135807"/>
              <a:gd name="connsiteY5588" fmla="*/ 1921995 h 3120348"/>
              <a:gd name="connsiteX5589" fmla="*/ 4968147 w 5135807"/>
              <a:gd name="connsiteY5589" fmla="*/ 1930679 h 3120348"/>
              <a:gd name="connsiteX5590" fmla="*/ 4945022 w 5135807"/>
              <a:gd name="connsiteY5590" fmla="*/ 1939363 h 3120348"/>
              <a:gd name="connsiteX5591" fmla="*/ 4950803 w 5135807"/>
              <a:gd name="connsiteY5591" fmla="*/ 1942257 h 3120348"/>
              <a:gd name="connsiteX5592" fmla="*/ 4947912 w 5135807"/>
              <a:gd name="connsiteY5592" fmla="*/ 1948046 h 3120348"/>
              <a:gd name="connsiteX5593" fmla="*/ 4932736 w 5135807"/>
              <a:gd name="connsiteY5593" fmla="*/ 1935383 h 3120348"/>
              <a:gd name="connsiteX5594" fmla="*/ 4931954 w 5135807"/>
              <a:gd name="connsiteY5594" fmla="*/ 1934730 h 3120348"/>
              <a:gd name="connsiteX5595" fmla="*/ 4934904 w 5135807"/>
              <a:gd name="connsiteY5595" fmla="*/ 1933212 h 3120348"/>
              <a:gd name="connsiteX5596" fmla="*/ 4933820 w 5135807"/>
              <a:gd name="connsiteY5596" fmla="*/ 1933166 h 3120348"/>
              <a:gd name="connsiteX5597" fmla="*/ 4931515 w 5135807"/>
              <a:gd name="connsiteY5597" fmla="*/ 1934364 h 3120348"/>
              <a:gd name="connsiteX5598" fmla="*/ 4930568 w 5135807"/>
              <a:gd name="connsiteY5598" fmla="*/ 1933574 h 3120348"/>
              <a:gd name="connsiteX5599" fmla="*/ 4931310 w 5135807"/>
              <a:gd name="connsiteY5599" fmla="*/ 1934471 h 3120348"/>
              <a:gd name="connsiteX5600" fmla="*/ 4921896 w 5135807"/>
              <a:gd name="connsiteY5600" fmla="*/ 1939363 h 3120348"/>
              <a:gd name="connsiteX5601" fmla="*/ 4927678 w 5135807"/>
              <a:gd name="connsiteY5601" fmla="*/ 1948046 h 3120348"/>
              <a:gd name="connsiteX5602" fmla="*/ 4916114 w 5135807"/>
              <a:gd name="connsiteY5602" fmla="*/ 1950941 h 3120348"/>
              <a:gd name="connsiteX5603" fmla="*/ 4916114 w 5135807"/>
              <a:gd name="connsiteY5603" fmla="*/ 1959625 h 3120348"/>
              <a:gd name="connsiteX5604" fmla="*/ 4904552 w 5135807"/>
              <a:gd name="connsiteY5604" fmla="*/ 1959625 h 3120348"/>
              <a:gd name="connsiteX5605" fmla="*/ 4890098 w 5135807"/>
              <a:gd name="connsiteY5605" fmla="*/ 1971203 h 3120348"/>
              <a:gd name="connsiteX5606" fmla="*/ 4875645 w 5135807"/>
              <a:gd name="connsiteY5606" fmla="*/ 1974098 h 3120348"/>
              <a:gd name="connsiteX5607" fmla="*/ 4872754 w 5135807"/>
              <a:gd name="connsiteY5607" fmla="*/ 1982781 h 3120348"/>
              <a:gd name="connsiteX5608" fmla="*/ 4875645 w 5135807"/>
              <a:gd name="connsiteY5608" fmla="*/ 1985676 h 3120348"/>
              <a:gd name="connsiteX5609" fmla="*/ 4872754 w 5135807"/>
              <a:gd name="connsiteY5609" fmla="*/ 1988570 h 3120348"/>
              <a:gd name="connsiteX5610" fmla="*/ 4843848 w 5135807"/>
              <a:gd name="connsiteY5610" fmla="*/ 1979887 h 3120348"/>
              <a:gd name="connsiteX5611" fmla="*/ 4823612 w 5135807"/>
              <a:gd name="connsiteY5611" fmla="*/ 1976992 h 3120348"/>
              <a:gd name="connsiteX5612" fmla="*/ 4809160 w 5135807"/>
              <a:gd name="connsiteY5612" fmla="*/ 1982781 h 3120348"/>
              <a:gd name="connsiteX5613" fmla="*/ 4829394 w 5135807"/>
              <a:gd name="connsiteY5613" fmla="*/ 1997254 h 3120348"/>
              <a:gd name="connsiteX5614" fmla="*/ 4832285 w 5135807"/>
              <a:gd name="connsiteY5614" fmla="*/ 2003043 h 3120348"/>
              <a:gd name="connsiteX5615" fmla="*/ 4820722 w 5135807"/>
              <a:gd name="connsiteY5615" fmla="*/ 2005938 h 3120348"/>
              <a:gd name="connsiteX5616" fmla="*/ 4806268 w 5135807"/>
              <a:gd name="connsiteY5616" fmla="*/ 1997254 h 3120348"/>
              <a:gd name="connsiteX5617" fmla="*/ 4794706 w 5135807"/>
              <a:gd name="connsiteY5617" fmla="*/ 1997254 h 3120348"/>
              <a:gd name="connsiteX5618" fmla="*/ 4791815 w 5135807"/>
              <a:gd name="connsiteY5618" fmla="*/ 1997254 h 3120348"/>
              <a:gd name="connsiteX5619" fmla="*/ 4797596 w 5135807"/>
              <a:gd name="connsiteY5619" fmla="*/ 1988570 h 3120348"/>
              <a:gd name="connsiteX5620" fmla="*/ 4774471 w 5135807"/>
              <a:gd name="connsiteY5620" fmla="*/ 1991465 h 3120348"/>
              <a:gd name="connsiteX5621" fmla="*/ 4765799 w 5135807"/>
              <a:gd name="connsiteY5621" fmla="*/ 1997254 h 3120348"/>
              <a:gd name="connsiteX5622" fmla="*/ 4734002 w 5135807"/>
              <a:gd name="connsiteY5622" fmla="*/ 1997254 h 3120348"/>
              <a:gd name="connsiteX5623" fmla="*/ 4731110 w 5135807"/>
              <a:gd name="connsiteY5623" fmla="*/ 2011727 h 3120348"/>
              <a:gd name="connsiteX5624" fmla="*/ 4736892 w 5135807"/>
              <a:gd name="connsiteY5624" fmla="*/ 2011727 h 3120348"/>
              <a:gd name="connsiteX5625" fmla="*/ 4724174 w 5135807"/>
              <a:gd name="connsiteY5625" fmla="*/ 2013850 h 3120348"/>
              <a:gd name="connsiteX5626" fmla="*/ 4717742 w 5135807"/>
              <a:gd name="connsiteY5626" fmla="*/ 2009556 h 3120348"/>
              <a:gd name="connsiteX5627" fmla="*/ 4716658 w 5135807"/>
              <a:gd name="connsiteY5627" fmla="*/ 2008832 h 3120348"/>
              <a:gd name="connsiteX5628" fmla="*/ 4707985 w 5135807"/>
              <a:gd name="connsiteY5628" fmla="*/ 2008832 h 3120348"/>
              <a:gd name="connsiteX5629" fmla="*/ 4679078 w 5135807"/>
              <a:gd name="connsiteY5629" fmla="*/ 2014622 h 3120348"/>
              <a:gd name="connsiteX5630" fmla="*/ 4658844 w 5135807"/>
              <a:gd name="connsiteY5630" fmla="*/ 2023305 h 3120348"/>
              <a:gd name="connsiteX5631" fmla="*/ 4653062 w 5135807"/>
              <a:gd name="connsiteY5631" fmla="*/ 2020411 h 3120348"/>
              <a:gd name="connsiteX5632" fmla="*/ 4612592 w 5135807"/>
              <a:gd name="connsiteY5632" fmla="*/ 2031989 h 3120348"/>
              <a:gd name="connsiteX5633" fmla="*/ 4603920 w 5135807"/>
              <a:gd name="connsiteY5633" fmla="*/ 2031989 h 3120348"/>
              <a:gd name="connsiteX5634" fmla="*/ 4612592 w 5135807"/>
              <a:gd name="connsiteY5634" fmla="*/ 2029094 h 3120348"/>
              <a:gd name="connsiteX5635" fmla="*/ 4601030 w 5135807"/>
              <a:gd name="connsiteY5635" fmla="*/ 2023305 h 3120348"/>
              <a:gd name="connsiteX5636" fmla="*/ 4598139 w 5135807"/>
              <a:gd name="connsiteY5636" fmla="*/ 2029094 h 3120348"/>
              <a:gd name="connsiteX5637" fmla="*/ 4597036 w 5135807"/>
              <a:gd name="connsiteY5637" fmla="*/ 2027594 h 3120348"/>
              <a:gd name="connsiteX5638" fmla="*/ 4599358 w 5135807"/>
              <a:gd name="connsiteY5638" fmla="*/ 2026245 h 3120348"/>
              <a:gd name="connsiteX5639" fmla="*/ 4596377 w 5135807"/>
              <a:gd name="connsiteY5639" fmla="*/ 2026697 h 3120348"/>
              <a:gd name="connsiteX5640" fmla="*/ 4597036 w 5135807"/>
              <a:gd name="connsiteY5640" fmla="*/ 2027594 h 3120348"/>
              <a:gd name="connsiteX5641" fmla="*/ 4589467 w 5135807"/>
              <a:gd name="connsiteY5641" fmla="*/ 2031989 h 3120348"/>
              <a:gd name="connsiteX5642" fmla="*/ 4583686 w 5135807"/>
              <a:gd name="connsiteY5642" fmla="*/ 2026200 h 3120348"/>
              <a:gd name="connsiteX5643" fmla="*/ 4583686 w 5135807"/>
              <a:gd name="connsiteY5643" fmla="*/ 2034884 h 3120348"/>
              <a:gd name="connsiteX5644" fmla="*/ 4580795 w 5135807"/>
              <a:gd name="connsiteY5644" fmla="*/ 2031989 h 3120348"/>
              <a:gd name="connsiteX5645" fmla="*/ 4569232 w 5135807"/>
              <a:gd name="connsiteY5645" fmla="*/ 2034884 h 3120348"/>
              <a:gd name="connsiteX5646" fmla="*/ 4568510 w 5135807"/>
              <a:gd name="connsiteY5646" fmla="*/ 2036331 h 3120348"/>
              <a:gd name="connsiteX5647" fmla="*/ 4566342 w 5135807"/>
              <a:gd name="connsiteY5647" fmla="*/ 2031989 h 3120348"/>
              <a:gd name="connsiteX5648" fmla="*/ 4554778 w 5135807"/>
              <a:gd name="connsiteY5648" fmla="*/ 2037778 h 3120348"/>
              <a:gd name="connsiteX5649" fmla="*/ 4540326 w 5135807"/>
              <a:gd name="connsiteY5649" fmla="*/ 2040673 h 3120348"/>
              <a:gd name="connsiteX5650" fmla="*/ 4534544 w 5135807"/>
              <a:gd name="connsiteY5650" fmla="*/ 2046462 h 3120348"/>
              <a:gd name="connsiteX5651" fmla="*/ 4522981 w 5135807"/>
              <a:gd name="connsiteY5651" fmla="*/ 2046462 h 3120348"/>
              <a:gd name="connsiteX5652" fmla="*/ 4508528 w 5135807"/>
              <a:gd name="connsiteY5652" fmla="*/ 2052251 h 3120348"/>
              <a:gd name="connsiteX5653" fmla="*/ 4505775 w 5135807"/>
              <a:gd name="connsiteY5653" fmla="*/ 2050873 h 3120348"/>
              <a:gd name="connsiteX5654" fmla="*/ 4511780 w 5135807"/>
              <a:gd name="connsiteY5654" fmla="*/ 2049718 h 3120348"/>
              <a:gd name="connsiteX5655" fmla="*/ 4510470 w 5135807"/>
              <a:gd name="connsiteY5655" fmla="*/ 2048949 h 3120348"/>
              <a:gd name="connsiteX5656" fmla="*/ 4503890 w 5135807"/>
              <a:gd name="connsiteY5656" fmla="*/ 2049929 h 3120348"/>
              <a:gd name="connsiteX5657" fmla="*/ 4502746 w 5135807"/>
              <a:gd name="connsiteY5657" fmla="*/ 2049356 h 3120348"/>
              <a:gd name="connsiteX5658" fmla="*/ 4503567 w 5135807"/>
              <a:gd name="connsiteY5658" fmla="*/ 2049977 h 3120348"/>
              <a:gd name="connsiteX5659" fmla="*/ 4488293 w 5135807"/>
              <a:gd name="connsiteY5659" fmla="*/ 2052251 h 3120348"/>
              <a:gd name="connsiteX5660" fmla="*/ 4488293 w 5135807"/>
              <a:gd name="connsiteY5660" fmla="*/ 2058040 h 3120348"/>
              <a:gd name="connsiteX5661" fmla="*/ 4502746 w 5135807"/>
              <a:gd name="connsiteY5661" fmla="*/ 2060935 h 3120348"/>
              <a:gd name="connsiteX5662" fmla="*/ 4491184 w 5135807"/>
              <a:gd name="connsiteY5662" fmla="*/ 2069618 h 3120348"/>
              <a:gd name="connsiteX5663" fmla="*/ 4473840 w 5135807"/>
              <a:gd name="connsiteY5663" fmla="*/ 2075408 h 3120348"/>
              <a:gd name="connsiteX5664" fmla="*/ 4470949 w 5135807"/>
              <a:gd name="connsiteY5664" fmla="*/ 2078302 h 3120348"/>
              <a:gd name="connsiteX5665" fmla="*/ 4465168 w 5135807"/>
              <a:gd name="connsiteY5665" fmla="*/ 2078302 h 3120348"/>
              <a:gd name="connsiteX5666" fmla="*/ 4450714 w 5135807"/>
              <a:gd name="connsiteY5666" fmla="*/ 2098564 h 3120348"/>
              <a:gd name="connsiteX5667" fmla="*/ 4430479 w 5135807"/>
              <a:gd name="connsiteY5667" fmla="*/ 2121721 h 3120348"/>
              <a:gd name="connsiteX5668" fmla="*/ 4436260 w 5135807"/>
              <a:gd name="connsiteY5668" fmla="*/ 2127510 h 3120348"/>
              <a:gd name="connsiteX5669" fmla="*/ 4450714 w 5135807"/>
              <a:gd name="connsiteY5669" fmla="*/ 2118826 h 3120348"/>
              <a:gd name="connsiteX5670" fmla="*/ 4470949 w 5135807"/>
              <a:gd name="connsiteY5670" fmla="*/ 2121721 h 3120348"/>
              <a:gd name="connsiteX5671" fmla="*/ 4459386 w 5135807"/>
              <a:gd name="connsiteY5671" fmla="*/ 2115931 h 3120348"/>
              <a:gd name="connsiteX5672" fmla="*/ 4462276 w 5135807"/>
              <a:gd name="connsiteY5672" fmla="*/ 2113037 h 3120348"/>
              <a:gd name="connsiteX5673" fmla="*/ 4470949 w 5135807"/>
              <a:gd name="connsiteY5673" fmla="*/ 2118826 h 3120348"/>
              <a:gd name="connsiteX5674" fmla="*/ 4502746 w 5135807"/>
              <a:gd name="connsiteY5674" fmla="*/ 2107248 h 3120348"/>
              <a:gd name="connsiteX5675" fmla="*/ 4499856 w 5135807"/>
              <a:gd name="connsiteY5675" fmla="*/ 2113037 h 3120348"/>
              <a:gd name="connsiteX5676" fmla="*/ 4522981 w 5135807"/>
              <a:gd name="connsiteY5676" fmla="*/ 2113037 h 3120348"/>
              <a:gd name="connsiteX5677" fmla="*/ 4525872 w 5135807"/>
              <a:gd name="connsiteY5677" fmla="*/ 2110142 h 3120348"/>
              <a:gd name="connsiteX5678" fmla="*/ 4511418 w 5135807"/>
              <a:gd name="connsiteY5678" fmla="*/ 2107248 h 3120348"/>
              <a:gd name="connsiteX5679" fmla="*/ 4511418 w 5135807"/>
              <a:gd name="connsiteY5679" fmla="*/ 2101459 h 3120348"/>
              <a:gd name="connsiteX5680" fmla="*/ 4528762 w 5135807"/>
              <a:gd name="connsiteY5680" fmla="*/ 2092775 h 3120348"/>
              <a:gd name="connsiteX5681" fmla="*/ 4531653 w 5135807"/>
              <a:gd name="connsiteY5681" fmla="*/ 2101459 h 3120348"/>
              <a:gd name="connsiteX5682" fmla="*/ 4557670 w 5135807"/>
              <a:gd name="connsiteY5682" fmla="*/ 2101459 h 3120348"/>
              <a:gd name="connsiteX5683" fmla="*/ 4574483 w 5135807"/>
              <a:gd name="connsiteY5683" fmla="*/ 2099054 h 3120348"/>
              <a:gd name="connsiteX5684" fmla="*/ 4573568 w 5135807"/>
              <a:gd name="connsiteY5684" fmla="*/ 2102182 h 3120348"/>
              <a:gd name="connsiteX5685" fmla="*/ 4574652 w 5135807"/>
              <a:gd name="connsiteY5685" fmla="*/ 2102635 h 3120348"/>
              <a:gd name="connsiteX5686" fmla="*/ 4575900 w 5135807"/>
              <a:gd name="connsiteY5686" fmla="*/ 2098851 h 3120348"/>
              <a:gd name="connsiteX5687" fmla="*/ 4577904 w 5135807"/>
              <a:gd name="connsiteY5687" fmla="*/ 2098564 h 3120348"/>
              <a:gd name="connsiteX5688" fmla="*/ 4576012 w 5135807"/>
              <a:gd name="connsiteY5688" fmla="*/ 2098511 h 3120348"/>
              <a:gd name="connsiteX5689" fmla="*/ 4577904 w 5135807"/>
              <a:gd name="connsiteY5689" fmla="*/ 2092775 h 3120348"/>
              <a:gd name="connsiteX5690" fmla="*/ 4580795 w 5135807"/>
              <a:gd name="connsiteY5690" fmla="*/ 2092775 h 3120348"/>
              <a:gd name="connsiteX5691" fmla="*/ 4580795 w 5135807"/>
              <a:gd name="connsiteY5691" fmla="*/ 2095670 h 3120348"/>
              <a:gd name="connsiteX5692" fmla="*/ 4595248 w 5135807"/>
              <a:gd name="connsiteY5692" fmla="*/ 2092775 h 3120348"/>
              <a:gd name="connsiteX5693" fmla="*/ 4595248 w 5135807"/>
              <a:gd name="connsiteY5693" fmla="*/ 2089880 h 3120348"/>
              <a:gd name="connsiteX5694" fmla="*/ 4612592 w 5135807"/>
              <a:gd name="connsiteY5694" fmla="*/ 2084091 h 3120348"/>
              <a:gd name="connsiteX5695" fmla="*/ 4612592 w 5135807"/>
              <a:gd name="connsiteY5695" fmla="*/ 2089880 h 3120348"/>
              <a:gd name="connsiteX5696" fmla="*/ 4618374 w 5135807"/>
              <a:gd name="connsiteY5696" fmla="*/ 2084091 h 3120348"/>
              <a:gd name="connsiteX5697" fmla="*/ 4618374 w 5135807"/>
              <a:gd name="connsiteY5697" fmla="*/ 2081197 h 3120348"/>
              <a:gd name="connsiteX5698" fmla="*/ 4629936 w 5135807"/>
              <a:gd name="connsiteY5698" fmla="*/ 2075408 h 3120348"/>
              <a:gd name="connsiteX5699" fmla="*/ 4634036 w 5135807"/>
              <a:gd name="connsiteY5699" fmla="*/ 2072882 h 3120348"/>
              <a:gd name="connsiteX5700" fmla="*/ 4634995 w 5135807"/>
              <a:gd name="connsiteY5700" fmla="*/ 2074322 h 3120348"/>
              <a:gd name="connsiteX5701" fmla="*/ 4635718 w 5135807"/>
              <a:gd name="connsiteY5701" fmla="*/ 2075408 h 3120348"/>
              <a:gd name="connsiteX5702" fmla="*/ 4658844 w 5135807"/>
              <a:gd name="connsiteY5702" fmla="*/ 2069618 h 3120348"/>
              <a:gd name="connsiteX5703" fmla="*/ 4661734 w 5135807"/>
              <a:gd name="connsiteY5703" fmla="*/ 2075408 h 3120348"/>
              <a:gd name="connsiteX5704" fmla="*/ 4653062 w 5135807"/>
              <a:gd name="connsiteY5704" fmla="*/ 2072513 h 3120348"/>
              <a:gd name="connsiteX5705" fmla="*/ 4653062 w 5135807"/>
              <a:gd name="connsiteY5705" fmla="*/ 2078302 h 3120348"/>
              <a:gd name="connsiteX5706" fmla="*/ 4661734 w 5135807"/>
              <a:gd name="connsiteY5706" fmla="*/ 2078302 h 3120348"/>
              <a:gd name="connsiteX5707" fmla="*/ 4665609 w 5135807"/>
              <a:gd name="connsiteY5707" fmla="*/ 2074422 h 3120348"/>
              <a:gd name="connsiteX5708" fmla="*/ 4665709 w 5135807"/>
              <a:gd name="connsiteY5708" fmla="*/ 2077578 h 3120348"/>
              <a:gd name="connsiteX5709" fmla="*/ 4673297 w 5135807"/>
              <a:gd name="connsiteY5709" fmla="*/ 2072513 h 3120348"/>
              <a:gd name="connsiteX5710" fmla="*/ 4672213 w 5135807"/>
              <a:gd name="connsiteY5710" fmla="*/ 2071789 h 3120348"/>
              <a:gd name="connsiteX5711" fmla="*/ 4670712 w 5135807"/>
              <a:gd name="connsiteY5711" fmla="*/ 2070787 h 3120348"/>
              <a:gd name="connsiteX5712" fmla="*/ 4690641 w 5135807"/>
              <a:gd name="connsiteY5712" fmla="*/ 2060935 h 3120348"/>
              <a:gd name="connsiteX5713" fmla="*/ 4687750 w 5135807"/>
              <a:gd name="connsiteY5713" fmla="*/ 2066724 h 3120348"/>
              <a:gd name="connsiteX5714" fmla="*/ 4693532 w 5135807"/>
              <a:gd name="connsiteY5714" fmla="*/ 2066724 h 3120348"/>
              <a:gd name="connsiteX5715" fmla="*/ 4696422 w 5135807"/>
              <a:gd name="connsiteY5715" fmla="*/ 2060935 h 3120348"/>
              <a:gd name="connsiteX5716" fmla="*/ 4734002 w 5135807"/>
              <a:gd name="connsiteY5716" fmla="*/ 2049356 h 3120348"/>
              <a:gd name="connsiteX5717" fmla="*/ 4740506 w 5135807"/>
              <a:gd name="connsiteY5717" fmla="*/ 2043567 h 3120348"/>
              <a:gd name="connsiteX5718" fmla="*/ 4743387 w 5135807"/>
              <a:gd name="connsiteY5718" fmla="*/ 2042477 h 3120348"/>
              <a:gd name="connsiteX5719" fmla="*/ 4751346 w 5135807"/>
              <a:gd name="connsiteY5719" fmla="*/ 2046462 h 3120348"/>
              <a:gd name="connsiteX5720" fmla="*/ 4744571 w 5135807"/>
              <a:gd name="connsiteY5720" fmla="*/ 2042029 h 3120348"/>
              <a:gd name="connsiteX5721" fmla="*/ 4743387 w 5135807"/>
              <a:gd name="connsiteY5721" fmla="*/ 2042477 h 3120348"/>
              <a:gd name="connsiteX5722" fmla="*/ 4736170 w 5135807"/>
              <a:gd name="connsiteY5722" fmla="*/ 2038864 h 3120348"/>
              <a:gd name="connsiteX5723" fmla="*/ 4734002 w 5135807"/>
              <a:gd name="connsiteY5723" fmla="*/ 2037778 h 3120348"/>
              <a:gd name="connsiteX5724" fmla="*/ 4725330 w 5135807"/>
              <a:gd name="connsiteY5724" fmla="*/ 2040673 h 3120348"/>
              <a:gd name="connsiteX5725" fmla="*/ 4722438 w 5135807"/>
              <a:gd name="connsiteY5725" fmla="*/ 2034884 h 3120348"/>
              <a:gd name="connsiteX5726" fmla="*/ 4693532 w 5135807"/>
              <a:gd name="connsiteY5726" fmla="*/ 2034884 h 3120348"/>
              <a:gd name="connsiteX5727" fmla="*/ 4690641 w 5135807"/>
              <a:gd name="connsiteY5727" fmla="*/ 2029094 h 3120348"/>
              <a:gd name="connsiteX5728" fmla="*/ 4676188 w 5135807"/>
              <a:gd name="connsiteY5728" fmla="*/ 2034884 h 3120348"/>
              <a:gd name="connsiteX5729" fmla="*/ 4670406 w 5135807"/>
              <a:gd name="connsiteY5729" fmla="*/ 2029094 h 3120348"/>
              <a:gd name="connsiteX5730" fmla="*/ 4693532 w 5135807"/>
              <a:gd name="connsiteY5730" fmla="*/ 2020411 h 3120348"/>
              <a:gd name="connsiteX5731" fmla="*/ 4699313 w 5135807"/>
              <a:gd name="connsiteY5731" fmla="*/ 2023305 h 3120348"/>
              <a:gd name="connsiteX5732" fmla="*/ 4693532 w 5135807"/>
              <a:gd name="connsiteY5732" fmla="*/ 2026200 h 3120348"/>
              <a:gd name="connsiteX5733" fmla="*/ 4707985 w 5135807"/>
              <a:gd name="connsiteY5733" fmla="*/ 2031989 h 3120348"/>
              <a:gd name="connsiteX5734" fmla="*/ 4710876 w 5135807"/>
              <a:gd name="connsiteY5734" fmla="*/ 2031989 h 3120348"/>
              <a:gd name="connsiteX5735" fmla="*/ 4705094 w 5135807"/>
              <a:gd name="connsiteY5735" fmla="*/ 2023305 h 3120348"/>
              <a:gd name="connsiteX5736" fmla="*/ 4702204 w 5135807"/>
              <a:gd name="connsiteY5736" fmla="*/ 2020411 h 3120348"/>
              <a:gd name="connsiteX5737" fmla="*/ 4710876 w 5135807"/>
              <a:gd name="connsiteY5737" fmla="*/ 2017516 h 3120348"/>
              <a:gd name="connsiteX5738" fmla="*/ 4710876 w 5135807"/>
              <a:gd name="connsiteY5738" fmla="*/ 2020411 h 3120348"/>
              <a:gd name="connsiteX5739" fmla="*/ 4728220 w 5135807"/>
              <a:gd name="connsiteY5739" fmla="*/ 2034884 h 3120348"/>
              <a:gd name="connsiteX5740" fmla="*/ 4754236 w 5135807"/>
              <a:gd name="connsiteY5740" fmla="*/ 2034884 h 3120348"/>
              <a:gd name="connsiteX5741" fmla="*/ 4768690 w 5135807"/>
              <a:gd name="connsiteY5741" fmla="*/ 2040673 h 3120348"/>
              <a:gd name="connsiteX5742" fmla="*/ 4765799 w 5135807"/>
              <a:gd name="connsiteY5742" fmla="*/ 2052251 h 3120348"/>
              <a:gd name="connsiteX5743" fmla="*/ 4777362 w 5135807"/>
              <a:gd name="connsiteY5743" fmla="*/ 2058040 h 3120348"/>
              <a:gd name="connsiteX5744" fmla="*/ 4777362 w 5135807"/>
              <a:gd name="connsiteY5744" fmla="*/ 2055146 h 3120348"/>
              <a:gd name="connsiteX5745" fmla="*/ 4780252 w 5135807"/>
              <a:gd name="connsiteY5745" fmla="*/ 2058040 h 3120348"/>
              <a:gd name="connsiteX5746" fmla="*/ 4783143 w 5135807"/>
              <a:gd name="connsiteY5746" fmla="*/ 2058040 h 3120348"/>
              <a:gd name="connsiteX5747" fmla="*/ 4786034 w 5135807"/>
              <a:gd name="connsiteY5747" fmla="*/ 2055146 h 3120348"/>
              <a:gd name="connsiteX5748" fmla="*/ 4783143 w 5135807"/>
              <a:gd name="connsiteY5748" fmla="*/ 2052251 h 3120348"/>
              <a:gd name="connsiteX5749" fmla="*/ 4809160 w 5135807"/>
              <a:gd name="connsiteY5749" fmla="*/ 2055146 h 3120348"/>
              <a:gd name="connsiteX5750" fmla="*/ 4829394 w 5135807"/>
              <a:gd name="connsiteY5750" fmla="*/ 2043567 h 3120348"/>
              <a:gd name="connsiteX5751" fmla="*/ 4855410 w 5135807"/>
              <a:gd name="connsiteY5751" fmla="*/ 2037778 h 3120348"/>
              <a:gd name="connsiteX5752" fmla="*/ 4855410 w 5135807"/>
              <a:gd name="connsiteY5752" fmla="*/ 2031989 h 3120348"/>
              <a:gd name="connsiteX5753" fmla="*/ 4869864 w 5135807"/>
              <a:gd name="connsiteY5753" fmla="*/ 2034884 h 3120348"/>
              <a:gd name="connsiteX5754" fmla="*/ 4916114 w 5135807"/>
              <a:gd name="connsiteY5754" fmla="*/ 2026200 h 3120348"/>
              <a:gd name="connsiteX5755" fmla="*/ 4916114 w 5135807"/>
              <a:gd name="connsiteY5755" fmla="*/ 2029094 h 3120348"/>
              <a:gd name="connsiteX5756" fmla="*/ 4929471 w 5135807"/>
              <a:gd name="connsiteY5756" fmla="*/ 2029094 h 3120348"/>
              <a:gd name="connsiteX5757" fmla="*/ 4928581 w 5135807"/>
              <a:gd name="connsiteY5757" fmla="*/ 2029501 h 3120348"/>
              <a:gd name="connsiteX5758" fmla="*/ 4933459 w 5135807"/>
              <a:gd name="connsiteY5758" fmla="*/ 2029094 h 3120348"/>
              <a:gd name="connsiteX5759" fmla="*/ 4931291 w 5135807"/>
              <a:gd name="connsiteY5759" fmla="*/ 2029094 h 3120348"/>
              <a:gd name="connsiteX5760" fmla="*/ 4929471 w 5135807"/>
              <a:gd name="connsiteY5760" fmla="*/ 2029094 h 3120348"/>
              <a:gd name="connsiteX5761" fmla="*/ 4942131 w 5135807"/>
              <a:gd name="connsiteY5761" fmla="*/ 2023305 h 3120348"/>
              <a:gd name="connsiteX5762" fmla="*/ 4942131 w 5135807"/>
              <a:gd name="connsiteY5762" fmla="*/ 2029094 h 3120348"/>
              <a:gd name="connsiteX5763" fmla="*/ 4962366 w 5135807"/>
              <a:gd name="connsiteY5763" fmla="*/ 2026200 h 3120348"/>
              <a:gd name="connsiteX5764" fmla="*/ 4965256 w 5135807"/>
              <a:gd name="connsiteY5764" fmla="*/ 2023305 h 3120348"/>
              <a:gd name="connsiteX5765" fmla="*/ 4956584 w 5135807"/>
              <a:gd name="connsiteY5765" fmla="*/ 2017516 h 3120348"/>
              <a:gd name="connsiteX5766" fmla="*/ 4971038 w 5135807"/>
              <a:gd name="connsiteY5766" fmla="*/ 2014622 h 3120348"/>
              <a:gd name="connsiteX5767" fmla="*/ 4973928 w 5135807"/>
              <a:gd name="connsiteY5767" fmla="*/ 2017516 h 3120348"/>
              <a:gd name="connsiteX5768" fmla="*/ 4999944 w 5135807"/>
              <a:gd name="connsiteY5768" fmla="*/ 2003043 h 3120348"/>
              <a:gd name="connsiteX5769" fmla="*/ 5023070 w 5135807"/>
              <a:gd name="connsiteY5769" fmla="*/ 2005938 h 3120348"/>
              <a:gd name="connsiteX5770" fmla="*/ 5057758 w 5135807"/>
              <a:gd name="connsiteY5770" fmla="*/ 1991465 h 3120348"/>
              <a:gd name="connsiteX5771" fmla="*/ 5060649 w 5135807"/>
              <a:gd name="connsiteY5771" fmla="*/ 1985676 h 3120348"/>
              <a:gd name="connsiteX5772" fmla="*/ 5063540 w 5135807"/>
              <a:gd name="connsiteY5772" fmla="*/ 1991465 h 3120348"/>
              <a:gd name="connsiteX5773" fmla="*/ 5072212 w 5135807"/>
              <a:gd name="connsiteY5773" fmla="*/ 1988570 h 3120348"/>
              <a:gd name="connsiteX5774" fmla="*/ 5083774 w 5135807"/>
              <a:gd name="connsiteY5774" fmla="*/ 1994360 h 3120348"/>
              <a:gd name="connsiteX5775" fmla="*/ 5098228 w 5135807"/>
              <a:gd name="connsiteY5775" fmla="*/ 2005938 h 3120348"/>
              <a:gd name="connsiteX5776" fmla="*/ 5086666 w 5135807"/>
              <a:gd name="connsiteY5776" fmla="*/ 2014622 h 3120348"/>
              <a:gd name="connsiteX5777" fmla="*/ 5077993 w 5135807"/>
              <a:gd name="connsiteY5777" fmla="*/ 2011727 h 3120348"/>
              <a:gd name="connsiteX5778" fmla="*/ 5072212 w 5135807"/>
              <a:gd name="connsiteY5778" fmla="*/ 2020411 h 3120348"/>
              <a:gd name="connsiteX5779" fmla="*/ 5069321 w 5135807"/>
              <a:gd name="connsiteY5779" fmla="*/ 2017516 h 3120348"/>
              <a:gd name="connsiteX5780" fmla="*/ 5034633 w 5135807"/>
              <a:gd name="connsiteY5780" fmla="*/ 2029094 h 3120348"/>
              <a:gd name="connsiteX5781" fmla="*/ 5031742 w 5135807"/>
              <a:gd name="connsiteY5781" fmla="*/ 2037778 h 3120348"/>
              <a:gd name="connsiteX5782" fmla="*/ 4991272 w 5135807"/>
              <a:gd name="connsiteY5782" fmla="*/ 2040673 h 3120348"/>
              <a:gd name="connsiteX5783" fmla="*/ 4985491 w 5135807"/>
              <a:gd name="connsiteY5783" fmla="*/ 2049356 h 3120348"/>
              <a:gd name="connsiteX5784" fmla="*/ 4962366 w 5135807"/>
              <a:gd name="connsiteY5784" fmla="*/ 2055146 h 3120348"/>
              <a:gd name="connsiteX5785" fmla="*/ 4953694 w 5135807"/>
              <a:gd name="connsiteY5785" fmla="*/ 2060935 h 3120348"/>
              <a:gd name="connsiteX5786" fmla="*/ 4930568 w 5135807"/>
              <a:gd name="connsiteY5786" fmla="*/ 2069618 h 3120348"/>
              <a:gd name="connsiteX5787" fmla="*/ 4930568 w 5135807"/>
              <a:gd name="connsiteY5787" fmla="*/ 2078302 h 3120348"/>
              <a:gd name="connsiteX5788" fmla="*/ 4915392 w 5135807"/>
              <a:gd name="connsiteY5788" fmla="*/ 2078302 h 3120348"/>
              <a:gd name="connsiteX5789" fmla="*/ 4913891 w 5135807"/>
              <a:gd name="connsiteY5789" fmla="*/ 2078302 h 3120348"/>
              <a:gd name="connsiteX5790" fmla="*/ 4913224 w 5135807"/>
              <a:gd name="connsiteY5790" fmla="*/ 2075408 h 3120348"/>
              <a:gd name="connsiteX5791" fmla="*/ 4890098 w 5135807"/>
              <a:gd name="connsiteY5791" fmla="*/ 2089880 h 3120348"/>
              <a:gd name="connsiteX5792" fmla="*/ 4881426 w 5135807"/>
              <a:gd name="connsiteY5792" fmla="*/ 2089880 h 3120348"/>
              <a:gd name="connsiteX5793" fmla="*/ 4875645 w 5135807"/>
              <a:gd name="connsiteY5793" fmla="*/ 2098564 h 3120348"/>
              <a:gd name="connsiteX5794" fmla="*/ 4872754 w 5135807"/>
              <a:gd name="connsiteY5794" fmla="*/ 2089880 h 3120348"/>
              <a:gd name="connsiteX5795" fmla="*/ 4861192 w 5135807"/>
              <a:gd name="connsiteY5795" fmla="*/ 2095670 h 3120348"/>
              <a:gd name="connsiteX5796" fmla="*/ 4861192 w 5135807"/>
              <a:gd name="connsiteY5796" fmla="*/ 2104353 h 3120348"/>
              <a:gd name="connsiteX5797" fmla="*/ 4852520 w 5135807"/>
              <a:gd name="connsiteY5797" fmla="*/ 2104353 h 3120348"/>
              <a:gd name="connsiteX5798" fmla="*/ 4849629 w 5135807"/>
              <a:gd name="connsiteY5798" fmla="*/ 2110142 h 3120348"/>
              <a:gd name="connsiteX5799" fmla="*/ 4838066 w 5135807"/>
              <a:gd name="connsiteY5799" fmla="*/ 2110142 h 3120348"/>
              <a:gd name="connsiteX5800" fmla="*/ 4832285 w 5135807"/>
              <a:gd name="connsiteY5800" fmla="*/ 2118826 h 3120348"/>
              <a:gd name="connsiteX5801" fmla="*/ 4814940 w 5135807"/>
              <a:gd name="connsiteY5801" fmla="*/ 2113037 h 3120348"/>
              <a:gd name="connsiteX5802" fmla="*/ 4800487 w 5135807"/>
              <a:gd name="connsiteY5802" fmla="*/ 2115931 h 3120348"/>
              <a:gd name="connsiteX5803" fmla="*/ 4800487 w 5135807"/>
              <a:gd name="connsiteY5803" fmla="*/ 2121721 h 3120348"/>
              <a:gd name="connsiteX5804" fmla="*/ 4814940 w 5135807"/>
              <a:gd name="connsiteY5804" fmla="*/ 2130404 h 3120348"/>
              <a:gd name="connsiteX5805" fmla="*/ 4826504 w 5135807"/>
              <a:gd name="connsiteY5805" fmla="*/ 2141983 h 3120348"/>
              <a:gd name="connsiteX5806" fmla="*/ 4817832 w 5135807"/>
              <a:gd name="connsiteY5806" fmla="*/ 2147772 h 3120348"/>
              <a:gd name="connsiteX5807" fmla="*/ 4806268 w 5135807"/>
              <a:gd name="connsiteY5807" fmla="*/ 2136193 h 3120348"/>
              <a:gd name="connsiteX5808" fmla="*/ 4751346 w 5135807"/>
              <a:gd name="connsiteY5808" fmla="*/ 2144877 h 3120348"/>
              <a:gd name="connsiteX5809" fmla="*/ 4745564 w 5135807"/>
              <a:gd name="connsiteY5809" fmla="*/ 2141983 h 3120348"/>
              <a:gd name="connsiteX5810" fmla="*/ 4710876 w 5135807"/>
              <a:gd name="connsiteY5810" fmla="*/ 2150666 h 3120348"/>
              <a:gd name="connsiteX5811" fmla="*/ 4693532 w 5135807"/>
              <a:gd name="connsiteY5811" fmla="*/ 2150666 h 3120348"/>
              <a:gd name="connsiteX5812" fmla="*/ 4693532 w 5135807"/>
              <a:gd name="connsiteY5812" fmla="*/ 2153561 h 3120348"/>
              <a:gd name="connsiteX5813" fmla="*/ 4684860 w 5135807"/>
              <a:gd name="connsiteY5813" fmla="*/ 2150666 h 3120348"/>
              <a:gd name="connsiteX5814" fmla="*/ 4673297 w 5135807"/>
              <a:gd name="connsiteY5814" fmla="*/ 2159350 h 3120348"/>
              <a:gd name="connsiteX5815" fmla="*/ 4667516 w 5135807"/>
              <a:gd name="connsiteY5815" fmla="*/ 2156455 h 3120348"/>
              <a:gd name="connsiteX5816" fmla="*/ 4664625 w 5135807"/>
              <a:gd name="connsiteY5816" fmla="*/ 2159350 h 3120348"/>
              <a:gd name="connsiteX5817" fmla="*/ 4627046 w 5135807"/>
              <a:gd name="connsiteY5817" fmla="*/ 2165139 h 3120348"/>
              <a:gd name="connsiteX5818" fmla="*/ 4546106 w 5135807"/>
              <a:gd name="connsiteY5818" fmla="*/ 2191190 h 3120348"/>
              <a:gd name="connsiteX5819" fmla="*/ 4531653 w 5135807"/>
              <a:gd name="connsiteY5819" fmla="*/ 2199874 h 3120348"/>
              <a:gd name="connsiteX5820" fmla="*/ 4522981 w 5135807"/>
              <a:gd name="connsiteY5820" fmla="*/ 2196979 h 3120348"/>
              <a:gd name="connsiteX5821" fmla="*/ 4514309 w 5135807"/>
              <a:gd name="connsiteY5821" fmla="*/ 2199874 h 3120348"/>
              <a:gd name="connsiteX5822" fmla="*/ 4514309 w 5135807"/>
              <a:gd name="connsiteY5822" fmla="*/ 2202769 h 3120348"/>
              <a:gd name="connsiteX5823" fmla="*/ 4520090 w 5135807"/>
              <a:gd name="connsiteY5823" fmla="*/ 2205663 h 3120348"/>
              <a:gd name="connsiteX5824" fmla="*/ 4444932 w 5135807"/>
              <a:gd name="connsiteY5824" fmla="*/ 2231714 h 3120348"/>
              <a:gd name="connsiteX5825" fmla="*/ 4421807 w 5135807"/>
              <a:gd name="connsiteY5825" fmla="*/ 2243293 h 3120348"/>
              <a:gd name="connsiteX5826" fmla="*/ 4413135 w 5135807"/>
              <a:gd name="connsiteY5826" fmla="*/ 2243293 h 3120348"/>
              <a:gd name="connsiteX5827" fmla="*/ 4410244 w 5135807"/>
              <a:gd name="connsiteY5827" fmla="*/ 2249082 h 3120348"/>
              <a:gd name="connsiteX5828" fmla="*/ 4404463 w 5135807"/>
              <a:gd name="connsiteY5828" fmla="*/ 2246187 h 3120348"/>
              <a:gd name="connsiteX5829" fmla="*/ 4387119 w 5135807"/>
              <a:gd name="connsiteY5829" fmla="*/ 2254871 h 3120348"/>
              <a:gd name="connsiteX5830" fmla="*/ 4384228 w 5135807"/>
              <a:gd name="connsiteY5830" fmla="*/ 2251976 h 3120348"/>
              <a:gd name="connsiteX5831" fmla="*/ 4337977 w 5135807"/>
              <a:gd name="connsiteY5831" fmla="*/ 2263555 h 3120348"/>
              <a:gd name="connsiteX5832" fmla="*/ 4326414 w 5135807"/>
              <a:gd name="connsiteY5832" fmla="*/ 2266449 h 3120348"/>
              <a:gd name="connsiteX5833" fmla="*/ 4291726 w 5135807"/>
              <a:gd name="connsiteY5833" fmla="*/ 2278027 h 3120348"/>
              <a:gd name="connsiteX5834" fmla="*/ 4274382 w 5135807"/>
              <a:gd name="connsiteY5834" fmla="*/ 2286711 h 3120348"/>
              <a:gd name="connsiteX5835" fmla="*/ 4231022 w 5135807"/>
              <a:gd name="connsiteY5835" fmla="*/ 2330130 h 3120348"/>
              <a:gd name="connsiteX5836" fmla="*/ 4213678 w 5135807"/>
              <a:gd name="connsiteY5836" fmla="*/ 2350392 h 3120348"/>
              <a:gd name="connsiteX5837" fmla="*/ 4209794 w 5135807"/>
              <a:gd name="connsiteY5837" fmla="*/ 2353503 h 3120348"/>
              <a:gd name="connsiteX5838" fmla="*/ 4207761 w 5135807"/>
              <a:gd name="connsiteY5838" fmla="*/ 2353829 h 3120348"/>
              <a:gd name="connsiteX5839" fmla="*/ 4181880 w 5135807"/>
              <a:gd name="connsiteY5839" fmla="*/ 2379337 h 3120348"/>
              <a:gd name="connsiteX5840" fmla="*/ 4158754 w 5135807"/>
              <a:gd name="connsiteY5840" fmla="*/ 2396705 h 3120348"/>
              <a:gd name="connsiteX5841" fmla="*/ 4155864 w 5135807"/>
              <a:gd name="connsiteY5841" fmla="*/ 2399599 h 3120348"/>
              <a:gd name="connsiteX5842" fmla="*/ 4158754 w 5135807"/>
              <a:gd name="connsiteY5842" fmla="*/ 2402494 h 3120348"/>
              <a:gd name="connsiteX5843" fmla="*/ 4155864 w 5135807"/>
              <a:gd name="connsiteY5843" fmla="*/ 2408283 h 3120348"/>
              <a:gd name="connsiteX5844" fmla="*/ 4152973 w 5135807"/>
              <a:gd name="connsiteY5844" fmla="*/ 2405389 h 3120348"/>
              <a:gd name="connsiteX5845" fmla="*/ 4138520 w 5135807"/>
              <a:gd name="connsiteY5845" fmla="*/ 2416967 h 3120348"/>
              <a:gd name="connsiteX5846" fmla="*/ 4138520 w 5135807"/>
              <a:gd name="connsiteY5846" fmla="*/ 2422756 h 3120348"/>
              <a:gd name="connsiteX5847" fmla="*/ 4126957 w 5135807"/>
              <a:gd name="connsiteY5847" fmla="*/ 2434334 h 3120348"/>
              <a:gd name="connsiteX5848" fmla="*/ 4092269 w 5135807"/>
              <a:gd name="connsiteY5848" fmla="*/ 2463280 h 3120348"/>
              <a:gd name="connsiteX5849" fmla="*/ 4086487 w 5135807"/>
              <a:gd name="connsiteY5849" fmla="*/ 2474858 h 3120348"/>
              <a:gd name="connsiteX5850" fmla="*/ 4069143 w 5135807"/>
              <a:gd name="connsiteY5850" fmla="*/ 2483542 h 3120348"/>
              <a:gd name="connsiteX5851" fmla="*/ 4063362 w 5135807"/>
              <a:gd name="connsiteY5851" fmla="*/ 2483542 h 3120348"/>
              <a:gd name="connsiteX5852" fmla="*/ 4060471 w 5135807"/>
              <a:gd name="connsiteY5852" fmla="*/ 2495120 h 3120348"/>
              <a:gd name="connsiteX5853" fmla="*/ 4037346 w 5135807"/>
              <a:gd name="connsiteY5853" fmla="*/ 2515382 h 3120348"/>
              <a:gd name="connsiteX5854" fmla="*/ 4034455 w 5135807"/>
              <a:gd name="connsiteY5854" fmla="*/ 2515382 h 3120348"/>
              <a:gd name="connsiteX5855" fmla="*/ 4031564 w 5135807"/>
              <a:gd name="connsiteY5855" fmla="*/ 2515382 h 3120348"/>
              <a:gd name="connsiteX5856" fmla="*/ 4031564 w 5135807"/>
              <a:gd name="connsiteY5856" fmla="*/ 2524066 h 3120348"/>
              <a:gd name="connsiteX5857" fmla="*/ 4011330 w 5135807"/>
              <a:gd name="connsiteY5857" fmla="*/ 2541433 h 3120348"/>
              <a:gd name="connsiteX5858" fmla="*/ 4002657 w 5135807"/>
              <a:gd name="connsiteY5858" fmla="*/ 2547223 h 3120348"/>
              <a:gd name="connsiteX5859" fmla="*/ 3999767 w 5135807"/>
              <a:gd name="connsiteY5859" fmla="*/ 2550117 h 3120348"/>
              <a:gd name="connsiteX5860" fmla="*/ 3996876 w 5135807"/>
              <a:gd name="connsiteY5860" fmla="*/ 2550117 h 3120348"/>
              <a:gd name="connsiteX5861" fmla="*/ 3999767 w 5135807"/>
              <a:gd name="connsiteY5861" fmla="*/ 2558801 h 3120348"/>
              <a:gd name="connsiteX5862" fmla="*/ 3988204 w 5135807"/>
              <a:gd name="connsiteY5862" fmla="*/ 2564590 h 3120348"/>
              <a:gd name="connsiteX5863" fmla="*/ 3985313 w 5135807"/>
              <a:gd name="connsiteY5863" fmla="*/ 2567485 h 3120348"/>
              <a:gd name="connsiteX5864" fmla="*/ 3976641 w 5135807"/>
              <a:gd name="connsiteY5864" fmla="*/ 2564590 h 3120348"/>
              <a:gd name="connsiteX5865" fmla="*/ 3970860 w 5135807"/>
              <a:gd name="connsiteY5865" fmla="*/ 2573274 h 3120348"/>
              <a:gd name="connsiteX5866" fmla="*/ 3976641 w 5135807"/>
              <a:gd name="connsiteY5866" fmla="*/ 2576168 h 3120348"/>
              <a:gd name="connsiteX5867" fmla="*/ 3959297 w 5135807"/>
              <a:gd name="connsiteY5867" fmla="*/ 2587747 h 3120348"/>
              <a:gd name="connsiteX5868" fmla="*/ 3953516 w 5135807"/>
              <a:gd name="connsiteY5868" fmla="*/ 2587747 h 3120348"/>
              <a:gd name="connsiteX5869" fmla="*/ 3953516 w 5135807"/>
              <a:gd name="connsiteY5869" fmla="*/ 2596430 h 3120348"/>
              <a:gd name="connsiteX5870" fmla="*/ 3941953 w 5135807"/>
              <a:gd name="connsiteY5870" fmla="*/ 2605114 h 3120348"/>
              <a:gd name="connsiteX5871" fmla="*/ 3939062 w 5135807"/>
              <a:gd name="connsiteY5871" fmla="*/ 2610903 h 3120348"/>
              <a:gd name="connsiteX5872" fmla="*/ 3927500 w 5135807"/>
              <a:gd name="connsiteY5872" fmla="*/ 2610903 h 3120348"/>
              <a:gd name="connsiteX5873" fmla="*/ 3927500 w 5135807"/>
              <a:gd name="connsiteY5873" fmla="*/ 2616692 h 3120348"/>
              <a:gd name="connsiteX5874" fmla="*/ 3911795 w 5135807"/>
              <a:gd name="connsiteY5874" fmla="*/ 2627925 h 3120348"/>
              <a:gd name="connsiteX5875" fmla="*/ 3911736 w 5135807"/>
              <a:gd name="connsiteY5875" fmla="*/ 2627502 h 3120348"/>
              <a:gd name="connsiteX5876" fmla="*/ 3907265 w 5135807"/>
              <a:gd name="connsiteY5876" fmla="*/ 2631165 h 3120348"/>
              <a:gd name="connsiteX5877" fmla="*/ 3909794 w 5135807"/>
              <a:gd name="connsiteY5877" fmla="*/ 2629356 h 3120348"/>
              <a:gd name="connsiteX5878" fmla="*/ 3911795 w 5135807"/>
              <a:gd name="connsiteY5878" fmla="*/ 2627925 h 3120348"/>
              <a:gd name="connsiteX5879" fmla="*/ 3913046 w 5135807"/>
              <a:gd name="connsiteY5879" fmla="*/ 2636954 h 3120348"/>
              <a:gd name="connsiteX5880" fmla="*/ 3904374 w 5135807"/>
              <a:gd name="connsiteY5880" fmla="*/ 2639849 h 3120348"/>
              <a:gd name="connsiteX5881" fmla="*/ 3898592 w 5135807"/>
              <a:gd name="connsiteY5881" fmla="*/ 2648532 h 3120348"/>
              <a:gd name="connsiteX5882" fmla="*/ 3884139 w 5135807"/>
              <a:gd name="connsiteY5882" fmla="*/ 2651427 h 3120348"/>
              <a:gd name="connsiteX5883" fmla="*/ 3884139 w 5135807"/>
              <a:gd name="connsiteY5883" fmla="*/ 2660111 h 3120348"/>
              <a:gd name="connsiteX5884" fmla="*/ 3872576 w 5135807"/>
              <a:gd name="connsiteY5884" fmla="*/ 2668794 h 3120348"/>
              <a:gd name="connsiteX5885" fmla="*/ 3863904 w 5135807"/>
              <a:gd name="connsiteY5885" fmla="*/ 2668794 h 3120348"/>
              <a:gd name="connsiteX5886" fmla="*/ 3866795 w 5135807"/>
              <a:gd name="connsiteY5886" fmla="*/ 2677478 h 3120348"/>
              <a:gd name="connsiteX5887" fmla="*/ 3855232 w 5135807"/>
              <a:gd name="connsiteY5887" fmla="*/ 2689056 h 3120348"/>
              <a:gd name="connsiteX5888" fmla="*/ 3849451 w 5135807"/>
              <a:gd name="connsiteY5888" fmla="*/ 2689056 h 3120348"/>
              <a:gd name="connsiteX5889" fmla="*/ 3811872 w 5135807"/>
              <a:gd name="connsiteY5889" fmla="*/ 2718002 h 3120348"/>
              <a:gd name="connsiteX5890" fmla="*/ 3814763 w 5135807"/>
              <a:gd name="connsiteY5890" fmla="*/ 2720897 h 3120348"/>
              <a:gd name="connsiteX5891" fmla="*/ 3806090 w 5135807"/>
              <a:gd name="connsiteY5891" fmla="*/ 2726686 h 3120348"/>
              <a:gd name="connsiteX5892" fmla="*/ 3804510 w 5135807"/>
              <a:gd name="connsiteY5892" fmla="*/ 2727998 h 3120348"/>
              <a:gd name="connsiteX5893" fmla="*/ 3803923 w 5135807"/>
              <a:gd name="connsiteY5893" fmla="*/ 2727410 h 3120348"/>
              <a:gd name="connsiteX5894" fmla="*/ 3803200 w 5135807"/>
              <a:gd name="connsiteY5894" fmla="*/ 2726686 h 3120348"/>
              <a:gd name="connsiteX5895" fmla="*/ 3803055 w 5135807"/>
              <a:gd name="connsiteY5895" fmla="*/ 2726868 h 3120348"/>
              <a:gd name="connsiteX5896" fmla="*/ 3802432 w 5135807"/>
              <a:gd name="connsiteY5896" fmla="*/ 2726279 h 3120348"/>
              <a:gd name="connsiteX5897" fmla="*/ 3802116 w 5135807"/>
              <a:gd name="connsiteY5897" fmla="*/ 2726324 h 3120348"/>
              <a:gd name="connsiteX5898" fmla="*/ 3802997 w 5135807"/>
              <a:gd name="connsiteY5898" fmla="*/ 2726940 h 3120348"/>
              <a:gd name="connsiteX5899" fmla="*/ 3793082 w 5135807"/>
              <a:gd name="connsiteY5899" fmla="*/ 2739350 h 3120348"/>
              <a:gd name="connsiteX5900" fmla="*/ 3791637 w 5135807"/>
              <a:gd name="connsiteY5900" fmla="*/ 2741159 h 3120348"/>
              <a:gd name="connsiteX5901" fmla="*/ 3780074 w 5135807"/>
              <a:gd name="connsiteY5901" fmla="*/ 2744053 h 3120348"/>
              <a:gd name="connsiteX5902" fmla="*/ 3780074 w 5135807"/>
              <a:gd name="connsiteY5902" fmla="*/ 2752737 h 3120348"/>
              <a:gd name="connsiteX5903" fmla="*/ 3765621 w 5135807"/>
              <a:gd name="connsiteY5903" fmla="*/ 2761421 h 3120348"/>
              <a:gd name="connsiteX5904" fmla="*/ 3762730 w 5135807"/>
              <a:gd name="connsiteY5904" fmla="*/ 2770104 h 3120348"/>
              <a:gd name="connsiteX5905" fmla="*/ 3751168 w 5135807"/>
              <a:gd name="connsiteY5905" fmla="*/ 2772999 h 3120348"/>
              <a:gd name="connsiteX5906" fmla="*/ 3742496 w 5135807"/>
              <a:gd name="connsiteY5906" fmla="*/ 2787472 h 3120348"/>
              <a:gd name="connsiteX5907" fmla="*/ 3563273 w 5135807"/>
              <a:gd name="connsiteY5907" fmla="*/ 2952462 h 3120348"/>
              <a:gd name="connsiteX5908" fmla="*/ 3566164 w 5135807"/>
              <a:gd name="connsiteY5908" fmla="*/ 2955357 h 3120348"/>
              <a:gd name="connsiteX5909" fmla="*/ 3514131 w 5135807"/>
              <a:gd name="connsiteY5909" fmla="*/ 2992986 h 3120348"/>
              <a:gd name="connsiteX5910" fmla="*/ 3517022 w 5135807"/>
              <a:gd name="connsiteY5910" fmla="*/ 2995881 h 3120348"/>
              <a:gd name="connsiteX5911" fmla="*/ 3473662 w 5135807"/>
              <a:gd name="connsiteY5911" fmla="*/ 3042194 h 3120348"/>
              <a:gd name="connsiteX5912" fmla="*/ 3459208 w 5135807"/>
              <a:gd name="connsiteY5912" fmla="*/ 3056667 h 3120348"/>
              <a:gd name="connsiteX5913" fmla="*/ 3462099 w 5135807"/>
              <a:gd name="connsiteY5913" fmla="*/ 3059562 h 3120348"/>
              <a:gd name="connsiteX5914" fmla="*/ 3459208 w 5135807"/>
              <a:gd name="connsiteY5914" fmla="*/ 3065351 h 3120348"/>
              <a:gd name="connsiteX5915" fmla="*/ 3461929 w 5135807"/>
              <a:gd name="connsiteY5915" fmla="*/ 3066713 h 3120348"/>
              <a:gd name="connsiteX5916" fmla="*/ 3461331 w 5135807"/>
              <a:gd name="connsiteY5916" fmla="*/ 3066617 h 3120348"/>
              <a:gd name="connsiteX5917" fmla="*/ 3462099 w 5135807"/>
              <a:gd name="connsiteY5917" fmla="*/ 3074034 h 3120348"/>
              <a:gd name="connsiteX5918" fmla="*/ 3450536 w 5135807"/>
              <a:gd name="connsiteY5918" fmla="*/ 3068245 h 3120348"/>
              <a:gd name="connsiteX5919" fmla="*/ 3404285 w 5135807"/>
              <a:gd name="connsiteY5919" fmla="*/ 3105875 h 3120348"/>
              <a:gd name="connsiteX5920" fmla="*/ 3401394 w 5135807"/>
              <a:gd name="connsiteY5920" fmla="*/ 3114558 h 3120348"/>
              <a:gd name="connsiteX5921" fmla="*/ 3384050 w 5135807"/>
              <a:gd name="connsiteY5921" fmla="*/ 3120348 h 3120348"/>
              <a:gd name="connsiteX5922" fmla="*/ 3343580 w 5135807"/>
              <a:gd name="connsiteY5922" fmla="*/ 3120348 h 3120348"/>
              <a:gd name="connsiteX5923" fmla="*/ 3332018 w 5135807"/>
              <a:gd name="connsiteY5923" fmla="*/ 3111664 h 3120348"/>
              <a:gd name="connsiteX5924" fmla="*/ 3340690 w 5135807"/>
              <a:gd name="connsiteY5924" fmla="*/ 3108769 h 3120348"/>
              <a:gd name="connsiteX5925" fmla="*/ 3340690 w 5135807"/>
              <a:gd name="connsiteY5925" fmla="*/ 3102980 h 3120348"/>
              <a:gd name="connsiteX5926" fmla="*/ 3355143 w 5135807"/>
              <a:gd name="connsiteY5926" fmla="*/ 3085613 h 3120348"/>
              <a:gd name="connsiteX5927" fmla="*/ 3352252 w 5135807"/>
              <a:gd name="connsiteY5927" fmla="*/ 3082718 h 3120348"/>
              <a:gd name="connsiteX5928" fmla="*/ 3358034 w 5135807"/>
              <a:gd name="connsiteY5928" fmla="*/ 3076929 h 3120348"/>
              <a:gd name="connsiteX5929" fmla="*/ 3355143 w 5135807"/>
              <a:gd name="connsiteY5929" fmla="*/ 3074034 h 3120348"/>
              <a:gd name="connsiteX5930" fmla="*/ 3332018 w 5135807"/>
              <a:gd name="connsiteY5930" fmla="*/ 3085613 h 3120348"/>
              <a:gd name="connsiteX5931" fmla="*/ 3323346 w 5135807"/>
              <a:gd name="connsiteY5931" fmla="*/ 3102980 h 3120348"/>
              <a:gd name="connsiteX5932" fmla="*/ 3311783 w 5135807"/>
              <a:gd name="connsiteY5932" fmla="*/ 3108769 h 3120348"/>
              <a:gd name="connsiteX5933" fmla="*/ 3314674 w 5135807"/>
              <a:gd name="connsiteY5933" fmla="*/ 3111664 h 3120348"/>
              <a:gd name="connsiteX5934" fmla="*/ 3306002 w 5135807"/>
              <a:gd name="connsiteY5934" fmla="*/ 3120348 h 3120348"/>
              <a:gd name="connsiteX5935" fmla="*/ 3253969 w 5135807"/>
              <a:gd name="connsiteY5935" fmla="*/ 3120348 h 3120348"/>
              <a:gd name="connsiteX5936" fmla="*/ 3253969 w 5135807"/>
              <a:gd name="connsiteY5936" fmla="*/ 3114558 h 3120348"/>
              <a:gd name="connsiteX5937" fmla="*/ 3271313 w 5135807"/>
              <a:gd name="connsiteY5937" fmla="*/ 3108769 h 3120348"/>
              <a:gd name="connsiteX5938" fmla="*/ 3279986 w 5135807"/>
              <a:gd name="connsiteY5938" fmla="*/ 3100086 h 3120348"/>
              <a:gd name="connsiteX5939" fmla="*/ 3277095 w 5135807"/>
              <a:gd name="connsiteY5939" fmla="*/ 3094296 h 3120348"/>
              <a:gd name="connsiteX5940" fmla="*/ 3292271 w 5135807"/>
              <a:gd name="connsiteY5940" fmla="*/ 3084165 h 3120348"/>
              <a:gd name="connsiteX5941" fmla="*/ 3294439 w 5135807"/>
              <a:gd name="connsiteY5941" fmla="*/ 3082718 h 3120348"/>
              <a:gd name="connsiteX5942" fmla="*/ 3295162 w 5135807"/>
              <a:gd name="connsiteY5942" fmla="*/ 3083442 h 3120348"/>
              <a:gd name="connsiteX5943" fmla="*/ 3294439 w 5135807"/>
              <a:gd name="connsiteY5943" fmla="*/ 3082718 h 3120348"/>
              <a:gd name="connsiteX5944" fmla="*/ 3294439 w 5135807"/>
              <a:gd name="connsiteY5944" fmla="*/ 3082718 h 3120348"/>
              <a:gd name="connsiteX5945" fmla="*/ 3291548 w 5135807"/>
              <a:gd name="connsiteY5945" fmla="*/ 3079824 h 3120348"/>
              <a:gd name="connsiteX5946" fmla="*/ 3308892 w 5135807"/>
              <a:gd name="connsiteY5946" fmla="*/ 3088507 h 3120348"/>
              <a:gd name="connsiteX5947" fmla="*/ 3311783 w 5135807"/>
              <a:gd name="connsiteY5947" fmla="*/ 3085613 h 3120348"/>
              <a:gd name="connsiteX5948" fmla="*/ 3308892 w 5135807"/>
              <a:gd name="connsiteY5948" fmla="*/ 3082718 h 3120348"/>
              <a:gd name="connsiteX5949" fmla="*/ 3300220 w 5135807"/>
              <a:gd name="connsiteY5949" fmla="*/ 3079824 h 3120348"/>
              <a:gd name="connsiteX5950" fmla="*/ 3306002 w 5135807"/>
              <a:gd name="connsiteY5950" fmla="*/ 3074034 h 3120348"/>
              <a:gd name="connsiteX5951" fmla="*/ 3306002 w 5135807"/>
              <a:gd name="connsiteY5951" fmla="*/ 3068245 h 3120348"/>
              <a:gd name="connsiteX5952" fmla="*/ 3271313 w 5135807"/>
              <a:gd name="connsiteY5952" fmla="*/ 3074034 h 3120348"/>
              <a:gd name="connsiteX5953" fmla="*/ 3251078 w 5135807"/>
              <a:gd name="connsiteY5953" fmla="*/ 3091402 h 3120348"/>
              <a:gd name="connsiteX5954" fmla="*/ 3253969 w 5135807"/>
              <a:gd name="connsiteY5954" fmla="*/ 3091402 h 3120348"/>
              <a:gd name="connsiteX5955" fmla="*/ 3225062 w 5135807"/>
              <a:gd name="connsiteY5955" fmla="*/ 3120348 h 3120348"/>
              <a:gd name="connsiteX5956" fmla="*/ 3175921 w 5135807"/>
              <a:gd name="connsiteY5956" fmla="*/ 3120348 h 3120348"/>
              <a:gd name="connsiteX5957" fmla="*/ 3178811 w 5135807"/>
              <a:gd name="connsiteY5957" fmla="*/ 3111664 h 3120348"/>
              <a:gd name="connsiteX5958" fmla="*/ 3170139 w 5135807"/>
              <a:gd name="connsiteY5958" fmla="*/ 3114558 h 3120348"/>
              <a:gd name="connsiteX5959" fmla="*/ 3175921 w 5135807"/>
              <a:gd name="connsiteY5959" fmla="*/ 3100086 h 3120348"/>
              <a:gd name="connsiteX5960" fmla="*/ 3187484 w 5135807"/>
              <a:gd name="connsiteY5960" fmla="*/ 3094296 h 3120348"/>
              <a:gd name="connsiteX5961" fmla="*/ 3184593 w 5135807"/>
              <a:gd name="connsiteY5961" fmla="*/ 3091402 h 3120348"/>
              <a:gd name="connsiteX5962" fmla="*/ 3161467 w 5135807"/>
              <a:gd name="connsiteY5962" fmla="*/ 3097191 h 3120348"/>
              <a:gd name="connsiteX5963" fmla="*/ 3187484 w 5135807"/>
              <a:gd name="connsiteY5963" fmla="*/ 3074034 h 3120348"/>
              <a:gd name="connsiteX5964" fmla="*/ 3216390 w 5135807"/>
              <a:gd name="connsiteY5964" fmla="*/ 3053772 h 3120348"/>
              <a:gd name="connsiteX5965" fmla="*/ 3216390 w 5135807"/>
              <a:gd name="connsiteY5965" fmla="*/ 3045089 h 3120348"/>
              <a:gd name="connsiteX5966" fmla="*/ 3225062 w 5135807"/>
              <a:gd name="connsiteY5966" fmla="*/ 3045089 h 3120348"/>
              <a:gd name="connsiteX5967" fmla="*/ 3239516 w 5135807"/>
              <a:gd name="connsiteY5967" fmla="*/ 3019038 h 3120348"/>
              <a:gd name="connsiteX5968" fmla="*/ 3230844 w 5135807"/>
              <a:gd name="connsiteY5968" fmla="*/ 3027721 h 3120348"/>
              <a:gd name="connsiteX5969" fmla="*/ 3141232 w 5135807"/>
              <a:gd name="connsiteY5969" fmla="*/ 3100086 h 3120348"/>
              <a:gd name="connsiteX5970" fmla="*/ 3141232 w 5135807"/>
              <a:gd name="connsiteY5970" fmla="*/ 3108769 h 3120348"/>
              <a:gd name="connsiteX5971" fmla="*/ 3129670 w 5135807"/>
              <a:gd name="connsiteY5971" fmla="*/ 3120348 h 3120348"/>
              <a:gd name="connsiteX5972" fmla="*/ 3089200 w 5135807"/>
              <a:gd name="connsiteY5972" fmla="*/ 3120348 h 3120348"/>
              <a:gd name="connsiteX5973" fmla="*/ 3109435 w 5135807"/>
              <a:gd name="connsiteY5973" fmla="*/ 3097191 h 3120348"/>
              <a:gd name="connsiteX5974" fmla="*/ 3109435 w 5135807"/>
              <a:gd name="connsiteY5974" fmla="*/ 3094296 h 3120348"/>
              <a:gd name="connsiteX5975" fmla="*/ 3141232 w 5135807"/>
              <a:gd name="connsiteY5975" fmla="*/ 3059562 h 3120348"/>
              <a:gd name="connsiteX5976" fmla="*/ 3138342 w 5135807"/>
              <a:gd name="connsiteY5976" fmla="*/ 3045089 h 3120348"/>
              <a:gd name="connsiteX5977" fmla="*/ 3138342 w 5135807"/>
              <a:gd name="connsiteY5977" fmla="*/ 3042194 h 3120348"/>
              <a:gd name="connsiteX5978" fmla="*/ 3120998 w 5135807"/>
              <a:gd name="connsiteY5978" fmla="*/ 3053772 h 3120348"/>
              <a:gd name="connsiteX5979" fmla="*/ 3103654 w 5135807"/>
              <a:gd name="connsiteY5979" fmla="*/ 3065351 h 3120348"/>
              <a:gd name="connsiteX5980" fmla="*/ 3120998 w 5135807"/>
              <a:gd name="connsiteY5980" fmla="*/ 3042194 h 3120348"/>
              <a:gd name="connsiteX5981" fmla="*/ 3126779 w 5135807"/>
              <a:gd name="connsiteY5981" fmla="*/ 3036405 h 3120348"/>
              <a:gd name="connsiteX5982" fmla="*/ 3123888 w 5135807"/>
              <a:gd name="connsiteY5982" fmla="*/ 3033510 h 3120348"/>
              <a:gd name="connsiteX5983" fmla="*/ 3129670 w 5135807"/>
              <a:gd name="connsiteY5983" fmla="*/ 3024827 h 3120348"/>
              <a:gd name="connsiteX5984" fmla="*/ 3126779 w 5135807"/>
              <a:gd name="connsiteY5984" fmla="*/ 3021932 h 3120348"/>
              <a:gd name="connsiteX5985" fmla="*/ 3118107 w 5135807"/>
              <a:gd name="connsiteY5985" fmla="*/ 3024827 h 3120348"/>
              <a:gd name="connsiteX5986" fmla="*/ 3115216 w 5135807"/>
              <a:gd name="connsiteY5986" fmla="*/ 3033510 h 3120348"/>
              <a:gd name="connsiteX5987" fmla="*/ 3118107 w 5135807"/>
              <a:gd name="connsiteY5987" fmla="*/ 3036405 h 3120348"/>
              <a:gd name="connsiteX5988" fmla="*/ 3112326 w 5135807"/>
              <a:gd name="connsiteY5988" fmla="*/ 3042194 h 3120348"/>
              <a:gd name="connsiteX5989" fmla="*/ 3109435 w 5135807"/>
              <a:gd name="connsiteY5989" fmla="*/ 3033510 h 3120348"/>
              <a:gd name="connsiteX5990" fmla="*/ 3080528 w 5135807"/>
              <a:gd name="connsiteY5990" fmla="*/ 3059562 h 3120348"/>
              <a:gd name="connsiteX5991" fmla="*/ 3074746 w 5135807"/>
              <a:gd name="connsiteY5991" fmla="*/ 3056667 h 3120348"/>
              <a:gd name="connsiteX5992" fmla="*/ 3077637 w 5135807"/>
              <a:gd name="connsiteY5992" fmla="*/ 3042194 h 3120348"/>
              <a:gd name="connsiteX5993" fmla="*/ 3080528 w 5135807"/>
              <a:gd name="connsiteY5993" fmla="*/ 3042194 h 3120348"/>
              <a:gd name="connsiteX5994" fmla="*/ 3085225 w 5135807"/>
              <a:gd name="connsiteY5994" fmla="*/ 3042194 h 3120348"/>
              <a:gd name="connsiteX5995" fmla="*/ 3086309 w 5135807"/>
              <a:gd name="connsiteY5995" fmla="*/ 3042194 h 3120348"/>
              <a:gd name="connsiteX5996" fmla="*/ 3088116 w 5135807"/>
              <a:gd name="connsiteY5996" fmla="*/ 3042194 h 3120348"/>
              <a:gd name="connsiteX5997" fmla="*/ 3089200 w 5135807"/>
              <a:gd name="connsiteY5997" fmla="*/ 3042194 h 3120348"/>
              <a:gd name="connsiteX5998" fmla="*/ 3092091 w 5135807"/>
              <a:gd name="connsiteY5998" fmla="*/ 3036405 h 3120348"/>
              <a:gd name="connsiteX5999" fmla="*/ 3086309 w 5135807"/>
              <a:gd name="connsiteY5999" fmla="*/ 3030616 h 3120348"/>
              <a:gd name="connsiteX6000" fmla="*/ 3086309 w 5135807"/>
              <a:gd name="connsiteY6000" fmla="*/ 3027721 h 3120348"/>
              <a:gd name="connsiteX6001" fmla="*/ 3068965 w 5135807"/>
              <a:gd name="connsiteY6001" fmla="*/ 3039300 h 3120348"/>
              <a:gd name="connsiteX6002" fmla="*/ 3063184 w 5135807"/>
              <a:gd name="connsiteY6002" fmla="*/ 3047983 h 3120348"/>
              <a:gd name="connsiteX6003" fmla="*/ 3057402 w 5135807"/>
              <a:gd name="connsiteY6003" fmla="*/ 3053772 h 3120348"/>
              <a:gd name="connsiteX6004" fmla="*/ 3054512 w 5135807"/>
              <a:gd name="connsiteY6004" fmla="*/ 3045089 h 3120348"/>
              <a:gd name="connsiteX6005" fmla="*/ 3040058 w 5135807"/>
              <a:gd name="connsiteY6005" fmla="*/ 3056667 h 3120348"/>
              <a:gd name="connsiteX6006" fmla="*/ 3040058 w 5135807"/>
              <a:gd name="connsiteY6006" fmla="*/ 3065351 h 3120348"/>
              <a:gd name="connsiteX6007" fmla="*/ 3028496 w 5135807"/>
              <a:gd name="connsiteY6007" fmla="*/ 3068245 h 3120348"/>
              <a:gd name="connsiteX6008" fmla="*/ 3016933 w 5135807"/>
              <a:gd name="connsiteY6008" fmla="*/ 3079824 h 3120348"/>
              <a:gd name="connsiteX6009" fmla="*/ 3016933 w 5135807"/>
              <a:gd name="connsiteY6009" fmla="*/ 3085613 h 3120348"/>
              <a:gd name="connsiteX6010" fmla="*/ 3011152 w 5135807"/>
              <a:gd name="connsiteY6010" fmla="*/ 3088507 h 3120348"/>
              <a:gd name="connsiteX6011" fmla="*/ 2999589 w 5135807"/>
              <a:gd name="connsiteY6011" fmla="*/ 3079824 h 3120348"/>
              <a:gd name="connsiteX6012" fmla="*/ 2993807 w 5135807"/>
              <a:gd name="connsiteY6012" fmla="*/ 3085613 h 3120348"/>
              <a:gd name="connsiteX6013" fmla="*/ 2984439 w 5135807"/>
              <a:gd name="connsiteY6013" fmla="*/ 3085613 h 3120348"/>
              <a:gd name="connsiteX6014" fmla="*/ 2985677 w 5135807"/>
              <a:gd name="connsiteY6014" fmla="*/ 3083939 h 3120348"/>
              <a:gd name="connsiteX6015" fmla="*/ 2982244 w 5135807"/>
              <a:gd name="connsiteY6015" fmla="*/ 3074034 h 3120348"/>
              <a:gd name="connsiteX6016" fmla="*/ 3008261 w 5135807"/>
              <a:gd name="connsiteY6016" fmla="*/ 3056667 h 3120348"/>
              <a:gd name="connsiteX6017" fmla="*/ 3008261 w 5135807"/>
              <a:gd name="connsiteY6017" fmla="*/ 3047983 h 3120348"/>
              <a:gd name="connsiteX6018" fmla="*/ 2996698 w 5135807"/>
              <a:gd name="connsiteY6018" fmla="*/ 3042194 h 3120348"/>
              <a:gd name="connsiteX6019" fmla="*/ 2990916 w 5135807"/>
              <a:gd name="connsiteY6019" fmla="*/ 3042194 h 3120348"/>
              <a:gd name="connsiteX6020" fmla="*/ 2982244 w 5135807"/>
              <a:gd name="connsiteY6020" fmla="*/ 3053772 h 3120348"/>
              <a:gd name="connsiteX6021" fmla="*/ 2979354 w 5135807"/>
              <a:gd name="connsiteY6021" fmla="*/ 3047983 h 3120348"/>
              <a:gd name="connsiteX6022" fmla="*/ 2967791 w 5135807"/>
              <a:gd name="connsiteY6022" fmla="*/ 3056667 h 3120348"/>
              <a:gd name="connsiteX6023" fmla="*/ 2964900 w 5135807"/>
              <a:gd name="connsiteY6023" fmla="*/ 3053772 h 3120348"/>
              <a:gd name="connsiteX6024" fmla="*/ 2956228 w 5135807"/>
              <a:gd name="connsiteY6024" fmla="*/ 3056667 h 3120348"/>
              <a:gd name="connsiteX6025" fmla="*/ 2953338 w 5135807"/>
              <a:gd name="connsiteY6025" fmla="*/ 3056667 h 3120348"/>
              <a:gd name="connsiteX6026" fmla="*/ 2990916 w 5135807"/>
              <a:gd name="connsiteY6026" fmla="*/ 3007459 h 3120348"/>
              <a:gd name="connsiteX6027" fmla="*/ 2988026 w 5135807"/>
              <a:gd name="connsiteY6027" fmla="*/ 3007459 h 3120348"/>
              <a:gd name="connsiteX6028" fmla="*/ 2950447 w 5135807"/>
              <a:gd name="connsiteY6028" fmla="*/ 3024827 h 3120348"/>
              <a:gd name="connsiteX6029" fmla="*/ 2956228 w 5135807"/>
              <a:gd name="connsiteY6029" fmla="*/ 3021932 h 3120348"/>
              <a:gd name="connsiteX6030" fmla="*/ 2959119 w 5135807"/>
              <a:gd name="connsiteY6030" fmla="*/ 3010354 h 3120348"/>
              <a:gd name="connsiteX6031" fmla="*/ 2953338 w 5135807"/>
              <a:gd name="connsiteY6031" fmla="*/ 3010354 h 3120348"/>
              <a:gd name="connsiteX6032" fmla="*/ 2927322 w 5135807"/>
              <a:gd name="connsiteY6032" fmla="*/ 3036405 h 3120348"/>
              <a:gd name="connsiteX6033" fmla="*/ 2921540 w 5135807"/>
              <a:gd name="connsiteY6033" fmla="*/ 3033510 h 3120348"/>
              <a:gd name="connsiteX6034" fmla="*/ 2918650 w 5135807"/>
              <a:gd name="connsiteY6034" fmla="*/ 3036405 h 3120348"/>
              <a:gd name="connsiteX6035" fmla="*/ 2921540 w 5135807"/>
              <a:gd name="connsiteY6035" fmla="*/ 3042194 h 3120348"/>
              <a:gd name="connsiteX6036" fmla="*/ 2915759 w 5135807"/>
              <a:gd name="connsiteY6036" fmla="*/ 3039300 h 3120348"/>
              <a:gd name="connsiteX6037" fmla="*/ 2904196 w 5135807"/>
              <a:gd name="connsiteY6037" fmla="*/ 3042194 h 3120348"/>
              <a:gd name="connsiteX6038" fmla="*/ 2912868 w 5135807"/>
              <a:gd name="connsiteY6038" fmla="*/ 3033510 h 3120348"/>
              <a:gd name="connsiteX6039" fmla="*/ 2912868 w 5135807"/>
              <a:gd name="connsiteY6039" fmla="*/ 3027721 h 3120348"/>
              <a:gd name="connsiteX6040" fmla="*/ 2933103 w 5135807"/>
              <a:gd name="connsiteY6040" fmla="*/ 3013248 h 3120348"/>
              <a:gd name="connsiteX6041" fmla="*/ 2935994 w 5135807"/>
              <a:gd name="connsiteY6041" fmla="*/ 3007459 h 3120348"/>
              <a:gd name="connsiteX6042" fmla="*/ 2933103 w 5135807"/>
              <a:gd name="connsiteY6042" fmla="*/ 3004565 h 3120348"/>
              <a:gd name="connsiteX6043" fmla="*/ 2930212 w 5135807"/>
              <a:gd name="connsiteY6043" fmla="*/ 2998776 h 3120348"/>
              <a:gd name="connsiteX6044" fmla="*/ 2935994 w 5135807"/>
              <a:gd name="connsiteY6044" fmla="*/ 2992986 h 3120348"/>
              <a:gd name="connsiteX6045" fmla="*/ 2933103 w 5135807"/>
              <a:gd name="connsiteY6045" fmla="*/ 2990092 h 3120348"/>
              <a:gd name="connsiteX6046" fmla="*/ 2912868 w 5135807"/>
              <a:gd name="connsiteY6046" fmla="*/ 2995881 h 3120348"/>
              <a:gd name="connsiteX6047" fmla="*/ 2909977 w 5135807"/>
              <a:gd name="connsiteY6047" fmla="*/ 2998776 h 3120348"/>
              <a:gd name="connsiteX6048" fmla="*/ 2924431 w 5135807"/>
              <a:gd name="connsiteY6048" fmla="*/ 2998776 h 3120348"/>
              <a:gd name="connsiteX6049" fmla="*/ 2895524 w 5135807"/>
              <a:gd name="connsiteY6049" fmla="*/ 3001670 h 3120348"/>
              <a:gd name="connsiteX6050" fmla="*/ 2904196 w 5135807"/>
              <a:gd name="connsiteY6050" fmla="*/ 2990092 h 3120348"/>
              <a:gd name="connsiteX6051" fmla="*/ 2901305 w 5135807"/>
              <a:gd name="connsiteY6051" fmla="*/ 2984303 h 3120348"/>
              <a:gd name="connsiteX6052" fmla="*/ 2898414 w 5135807"/>
              <a:gd name="connsiteY6052" fmla="*/ 2990092 h 3120348"/>
              <a:gd name="connsiteX6053" fmla="*/ 2892633 w 5135807"/>
              <a:gd name="connsiteY6053" fmla="*/ 2987197 h 3120348"/>
              <a:gd name="connsiteX6054" fmla="*/ 2904196 w 5135807"/>
              <a:gd name="connsiteY6054" fmla="*/ 2966935 h 3120348"/>
              <a:gd name="connsiteX6055" fmla="*/ 2921540 w 5135807"/>
              <a:gd name="connsiteY6055" fmla="*/ 2961146 h 3120348"/>
              <a:gd name="connsiteX6056" fmla="*/ 2930212 w 5135807"/>
              <a:gd name="connsiteY6056" fmla="*/ 2946673 h 3120348"/>
              <a:gd name="connsiteX6057" fmla="*/ 2938884 w 5135807"/>
              <a:gd name="connsiteY6057" fmla="*/ 2943779 h 3120348"/>
              <a:gd name="connsiteX6058" fmla="*/ 2941775 w 5135807"/>
              <a:gd name="connsiteY6058" fmla="*/ 2937990 h 3120348"/>
              <a:gd name="connsiteX6059" fmla="*/ 2930212 w 5135807"/>
              <a:gd name="connsiteY6059" fmla="*/ 2937990 h 3120348"/>
              <a:gd name="connsiteX6060" fmla="*/ 2924431 w 5135807"/>
              <a:gd name="connsiteY6060" fmla="*/ 2949568 h 3120348"/>
              <a:gd name="connsiteX6061" fmla="*/ 2918650 w 5135807"/>
              <a:gd name="connsiteY6061" fmla="*/ 2943779 h 3120348"/>
              <a:gd name="connsiteX6062" fmla="*/ 2921540 w 5135807"/>
              <a:gd name="connsiteY6062" fmla="*/ 2940884 h 3120348"/>
              <a:gd name="connsiteX6063" fmla="*/ 2918650 w 5135807"/>
              <a:gd name="connsiteY6063" fmla="*/ 2937990 h 3120348"/>
              <a:gd name="connsiteX6064" fmla="*/ 2930212 w 5135807"/>
              <a:gd name="connsiteY6064" fmla="*/ 2914833 h 3120348"/>
              <a:gd name="connsiteX6065" fmla="*/ 2956228 w 5135807"/>
              <a:gd name="connsiteY6065" fmla="*/ 2897466 h 3120348"/>
              <a:gd name="connsiteX6066" fmla="*/ 2956228 w 5135807"/>
              <a:gd name="connsiteY6066" fmla="*/ 2894571 h 3120348"/>
              <a:gd name="connsiteX6067" fmla="*/ 2953338 w 5135807"/>
              <a:gd name="connsiteY6067" fmla="*/ 2891676 h 3120348"/>
              <a:gd name="connsiteX6068" fmla="*/ 2947556 w 5135807"/>
              <a:gd name="connsiteY6068" fmla="*/ 2897466 h 3120348"/>
              <a:gd name="connsiteX6069" fmla="*/ 2938884 w 5135807"/>
              <a:gd name="connsiteY6069" fmla="*/ 2900360 h 3120348"/>
              <a:gd name="connsiteX6070" fmla="*/ 2892633 w 5135807"/>
              <a:gd name="connsiteY6070" fmla="*/ 2946673 h 3120348"/>
              <a:gd name="connsiteX6071" fmla="*/ 2881070 w 5135807"/>
              <a:gd name="connsiteY6071" fmla="*/ 2946673 h 3120348"/>
              <a:gd name="connsiteX6072" fmla="*/ 2878180 w 5135807"/>
              <a:gd name="connsiteY6072" fmla="*/ 2952462 h 3120348"/>
              <a:gd name="connsiteX6073" fmla="*/ 2863726 w 5135807"/>
              <a:gd name="connsiteY6073" fmla="*/ 2961146 h 3120348"/>
              <a:gd name="connsiteX6074" fmla="*/ 2866617 w 5135807"/>
              <a:gd name="connsiteY6074" fmla="*/ 2964041 h 3120348"/>
              <a:gd name="connsiteX6075" fmla="*/ 2852164 w 5135807"/>
              <a:gd name="connsiteY6075" fmla="*/ 2975619 h 3120348"/>
              <a:gd name="connsiteX6076" fmla="*/ 2846382 w 5135807"/>
              <a:gd name="connsiteY6076" fmla="*/ 2972724 h 3120348"/>
              <a:gd name="connsiteX6077" fmla="*/ 2846382 w 5135807"/>
              <a:gd name="connsiteY6077" fmla="*/ 2978514 h 3120348"/>
              <a:gd name="connsiteX6078" fmla="*/ 2834820 w 5135807"/>
              <a:gd name="connsiteY6078" fmla="*/ 2992986 h 3120348"/>
              <a:gd name="connsiteX6079" fmla="*/ 2834820 w 5135807"/>
              <a:gd name="connsiteY6079" fmla="*/ 3001670 h 3120348"/>
              <a:gd name="connsiteX6080" fmla="*/ 2826148 w 5135807"/>
              <a:gd name="connsiteY6080" fmla="*/ 3001670 h 3120348"/>
              <a:gd name="connsiteX6081" fmla="*/ 2829038 w 5135807"/>
              <a:gd name="connsiteY6081" fmla="*/ 2995881 h 3120348"/>
              <a:gd name="connsiteX6082" fmla="*/ 2823257 w 5135807"/>
              <a:gd name="connsiteY6082" fmla="*/ 2992986 h 3120348"/>
              <a:gd name="connsiteX6083" fmla="*/ 2817475 w 5135807"/>
              <a:gd name="connsiteY6083" fmla="*/ 3001670 h 3120348"/>
              <a:gd name="connsiteX6084" fmla="*/ 2805912 w 5135807"/>
              <a:gd name="connsiteY6084" fmla="*/ 2995881 h 3120348"/>
              <a:gd name="connsiteX6085" fmla="*/ 2800131 w 5135807"/>
              <a:gd name="connsiteY6085" fmla="*/ 2998776 h 3120348"/>
              <a:gd name="connsiteX6086" fmla="*/ 2797240 w 5135807"/>
              <a:gd name="connsiteY6086" fmla="*/ 3007459 h 3120348"/>
              <a:gd name="connsiteX6087" fmla="*/ 2794350 w 5135807"/>
              <a:gd name="connsiteY6087" fmla="*/ 3001670 h 3120348"/>
              <a:gd name="connsiteX6088" fmla="*/ 2779896 w 5135807"/>
              <a:gd name="connsiteY6088" fmla="*/ 3010354 h 3120348"/>
              <a:gd name="connsiteX6089" fmla="*/ 2768334 w 5135807"/>
              <a:gd name="connsiteY6089" fmla="*/ 3027721 h 3120348"/>
              <a:gd name="connsiteX6090" fmla="*/ 2765443 w 5135807"/>
              <a:gd name="connsiteY6090" fmla="*/ 3027721 h 3120348"/>
              <a:gd name="connsiteX6091" fmla="*/ 2765443 w 5135807"/>
              <a:gd name="connsiteY6091" fmla="*/ 3019038 h 3120348"/>
              <a:gd name="connsiteX6092" fmla="*/ 2753880 w 5135807"/>
              <a:gd name="connsiteY6092" fmla="*/ 3019038 h 3120348"/>
              <a:gd name="connsiteX6093" fmla="*/ 2765443 w 5135807"/>
              <a:gd name="connsiteY6093" fmla="*/ 3013248 h 3120348"/>
              <a:gd name="connsiteX6094" fmla="*/ 2765443 w 5135807"/>
              <a:gd name="connsiteY6094" fmla="*/ 3007459 h 3120348"/>
              <a:gd name="connsiteX6095" fmla="*/ 2768334 w 5135807"/>
              <a:gd name="connsiteY6095" fmla="*/ 3007459 h 3120348"/>
              <a:gd name="connsiteX6096" fmla="*/ 2771224 w 5135807"/>
              <a:gd name="connsiteY6096" fmla="*/ 2995881 h 3120348"/>
              <a:gd name="connsiteX6097" fmla="*/ 2779896 w 5135807"/>
              <a:gd name="connsiteY6097" fmla="*/ 2998776 h 3120348"/>
              <a:gd name="connsiteX6098" fmla="*/ 2794350 w 5135807"/>
              <a:gd name="connsiteY6098" fmla="*/ 2990092 h 3120348"/>
              <a:gd name="connsiteX6099" fmla="*/ 2797240 w 5135807"/>
              <a:gd name="connsiteY6099" fmla="*/ 2981408 h 3120348"/>
              <a:gd name="connsiteX6100" fmla="*/ 2788568 w 5135807"/>
              <a:gd name="connsiteY6100" fmla="*/ 2981408 h 3120348"/>
              <a:gd name="connsiteX6101" fmla="*/ 2782787 w 5135807"/>
              <a:gd name="connsiteY6101" fmla="*/ 2987197 h 3120348"/>
              <a:gd name="connsiteX6102" fmla="*/ 2777006 w 5135807"/>
              <a:gd name="connsiteY6102" fmla="*/ 2987197 h 3120348"/>
              <a:gd name="connsiteX6103" fmla="*/ 2788568 w 5135807"/>
              <a:gd name="connsiteY6103" fmla="*/ 2975619 h 3120348"/>
              <a:gd name="connsiteX6104" fmla="*/ 2774115 w 5135807"/>
              <a:gd name="connsiteY6104" fmla="*/ 2975619 h 3120348"/>
              <a:gd name="connsiteX6105" fmla="*/ 2782787 w 5135807"/>
              <a:gd name="connsiteY6105" fmla="*/ 2969830 h 3120348"/>
              <a:gd name="connsiteX6106" fmla="*/ 2782787 w 5135807"/>
              <a:gd name="connsiteY6106" fmla="*/ 2961146 h 3120348"/>
              <a:gd name="connsiteX6107" fmla="*/ 2756771 w 5135807"/>
              <a:gd name="connsiteY6107" fmla="*/ 2975619 h 3120348"/>
              <a:gd name="connsiteX6108" fmla="*/ 2756771 w 5135807"/>
              <a:gd name="connsiteY6108" fmla="*/ 2966935 h 3120348"/>
              <a:gd name="connsiteX6109" fmla="*/ 2748099 w 5135807"/>
              <a:gd name="connsiteY6109" fmla="*/ 2972724 h 3120348"/>
              <a:gd name="connsiteX6110" fmla="*/ 2753880 w 5135807"/>
              <a:gd name="connsiteY6110" fmla="*/ 2964041 h 3120348"/>
              <a:gd name="connsiteX6111" fmla="*/ 2759662 w 5135807"/>
              <a:gd name="connsiteY6111" fmla="*/ 2964041 h 3120348"/>
              <a:gd name="connsiteX6112" fmla="*/ 2765443 w 5135807"/>
              <a:gd name="connsiteY6112" fmla="*/ 2958252 h 3120348"/>
              <a:gd name="connsiteX6113" fmla="*/ 2771224 w 5135807"/>
              <a:gd name="connsiteY6113" fmla="*/ 2961146 h 3120348"/>
              <a:gd name="connsiteX6114" fmla="*/ 2777006 w 5135807"/>
              <a:gd name="connsiteY6114" fmla="*/ 2958252 h 3120348"/>
              <a:gd name="connsiteX6115" fmla="*/ 2774115 w 5135807"/>
              <a:gd name="connsiteY6115" fmla="*/ 2952462 h 3120348"/>
              <a:gd name="connsiteX6116" fmla="*/ 2762552 w 5135807"/>
              <a:gd name="connsiteY6116" fmla="*/ 2949568 h 3120348"/>
              <a:gd name="connsiteX6117" fmla="*/ 2768334 w 5135807"/>
              <a:gd name="connsiteY6117" fmla="*/ 2943779 h 3120348"/>
              <a:gd name="connsiteX6118" fmla="*/ 2765443 w 5135807"/>
              <a:gd name="connsiteY6118" fmla="*/ 2943779 h 3120348"/>
              <a:gd name="connsiteX6119" fmla="*/ 2768334 w 5135807"/>
              <a:gd name="connsiteY6119" fmla="*/ 2935095 h 3120348"/>
              <a:gd name="connsiteX6120" fmla="*/ 2765443 w 5135807"/>
              <a:gd name="connsiteY6120" fmla="*/ 2932200 h 3120348"/>
              <a:gd name="connsiteX6121" fmla="*/ 2759662 w 5135807"/>
              <a:gd name="connsiteY6121" fmla="*/ 2937990 h 3120348"/>
              <a:gd name="connsiteX6122" fmla="*/ 2768334 w 5135807"/>
              <a:gd name="connsiteY6122" fmla="*/ 2923517 h 3120348"/>
              <a:gd name="connsiteX6123" fmla="*/ 2762552 w 5135807"/>
              <a:gd name="connsiteY6123" fmla="*/ 2909044 h 3120348"/>
              <a:gd name="connsiteX6124" fmla="*/ 2768334 w 5135807"/>
              <a:gd name="connsiteY6124" fmla="*/ 2900360 h 3120348"/>
              <a:gd name="connsiteX6125" fmla="*/ 2779896 w 5135807"/>
              <a:gd name="connsiteY6125" fmla="*/ 2903255 h 3120348"/>
              <a:gd name="connsiteX6126" fmla="*/ 2782787 w 5135807"/>
              <a:gd name="connsiteY6126" fmla="*/ 2903255 h 3120348"/>
              <a:gd name="connsiteX6127" fmla="*/ 2788568 w 5135807"/>
              <a:gd name="connsiteY6127" fmla="*/ 2900360 h 3120348"/>
              <a:gd name="connsiteX6128" fmla="*/ 2779896 w 5135807"/>
              <a:gd name="connsiteY6128" fmla="*/ 2891676 h 3120348"/>
              <a:gd name="connsiteX6129" fmla="*/ 2788568 w 5135807"/>
              <a:gd name="connsiteY6129" fmla="*/ 2871414 h 3120348"/>
              <a:gd name="connsiteX6130" fmla="*/ 2797240 w 5135807"/>
              <a:gd name="connsiteY6130" fmla="*/ 2871414 h 3120348"/>
              <a:gd name="connsiteX6131" fmla="*/ 2811694 w 5135807"/>
              <a:gd name="connsiteY6131" fmla="*/ 2851152 h 3120348"/>
              <a:gd name="connsiteX6132" fmla="*/ 2814585 w 5135807"/>
              <a:gd name="connsiteY6132" fmla="*/ 2842469 h 3120348"/>
              <a:gd name="connsiteX6133" fmla="*/ 2817475 w 5135807"/>
              <a:gd name="connsiteY6133" fmla="*/ 2839574 h 3120348"/>
              <a:gd name="connsiteX6134" fmla="*/ 2820366 w 5135807"/>
              <a:gd name="connsiteY6134" fmla="*/ 2848258 h 3120348"/>
              <a:gd name="connsiteX6135" fmla="*/ 2829038 w 5135807"/>
              <a:gd name="connsiteY6135" fmla="*/ 2848258 h 3120348"/>
              <a:gd name="connsiteX6136" fmla="*/ 2829038 w 5135807"/>
              <a:gd name="connsiteY6136" fmla="*/ 2842469 h 3120348"/>
              <a:gd name="connsiteX6137" fmla="*/ 2837710 w 5135807"/>
              <a:gd name="connsiteY6137" fmla="*/ 2836680 h 3120348"/>
              <a:gd name="connsiteX6138" fmla="*/ 2846382 w 5135807"/>
              <a:gd name="connsiteY6138" fmla="*/ 2825101 h 3120348"/>
              <a:gd name="connsiteX6139" fmla="*/ 2863726 w 5135807"/>
              <a:gd name="connsiteY6139" fmla="*/ 2816418 h 3120348"/>
              <a:gd name="connsiteX6140" fmla="*/ 2863726 w 5135807"/>
              <a:gd name="connsiteY6140" fmla="*/ 2807734 h 3120348"/>
              <a:gd name="connsiteX6141" fmla="*/ 2927322 w 5135807"/>
              <a:gd name="connsiteY6141" fmla="*/ 2758526 h 3120348"/>
              <a:gd name="connsiteX6142" fmla="*/ 2927322 w 5135807"/>
              <a:gd name="connsiteY6142" fmla="*/ 2749842 h 3120348"/>
              <a:gd name="connsiteX6143" fmla="*/ 2930212 w 5135807"/>
              <a:gd name="connsiteY6143" fmla="*/ 2752737 h 3120348"/>
              <a:gd name="connsiteX6144" fmla="*/ 2938884 w 5135807"/>
              <a:gd name="connsiteY6144" fmla="*/ 2749842 h 3120348"/>
              <a:gd name="connsiteX6145" fmla="*/ 2941775 w 5135807"/>
              <a:gd name="connsiteY6145" fmla="*/ 2738264 h 3120348"/>
              <a:gd name="connsiteX6146" fmla="*/ 2947556 w 5135807"/>
              <a:gd name="connsiteY6146" fmla="*/ 2741159 h 3120348"/>
              <a:gd name="connsiteX6147" fmla="*/ 2959119 w 5135807"/>
              <a:gd name="connsiteY6147" fmla="*/ 2723791 h 3120348"/>
              <a:gd name="connsiteX6148" fmla="*/ 2947556 w 5135807"/>
              <a:gd name="connsiteY6148" fmla="*/ 2718002 h 3120348"/>
              <a:gd name="connsiteX6149" fmla="*/ 2962010 w 5135807"/>
              <a:gd name="connsiteY6149" fmla="*/ 2703529 h 3120348"/>
              <a:gd name="connsiteX6150" fmla="*/ 2970682 w 5135807"/>
              <a:gd name="connsiteY6150" fmla="*/ 2703529 h 3120348"/>
              <a:gd name="connsiteX6151" fmla="*/ 2970682 w 5135807"/>
              <a:gd name="connsiteY6151" fmla="*/ 2700635 h 3120348"/>
              <a:gd name="connsiteX6152" fmla="*/ 2985135 w 5135807"/>
              <a:gd name="connsiteY6152" fmla="*/ 2694846 h 3120348"/>
              <a:gd name="connsiteX6153" fmla="*/ 2976463 w 5135807"/>
              <a:gd name="connsiteY6153" fmla="*/ 2691951 h 3120348"/>
              <a:gd name="connsiteX6154" fmla="*/ 2985135 w 5135807"/>
              <a:gd name="connsiteY6154" fmla="*/ 2689056 h 3120348"/>
              <a:gd name="connsiteX6155" fmla="*/ 2990916 w 5135807"/>
              <a:gd name="connsiteY6155" fmla="*/ 2686162 h 3120348"/>
              <a:gd name="connsiteX6156" fmla="*/ 2985135 w 5135807"/>
              <a:gd name="connsiteY6156" fmla="*/ 2683267 h 3120348"/>
              <a:gd name="connsiteX6157" fmla="*/ 3002479 w 5135807"/>
              <a:gd name="connsiteY6157" fmla="*/ 2674584 h 3120348"/>
              <a:gd name="connsiteX6158" fmla="*/ 3008261 w 5135807"/>
              <a:gd name="connsiteY6158" fmla="*/ 2674584 h 3120348"/>
              <a:gd name="connsiteX6159" fmla="*/ 3011152 w 5135807"/>
              <a:gd name="connsiteY6159" fmla="*/ 2674584 h 3120348"/>
              <a:gd name="connsiteX6160" fmla="*/ 3016933 w 5135807"/>
              <a:gd name="connsiteY6160" fmla="*/ 2671689 h 3120348"/>
              <a:gd name="connsiteX6161" fmla="*/ 2999589 w 5135807"/>
              <a:gd name="connsiteY6161" fmla="*/ 2668794 h 3120348"/>
              <a:gd name="connsiteX6162" fmla="*/ 3008261 w 5135807"/>
              <a:gd name="connsiteY6162" fmla="*/ 2665900 h 3120348"/>
              <a:gd name="connsiteX6163" fmla="*/ 3019824 w 5135807"/>
              <a:gd name="connsiteY6163" fmla="*/ 2668794 h 3120348"/>
              <a:gd name="connsiteX6164" fmla="*/ 3022714 w 5135807"/>
              <a:gd name="connsiteY6164" fmla="*/ 2665900 h 3120348"/>
              <a:gd name="connsiteX6165" fmla="*/ 3016933 w 5135807"/>
              <a:gd name="connsiteY6165" fmla="*/ 2654322 h 3120348"/>
              <a:gd name="connsiteX6166" fmla="*/ 3034277 w 5135807"/>
              <a:gd name="connsiteY6166" fmla="*/ 2631165 h 3120348"/>
              <a:gd name="connsiteX6167" fmla="*/ 3037168 w 5135807"/>
              <a:gd name="connsiteY6167" fmla="*/ 2636954 h 3120348"/>
              <a:gd name="connsiteX6168" fmla="*/ 3048730 w 5135807"/>
              <a:gd name="connsiteY6168" fmla="*/ 2628271 h 3120348"/>
              <a:gd name="connsiteX6169" fmla="*/ 3048730 w 5135807"/>
              <a:gd name="connsiteY6169" fmla="*/ 2634060 h 3120348"/>
              <a:gd name="connsiteX6170" fmla="*/ 3057402 w 5135807"/>
              <a:gd name="connsiteY6170" fmla="*/ 2631165 h 3120348"/>
              <a:gd name="connsiteX6171" fmla="*/ 3060293 w 5135807"/>
              <a:gd name="connsiteY6171" fmla="*/ 2625376 h 3120348"/>
              <a:gd name="connsiteX6172" fmla="*/ 3057402 w 5135807"/>
              <a:gd name="connsiteY6172" fmla="*/ 2616692 h 3120348"/>
              <a:gd name="connsiteX6173" fmla="*/ 3048730 w 5135807"/>
              <a:gd name="connsiteY6173" fmla="*/ 2616692 h 3120348"/>
              <a:gd name="connsiteX6174" fmla="*/ 3040058 w 5135807"/>
              <a:gd name="connsiteY6174" fmla="*/ 2625376 h 3120348"/>
              <a:gd name="connsiteX6175" fmla="*/ 3019824 w 5135807"/>
              <a:gd name="connsiteY6175" fmla="*/ 2622481 h 3120348"/>
              <a:gd name="connsiteX6176" fmla="*/ 3016933 w 5135807"/>
              <a:gd name="connsiteY6176" fmla="*/ 2616692 h 3120348"/>
              <a:gd name="connsiteX6177" fmla="*/ 3025605 w 5135807"/>
              <a:gd name="connsiteY6177" fmla="*/ 2613798 h 3120348"/>
              <a:gd name="connsiteX6178" fmla="*/ 3034277 w 5135807"/>
              <a:gd name="connsiteY6178" fmla="*/ 2602219 h 3120348"/>
              <a:gd name="connsiteX6179" fmla="*/ 3034277 w 5135807"/>
              <a:gd name="connsiteY6179" fmla="*/ 2608009 h 3120348"/>
              <a:gd name="connsiteX6180" fmla="*/ 3051621 w 5135807"/>
              <a:gd name="connsiteY6180" fmla="*/ 2602219 h 3120348"/>
              <a:gd name="connsiteX6181" fmla="*/ 3057402 w 5135807"/>
              <a:gd name="connsiteY6181" fmla="*/ 2608009 h 3120348"/>
              <a:gd name="connsiteX6182" fmla="*/ 3060293 w 5135807"/>
              <a:gd name="connsiteY6182" fmla="*/ 2596430 h 3120348"/>
              <a:gd name="connsiteX6183" fmla="*/ 3071856 w 5135807"/>
              <a:gd name="connsiteY6183" fmla="*/ 2590641 h 3120348"/>
              <a:gd name="connsiteX6184" fmla="*/ 3077637 w 5135807"/>
              <a:gd name="connsiteY6184" fmla="*/ 2596430 h 3120348"/>
              <a:gd name="connsiteX6185" fmla="*/ 3086309 w 5135807"/>
              <a:gd name="connsiteY6185" fmla="*/ 2584852 h 3120348"/>
              <a:gd name="connsiteX6186" fmla="*/ 3095669 w 5135807"/>
              <a:gd name="connsiteY6186" fmla="*/ 2582977 h 3120348"/>
              <a:gd name="connsiteX6187" fmla="*/ 3096065 w 5135807"/>
              <a:gd name="connsiteY6187" fmla="*/ 2583405 h 3120348"/>
              <a:gd name="connsiteX6188" fmla="*/ 3100763 w 5135807"/>
              <a:gd name="connsiteY6188" fmla="*/ 2581957 h 3120348"/>
              <a:gd name="connsiteX6189" fmla="*/ 3098956 w 5135807"/>
              <a:gd name="connsiteY6189" fmla="*/ 2582319 h 3120348"/>
              <a:gd name="connsiteX6190" fmla="*/ 3095669 w 5135807"/>
              <a:gd name="connsiteY6190" fmla="*/ 2582977 h 3120348"/>
              <a:gd name="connsiteX6191" fmla="*/ 3095478 w 5135807"/>
              <a:gd name="connsiteY6191" fmla="*/ 2582772 h 3120348"/>
              <a:gd name="connsiteX6192" fmla="*/ 3097872 w 5135807"/>
              <a:gd name="connsiteY6192" fmla="*/ 2576168 h 3120348"/>
              <a:gd name="connsiteX6193" fmla="*/ 3080528 w 5135807"/>
              <a:gd name="connsiteY6193" fmla="*/ 2581957 h 3120348"/>
              <a:gd name="connsiteX6194" fmla="*/ 3089200 w 5135807"/>
              <a:gd name="connsiteY6194" fmla="*/ 2570379 h 3120348"/>
              <a:gd name="connsiteX6195" fmla="*/ 3068965 w 5135807"/>
              <a:gd name="connsiteY6195" fmla="*/ 2573274 h 3120348"/>
              <a:gd name="connsiteX6196" fmla="*/ 3077637 w 5135807"/>
              <a:gd name="connsiteY6196" fmla="*/ 2576168 h 3120348"/>
              <a:gd name="connsiteX6197" fmla="*/ 3071856 w 5135807"/>
              <a:gd name="connsiteY6197" fmla="*/ 2584852 h 3120348"/>
              <a:gd name="connsiteX6198" fmla="*/ 3063184 w 5135807"/>
              <a:gd name="connsiteY6198" fmla="*/ 2581957 h 3120348"/>
              <a:gd name="connsiteX6199" fmla="*/ 3068965 w 5135807"/>
              <a:gd name="connsiteY6199" fmla="*/ 2576168 h 3120348"/>
              <a:gd name="connsiteX6200" fmla="*/ 3051621 w 5135807"/>
              <a:gd name="connsiteY6200" fmla="*/ 2576168 h 3120348"/>
              <a:gd name="connsiteX6201" fmla="*/ 3057402 w 5135807"/>
              <a:gd name="connsiteY6201" fmla="*/ 2587747 h 3120348"/>
              <a:gd name="connsiteX6202" fmla="*/ 3051621 w 5135807"/>
              <a:gd name="connsiteY6202" fmla="*/ 2584852 h 3120348"/>
              <a:gd name="connsiteX6203" fmla="*/ 3048730 w 5135807"/>
              <a:gd name="connsiteY6203" fmla="*/ 2584852 h 3120348"/>
              <a:gd name="connsiteX6204" fmla="*/ 3048730 w 5135807"/>
              <a:gd name="connsiteY6204" fmla="*/ 2590641 h 3120348"/>
              <a:gd name="connsiteX6205" fmla="*/ 3022714 w 5135807"/>
              <a:gd name="connsiteY6205" fmla="*/ 2593536 h 3120348"/>
              <a:gd name="connsiteX6206" fmla="*/ 3008261 w 5135807"/>
              <a:gd name="connsiteY6206" fmla="*/ 2599325 h 3120348"/>
              <a:gd name="connsiteX6207" fmla="*/ 3002479 w 5135807"/>
              <a:gd name="connsiteY6207" fmla="*/ 2596430 h 3120348"/>
              <a:gd name="connsiteX6208" fmla="*/ 2996698 w 5135807"/>
              <a:gd name="connsiteY6208" fmla="*/ 2602219 h 3120348"/>
              <a:gd name="connsiteX6209" fmla="*/ 2979354 w 5135807"/>
              <a:gd name="connsiteY6209" fmla="*/ 2602219 h 3120348"/>
              <a:gd name="connsiteX6210" fmla="*/ 2979354 w 5135807"/>
              <a:gd name="connsiteY6210" fmla="*/ 2599325 h 3120348"/>
              <a:gd name="connsiteX6211" fmla="*/ 2993807 w 5135807"/>
              <a:gd name="connsiteY6211" fmla="*/ 2596430 h 3120348"/>
              <a:gd name="connsiteX6212" fmla="*/ 2999589 w 5135807"/>
              <a:gd name="connsiteY6212" fmla="*/ 2587747 h 3120348"/>
              <a:gd name="connsiteX6213" fmla="*/ 2999589 w 5135807"/>
              <a:gd name="connsiteY6213" fmla="*/ 2584852 h 3120348"/>
              <a:gd name="connsiteX6214" fmla="*/ 2985135 w 5135807"/>
              <a:gd name="connsiteY6214" fmla="*/ 2590641 h 3120348"/>
              <a:gd name="connsiteX6215" fmla="*/ 2985135 w 5135807"/>
              <a:gd name="connsiteY6215" fmla="*/ 2593536 h 3120348"/>
              <a:gd name="connsiteX6216" fmla="*/ 2979354 w 5135807"/>
              <a:gd name="connsiteY6216" fmla="*/ 2581957 h 3120348"/>
              <a:gd name="connsiteX6217" fmla="*/ 2979354 w 5135807"/>
              <a:gd name="connsiteY6217" fmla="*/ 2576168 h 3120348"/>
              <a:gd name="connsiteX6218" fmla="*/ 2990916 w 5135807"/>
              <a:gd name="connsiteY6218" fmla="*/ 2576168 h 3120348"/>
              <a:gd name="connsiteX6219" fmla="*/ 2996698 w 5135807"/>
              <a:gd name="connsiteY6219" fmla="*/ 2573274 h 3120348"/>
              <a:gd name="connsiteX6220" fmla="*/ 2999589 w 5135807"/>
              <a:gd name="connsiteY6220" fmla="*/ 2576168 h 3120348"/>
              <a:gd name="connsiteX6221" fmla="*/ 2996698 w 5135807"/>
              <a:gd name="connsiteY6221" fmla="*/ 2579063 h 3120348"/>
              <a:gd name="connsiteX6222" fmla="*/ 2996698 w 5135807"/>
              <a:gd name="connsiteY6222" fmla="*/ 2581957 h 3120348"/>
              <a:gd name="connsiteX6223" fmla="*/ 3011152 w 5135807"/>
              <a:gd name="connsiteY6223" fmla="*/ 2579063 h 3120348"/>
              <a:gd name="connsiteX6224" fmla="*/ 3014042 w 5135807"/>
              <a:gd name="connsiteY6224" fmla="*/ 2573274 h 3120348"/>
              <a:gd name="connsiteX6225" fmla="*/ 3011152 w 5135807"/>
              <a:gd name="connsiteY6225" fmla="*/ 2564590 h 3120348"/>
              <a:gd name="connsiteX6226" fmla="*/ 3008261 w 5135807"/>
              <a:gd name="connsiteY6226" fmla="*/ 2561695 h 3120348"/>
              <a:gd name="connsiteX6227" fmla="*/ 2999589 w 5135807"/>
              <a:gd name="connsiteY6227" fmla="*/ 2564590 h 3120348"/>
              <a:gd name="connsiteX6228" fmla="*/ 2996698 w 5135807"/>
              <a:gd name="connsiteY6228" fmla="*/ 2558801 h 3120348"/>
              <a:gd name="connsiteX6229" fmla="*/ 3008261 w 5135807"/>
              <a:gd name="connsiteY6229" fmla="*/ 2550117 h 3120348"/>
              <a:gd name="connsiteX6230" fmla="*/ 2999589 w 5135807"/>
              <a:gd name="connsiteY6230" fmla="*/ 2547223 h 3120348"/>
              <a:gd name="connsiteX6231" fmla="*/ 2999589 w 5135807"/>
              <a:gd name="connsiteY6231" fmla="*/ 2541433 h 3120348"/>
              <a:gd name="connsiteX6232" fmla="*/ 3011152 w 5135807"/>
              <a:gd name="connsiteY6232" fmla="*/ 2538539 h 3120348"/>
              <a:gd name="connsiteX6233" fmla="*/ 3011152 w 5135807"/>
              <a:gd name="connsiteY6233" fmla="*/ 2550117 h 3120348"/>
              <a:gd name="connsiteX6234" fmla="*/ 3008261 w 5135807"/>
              <a:gd name="connsiteY6234" fmla="*/ 2553012 h 3120348"/>
              <a:gd name="connsiteX6235" fmla="*/ 3014042 w 5135807"/>
              <a:gd name="connsiteY6235" fmla="*/ 2553012 h 3120348"/>
              <a:gd name="connsiteX6236" fmla="*/ 3019824 w 5135807"/>
              <a:gd name="connsiteY6236" fmla="*/ 2561695 h 3120348"/>
              <a:gd name="connsiteX6237" fmla="*/ 3022714 w 5135807"/>
              <a:gd name="connsiteY6237" fmla="*/ 2561695 h 3120348"/>
              <a:gd name="connsiteX6238" fmla="*/ 3034277 w 5135807"/>
              <a:gd name="connsiteY6238" fmla="*/ 2555906 h 3120348"/>
              <a:gd name="connsiteX6239" fmla="*/ 3034277 w 5135807"/>
              <a:gd name="connsiteY6239" fmla="*/ 2550117 h 3120348"/>
              <a:gd name="connsiteX6240" fmla="*/ 3045840 w 5135807"/>
              <a:gd name="connsiteY6240" fmla="*/ 2547223 h 3120348"/>
              <a:gd name="connsiteX6241" fmla="*/ 3048730 w 5135807"/>
              <a:gd name="connsiteY6241" fmla="*/ 2538539 h 3120348"/>
              <a:gd name="connsiteX6242" fmla="*/ 3060293 w 5135807"/>
              <a:gd name="connsiteY6242" fmla="*/ 2544328 h 3120348"/>
              <a:gd name="connsiteX6243" fmla="*/ 3068965 w 5135807"/>
              <a:gd name="connsiteY6243" fmla="*/ 2538539 h 3120348"/>
              <a:gd name="connsiteX6244" fmla="*/ 3060293 w 5135807"/>
              <a:gd name="connsiteY6244" fmla="*/ 2550117 h 3120348"/>
              <a:gd name="connsiteX6245" fmla="*/ 3051621 w 5135807"/>
              <a:gd name="connsiteY6245" fmla="*/ 2544328 h 3120348"/>
              <a:gd name="connsiteX6246" fmla="*/ 3048730 w 5135807"/>
              <a:gd name="connsiteY6246" fmla="*/ 2547223 h 3120348"/>
              <a:gd name="connsiteX6247" fmla="*/ 3045840 w 5135807"/>
              <a:gd name="connsiteY6247" fmla="*/ 2553012 h 3120348"/>
              <a:gd name="connsiteX6248" fmla="*/ 3057402 w 5135807"/>
              <a:gd name="connsiteY6248" fmla="*/ 2555906 h 3120348"/>
              <a:gd name="connsiteX6249" fmla="*/ 3048730 w 5135807"/>
              <a:gd name="connsiteY6249" fmla="*/ 2558801 h 3120348"/>
              <a:gd name="connsiteX6250" fmla="*/ 3045840 w 5135807"/>
              <a:gd name="connsiteY6250" fmla="*/ 2561695 h 3120348"/>
              <a:gd name="connsiteX6251" fmla="*/ 3048730 w 5135807"/>
              <a:gd name="connsiteY6251" fmla="*/ 2564590 h 3120348"/>
              <a:gd name="connsiteX6252" fmla="*/ 3068965 w 5135807"/>
              <a:gd name="connsiteY6252" fmla="*/ 2553012 h 3120348"/>
              <a:gd name="connsiteX6253" fmla="*/ 3071856 w 5135807"/>
              <a:gd name="connsiteY6253" fmla="*/ 2547223 h 3120348"/>
              <a:gd name="connsiteX6254" fmla="*/ 3068965 w 5135807"/>
              <a:gd name="connsiteY6254" fmla="*/ 2544328 h 3120348"/>
              <a:gd name="connsiteX6255" fmla="*/ 3077637 w 5135807"/>
              <a:gd name="connsiteY6255" fmla="*/ 2541433 h 3120348"/>
              <a:gd name="connsiteX6256" fmla="*/ 3100763 w 5135807"/>
              <a:gd name="connsiteY6256" fmla="*/ 2526961 h 3120348"/>
              <a:gd name="connsiteX6257" fmla="*/ 3103654 w 5135807"/>
              <a:gd name="connsiteY6257" fmla="*/ 2526961 h 3120348"/>
              <a:gd name="connsiteX6258" fmla="*/ 3106208 w 5135807"/>
              <a:gd name="connsiteY6258" fmla="*/ 2526108 h 3120348"/>
              <a:gd name="connsiteX6259" fmla="*/ 3106228 w 5135807"/>
              <a:gd name="connsiteY6259" fmla="*/ 2526915 h 3120348"/>
              <a:gd name="connsiteX6260" fmla="*/ 3115216 w 5135807"/>
              <a:gd name="connsiteY6260" fmla="*/ 2532750 h 3120348"/>
              <a:gd name="connsiteX6261" fmla="*/ 3122804 w 5135807"/>
              <a:gd name="connsiteY6261" fmla="*/ 2532750 h 3120348"/>
              <a:gd name="connsiteX6262" fmla="*/ 3123266 w 5135807"/>
              <a:gd name="connsiteY6262" fmla="*/ 2532750 h 3120348"/>
              <a:gd name="connsiteX6263" fmla="*/ 3120998 w 5135807"/>
              <a:gd name="connsiteY6263" fmla="*/ 2538539 h 3120348"/>
              <a:gd name="connsiteX6264" fmla="*/ 3129670 w 5135807"/>
              <a:gd name="connsiteY6264" fmla="*/ 2526961 h 3120348"/>
              <a:gd name="connsiteX6265" fmla="*/ 3138342 w 5135807"/>
              <a:gd name="connsiteY6265" fmla="*/ 2524066 h 3120348"/>
              <a:gd name="connsiteX6266" fmla="*/ 3164358 w 5135807"/>
              <a:gd name="connsiteY6266" fmla="*/ 2515382 h 3120348"/>
              <a:gd name="connsiteX6267" fmla="*/ 3175921 w 5135807"/>
              <a:gd name="connsiteY6267" fmla="*/ 2495120 h 3120348"/>
              <a:gd name="connsiteX6268" fmla="*/ 3181702 w 5135807"/>
              <a:gd name="connsiteY6268" fmla="*/ 2492226 h 3120348"/>
              <a:gd name="connsiteX6269" fmla="*/ 3187484 w 5135807"/>
              <a:gd name="connsiteY6269" fmla="*/ 2483542 h 3120348"/>
              <a:gd name="connsiteX6270" fmla="*/ 3188387 w 5135807"/>
              <a:gd name="connsiteY6270" fmla="*/ 2483542 h 3120348"/>
              <a:gd name="connsiteX6271" fmla="*/ 3196156 w 5135807"/>
              <a:gd name="connsiteY6271" fmla="*/ 2489331 h 3120348"/>
              <a:gd name="connsiteX6272" fmla="*/ 3201937 w 5135807"/>
              <a:gd name="connsiteY6272" fmla="*/ 2480647 h 3120348"/>
              <a:gd name="connsiteX6273" fmla="*/ 3216390 w 5135807"/>
              <a:gd name="connsiteY6273" fmla="*/ 2486437 h 3120348"/>
              <a:gd name="connsiteX6274" fmla="*/ 3222172 w 5135807"/>
              <a:gd name="connsiteY6274" fmla="*/ 2477753 h 3120348"/>
              <a:gd name="connsiteX6275" fmla="*/ 3219281 w 5135807"/>
              <a:gd name="connsiteY6275" fmla="*/ 2474858 h 3120348"/>
              <a:gd name="connsiteX6276" fmla="*/ 3216390 w 5135807"/>
              <a:gd name="connsiteY6276" fmla="*/ 2471964 h 3120348"/>
              <a:gd name="connsiteX6277" fmla="*/ 3207718 w 5135807"/>
              <a:gd name="connsiteY6277" fmla="*/ 2474858 h 3120348"/>
              <a:gd name="connsiteX6278" fmla="*/ 3222172 w 5135807"/>
              <a:gd name="connsiteY6278" fmla="*/ 2463280 h 3120348"/>
              <a:gd name="connsiteX6279" fmla="*/ 3232813 w 5135807"/>
              <a:gd name="connsiteY6279" fmla="*/ 2456887 h 3120348"/>
              <a:gd name="connsiteX6280" fmla="*/ 3236625 w 5135807"/>
              <a:gd name="connsiteY6280" fmla="*/ 2460385 h 3120348"/>
              <a:gd name="connsiteX6281" fmla="*/ 3245297 w 5135807"/>
              <a:gd name="connsiteY6281" fmla="*/ 2454596 h 3120348"/>
              <a:gd name="connsiteX6282" fmla="*/ 3233734 w 5135807"/>
              <a:gd name="connsiteY6282" fmla="*/ 2448807 h 3120348"/>
              <a:gd name="connsiteX6283" fmla="*/ 3248188 w 5135807"/>
              <a:gd name="connsiteY6283" fmla="*/ 2437229 h 3120348"/>
              <a:gd name="connsiteX6284" fmla="*/ 3245297 w 5135807"/>
              <a:gd name="connsiteY6284" fmla="*/ 2440123 h 3120348"/>
              <a:gd name="connsiteX6285" fmla="*/ 3259750 w 5135807"/>
              <a:gd name="connsiteY6285" fmla="*/ 2437229 h 3120348"/>
              <a:gd name="connsiteX6286" fmla="*/ 3265532 w 5135807"/>
              <a:gd name="connsiteY6286" fmla="*/ 2425651 h 3120348"/>
              <a:gd name="connsiteX6287" fmla="*/ 3288658 w 5135807"/>
              <a:gd name="connsiteY6287" fmla="*/ 2405389 h 3120348"/>
              <a:gd name="connsiteX6288" fmla="*/ 3289395 w 5135807"/>
              <a:gd name="connsiteY6288" fmla="*/ 2405850 h 3120348"/>
              <a:gd name="connsiteX6289" fmla="*/ 3291097 w 5135807"/>
              <a:gd name="connsiteY6289" fmla="*/ 2407424 h 3120348"/>
              <a:gd name="connsiteX6290" fmla="*/ 3291549 w 5135807"/>
              <a:gd name="connsiteY6290" fmla="*/ 2407198 h 3120348"/>
              <a:gd name="connsiteX6291" fmla="*/ 3289395 w 5135807"/>
              <a:gd name="connsiteY6291" fmla="*/ 2405850 h 3120348"/>
              <a:gd name="connsiteX6292" fmla="*/ 3285767 w 5135807"/>
              <a:gd name="connsiteY6292" fmla="*/ 2402494 h 3120348"/>
              <a:gd name="connsiteX6293" fmla="*/ 3274204 w 5135807"/>
              <a:gd name="connsiteY6293" fmla="*/ 2408283 h 3120348"/>
              <a:gd name="connsiteX6294" fmla="*/ 3265532 w 5135807"/>
              <a:gd name="connsiteY6294" fmla="*/ 2405389 h 3120348"/>
              <a:gd name="connsiteX6295" fmla="*/ 3259750 w 5135807"/>
              <a:gd name="connsiteY6295" fmla="*/ 2405389 h 3120348"/>
              <a:gd name="connsiteX6296" fmla="*/ 3253969 w 5135807"/>
              <a:gd name="connsiteY6296" fmla="*/ 2414072 h 3120348"/>
              <a:gd name="connsiteX6297" fmla="*/ 3225062 w 5135807"/>
              <a:gd name="connsiteY6297" fmla="*/ 2419861 h 3120348"/>
              <a:gd name="connsiteX6298" fmla="*/ 3219281 w 5135807"/>
              <a:gd name="connsiteY6298" fmla="*/ 2422756 h 3120348"/>
              <a:gd name="connsiteX6299" fmla="*/ 3201937 w 5135807"/>
              <a:gd name="connsiteY6299" fmla="*/ 2428545 h 3120348"/>
              <a:gd name="connsiteX6300" fmla="*/ 3190374 w 5135807"/>
              <a:gd name="connsiteY6300" fmla="*/ 2419861 h 3120348"/>
              <a:gd name="connsiteX6301" fmla="*/ 3173030 w 5135807"/>
              <a:gd name="connsiteY6301" fmla="*/ 2422756 h 3120348"/>
              <a:gd name="connsiteX6302" fmla="*/ 3175921 w 5135807"/>
              <a:gd name="connsiteY6302" fmla="*/ 2431440 h 3120348"/>
              <a:gd name="connsiteX6303" fmla="*/ 3170139 w 5135807"/>
              <a:gd name="connsiteY6303" fmla="*/ 2437229 h 3120348"/>
              <a:gd name="connsiteX6304" fmla="*/ 3167248 w 5135807"/>
              <a:gd name="connsiteY6304" fmla="*/ 2434334 h 3120348"/>
              <a:gd name="connsiteX6305" fmla="*/ 3149904 w 5135807"/>
              <a:gd name="connsiteY6305" fmla="*/ 2440123 h 3120348"/>
              <a:gd name="connsiteX6306" fmla="*/ 3141232 w 5135807"/>
              <a:gd name="connsiteY6306" fmla="*/ 2431440 h 3120348"/>
              <a:gd name="connsiteX6307" fmla="*/ 3092091 w 5135807"/>
              <a:gd name="connsiteY6307" fmla="*/ 2443018 h 3120348"/>
              <a:gd name="connsiteX6308" fmla="*/ 3074746 w 5135807"/>
              <a:gd name="connsiteY6308" fmla="*/ 2445913 h 3120348"/>
              <a:gd name="connsiteX6309" fmla="*/ 3071856 w 5135807"/>
              <a:gd name="connsiteY6309" fmla="*/ 2454596 h 3120348"/>
              <a:gd name="connsiteX6310" fmla="*/ 3100763 w 5135807"/>
              <a:gd name="connsiteY6310" fmla="*/ 2448807 h 3120348"/>
              <a:gd name="connsiteX6311" fmla="*/ 3103654 w 5135807"/>
              <a:gd name="connsiteY6311" fmla="*/ 2454596 h 3120348"/>
              <a:gd name="connsiteX6312" fmla="*/ 3068965 w 5135807"/>
              <a:gd name="connsiteY6312" fmla="*/ 2463280 h 3120348"/>
              <a:gd name="connsiteX6313" fmla="*/ 3042949 w 5135807"/>
              <a:gd name="connsiteY6313" fmla="*/ 2466175 h 3120348"/>
              <a:gd name="connsiteX6314" fmla="*/ 3051621 w 5135807"/>
              <a:gd name="connsiteY6314" fmla="*/ 2457491 h 3120348"/>
              <a:gd name="connsiteX6315" fmla="*/ 3057402 w 5135807"/>
              <a:gd name="connsiteY6315" fmla="*/ 2460385 h 3120348"/>
              <a:gd name="connsiteX6316" fmla="*/ 3068965 w 5135807"/>
              <a:gd name="connsiteY6316" fmla="*/ 2454596 h 3120348"/>
              <a:gd name="connsiteX6317" fmla="*/ 3057402 w 5135807"/>
              <a:gd name="connsiteY6317" fmla="*/ 2451702 h 3120348"/>
              <a:gd name="connsiteX6318" fmla="*/ 3022714 w 5135807"/>
              <a:gd name="connsiteY6318" fmla="*/ 2463280 h 3120348"/>
              <a:gd name="connsiteX6319" fmla="*/ 3025605 w 5135807"/>
              <a:gd name="connsiteY6319" fmla="*/ 2469069 h 3120348"/>
              <a:gd name="connsiteX6320" fmla="*/ 3031386 w 5135807"/>
              <a:gd name="connsiteY6320" fmla="*/ 2469069 h 3120348"/>
              <a:gd name="connsiteX6321" fmla="*/ 3025605 w 5135807"/>
              <a:gd name="connsiteY6321" fmla="*/ 2471964 h 3120348"/>
              <a:gd name="connsiteX6322" fmla="*/ 3022714 w 5135807"/>
              <a:gd name="connsiteY6322" fmla="*/ 2471964 h 3120348"/>
              <a:gd name="connsiteX6323" fmla="*/ 3005370 w 5135807"/>
              <a:gd name="connsiteY6323" fmla="*/ 2477753 h 3120348"/>
              <a:gd name="connsiteX6324" fmla="*/ 3005370 w 5135807"/>
              <a:gd name="connsiteY6324" fmla="*/ 2471964 h 3120348"/>
              <a:gd name="connsiteX6325" fmla="*/ 3016933 w 5135807"/>
              <a:gd name="connsiteY6325" fmla="*/ 2471964 h 3120348"/>
              <a:gd name="connsiteX6326" fmla="*/ 3016933 w 5135807"/>
              <a:gd name="connsiteY6326" fmla="*/ 2466175 h 3120348"/>
              <a:gd name="connsiteX6327" fmla="*/ 3016933 w 5135807"/>
              <a:gd name="connsiteY6327" fmla="*/ 2466174 h 3120348"/>
              <a:gd name="connsiteX6328" fmla="*/ 3019824 w 5135807"/>
              <a:gd name="connsiteY6328" fmla="*/ 2469069 h 3120348"/>
              <a:gd name="connsiteX6329" fmla="*/ 3017294 w 5135807"/>
              <a:gd name="connsiteY6329" fmla="*/ 2463280 h 3120348"/>
              <a:gd name="connsiteX6330" fmla="*/ 3016933 w 5135807"/>
              <a:gd name="connsiteY6330" fmla="*/ 2466174 h 3120348"/>
              <a:gd name="connsiteX6331" fmla="*/ 3012236 w 5135807"/>
              <a:gd name="connsiteY6331" fmla="*/ 2461471 h 3120348"/>
              <a:gd name="connsiteX6332" fmla="*/ 3011152 w 5135807"/>
              <a:gd name="connsiteY6332" fmla="*/ 2460385 h 3120348"/>
              <a:gd name="connsiteX6333" fmla="*/ 3002479 w 5135807"/>
              <a:gd name="connsiteY6333" fmla="*/ 2466175 h 3120348"/>
              <a:gd name="connsiteX6334" fmla="*/ 3000440 w 5135807"/>
              <a:gd name="connsiteY6334" fmla="*/ 2464679 h 3120348"/>
              <a:gd name="connsiteX6335" fmla="*/ 3004919 w 5135807"/>
              <a:gd name="connsiteY6335" fmla="*/ 2464139 h 3120348"/>
              <a:gd name="connsiteX6336" fmla="*/ 2998595 w 5135807"/>
              <a:gd name="connsiteY6336" fmla="*/ 2463325 h 3120348"/>
              <a:gd name="connsiteX6337" fmla="*/ 3000440 w 5135807"/>
              <a:gd name="connsiteY6337" fmla="*/ 2464679 h 3120348"/>
              <a:gd name="connsiteX6338" fmla="*/ 2988026 w 5135807"/>
              <a:gd name="connsiteY6338" fmla="*/ 2466175 h 3120348"/>
              <a:gd name="connsiteX6339" fmla="*/ 2964900 w 5135807"/>
              <a:gd name="connsiteY6339" fmla="*/ 2474858 h 3120348"/>
              <a:gd name="connsiteX6340" fmla="*/ 2950447 w 5135807"/>
              <a:gd name="connsiteY6340" fmla="*/ 2474858 h 3120348"/>
              <a:gd name="connsiteX6341" fmla="*/ 2915759 w 5135807"/>
              <a:gd name="connsiteY6341" fmla="*/ 2480647 h 3120348"/>
              <a:gd name="connsiteX6342" fmla="*/ 2912868 w 5135807"/>
              <a:gd name="connsiteY6342" fmla="*/ 2483542 h 3120348"/>
              <a:gd name="connsiteX6343" fmla="*/ 2901305 w 5135807"/>
              <a:gd name="connsiteY6343" fmla="*/ 2483542 h 3120348"/>
              <a:gd name="connsiteX6344" fmla="*/ 2889742 w 5135807"/>
              <a:gd name="connsiteY6344" fmla="*/ 2489331 h 3120348"/>
              <a:gd name="connsiteX6345" fmla="*/ 2875289 w 5135807"/>
              <a:gd name="connsiteY6345" fmla="*/ 2492226 h 3120348"/>
              <a:gd name="connsiteX6346" fmla="*/ 2872398 w 5135807"/>
              <a:gd name="connsiteY6346" fmla="*/ 2489331 h 3120348"/>
              <a:gd name="connsiteX6347" fmla="*/ 2863726 w 5135807"/>
              <a:gd name="connsiteY6347" fmla="*/ 2495120 h 3120348"/>
              <a:gd name="connsiteX6348" fmla="*/ 2866165 w 5135807"/>
              <a:gd name="connsiteY6348" fmla="*/ 2489014 h 3120348"/>
              <a:gd name="connsiteX6349" fmla="*/ 2860106 w 5135807"/>
              <a:gd name="connsiteY6349" fmla="*/ 2493281 h 3120348"/>
              <a:gd name="connsiteX6350" fmla="*/ 2852841 w 5135807"/>
              <a:gd name="connsiteY6350" fmla="*/ 2492407 h 3120348"/>
              <a:gd name="connsiteX6351" fmla="*/ 2846382 w 5135807"/>
              <a:gd name="connsiteY6351" fmla="*/ 2492226 h 3120348"/>
              <a:gd name="connsiteX6352" fmla="*/ 2846743 w 5135807"/>
              <a:gd name="connsiteY6352" fmla="*/ 2493311 h 3120348"/>
              <a:gd name="connsiteX6353" fmla="*/ 2848630 w 5135807"/>
              <a:gd name="connsiteY6353" fmla="*/ 2498978 h 3120348"/>
              <a:gd name="connsiteX6354" fmla="*/ 2843497 w 5135807"/>
              <a:gd name="connsiteY6354" fmla="*/ 2499982 h 3120348"/>
              <a:gd name="connsiteX6355" fmla="*/ 2817475 w 5135807"/>
              <a:gd name="connsiteY6355" fmla="*/ 2503804 h 3120348"/>
              <a:gd name="connsiteX6356" fmla="*/ 2785678 w 5135807"/>
              <a:gd name="connsiteY6356" fmla="*/ 2509593 h 3120348"/>
              <a:gd name="connsiteX6357" fmla="*/ 2724973 w 5135807"/>
              <a:gd name="connsiteY6357" fmla="*/ 2518277 h 3120348"/>
              <a:gd name="connsiteX6358" fmla="*/ 2719192 w 5135807"/>
              <a:gd name="connsiteY6358" fmla="*/ 2512488 h 3120348"/>
              <a:gd name="connsiteX6359" fmla="*/ 2716301 w 5135807"/>
              <a:gd name="connsiteY6359" fmla="*/ 2512488 h 3120348"/>
              <a:gd name="connsiteX6360" fmla="*/ 2716301 w 5135807"/>
              <a:gd name="connsiteY6360" fmla="*/ 2518277 h 3120348"/>
              <a:gd name="connsiteX6361" fmla="*/ 2698957 w 5135807"/>
              <a:gd name="connsiteY6361" fmla="*/ 2526961 h 3120348"/>
              <a:gd name="connsiteX6362" fmla="*/ 2649816 w 5135807"/>
              <a:gd name="connsiteY6362" fmla="*/ 2529855 h 3120348"/>
              <a:gd name="connsiteX6363" fmla="*/ 2649816 w 5135807"/>
              <a:gd name="connsiteY6363" fmla="*/ 2526961 h 3120348"/>
              <a:gd name="connsiteX6364" fmla="*/ 2638253 w 5135807"/>
              <a:gd name="connsiteY6364" fmla="*/ 2526961 h 3120348"/>
              <a:gd name="connsiteX6365" fmla="*/ 2632471 w 5135807"/>
              <a:gd name="connsiteY6365" fmla="*/ 2532750 h 3120348"/>
              <a:gd name="connsiteX6366" fmla="*/ 2606455 w 5135807"/>
              <a:gd name="connsiteY6366" fmla="*/ 2538539 h 3120348"/>
              <a:gd name="connsiteX6367" fmla="*/ 2594892 w 5135807"/>
              <a:gd name="connsiteY6367" fmla="*/ 2532750 h 3120348"/>
              <a:gd name="connsiteX6368" fmla="*/ 2586220 w 5135807"/>
              <a:gd name="connsiteY6368" fmla="*/ 2541433 h 3120348"/>
              <a:gd name="connsiteX6369" fmla="*/ 2583330 w 5135807"/>
              <a:gd name="connsiteY6369" fmla="*/ 2544328 h 3120348"/>
              <a:gd name="connsiteX6370" fmla="*/ 2571767 w 5135807"/>
              <a:gd name="connsiteY6370" fmla="*/ 2532750 h 3120348"/>
              <a:gd name="connsiteX6371" fmla="*/ 2565986 w 5135807"/>
              <a:gd name="connsiteY6371" fmla="*/ 2535644 h 3120348"/>
              <a:gd name="connsiteX6372" fmla="*/ 2557314 w 5135807"/>
              <a:gd name="connsiteY6372" fmla="*/ 2544328 h 3120348"/>
              <a:gd name="connsiteX6373" fmla="*/ 2542860 w 5135807"/>
              <a:gd name="connsiteY6373" fmla="*/ 2550117 h 3120348"/>
              <a:gd name="connsiteX6374" fmla="*/ 2490828 w 5135807"/>
              <a:gd name="connsiteY6374" fmla="*/ 2553012 h 3120348"/>
              <a:gd name="connsiteX6375" fmla="*/ 2487937 w 5135807"/>
              <a:gd name="connsiteY6375" fmla="*/ 2555906 h 3120348"/>
              <a:gd name="connsiteX6376" fmla="*/ 2482156 w 5135807"/>
              <a:gd name="connsiteY6376" fmla="*/ 2555906 h 3120348"/>
              <a:gd name="connsiteX6377" fmla="*/ 2479265 w 5135807"/>
              <a:gd name="connsiteY6377" fmla="*/ 2553012 h 3120348"/>
              <a:gd name="connsiteX6378" fmla="*/ 2476374 w 5135807"/>
              <a:gd name="connsiteY6378" fmla="*/ 2555906 h 3120348"/>
              <a:gd name="connsiteX6379" fmla="*/ 2461921 w 5135807"/>
              <a:gd name="connsiteY6379" fmla="*/ 2558801 h 3120348"/>
              <a:gd name="connsiteX6380" fmla="*/ 2409888 w 5135807"/>
              <a:gd name="connsiteY6380" fmla="*/ 2564590 h 3120348"/>
              <a:gd name="connsiteX6381" fmla="*/ 2401216 w 5135807"/>
              <a:gd name="connsiteY6381" fmla="*/ 2567485 h 3120348"/>
              <a:gd name="connsiteX6382" fmla="*/ 2369419 w 5135807"/>
              <a:gd name="connsiteY6382" fmla="*/ 2573274 h 3120348"/>
              <a:gd name="connsiteX6383" fmla="*/ 2352074 w 5135807"/>
              <a:gd name="connsiteY6383" fmla="*/ 2576168 h 3120348"/>
              <a:gd name="connsiteX6384" fmla="*/ 2346293 w 5135807"/>
              <a:gd name="connsiteY6384" fmla="*/ 2573274 h 3120348"/>
              <a:gd name="connsiteX6385" fmla="*/ 2331840 w 5135807"/>
              <a:gd name="connsiteY6385" fmla="*/ 2576168 h 3120348"/>
              <a:gd name="connsiteX6386" fmla="*/ 2328949 w 5135807"/>
              <a:gd name="connsiteY6386" fmla="*/ 2576168 h 3120348"/>
              <a:gd name="connsiteX6387" fmla="*/ 2326058 w 5135807"/>
              <a:gd name="connsiteY6387" fmla="*/ 2573274 h 3120348"/>
              <a:gd name="connsiteX6388" fmla="*/ 2300042 w 5135807"/>
              <a:gd name="connsiteY6388" fmla="*/ 2581957 h 3120348"/>
              <a:gd name="connsiteX6389" fmla="*/ 2268245 w 5135807"/>
              <a:gd name="connsiteY6389" fmla="*/ 2584852 h 3120348"/>
              <a:gd name="connsiteX6390" fmla="*/ 2236447 w 5135807"/>
              <a:gd name="connsiteY6390" fmla="*/ 2587747 h 3120348"/>
              <a:gd name="connsiteX6391" fmla="*/ 2233556 w 5135807"/>
              <a:gd name="connsiteY6391" fmla="*/ 2587747 h 3120348"/>
              <a:gd name="connsiteX6392" fmla="*/ 2224884 w 5135807"/>
              <a:gd name="connsiteY6392" fmla="*/ 2590641 h 3120348"/>
              <a:gd name="connsiteX6393" fmla="*/ 2221994 w 5135807"/>
              <a:gd name="connsiteY6393" fmla="*/ 2587747 h 3120348"/>
              <a:gd name="connsiteX6394" fmla="*/ 2198868 w 5135807"/>
              <a:gd name="connsiteY6394" fmla="*/ 2596430 h 3120348"/>
              <a:gd name="connsiteX6395" fmla="*/ 2172852 w 5135807"/>
              <a:gd name="connsiteY6395" fmla="*/ 2596430 h 3120348"/>
              <a:gd name="connsiteX6396" fmla="*/ 2167070 w 5135807"/>
              <a:gd name="connsiteY6396" fmla="*/ 2599325 h 3120348"/>
              <a:gd name="connsiteX6397" fmla="*/ 2155508 w 5135807"/>
              <a:gd name="connsiteY6397" fmla="*/ 2596430 h 3120348"/>
              <a:gd name="connsiteX6398" fmla="*/ 2120820 w 5135807"/>
              <a:gd name="connsiteY6398" fmla="*/ 2602219 h 3120348"/>
              <a:gd name="connsiteX6399" fmla="*/ 2112148 w 5135807"/>
              <a:gd name="connsiteY6399" fmla="*/ 2602219 h 3120348"/>
              <a:gd name="connsiteX6400" fmla="*/ 2109257 w 5135807"/>
              <a:gd name="connsiteY6400" fmla="*/ 2608009 h 3120348"/>
              <a:gd name="connsiteX6401" fmla="*/ 2019646 w 5135807"/>
              <a:gd name="connsiteY6401" fmla="*/ 2619587 h 3120348"/>
              <a:gd name="connsiteX6402" fmla="*/ 1996520 w 5135807"/>
              <a:gd name="connsiteY6402" fmla="*/ 2622481 h 3120348"/>
              <a:gd name="connsiteX6403" fmla="*/ 1993629 w 5135807"/>
              <a:gd name="connsiteY6403" fmla="*/ 2628271 h 3120348"/>
              <a:gd name="connsiteX6404" fmla="*/ 1984957 w 5135807"/>
              <a:gd name="connsiteY6404" fmla="*/ 2631165 h 3120348"/>
              <a:gd name="connsiteX6405" fmla="*/ 1993629 w 5135807"/>
              <a:gd name="connsiteY6405" fmla="*/ 2622481 h 3120348"/>
              <a:gd name="connsiteX6406" fmla="*/ 1979176 w 5135807"/>
              <a:gd name="connsiteY6406" fmla="*/ 2622481 h 3120348"/>
              <a:gd name="connsiteX6407" fmla="*/ 1953160 w 5135807"/>
              <a:gd name="connsiteY6407" fmla="*/ 2625376 h 3120348"/>
              <a:gd name="connsiteX6408" fmla="*/ 1944488 w 5135807"/>
              <a:gd name="connsiteY6408" fmla="*/ 2631165 h 3120348"/>
              <a:gd name="connsiteX6409" fmla="*/ 1930034 w 5135807"/>
              <a:gd name="connsiteY6409" fmla="*/ 2628271 h 3120348"/>
              <a:gd name="connsiteX6410" fmla="*/ 1912690 w 5135807"/>
              <a:gd name="connsiteY6410" fmla="*/ 2634060 h 3120348"/>
              <a:gd name="connsiteX6411" fmla="*/ 1904018 w 5135807"/>
              <a:gd name="connsiteY6411" fmla="*/ 2631165 h 3120348"/>
              <a:gd name="connsiteX6412" fmla="*/ 1872220 w 5135807"/>
              <a:gd name="connsiteY6412" fmla="*/ 2636954 h 3120348"/>
              <a:gd name="connsiteX6413" fmla="*/ 1846204 w 5135807"/>
              <a:gd name="connsiteY6413" fmla="*/ 2639849 h 3120348"/>
              <a:gd name="connsiteX6414" fmla="*/ 1831751 w 5135807"/>
              <a:gd name="connsiteY6414" fmla="*/ 2642743 h 3120348"/>
              <a:gd name="connsiteX6415" fmla="*/ 1802844 w 5135807"/>
              <a:gd name="connsiteY6415" fmla="*/ 2645638 h 3120348"/>
              <a:gd name="connsiteX6416" fmla="*/ 1797062 w 5135807"/>
              <a:gd name="connsiteY6416" fmla="*/ 2648532 h 3120348"/>
              <a:gd name="connsiteX6417" fmla="*/ 1788390 w 5135807"/>
              <a:gd name="connsiteY6417" fmla="*/ 2648532 h 3120348"/>
              <a:gd name="connsiteX6418" fmla="*/ 1773937 w 5135807"/>
              <a:gd name="connsiteY6418" fmla="*/ 2654322 h 3120348"/>
              <a:gd name="connsiteX6419" fmla="*/ 1719014 w 5135807"/>
              <a:gd name="connsiteY6419" fmla="*/ 2657216 h 3120348"/>
              <a:gd name="connsiteX6420" fmla="*/ 1687216 w 5135807"/>
              <a:gd name="connsiteY6420" fmla="*/ 2660111 h 3120348"/>
              <a:gd name="connsiteX6421" fmla="*/ 1681435 w 5135807"/>
              <a:gd name="connsiteY6421" fmla="*/ 2668794 h 3120348"/>
              <a:gd name="connsiteX6422" fmla="*/ 1681435 w 5135807"/>
              <a:gd name="connsiteY6422" fmla="*/ 2663005 h 3120348"/>
              <a:gd name="connsiteX6423" fmla="*/ 1676377 w 5135807"/>
              <a:gd name="connsiteY6423" fmla="*/ 2668071 h 3120348"/>
              <a:gd name="connsiteX6424" fmla="*/ 1676308 w 5135807"/>
              <a:gd name="connsiteY6424" fmla="*/ 2668139 h 3120348"/>
              <a:gd name="connsiteX6425" fmla="*/ 1669872 w 5135807"/>
              <a:gd name="connsiteY6425" fmla="*/ 2665900 h 3120348"/>
              <a:gd name="connsiteX6426" fmla="*/ 1669872 w 5135807"/>
              <a:gd name="connsiteY6426" fmla="*/ 2671689 h 3120348"/>
              <a:gd name="connsiteX6427" fmla="*/ 1663015 w 5135807"/>
              <a:gd name="connsiteY6427" fmla="*/ 2669400 h 3120348"/>
              <a:gd name="connsiteX6428" fmla="*/ 1664091 w 5135807"/>
              <a:gd name="connsiteY6428" fmla="*/ 2665900 h 3120348"/>
              <a:gd name="connsiteX6429" fmla="*/ 1649638 w 5135807"/>
              <a:gd name="connsiteY6429" fmla="*/ 2668794 h 3120348"/>
              <a:gd name="connsiteX6430" fmla="*/ 1643856 w 5135807"/>
              <a:gd name="connsiteY6430" fmla="*/ 2665900 h 3120348"/>
              <a:gd name="connsiteX6431" fmla="*/ 1603386 w 5135807"/>
              <a:gd name="connsiteY6431" fmla="*/ 2677478 h 3120348"/>
              <a:gd name="connsiteX6432" fmla="*/ 1638075 w 5135807"/>
              <a:gd name="connsiteY6432" fmla="*/ 2677478 h 3120348"/>
              <a:gd name="connsiteX6433" fmla="*/ 1644270 w 5135807"/>
              <a:gd name="connsiteY6433" fmla="*/ 2676238 h 3120348"/>
              <a:gd name="connsiteX6434" fmla="*/ 1631571 w 5135807"/>
              <a:gd name="connsiteY6434" fmla="*/ 2684715 h 3120348"/>
              <a:gd name="connsiteX6435" fmla="*/ 1629403 w 5135807"/>
              <a:gd name="connsiteY6435" fmla="*/ 2686162 h 3120348"/>
              <a:gd name="connsiteX6436" fmla="*/ 1600496 w 5135807"/>
              <a:gd name="connsiteY6436" fmla="*/ 2686162 h 3120348"/>
              <a:gd name="connsiteX6437" fmla="*/ 1588933 w 5135807"/>
              <a:gd name="connsiteY6437" fmla="*/ 2700635 h 3120348"/>
              <a:gd name="connsiteX6438" fmla="*/ 1574480 w 5135807"/>
              <a:gd name="connsiteY6438" fmla="*/ 2700635 h 3120348"/>
              <a:gd name="connsiteX6439" fmla="*/ 1572673 w 5135807"/>
              <a:gd name="connsiteY6439" fmla="*/ 2693760 h 3120348"/>
              <a:gd name="connsiteX6440" fmla="*/ 1573612 w 5135807"/>
              <a:gd name="connsiteY6440" fmla="*/ 2691546 h 3120348"/>
              <a:gd name="connsiteX6441" fmla="*/ 1586042 w 5135807"/>
              <a:gd name="connsiteY6441" fmla="*/ 2689056 h 3120348"/>
              <a:gd name="connsiteX6442" fmla="*/ 1574073 w 5135807"/>
              <a:gd name="connsiteY6442" fmla="*/ 2690458 h 3120348"/>
              <a:gd name="connsiteX6443" fmla="*/ 1573612 w 5135807"/>
              <a:gd name="connsiteY6443" fmla="*/ 2691546 h 3120348"/>
              <a:gd name="connsiteX6444" fmla="*/ 1573396 w 5135807"/>
              <a:gd name="connsiteY6444" fmla="*/ 2691589 h 3120348"/>
              <a:gd name="connsiteX6445" fmla="*/ 1571589 w 5135807"/>
              <a:gd name="connsiteY6445" fmla="*/ 2691951 h 3120348"/>
              <a:gd name="connsiteX6446" fmla="*/ 1565808 w 5135807"/>
              <a:gd name="connsiteY6446" fmla="*/ 2689056 h 3120348"/>
              <a:gd name="connsiteX6447" fmla="*/ 1557136 w 5135807"/>
              <a:gd name="connsiteY6447" fmla="*/ 2694846 h 3120348"/>
              <a:gd name="connsiteX6448" fmla="*/ 1565808 w 5135807"/>
              <a:gd name="connsiteY6448" fmla="*/ 2700635 h 3120348"/>
              <a:gd name="connsiteX6449" fmla="*/ 1553161 w 5135807"/>
              <a:gd name="connsiteY6449" fmla="*/ 2700635 h 3120348"/>
              <a:gd name="connsiteX6450" fmla="*/ 1552142 w 5135807"/>
              <a:gd name="connsiteY6450" fmla="*/ 2700635 h 3120348"/>
              <a:gd name="connsiteX6451" fmla="*/ 1553658 w 5135807"/>
              <a:gd name="connsiteY6451" fmla="*/ 2695750 h 3120348"/>
              <a:gd name="connsiteX6452" fmla="*/ 1551716 w 5135807"/>
              <a:gd name="connsiteY6452" fmla="*/ 2694122 h 3120348"/>
              <a:gd name="connsiteX6453" fmla="*/ 1550770 w 5135807"/>
              <a:gd name="connsiteY6453" fmla="*/ 2695106 h 3120348"/>
              <a:gd name="connsiteX6454" fmla="*/ 1545573 w 5135807"/>
              <a:gd name="connsiteY6454" fmla="*/ 2694846 h 3120348"/>
              <a:gd name="connsiteX6455" fmla="*/ 1542682 w 5135807"/>
              <a:gd name="connsiteY6455" fmla="*/ 2700635 h 3120348"/>
              <a:gd name="connsiteX6456" fmla="*/ 1545979 w 5135807"/>
              <a:gd name="connsiteY6456" fmla="*/ 2700092 h 3120348"/>
              <a:gd name="connsiteX6457" fmla="*/ 1550770 w 5135807"/>
              <a:gd name="connsiteY6457" fmla="*/ 2695106 h 3120348"/>
              <a:gd name="connsiteX6458" fmla="*/ 1552800 w 5135807"/>
              <a:gd name="connsiteY6458" fmla="*/ 2695208 h 3120348"/>
              <a:gd name="connsiteX6459" fmla="*/ 1551354 w 5135807"/>
              <a:gd name="connsiteY6459" fmla="*/ 2697740 h 3120348"/>
              <a:gd name="connsiteX6460" fmla="*/ 1551354 w 5135807"/>
              <a:gd name="connsiteY6460" fmla="*/ 2700635 h 3120348"/>
              <a:gd name="connsiteX6461" fmla="*/ 1552142 w 5135807"/>
              <a:gd name="connsiteY6461" fmla="*/ 2700635 h 3120348"/>
              <a:gd name="connsiteX6462" fmla="*/ 1551259 w 5135807"/>
              <a:gd name="connsiteY6462" fmla="*/ 2703484 h 3120348"/>
              <a:gd name="connsiteX6463" fmla="*/ 1545573 w 5135807"/>
              <a:gd name="connsiteY6463" fmla="*/ 2718002 h 3120348"/>
              <a:gd name="connsiteX6464" fmla="*/ 1542682 w 5135807"/>
              <a:gd name="connsiteY6464" fmla="*/ 2718002 h 3120348"/>
              <a:gd name="connsiteX6465" fmla="*/ 1545573 w 5135807"/>
              <a:gd name="connsiteY6465" fmla="*/ 2712213 h 3120348"/>
              <a:gd name="connsiteX6466" fmla="*/ 1545573 w 5135807"/>
              <a:gd name="connsiteY6466" fmla="*/ 2706424 h 3120348"/>
              <a:gd name="connsiteX6467" fmla="*/ 1531119 w 5135807"/>
              <a:gd name="connsiteY6467" fmla="*/ 2703529 h 3120348"/>
              <a:gd name="connsiteX6468" fmla="*/ 1534010 w 5135807"/>
              <a:gd name="connsiteY6468" fmla="*/ 2703529 h 3120348"/>
              <a:gd name="connsiteX6469" fmla="*/ 1531119 w 5135807"/>
              <a:gd name="connsiteY6469" fmla="*/ 2700635 h 3120348"/>
              <a:gd name="connsiteX6470" fmla="*/ 1519557 w 5135807"/>
              <a:gd name="connsiteY6470" fmla="*/ 2703529 h 3120348"/>
              <a:gd name="connsiteX6471" fmla="*/ 1516666 w 5135807"/>
              <a:gd name="connsiteY6471" fmla="*/ 2706424 h 3120348"/>
              <a:gd name="connsiteX6472" fmla="*/ 1496431 w 5135807"/>
              <a:gd name="connsiteY6472" fmla="*/ 2701359 h 3120348"/>
              <a:gd name="connsiteX6473" fmla="*/ 1493903 w 5135807"/>
              <a:gd name="connsiteY6473" fmla="*/ 2700726 h 3120348"/>
              <a:gd name="connsiteX6474" fmla="*/ 1490650 w 5135807"/>
              <a:gd name="connsiteY6474" fmla="*/ 2697740 h 3120348"/>
              <a:gd name="connsiteX6475" fmla="*/ 1510885 w 5135807"/>
              <a:gd name="connsiteY6475" fmla="*/ 2691951 h 3120348"/>
              <a:gd name="connsiteX6476" fmla="*/ 1516212 w 5135807"/>
              <a:gd name="connsiteY6476" fmla="*/ 2688009 h 3120348"/>
              <a:gd name="connsiteX6477" fmla="*/ 1525474 w 5135807"/>
              <a:gd name="connsiteY6477" fmla="*/ 2693353 h 3120348"/>
              <a:gd name="connsiteX6478" fmla="*/ 1528590 w 5135807"/>
              <a:gd name="connsiteY6478" fmla="*/ 2690142 h 3120348"/>
              <a:gd name="connsiteX6479" fmla="*/ 1528500 w 5135807"/>
              <a:gd name="connsiteY6479" fmla="*/ 2689056 h 3120348"/>
              <a:gd name="connsiteX6480" fmla="*/ 1534010 w 5135807"/>
              <a:gd name="connsiteY6480" fmla="*/ 2689056 h 3120348"/>
              <a:gd name="connsiteX6481" fmla="*/ 1536901 w 5135807"/>
              <a:gd name="connsiteY6481" fmla="*/ 2680373 h 3120348"/>
              <a:gd name="connsiteX6482" fmla="*/ 1542682 w 5135807"/>
              <a:gd name="connsiteY6482" fmla="*/ 2674584 h 3120348"/>
              <a:gd name="connsiteX6483" fmla="*/ 1525338 w 5135807"/>
              <a:gd name="connsiteY6483" fmla="*/ 2674584 h 3120348"/>
              <a:gd name="connsiteX6484" fmla="*/ 1519557 w 5135807"/>
              <a:gd name="connsiteY6484" fmla="*/ 2677478 h 3120348"/>
              <a:gd name="connsiteX6485" fmla="*/ 1534010 w 5135807"/>
              <a:gd name="connsiteY6485" fmla="*/ 2677478 h 3120348"/>
              <a:gd name="connsiteX6486" fmla="*/ 1527913 w 5135807"/>
              <a:gd name="connsiteY6486" fmla="*/ 2682046 h 3120348"/>
              <a:gd name="connsiteX6487" fmla="*/ 1528500 w 5135807"/>
              <a:gd name="connsiteY6487" fmla="*/ 2689056 h 3120348"/>
              <a:gd name="connsiteX6488" fmla="*/ 1528229 w 5135807"/>
              <a:gd name="connsiteY6488" fmla="*/ 2689056 h 3120348"/>
              <a:gd name="connsiteX6489" fmla="*/ 1525338 w 5135807"/>
              <a:gd name="connsiteY6489" fmla="*/ 2686162 h 3120348"/>
              <a:gd name="connsiteX6490" fmla="*/ 1519196 w 5135807"/>
              <a:gd name="connsiteY6490" fmla="*/ 2685800 h 3120348"/>
              <a:gd name="connsiteX6491" fmla="*/ 1516212 w 5135807"/>
              <a:gd name="connsiteY6491" fmla="*/ 2688009 h 3120348"/>
              <a:gd name="connsiteX6492" fmla="*/ 1507994 w 5135807"/>
              <a:gd name="connsiteY6492" fmla="*/ 2683267 h 3120348"/>
              <a:gd name="connsiteX6493" fmla="*/ 1505103 w 5135807"/>
              <a:gd name="connsiteY6493" fmla="*/ 2680373 h 3120348"/>
              <a:gd name="connsiteX6494" fmla="*/ 1502213 w 5135807"/>
              <a:gd name="connsiteY6494" fmla="*/ 2683267 h 3120348"/>
              <a:gd name="connsiteX6495" fmla="*/ 1484868 w 5135807"/>
              <a:gd name="connsiteY6495" fmla="*/ 2683267 h 3120348"/>
              <a:gd name="connsiteX6496" fmla="*/ 1481978 w 5135807"/>
              <a:gd name="connsiteY6496" fmla="*/ 2683267 h 3120348"/>
              <a:gd name="connsiteX6497" fmla="*/ 1481978 w 5135807"/>
              <a:gd name="connsiteY6497" fmla="*/ 2689056 h 3120348"/>
              <a:gd name="connsiteX6498" fmla="*/ 1487759 w 5135807"/>
              <a:gd name="connsiteY6498" fmla="*/ 2691951 h 3120348"/>
              <a:gd name="connsiteX6499" fmla="*/ 1479087 w 5135807"/>
              <a:gd name="connsiteY6499" fmla="*/ 2694846 h 3120348"/>
              <a:gd name="connsiteX6500" fmla="*/ 1476196 w 5135807"/>
              <a:gd name="connsiteY6500" fmla="*/ 2686162 h 3120348"/>
              <a:gd name="connsiteX6501" fmla="*/ 1464634 w 5135807"/>
              <a:gd name="connsiteY6501" fmla="*/ 2686162 h 3120348"/>
              <a:gd name="connsiteX6502" fmla="*/ 1473306 w 5135807"/>
              <a:gd name="connsiteY6502" fmla="*/ 2683267 h 3120348"/>
              <a:gd name="connsiteX6503" fmla="*/ 1470415 w 5135807"/>
              <a:gd name="connsiteY6503" fmla="*/ 2677478 h 3120348"/>
              <a:gd name="connsiteX6504" fmla="*/ 1473306 w 5135807"/>
              <a:gd name="connsiteY6504" fmla="*/ 2665900 h 3120348"/>
              <a:gd name="connsiteX6505" fmla="*/ 1487759 w 5135807"/>
              <a:gd name="connsiteY6505" fmla="*/ 2665900 h 3120348"/>
              <a:gd name="connsiteX6506" fmla="*/ 1493540 w 5135807"/>
              <a:gd name="connsiteY6506" fmla="*/ 2663005 h 3120348"/>
              <a:gd name="connsiteX6507" fmla="*/ 1502213 w 5135807"/>
              <a:gd name="connsiteY6507" fmla="*/ 2663005 h 3120348"/>
              <a:gd name="connsiteX6508" fmla="*/ 1516666 w 5135807"/>
              <a:gd name="connsiteY6508" fmla="*/ 2660111 h 3120348"/>
              <a:gd name="connsiteX6509" fmla="*/ 1516666 w 5135807"/>
              <a:gd name="connsiteY6509" fmla="*/ 2657216 h 3120348"/>
              <a:gd name="connsiteX6510" fmla="*/ 1523983 w 5135807"/>
              <a:gd name="connsiteY6510" fmla="*/ 2653146 h 3120348"/>
              <a:gd name="connsiteX6511" fmla="*/ 1526395 w 5135807"/>
              <a:gd name="connsiteY6511" fmla="*/ 2657103 h 3120348"/>
              <a:gd name="connsiteX6512" fmla="*/ 1525700 w 5135807"/>
              <a:gd name="connsiteY6512" fmla="*/ 2658619 h 3120348"/>
              <a:gd name="connsiteX6513" fmla="*/ 1526667 w 5135807"/>
              <a:gd name="connsiteY6513" fmla="*/ 2659189 h 3120348"/>
              <a:gd name="connsiteX6514" fmla="*/ 1525439 w 5135807"/>
              <a:gd name="connsiteY6514" fmla="*/ 2661984 h 3120348"/>
              <a:gd name="connsiteX6515" fmla="*/ 1502213 w 5135807"/>
              <a:gd name="connsiteY6515" fmla="*/ 2671689 h 3120348"/>
              <a:gd name="connsiteX6516" fmla="*/ 1487759 w 5135807"/>
              <a:gd name="connsiteY6516" fmla="*/ 2677478 h 3120348"/>
              <a:gd name="connsiteX6517" fmla="*/ 1493540 w 5135807"/>
              <a:gd name="connsiteY6517" fmla="*/ 2680373 h 3120348"/>
              <a:gd name="connsiteX6518" fmla="*/ 1516666 w 5135807"/>
              <a:gd name="connsiteY6518" fmla="*/ 2677478 h 3120348"/>
              <a:gd name="connsiteX6519" fmla="*/ 1519557 w 5135807"/>
              <a:gd name="connsiteY6519" fmla="*/ 2671689 h 3120348"/>
              <a:gd name="connsiteX6520" fmla="*/ 1534010 w 5135807"/>
              <a:gd name="connsiteY6520" fmla="*/ 2668794 h 3120348"/>
              <a:gd name="connsiteX6521" fmla="*/ 1531119 w 5135807"/>
              <a:gd name="connsiteY6521" fmla="*/ 2663005 h 3120348"/>
              <a:gd name="connsiteX6522" fmla="*/ 1542682 w 5135807"/>
              <a:gd name="connsiteY6522" fmla="*/ 2663005 h 3120348"/>
              <a:gd name="connsiteX6523" fmla="*/ 1542682 w 5135807"/>
              <a:gd name="connsiteY6523" fmla="*/ 2668794 h 3120348"/>
              <a:gd name="connsiteX6524" fmla="*/ 1551354 w 5135807"/>
              <a:gd name="connsiteY6524" fmla="*/ 2668794 h 3120348"/>
              <a:gd name="connsiteX6525" fmla="*/ 1554245 w 5135807"/>
              <a:gd name="connsiteY6525" fmla="*/ 2663005 h 3120348"/>
              <a:gd name="connsiteX6526" fmla="*/ 1591824 w 5135807"/>
              <a:gd name="connsiteY6526" fmla="*/ 2657216 h 3120348"/>
              <a:gd name="connsiteX6527" fmla="*/ 1588933 w 5135807"/>
              <a:gd name="connsiteY6527" fmla="*/ 2651427 h 3120348"/>
              <a:gd name="connsiteX6528" fmla="*/ 1580261 w 5135807"/>
              <a:gd name="connsiteY6528" fmla="*/ 2651427 h 3120348"/>
              <a:gd name="connsiteX6529" fmla="*/ 1578815 w 5135807"/>
              <a:gd name="connsiteY6529" fmla="*/ 2651427 h 3120348"/>
              <a:gd name="connsiteX6530" fmla="*/ 1577370 w 5135807"/>
              <a:gd name="connsiteY6530" fmla="*/ 2651427 h 3120348"/>
              <a:gd name="connsiteX6531" fmla="*/ 1570143 w 5135807"/>
              <a:gd name="connsiteY6531" fmla="*/ 2651427 h 3120348"/>
              <a:gd name="connsiteX6532" fmla="*/ 1568698 w 5135807"/>
              <a:gd name="connsiteY6532" fmla="*/ 2651427 h 3120348"/>
              <a:gd name="connsiteX6533" fmla="*/ 1562917 w 5135807"/>
              <a:gd name="connsiteY6533" fmla="*/ 2645638 h 3120348"/>
              <a:gd name="connsiteX6534" fmla="*/ 1545573 w 5135807"/>
              <a:gd name="connsiteY6534" fmla="*/ 2651427 h 3120348"/>
              <a:gd name="connsiteX6535" fmla="*/ 1542682 w 5135807"/>
              <a:gd name="connsiteY6535" fmla="*/ 2648532 h 3120348"/>
              <a:gd name="connsiteX6536" fmla="*/ 1531119 w 5135807"/>
              <a:gd name="connsiteY6536" fmla="*/ 2654322 h 3120348"/>
              <a:gd name="connsiteX6537" fmla="*/ 1522447 w 5135807"/>
              <a:gd name="connsiteY6537" fmla="*/ 2648532 h 3120348"/>
              <a:gd name="connsiteX6538" fmla="*/ 1525338 w 5135807"/>
              <a:gd name="connsiteY6538" fmla="*/ 2639849 h 3120348"/>
              <a:gd name="connsiteX6539" fmla="*/ 1545573 w 5135807"/>
              <a:gd name="connsiteY6539" fmla="*/ 2642743 h 3120348"/>
              <a:gd name="connsiteX6540" fmla="*/ 1545573 w 5135807"/>
              <a:gd name="connsiteY6540" fmla="*/ 2636954 h 3120348"/>
              <a:gd name="connsiteX6541" fmla="*/ 1560026 w 5135807"/>
              <a:gd name="connsiteY6541" fmla="*/ 2634060 h 3120348"/>
              <a:gd name="connsiteX6542" fmla="*/ 1568698 w 5135807"/>
              <a:gd name="connsiteY6542" fmla="*/ 2642743 h 3120348"/>
              <a:gd name="connsiteX6543" fmla="*/ 1583152 w 5135807"/>
              <a:gd name="connsiteY6543" fmla="*/ 2634060 h 3120348"/>
              <a:gd name="connsiteX6544" fmla="*/ 1594714 w 5135807"/>
              <a:gd name="connsiteY6544" fmla="*/ 2636954 h 3120348"/>
              <a:gd name="connsiteX6545" fmla="*/ 1606277 w 5135807"/>
              <a:gd name="connsiteY6545" fmla="*/ 2631165 h 3120348"/>
              <a:gd name="connsiteX6546" fmla="*/ 1618805 w 5135807"/>
              <a:gd name="connsiteY6546" fmla="*/ 2629597 h 3120348"/>
              <a:gd name="connsiteX6547" fmla="*/ 1616394 w 5135807"/>
              <a:gd name="connsiteY6547" fmla="*/ 2630442 h 3120348"/>
              <a:gd name="connsiteX6548" fmla="*/ 1621905 w 5135807"/>
              <a:gd name="connsiteY6548" fmla="*/ 2630894 h 3120348"/>
              <a:gd name="connsiteX6549" fmla="*/ 1641367 w 5135807"/>
              <a:gd name="connsiteY6549" fmla="*/ 2626773 h 3120348"/>
              <a:gd name="connsiteX6550" fmla="*/ 1646386 w 5135807"/>
              <a:gd name="connsiteY6550" fmla="*/ 2626145 h 3120348"/>
              <a:gd name="connsiteX6551" fmla="*/ 1675654 w 5135807"/>
              <a:gd name="connsiteY6551" fmla="*/ 2622481 h 3120348"/>
              <a:gd name="connsiteX6552" fmla="*/ 1687216 w 5135807"/>
              <a:gd name="connsiteY6552" fmla="*/ 2622481 h 3120348"/>
              <a:gd name="connsiteX6553" fmla="*/ 1698779 w 5135807"/>
              <a:gd name="connsiteY6553" fmla="*/ 2616692 h 3120348"/>
              <a:gd name="connsiteX6554" fmla="*/ 1685683 w 5135807"/>
              <a:gd name="connsiteY6554" fmla="*/ 2617197 h 3120348"/>
              <a:gd name="connsiteX6555" fmla="*/ 1727686 w 5135807"/>
              <a:gd name="connsiteY6555" fmla="*/ 2608009 h 3120348"/>
              <a:gd name="connsiteX6556" fmla="*/ 1750812 w 5135807"/>
              <a:gd name="connsiteY6556" fmla="*/ 2596430 h 3120348"/>
              <a:gd name="connsiteX6557" fmla="*/ 1771046 w 5135807"/>
              <a:gd name="connsiteY6557" fmla="*/ 2593536 h 3120348"/>
              <a:gd name="connsiteX6558" fmla="*/ 1771046 w 5135807"/>
              <a:gd name="connsiteY6558" fmla="*/ 2587747 h 3120348"/>
              <a:gd name="connsiteX6559" fmla="*/ 1773937 w 5135807"/>
              <a:gd name="connsiteY6559" fmla="*/ 2587747 h 3120348"/>
              <a:gd name="connsiteX6560" fmla="*/ 1773937 w 5135807"/>
              <a:gd name="connsiteY6560" fmla="*/ 2590641 h 3120348"/>
              <a:gd name="connsiteX6561" fmla="*/ 1777014 w 5135807"/>
              <a:gd name="connsiteY6561" fmla="*/ 2593723 h 3120348"/>
              <a:gd name="connsiteX6562" fmla="*/ 1776105 w 5135807"/>
              <a:gd name="connsiteY6562" fmla="*/ 2595164 h 3120348"/>
              <a:gd name="connsiteX6563" fmla="*/ 1776105 w 5135807"/>
              <a:gd name="connsiteY6563" fmla="*/ 2595707 h 3120348"/>
              <a:gd name="connsiteX6564" fmla="*/ 1777682 w 5135807"/>
              <a:gd name="connsiteY6564" fmla="*/ 2594391 h 3120348"/>
              <a:gd name="connsiteX6565" fmla="*/ 1778995 w 5135807"/>
              <a:gd name="connsiteY6565" fmla="*/ 2595707 h 3120348"/>
              <a:gd name="connsiteX6566" fmla="*/ 1779718 w 5135807"/>
              <a:gd name="connsiteY6566" fmla="*/ 2596430 h 3120348"/>
              <a:gd name="connsiteX6567" fmla="*/ 1782609 w 5135807"/>
              <a:gd name="connsiteY6567" fmla="*/ 2593536 h 3120348"/>
              <a:gd name="connsiteX6568" fmla="*/ 1779357 w 5135807"/>
              <a:gd name="connsiteY6568" fmla="*/ 2592993 h 3120348"/>
              <a:gd name="connsiteX6569" fmla="*/ 1777682 w 5135807"/>
              <a:gd name="connsiteY6569" fmla="*/ 2594391 h 3120348"/>
              <a:gd name="connsiteX6570" fmla="*/ 1777014 w 5135807"/>
              <a:gd name="connsiteY6570" fmla="*/ 2593723 h 3120348"/>
              <a:gd name="connsiteX6571" fmla="*/ 1782609 w 5135807"/>
              <a:gd name="connsiteY6571" fmla="*/ 2584852 h 3120348"/>
              <a:gd name="connsiteX6572" fmla="*/ 1794172 w 5135807"/>
              <a:gd name="connsiteY6572" fmla="*/ 2576168 h 3120348"/>
              <a:gd name="connsiteX6573" fmla="*/ 1820188 w 5135807"/>
              <a:gd name="connsiteY6573" fmla="*/ 2570379 h 3120348"/>
              <a:gd name="connsiteX6574" fmla="*/ 1840423 w 5135807"/>
              <a:gd name="connsiteY6574" fmla="*/ 2567485 h 3120348"/>
              <a:gd name="connsiteX6575" fmla="*/ 1843314 w 5135807"/>
              <a:gd name="connsiteY6575" fmla="*/ 2564590 h 3120348"/>
              <a:gd name="connsiteX6576" fmla="*/ 1814407 w 5135807"/>
              <a:gd name="connsiteY6576" fmla="*/ 2561695 h 3120348"/>
              <a:gd name="connsiteX6577" fmla="*/ 1823079 w 5135807"/>
              <a:gd name="connsiteY6577" fmla="*/ 2555906 h 3120348"/>
              <a:gd name="connsiteX6578" fmla="*/ 1811516 w 5135807"/>
              <a:gd name="connsiteY6578" fmla="*/ 2550117 h 3120348"/>
              <a:gd name="connsiteX6579" fmla="*/ 1797062 w 5135807"/>
              <a:gd name="connsiteY6579" fmla="*/ 2558801 h 3120348"/>
              <a:gd name="connsiteX6580" fmla="*/ 1808625 w 5135807"/>
              <a:gd name="connsiteY6580" fmla="*/ 2561695 h 3120348"/>
              <a:gd name="connsiteX6581" fmla="*/ 1799546 w 5135807"/>
              <a:gd name="connsiteY6581" fmla="*/ 2568514 h 3120348"/>
              <a:gd name="connsiteX6582" fmla="*/ 1782609 w 5135807"/>
              <a:gd name="connsiteY6582" fmla="*/ 2570379 h 3120348"/>
              <a:gd name="connsiteX6583" fmla="*/ 1784777 w 5135807"/>
              <a:gd name="connsiteY6583" fmla="*/ 2568208 h 3120348"/>
              <a:gd name="connsiteX6584" fmla="*/ 1785500 w 5135807"/>
              <a:gd name="connsiteY6584" fmla="*/ 2567485 h 3120348"/>
              <a:gd name="connsiteX6585" fmla="*/ 1797062 w 5135807"/>
              <a:gd name="connsiteY6585" fmla="*/ 2567485 h 3120348"/>
              <a:gd name="connsiteX6586" fmla="*/ 1792004 w 5135807"/>
              <a:gd name="connsiteY6586" fmla="*/ 2557354 h 3120348"/>
              <a:gd name="connsiteX6587" fmla="*/ 1791772 w 5135807"/>
              <a:gd name="connsiteY6587" fmla="*/ 2556890 h 3120348"/>
              <a:gd name="connsiteX6588" fmla="*/ 1794533 w 5135807"/>
              <a:gd name="connsiteY6588" fmla="*/ 2556314 h 3120348"/>
              <a:gd name="connsiteX6589" fmla="*/ 1791281 w 5135807"/>
              <a:gd name="connsiteY6589" fmla="*/ 2555906 h 3120348"/>
              <a:gd name="connsiteX6590" fmla="*/ 1791772 w 5135807"/>
              <a:gd name="connsiteY6590" fmla="*/ 2556890 h 3120348"/>
              <a:gd name="connsiteX6591" fmla="*/ 1782609 w 5135807"/>
              <a:gd name="connsiteY6591" fmla="*/ 2558801 h 3120348"/>
              <a:gd name="connsiteX6592" fmla="*/ 1782609 w 5135807"/>
              <a:gd name="connsiteY6592" fmla="*/ 2561695 h 3120348"/>
              <a:gd name="connsiteX6593" fmla="*/ 1773937 w 5135807"/>
              <a:gd name="connsiteY6593" fmla="*/ 2553012 h 3120348"/>
              <a:gd name="connsiteX6594" fmla="*/ 1805735 w 5135807"/>
              <a:gd name="connsiteY6594" fmla="*/ 2544328 h 3120348"/>
              <a:gd name="connsiteX6595" fmla="*/ 1814407 w 5135807"/>
              <a:gd name="connsiteY6595" fmla="*/ 2547223 h 3120348"/>
              <a:gd name="connsiteX6596" fmla="*/ 1837532 w 5135807"/>
              <a:gd name="connsiteY6596" fmla="*/ 2547223 h 3120348"/>
              <a:gd name="connsiteX6597" fmla="*/ 1843314 w 5135807"/>
              <a:gd name="connsiteY6597" fmla="*/ 2538539 h 3120348"/>
              <a:gd name="connsiteX6598" fmla="*/ 1846204 w 5135807"/>
              <a:gd name="connsiteY6598" fmla="*/ 2535644 h 3120348"/>
              <a:gd name="connsiteX6599" fmla="*/ 1851986 w 5135807"/>
              <a:gd name="connsiteY6599" fmla="*/ 2541433 h 3120348"/>
              <a:gd name="connsiteX6600" fmla="*/ 1863548 w 5135807"/>
              <a:gd name="connsiteY6600" fmla="*/ 2538539 h 3120348"/>
              <a:gd name="connsiteX6601" fmla="*/ 1872220 w 5135807"/>
              <a:gd name="connsiteY6601" fmla="*/ 2547223 h 3120348"/>
              <a:gd name="connsiteX6602" fmla="*/ 1878002 w 5135807"/>
              <a:gd name="connsiteY6602" fmla="*/ 2544328 h 3120348"/>
              <a:gd name="connsiteX6603" fmla="*/ 1875111 w 5135807"/>
              <a:gd name="connsiteY6603" fmla="*/ 2538539 h 3120348"/>
              <a:gd name="connsiteX6604" fmla="*/ 1892455 w 5135807"/>
              <a:gd name="connsiteY6604" fmla="*/ 2526961 h 3120348"/>
              <a:gd name="connsiteX6605" fmla="*/ 1863548 w 5135807"/>
              <a:gd name="connsiteY6605" fmla="*/ 2526961 h 3120348"/>
              <a:gd name="connsiteX6606" fmla="*/ 1849095 w 5135807"/>
              <a:gd name="connsiteY6606" fmla="*/ 2532750 h 3120348"/>
              <a:gd name="connsiteX6607" fmla="*/ 1846204 w 5135807"/>
              <a:gd name="connsiteY6607" fmla="*/ 2532750 h 3120348"/>
              <a:gd name="connsiteX6608" fmla="*/ 1846204 w 5135807"/>
              <a:gd name="connsiteY6608" fmla="*/ 2526961 h 3120348"/>
              <a:gd name="connsiteX6609" fmla="*/ 1828860 w 5135807"/>
              <a:gd name="connsiteY6609" fmla="*/ 2521171 h 3120348"/>
              <a:gd name="connsiteX6610" fmla="*/ 1799953 w 5135807"/>
              <a:gd name="connsiteY6610" fmla="*/ 2526961 h 3120348"/>
              <a:gd name="connsiteX6611" fmla="*/ 1797062 w 5135807"/>
              <a:gd name="connsiteY6611" fmla="*/ 2532750 h 3120348"/>
              <a:gd name="connsiteX6612" fmla="*/ 1808625 w 5135807"/>
              <a:gd name="connsiteY6612" fmla="*/ 2532750 h 3120348"/>
              <a:gd name="connsiteX6613" fmla="*/ 1805224 w 5135807"/>
              <a:gd name="connsiteY6613" fmla="*/ 2534112 h 3120348"/>
              <a:gd name="connsiteX6614" fmla="*/ 1793816 w 5135807"/>
              <a:gd name="connsiteY6614" fmla="*/ 2536323 h 3120348"/>
              <a:gd name="connsiteX6615" fmla="*/ 1768156 w 5135807"/>
              <a:gd name="connsiteY6615" fmla="*/ 2541433 h 3120348"/>
              <a:gd name="connsiteX6616" fmla="*/ 1762374 w 5135807"/>
              <a:gd name="connsiteY6616" fmla="*/ 2538539 h 3120348"/>
              <a:gd name="connsiteX6617" fmla="*/ 1756593 w 5135807"/>
              <a:gd name="connsiteY6617" fmla="*/ 2541433 h 3120348"/>
              <a:gd name="connsiteX6618" fmla="*/ 1719014 w 5135807"/>
              <a:gd name="connsiteY6618" fmla="*/ 2547223 h 3120348"/>
              <a:gd name="connsiteX6619" fmla="*/ 1716123 w 5135807"/>
              <a:gd name="connsiteY6619" fmla="*/ 2544328 h 3120348"/>
              <a:gd name="connsiteX6620" fmla="*/ 1701670 w 5135807"/>
              <a:gd name="connsiteY6620" fmla="*/ 2553012 h 3120348"/>
              <a:gd name="connsiteX6621" fmla="*/ 1695888 w 5135807"/>
              <a:gd name="connsiteY6621" fmla="*/ 2550117 h 3120348"/>
              <a:gd name="connsiteX6622" fmla="*/ 1640965 w 5135807"/>
              <a:gd name="connsiteY6622" fmla="*/ 2558801 h 3120348"/>
              <a:gd name="connsiteX6623" fmla="*/ 1638075 w 5135807"/>
              <a:gd name="connsiteY6623" fmla="*/ 2564590 h 3120348"/>
              <a:gd name="connsiteX6624" fmla="*/ 1640965 w 5135807"/>
              <a:gd name="connsiteY6624" fmla="*/ 2570379 h 3120348"/>
              <a:gd name="connsiteX6625" fmla="*/ 1646747 w 5135807"/>
              <a:gd name="connsiteY6625" fmla="*/ 2564590 h 3120348"/>
              <a:gd name="connsiteX6626" fmla="*/ 1681435 w 5135807"/>
              <a:gd name="connsiteY6626" fmla="*/ 2567485 h 3120348"/>
              <a:gd name="connsiteX6627" fmla="*/ 1681435 w 5135807"/>
              <a:gd name="connsiteY6627" fmla="*/ 2570379 h 3120348"/>
              <a:gd name="connsiteX6628" fmla="*/ 1669872 w 5135807"/>
              <a:gd name="connsiteY6628" fmla="*/ 2567485 h 3120348"/>
              <a:gd name="connsiteX6629" fmla="*/ 1661200 w 5135807"/>
              <a:gd name="connsiteY6629" fmla="*/ 2579063 h 3120348"/>
              <a:gd name="connsiteX6630" fmla="*/ 1666982 w 5135807"/>
              <a:gd name="connsiteY6630" fmla="*/ 2581957 h 3120348"/>
              <a:gd name="connsiteX6631" fmla="*/ 1649638 w 5135807"/>
              <a:gd name="connsiteY6631" fmla="*/ 2579063 h 3120348"/>
              <a:gd name="connsiteX6632" fmla="*/ 1640965 w 5135807"/>
              <a:gd name="connsiteY6632" fmla="*/ 2579063 h 3120348"/>
              <a:gd name="connsiteX6633" fmla="*/ 1635184 w 5135807"/>
              <a:gd name="connsiteY6633" fmla="*/ 2564590 h 3120348"/>
              <a:gd name="connsiteX6634" fmla="*/ 1623621 w 5135807"/>
              <a:gd name="connsiteY6634" fmla="*/ 2570379 h 3120348"/>
              <a:gd name="connsiteX6635" fmla="*/ 1629403 w 5135807"/>
              <a:gd name="connsiteY6635" fmla="*/ 2576168 h 3120348"/>
              <a:gd name="connsiteX6636" fmla="*/ 1612058 w 5135807"/>
              <a:gd name="connsiteY6636" fmla="*/ 2579063 h 3120348"/>
              <a:gd name="connsiteX6637" fmla="*/ 1603386 w 5135807"/>
              <a:gd name="connsiteY6637" fmla="*/ 2590641 h 3120348"/>
              <a:gd name="connsiteX6638" fmla="*/ 1597605 w 5135807"/>
              <a:gd name="connsiteY6638" fmla="*/ 2587747 h 3120348"/>
              <a:gd name="connsiteX6639" fmla="*/ 1591824 w 5135807"/>
              <a:gd name="connsiteY6639" fmla="*/ 2593536 h 3120348"/>
              <a:gd name="connsiteX6640" fmla="*/ 1588933 w 5135807"/>
              <a:gd name="connsiteY6640" fmla="*/ 2584852 h 3120348"/>
              <a:gd name="connsiteX6641" fmla="*/ 1580261 w 5135807"/>
              <a:gd name="connsiteY6641" fmla="*/ 2581957 h 3120348"/>
              <a:gd name="connsiteX6642" fmla="*/ 1568698 w 5135807"/>
              <a:gd name="connsiteY6642" fmla="*/ 2587747 h 3120348"/>
              <a:gd name="connsiteX6643" fmla="*/ 1560026 w 5135807"/>
              <a:gd name="connsiteY6643" fmla="*/ 2599325 h 3120348"/>
              <a:gd name="connsiteX6644" fmla="*/ 1551354 w 5135807"/>
              <a:gd name="connsiteY6644" fmla="*/ 2590641 h 3120348"/>
              <a:gd name="connsiteX6645" fmla="*/ 1545573 w 5135807"/>
              <a:gd name="connsiteY6645" fmla="*/ 2593536 h 3120348"/>
              <a:gd name="connsiteX6646" fmla="*/ 1544376 w 5135807"/>
              <a:gd name="connsiteY6646" fmla="*/ 2595895 h 3120348"/>
              <a:gd name="connsiteX6647" fmla="*/ 1541101 w 5135807"/>
              <a:gd name="connsiteY6647" fmla="*/ 2594757 h 3120348"/>
              <a:gd name="connsiteX6648" fmla="*/ 1544082 w 5135807"/>
              <a:gd name="connsiteY6648" fmla="*/ 2596475 h 3120348"/>
              <a:gd name="connsiteX6649" fmla="*/ 1544376 w 5135807"/>
              <a:gd name="connsiteY6649" fmla="*/ 2595895 h 3120348"/>
              <a:gd name="connsiteX6650" fmla="*/ 1554245 w 5135807"/>
              <a:gd name="connsiteY6650" fmla="*/ 2599325 h 3120348"/>
              <a:gd name="connsiteX6651" fmla="*/ 1539791 w 5135807"/>
              <a:gd name="connsiteY6651" fmla="*/ 2599325 h 3120348"/>
              <a:gd name="connsiteX6652" fmla="*/ 1539791 w 5135807"/>
              <a:gd name="connsiteY6652" fmla="*/ 2593536 h 3120348"/>
              <a:gd name="connsiteX6653" fmla="*/ 1565808 w 5135807"/>
              <a:gd name="connsiteY6653" fmla="*/ 2584852 h 3120348"/>
              <a:gd name="connsiteX6654" fmla="*/ 1562917 w 5135807"/>
              <a:gd name="connsiteY6654" fmla="*/ 2579063 h 3120348"/>
              <a:gd name="connsiteX6655" fmla="*/ 1560026 w 5135807"/>
              <a:gd name="connsiteY6655" fmla="*/ 2576168 h 3120348"/>
              <a:gd name="connsiteX6656" fmla="*/ 1551354 w 5135807"/>
              <a:gd name="connsiteY6656" fmla="*/ 2581957 h 3120348"/>
              <a:gd name="connsiteX6657" fmla="*/ 1516666 w 5135807"/>
              <a:gd name="connsiteY6657" fmla="*/ 2590641 h 3120348"/>
              <a:gd name="connsiteX6658" fmla="*/ 1505103 w 5135807"/>
              <a:gd name="connsiteY6658" fmla="*/ 2596430 h 3120348"/>
              <a:gd name="connsiteX6659" fmla="*/ 1516666 w 5135807"/>
              <a:gd name="connsiteY6659" fmla="*/ 2605114 h 3120348"/>
              <a:gd name="connsiteX6660" fmla="*/ 1522447 w 5135807"/>
              <a:gd name="connsiteY6660" fmla="*/ 2599325 h 3120348"/>
              <a:gd name="connsiteX6661" fmla="*/ 1536901 w 5135807"/>
              <a:gd name="connsiteY6661" fmla="*/ 2599325 h 3120348"/>
              <a:gd name="connsiteX6662" fmla="*/ 1516666 w 5135807"/>
              <a:gd name="connsiteY6662" fmla="*/ 2610903 h 3120348"/>
              <a:gd name="connsiteX6663" fmla="*/ 1499322 w 5135807"/>
              <a:gd name="connsiteY6663" fmla="*/ 2610903 h 3120348"/>
              <a:gd name="connsiteX6664" fmla="*/ 1484868 w 5135807"/>
              <a:gd name="connsiteY6664" fmla="*/ 2608009 h 3120348"/>
              <a:gd name="connsiteX6665" fmla="*/ 1470415 w 5135807"/>
              <a:gd name="connsiteY6665" fmla="*/ 2613798 h 3120348"/>
              <a:gd name="connsiteX6666" fmla="*/ 1458852 w 5135807"/>
              <a:gd name="connsiteY6666" fmla="*/ 2610903 h 3120348"/>
              <a:gd name="connsiteX6667" fmla="*/ 1389476 w 5135807"/>
              <a:gd name="connsiteY6667" fmla="*/ 2622481 h 3120348"/>
              <a:gd name="connsiteX6668" fmla="*/ 1360569 w 5135807"/>
              <a:gd name="connsiteY6668" fmla="*/ 2634060 h 3120348"/>
              <a:gd name="connsiteX6669" fmla="*/ 1366350 w 5135807"/>
              <a:gd name="connsiteY6669" fmla="*/ 2636954 h 3120348"/>
              <a:gd name="connsiteX6670" fmla="*/ 1383694 w 5135807"/>
              <a:gd name="connsiteY6670" fmla="*/ 2631165 h 3120348"/>
              <a:gd name="connsiteX6671" fmla="*/ 1398148 w 5135807"/>
              <a:gd name="connsiteY6671" fmla="*/ 2631165 h 3120348"/>
              <a:gd name="connsiteX6672" fmla="*/ 1395257 w 5135807"/>
              <a:gd name="connsiteY6672" fmla="*/ 2634060 h 3120348"/>
              <a:gd name="connsiteX6673" fmla="*/ 1395257 w 5135807"/>
              <a:gd name="connsiteY6673" fmla="*/ 2636954 h 3120348"/>
              <a:gd name="connsiteX6674" fmla="*/ 1458852 w 5135807"/>
              <a:gd name="connsiteY6674" fmla="*/ 2631165 h 3120348"/>
              <a:gd name="connsiteX6675" fmla="*/ 1479087 w 5135807"/>
              <a:gd name="connsiteY6675" fmla="*/ 2631165 h 3120348"/>
              <a:gd name="connsiteX6676" fmla="*/ 1484868 w 5135807"/>
              <a:gd name="connsiteY6676" fmla="*/ 2639849 h 3120348"/>
              <a:gd name="connsiteX6677" fmla="*/ 1473306 w 5135807"/>
              <a:gd name="connsiteY6677" fmla="*/ 2639849 h 3120348"/>
              <a:gd name="connsiteX6678" fmla="*/ 1453071 w 5135807"/>
              <a:gd name="connsiteY6678" fmla="*/ 2634060 h 3120348"/>
              <a:gd name="connsiteX6679" fmla="*/ 1406820 w 5135807"/>
              <a:gd name="connsiteY6679" fmla="*/ 2639849 h 3120348"/>
              <a:gd name="connsiteX6680" fmla="*/ 1403929 w 5135807"/>
              <a:gd name="connsiteY6680" fmla="*/ 2636954 h 3120348"/>
              <a:gd name="connsiteX6681" fmla="*/ 1349006 w 5135807"/>
              <a:gd name="connsiteY6681" fmla="*/ 2642743 h 3120348"/>
              <a:gd name="connsiteX6682" fmla="*/ 1331662 w 5135807"/>
              <a:gd name="connsiteY6682" fmla="*/ 2639849 h 3120348"/>
              <a:gd name="connsiteX6683" fmla="*/ 1317209 w 5135807"/>
              <a:gd name="connsiteY6683" fmla="*/ 2642743 h 3120348"/>
              <a:gd name="connsiteX6684" fmla="*/ 1314318 w 5135807"/>
              <a:gd name="connsiteY6684" fmla="*/ 2648532 h 3120348"/>
              <a:gd name="connsiteX6685" fmla="*/ 1302755 w 5135807"/>
              <a:gd name="connsiteY6685" fmla="*/ 2645638 h 3120348"/>
              <a:gd name="connsiteX6686" fmla="*/ 1285411 w 5135807"/>
              <a:gd name="connsiteY6686" fmla="*/ 2648532 h 3120348"/>
              <a:gd name="connsiteX6687" fmla="*/ 1268761 w 5135807"/>
              <a:gd name="connsiteY6687" fmla="*/ 2657216 h 3120348"/>
              <a:gd name="connsiteX6688" fmla="*/ 1265176 w 5135807"/>
              <a:gd name="connsiteY6688" fmla="*/ 2657216 h 3120348"/>
              <a:gd name="connsiteX6689" fmla="*/ 1264839 w 5135807"/>
              <a:gd name="connsiteY6689" fmla="*/ 2657893 h 3120348"/>
              <a:gd name="connsiteX6690" fmla="*/ 1242051 w 5135807"/>
              <a:gd name="connsiteY6690" fmla="*/ 2660111 h 3120348"/>
              <a:gd name="connsiteX6691" fmla="*/ 1242051 w 5135807"/>
              <a:gd name="connsiteY6691" fmla="*/ 2663005 h 3120348"/>
              <a:gd name="connsiteX6692" fmla="*/ 1262285 w 5135807"/>
              <a:gd name="connsiteY6692" fmla="*/ 2663005 h 3120348"/>
              <a:gd name="connsiteX6693" fmla="*/ 1291192 w 5135807"/>
              <a:gd name="connsiteY6693" fmla="*/ 2660111 h 3120348"/>
              <a:gd name="connsiteX6694" fmla="*/ 1302755 w 5135807"/>
              <a:gd name="connsiteY6694" fmla="*/ 2665900 h 3120348"/>
              <a:gd name="connsiteX6695" fmla="*/ 1314318 w 5135807"/>
              <a:gd name="connsiteY6695" fmla="*/ 2663005 h 3120348"/>
              <a:gd name="connsiteX6696" fmla="*/ 1314318 w 5135807"/>
              <a:gd name="connsiteY6696" fmla="*/ 2665900 h 3120348"/>
              <a:gd name="connsiteX6697" fmla="*/ 1328771 w 5135807"/>
              <a:gd name="connsiteY6697" fmla="*/ 2665900 h 3120348"/>
              <a:gd name="connsiteX6698" fmla="*/ 1363460 w 5135807"/>
              <a:gd name="connsiteY6698" fmla="*/ 2665900 h 3120348"/>
              <a:gd name="connsiteX6699" fmla="*/ 1386585 w 5135807"/>
              <a:gd name="connsiteY6699" fmla="*/ 2660111 h 3120348"/>
              <a:gd name="connsiteX6700" fmla="*/ 1380804 w 5135807"/>
              <a:gd name="connsiteY6700" fmla="*/ 2665900 h 3120348"/>
              <a:gd name="connsiteX6701" fmla="*/ 1389476 w 5135807"/>
              <a:gd name="connsiteY6701" fmla="*/ 2668794 h 3120348"/>
              <a:gd name="connsiteX6702" fmla="*/ 1418383 w 5135807"/>
              <a:gd name="connsiteY6702" fmla="*/ 2665900 h 3120348"/>
              <a:gd name="connsiteX6703" fmla="*/ 1409711 w 5135807"/>
              <a:gd name="connsiteY6703" fmla="*/ 2671689 h 3120348"/>
              <a:gd name="connsiteX6704" fmla="*/ 1415492 w 5135807"/>
              <a:gd name="connsiteY6704" fmla="*/ 2674584 h 3120348"/>
              <a:gd name="connsiteX6705" fmla="*/ 1424164 w 5135807"/>
              <a:gd name="connsiteY6705" fmla="*/ 2665900 h 3120348"/>
              <a:gd name="connsiteX6706" fmla="*/ 1429945 w 5135807"/>
              <a:gd name="connsiteY6706" fmla="*/ 2671689 h 3120348"/>
              <a:gd name="connsiteX6707" fmla="*/ 1429945 w 5135807"/>
              <a:gd name="connsiteY6707" fmla="*/ 2665900 h 3120348"/>
              <a:gd name="connsiteX6708" fmla="*/ 1435727 w 5135807"/>
              <a:gd name="connsiteY6708" fmla="*/ 2668794 h 3120348"/>
              <a:gd name="connsiteX6709" fmla="*/ 1458898 w 5135807"/>
              <a:gd name="connsiteY6709" fmla="*/ 2662689 h 3120348"/>
              <a:gd name="connsiteX6710" fmla="*/ 1463543 w 5135807"/>
              <a:gd name="connsiteY6710" fmla="*/ 2665289 h 3120348"/>
              <a:gd name="connsiteX6711" fmla="*/ 1460388 w 5135807"/>
              <a:gd name="connsiteY6711" fmla="*/ 2667709 h 3120348"/>
              <a:gd name="connsiteX6712" fmla="*/ 1458852 w 5135807"/>
              <a:gd name="connsiteY6712" fmla="*/ 2668794 h 3120348"/>
              <a:gd name="connsiteX6713" fmla="*/ 1463789 w 5135807"/>
              <a:gd name="connsiteY6713" fmla="*/ 2666323 h 3120348"/>
              <a:gd name="connsiteX6714" fmla="*/ 1453071 w 5135807"/>
              <a:gd name="connsiteY6714" fmla="*/ 2677478 h 3120348"/>
              <a:gd name="connsiteX6715" fmla="*/ 1450180 w 5135807"/>
              <a:gd name="connsiteY6715" fmla="*/ 2674584 h 3120348"/>
              <a:gd name="connsiteX6716" fmla="*/ 1444399 w 5135807"/>
              <a:gd name="connsiteY6716" fmla="*/ 2680373 h 3120348"/>
              <a:gd name="connsiteX6717" fmla="*/ 1418383 w 5135807"/>
              <a:gd name="connsiteY6717" fmla="*/ 2683267 h 3120348"/>
              <a:gd name="connsiteX6718" fmla="*/ 1409711 w 5135807"/>
              <a:gd name="connsiteY6718" fmla="*/ 2680373 h 3120348"/>
              <a:gd name="connsiteX6719" fmla="*/ 1398148 w 5135807"/>
              <a:gd name="connsiteY6719" fmla="*/ 2677478 h 3120348"/>
              <a:gd name="connsiteX6720" fmla="*/ 1398148 w 5135807"/>
              <a:gd name="connsiteY6720" fmla="*/ 2689056 h 3120348"/>
              <a:gd name="connsiteX6721" fmla="*/ 1395257 w 5135807"/>
              <a:gd name="connsiteY6721" fmla="*/ 2689056 h 3120348"/>
              <a:gd name="connsiteX6722" fmla="*/ 1395257 w 5135807"/>
              <a:gd name="connsiteY6722" fmla="*/ 2680373 h 3120348"/>
              <a:gd name="connsiteX6723" fmla="*/ 1366350 w 5135807"/>
              <a:gd name="connsiteY6723" fmla="*/ 2686162 h 3120348"/>
              <a:gd name="connsiteX6724" fmla="*/ 1360569 w 5135807"/>
              <a:gd name="connsiteY6724" fmla="*/ 2691951 h 3120348"/>
              <a:gd name="connsiteX6725" fmla="*/ 1354787 w 5135807"/>
              <a:gd name="connsiteY6725" fmla="*/ 2691951 h 3120348"/>
              <a:gd name="connsiteX6726" fmla="*/ 1360569 w 5135807"/>
              <a:gd name="connsiteY6726" fmla="*/ 2689056 h 3120348"/>
              <a:gd name="connsiteX6727" fmla="*/ 1357392 w 5135807"/>
              <a:gd name="connsiteY6727" fmla="*/ 2687466 h 3120348"/>
              <a:gd name="connsiteX6728" fmla="*/ 1357543 w 5135807"/>
              <a:gd name="connsiteY6728" fmla="*/ 2685710 h 3120348"/>
              <a:gd name="connsiteX6729" fmla="*/ 1337443 w 5135807"/>
              <a:gd name="connsiteY6729" fmla="*/ 2671689 h 3120348"/>
              <a:gd name="connsiteX6730" fmla="*/ 1331662 w 5135807"/>
              <a:gd name="connsiteY6730" fmla="*/ 2683267 h 3120348"/>
              <a:gd name="connsiteX6731" fmla="*/ 1325881 w 5135807"/>
              <a:gd name="connsiteY6731" fmla="*/ 2686162 h 3120348"/>
              <a:gd name="connsiteX6732" fmla="*/ 1320099 w 5135807"/>
              <a:gd name="connsiteY6732" fmla="*/ 2680373 h 3120348"/>
              <a:gd name="connsiteX6733" fmla="*/ 1302755 w 5135807"/>
              <a:gd name="connsiteY6733" fmla="*/ 2691951 h 3120348"/>
              <a:gd name="connsiteX6734" fmla="*/ 1296974 w 5135807"/>
              <a:gd name="connsiteY6734" fmla="*/ 2689056 h 3120348"/>
              <a:gd name="connsiteX6735" fmla="*/ 1276739 w 5135807"/>
              <a:gd name="connsiteY6735" fmla="*/ 2694846 h 3120348"/>
              <a:gd name="connsiteX6736" fmla="*/ 1250723 w 5135807"/>
              <a:gd name="connsiteY6736" fmla="*/ 2691951 h 3120348"/>
              <a:gd name="connsiteX6737" fmla="*/ 1243189 w 5135807"/>
              <a:gd name="connsiteY6737" fmla="*/ 2697610 h 3120348"/>
              <a:gd name="connsiteX6738" fmla="*/ 1240473 w 5135807"/>
              <a:gd name="connsiteY6738" fmla="*/ 2696845 h 3120348"/>
              <a:gd name="connsiteX6739" fmla="*/ 1240605 w 5135807"/>
              <a:gd name="connsiteY6739" fmla="*/ 2696655 h 3120348"/>
              <a:gd name="connsiteX6740" fmla="*/ 1239445 w 5135807"/>
              <a:gd name="connsiteY6740" fmla="*/ 2696555 h 3120348"/>
              <a:gd name="connsiteX6741" fmla="*/ 1233379 w 5135807"/>
              <a:gd name="connsiteY6741" fmla="*/ 2694846 h 3120348"/>
              <a:gd name="connsiteX6742" fmla="*/ 1234824 w 5135807"/>
              <a:gd name="connsiteY6742" fmla="*/ 2696157 h 3120348"/>
              <a:gd name="connsiteX6743" fmla="*/ 1239445 w 5135807"/>
              <a:gd name="connsiteY6743" fmla="*/ 2696555 h 3120348"/>
              <a:gd name="connsiteX6744" fmla="*/ 1240473 w 5135807"/>
              <a:gd name="connsiteY6744" fmla="*/ 2696845 h 3120348"/>
              <a:gd name="connsiteX6745" fmla="*/ 1239883 w 5135807"/>
              <a:gd name="connsiteY6745" fmla="*/ 2697695 h 3120348"/>
              <a:gd name="connsiteX6746" fmla="*/ 1221816 w 5135807"/>
              <a:gd name="connsiteY6746" fmla="*/ 2700635 h 3120348"/>
              <a:gd name="connsiteX6747" fmla="*/ 1215485 w 5135807"/>
              <a:gd name="connsiteY6747" fmla="*/ 2694296 h 3120348"/>
              <a:gd name="connsiteX6748" fmla="*/ 1216802 w 5135807"/>
              <a:gd name="connsiteY6748" fmla="*/ 2692358 h 3120348"/>
              <a:gd name="connsiteX6749" fmla="*/ 1213144 w 5135807"/>
              <a:gd name="connsiteY6749" fmla="*/ 2691951 h 3120348"/>
              <a:gd name="connsiteX6750" fmla="*/ 1214228 w 5135807"/>
              <a:gd name="connsiteY6750" fmla="*/ 2693037 h 3120348"/>
              <a:gd name="connsiteX6751" fmla="*/ 1215485 w 5135807"/>
              <a:gd name="connsiteY6751" fmla="*/ 2694296 h 3120348"/>
              <a:gd name="connsiteX6752" fmla="*/ 1213144 w 5135807"/>
              <a:gd name="connsiteY6752" fmla="*/ 2697740 h 3120348"/>
              <a:gd name="connsiteX6753" fmla="*/ 1213144 w 5135807"/>
              <a:gd name="connsiteY6753" fmla="*/ 2694846 h 3120348"/>
              <a:gd name="connsiteX6754" fmla="*/ 1204472 w 5135807"/>
              <a:gd name="connsiteY6754" fmla="*/ 2697740 h 3120348"/>
              <a:gd name="connsiteX6755" fmla="*/ 1204472 w 5135807"/>
              <a:gd name="connsiteY6755" fmla="*/ 2703529 h 3120348"/>
              <a:gd name="connsiteX6756" fmla="*/ 1178456 w 5135807"/>
              <a:gd name="connsiteY6756" fmla="*/ 2700635 h 3120348"/>
              <a:gd name="connsiteX6757" fmla="*/ 1192909 w 5135807"/>
              <a:gd name="connsiteY6757" fmla="*/ 2694846 h 3120348"/>
              <a:gd name="connsiteX6758" fmla="*/ 1187128 w 5135807"/>
              <a:gd name="connsiteY6758" fmla="*/ 2689056 h 3120348"/>
              <a:gd name="connsiteX6759" fmla="*/ 1174481 w 5135807"/>
              <a:gd name="connsiteY6759" fmla="*/ 2694122 h 3120348"/>
              <a:gd name="connsiteX6760" fmla="*/ 1174357 w 5135807"/>
              <a:gd name="connsiteY6760" fmla="*/ 2694172 h 3120348"/>
              <a:gd name="connsiteX6761" fmla="*/ 1158221 w 5135807"/>
              <a:gd name="connsiteY6761" fmla="*/ 2689056 h 3120348"/>
              <a:gd name="connsiteX6762" fmla="*/ 1155330 w 5135807"/>
              <a:gd name="connsiteY6762" fmla="*/ 2694846 h 3120348"/>
              <a:gd name="connsiteX6763" fmla="*/ 1152439 w 5135807"/>
              <a:gd name="connsiteY6763" fmla="*/ 2700635 h 3120348"/>
              <a:gd name="connsiteX6764" fmla="*/ 1158221 w 5135807"/>
              <a:gd name="connsiteY6764" fmla="*/ 2703529 h 3120348"/>
              <a:gd name="connsiteX6765" fmla="*/ 1123532 w 5135807"/>
              <a:gd name="connsiteY6765" fmla="*/ 2703529 h 3120348"/>
              <a:gd name="connsiteX6766" fmla="*/ 1129314 w 5135807"/>
              <a:gd name="connsiteY6766" fmla="*/ 2697740 h 3120348"/>
              <a:gd name="connsiteX6767" fmla="*/ 1129958 w 5135807"/>
              <a:gd name="connsiteY6767" fmla="*/ 2698543 h 3120348"/>
              <a:gd name="connsiteX6768" fmla="*/ 1127282 w 5135807"/>
              <a:gd name="connsiteY6768" fmla="*/ 2699775 h 3120348"/>
              <a:gd name="connsiteX6769" fmla="*/ 1131889 w 5135807"/>
              <a:gd name="connsiteY6769" fmla="*/ 2700951 h 3120348"/>
              <a:gd name="connsiteX6770" fmla="*/ 1129958 w 5135807"/>
              <a:gd name="connsiteY6770" fmla="*/ 2698543 h 3120348"/>
              <a:gd name="connsiteX6771" fmla="*/ 1137986 w 5135807"/>
              <a:gd name="connsiteY6771" fmla="*/ 2694846 h 3120348"/>
              <a:gd name="connsiteX6772" fmla="*/ 1123532 w 5135807"/>
              <a:gd name="connsiteY6772" fmla="*/ 2691951 h 3120348"/>
              <a:gd name="connsiteX6773" fmla="*/ 1120642 w 5135807"/>
              <a:gd name="connsiteY6773" fmla="*/ 2694846 h 3120348"/>
              <a:gd name="connsiteX6774" fmla="*/ 1117751 w 5135807"/>
              <a:gd name="connsiteY6774" fmla="*/ 2691951 h 3120348"/>
              <a:gd name="connsiteX6775" fmla="*/ 1111970 w 5135807"/>
              <a:gd name="connsiteY6775" fmla="*/ 2694846 h 3120348"/>
              <a:gd name="connsiteX6776" fmla="*/ 1107995 w 5135807"/>
              <a:gd name="connsiteY6776" fmla="*/ 2697831 h 3120348"/>
              <a:gd name="connsiteX6777" fmla="*/ 1105023 w 5135807"/>
              <a:gd name="connsiteY6777" fmla="*/ 2698316 h 3120348"/>
              <a:gd name="connsiteX6778" fmla="*/ 1096794 w 5135807"/>
              <a:gd name="connsiteY6778" fmla="*/ 2695569 h 3120348"/>
              <a:gd name="connsiteX6779" fmla="*/ 1094626 w 5135807"/>
              <a:gd name="connsiteY6779" fmla="*/ 2694846 h 3120348"/>
              <a:gd name="connsiteX6780" fmla="*/ 1081979 w 5135807"/>
              <a:gd name="connsiteY6780" fmla="*/ 2699912 h 3120348"/>
              <a:gd name="connsiteX6781" fmla="*/ 1081377 w 5135807"/>
              <a:gd name="connsiteY6781" fmla="*/ 2700153 h 3120348"/>
              <a:gd name="connsiteX6782" fmla="*/ 1080534 w 5135807"/>
              <a:gd name="connsiteY6782" fmla="*/ 2698464 h 3120348"/>
              <a:gd name="connsiteX6783" fmla="*/ 1080172 w 5135807"/>
              <a:gd name="connsiteY6783" fmla="*/ 2697740 h 3120348"/>
              <a:gd name="connsiteX6784" fmla="*/ 1079140 w 5135807"/>
              <a:gd name="connsiteY6784" fmla="*/ 2700842 h 3120348"/>
              <a:gd name="connsiteX6785" fmla="*/ 1078366 w 5135807"/>
              <a:gd name="connsiteY6785" fmla="*/ 2700997 h 3120348"/>
              <a:gd name="connsiteX6786" fmla="*/ 1078978 w 5135807"/>
              <a:gd name="connsiteY6786" fmla="*/ 2701327 h 3120348"/>
              <a:gd name="connsiteX6787" fmla="*/ 1077643 w 5135807"/>
              <a:gd name="connsiteY6787" fmla="*/ 2705339 h 3120348"/>
              <a:gd name="connsiteX6788" fmla="*/ 1077281 w 5135807"/>
              <a:gd name="connsiteY6788" fmla="*/ 2706424 h 3120348"/>
              <a:gd name="connsiteX6789" fmla="*/ 1074391 w 5135807"/>
              <a:gd name="connsiteY6789" fmla="*/ 2703529 h 3120348"/>
              <a:gd name="connsiteX6790" fmla="*/ 1068609 w 5135807"/>
              <a:gd name="connsiteY6790" fmla="*/ 2709318 h 3120348"/>
              <a:gd name="connsiteX6791" fmla="*/ 1068609 w 5135807"/>
              <a:gd name="connsiteY6791" fmla="*/ 2706424 h 3120348"/>
              <a:gd name="connsiteX6792" fmla="*/ 1065719 w 5135807"/>
              <a:gd name="connsiteY6792" fmla="*/ 2703529 h 3120348"/>
              <a:gd name="connsiteX6793" fmla="*/ 1042593 w 5135807"/>
              <a:gd name="connsiteY6793" fmla="*/ 2709318 h 3120348"/>
              <a:gd name="connsiteX6794" fmla="*/ 1045484 w 5135807"/>
              <a:gd name="connsiteY6794" fmla="*/ 2703529 h 3120348"/>
              <a:gd name="connsiteX6795" fmla="*/ 1035367 w 5135807"/>
              <a:gd name="connsiteY6795" fmla="*/ 2700997 h 3120348"/>
              <a:gd name="connsiteX6796" fmla="*/ 1034683 w 5135807"/>
              <a:gd name="connsiteY6796" fmla="*/ 2700826 h 3120348"/>
              <a:gd name="connsiteX6797" fmla="*/ 1039612 w 5135807"/>
              <a:gd name="connsiteY6797" fmla="*/ 2699414 h 3120348"/>
              <a:gd name="connsiteX6798" fmla="*/ 1033921 w 5135807"/>
              <a:gd name="connsiteY6798" fmla="*/ 2700635 h 3120348"/>
              <a:gd name="connsiteX6799" fmla="*/ 1034683 w 5135807"/>
              <a:gd name="connsiteY6799" fmla="*/ 2700826 h 3120348"/>
              <a:gd name="connsiteX6800" fmla="*/ 1025249 w 5135807"/>
              <a:gd name="connsiteY6800" fmla="*/ 2703529 h 3120348"/>
              <a:gd name="connsiteX6801" fmla="*/ 1022358 w 5135807"/>
              <a:gd name="connsiteY6801" fmla="*/ 2703529 h 3120348"/>
              <a:gd name="connsiteX6802" fmla="*/ 1007905 w 5135807"/>
              <a:gd name="connsiteY6802" fmla="*/ 2706424 h 3120348"/>
              <a:gd name="connsiteX6803" fmla="*/ 999233 w 5135807"/>
              <a:gd name="connsiteY6803" fmla="*/ 2706424 h 3120348"/>
              <a:gd name="connsiteX6804" fmla="*/ 999233 w 5135807"/>
              <a:gd name="connsiteY6804" fmla="*/ 2715108 h 3120348"/>
              <a:gd name="connsiteX6805" fmla="*/ 997662 w 5135807"/>
              <a:gd name="connsiteY6805" fmla="*/ 2716744 h 3120348"/>
              <a:gd name="connsiteX6806" fmla="*/ 984779 w 5135807"/>
              <a:gd name="connsiteY6806" fmla="*/ 2709318 h 3120348"/>
              <a:gd name="connsiteX6807" fmla="*/ 981889 w 5135807"/>
              <a:gd name="connsiteY6807" fmla="*/ 2715108 h 3120348"/>
              <a:gd name="connsiteX6808" fmla="*/ 961654 w 5135807"/>
              <a:gd name="connsiteY6808" fmla="*/ 2706424 h 3120348"/>
              <a:gd name="connsiteX6809" fmla="*/ 976107 w 5135807"/>
              <a:gd name="connsiteY6809" fmla="*/ 2706424 h 3120348"/>
              <a:gd name="connsiteX6810" fmla="*/ 976107 w 5135807"/>
              <a:gd name="connsiteY6810" fmla="*/ 2697740 h 3120348"/>
              <a:gd name="connsiteX6811" fmla="*/ 981889 w 5135807"/>
              <a:gd name="connsiteY6811" fmla="*/ 2694846 h 3120348"/>
              <a:gd name="connsiteX6812" fmla="*/ 976107 w 5135807"/>
              <a:gd name="connsiteY6812" fmla="*/ 2694846 h 3120348"/>
              <a:gd name="connsiteX6813" fmla="*/ 964545 w 5135807"/>
              <a:gd name="connsiteY6813" fmla="*/ 2703529 h 3120348"/>
              <a:gd name="connsiteX6814" fmla="*/ 941419 w 5135807"/>
              <a:gd name="connsiteY6814" fmla="*/ 2700635 h 3120348"/>
              <a:gd name="connsiteX6815" fmla="*/ 929856 w 5135807"/>
              <a:gd name="connsiteY6815" fmla="*/ 2703529 h 3120348"/>
              <a:gd name="connsiteX6816" fmla="*/ 952982 w 5135807"/>
              <a:gd name="connsiteY6816" fmla="*/ 2706424 h 3120348"/>
              <a:gd name="connsiteX6817" fmla="*/ 947201 w 5135807"/>
              <a:gd name="connsiteY6817" fmla="*/ 2712213 h 3120348"/>
              <a:gd name="connsiteX6818" fmla="*/ 947645 w 5135807"/>
              <a:gd name="connsiteY6818" fmla="*/ 2713549 h 3120348"/>
              <a:gd name="connsiteX6819" fmla="*/ 942865 w 5135807"/>
              <a:gd name="connsiteY6819" fmla="*/ 2714746 h 3120348"/>
              <a:gd name="connsiteX6820" fmla="*/ 941419 w 5135807"/>
              <a:gd name="connsiteY6820" fmla="*/ 2715108 h 3120348"/>
              <a:gd name="connsiteX6821" fmla="*/ 935638 w 5135807"/>
              <a:gd name="connsiteY6821" fmla="*/ 2718002 h 3120348"/>
              <a:gd name="connsiteX6822" fmla="*/ 944310 w 5135807"/>
              <a:gd name="connsiteY6822" fmla="*/ 2723791 h 3120348"/>
              <a:gd name="connsiteX6823" fmla="*/ 918294 w 5135807"/>
              <a:gd name="connsiteY6823" fmla="*/ 2732475 h 3120348"/>
              <a:gd name="connsiteX6824" fmla="*/ 906731 w 5135807"/>
              <a:gd name="connsiteY6824" fmla="*/ 2729580 h 3120348"/>
              <a:gd name="connsiteX6825" fmla="*/ 915403 w 5135807"/>
              <a:gd name="connsiteY6825" fmla="*/ 2726686 h 3120348"/>
              <a:gd name="connsiteX6826" fmla="*/ 903840 w 5135807"/>
              <a:gd name="connsiteY6826" fmla="*/ 2720897 h 3120348"/>
              <a:gd name="connsiteX6827" fmla="*/ 892277 w 5135807"/>
              <a:gd name="connsiteY6827" fmla="*/ 2726686 h 3120348"/>
              <a:gd name="connsiteX6828" fmla="*/ 889387 w 5135807"/>
              <a:gd name="connsiteY6828" fmla="*/ 2732475 h 3120348"/>
              <a:gd name="connsiteX6829" fmla="*/ 880715 w 5135807"/>
              <a:gd name="connsiteY6829" fmla="*/ 2741159 h 3120348"/>
              <a:gd name="connsiteX6830" fmla="*/ 883605 w 5135807"/>
              <a:gd name="connsiteY6830" fmla="*/ 2746948 h 3120348"/>
              <a:gd name="connsiteX6831" fmla="*/ 886496 w 5135807"/>
              <a:gd name="connsiteY6831" fmla="*/ 2749842 h 3120348"/>
              <a:gd name="connsiteX6832" fmla="*/ 892277 w 5135807"/>
              <a:gd name="connsiteY6832" fmla="*/ 2744053 h 3120348"/>
              <a:gd name="connsiteX6833" fmla="*/ 903840 w 5135807"/>
              <a:gd name="connsiteY6833" fmla="*/ 2744053 h 3120348"/>
              <a:gd name="connsiteX6834" fmla="*/ 900950 w 5135807"/>
              <a:gd name="connsiteY6834" fmla="*/ 2746948 h 3120348"/>
              <a:gd name="connsiteX6835" fmla="*/ 903840 w 5135807"/>
              <a:gd name="connsiteY6835" fmla="*/ 2752737 h 3120348"/>
              <a:gd name="connsiteX6836" fmla="*/ 898059 w 5135807"/>
              <a:gd name="connsiteY6836" fmla="*/ 2755632 h 3120348"/>
              <a:gd name="connsiteX6837" fmla="*/ 906731 w 5135807"/>
              <a:gd name="connsiteY6837" fmla="*/ 2761421 h 3120348"/>
              <a:gd name="connsiteX6838" fmla="*/ 909622 w 5135807"/>
              <a:gd name="connsiteY6838" fmla="*/ 2767210 h 3120348"/>
              <a:gd name="connsiteX6839" fmla="*/ 915403 w 5135807"/>
              <a:gd name="connsiteY6839" fmla="*/ 2764315 h 3120348"/>
              <a:gd name="connsiteX6840" fmla="*/ 912512 w 5135807"/>
              <a:gd name="connsiteY6840" fmla="*/ 2761421 h 3120348"/>
              <a:gd name="connsiteX6841" fmla="*/ 926966 w 5135807"/>
              <a:gd name="connsiteY6841" fmla="*/ 2749842 h 3120348"/>
              <a:gd name="connsiteX6842" fmla="*/ 935638 w 5135807"/>
              <a:gd name="connsiteY6842" fmla="*/ 2752737 h 3120348"/>
              <a:gd name="connsiteX6843" fmla="*/ 939644 w 5135807"/>
              <a:gd name="connsiteY6843" fmla="*/ 2742709 h 3120348"/>
              <a:gd name="connsiteX6844" fmla="*/ 955873 w 5135807"/>
              <a:gd name="connsiteY6844" fmla="*/ 2746948 h 3120348"/>
              <a:gd name="connsiteX6845" fmla="*/ 964545 w 5135807"/>
              <a:gd name="connsiteY6845" fmla="*/ 2741159 h 3120348"/>
              <a:gd name="connsiteX6846" fmla="*/ 970326 w 5135807"/>
              <a:gd name="connsiteY6846" fmla="*/ 2744053 h 3120348"/>
              <a:gd name="connsiteX6847" fmla="*/ 964545 w 5135807"/>
              <a:gd name="connsiteY6847" fmla="*/ 2749842 h 3120348"/>
              <a:gd name="connsiteX6848" fmla="*/ 973217 w 5135807"/>
              <a:gd name="connsiteY6848" fmla="*/ 2758526 h 3120348"/>
              <a:gd name="connsiteX6849" fmla="*/ 987670 w 5135807"/>
              <a:gd name="connsiteY6849" fmla="*/ 2755632 h 3120348"/>
              <a:gd name="connsiteX6850" fmla="*/ 1005014 w 5135807"/>
              <a:gd name="connsiteY6850" fmla="*/ 2755632 h 3120348"/>
              <a:gd name="connsiteX6851" fmla="*/ 1005014 w 5135807"/>
              <a:gd name="connsiteY6851" fmla="*/ 2758526 h 3120348"/>
              <a:gd name="connsiteX6852" fmla="*/ 984779 w 5135807"/>
              <a:gd name="connsiteY6852" fmla="*/ 2767210 h 3120348"/>
              <a:gd name="connsiteX6853" fmla="*/ 976107 w 5135807"/>
              <a:gd name="connsiteY6853" fmla="*/ 2784577 h 3120348"/>
              <a:gd name="connsiteX6854" fmla="*/ 947201 w 5135807"/>
              <a:gd name="connsiteY6854" fmla="*/ 2784577 h 3120348"/>
              <a:gd name="connsiteX6855" fmla="*/ 947201 w 5135807"/>
              <a:gd name="connsiteY6855" fmla="*/ 2781683 h 3120348"/>
              <a:gd name="connsiteX6856" fmla="*/ 955873 w 5135807"/>
              <a:gd name="connsiteY6856" fmla="*/ 2781683 h 3120348"/>
              <a:gd name="connsiteX6857" fmla="*/ 950091 w 5135807"/>
              <a:gd name="connsiteY6857" fmla="*/ 2775894 h 3120348"/>
              <a:gd name="connsiteX6858" fmla="*/ 929856 w 5135807"/>
              <a:gd name="connsiteY6858" fmla="*/ 2775894 h 3120348"/>
              <a:gd name="connsiteX6859" fmla="*/ 926966 w 5135807"/>
              <a:gd name="connsiteY6859" fmla="*/ 2772999 h 3120348"/>
              <a:gd name="connsiteX6860" fmla="*/ 918294 w 5135807"/>
              <a:gd name="connsiteY6860" fmla="*/ 2775894 h 3120348"/>
              <a:gd name="connsiteX6861" fmla="*/ 924075 w 5135807"/>
              <a:gd name="connsiteY6861" fmla="*/ 2784577 h 3120348"/>
              <a:gd name="connsiteX6862" fmla="*/ 915403 w 5135807"/>
              <a:gd name="connsiteY6862" fmla="*/ 2787472 h 3120348"/>
              <a:gd name="connsiteX6863" fmla="*/ 921184 w 5135807"/>
              <a:gd name="connsiteY6863" fmla="*/ 2790366 h 3120348"/>
              <a:gd name="connsiteX6864" fmla="*/ 921184 w 5135807"/>
              <a:gd name="connsiteY6864" fmla="*/ 2796156 h 3120348"/>
              <a:gd name="connsiteX6865" fmla="*/ 912512 w 5135807"/>
              <a:gd name="connsiteY6865" fmla="*/ 2799050 h 3120348"/>
              <a:gd name="connsiteX6866" fmla="*/ 909806 w 5135807"/>
              <a:gd name="connsiteY6866" fmla="*/ 2796340 h 3120348"/>
              <a:gd name="connsiteX6867" fmla="*/ 913506 w 5135807"/>
              <a:gd name="connsiteY6867" fmla="*/ 2792764 h 3120348"/>
              <a:gd name="connsiteX6868" fmla="*/ 903840 w 5135807"/>
              <a:gd name="connsiteY6868" fmla="*/ 2764315 h 3120348"/>
              <a:gd name="connsiteX6869" fmla="*/ 900950 w 5135807"/>
              <a:gd name="connsiteY6869" fmla="*/ 2764315 h 3120348"/>
              <a:gd name="connsiteX6870" fmla="*/ 892277 w 5135807"/>
              <a:gd name="connsiteY6870" fmla="*/ 2770104 h 3120348"/>
              <a:gd name="connsiteX6871" fmla="*/ 883605 w 5135807"/>
              <a:gd name="connsiteY6871" fmla="*/ 2761421 h 3120348"/>
              <a:gd name="connsiteX6872" fmla="*/ 874933 w 5135807"/>
              <a:gd name="connsiteY6872" fmla="*/ 2764315 h 3120348"/>
              <a:gd name="connsiteX6873" fmla="*/ 866261 w 5135807"/>
              <a:gd name="connsiteY6873" fmla="*/ 2772999 h 3120348"/>
              <a:gd name="connsiteX6874" fmla="*/ 869152 w 5135807"/>
              <a:gd name="connsiteY6874" fmla="*/ 2778788 h 3120348"/>
              <a:gd name="connsiteX6875" fmla="*/ 863371 w 5135807"/>
              <a:gd name="connsiteY6875" fmla="*/ 2778788 h 3120348"/>
              <a:gd name="connsiteX6876" fmla="*/ 866261 w 5135807"/>
              <a:gd name="connsiteY6876" fmla="*/ 2784577 h 3120348"/>
              <a:gd name="connsiteX6877" fmla="*/ 863371 w 5135807"/>
              <a:gd name="connsiteY6877" fmla="*/ 2793261 h 3120348"/>
              <a:gd name="connsiteX6878" fmla="*/ 854699 w 5135807"/>
              <a:gd name="connsiteY6878" fmla="*/ 2790366 h 3120348"/>
              <a:gd name="connsiteX6879" fmla="*/ 851808 w 5135807"/>
              <a:gd name="connsiteY6879" fmla="*/ 2781683 h 3120348"/>
              <a:gd name="connsiteX6880" fmla="*/ 854699 w 5135807"/>
              <a:gd name="connsiteY6880" fmla="*/ 2772999 h 3120348"/>
              <a:gd name="connsiteX6881" fmla="*/ 851808 w 5135807"/>
              <a:gd name="connsiteY6881" fmla="*/ 2764315 h 3120348"/>
              <a:gd name="connsiteX6882" fmla="*/ 846026 w 5135807"/>
              <a:gd name="connsiteY6882" fmla="*/ 2758526 h 3120348"/>
              <a:gd name="connsiteX6883" fmla="*/ 828682 w 5135807"/>
              <a:gd name="connsiteY6883" fmla="*/ 2761421 h 3120348"/>
              <a:gd name="connsiteX6884" fmla="*/ 820010 w 5135807"/>
              <a:gd name="connsiteY6884" fmla="*/ 2767210 h 3120348"/>
              <a:gd name="connsiteX6885" fmla="*/ 812465 w 5135807"/>
              <a:gd name="connsiteY6885" fmla="*/ 2754617 h 3120348"/>
              <a:gd name="connsiteX6886" fmla="*/ 820010 w 5135807"/>
              <a:gd name="connsiteY6886" fmla="*/ 2749842 h 3120348"/>
              <a:gd name="connsiteX6887" fmla="*/ 820010 w 5135807"/>
              <a:gd name="connsiteY6887" fmla="*/ 2755632 h 3120348"/>
              <a:gd name="connsiteX6888" fmla="*/ 825792 w 5135807"/>
              <a:gd name="connsiteY6888" fmla="*/ 2761421 h 3120348"/>
              <a:gd name="connsiteX6889" fmla="*/ 826451 w 5135807"/>
              <a:gd name="connsiteY6889" fmla="*/ 2760761 h 3120348"/>
              <a:gd name="connsiteX6890" fmla="*/ 826695 w 5135807"/>
              <a:gd name="connsiteY6890" fmla="*/ 2760923 h 3120348"/>
              <a:gd name="connsiteX6891" fmla="*/ 846026 w 5135807"/>
              <a:gd name="connsiteY6891" fmla="*/ 2755632 h 3120348"/>
              <a:gd name="connsiteX6892" fmla="*/ 842600 w 5135807"/>
              <a:gd name="connsiteY6892" fmla="*/ 2752200 h 3120348"/>
              <a:gd name="connsiteX6893" fmla="*/ 857589 w 5135807"/>
              <a:gd name="connsiteY6893" fmla="*/ 2749842 h 3120348"/>
              <a:gd name="connsiteX6894" fmla="*/ 866261 w 5135807"/>
              <a:gd name="connsiteY6894" fmla="*/ 2738264 h 3120348"/>
              <a:gd name="connsiteX6895" fmla="*/ 877824 w 5135807"/>
              <a:gd name="connsiteY6895" fmla="*/ 2738264 h 3120348"/>
              <a:gd name="connsiteX6896" fmla="*/ 880715 w 5135807"/>
              <a:gd name="connsiteY6896" fmla="*/ 2735370 h 3120348"/>
              <a:gd name="connsiteX6897" fmla="*/ 866261 w 5135807"/>
              <a:gd name="connsiteY6897" fmla="*/ 2732475 h 3120348"/>
              <a:gd name="connsiteX6898" fmla="*/ 877824 w 5135807"/>
              <a:gd name="connsiteY6898" fmla="*/ 2726686 h 3120348"/>
              <a:gd name="connsiteX6899" fmla="*/ 906731 w 5135807"/>
              <a:gd name="connsiteY6899" fmla="*/ 2715108 h 3120348"/>
              <a:gd name="connsiteX6900" fmla="*/ 892277 w 5135807"/>
              <a:gd name="connsiteY6900" fmla="*/ 2712213 h 3120348"/>
              <a:gd name="connsiteX6901" fmla="*/ 895168 w 5135807"/>
              <a:gd name="connsiteY6901" fmla="*/ 2703529 h 3120348"/>
              <a:gd name="connsiteX6902" fmla="*/ 903840 w 5135807"/>
              <a:gd name="connsiteY6902" fmla="*/ 2700635 h 3120348"/>
              <a:gd name="connsiteX6903" fmla="*/ 918294 w 5135807"/>
              <a:gd name="connsiteY6903" fmla="*/ 2694846 h 3120348"/>
              <a:gd name="connsiteX6904" fmla="*/ 915403 w 5135807"/>
              <a:gd name="connsiteY6904" fmla="*/ 2683267 h 3120348"/>
              <a:gd name="connsiteX6905" fmla="*/ 924075 w 5135807"/>
              <a:gd name="connsiteY6905" fmla="*/ 2680373 h 3120348"/>
              <a:gd name="connsiteX6906" fmla="*/ 929856 w 5135807"/>
              <a:gd name="connsiteY6906" fmla="*/ 2686162 h 3120348"/>
              <a:gd name="connsiteX6907" fmla="*/ 952982 w 5135807"/>
              <a:gd name="connsiteY6907" fmla="*/ 2677478 h 3120348"/>
              <a:gd name="connsiteX6908" fmla="*/ 970326 w 5135807"/>
              <a:gd name="connsiteY6908" fmla="*/ 2680373 h 3120348"/>
              <a:gd name="connsiteX6909" fmla="*/ 968456 w 5135807"/>
              <a:gd name="connsiteY6909" fmla="*/ 2676627 h 3120348"/>
              <a:gd name="connsiteX6910" fmla="*/ 970326 w 5135807"/>
              <a:gd name="connsiteY6910" fmla="*/ 2671689 h 3120348"/>
              <a:gd name="connsiteX6911" fmla="*/ 955873 w 5135807"/>
              <a:gd name="connsiteY6911" fmla="*/ 2674584 h 3120348"/>
              <a:gd name="connsiteX6912" fmla="*/ 955873 w 5135807"/>
              <a:gd name="connsiteY6912" fmla="*/ 2665900 h 3120348"/>
              <a:gd name="connsiteX6913" fmla="*/ 964545 w 5135807"/>
              <a:gd name="connsiteY6913" fmla="*/ 2665900 h 3120348"/>
              <a:gd name="connsiteX6914" fmla="*/ 964545 w 5135807"/>
              <a:gd name="connsiteY6914" fmla="*/ 2660111 h 3120348"/>
              <a:gd name="connsiteX6915" fmla="*/ 967435 w 5135807"/>
              <a:gd name="connsiteY6915" fmla="*/ 2657216 h 3120348"/>
              <a:gd name="connsiteX6916" fmla="*/ 964545 w 5135807"/>
              <a:gd name="connsiteY6916" fmla="*/ 2651427 h 3120348"/>
              <a:gd name="connsiteX6917" fmla="*/ 952982 w 5135807"/>
              <a:gd name="connsiteY6917" fmla="*/ 2651427 h 3120348"/>
              <a:gd name="connsiteX6918" fmla="*/ 955873 w 5135807"/>
              <a:gd name="connsiteY6918" fmla="*/ 2645638 h 3120348"/>
              <a:gd name="connsiteX6919" fmla="*/ 941187 w 5135807"/>
              <a:gd name="connsiteY6919" fmla="*/ 2630933 h 3120348"/>
              <a:gd name="connsiteX6920" fmla="*/ 941781 w 5135807"/>
              <a:gd name="connsiteY6920" fmla="*/ 2630713 h 3120348"/>
              <a:gd name="connsiteX6921" fmla="*/ 938528 w 5135807"/>
              <a:gd name="connsiteY6921" fmla="*/ 2628271 h 3120348"/>
              <a:gd name="connsiteX6922" fmla="*/ 940696 w 5135807"/>
              <a:gd name="connsiteY6922" fmla="*/ 2630442 h 3120348"/>
              <a:gd name="connsiteX6923" fmla="*/ 941187 w 5135807"/>
              <a:gd name="connsiteY6923" fmla="*/ 2630933 h 3120348"/>
              <a:gd name="connsiteX6924" fmla="*/ 932747 w 5135807"/>
              <a:gd name="connsiteY6924" fmla="*/ 2634060 h 3120348"/>
              <a:gd name="connsiteX6925" fmla="*/ 935638 w 5135807"/>
              <a:gd name="connsiteY6925" fmla="*/ 2628271 h 3120348"/>
              <a:gd name="connsiteX6926" fmla="*/ 915403 w 5135807"/>
              <a:gd name="connsiteY6926" fmla="*/ 2622481 h 3120348"/>
              <a:gd name="connsiteX6927" fmla="*/ 909622 w 5135807"/>
              <a:gd name="connsiteY6927" fmla="*/ 2631165 h 3120348"/>
              <a:gd name="connsiteX6928" fmla="*/ 906731 w 5135807"/>
              <a:gd name="connsiteY6928" fmla="*/ 2628271 h 3120348"/>
              <a:gd name="connsiteX6929" fmla="*/ 907905 w 5135807"/>
              <a:gd name="connsiteY6929" fmla="*/ 2627818 h 3120348"/>
              <a:gd name="connsiteX6930" fmla="*/ 909622 w 5135807"/>
              <a:gd name="connsiteY6930" fmla="*/ 2622481 h 3120348"/>
              <a:gd name="connsiteX6931" fmla="*/ 900950 w 5135807"/>
              <a:gd name="connsiteY6931" fmla="*/ 2622481 h 3120348"/>
              <a:gd name="connsiteX6932" fmla="*/ 895168 w 5135807"/>
              <a:gd name="connsiteY6932" fmla="*/ 2628271 h 3120348"/>
              <a:gd name="connsiteX6933" fmla="*/ 892277 w 5135807"/>
              <a:gd name="connsiteY6933" fmla="*/ 2634060 h 3120348"/>
              <a:gd name="connsiteX6934" fmla="*/ 892277 w 5135807"/>
              <a:gd name="connsiteY6934" fmla="*/ 2625376 h 3120348"/>
              <a:gd name="connsiteX6935" fmla="*/ 874933 w 5135807"/>
              <a:gd name="connsiteY6935" fmla="*/ 2619587 h 3120348"/>
              <a:gd name="connsiteX6936" fmla="*/ 854699 w 5135807"/>
              <a:gd name="connsiteY6936" fmla="*/ 2631165 h 3120348"/>
              <a:gd name="connsiteX6937" fmla="*/ 848917 w 5135807"/>
              <a:gd name="connsiteY6937" fmla="*/ 2628271 h 3120348"/>
              <a:gd name="connsiteX6938" fmla="*/ 837354 w 5135807"/>
              <a:gd name="connsiteY6938" fmla="*/ 2639849 h 3120348"/>
              <a:gd name="connsiteX6939" fmla="*/ 822178 w 5135807"/>
              <a:gd name="connsiteY6939" fmla="*/ 2637316 h 3120348"/>
              <a:gd name="connsiteX6940" fmla="*/ 820526 w 5135807"/>
              <a:gd name="connsiteY6940" fmla="*/ 2637040 h 3120348"/>
              <a:gd name="connsiteX6941" fmla="*/ 820747 w 5135807"/>
              <a:gd name="connsiteY6941" fmla="*/ 2636954 h 3120348"/>
              <a:gd name="connsiteX6942" fmla="*/ 825792 w 5135807"/>
              <a:gd name="connsiteY6942" fmla="*/ 2636954 h 3120348"/>
              <a:gd name="connsiteX6943" fmla="*/ 825792 w 5135807"/>
              <a:gd name="connsiteY6943" fmla="*/ 2634998 h 3120348"/>
              <a:gd name="connsiteX6944" fmla="*/ 843136 w 5135807"/>
              <a:gd name="connsiteY6944" fmla="*/ 2628271 h 3120348"/>
              <a:gd name="connsiteX6945" fmla="*/ 837354 w 5135807"/>
              <a:gd name="connsiteY6945" fmla="*/ 2622481 h 3120348"/>
              <a:gd name="connsiteX6946" fmla="*/ 811338 w 5135807"/>
              <a:gd name="connsiteY6946" fmla="*/ 2631165 h 3120348"/>
              <a:gd name="connsiteX6947" fmla="*/ 811338 w 5135807"/>
              <a:gd name="connsiteY6947" fmla="*/ 2628271 h 3120348"/>
              <a:gd name="connsiteX6948" fmla="*/ 822901 w 5135807"/>
              <a:gd name="connsiteY6948" fmla="*/ 2619587 h 3120348"/>
              <a:gd name="connsiteX6949" fmla="*/ 834464 w 5135807"/>
              <a:gd name="connsiteY6949" fmla="*/ 2622481 h 3120348"/>
              <a:gd name="connsiteX6950" fmla="*/ 848917 w 5135807"/>
              <a:gd name="connsiteY6950" fmla="*/ 2613798 h 3120348"/>
              <a:gd name="connsiteX6951" fmla="*/ 840245 w 5135807"/>
              <a:gd name="connsiteY6951" fmla="*/ 2602219 h 3120348"/>
              <a:gd name="connsiteX6952" fmla="*/ 846026 w 5135807"/>
              <a:gd name="connsiteY6952" fmla="*/ 2596430 h 3120348"/>
              <a:gd name="connsiteX6953" fmla="*/ 843136 w 5135807"/>
              <a:gd name="connsiteY6953" fmla="*/ 2602219 h 3120348"/>
              <a:gd name="connsiteX6954" fmla="*/ 846026 w 5135807"/>
              <a:gd name="connsiteY6954" fmla="*/ 2605114 h 3120348"/>
              <a:gd name="connsiteX6955" fmla="*/ 866261 w 5135807"/>
              <a:gd name="connsiteY6955" fmla="*/ 2596430 h 3120348"/>
              <a:gd name="connsiteX6956" fmla="*/ 874933 w 5135807"/>
              <a:gd name="connsiteY6956" fmla="*/ 2599325 h 3120348"/>
              <a:gd name="connsiteX6957" fmla="*/ 898059 w 5135807"/>
              <a:gd name="connsiteY6957" fmla="*/ 2587747 h 3120348"/>
              <a:gd name="connsiteX6958" fmla="*/ 895168 w 5135807"/>
              <a:gd name="connsiteY6958" fmla="*/ 2587747 h 3120348"/>
              <a:gd name="connsiteX6959" fmla="*/ 893594 w 5135807"/>
              <a:gd name="connsiteY6959" fmla="*/ 2586170 h 3120348"/>
              <a:gd name="connsiteX6960" fmla="*/ 895168 w 5135807"/>
              <a:gd name="connsiteY6960" fmla="*/ 2586661 h 3120348"/>
              <a:gd name="connsiteX6961" fmla="*/ 894175 w 5135807"/>
              <a:gd name="connsiteY6961" fmla="*/ 2585259 h 3120348"/>
              <a:gd name="connsiteX6962" fmla="*/ 890929 w 5135807"/>
              <a:gd name="connsiteY6962" fmla="*/ 2583502 h 3120348"/>
              <a:gd name="connsiteX6963" fmla="*/ 890110 w 5135807"/>
              <a:gd name="connsiteY6963" fmla="*/ 2582681 h 3120348"/>
              <a:gd name="connsiteX6964" fmla="*/ 889387 w 5135807"/>
              <a:gd name="connsiteY6964" fmla="*/ 2581957 h 3120348"/>
              <a:gd name="connsiteX6965" fmla="*/ 890606 w 5135807"/>
              <a:gd name="connsiteY6965" fmla="*/ 2579922 h 3120348"/>
              <a:gd name="connsiteX6966" fmla="*/ 888651 w 5135807"/>
              <a:gd name="connsiteY6966" fmla="*/ 2582268 h 3120348"/>
              <a:gd name="connsiteX6967" fmla="*/ 872043 w 5135807"/>
              <a:gd name="connsiteY6967" fmla="*/ 2573274 h 3120348"/>
              <a:gd name="connsiteX6968" fmla="*/ 872043 w 5135807"/>
              <a:gd name="connsiteY6968" fmla="*/ 2567485 h 3120348"/>
              <a:gd name="connsiteX6969" fmla="*/ 874933 w 5135807"/>
              <a:gd name="connsiteY6969" fmla="*/ 2564590 h 3120348"/>
              <a:gd name="connsiteX6970" fmla="*/ 863371 w 5135807"/>
              <a:gd name="connsiteY6970" fmla="*/ 2561695 h 3120348"/>
              <a:gd name="connsiteX6971" fmla="*/ 863371 w 5135807"/>
              <a:gd name="connsiteY6971" fmla="*/ 2558801 h 3120348"/>
              <a:gd name="connsiteX6972" fmla="*/ 857589 w 5135807"/>
              <a:gd name="connsiteY6972" fmla="*/ 2555906 h 3120348"/>
              <a:gd name="connsiteX6973" fmla="*/ 860067 w 5135807"/>
              <a:gd name="connsiteY6973" fmla="*/ 2553922 h 3120348"/>
              <a:gd name="connsiteX6974" fmla="*/ 860841 w 5135807"/>
              <a:gd name="connsiteY6974" fmla="*/ 2553464 h 3120348"/>
              <a:gd name="connsiteX6975" fmla="*/ 861203 w 5135807"/>
              <a:gd name="connsiteY6975" fmla="*/ 2553012 h 3120348"/>
              <a:gd name="connsiteX6976" fmla="*/ 860067 w 5135807"/>
              <a:gd name="connsiteY6976" fmla="*/ 2553922 h 3120348"/>
              <a:gd name="connsiteX6977" fmla="*/ 851808 w 5135807"/>
              <a:gd name="connsiteY6977" fmla="*/ 2558801 h 3120348"/>
              <a:gd name="connsiteX6978" fmla="*/ 857589 w 5135807"/>
              <a:gd name="connsiteY6978" fmla="*/ 2561695 h 3120348"/>
              <a:gd name="connsiteX6979" fmla="*/ 848917 w 5135807"/>
              <a:gd name="connsiteY6979" fmla="*/ 2564590 h 3120348"/>
              <a:gd name="connsiteX6980" fmla="*/ 857589 w 5135807"/>
              <a:gd name="connsiteY6980" fmla="*/ 2567485 h 3120348"/>
              <a:gd name="connsiteX6981" fmla="*/ 846026 w 5135807"/>
              <a:gd name="connsiteY6981" fmla="*/ 2581957 h 3120348"/>
              <a:gd name="connsiteX6982" fmla="*/ 841383 w 5135807"/>
              <a:gd name="connsiteY6982" fmla="*/ 2581957 h 3120348"/>
              <a:gd name="connsiteX6983" fmla="*/ 842233 w 5135807"/>
              <a:gd name="connsiteY6983" fmla="*/ 2580736 h 3120348"/>
              <a:gd name="connsiteX6984" fmla="*/ 837354 w 5135807"/>
              <a:gd name="connsiteY6984" fmla="*/ 2581957 h 3120348"/>
              <a:gd name="connsiteX6985" fmla="*/ 838438 w 5135807"/>
              <a:gd name="connsiteY6985" fmla="*/ 2581957 h 3120348"/>
              <a:gd name="connsiteX6986" fmla="*/ 841383 w 5135807"/>
              <a:gd name="connsiteY6986" fmla="*/ 2581957 h 3120348"/>
              <a:gd name="connsiteX6987" fmla="*/ 837354 w 5135807"/>
              <a:gd name="connsiteY6987" fmla="*/ 2587747 h 3120348"/>
              <a:gd name="connsiteX6988" fmla="*/ 831573 w 5135807"/>
              <a:gd name="connsiteY6988" fmla="*/ 2584852 h 3120348"/>
              <a:gd name="connsiteX6989" fmla="*/ 846026 w 5135807"/>
              <a:gd name="connsiteY6989" fmla="*/ 2567485 h 3120348"/>
              <a:gd name="connsiteX6990" fmla="*/ 837354 w 5135807"/>
              <a:gd name="connsiteY6990" fmla="*/ 2564590 h 3120348"/>
              <a:gd name="connsiteX6991" fmla="*/ 837354 w 5135807"/>
              <a:gd name="connsiteY6991" fmla="*/ 2570379 h 3120348"/>
              <a:gd name="connsiteX6992" fmla="*/ 832296 w 5135807"/>
              <a:gd name="connsiteY6992" fmla="*/ 2562781 h 3120348"/>
              <a:gd name="connsiteX6993" fmla="*/ 831846 w 5135807"/>
              <a:gd name="connsiteY6993" fmla="*/ 2562105 h 3120348"/>
              <a:gd name="connsiteX6994" fmla="*/ 837671 w 5135807"/>
              <a:gd name="connsiteY6994" fmla="*/ 2558032 h 3120348"/>
              <a:gd name="connsiteX6995" fmla="*/ 831573 w 5135807"/>
              <a:gd name="connsiteY6995" fmla="*/ 2561695 h 3120348"/>
              <a:gd name="connsiteX6996" fmla="*/ 831846 w 5135807"/>
              <a:gd name="connsiteY6996" fmla="*/ 2562105 h 3120348"/>
              <a:gd name="connsiteX6997" fmla="*/ 820010 w 5135807"/>
              <a:gd name="connsiteY6997" fmla="*/ 2570379 h 3120348"/>
              <a:gd name="connsiteX6998" fmla="*/ 820010 w 5135807"/>
              <a:gd name="connsiteY6998" fmla="*/ 2573274 h 3120348"/>
              <a:gd name="connsiteX6999" fmla="*/ 825792 w 5135807"/>
              <a:gd name="connsiteY6999" fmla="*/ 2573274 h 3120348"/>
              <a:gd name="connsiteX7000" fmla="*/ 802666 w 5135807"/>
              <a:gd name="connsiteY7000" fmla="*/ 2590641 h 3120348"/>
              <a:gd name="connsiteX7001" fmla="*/ 817120 w 5135807"/>
              <a:gd name="connsiteY7001" fmla="*/ 2573274 h 3120348"/>
              <a:gd name="connsiteX7002" fmla="*/ 813850 w 5135807"/>
              <a:gd name="connsiteY7002" fmla="*/ 2573274 h 3120348"/>
              <a:gd name="connsiteX7003" fmla="*/ 813145 w 5135807"/>
              <a:gd name="connsiteY7003" fmla="*/ 2570741 h 3120348"/>
              <a:gd name="connsiteX7004" fmla="*/ 820010 w 5135807"/>
              <a:gd name="connsiteY7004" fmla="*/ 2561695 h 3120348"/>
              <a:gd name="connsiteX7005" fmla="*/ 814229 w 5135807"/>
              <a:gd name="connsiteY7005" fmla="*/ 2558801 h 3120348"/>
              <a:gd name="connsiteX7006" fmla="*/ 825792 w 5135807"/>
              <a:gd name="connsiteY7006" fmla="*/ 2555906 h 3120348"/>
              <a:gd name="connsiteX7007" fmla="*/ 828682 w 5135807"/>
              <a:gd name="connsiteY7007" fmla="*/ 2558801 h 3120348"/>
              <a:gd name="connsiteX7008" fmla="*/ 831573 w 5135807"/>
              <a:gd name="connsiteY7008" fmla="*/ 2555906 h 3120348"/>
              <a:gd name="connsiteX7009" fmla="*/ 851808 w 5135807"/>
              <a:gd name="connsiteY7009" fmla="*/ 2541433 h 3120348"/>
              <a:gd name="connsiteX7010" fmla="*/ 860480 w 5135807"/>
              <a:gd name="connsiteY7010" fmla="*/ 2535644 h 3120348"/>
              <a:gd name="connsiteX7011" fmla="*/ 845304 w 5135807"/>
              <a:gd name="connsiteY7011" fmla="*/ 2533112 h 3120348"/>
              <a:gd name="connsiteX7012" fmla="*/ 843793 w 5135807"/>
              <a:gd name="connsiteY7012" fmla="*/ 2532859 h 3120348"/>
              <a:gd name="connsiteX7013" fmla="*/ 844220 w 5135807"/>
              <a:gd name="connsiteY7013" fmla="*/ 2532750 h 3120348"/>
              <a:gd name="connsiteX7014" fmla="*/ 844175 w 5135807"/>
              <a:gd name="connsiteY7014" fmla="*/ 2530398 h 3120348"/>
              <a:gd name="connsiteX7015" fmla="*/ 840275 w 5135807"/>
              <a:gd name="connsiteY7015" fmla="*/ 2529843 h 3120348"/>
              <a:gd name="connsiteX7016" fmla="*/ 852892 w 5135807"/>
              <a:gd name="connsiteY7016" fmla="*/ 2524790 h 3120348"/>
              <a:gd name="connsiteX7017" fmla="*/ 854699 w 5135807"/>
              <a:gd name="connsiteY7017" fmla="*/ 2524066 h 3120348"/>
              <a:gd name="connsiteX7018" fmla="*/ 860480 w 5135807"/>
              <a:gd name="connsiteY7018" fmla="*/ 2512488 h 3120348"/>
              <a:gd name="connsiteX7019" fmla="*/ 848917 w 5135807"/>
              <a:gd name="connsiteY7019" fmla="*/ 2515382 h 3120348"/>
              <a:gd name="connsiteX7020" fmla="*/ 869152 w 5135807"/>
              <a:gd name="connsiteY7020" fmla="*/ 2500909 h 3120348"/>
              <a:gd name="connsiteX7021" fmla="*/ 869152 w 5135807"/>
              <a:gd name="connsiteY7021" fmla="*/ 2503804 h 3120348"/>
              <a:gd name="connsiteX7022" fmla="*/ 860480 w 5135807"/>
              <a:gd name="connsiteY7022" fmla="*/ 2506699 h 3120348"/>
              <a:gd name="connsiteX7023" fmla="*/ 866261 w 5135807"/>
              <a:gd name="connsiteY7023" fmla="*/ 2515382 h 3120348"/>
              <a:gd name="connsiteX7024" fmla="*/ 874933 w 5135807"/>
              <a:gd name="connsiteY7024" fmla="*/ 2515382 h 3120348"/>
              <a:gd name="connsiteX7025" fmla="*/ 874933 w 5135807"/>
              <a:gd name="connsiteY7025" fmla="*/ 2506699 h 3120348"/>
              <a:gd name="connsiteX7026" fmla="*/ 877824 w 5135807"/>
              <a:gd name="connsiteY7026" fmla="*/ 2509593 h 3120348"/>
              <a:gd name="connsiteX7027" fmla="*/ 892277 w 5135807"/>
              <a:gd name="connsiteY7027" fmla="*/ 2503804 h 3120348"/>
              <a:gd name="connsiteX7028" fmla="*/ 895168 w 5135807"/>
              <a:gd name="connsiteY7028" fmla="*/ 2503804 h 3120348"/>
              <a:gd name="connsiteX7029" fmla="*/ 886496 w 5135807"/>
              <a:gd name="connsiteY7029" fmla="*/ 2498015 h 3120348"/>
              <a:gd name="connsiteX7030" fmla="*/ 889387 w 5135807"/>
              <a:gd name="connsiteY7030" fmla="*/ 2489331 h 3120348"/>
              <a:gd name="connsiteX7031" fmla="*/ 894978 w 5135807"/>
              <a:gd name="connsiteY7031" fmla="*/ 2490115 h 3120348"/>
              <a:gd name="connsiteX7032" fmla="*/ 890110 w 5135807"/>
              <a:gd name="connsiteY7032" fmla="*/ 2493312 h 3120348"/>
              <a:gd name="connsiteX7033" fmla="*/ 892458 w 5135807"/>
              <a:gd name="connsiteY7033" fmla="*/ 2492543 h 3120348"/>
              <a:gd name="connsiteX7034" fmla="*/ 896050 w 5135807"/>
              <a:gd name="connsiteY7034" fmla="*/ 2490265 h 3120348"/>
              <a:gd name="connsiteX7035" fmla="*/ 896162 w 5135807"/>
              <a:gd name="connsiteY7035" fmla="*/ 2490281 h 3120348"/>
              <a:gd name="connsiteX7036" fmla="*/ 898287 w 5135807"/>
              <a:gd name="connsiteY7036" fmla="*/ 2488847 h 3120348"/>
              <a:gd name="connsiteX7037" fmla="*/ 901585 w 5135807"/>
              <a:gd name="connsiteY7037" fmla="*/ 2486756 h 3120348"/>
              <a:gd name="connsiteX7038" fmla="*/ 903840 w 5135807"/>
              <a:gd name="connsiteY7038" fmla="*/ 2486437 h 3120348"/>
              <a:gd name="connsiteX7039" fmla="*/ 906502 w 5135807"/>
              <a:gd name="connsiteY7039" fmla="*/ 2487577 h 3120348"/>
              <a:gd name="connsiteX7040" fmla="*/ 906731 w 5135807"/>
              <a:gd name="connsiteY7040" fmla="*/ 2498015 h 3120348"/>
              <a:gd name="connsiteX7041" fmla="*/ 915403 w 5135807"/>
              <a:gd name="connsiteY7041" fmla="*/ 2495120 h 3120348"/>
              <a:gd name="connsiteX7042" fmla="*/ 917933 w 5135807"/>
              <a:gd name="connsiteY7042" fmla="*/ 2493311 h 3120348"/>
              <a:gd name="connsiteX7043" fmla="*/ 918006 w 5135807"/>
              <a:gd name="connsiteY7043" fmla="*/ 2492503 h 3120348"/>
              <a:gd name="connsiteX7044" fmla="*/ 918203 w 5135807"/>
              <a:gd name="connsiteY7044" fmla="*/ 2492588 h 3120348"/>
              <a:gd name="connsiteX7045" fmla="*/ 919016 w 5135807"/>
              <a:gd name="connsiteY7045" fmla="*/ 2492226 h 3120348"/>
              <a:gd name="connsiteX7046" fmla="*/ 918069 w 5135807"/>
              <a:gd name="connsiteY7046" fmla="*/ 2491804 h 3120348"/>
              <a:gd name="connsiteX7047" fmla="*/ 918294 w 5135807"/>
              <a:gd name="connsiteY7047" fmla="*/ 2489331 h 3120348"/>
              <a:gd name="connsiteX7048" fmla="*/ 912512 w 5135807"/>
              <a:gd name="connsiteY7048" fmla="*/ 2489331 h 3120348"/>
              <a:gd name="connsiteX7049" fmla="*/ 918069 w 5135807"/>
              <a:gd name="connsiteY7049" fmla="*/ 2491804 h 3120348"/>
              <a:gd name="connsiteX7050" fmla="*/ 918006 w 5135807"/>
              <a:gd name="connsiteY7050" fmla="*/ 2492503 h 3120348"/>
              <a:gd name="connsiteX7051" fmla="*/ 906502 w 5135807"/>
              <a:gd name="connsiteY7051" fmla="*/ 2487577 h 3120348"/>
              <a:gd name="connsiteX7052" fmla="*/ 906460 w 5135807"/>
              <a:gd name="connsiteY7052" fmla="*/ 2485668 h 3120348"/>
              <a:gd name="connsiteX7053" fmla="*/ 902709 w 5135807"/>
              <a:gd name="connsiteY7053" fmla="*/ 2486044 h 3120348"/>
              <a:gd name="connsiteX7054" fmla="*/ 903524 w 5135807"/>
              <a:gd name="connsiteY7054" fmla="*/ 2485527 h 3120348"/>
              <a:gd name="connsiteX7055" fmla="*/ 924075 w 5135807"/>
              <a:gd name="connsiteY7055" fmla="*/ 2471964 h 3120348"/>
              <a:gd name="connsiteX7056" fmla="*/ 921184 w 5135807"/>
              <a:gd name="connsiteY7056" fmla="*/ 2474858 h 3120348"/>
              <a:gd name="connsiteX7057" fmla="*/ 938528 w 5135807"/>
              <a:gd name="connsiteY7057" fmla="*/ 2466175 h 3120348"/>
              <a:gd name="connsiteX7058" fmla="*/ 952982 w 5135807"/>
              <a:gd name="connsiteY7058" fmla="*/ 2466175 h 3120348"/>
              <a:gd name="connsiteX7059" fmla="*/ 955873 w 5135807"/>
              <a:gd name="connsiteY7059" fmla="*/ 2463280 h 3120348"/>
              <a:gd name="connsiteX7060" fmla="*/ 935638 w 5135807"/>
              <a:gd name="connsiteY7060" fmla="*/ 2460385 h 3120348"/>
              <a:gd name="connsiteX7061" fmla="*/ 918294 w 5135807"/>
              <a:gd name="connsiteY7061" fmla="*/ 2451702 h 3120348"/>
              <a:gd name="connsiteX7062" fmla="*/ 900950 w 5135807"/>
              <a:gd name="connsiteY7062" fmla="*/ 2451702 h 3120348"/>
              <a:gd name="connsiteX7063" fmla="*/ 886496 w 5135807"/>
              <a:gd name="connsiteY7063" fmla="*/ 2466175 h 3120348"/>
              <a:gd name="connsiteX7064" fmla="*/ 892277 w 5135807"/>
              <a:gd name="connsiteY7064" fmla="*/ 2454596 h 3120348"/>
              <a:gd name="connsiteX7065" fmla="*/ 883605 w 5135807"/>
              <a:gd name="connsiteY7065" fmla="*/ 2454596 h 3120348"/>
              <a:gd name="connsiteX7066" fmla="*/ 872043 w 5135807"/>
              <a:gd name="connsiteY7066" fmla="*/ 2463280 h 3120348"/>
              <a:gd name="connsiteX7067" fmla="*/ 854699 w 5135807"/>
              <a:gd name="connsiteY7067" fmla="*/ 2469069 h 3120348"/>
              <a:gd name="connsiteX7068" fmla="*/ 851808 w 5135807"/>
              <a:gd name="connsiteY7068" fmla="*/ 2471964 h 3120348"/>
              <a:gd name="connsiteX7069" fmla="*/ 849969 w 5135807"/>
              <a:gd name="connsiteY7069" fmla="*/ 2475648 h 3120348"/>
              <a:gd name="connsiteX7070" fmla="*/ 846026 w 5135807"/>
              <a:gd name="connsiteY7070" fmla="*/ 2474858 h 3120348"/>
              <a:gd name="connsiteX7071" fmla="*/ 848917 w 5135807"/>
              <a:gd name="connsiteY7071" fmla="*/ 2477753 h 3120348"/>
              <a:gd name="connsiteX7072" fmla="*/ 849279 w 5135807"/>
              <a:gd name="connsiteY7072" fmla="*/ 2477030 h 3120348"/>
              <a:gd name="connsiteX7073" fmla="*/ 849969 w 5135807"/>
              <a:gd name="connsiteY7073" fmla="*/ 2475648 h 3120348"/>
              <a:gd name="connsiteX7074" fmla="*/ 854056 w 5135807"/>
              <a:gd name="connsiteY7074" fmla="*/ 2476467 h 3120348"/>
              <a:gd name="connsiteX7075" fmla="*/ 854443 w 5135807"/>
              <a:gd name="connsiteY7075" fmla="*/ 2477241 h 3120348"/>
              <a:gd name="connsiteX7076" fmla="*/ 851311 w 5135807"/>
              <a:gd name="connsiteY7076" fmla="*/ 2480150 h 3120348"/>
              <a:gd name="connsiteX7077" fmla="*/ 842289 w 5135807"/>
              <a:gd name="connsiteY7077" fmla="*/ 2487635 h 3120348"/>
              <a:gd name="connsiteX7078" fmla="*/ 840607 w 5135807"/>
              <a:gd name="connsiteY7078" fmla="*/ 2484266 h 3120348"/>
              <a:gd name="connsiteX7079" fmla="*/ 840245 w 5135807"/>
              <a:gd name="connsiteY7079" fmla="*/ 2483542 h 3120348"/>
              <a:gd name="connsiteX7080" fmla="*/ 825792 w 5135807"/>
              <a:gd name="connsiteY7080" fmla="*/ 2486437 h 3120348"/>
              <a:gd name="connsiteX7081" fmla="*/ 834464 w 5135807"/>
              <a:gd name="connsiteY7081" fmla="*/ 2492226 h 3120348"/>
              <a:gd name="connsiteX7082" fmla="*/ 837354 w 5135807"/>
              <a:gd name="connsiteY7082" fmla="*/ 2495120 h 3120348"/>
              <a:gd name="connsiteX7083" fmla="*/ 837354 w 5135807"/>
              <a:gd name="connsiteY7083" fmla="*/ 2498015 h 3120348"/>
              <a:gd name="connsiteX7084" fmla="*/ 820010 w 5135807"/>
              <a:gd name="connsiteY7084" fmla="*/ 2500909 h 3120348"/>
              <a:gd name="connsiteX7085" fmla="*/ 825792 w 5135807"/>
              <a:gd name="connsiteY7085" fmla="*/ 2506699 h 3120348"/>
              <a:gd name="connsiteX7086" fmla="*/ 825792 w 5135807"/>
              <a:gd name="connsiteY7086" fmla="*/ 2509593 h 3120348"/>
              <a:gd name="connsiteX7087" fmla="*/ 814229 w 5135807"/>
              <a:gd name="connsiteY7087" fmla="*/ 2506699 h 3120348"/>
              <a:gd name="connsiteX7088" fmla="*/ 811338 w 5135807"/>
              <a:gd name="connsiteY7088" fmla="*/ 2506699 h 3120348"/>
              <a:gd name="connsiteX7089" fmla="*/ 808448 w 5135807"/>
              <a:gd name="connsiteY7089" fmla="*/ 2518277 h 3120348"/>
              <a:gd name="connsiteX7090" fmla="*/ 796885 w 5135807"/>
              <a:gd name="connsiteY7090" fmla="*/ 2524066 h 3120348"/>
              <a:gd name="connsiteX7091" fmla="*/ 791103 w 5135807"/>
              <a:gd name="connsiteY7091" fmla="*/ 2524066 h 3120348"/>
              <a:gd name="connsiteX7092" fmla="*/ 793994 w 5135807"/>
              <a:gd name="connsiteY7092" fmla="*/ 2518277 h 3120348"/>
              <a:gd name="connsiteX7093" fmla="*/ 793994 w 5135807"/>
              <a:gd name="connsiteY7093" fmla="*/ 2509593 h 3120348"/>
              <a:gd name="connsiteX7094" fmla="*/ 782431 w 5135807"/>
              <a:gd name="connsiteY7094" fmla="*/ 2512488 h 3120348"/>
              <a:gd name="connsiteX7095" fmla="*/ 782431 w 5135807"/>
              <a:gd name="connsiteY7095" fmla="*/ 2509593 h 3120348"/>
              <a:gd name="connsiteX7096" fmla="*/ 791103 w 5135807"/>
              <a:gd name="connsiteY7096" fmla="*/ 2506699 h 3120348"/>
              <a:gd name="connsiteX7097" fmla="*/ 796885 w 5135807"/>
              <a:gd name="connsiteY7097" fmla="*/ 2492226 h 3120348"/>
              <a:gd name="connsiteX7098" fmla="*/ 791103 w 5135807"/>
              <a:gd name="connsiteY7098" fmla="*/ 2489331 h 3120348"/>
              <a:gd name="connsiteX7099" fmla="*/ 796885 w 5135807"/>
              <a:gd name="connsiteY7099" fmla="*/ 2483542 h 3120348"/>
              <a:gd name="connsiteX7100" fmla="*/ 820010 w 5135807"/>
              <a:gd name="connsiteY7100" fmla="*/ 2471964 h 3120348"/>
              <a:gd name="connsiteX7101" fmla="*/ 822901 w 5135807"/>
              <a:gd name="connsiteY7101" fmla="*/ 2471964 h 3120348"/>
              <a:gd name="connsiteX7102" fmla="*/ 843136 w 5135807"/>
              <a:gd name="connsiteY7102" fmla="*/ 2469069 h 3120348"/>
              <a:gd name="connsiteX7103" fmla="*/ 840245 w 5135807"/>
              <a:gd name="connsiteY7103" fmla="*/ 2471964 h 3120348"/>
              <a:gd name="connsiteX7104" fmla="*/ 843136 w 5135807"/>
              <a:gd name="connsiteY7104" fmla="*/ 2474858 h 3120348"/>
              <a:gd name="connsiteX7105" fmla="*/ 848917 w 5135807"/>
              <a:gd name="connsiteY7105" fmla="*/ 2469069 h 3120348"/>
              <a:gd name="connsiteX7106" fmla="*/ 843136 w 5135807"/>
              <a:gd name="connsiteY7106" fmla="*/ 2463280 h 3120348"/>
              <a:gd name="connsiteX7107" fmla="*/ 848917 w 5135807"/>
              <a:gd name="connsiteY7107" fmla="*/ 2454596 h 3120348"/>
              <a:gd name="connsiteX7108" fmla="*/ 841329 w 5135807"/>
              <a:gd name="connsiteY7108" fmla="*/ 2452064 h 3120348"/>
              <a:gd name="connsiteX7109" fmla="*/ 840245 w 5135807"/>
              <a:gd name="connsiteY7109" fmla="*/ 2451702 h 3120348"/>
              <a:gd name="connsiteX7110" fmla="*/ 848917 w 5135807"/>
              <a:gd name="connsiteY7110" fmla="*/ 2445913 h 3120348"/>
              <a:gd name="connsiteX7111" fmla="*/ 851808 w 5135807"/>
              <a:gd name="connsiteY7111" fmla="*/ 2451702 h 3120348"/>
              <a:gd name="connsiteX7112" fmla="*/ 857589 w 5135807"/>
              <a:gd name="connsiteY7112" fmla="*/ 2434334 h 3120348"/>
              <a:gd name="connsiteX7113" fmla="*/ 854699 w 5135807"/>
              <a:gd name="connsiteY7113" fmla="*/ 2431440 h 3120348"/>
              <a:gd name="connsiteX7114" fmla="*/ 854699 w 5135807"/>
              <a:gd name="connsiteY7114" fmla="*/ 2422756 h 3120348"/>
              <a:gd name="connsiteX7115" fmla="*/ 863371 w 5135807"/>
              <a:gd name="connsiteY7115" fmla="*/ 2431440 h 3120348"/>
              <a:gd name="connsiteX7116" fmla="*/ 866261 w 5135807"/>
              <a:gd name="connsiteY7116" fmla="*/ 2431440 h 3120348"/>
              <a:gd name="connsiteX7117" fmla="*/ 868791 w 5135807"/>
              <a:gd name="connsiteY7117" fmla="*/ 2423842 h 3120348"/>
              <a:gd name="connsiteX7118" fmla="*/ 868814 w 5135807"/>
              <a:gd name="connsiteY7118" fmla="*/ 2423772 h 3120348"/>
              <a:gd name="connsiteX7119" fmla="*/ 869152 w 5135807"/>
              <a:gd name="connsiteY7119" fmla="*/ 2423734 h 3120348"/>
              <a:gd name="connsiteX7120" fmla="*/ 869152 w 5135807"/>
              <a:gd name="connsiteY7120" fmla="*/ 2425651 h 3120348"/>
              <a:gd name="connsiteX7121" fmla="*/ 877824 w 5135807"/>
              <a:gd name="connsiteY7121" fmla="*/ 2422756 h 3120348"/>
              <a:gd name="connsiteX7122" fmla="*/ 880715 w 5135807"/>
              <a:gd name="connsiteY7122" fmla="*/ 2422756 h 3120348"/>
              <a:gd name="connsiteX7123" fmla="*/ 886496 w 5135807"/>
              <a:gd name="connsiteY7123" fmla="*/ 2416967 h 3120348"/>
              <a:gd name="connsiteX7124" fmla="*/ 895168 w 5135807"/>
              <a:gd name="connsiteY7124" fmla="*/ 2416967 h 3120348"/>
              <a:gd name="connsiteX7125" fmla="*/ 890110 w 5135807"/>
              <a:gd name="connsiteY7125" fmla="*/ 2411901 h 3120348"/>
              <a:gd name="connsiteX7126" fmla="*/ 889387 w 5135807"/>
              <a:gd name="connsiteY7126" fmla="*/ 2411178 h 3120348"/>
              <a:gd name="connsiteX7127" fmla="*/ 898059 w 5135807"/>
              <a:gd name="connsiteY7127" fmla="*/ 2408283 h 3120348"/>
              <a:gd name="connsiteX7128" fmla="*/ 900950 w 5135807"/>
              <a:gd name="connsiteY7128" fmla="*/ 2405389 h 3120348"/>
              <a:gd name="connsiteX7129" fmla="*/ 900217 w 5135807"/>
              <a:gd name="connsiteY7129" fmla="*/ 2405022 h 3120348"/>
              <a:gd name="connsiteX7130" fmla="*/ 900415 w 5135807"/>
              <a:gd name="connsiteY7130" fmla="*/ 2403558 h 3120348"/>
              <a:gd name="connsiteX7131" fmla="*/ 906404 w 5135807"/>
              <a:gd name="connsiteY7131" fmla="*/ 2401064 h 3120348"/>
              <a:gd name="connsiteX7132" fmla="*/ 926966 w 5135807"/>
              <a:gd name="connsiteY7132" fmla="*/ 2393810 h 3120348"/>
              <a:gd name="connsiteX7133" fmla="*/ 932747 w 5135807"/>
              <a:gd name="connsiteY7133" fmla="*/ 2393810 h 3120348"/>
              <a:gd name="connsiteX7134" fmla="*/ 929856 w 5135807"/>
              <a:gd name="connsiteY7134" fmla="*/ 2396705 h 3120348"/>
              <a:gd name="connsiteX7135" fmla="*/ 935638 w 5135807"/>
              <a:gd name="connsiteY7135" fmla="*/ 2399599 h 3120348"/>
              <a:gd name="connsiteX7136" fmla="*/ 932747 w 5135807"/>
              <a:gd name="connsiteY7136" fmla="*/ 2402494 h 3120348"/>
              <a:gd name="connsiteX7137" fmla="*/ 944310 w 5135807"/>
              <a:gd name="connsiteY7137" fmla="*/ 2411178 h 3120348"/>
              <a:gd name="connsiteX7138" fmla="*/ 935638 w 5135807"/>
              <a:gd name="connsiteY7138" fmla="*/ 2414072 h 3120348"/>
              <a:gd name="connsiteX7139" fmla="*/ 937138 w 5135807"/>
              <a:gd name="connsiteY7139" fmla="*/ 2417489 h 3120348"/>
              <a:gd name="connsiteX7140" fmla="*/ 932386 w 5135807"/>
              <a:gd name="connsiteY7140" fmla="*/ 2417736 h 3120348"/>
              <a:gd name="connsiteX7141" fmla="*/ 937445 w 5135807"/>
              <a:gd name="connsiteY7141" fmla="*/ 2418188 h 3120348"/>
              <a:gd name="connsiteX7142" fmla="*/ 937138 w 5135807"/>
              <a:gd name="connsiteY7142" fmla="*/ 2417489 h 3120348"/>
              <a:gd name="connsiteX7143" fmla="*/ 947201 w 5135807"/>
              <a:gd name="connsiteY7143" fmla="*/ 2416967 h 3120348"/>
              <a:gd name="connsiteX7144" fmla="*/ 947201 w 5135807"/>
              <a:gd name="connsiteY7144" fmla="*/ 2408283 h 3120348"/>
              <a:gd name="connsiteX7145" fmla="*/ 955873 w 5135807"/>
              <a:gd name="connsiteY7145" fmla="*/ 2402494 h 3120348"/>
              <a:gd name="connsiteX7146" fmla="*/ 981889 w 5135807"/>
              <a:gd name="connsiteY7146" fmla="*/ 2399599 h 3120348"/>
              <a:gd name="connsiteX7147" fmla="*/ 981889 w 5135807"/>
              <a:gd name="connsiteY7147" fmla="*/ 2393810 h 3120348"/>
              <a:gd name="connsiteX7148" fmla="*/ 967435 w 5135807"/>
              <a:gd name="connsiteY7148" fmla="*/ 2393810 h 3120348"/>
              <a:gd name="connsiteX7149" fmla="*/ 947201 w 5135807"/>
              <a:gd name="connsiteY7149" fmla="*/ 2388745 h 3120348"/>
              <a:gd name="connsiteX7150" fmla="*/ 946350 w 5135807"/>
              <a:gd name="connsiteY7150" fmla="*/ 2388532 h 3120348"/>
              <a:gd name="connsiteX7151" fmla="*/ 944310 w 5135807"/>
              <a:gd name="connsiteY7151" fmla="*/ 2379337 h 3120348"/>
              <a:gd name="connsiteX7152" fmla="*/ 926966 w 5135807"/>
              <a:gd name="connsiteY7152" fmla="*/ 2385127 h 3120348"/>
              <a:gd name="connsiteX7153" fmla="*/ 918294 w 5135807"/>
              <a:gd name="connsiteY7153" fmla="*/ 2379337 h 3120348"/>
              <a:gd name="connsiteX7154" fmla="*/ 926966 w 5135807"/>
              <a:gd name="connsiteY7154" fmla="*/ 2379337 h 3120348"/>
              <a:gd name="connsiteX7155" fmla="*/ 929856 w 5135807"/>
              <a:gd name="connsiteY7155" fmla="*/ 2379337 h 3120348"/>
              <a:gd name="connsiteX7156" fmla="*/ 926966 w 5135807"/>
              <a:gd name="connsiteY7156" fmla="*/ 2373548 h 3120348"/>
              <a:gd name="connsiteX7157" fmla="*/ 941419 w 5135807"/>
              <a:gd name="connsiteY7157" fmla="*/ 2379337 h 3120348"/>
              <a:gd name="connsiteX7158" fmla="*/ 938528 w 5135807"/>
              <a:gd name="connsiteY7158" fmla="*/ 2370654 h 3120348"/>
              <a:gd name="connsiteX7159" fmla="*/ 918294 w 5135807"/>
              <a:gd name="connsiteY7159" fmla="*/ 2367759 h 3120348"/>
              <a:gd name="connsiteX7160" fmla="*/ 915403 w 5135807"/>
              <a:gd name="connsiteY7160" fmla="*/ 2364865 h 3120348"/>
              <a:gd name="connsiteX7161" fmla="*/ 903840 w 5135807"/>
              <a:gd name="connsiteY7161" fmla="*/ 2361970 h 3120348"/>
              <a:gd name="connsiteX7162" fmla="*/ 896252 w 5135807"/>
              <a:gd name="connsiteY7162" fmla="*/ 2367036 h 3120348"/>
              <a:gd name="connsiteX7163" fmla="*/ 895746 w 5135807"/>
              <a:gd name="connsiteY7163" fmla="*/ 2367374 h 3120348"/>
              <a:gd name="connsiteX7164" fmla="*/ 897155 w 5135807"/>
              <a:gd name="connsiteY7164" fmla="*/ 2364865 h 3120348"/>
              <a:gd name="connsiteX7165" fmla="*/ 896613 w 5135807"/>
              <a:gd name="connsiteY7165" fmla="*/ 2362694 h 3120348"/>
              <a:gd name="connsiteX7166" fmla="*/ 892278 w 5135807"/>
              <a:gd name="connsiteY7166" fmla="*/ 2364865 h 3120348"/>
              <a:gd name="connsiteX7167" fmla="*/ 890110 w 5135807"/>
              <a:gd name="connsiteY7167" fmla="*/ 2362694 h 3120348"/>
              <a:gd name="connsiteX7168" fmla="*/ 889387 w 5135807"/>
              <a:gd name="connsiteY7168" fmla="*/ 2361970 h 3120348"/>
              <a:gd name="connsiteX7169" fmla="*/ 874933 w 5135807"/>
              <a:gd name="connsiteY7169" fmla="*/ 2364865 h 3120348"/>
              <a:gd name="connsiteX7170" fmla="*/ 883605 w 5135807"/>
              <a:gd name="connsiteY7170" fmla="*/ 2370654 h 3120348"/>
              <a:gd name="connsiteX7171" fmla="*/ 874933 w 5135807"/>
              <a:gd name="connsiteY7171" fmla="*/ 2370654 h 3120348"/>
              <a:gd name="connsiteX7172" fmla="*/ 869152 w 5135807"/>
              <a:gd name="connsiteY7172" fmla="*/ 2364865 h 3120348"/>
              <a:gd name="connsiteX7173" fmla="*/ 851808 w 5135807"/>
              <a:gd name="connsiteY7173" fmla="*/ 2367759 h 3120348"/>
              <a:gd name="connsiteX7174" fmla="*/ 843136 w 5135807"/>
              <a:gd name="connsiteY7174" fmla="*/ 2379337 h 3120348"/>
              <a:gd name="connsiteX7175" fmla="*/ 837354 w 5135807"/>
              <a:gd name="connsiteY7175" fmla="*/ 2373548 h 3120348"/>
              <a:gd name="connsiteX7176" fmla="*/ 843136 w 5135807"/>
              <a:gd name="connsiteY7176" fmla="*/ 2370654 h 3120348"/>
              <a:gd name="connsiteX7177" fmla="*/ 822901 w 5135807"/>
              <a:gd name="connsiteY7177" fmla="*/ 2368121 h 3120348"/>
              <a:gd name="connsiteX7178" fmla="*/ 822548 w 5135807"/>
              <a:gd name="connsiteY7178" fmla="*/ 2368077 h 3120348"/>
              <a:gd name="connsiteX7179" fmla="*/ 823414 w 5135807"/>
              <a:gd name="connsiteY7179" fmla="*/ 2367654 h 3120348"/>
              <a:gd name="connsiteX7180" fmla="*/ 828863 w 5135807"/>
              <a:gd name="connsiteY7180" fmla="*/ 2366538 h 3120348"/>
              <a:gd name="connsiteX7181" fmla="*/ 840245 w 5135807"/>
              <a:gd name="connsiteY7181" fmla="*/ 2367759 h 3120348"/>
              <a:gd name="connsiteX7182" fmla="*/ 840245 w 5135807"/>
              <a:gd name="connsiteY7182" fmla="*/ 2359075 h 3120348"/>
              <a:gd name="connsiteX7183" fmla="*/ 851808 w 5135807"/>
              <a:gd name="connsiteY7183" fmla="*/ 2353286 h 3120348"/>
              <a:gd name="connsiteX7184" fmla="*/ 843136 w 5135807"/>
              <a:gd name="connsiteY7184" fmla="*/ 2347497 h 3120348"/>
              <a:gd name="connsiteX7185" fmla="*/ 840245 w 5135807"/>
              <a:gd name="connsiteY7185" fmla="*/ 2350392 h 3120348"/>
              <a:gd name="connsiteX7186" fmla="*/ 837354 w 5135807"/>
              <a:gd name="connsiteY7186" fmla="*/ 2347497 h 3120348"/>
              <a:gd name="connsiteX7187" fmla="*/ 828682 w 5135807"/>
              <a:gd name="connsiteY7187" fmla="*/ 2356181 h 3120348"/>
              <a:gd name="connsiteX7188" fmla="*/ 831573 w 5135807"/>
              <a:gd name="connsiteY7188" fmla="*/ 2350392 h 3120348"/>
              <a:gd name="connsiteX7189" fmla="*/ 838077 w 5135807"/>
              <a:gd name="connsiteY7189" fmla="*/ 2345688 h 3120348"/>
              <a:gd name="connsiteX7190" fmla="*/ 837695 w 5135807"/>
              <a:gd name="connsiteY7190" fmla="*/ 2345028 h 3120348"/>
              <a:gd name="connsiteX7191" fmla="*/ 838077 w 5135807"/>
              <a:gd name="connsiteY7191" fmla="*/ 2344965 h 3120348"/>
              <a:gd name="connsiteX7192" fmla="*/ 840245 w 5135807"/>
              <a:gd name="connsiteY7192" fmla="*/ 2344603 h 3120348"/>
              <a:gd name="connsiteX7193" fmla="*/ 834464 w 5135807"/>
              <a:gd name="connsiteY7193" fmla="*/ 2338813 h 3120348"/>
              <a:gd name="connsiteX7194" fmla="*/ 822901 w 5135807"/>
              <a:gd name="connsiteY7194" fmla="*/ 2341708 h 3120348"/>
              <a:gd name="connsiteX7195" fmla="*/ 822901 w 5135807"/>
              <a:gd name="connsiteY7195" fmla="*/ 2321446 h 3120348"/>
              <a:gd name="connsiteX7196" fmla="*/ 831573 w 5135807"/>
              <a:gd name="connsiteY7196" fmla="*/ 2321446 h 3120348"/>
              <a:gd name="connsiteX7197" fmla="*/ 834464 w 5135807"/>
              <a:gd name="connsiteY7197" fmla="*/ 2315657 h 3120348"/>
              <a:gd name="connsiteX7198" fmla="*/ 846026 w 5135807"/>
              <a:gd name="connsiteY7198" fmla="*/ 2315657 h 3120348"/>
              <a:gd name="connsiteX7199" fmla="*/ 846026 w 5135807"/>
              <a:gd name="connsiteY7199" fmla="*/ 2312762 h 3120348"/>
              <a:gd name="connsiteX7200" fmla="*/ 860480 w 5135807"/>
              <a:gd name="connsiteY7200" fmla="*/ 2309868 h 3120348"/>
              <a:gd name="connsiteX7201" fmla="*/ 856407 w 5135807"/>
              <a:gd name="connsiteY7201" fmla="*/ 2307828 h 3120348"/>
              <a:gd name="connsiteX7202" fmla="*/ 857951 w 5135807"/>
              <a:gd name="connsiteY7202" fmla="*/ 2307335 h 3120348"/>
              <a:gd name="connsiteX7203" fmla="*/ 856240 w 5135807"/>
              <a:gd name="connsiteY7203" fmla="*/ 2305944 h 3120348"/>
              <a:gd name="connsiteX7204" fmla="*/ 863371 w 5135807"/>
              <a:gd name="connsiteY7204" fmla="*/ 2301184 h 3120348"/>
              <a:gd name="connsiteX7205" fmla="*/ 848917 w 5135807"/>
              <a:gd name="connsiteY7205" fmla="*/ 2295395 h 3120348"/>
              <a:gd name="connsiteX7206" fmla="*/ 849775 w 5135807"/>
              <a:gd name="connsiteY7206" fmla="*/ 2300686 h 3120348"/>
              <a:gd name="connsiteX7207" fmla="*/ 856240 w 5135807"/>
              <a:gd name="connsiteY7207" fmla="*/ 2305944 h 3120348"/>
              <a:gd name="connsiteX7208" fmla="*/ 854699 w 5135807"/>
              <a:gd name="connsiteY7208" fmla="*/ 2306973 h 3120348"/>
              <a:gd name="connsiteX7209" fmla="*/ 856407 w 5135807"/>
              <a:gd name="connsiteY7209" fmla="*/ 2307828 h 3120348"/>
              <a:gd name="connsiteX7210" fmla="*/ 855828 w 5135807"/>
              <a:gd name="connsiteY7210" fmla="*/ 2308013 h 3120348"/>
              <a:gd name="connsiteX7211" fmla="*/ 825792 w 5135807"/>
              <a:gd name="connsiteY7211" fmla="*/ 2295395 h 3120348"/>
              <a:gd name="connsiteX7212" fmla="*/ 817120 w 5135807"/>
              <a:gd name="connsiteY7212" fmla="*/ 2286711 h 3120348"/>
              <a:gd name="connsiteX7213" fmla="*/ 814229 w 5135807"/>
              <a:gd name="connsiteY7213" fmla="*/ 2289606 h 3120348"/>
              <a:gd name="connsiteX7214" fmla="*/ 825792 w 5135807"/>
              <a:gd name="connsiteY7214" fmla="*/ 2278027 h 3120348"/>
              <a:gd name="connsiteX7215" fmla="*/ 837354 w 5135807"/>
              <a:gd name="connsiteY7215" fmla="*/ 2280922 h 3120348"/>
              <a:gd name="connsiteX7216" fmla="*/ 840245 w 5135807"/>
              <a:gd name="connsiteY7216" fmla="*/ 2278027 h 3120348"/>
              <a:gd name="connsiteX7217" fmla="*/ 837354 w 5135807"/>
              <a:gd name="connsiteY7217" fmla="*/ 2275133 h 3120348"/>
              <a:gd name="connsiteX7218" fmla="*/ 848917 w 5135807"/>
              <a:gd name="connsiteY7218" fmla="*/ 2269344 h 3120348"/>
              <a:gd name="connsiteX7219" fmla="*/ 840245 w 5135807"/>
              <a:gd name="connsiteY7219" fmla="*/ 2266449 h 3120348"/>
              <a:gd name="connsiteX7220" fmla="*/ 846026 w 5135807"/>
              <a:gd name="connsiteY7220" fmla="*/ 2260660 h 3120348"/>
              <a:gd name="connsiteX7221" fmla="*/ 846026 w 5135807"/>
              <a:gd name="connsiteY7221" fmla="*/ 2251976 h 3120348"/>
              <a:gd name="connsiteX7222" fmla="*/ 834464 w 5135807"/>
              <a:gd name="connsiteY7222" fmla="*/ 2246187 h 3120348"/>
              <a:gd name="connsiteX7223" fmla="*/ 840245 w 5135807"/>
              <a:gd name="connsiteY7223" fmla="*/ 2240398 h 3120348"/>
              <a:gd name="connsiteX7224" fmla="*/ 822901 w 5135807"/>
              <a:gd name="connsiteY7224" fmla="*/ 2228820 h 3120348"/>
              <a:gd name="connsiteX7225" fmla="*/ 822901 w 5135807"/>
              <a:gd name="connsiteY7225" fmla="*/ 2214347 h 3120348"/>
              <a:gd name="connsiteX7226" fmla="*/ 831573 w 5135807"/>
              <a:gd name="connsiteY7226" fmla="*/ 2211452 h 3120348"/>
              <a:gd name="connsiteX7227" fmla="*/ 831573 w 5135807"/>
              <a:gd name="connsiteY7227" fmla="*/ 2201321 h 3120348"/>
              <a:gd name="connsiteX7228" fmla="*/ 831573 w 5135807"/>
              <a:gd name="connsiteY7228" fmla="*/ 2200417 h 3120348"/>
              <a:gd name="connsiteX7229" fmla="*/ 834464 w 5135807"/>
              <a:gd name="connsiteY7229" fmla="*/ 2199874 h 3120348"/>
              <a:gd name="connsiteX7230" fmla="*/ 822901 w 5135807"/>
              <a:gd name="connsiteY7230" fmla="*/ 2194085 h 3120348"/>
              <a:gd name="connsiteX7231" fmla="*/ 828682 w 5135807"/>
              <a:gd name="connsiteY7231" fmla="*/ 2191190 h 3120348"/>
              <a:gd name="connsiteX7232" fmla="*/ 848917 w 5135807"/>
              <a:gd name="connsiteY7232" fmla="*/ 2194085 h 3120348"/>
              <a:gd name="connsiteX7233" fmla="*/ 851808 w 5135807"/>
              <a:gd name="connsiteY7233" fmla="*/ 2194085 h 3120348"/>
              <a:gd name="connsiteX7234" fmla="*/ 851808 w 5135807"/>
              <a:gd name="connsiteY7234" fmla="*/ 2188296 h 3120348"/>
              <a:gd name="connsiteX7235" fmla="*/ 854699 w 5135807"/>
              <a:gd name="connsiteY7235" fmla="*/ 2185401 h 3120348"/>
              <a:gd name="connsiteX7236" fmla="*/ 843136 w 5135807"/>
              <a:gd name="connsiteY7236" fmla="*/ 2176717 h 3120348"/>
              <a:gd name="connsiteX7237" fmla="*/ 840245 w 5135807"/>
              <a:gd name="connsiteY7237" fmla="*/ 2176717 h 3120348"/>
              <a:gd name="connsiteX7238" fmla="*/ 857589 w 5135807"/>
              <a:gd name="connsiteY7238" fmla="*/ 2170928 h 3120348"/>
              <a:gd name="connsiteX7239" fmla="*/ 860480 w 5135807"/>
              <a:gd name="connsiteY7239" fmla="*/ 2170928 h 3120348"/>
              <a:gd name="connsiteX7240" fmla="*/ 857589 w 5135807"/>
              <a:gd name="connsiteY7240" fmla="*/ 2174546 h 3120348"/>
              <a:gd name="connsiteX7241" fmla="*/ 854699 w 5135807"/>
              <a:gd name="connsiteY7241" fmla="*/ 2173823 h 3120348"/>
              <a:gd name="connsiteX7242" fmla="*/ 857589 w 5135807"/>
              <a:gd name="connsiteY7242" fmla="*/ 2174547 h 3120348"/>
              <a:gd name="connsiteX7243" fmla="*/ 857589 w 5135807"/>
              <a:gd name="connsiteY7243" fmla="*/ 2174546 h 3120348"/>
              <a:gd name="connsiteX7244" fmla="*/ 864816 w 5135807"/>
              <a:gd name="connsiteY7244" fmla="*/ 2176356 h 3120348"/>
              <a:gd name="connsiteX7245" fmla="*/ 866261 w 5135807"/>
              <a:gd name="connsiteY7245" fmla="*/ 2176717 h 3120348"/>
              <a:gd name="connsiteX7246" fmla="*/ 877824 w 5135807"/>
              <a:gd name="connsiteY7246" fmla="*/ 2173823 h 3120348"/>
              <a:gd name="connsiteX7247" fmla="*/ 877824 w 5135807"/>
              <a:gd name="connsiteY7247" fmla="*/ 2162245 h 3120348"/>
              <a:gd name="connsiteX7248" fmla="*/ 892277 w 5135807"/>
              <a:gd name="connsiteY7248" fmla="*/ 2162245 h 3120348"/>
              <a:gd name="connsiteX7249" fmla="*/ 892277 w 5135807"/>
              <a:gd name="connsiteY7249" fmla="*/ 2159350 h 3120348"/>
              <a:gd name="connsiteX7250" fmla="*/ 906731 w 5135807"/>
              <a:gd name="connsiteY7250" fmla="*/ 2156455 h 3120348"/>
              <a:gd name="connsiteX7251" fmla="*/ 915403 w 5135807"/>
              <a:gd name="connsiteY7251" fmla="*/ 2156455 h 3120348"/>
              <a:gd name="connsiteX7252" fmla="*/ 924075 w 5135807"/>
              <a:gd name="connsiteY7252" fmla="*/ 2144877 h 3120348"/>
              <a:gd name="connsiteX7253" fmla="*/ 918294 w 5135807"/>
              <a:gd name="connsiteY7253" fmla="*/ 2136193 h 3120348"/>
              <a:gd name="connsiteX7254" fmla="*/ 906731 w 5135807"/>
              <a:gd name="connsiteY7254" fmla="*/ 2136193 h 3120348"/>
              <a:gd name="connsiteX7255" fmla="*/ 900950 w 5135807"/>
              <a:gd name="connsiteY7255" fmla="*/ 2141983 h 3120348"/>
              <a:gd name="connsiteX7256" fmla="*/ 898059 w 5135807"/>
              <a:gd name="connsiteY7256" fmla="*/ 2130404 h 3120348"/>
              <a:gd name="connsiteX7257" fmla="*/ 889387 w 5135807"/>
              <a:gd name="connsiteY7257" fmla="*/ 2130404 h 3120348"/>
              <a:gd name="connsiteX7258" fmla="*/ 889387 w 5135807"/>
              <a:gd name="connsiteY7258" fmla="*/ 2139088 h 3120348"/>
              <a:gd name="connsiteX7259" fmla="*/ 872043 w 5135807"/>
              <a:gd name="connsiteY7259" fmla="*/ 2147772 h 3120348"/>
              <a:gd name="connsiteX7260" fmla="*/ 863371 w 5135807"/>
              <a:gd name="connsiteY7260" fmla="*/ 2147772 h 3120348"/>
              <a:gd name="connsiteX7261" fmla="*/ 860480 w 5135807"/>
              <a:gd name="connsiteY7261" fmla="*/ 2139088 h 3120348"/>
              <a:gd name="connsiteX7262" fmla="*/ 851808 w 5135807"/>
              <a:gd name="connsiteY7262" fmla="*/ 2136193 h 3120348"/>
              <a:gd name="connsiteX7263" fmla="*/ 863371 w 5135807"/>
              <a:gd name="connsiteY7263" fmla="*/ 2130404 h 3120348"/>
              <a:gd name="connsiteX7264" fmla="*/ 874933 w 5135807"/>
              <a:gd name="connsiteY7264" fmla="*/ 2139088 h 3120348"/>
              <a:gd name="connsiteX7265" fmla="*/ 880715 w 5135807"/>
              <a:gd name="connsiteY7265" fmla="*/ 2130404 h 3120348"/>
              <a:gd name="connsiteX7266" fmla="*/ 877824 w 5135807"/>
              <a:gd name="connsiteY7266" fmla="*/ 2127510 h 3120348"/>
              <a:gd name="connsiteX7267" fmla="*/ 869152 w 5135807"/>
              <a:gd name="connsiteY7267" fmla="*/ 2130404 h 3120348"/>
              <a:gd name="connsiteX7268" fmla="*/ 866261 w 5135807"/>
              <a:gd name="connsiteY7268" fmla="*/ 2121721 h 3120348"/>
              <a:gd name="connsiteX7269" fmla="*/ 866261 w 5135807"/>
              <a:gd name="connsiteY7269" fmla="*/ 2118826 h 3120348"/>
              <a:gd name="connsiteX7270" fmla="*/ 872043 w 5135807"/>
              <a:gd name="connsiteY7270" fmla="*/ 2115931 h 3120348"/>
              <a:gd name="connsiteX7271" fmla="*/ 874933 w 5135807"/>
              <a:gd name="connsiteY7271" fmla="*/ 2118826 h 3120348"/>
              <a:gd name="connsiteX7272" fmla="*/ 883605 w 5135807"/>
              <a:gd name="connsiteY7272" fmla="*/ 2115931 h 3120348"/>
              <a:gd name="connsiteX7273" fmla="*/ 877824 w 5135807"/>
              <a:gd name="connsiteY7273" fmla="*/ 2110142 h 3120348"/>
              <a:gd name="connsiteX7274" fmla="*/ 883605 w 5135807"/>
              <a:gd name="connsiteY7274" fmla="*/ 2107248 h 3120348"/>
              <a:gd name="connsiteX7275" fmla="*/ 877824 w 5135807"/>
              <a:gd name="connsiteY7275" fmla="*/ 2104353 h 3120348"/>
              <a:gd name="connsiteX7276" fmla="*/ 831573 w 5135807"/>
              <a:gd name="connsiteY7276" fmla="*/ 2130404 h 3120348"/>
              <a:gd name="connsiteX7277" fmla="*/ 837354 w 5135807"/>
              <a:gd name="connsiteY7277" fmla="*/ 2136193 h 3120348"/>
              <a:gd name="connsiteX7278" fmla="*/ 831573 w 5135807"/>
              <a:gd name="connsiteY7278" fmla="*/ 2139088 h 3120348"/>
              <a:gd name="connsiteX7279" fmla="*/ 824572 w 5135807"/>
              <a:gd name="connsiteY7279" fmla="*/ 2132077 h 3120348"/>
              <a:gd name="connsiteX7280" fmla="*/ 827779 w 5135807"/>
              <a:gd name="connsiteY7280" fmla="*/ 2129183 h 3120348"/>
              <a:gd name="connsiteX7281" fmla="*/ 822901 w 5135807"/>
              <a:gd name="connsiteY7281" fmla="*/ 2130404 h 3120348"/>
              <a:gd name="connsiteX7282" fmla="*/ 823985 w 5135807"/>
              <a:gd name="connsiteY7282" fmla="*/ 2131490 h 3120348"/>
              <a:gd name="connsiteX7283" fmla="*/ 824572 w 5135807"/>
              <a:gd name="connsiteY7283" fmla="*/ 2132077 h 3120348"/>
              <a:gd name="connsiteX7284" fmla="*/ 820010 w 5135807"/>
              <a:gd name="connsiteY7284" fmla="*/ 2136193 h 3120348"/>
              <a:gd name="connsiteX7285" fmla="*/ 820010 w 5135807"/>
              <a:gd name="connsiteY7285" fmla="*/ 2141983 h 3120348"/>
              <a:gd name="connsiteX7286" fmla="*/ 799775 w 5135807"/>
              <a:gd name="connsiteY7286" fmla="*/ 2150666 h 3120348"/>
              <a:gd name="connsiteX7287" fmla="*/ 793994 w 5135807"/>
              <a:gd name="connsiteY7287" fmla="*/ 2144877 h 3120348"/>
              <a:gd name="connsiteX7288" fmla="*/ 782431 w 5135807"/>
              <a:gd name="connsiteY7288" fmla="*/ 2141983 h 3120348"/>
              <a:gd name="connsiteX7289" fmla="*/ 782431 w 5135807"/>
              <a:gd name="connsiteY7289" fmla="*/ 2136193 h 3120348"/>
              <a:gd name="connsiteX7290" fmla="*/ 767978 w 5135807"/>
              <a:gd name="connsiteY7290" fmla="*/ 2136193 h 3120348"/>
              <a:gd name="connsiteX7291" fmla="*/ 773759 w 5135807"/>
              <a:gd name="connsiteY7291" fmla="*/ 2124615 h 3120348"/>
              <a:gd name="connsiteX7292" fmla="*/ 750634 w 5135807"/>
              <a:gd name="connsiteY7292" fmla="*/ 2124615 h 3120348"/>
              <a:gd name="connsiteX7293" fmla="*/ 747743 w 5135807"/>
              <a:gd name="connsiteY7293" fmla="*/ 2130404 h 3120348"/>
              <a:gd name="connsiteX7294" fmla="*/ 753524 w 5135807"/>
              <a:gd name="connsiteY7294" fmla="*/ 2130404 h 3120348"/>
              <a:gd name="connsiteX7295" fmla="*/ 744852 w 5135807"/>
              <a:gd name="connsiteY7295" fmla="*/ 2139088 h 3120348"/>
              <a:gd name="connsiteX7296" fmla="*/ 759306 w 5135807"/>
              <a:gd name="connsiteY7296" fmla="*/ 2150666 h 3120348"/>
              <a:gd name="connsiteX7297" fmla="*/ 741962 w 5135807"/>
              <a:gd name="connsiteY7297" fmla="*/ 2147772 h 3120348"/>
              <a:gd name="connsiteX7298" fmla="*/ 744852 w 5135807"/>
              <a:gd name="connsiteY7298" fmla="*/ 2144877 h 3120348"/>
              <a:gd name="connsiteX7299" fmla="*/ 736180 w 5135807"/>
              <a:gd name="connsiteY7299" fmla="*/ 2136193 h 3120348"/>
              <a:gd name="connsiteX7300" fmla="*/ 727508 w 5135807"/>
              <a:gd name="connsiteY7300" fmla="*/ 2147772 h 3120348"/>
              <a:gd name="connsiteX7301" fmla="*/ 713055 w 5135807"/>
              <a:gd name="connsiteY7301" fmla="*/ 2150666 h 3120348"/>
              <a:gd name="connsiteX7302" fmla="*/ 707273 w 5135807"/>
              <a:gd name="connsiteY7302" fmla="*/ 2156455 h 3120348"/>
              <a:gd name="connsiteX7303" fmla="*/ 704383 w 5135807"/>
              <a:gd name="connsiteY7303" fmla="*/ 2159350 h 3120348"/>
              <a:gd name="connsiteX7304" fmla="*/ 689929 w 5135807"/>
              <a:gd name="connsiteY7304" fmla="*/ 2150666 h 3120348"/>
              <a:gd name="connsiteX7305" fmla="*/ 689929 w 5135807"/>
              <a:gd name="connsiteY7305" fmla="*/ 2147772 h 3120348"/>
              <a:gd name="connsiteX7306" fmla="*/ 678367 w 5135807"/>
              <a:gd name="connsiteY7306" fmla="*/ 2159350 h 3120348"/>
              <a:gd name="connsiteX7307" fmla="*/ 687039 w 5135807"/>
              <a:gd name="connsiteY7307" fmla="*/ 2165139 h 3120348"/>
              <a:gd name="connsiteX7308" fmla="*/ 681257 w 5135807"/>
              <a:gd name="connsiteY7308" fmla="*/ 2170928 h 3120348"/>
              <a:gd name="connsiteX7309" fmla="*/ 687039 w 5135807"/>
              <a:gd name="connsiteY7309" fmla="*/ 2173823 h 3120348"/>
              <a:gd name="connsiteX7310" fmla="*/ 672585 w 5135807"/>
              <a:gd name="connsiteY7310" fmla="*/ 2173823 h 3120348"/>
              <a:gd name="connsiteX7311" fmla="*/ 672585 w 5135807"/>
              <a:gd name="connsiteY7311" fmla="*/ 2170928 h 3120348"/>
              <a:gd name="connsiteX7312" fmla="*/ 663913 w 5135807"/>
              <a:gd name="connsiteY7312" fmla="*/ 2165139 h 3120348"/>
              <a:gd name="connsiteX7313" fmla="*/ 661022 w 5135807"/>
              <a:gd name="connsiteY7313" fmla="*/ 2165139 h 3120348"/>
              <a:gd name="connsiteX7314" fmla="*/ 681257 w 5135807"/>
              <a:gd name="connsiteY7314" fmla="*/ 2153561 h 3120348"/>
              <a:gd name="connsiteX7315" fmla="*/ 678367 w 5135807"/>
              <a:gd name="connsiteY7315" fmla="*/ 2153561 h 3120348"/>
              <a:gd name="connsiteX7316" fmla="*/ 687039 w 5135807"/>
              <a:gd name="connsiteY7316" fmla="*/ 2144877 h 3120348"/>
              <a:gd name="connsiteX7317" fmla="*/ 695711 w 5135807"/>
              <a:gd name="connsiteY7317" fmla="*/ 2144877 h 3120348"/>
              <a:gd name="connsiteX7318" fmla="*/ 698601 w 5135807"/>
              <a:gd name="connsiteY7318" fmla="*/ 2136193 h 3120348"/>
              <a:gd name="connsiteX7319" fmla="*/ 704383 w 5135807"/>
              <a:gd name="connsiteY7319" fmla="*/ 2139088 h 3120348"/>
              <a:gd name="connsiteX7320" fmla="*/ 707273 w 5135807"/>
              <a:gd name="connsiteY7320" fmla="*/ 2147772 h 3120348"/>
              <a:gd name="connsiteX7321" fmla="*/ 718836 w 5135807"/>
              <a:gd name="connsiteY7321" fmla="*/ 2144877 h 3120348"/>
              <a:gd name="connsiteX7322" fmla="*/ 733290 w 5135807"/>
              <a:gd name="connsiteY7322" fmla="*/ 2133299 h 3120348"/>
              <a:gd name="connsiteX7323" fmla="*/ 741962 w 5135807"/>
              <a:gd name="connsiteY7323" fmla="*/ 2121721 h 3120348"/>
              <a:gd name="connsiteX7324" fmla="*/ 739071 w 5135807"/>
              <a:gd name="connsiteY7324" fmla="*/ 2118826 h 3120348"/>
              <a:gd name="connsiteX7325" fmla="*/ 741962 w 5135807"/>
              <a:gd name="connsiteY7325" fmla="*/ 2115931 h 3120348"/>
              <a:gd name="connsiteX7326" fmla="*/ 741962 w 5135807"/>
              <a:gd name="connsiteY7326" fmla="*/ 2113037 h 3120348"/>
              <a:gd name="connsiteX7327" fmla="*/ 747743 w 5135807"/>
              <a:gd name="connsiteY7327" fmla="*/ 2118826 h 3120348"/>
              <a:gd name="connsiteX7328" fmla="*/ 756415 w 5135807"/>
              <a:gd name="connsiteY7328" fmla="*/ 2113037 h 3120348"/>
              <a:gd name="connsiteX7329" fmla="*/ 741962 w 5135807"/>
              <a:gd name="connsiteY7329" fmla="*/ 2110142 h 3120348"/>
              <a:gd name="connsiteX7330" fmla="*/ 707273 w 5135807"/>
              <a:gd name="connsiteY7330" fmla="*/ 2124615 h 3120348"/>
              <a:gd name="connsiteX7331" fmla="*/ 643678 w 5135807"/>
              <a:gd name="connsiteY7331" fmla="*/ 2165139 h 3120348"/>
              <a:gd name="connsiteX7332" fmla="*/ 640788 w 5135807"/>
              <a:gd name="connsiteY7332" fmla="*/ 2170928 h 3120348"/>
              <a:gd name="connsiteX7333" fmla="*/ 652350 w 5135807"/>
              <a:gd name="connsiteY7333" fmla="*/ 2170928 h 3120348"/>
              <a:gd name="connsiteX7334" fmla="*/ 663913 w 5135807"/>
              <a:gd name="connsiteY7334" fmla="*/ 2173823 h 3120348"/>
              <a:gd name="connsiteX7335" fmla="*/ 666804 w 5135807"/>
              <a:gd name="connsiteY7335" fmla="*/ 2176717 h 3120348"/>
              <a:gd name="connsiteX7336" fmla="*/ 632116 w 5135807"/>
              <a:gd name="connsiteY7336" fmla="*/ 2196979 h 3120348"/>
              <a:gd name="connsiteX7337" fmla="*/ 614771 w 5135807"/>
              <a:gd name="connsiteY7337" fmla="*/ 2205663 h 3120348"/>
              <a:gd name="connsiteX7338" fmla="*/ 603209 w 5135807"/>
              <a:gd name="connsiteY7338" fmla="*/ 2217241 h 3120348"/>
              <a:gd name="connsiteX7339" fmla="*/ 594537 w 5135807"/>
              <a:gd name="connsiteY7339" fmla="*/ 2211452 h 3120348"/>
              <a:gd name="connsiteX7340" fmla="*/ 545395 w 5135807"/>
              <a:gd name="connsiteY7340" fmla="*/ 2246187 h 3120348"/>
              <a:gd name="connsiteX7341" fmla="*/ 545395 w 5135807"/>
              <a:gd name="connsiteY7341" fmla="*/ 2251976 h 3120348"/>
              <a:gd name="connsiteX7342" fmla="*/ 533832 w 5135807"/>
              <a:gd name="connsiteY7342" fmla="*/ 2254871 h 3120348"/>
              <a:gd name="connsiteX7343" fmla="*/ 530941 w 5135807"/>
              <a:gd name="connsiteY7343" fmla="*/ 2257765 h 3120348"/>
              <a:gd name="connsiteX7344" fmla="*/ 516488 w 5135807"/>
              <a:gd name="connsiteY7344" fmla="*/ 2266449 h 3120348"/>
              <a:gd name="connsiteX7345" fmla="*/ 517799 w 5135807"/>
              <a:gd name="connsiteY7345" fmla="*/ 2266528 h 3120348"/>
              <a:gd name="connsiteX7346" fmla="*/ 504925 w 5135807"/>
              <a:gd name="connsiteY7346" fmla="*/ 2275133 h 3120348"/>
              <a:gd name="connsiteX7347" fmla="*/ 519379 w 5135807"/>
              <a:gd name="connsiteY7347" fmla="*/ 2254871 h 3120348"/>
              <a:gd name="connsiteX7348" fmla="*/ 530941 w 5135807"/>
              <a:gd name="connsiteY7348" fmla="*/ 2251976 h 3120348"/>
              <a:gd name="connsiteX7349" fmla="*/ 522269 w 5135807"/>
              <a:gd name="connsiteY7349" fmla="*/ 2243293 h 3120348"/>
              <a:gd name="connsiteX7350" fmla="*/ 513597 w 5135807"/>
              <a:gd name="connsiteY7350" fmla="*/ 2254871 h 3120348"/>
              <a:gd name="connsiteX7351" fmla="*/ 502035 w 5135807"/>
              <a:gd name="connsiteY7351" fmla="*/ 2254871 h 3120348"/>
              <a:gd name="connsiteX7352" fmla="*/ 504925 w 5135807"/>
              <a:gd name="connsiteY7352" fmla="*/ 2240398 h 3120348"/>
              <a:gd name="connsiteX7353" fmla="*/ 493363 w 5135807"/>
              <a:gd name="connsiteY7353" fmla="*/ 2240398 h 3120348"/>
              <a:gd name="connsiteX7354" fmla="*/ 487581 w 5135807"/>
              <a:gd name="connsiteY7354" fmla="*/ 2254871 h 3120348"/>
              <a:gd name="connsiteX7355" fmla="*/ 499144 w 5135807"/>
              <a:gd name="connsiteY7355" fmla="*/ 2257765 h 3120348"/>
              <a:gd name="connsiteX7356" fmla="*/ 493363 w 5135807"/>
              <a:gd name="connsiteY7356" fmla="*/ 2266449 h 3120348"/>
              <a:gd name="connsiteX7357" fmla="*/ 478909 w 5135807"/>
              <a:gd name="connsiteY7357" fmla="*/ 2269344 h 3120348"/>
              <a:gd name="connsiteX7358" fmla="*/ 473128 w 5135807"/>
              <a:gd name="connsiteY7358" fmla="*/ 2263555 h 3120348"/>
              <a:gd name="connsiteX7359" fmla="*/ 461565 w 5135807"/>
              <a:gd name="connsiteY7359" fmla="*/ 2246187 h 3120348"/>
              <a:gd name="connsiteX7360" fmla="*/ 458674 w 5135807"/>
              <a:gd name="connsiteY7360" fmla="*/ 2246187 h 3120348"/>
              <a:gd name="connsiteX7361" fmla="*/ 487581 w 5135807"/>
              <a:gd name="connsiteY7361" fmla="*/ 2223031 h 3120348"/>
              <a:gd name="connsiteX7362" fmla="*/ 496253 w 5135807"/>
              <a:gd name="connsiteY7362" fmla="*/ 2223031 h 3120348"/>
              <a:gd name="connsiteX7363" fmla="*/ 510707 w 5135807"/>
              <a:gd name="connsiteY7363" fmla="*/ 2202769 h 3120348"/>
              <a:gd name="connsiteX7364" fmla="*/ 504925 w 5135807"/>
              <a:gd name="connsiteY7364" fmla="*/ 2199874 h 3120348"/>
              <a:gd name="connsiteX7365" fmla="*/ 513597 w 5135807"/>
              <a:gd name="connsiteY7365" fmla="*/ 2188296 h 3120348"/>
              <a:gd name="connsiteX7366" fmla="*/ 487581 w 5135807"/>
              <a:gd name="connsiteY7366" fmla="*/ 2182507 h 3120348"/>
              <a:gd name="connsiteX7367" fmla="*/ 484690 w 5135807"/>
              <a:gd name="connsiteY7367" fmla="*/ 2176717 h 3120348"/>
              <a:gd name="connsiteX7368" fmla="*/ 476018 w 5135807"/>
              <a:gd name="connsiteY7368" fmla="*/ 2182507 h 3120348"/>
              <a:gd name="connsiteX7369" fmla="*/ 478909 w 5135807"/>
              <a:gd name="connsiteY7369" fmla="*/ 2185401 h 3120348"/>
              <a:gd name="connsiteX7370" fmla="*/ 452893 w 5135807"/>
              <a:gd name="connsiteY7370" fmla="*/ 2191190 h 3120348"/>
              <a:gd name="connsiteX7371" fmla="*/ 447387 w 5135807"/>
              <a:gd name="connsiteY7371" fmla="*/ 2194498 h 3120348"/>
              <a:gd name="connsiteX7372" fmla="*/ 446570 w 5135807"/>
              <a:gd name="connsiteY7372" fmla="*/ 2194175 h 3120348"/>
              <a:gd name="connsiteX7373" fmla="*/ 418205 w 5135807"/>
              <a:gd name="connsiteY7373" fmla="*/ 2208558 h 3120348"/>
              <a:gd name="connsiteX7374" fmla="*/ 412423 w 5135807"/>
              <a:gd name="connsiteY7374" fmla="*/ 2208558 h 3120348"/>
              <a:gd name="connsiteX7375" fmla="*/ 409533 w 5135807"/>
              <a:gd name="connsiteY7375" fmla="*/ 2205663 h 3120348"/>
              <a:gd name="connsiteX7376" fmla="*/ 421095 w 5135807"/>
              <a:gd name="connsiteY7376" fmla="*/ 2202769 h 3120348"/>
              <a:gd name="connsiteX7377" fmla="*/ 432658 w 5135807"/>
              <a:gd name="connsiteY7377" fmla="*/ 2191190 h 3120348"/>
              <a:gd name="connsiteX7378" fmla="*/ 432658 w 5135807"/>
              <a:gd name="connsiteY7378" fmla="*/ 2179612 h 3120348"/>
              <a:gd name="connsiteX7379" fmla="*/ 438439 w 5135807"/>
              <a:gd name="connsiteY7379" fmla="*/ 2182507 h 3120348"/>
              <a:gd name="connsiteX7380" fmla="*/ 447112 w 5135807"/>
              <a:gd name="connsiteY7380" fmla="*/ 2173823 h 3120348"/>
              <a:gd name="connsiteX7381" fmla="*/ 441330 w 5135807"/>
              <a:gd name="connsiteY7381" fmla="*/ 2170928 h 3120348"/>
              <a:gd name="connsiteX7382" fmla="*/ 429767 w 5135807"/>
              <a:gd name="connsiteY7382" fmla="*/ 2165139 h 3120348"/>
              <a:gd name="connsiteX7383" fmla="*/ 406642 w 5135807"/>
              <a:gd name="connsiteY7383" fmla="*/ 2173823 h 3120348"/>
              <a:gd name="connsiteX7384" fmla="*/ 397970 w 5135807"/>
              <a:gd name="connsiteY7384" fmla="*/ 2185401 h 3120348"/>
              <a:gd name="connsiteX7385" fmla="*/ 386407 w 5135807"/>
              <a:gd name="connsiteY7385" fmla="*/ 2185401 h 3120348"/>
              <a:gd name="connsiteX7386" fmla="*/ 395079 w 5135807"/>
              <a:gd name="connsiteY7386" fmla="*/ 2176717 h 3120348"/>
              <a:gd name="connsiteX7387" fmla="*/ 406642 w 5135807"/>
              <a:gd name="connsiteY7387" fmla="*/ 2170928 h 3120348"/>
              <a:gd name="connsiteX7388" fmla="*/ 406642 w 5135807"/>
              <a:gd name="connsiteY7388" fmla="*/ 2165139 h 3120348"/>
              <a:gd name="connsiteX7389" fmla="*/ 392188 w 5135807"/>
              <a:gd name="connsiteY7389" fmla="*/ 2168034 h 3120348"/>
              <a:gd name="connsiteX7390" fmla="*/ 371954 w 5135807"/>
              <a:gd name="connsiteY7390" fmla="*/ 2191190 h 3120348"/>
              <a:gd name="connsiteX7391" fmla="*/ 386407 w 5135807"/>
              <a:gd name="connsiteY7391" fmla="*/ 2188296 h 3120348"/>
              <a:gd name="connsiteX7392" fmla="*/ 371954 w 5135807"/>
              <a:gd name="connsiteY7392" fmla="*/ 2199874 h 3120348"/>
              <a:gd name="connsiteX7393" fmla="*/ 371954 w 5135807"/>
              <a:gd name="connsiteY7393" fmla="*/ 2194085 h 3120348"/>
              <a:gd name="connsiteX7394" fmla="*/ 366172 w 5135807"/>
              <a:gd name="connsiteY7394" fmla="*/ 2199874 h 3120348"/>
              <a:gd name="connsiteX7395" fmla="*/ 351719 w 5135807"/>
              <a:gd name="connsiteY7395" fmla="*/ 2199874 h 3120348"/>
              <a:gd name="connsiteX7396" fmla="*/ 340156 w 5135807"/>
              <a:gd name="connsiteY7396" fmla="*/ 2211452 h 3120348"/>
              <a:gd name="connsiteX7397" fmla="*/ 322812 w 5135807"/>
              <a:gd name="connsiteY7397" fmla="*/ 2208558 h 3120348"/>
              <a:gd name="connsiteX7398" fmla="*/ 317031 w 5135807"/>
              <a:gd name="connsiteY7398" fmla="*/ 2202769 h 3120348"/>
              <a:gd name="connsiteX7399" fmla="*/ 319921 w 5135807"/>
              <a:gd name="connsiteY7399" fmla="*/ 2196979 h 3120348"/>
              <a:gd name="connsiteX7400" fmla="*/ 314140 w 5135807"/>
              <a:gd name="connsiteY7400" fmla="*/ 2188296 h 3120348"/>
              <a:gd name="connsiteX7401" fmla="*/ 328593 w 5135807"/>
              <a:gd name="connsiteY7401" fmla="*/ 2182507 h 3120348"/>
              <a:gd name="connsiteX7402" fmla="*/ 319921 w 5135807"/>
              <a:gd name="connsiteY7402" fmla="*/ 2182507 h 3120348"/>
              <a:gd name="connsiteX7403" fmla="*/ 343047 w 5135807"/>
              <a:gd name="connsiteY7403" fmla="*/ 2153561 h 3120348"/>
              <a:gd name="connsiteX7404" fmla="*/ 334375 w 5135807"/>
              <a:gd name="connsiteY7404" fmla="*/ 2153561 h 3120348"/>
              <a:gd name="connsiteX7405" fmla="*/ 334375 w 5135807"/>
              <a:gd name="connsiteY7405" fmla="*/ 2150666 h 3120348"/>
              <a:gd name="connsiteX7406" fmla="*/ 328593 w 5135807"/>
              <a:gd name="connsiteY7406" fmla="*/ 2150666 h 3120348"/>
              <a:gd name="connsiteX7407" fmla="*/ 348828 w 5135807"/>
              <a:gd name="connsiteY7407" fmla="*/ 2139088 h 3120348"/>
              <a:gd name="connsiteX7408" fmla="*/ 334375 w 5135807"/>
              <a:gd name="connsiteY7408" fmla="*/ 2139088 h 3120348"/>
              <a:gd name="connsiteX7409" fmla="*/ 299686 w 5135807"/>
              <a:gd name="connsiteY7409" fmla="*/ 2170928 h 3120348"/>
              <a:gd name="connsiteX7410" fmla="*/ 282342 w 5135807"/>
              <a:gd name="connsiteY7410" fmla="*/ 2185401 h 3120348"/>
              <a:gd name="connsiteX7411" fmla="*/ 282342 w 5135807"/>
              <a:gd name="connsiteY7411" fmla="*/ 2188296 h 3120348"/>
              <a:gd name="connsiteX7412" fmla="*/ 273670 w 5135807"/>
              <a:gd name="connsiteY7412" fmla="*/ 2185401 h 3120348"/>
              <a:gd name="connsiteX7413" fmla="*/ 291014 w 5135807"/>
              <a:gd name="connsiteY7413" fmla="*/ 2170928 h 3120348"/>
              <a:gd name="connsiteX7414" fmla="*/ 288124 w 5135807"/>
              <a:gd name="connsiteY7414" fmla="*/ 2168034 h 3120348"/>
              <a:gd name="connsiteX7415" fmla="*/ 299686 w 5135807"/>
              <a:gd name="connsiteY7415" fmla="*/ 2156455 h 3120348"/>
              <a:gd name="connsiteX7416" fmla="*/ 293905 w 5135807"/>
              <a:gd name="connsiteY7416" fmla="*/ 2153561 h 3120348"/>
              <a:gd name="connsiteX7417" fmla="*/ 282342 w 5135807"/>
              <a:gd name="connsiteY7417" fmla="*/ 2168034 h 3120348"/>
              <a:gd name="connsiteX7418" fmla="*/ 279452 w 5135807"/>
              <a:gd name="connsiteY7418" fmla="*/ 2170928 h 3120348"/>
              <a:gd name="connsiteX7419" fmla="*/ 273670 w 5135807"/>
              <a:gd name="connsiteY7419" fmla="*/ 2165139 h 3120348"/>
              <a:gd name="connsiteX7420" fmla="*/ 259217 w 5135807"/>
              <a:gd name="connsiteY7420" fmla="*/ 2170928 h 3120348"/>
              <a:gd name="connsiteX7421" fmla="*/ 244763 w 5135807"/>
              <a:gd name="connsiteY7421" fmla="*/ 2156455 h 3120348"/>
              <a:gd name="connsiteX7422" fmla="*/ 253435 w 5135807"/>
              <a:gd name="connsiteY7422" fmla="*/ 2141983 h 3120348"/>
              <a:gd name="connsiteX7423" fmla="*/ 241873 w 5135807"/>
              <a:gd name="connsiteY7423" fmla="*/ 2133299 h 3120348"/>
              <a:gd name="connsiteX7424" fmla="*/ 259217 w 5135807"/>
              <a:gd name="connsiteY7424" fmla="*/ 2127510 h 3120348"/>
              <a:gd name="connsiteX7425" fmla="*/ 253435 w 5135807"/>
              <a:gd name="connsiteY7425" fmla="*/ 2121721 h 3120348"/>
              <a:gd name="connsiteX7426" fmla="*/ 262108 w 5135807"/>
              <a:gd name="connsiteY7426" fmla="*/ 2121721 h 3120348"/>
              <a:gd name="connsiteX7427" fmla="*/ 259217 w 5135807"/>
              <a:gd name="connsiteY7427" fmla="*/ 2110142 h 3120348"/>
              <a:gd name="connsiteX7428" fmla="*/ 270780 w 5135807"/>
              <a:gd name="connsiteY7428" fmla="*/ 2101459 h 3120348"/>
              <a:gd name="connsiteX7429" fmla="*/ 253435 w 5135807"/>
              <a:gd name="connsiteY7429" fmla="*/ 2098564 h 3120348"/>
              <a:gd name="connsiteX7430" fmla="*/ 241873 w 5135807"/>
              <a:gd name="connsiteY7430" fmla="*/ 2101459 h 3120348"/>
              <a:gd name="connsiteX7431" fmla="*/ 230310 w 5135807"/>
              <a:gd name="connsiteY7431" fmla="*/ 2113037 h 3120348"/>
              <a:gd name="connsiteX7432" fmla="*/ 221638 w 5135807"/>
              <a:gd name="connsiteY7432" fmla="*/ 2115931 h 3120348"/>
              <a:gd name="connsiteX7433" fmla="*/ 230310 w 5135807"/>
              <a:gd name="connsiteY7433" fmla="*/ 2107248 h 3120348"/>
              <a:gd name="connsiteX7434" fmla="*/ 230310 w 5135807"/>
              <a:gd name="connsiteY7434" fmla="*/ 2101459 h 3120348"/>
              <a:gd name="connsiteX7435" fmla="*/ 231530 w 5135807"/>
              <a:gd name="connsiteY7435" fmla="*/ 2100237 h 3120348"/>
              <a:gd name="connsiteX7436" fmla="*/ 230916 w 5135807"/>
              <a:gd name="connsiteY7436" fmla="*/ 2096485 h 3120348"/>
              <a:gd name="connsiteX7437" fmla="*/ 241873 w 5135807"/>
              <a:gd name="connsiteY7437" fmla="*/ 2092775 h 3120348"/>
              <a:gd name="connsiteX7438" fmla="*/ 247654 w 5135807"/>
              <a:gd name="connsiteY7438" fmla="*/ 2089880 h 3120348"/>
              <a:gd name="connsiteX7439" fmla="*/ 247654 w 5135807"/>
              <a:gd name="connsiteY7439" fmla="*/ 2075408 h 3120348"/>
              <a:gd name="connsiteX7440" fmla="*/ 244763 w 5135807"/>
              <a:gd name="connsiteY7440" fmla="*/ 2075408 h 3120348"/>
              <a:gd name="connsiteX7441" fmla="*/ 221638 w 5135807"/>
              <a:gd name="connsiteY7441" fmla="*/ 2092775 h 3120348"/>
              <a:gd name="connsiteX7442" fmla="*/ 218747 w 5135807"/>
              <a:gd name="connsiteY7442" fmla="*/ 2092775 h 3120348"/>
              <a:gd name="connsiteX7443" fmla="*/ 218747 w 5135807"/>
              <a:gd name="connsiteY7443" fmla="*/ 2089880 h 3120348"/>
              <a:gd name="connsiteX7444" fmla="*/ 224529 w 5135807"/>
              <a:gd name="connsiteY7444" fmla="*/ 2086986 h 3120348"/>
              <a:gd name="connsiteX7445" fmla="*/ 230310 w 5135807"/>
              <a:gd name="connsiteY7445" fmla="*/ 2075408 h 3120348"/>
              <a:gd name="connsiteX7446" fmla="*/ 238982 w 5135807"/>
              <a:gd name="connsiteY7446" fmla="*/ 2069618 h 3120348"/>
              <a:gd name="connsiteX7447" fmla="*/ 233201 w 5135807"/>
              <a:gd name="connsiteY7447" fmla="*/ 2055146 h 3120348"/>
              <a:gd name="connsiteX7448" fmla="*/ 237743 w 5135807"/>
              <a:gd name="connsiteY7448" fmla="*/ 2048323 h 3120348"/>
              <a:gd name="connsiteX7449" fmla="*/ 241873 w 5135807"/>
              <a:gd name="connsiteY7449" fmla="*/ 2049356 h 3120348"/>
              <a:gd name="connsiteX7450" fmla="*/ 244763 w 5135807"/>
              <a:gd name="connsiteY7450" fmla="*/ 2046462 h 3120348"/>
              <a:gd name="connsiteX7451" fmla="*/ 238982 w 5135807"/>
              <a:gd name="connsiteY7451" fmla="*/ 2043567 h 3120348"/>
              <a:gd name="connsiteX7452" fmla="*/ 236091 w 5135807"/>
              <a:gd name="connsiteY7452" fmla="*/ 2037778 h 3120348"/>
              <a:gd name="connsiteX7453" fmla="*/ 218747 w 5135807"/>
              <a:gd name="connsiteY7453" fmla="*/ 2049356 h 3120348"/>
              <a:gd name="connsiteX7454" fmla="*/ 207184 w 5135807"/>
              <a:gd name="connsiteY7454" fmla="*/ 2069618 h 3120348"/>
              <a:gd name="connsiteX7455" fmla="*/ 201403 w 5135807"/>
              <a:gd name="connsiteY7455" fmla="*/ 2069618 h 3120348"/>
              <a:gd name="connsiteX7456" fmla="*/ 207184 w 5135807"/>
              <a:gd name="connsiteY7456" fmla="*/ 2081197 h 3120348"/>
              <a:gd name="connsiteX7457" fmla="*/ 204294 w 5135807"/>
              <a:gd name="connsiteY7457" fmla="*/ 2092775 h 3120348"/>
              <a:gd name="connsiteX7458" fmla="*/ 210075 w 5135807"/>
              <a:gd name="connsiteY7458" fmla="*/ 2092775 h 3120348"/>
              <a:gd name="connsiteX7459" fmla="*/ 209829 w 5135807"/>
              <a:gd name="connsiteY7459" fmla="*/ 2094865 h 3120348"/>
              <a:gd name="connsiteX7460" fmla="*/ 198512 w 5135807"/>
              <a:gd name="connsiteY7460" fmla="*/ 2098564 h 3120348"/>
              <a:gd name="connsiteX7461" fmla="*/ 198512 w 5135807"/>
              <a:gd name="connsiteY7461" fmla="*/ 2099818 h 3120348"/>
              <a:gd name="connsiteX7462" fmla="*/ 192731 w 5135807"/>
              <a:gd name="connsiteY7462" fmla="*/ 2098564 h 3120348"/>
              <a:gd name="connsiteX7463" fmla="*/ 201403 w 5135807"/>
              <a:gd name="connsiteY7463" fmla="*/ 2086986 h 3120348"/>
              <a:gd name="connsiteX7464" fmla="*/ 198512 w 5135807"/>
              <a:gd name="connsiteY7464" fmla="*/ 2084091 h 3120348"/>
              <a:gd name="connsiteX7465" fmla="*/ 189840 w 5135807"/>
              <a:gd name="connsiteY7465" fmla="*/ 2092775 h 3120348"/>
              <a:gd name="connsiteX7466" fmla="*/ 189840 w 5135807"/>
              <a:gd name="connsiteY7466" fmla="*/ 2075408 h 3120348"/>
              <a:gd name="connsiteX7467" fmla="*/ 198512 w 5135807"/>
              <a:gd name="connsiteY7467" fmla="*/ 2072513 h 3120348"/>
              <a:gd name="connsiteX7468" fmla="*/ 195622 w 5135807"/>
              <a:gd name="connsiteY7468" fmla="*/ 2066724 h 3120348"/>
              <a:gd name="connsiteX7469" fmla="*/ 195622 w 5135807"/>
              <a:gd name="connsiteY7469" fmla="*/ 2055146 h 3120348"/>
              <a:gd name="connsiteX7470" fmla="*/ 166715 w 5135807"/>
              <a:gd name="connsiteY7470" fmla="*/ 2066724 h 3120348"/>
              <a:gd name="connsiteX7471" fmla="*/ 152261 w 5135807"/>
              <a:gd name="connsiteY7471" fmla="*/ 2078302 h 3120348"/>
              <a:gd name="connsiteX7472" fmla="*/ 149371 w 5135807"/>
              <a:gd name="connsiteY7472" fmla="*/ 2078302 h 3120348"/>
              <a:gd name="connsiteX7473" fmla="*/ 146480 w 5135807"/>
              <a:gd name="connsiteY7473" fmla="*/ 2081197 h 3120348"/>
              <a:gd name="connsiteX7474" fmla="*/ 146480 w 5135807"/>
              <a:gd name="connsiteY7474" fmla="*/ 2086986 h 3120348"/>
              <a:gd name="connsiteX7475" fmla="*/ 149371 w 5135807"/>
              <a:gd name="connsiteY7475" fmla="*/ 2089880 h 3120348"/>
              <a:gd name="connsiteX7476" fmla="*/ 163824 w 5135807"/>
              <a:gd name="connsiteY7476" fmla="*/ 2086986 h 3120348"/>
              <a:gd name="connsiteX7477" fmla="*/ 146480 w 5135807"/>
              <a:gd name="connsiteY7477" fmla="*/ 2095670 h 3120348"/>
              <a:gd name="connsiteX7478" fmla="*/ 146480 w 5135807"/>
              <a:gd name="connsiteY7478" fmla="*/ 2092775 h 3120348"/>
              <a:gd name="connsiteX7479" fmla="*/ 126245 w 5135807"/>
              <a:gd name="connsiteY7479" fmla="*/ 2098564 h 3120348"/>
              <a:gd name="connsiteX7480" fmla="*/ 132027 w 5135807"/>
              <a:gd name="connsiteY7480" fmla="*/ 2086986 h 3120348"/>
              <a:gd name="connsiteX7481" fmla="*/ 137808 w 5135807"/>
              <a:gd name="connsiteY7481" fmla="*/ 2081197 h 3120348"/>
              <a:gd name="connsiteX7482" fmla="*/ 132027 w 5135807"/>
              <a:gd name="connsiteY7482" fmla="*/ 2078302 h 3120348"/>
              <a:gd name="connsiteX7483" fmla="*/ 141313 w 5135807"/>
              <a:gd name="connsiteY7483" fmla="*/ 2066678 h 3120348"/>
              <a:gd name="connsiteX7484" fmla="*/ 143228 w 5135807"/>
              <a:gd name="connsiteY7484" fmla="*/ 2067086 h 3120348"/>
              <a:gd name="connsiteX7485" fmla="*/ 143589 w 5135807"/>
              <a:gd name="connsiteY7485" fmla="*/ 2063829 h 3120348"/>
              <a:gd name="connsiteX7486" fmla="*/ 142144 w 5135807"/>
              <a:gd name="connsiteY7486" fmla="*/ 2065638 h 3120348"/>
              <a:gd name="connsiteX7487" fmla="*/ 141313 w 5135807"/>
              <a:gd name="connsiteY7487" fmla="*/ 2066678 h 3120348"/>
              <a:gd name="connsiteX7488" fmla="*/ 137492 w 5135807"/>
              <a:gd name="connsiteY7488" fmla="*/ 2065865 h 3120348"/>
              <a:gd name="connsiteX7489" fmla="*/ 132027 w 5135807"/>
              <a:gd name="connsiteY7489" fmla="*/ 2055146 h 3120348"/>
              <a:gd name="connsiteX7490" fmla="*/ 137808 w 5135807"/>
              <a:gd name="connsiteY7490" fmla="*/ 2052251 h 3120348"/>
              <a:gd name="connsiteX7491" fmla="*/ 137808 w 5135807"/>
              <a:gd name="connsiteY7491" fmla="*/ 2049356 h 3120348"/>
              <a:gd name="connsiteX7492" fmla="*/ 123355 w 5135807"/>
              <a:gd name="connsiteY7492" fmla="*/ 2040673 h 3120348"/>
              <a:gd name="connsiteX7493" fmla="*/ 137808 w 5135807"/>
              <a:gd name="connsiteY7493" fmla="*/ 2040673 h 3120348"/>
              <a:gd name="connsiteX7494" fmla="*/ 137808 w 5135807"/>
              <a:gd name="connsiteY7494" fmla="*/ 2034884 h 3120348"/>
              <a:gd name="connsiteX7495" fmla="*/ 132027 w 5135807"/>
              <a:gd name="connsiteY7495" fmla="*/ 2023305 h 3120348"/>
              <a:gd name="connsiteX7496" fmla="*/ 140699 w 5135807"/>
              <a:gd name="connsiteY7496" fmla="*/ 2011727 h 3120348"/>
              <a:gd name="connsiteX7497" fmla="*/ 132027 w 5135807"/>
              <a:gd name="connsiteY7497" fmla="*/ 2000149 h 3120348"/>
              <a:gd name="connsiteX7498" fmla="*/ 137808 w 5135807"/>
              <a:gd name="connsiteY7498" fmla="*/ 1997254 h 3120348"/>
              <a:gd name="connsiteX7499" fmla="*/ 123355 w 5135807"/>
              <a:gd name="connsiteY7499" fmla="*/ 1994360 h 3120348"/>
              <a:gd name="connsiteX7500" fmla="*/ 140699 w 5135807"/>
              <a:gd name="connsiteY7500" fmla="*/ 1991465 h 3120348"/>
              <a:gd name="connsiteX7501" fmla="*/ 143589 w 5135807"/>
              <a:gd name="connsiteY7501" fmla="*/ 1991465 h 3120348"/>
              <a:gd name="connsiteX7502" fmla="*/ 140699 w 5135807"/>
              <a:gd name="connsiteY7502" fmla="*/ 1985676 h 3120348"/>
              <a:gd name="connsiteX7503" fmla="*/ 140699 w 5135807"/>
              <a:gd name="connsiteY7503" fmla="*/ 1982781 h 3120348"/>
              <a:gd name="connsiteX7504" fmla="*/ 132027 w 5135807"/>
              <a:gd name="connsiteY7504" fmla="*/ 1982781 h 3120348"/>
              <a:gd name="connsiteX7505" fmla="*/ 137808 w 5135807"/>
              <a:gd name="connsiteY7505" fmla="*/ 1976992 h 3120348"/>
              <a:gd name="connsiteX7506" fmla="*/ 143589 w 5135807"/>
              <a:gd name="connsiteY7506" fmla="*/ 1979887 h 3120348"/>
              <a:gd name="connsiteX7507" fmla="*/ 166715 w 5135807"/>
              <a:gd name="connsiteY7507" fmla="*/ 1962519 h 3120348"/>
              <a:gd name="connsiteX7508" fmla="*/ 143589 w 5135807"/>
              <a:gd name="connsiteY7508" fmla="*/ 1959625 h 3120348"/>
              <a:gd name="connsiteX7509" fmla="*/ 143589 w 5135807"/>
              <a:gd name="connsiteY7509" fmla="*/ 1956730 h 3120348"/>
              <a:gd name="connsiteX7510" fmla="*/ 155152 w 5135807"/>
              <a:gd name="connsiteY7510" fmla="*/ 1956730 h 3120348"/>
              <a:gd name="connsiteX7511" fmla="*/ 155152 w 5135807"/>
              <a:gd name="connsiteY7511" fmla="*/ 1939363 h 3120348"/>
              <a:gd name="connsiteX7512" fmla="*/ 166715 w 5135807"/>
              <a:gd name="connsiteY7512" fmla="*/ 1936468 h 3120348"/>
              <a:gd name="connsiteX7513" fmla="*/ 166715 w 5135807"/>
              <a:gd name="connsiteY7513" fmla="*/ 1930679 h 3120348"/>
              <a:gd name="connsiteX7514" fmla="*/ 137808 w 5135807"/>
              <a:gd name="connsiteY7514" fmla="*/ 1933574 h 3120348"/>
              <a:gd name="connsiteX7515" fmla="*/ 126245 w 5135807"/>
              <a:gd name="connsiteY7515" fmla="*/ 1939363 h 3120348"/>
              <a:gd name="connsiteX7516" fmla="*/ 120464 w 5135807"/>
              <a:gd name="connsiteY7516" fmla="*/ 1945152 h 3120348"/>
              <a:gd name="connsiteX7517" fmla="*/ 106010 w 5135807"/>
              <a:gd name="connsiteY7517" fmla="*/ 1942257 h 3120348"/>
              <a:gd name="connsiteX7518" fmla="*/ 94448 w 5135807"/>
              <a:gd name="connsiteY7518" fmla="*/ 1953836 h 3120348"/>
              <a:gd name="connsiteX7519" fmla="*/ 91557 w 5135807"/>
              <a:gd name="connsiteY7519" fmla="*/ 1950941 h 3120348"/>
              <a:gd name="connsiteX7520" fmla="*/ 85776 w 5135807"/>
              <a:gd name="connsiteY7520" fmla="*/ 1959625 h 3120348"/>
              <a:gd name="connsiteX7521" fmla="*/ 72346 w 5135807"/>
              <a:gd name="connsiteY7521" fmla="*/ 1964668 h 3120348"/>
              <a:gd name="connsiteX7522" fmla="*/ 75658 w 5135807"/>
              <a:gd name="connsiteY7522" fmla="*/ 1961796 h 3120348"/>
              <a:gd name="connsiteX7523" fmla="*/ 62650 w 5135807"/>
              <a:gd name="connsiteY7523" fmla="*/ 1968308 h 3120348"/>
              <a:gd name="connsiteX7524" fmla="*/ 65541 w 5135807"/>
              <a:gd name="connsiteY7524" fmla="*/ 1967223 h 3120348"/>
              <a:gd name="connsiteX7525" fmla="*/ 72346 w 5135807"/>
              <a:gd name="connsiteY7525" fmla="*/ 1964668 h 3120348"/>
              <a:gd name="connsiteX7526" fmla="*/ 67235 w 5135807"/>
              <a:gd name="connsiteY7526" fmla="*/ 1969100 h 3120348"/>
              <a:gd name="connsiteX7527" fmla="*/ 51087 w 5135807"/>
              <a:gd name="connsiteY7527" fmla="*/ 1982781 h 3120348"/>
              <a:gd name="connsiteX7528" fmla="*/ 48197 w 5135807"/>
              <a:gd name="connsiteY7528" fmla="*/ 1974098 h 3120348"/>
              <a:gd name="connsiteX7529" fmla="*/ 51087 w 5135807"/>
              <a:gd name="connsiteY7529" fmla="*/ 1968308 h 3120348"/>
              <a:gd name="connsiteX7530" fmla="*/ 45306 w 5135807"/>
              <a:gd name="connsiteY7530" fmla="*/ 1968308 h 3120348"/>
              <a:gd name="connsiteX7531" fmla="*/ 62650 w 5135807"/>
              <a:gd name="connsiteY7531" fmla="*/ 1962519 h 3120348"/>
              <a:gd name="connsiteX7532" fmla="*/ 82885 w 5135807"/>
              <a:gd name="connsiteY7532" fmla="*/ 1956730 h 3120348"/>
              <a:gd name="connsiteX7533" fmla="*/ 74213 w 5135807"/>
              <a:gd name="connsiteY7533" fmla="*/ 1948046 h 3120348"/>
              <a:gd name="connsiteX7534" fmla="*/ 74213 w 5135807"/>
              <a:gd name="connsiteY7534" fmla="*/ 1930679 h 3120348"/>
              <a:gd name="connsiteX7535" fmla="*/ 85776 w 5135807"/>
              <a:gd name="connsiteY7535" fmla="*/ 1930679 h 3120348"/>
              <a:gd name="connsiteX7536" fmla="*/ 88666 w 5135807"/>
              <a:gd name="connsiteY7536" fmla="*/ 1927784 h 3120348"/>
              <a:gd name="connsiteX7537" fmla="*/ 88666 w 5135807"/>
              <a:gd name="connsiteY7537" fmla="*/ 1921995 h 3120348"/>
              <a:gd name="connsiteX7538" fmla="*/ 94764 w 5135807"/>
              <a:gd name="connsiteY7538" fmla="*/ 1911819 h 3120348"/>
              <a:gd name="connsiteX7539" fmla="*/ 91969 w 5135807"/>
              <a:gd name="connsiteY7539" fmla="*/ 1912899 h 3120348"/>
              <a:gd name="connsiteX7540" fmla="*/ 94448 w 5135807"/>
              <a:gd name="connsiteY7540" fmla="*/ 1910417 h 3120348"/>
              <a:gd name="connsiteX7541" fmla="*/ 94448 w 5135807"/>
              <a:gd name="connsiteY7541" fmla="*/ 1901733 h 3120348"/>
              <a:gd name="connsiteX7542" fmla="*/ 103120 w 5135807"/>
              <a:gd name="connsiteY7542" fmla="*/ 1890155 h 3120348"/>
              <a:gd name="connsiteX7543" fmla="*/ 103120 w 5135807"/>
              <a:gd name="connsiteY7543" fmla="*/ 1887260 h 3120348"/>
              <a:gd name="connsiteX7544" fmla="*/ 91557 w 5135807"/>
              <a:gd name="connsiteY7544" fmla="*/ 1887260 h 3120348"/>
              <a:gd name="connsiteX7545" fmla="*/ 106010 w 5135807"/>
              <a:gd name="connsiteY7545" fmla="*/ 1875682 h 3120348"/>
              <a:gd name="connsiteX7546" fmla="*/ 103120 w 5135807"/>
              <a:gd name="connsiteY7546" fmla="*/ 1872788 h 3120348"/>
              <a:gd name="connsiteX7547" fmla="*/ 108901 w 5135807"/>
              <a:gd name="connsiteY7547" fmla="*/ 1866998 h 3120348"/>
              <a:gd name="connsiteX7548" fmla="*/ 108901 w 5135807"/>
              <a:gd name="connsiteY7548" fmla="*/ 1855420 h 3120348"/>
              <a:gd name="connsiteX7549" fmla="*/ 108901 w 5135807"/>
              <a:gd name="connsiteY7549" fmla="*/ 1840947 h 3120348"/>
              <a:gd name="connsiteX7550" fmla="*/ 91557 w 5135807"/>
              <a:gd name="connsiteY7550" fmla="*/ 1843842 h 3120348"/>
              <a:gd name="connsiteX7551" fmla="*/ 100229 w 5135807"/>
              <a:gd name="connsiteY7551" fmla="*/ 1855420 h 3120348"/>
              <a:gd name="connsiteX7552" fmla="*/ 97338 w 5135807"/>
              <a:gd name="connsiteY7552" fmla="*/ 1858315 h 3120348"/>
              <a:gd name="connsiteX7553" fmla="*/ 82885 w 5135807"/>
              <a:gd name="connsiteY7553" fmla="*/ 1852526 h 3120348"/>
              <a:gd name="connsiteX7554" fmla="*/ 79994 w 5135807"/>
              <a:gd name="connsiteY7554" fmla="*/ 1855420 h 3120348"/>
              <a:gd name="connsiteX7555" fmla="*/ 79994 w 5135807"/>
              <a:gd name="connsiteY7555" fmla="*/ 1846736 h 3120348"/>
              <a:gd name="connsiteX7556" fmla="*/ 85776 w 5135807"/>
              <a:gd name="connsiteY7556" fmla="*/ 1843842 h 3120348"/>
              <a:gd name="connsiteX7557" fmla="*/ 70599 w 5135807"/>
              <a:gd name="connsiteY7557" fmla="*/ 1838776 h 3120348"/>
              <a:gd name="connsiteX7558" fmla="*/ 69186 w 5135807"/>
              <a:gd name="connsiteY7558" fmla="*/ 1838304 h 3120348"/>
              <a:gd name="connsiteX7559" fmla="*/ 69877 w 5135807"/>
              <a:gd name="connsiteY7559" fmla="*/ 1835882 h 3120348"/>
              <a:gd name="connsiteX7560" fmla="*/ 62650 w 5135807"/>
              <a:gd name="connsiteY7560" fmla="*/ 1852526 h 3120348"/>
              <a:gd name="connsiteX7561" fmla="*/ 51087 w 5135807"/>
              <a:gd name="connsiteY7561" fmla="*/ 1855420 h 3120348"/>
              <a:gd name="connsiteX7562" fmla="*/ 59759 w 5135807"/>
              <a:gd name="connsiteY7562" fmla="*/ 1858315 h 3120348"/>
              <a:gd name="connsiteX7563" fmla="*/ 56417 w 5135807"/>
              <a:gd name="connsiteY7563" fmla="*/ 1870029 h 3120348"/>
              <a:gd name="connsiteX7564" fmla="*/ 55366 w 5135807"/>
              <a:gd name="connsiteY7564" fmla="*/ 1873711 h 3120348"/>
              <a:gd name="connsiteX7565" fmla="*/ 53165 w 5135807"/>
              <a:gd name="connsiteY7565" fmla="*/ 1873285 h 3120348"/>
              <a:gd name="connsiteX7566" fmla="*/ 53255 w 5135807"/>
              <a:gd name="connsiteY7566" fmla="*/ 1873873 h 3120348"/>
              <a:gd name="connsiteX7567" fmla="*/ 54992 w 5135807"/>
              <a:gd name="connsiteY7567" fmla="*/ 1875024 h 3120348"/>
              <a:gd name="connsiteX7568" fmla="*/ 54701 w 5135807"/>
              <a:gd name="connsiteY7568" fmla="*/ 1876044 h 3120348"/>
              <a:gd name="connsiteX7569" fmla="*/ 53978 w 5135807"/>
              <a:gd name="connsiteY7569" fmla="*/ 1878577 h 3120348"/>
              <a:gd name="connsiteX7570" fmla="*/ 51087 w 5135807"/>
              <a:gd name="connsiteY7570" fmla="*/ 1884366 h 3120348"/>
              <a:gd name="connsiteX7571" fmla="*/ 39525 w 5135807"/>
              <a:gd name="connsiteY7571" fmla="*/ 1895944 h 3120348"/>
              <a:gd name="connsiteX7572" fmla="*/ 39525 w 5135807"/>
              <a:gd name="connsiteY7572" fmla="*/ 1901733 h 3120348"/>
              <a:gd name="connsiteX7573" fmla="*/ 33743 w 5135807"/>
              <a:gd name="connsiteY7573" fmla="*/ 1904628 h 3120348"/>
              <a:gd name="connsiteX7574" fmla="*/ 33743 w 5135807"/>
              <a:gd name="connsiteY7574" fmla="*/ 1907522 h 3120348"/>
              <a:gd name="connsiteX7575" fmla="*/ 27962 w 5135807"/>
              <a:gd name="connsiteY7575" fmla="*/ 1913312 h 3120348"/>
              <a:gd name="connsiteX7576" fmla="*/ 22180 w 5135807"/>
              <a:gd name="connsiteY7576" fmla="*/ 1910417 h 3120348"/>
              <a:gd name="connsiteX7577" fmla="*/ 19290 w 5135807"/>
              <a:gd name="connsiteY7577" fmla="*/ 1907522 h 3120348"/>
              <a:gd name="connsiteX7578" fmla="*/ 19290 w 5135807"/>
              <a:gd name="connsiteY7578" fmla="*/ 1904628 h 3120348"/>
              <a:gd name="connsiteX7579" fmla="*/ 25071 w 5135807"/>
              <a:gd name="connsiteY7579" fmla="*/ 1901733 h 3120348"/>
              <a:gd name="connsiteX7580" fmla="*/ 10618 w 5135807"/>
              <a:gd name="connsiteY7580" fmla="*/ 1893050 h 3120348"/>
              <a:gd name="connsiteX7581" fmla="*/ 7727 w 5135807"/>
              <a:gd name="connsiteY7581" fmla="*/ 1884366 h 3120348"/>
              <a:gd name="connsiteX7582" fmla="*/ 22180 w 5135807"/>
              <a:gd name="connsiteY7582" fmla="*/ 1881471 h 3120348"/>
              <a:gd name="connsiteX7583" fmla="*/ 36634 w 5135807"/>
              <a:gd name="connsiteY7583" fmla="*/ 1881471 h 3120348"/>
              <a:gd name="connsiteX7584" fmla="*/ 36634 w 5135807"/>
              <a:gd name="connsiteY7584" fmla="*/ 1866998 h 3120348"/>
              <a:gd name="connsiteX7585" fmla="*/ 42415 w 5135807"/>
              <a:gd name="connsiteY7585" fmla="*/ 1858315 h 3120348"/>
              <a:gd name="connsiteX7586" fmla="*/ 27962 w 5135807"/>
              <a:gd name="connsiteY7586" fmla="*/ 1846736 h 3120348"/>
              <a:gd name="connsiteX7587" fmla="*/ 39525 w 5135807"/>
              <a:gd name="connsiteY7587" fmla="*/ 1838053 h 3120348"/>
              <a:gd name="connsiteX7588" fmla="*/ 42415 w 5135807"/>
              <a:gd name="connsiteY7588" fmla="*/ 1843842 h 3120348"/>
              <a:gd name="connsiteX7589" fmla="*/ 62650 w 5135807"/>
              <a:gd name="connsiteY7589" fmla="*/ 1832264 h 3120348"/>
              <a:gd name="connsiteX7590" fmla="*/ 62650 w 5135807"/>
              <a:gd name="connsiteY7590" fmla="*/ 1823580 h 3120348"/>
              <a:gd name="connsiteX7591" fmla="*/ 68431 w 5135807"/>
              <a:gd name="connsiteY7591" fmla="*/ 1826474 h 3120348"/>
              <a:gd name="connsiteX7592" fmla="*/ 74213 w 5135807"/>
              <a:gd name="connsiteY7592" fmla="*/ 1817791 h 3120348"/>
              <a:gd name="connsiteX7593" fmla="*/ 77104 w 5135807"/>
              <a:gd name="connsiteY7593" fmla="*/ 1817791 h 3120348"/>
              <a:gd name="connsiteX7594" fmla="*/ 77104 w 5135807"/>
              <a:gd name="connsiteY7594" fmla="*/ 1812002 h 3120348"/>
              <a:gd name="connsiteX7595" fmla="*/ 62650 w 5135807"/>
              <a:gd name="connsiteY7595" fmla="*/ 1814896 h 3120348"/>
              <a:gd name="connsiteX7596" fmla="*/ 59759 w 5135807"/>
              <a:gd name="connsiteY7596" fmla="*/ 1817791 h 3120348"/>
              <a:gd name="connsiteX7597" fmla="*/ 51087 w 5135807"/>
              <a:gd name="connsiteY7597" fmla="*/ 1817791 h 3120348"/>
              <a:gd name="connsiteX7598" fmla="*/ 39525 w 5135807"/>
              <a:gd name="connsiteY7598" fmla="*/ 1835158 h 3120348"/>
              <a:gd name="connsiteX7599" fmla="*/ 38104 w 5135807"/>
              <a:gd name="connsiteY7599" fmla="*/ 1835361 h 3120348"/>
              <a:gd name="connsiteX7600" fmla="*/ 40022 w 5135807"/>
              <a:gd name="connsiteY7600" fmla="*/ 1833575 h 3120348"/>
              <a:gd name="connsiteX7601" fmla="*/ 39525 w 5135807"/>
              <a:gd name="connsiteY7601" fmla="*/ 1814896 h 3120348"/>
              <a:gd name="connsiteX7602" fmla="*/ 62650 w 5135807"/>
              <a:gd name="connsiteY7602" fmla="*/ 1809107 h 3120348"/>
              <a:gd name="connsiteX7603" fmla="*/ 77104 w 5135807"/>
              <a:gd name="connsiteY7603" fmla="*/ 1797529 h 3120348"/>
              <a:gd name="connsiteX7604" fmla="*/ 85776 w 5135807"/>
              <a:gd name="connsiteY7604" fmla="*/ 1797529 h 3120348"/>
              <a:gd name="connsiteX7605" fmla="*/ 85776 w 5135807"/>
              <a:gd name="connsiteY7605" fmla="*/ 1788845 h 3120348"/>
              <a:gd name="connsiteX7606" fmla="*/ 79994 w 5135807"/>
              <a:gd name="connsiteY7606" fmla="*/ 1785950 h 3120348"/>
              <a:gd name="connsiteX7607" fmla="*/ 80937 w 5135807"/>
              <a:gd name="connsiteY7607" fmla="*/ 1784884 h 3120348"/>
              <a:gd name="connsiteX7608" fmla="*/ 85279 w 5135807"/>
              <a:gd name="connsiteY7608" fmla="*/ 1783508 h 3120348"/>
              <a:gd name="connsiteX7609" fmla="*/ 81033 w 5135807"/>
              <a:gd name="connsiteY7609" fmla="*/ 1784774 h 3120348"/>
              <a:gd name="connsiteX7610" fmla="*/ 80937 w 5135807"/>
              <a:gd name="connsiteY7610" fmla="*/ 1784884 h 3120348"/>
              <a:gd name="connsiteX7611" fmla="*/ 68431 w 5135807"/>
              <a:gd name="connsiteY7611" fmla="*/ 1788845 h 3120348"/>
              <a:gd name="connsiteX7612" fmla="*/ 82885 w 5135807"/>
              <a:gd name="connsiteY7612" fmla="*/ 1780161 h 3120348"/>
              <a:gd name="connsiteX7613" fmla="*/ 88666 w 5135807"/>
              <a:gd name="connsiteY7613" fmla="*/ 1780161 h 3120348"/>
              <a:gd name="connsiteX7614" fmla="*/ 88666 w 5135807"/>
              <a:gd name="connsiteY7614" fmla="*/ 1777267 h 3120348"/>
              <a:gd name="connsiteX7615" fmla="*/ 74213 w 5135807"/>
              <a:gd name="connsiteY7615" fmla="*/ 1771478 h 3120348"/>
              <a:gd name="connsiteX7616" fmla="*/ 88666 w 5135807"/>
              <a:gd name="connsiteY7616" fmla="*/ 1765688 h 3120348"/>
              <a:gd name="connsiteX7617" fmla="*/ 103120 w 5135807"/>
              <a:gd name="connsiteY7617" fmla="*/ 1763517 h 3120348"/>
              <a:gd name="connsiteX7618" fmla="*/ 106907 w 5135807"/>
              <a:gd name="connsiteY7618" fmla="*/ 1762095 h 3120348"/>
              <a:gd name="connsiteX7619" fmla="*/ 106372 w 5135807"/>
              <a:gd name="connsiteY7619" fmla="*/ 1764241 h 3120348"/>
              <a:gd name="connsiteX7620" fmla="*/ 106010 w 5135807"/>
              <a:gd name="connsiteY7620" fmla="*/ 1765688 h 3120348"/>
              <a:gd name="connsiteX7621" fmla="*/ 117573 w 5135807"/>
              <a:gd name="connsiteY7621" fmla="*/ 1765688 h 3120348"/>
              <a:gd name="connsiteX7622" fmla="*/ 132027 w 5135807"/>
              <a:gd name="connsiteY7622" fmla="*/ 1759899 h 3120348"/>
              <a:gd name="connsiteX7623" fmla="*/ 143589 w 5135807"/>
              <a:gd name="connsiteY7623" fmla="*/ 1745426 h 3120348"/>
              <a:gd name="connsiteX7624" fmla="*/ 158043 w 5135807"/>
              <a:gd name="connsiteY7624" fmla="*/ 1736743 h 3120348"/>
              <a:gd name="connsiteX7625" fmla="*/ 169606 w 5135807"/>
              <a:gd name="connsiteY7625" fmla="*/ 1722270 h 3120348"/>
              <a:gd name="connsiteX7626" fmla="*/ 166715 w 5135807"/>
              <a:gd name="connsiteY7626" fmla="*/ 1722270 h 3120348"/>
              <a:gd name="connsiteX7627" fmla="*/ 181168 w 5135807"/>
              <a:gd name="connsiteY7627" fmla="*/ 1719375 h 3120348"/>
              <a:gd name="connsiteX7628" fmla="*/ 186950 w 5135807"/>
              <a:gd name="connsiteY7628" fmla="*/ 1713586 h 3120348"/>
              <a:gd name="connsiteX7629" fmla="*/ 178278 w 5135807"/>
              <a:gd name="connsiteY7629" fmla="*/ 1704902 h 3120348"/>
              <a:gd name="connsiteX7630" fmla="*/ 162365 w 5135807"/>
              <a:gd name="connsiteY7630" fmla="*/ 1708886 h 3120348"/>
              <a:gd name="connsiteX7631" fmla="*/ 160933 w 5135807"/>
              <a:gd name="connsiteY7631" fmla="*/ 1699113 h 3120348"/>
              <a:gd name="connsiteX7632" fmla="*/ 140699 w 5135807"/>
              <a:gd name="connsiteY7632" fmla="*/ 1693324 h 3120348"/>
              <a:gd name="connsiteX7633" fmla="*/ 146480 w 5135807"/>
              <a:gd name="connsiteY7633" fmla="*/ 1684640 h 3120348"/>
              <a:gd name="connsiteX7634" fmla="*/ 143589 w 5135807"/>
              <a:gd name="connsiteY7634" fmla="*/ 1681746 h 3120348"/>
              <a:gd name="connsiteX7635" fmla="*/ 140699 w 5135807"/>
              <a:gd name="connsiteY7635" fmla="*/ 1678851 h 3120348"/>
              <a:gd name="connsiteX7636" fmla="*/ 132027 w 5135807"/>
              <a:gd name="connsiteY7636" fmla="*/ 1678851 h 3120348"/>
              <a:gd name="connsiteX7637" fmla="*/ 126245 w 5135807"/>
              <a:gd name="connsiteY7637" fmla="*/ 1678851 h 3120348"/>
              <a:gd name="connsiteX7638" fmla="*/ 143589 w 5135807"/>
              <a:gd name="connsiteY7638" fmla="*/ 1658589 h 3120348"/>
              <a:gd name="connsiteX7639" fmla="*/ 141622 w 5135807"/>
              <a:gd name="connsiteY7639" fmla="*/ 1656620 h 3120348"/>
              <a:gd name="connsiteX7640" fmla="*/ 144312 w 5135807"/>
              <a:gd name="connsiteY7640" fmla="*/ 1655333 h 3120348"/>
              <a:gd name="connsiteX7641" fmla="*/ 137808 w 5135807"/>
              <a:gd name="connsiteY7641" fmla="*/ 1652800 h 3120348"/>
              <a:gd name="connsiteX7642" fmla="*/ 138531 w 5135807"/>
              <a:gd name="connsiteY7642" fmla="*/ 1653524 h 3120348"/>
              <a:gd name="connsiteX7643" fmla="*/ 141622 w 5135807"/>
              <a:gd name="connsiteY7643" fmla="*/ 1656620 h 3120348"/>
              <a:gd name="connsiteX7644" fmla="*/ 140247 w 5135807"/>
              <a:gd name="connsiteY7644" fmla="*/ 1657278 h 3120348"/>
              <a:gd name="connsiteX7645" fmla="*/ 120464 w 5135807"/>
              <a:gd name="connsiteY7645" fmla="*/ 1655695 h 3120348"/>
              <a:gd name="connsiteX7646" fmla="*/ 120464 w 5135807"/>
              <a:gd name="connsiteY7646" fmla="*/ 1649906 h 3120348"/>
              <a:gd name="connsiteX7647" fmla="*/ 108901 w 5135807"/>
              <a:gd name="connsiteY7647" fmla="*/ 1647011 h 3120348"/>
              <a:gd name="connsiteX7648" fmla="*/ 103120 w 5135807"/>
              <a:gd name="connsiteY7648" fmla="*/ 1647011 h 3120348"/>
              <a:gd name="connsiteX7649" fmla="*/ 94448 w 5135807"/>
              <a:gd name="connsiteY7649" fmla="*/ 1652800 h 3120348"/>
              <a:gd name="connsiteX7650" fmla="*/ 91557 w 5135807"/>
              <a:gd name="connsiteY7650" fmla="*/ 1649906 h 3120348"/>
              <a:gd name="connsiteX7651" fmla="*/ 108901 w 5135807"/>
              <a:gd name="connsiteY7651" fmla="*/ 1635433 h 3120348"/>
              <a:gd name="connsiteX7652" fmla="*/ 114682 w 5135807"/>
              <a:gd name="connsiteY7652" fmla="*/ 1641222 h 3120348"/>
              <a:gd name="connsiteX7653" fmla="*/ 126245 w 5135807"/>
              <a:gd name="connsiteY7653" fmla="*/ 1641222 h 3120348"/>
              <a:gd name="connsiteX7654" fmla="*/ 137808 w 5135807"/>
              <a:gd name="connsiteY7654" fmla="*/ 1620960 h 3120348"/>
              <a:gd name="connsiteX7655" fmla="*/ 169606 w 5135807"/>
              <a:gd name="connsiteY7655" fmla="*/ 1600698 h 3120348"/>
              <a:gd name="connsiteX7656" fmla="*/ 166715 w 5135807"/>
              <a:gd name="connsiteY7656" fmla="*/ 1597803 h 3120348"/>
              <a:gd name="connsiteX7657" fmla="*/ 158043 w 5135807"/>
              <a:gd name="connsiteY7657" fmla="*/ 1600698 h 3120348"/>
              <a:gd name="connsiteX7658" fmla="*/ 152261 w 5135807"/>
              <a:gd name="connsiteY7658" fmla="*/ 1597803 h 3120348"/>
              <a:gd name="connsiteX7659" fmla="*/ 158043 w 5135807"/>
              <a:gd name="connsiteY7659" fmla="*/ 1592014 h 3120348"/>
              <a:gd name="connsiteX7660" fmla="*/ 149371 w 5135807"/>
              <a:gd name="connsiteY7660" fmla="*/ 1574647 h 3120348"/>
              <a:gd name="connsiteX7661" fmla="*/ 143589 w 5135807"/>
              <a:gd name="connsiteY7661" fmla="*/ 1571752 h 3120348"/>
              <a:gd name="connsiteX7662" fmla="*/ 140699 w 5135807"/>
              <a:gd name="connsiteY7662" fmla="*/ 1574647 h 3120348"/>
              <a:gd name="connsiteX7663" fmla="*/ 137808 w 5135807"/>
              <a:gd name="connsiteY7663" fmla="*/ 1571752 h 3120348"/>
              <a:gd name="connsiteX7664" fmla="*/ 140699 w 5135807"/>
              <a:gd name="connsiteY7664" fmla="*/ 1565963 h 3120348"/>
              <a:gd name="connsiteX7665" fmla="*/ 126245 w 5135807"/>
              <a:gd name="connsiteY7665" fmla="*/ 1568858 h 3120348"/>
              <a:gd name="connsiteX7666" fmla="*/ 120464 w 5135807"/>
              <a:gd name="connsiteY7666" fmla="*/ 1574647 h 3120348"/>
              <a:gd name="connsiteX7667" fmla="*/ 117573 w 5135807"/>
              <a:gd name="connsiteY7667" fmla="*/ 1586225 h 3120348"/>
              <a:gd name="connsiteX7668" fmla="*/ 123355 w 5135807"/>
              <a:gd name="connsiteY7668" fmla="*/ 1589120 h 3120348"/>
              <a:gd name="connsiteX7669" fmla="*/ 120464 w 5135807"/>
              <a:gd name="connsiteY7669" fmla="*/ 1594909 h 3120348"/>
              <a:gd name="connsiteX7670" fmla="*/ 123355 w 5135807"/>
              <a:gd name="connsiteY7670" fmla="*/ 1597803 h 3120348"/>
              <a:gd name="connsiteX7671" fmla="*/ 108901 w 5135807"/>
              <a:gd name="connsiteY7671" fmla="*/ 1589120 h 3120348"/>
              <a:gd name="connsiteX7672" fmla="*/ 106010 w 5135807"/>
              <a:gd name="connsiteY7672" fmla="*/ 1577541 h 3120348"/>
              <a:gd name="connsiteX7673" fmla="*/ 106010 w 5135807"/>
              <a:gd name="connsiteY7673" fmla="*/ 1571752 h 3120348"/>
              <a:gd name="connsiteX7674" fmla="*/ 117573 w 5135807"/>
              <a:gd name="connsiteY7674" fmla="*/ 1563068 h 3120348"/>
              <a:gd name="connsiteX7675" fmla="*/ 111792 w 5135807"/>
              <a:gd name="connsiteY7675" fmla="*/ 1563068 h 3120348"/>
              <a:gd name="connsiteX7676" fmla="*/ 108901 w 5135807"/>
              <a:gd name="connsiteY7676" fmla="*/ 1557279 h 3120348"/>
              <a:gd name="connsiteX7677" fmla="*/ 126245 w 5135807"/>
              <a:gd name="connsiteY7677" fmla="*/ 1551490 h 3120348"/>
              <a:gd name="connsiteX7678" fmla="*/ 160933 w 5135807"/>
              <a:gd name="connsiteY7678" fmla="*/ 1525439 h 3120348"/>
              <a:gd name="connsiteX7679" fmla="*/ 169606 w 5135807"/>
              <a:gd name="connsiteY7679" fmla="*/ 1516755 h 3120348"/>
              <a:gd name="connsiteX7680" fmla="*/ 178278 w 5135807"/>
              <a:gd name="connsiteY7680" fmla="*/ 1516755 h 3120348"/>
              <a:gd name="connsiteX7681" fmla="*/ 181168 w 5135807"/>
              <a:gd name="connsiteY7681" fmla="*/ 1510966 h 3120348"/>
              <a:gd name="connsiteX7682" fmla="*/ 198512 w 5135807"/>
              <a:gd name="connsiteY7682" fmla="*/ 1502282 h 3120348"/>
              <a:gd name="connsiteX7683" fmla="*/ 236091 w 5135807"/>
              <a:gd name="connsiteY7683" fmla="*/ 1479126 h 3120348"/>
              <a:gd name="connsiteX7684" fmla="*/ 238982 w 5135807"/>
              <a:gd name="connsiteY7684" fmla="*/ 1470442 h 3120348"/>
              <a:gd name="connsiteX7685" fmla="*/ 247654 w 5135807"/>
              <a:gd name="connsiteY7685" fmla="*/ 1473337 h 3120348"/>
              <a:gd name="connsiteX7686" fmla="*/ 253435 w 5135807"/>
              <a:gd name="connsiteY7686" fmla="*/ 1470442 h 3120348"/>
              <a:gd name="connsiteX7687" fmla="*/ 250545 w 5135807"/>
              <a:gd name="connsiteY7687" fmla="*/ 1470442 h 3120348"/>
              <a:gd name="connsiteX7688" fmla="*/ 270780 w 5135807"/>
              <a:gd name="connsiteY7688" fmla="*/ 1461758 h 3120348"/>
              <a:gd name="connsiteX7689" fmla="*/ 264998 w 5135807"/>
              <a:gd name="connsiteY7689" fmla="*/ 1455969 h 3120348"/>
              <a:gd name="connsiteX7690" fmla="*/ 276561 w 5135807"/>
              <a:gd name="connsiteY7690" fmla="*/ 1455969 h 3120348"/>
              <a:gd name="connsiteX7691" fmla="*/ 270780 w 5135807"/>
              <a:gd name="connsiteY7691" fmla="*/ 1447286 h 3120348"/>
              <a:gd name="connsiteX7692" fmla="*/ 279452 w 5135807"/>
              <a:gd name="connsiteY7692" fmla="*/ 1441496 h 3120348"/>
              <a:gd name="connsiteX7693" fmla="*/ 288124 w 5135807"/>
              <a:gd name="connsiteY7693" fmla="*/ 1447286 h 3120348"/>
              <a:gd name="connsiteX7694" fmla="*/ 288124 w 5135807"/>
              <a:gd name="connsiteY7694" fmla="*/ 1441496 h 3120348"/>
              <a:gd name="connsiteX7695" fmla="*/ 293905 w 5135807"/>
              <a:gd name="connsiteY7695" fmla="*/ 1441496 h 3120348"/>
              <a:gd name="connsiteX7696" fmla="*/ 319921 w 5135807"/>
              <a:gd name="connsiteY7696" fmla="*/ 1432813 h 3120348"/>
              <a:gd name="connsiteX7697" fmla="*/ 328593 w 5135807"/>
              <a:gd name="connsiteY7697" fmla="*/ 1427024 h 3120348"/>
              <a:gd name="connsiteX7698" fmla="*/ 351719 w 5135807"/>
              <a:gd name="connsiteY7698" fmla="*/ 1415445 h 3120348"/>
              <a:gd name="connsiteX7699" fmla="*/ 351719 w 5135807"/>
              <a:gd name="connsiteY7699" fmla="*/ 1409656 h 3120348"/>
              <a:gd name="connsiteX7700" fmla="*/ 357500 w 5135807"/>
              <a:gd name="connsiteY7700" fmla="*/ 1412551 h 3120348"/>
              <a:gd name="connsiteX7701" fmla="*/ 377735 w 5135807"/>
              <a:gd name="connsiteY7701" fmla="*/ 1400973 h 3120348"/>
              <a:gd name="connsiteX7702" fmla="*/ 354610 w 5135807"/>
              <a:gd name="connsiteY7702" fmla="*/ 1400973 h 3120348"/>
              <a:gd name="connsiteX7703" fmla="*/ 357500 w 5135807"/>
              <a:gd name="connsiteY7703" fmla="*/ 1398078 h 3120348"/>
              <a:gd name="connsiteX7704" fmla="*/ 371954 w 5135807"/>
              <a:gd name="connsiteY7704" fmla="*/ 1395183 h 3120348"/>
              <a:gd name="connsiteX7705" fmla="*/ 386407 w 5135807"/>
              <a:gd name="connsiteY7705" fmla="*/ 1395183 h 3120348"/>
              <a:gd name="connsiteX7706" fmla="*/ 418205 w 5135807"/>
              <a:gd name="connsiteY7706" fmla="*/ 1383605 h 3120348"/>
              <a:gd name="connsiteX7707" fmla="*/ 438439 w 5135807"/>
              <a:gd name="connsiteY7707" fmla="*/ 1374921 h 3120348"/>
              <a:gd name="connsiteX7708" fmla="*/ 444221 w 5135807"/>
              <a:gd name="connsiteY7708" fmla="*/ 1369132 h 3120348"/>
              <a:gd name="connsiteX7709" fmla="*/ 441330 w 5135807"/>
              <a:gd name="connsiteY7709" fmla="*/ 1354659 h 3120348"/>
              <a:gd name="connsiteX7710" fmla="*/ 450002 w 5135807"/>
              <a:gd name="connsiteY7710" fmla="*/ 1354659 h 3120348"/>
              <a:gd name="connsiteX7711" fmla="*/ 447112 w 5135807"/>
              <a:gd name="connsiteY7711" fmla="*/ 1360449 h 3120348"/>
              <a:gd name="connsiteX7712" fmla="*/ 452893 w 5135807"/>
              <a:gd name="connsiteY7712" fmla="*/ 1363343 h 3120348"/>
              <a:gd name="connsiteX7713" fmla="*/ 461565 w 5135807"/>
              <a:gd name="connsiteY7713" fmla="*/ 1360449 h 3120348"/>
              <a:gd name="connsiteX7714" fmla="*/ 464817 w 5135807"/>
              <a:gd name="connsiteY7714" fmla="*/ 1352488 h 3120348"/>
              <a:gd name="connsiteX7715" fmla="*/ 466600 w 5135807"/>
              <a:gd name="connsiteY7715" fmla="*/ 1351615 h 3120348"/>
              <a:gd name="connsiteX7716" fmla="*/ 467346 w 5135807"/>
              <a:gd name="connsiteY7716" fmla="*/ 1351765 h 3120348"/>
              <a:gd name="connsiteX7717" fmla="*/ 464456 w 5135807"/>
              <a:gd name="connsiteY7717" fmla="*/ 1345976 h 3120348"/>
              <a:gd name="connsiteX7718" fmla="*/ 478909 w 5135807"/>
              <a:gd name="connsiteY7718" fmla="*/ 1351765 h 3120348"/>
              <a:gd name="connsiteX7719" fmla="*/ 490472 w 5135807"/>
              <a:gd name="connsiteY7719" fmla="*/ 1348870 h 3120348"/>
              <a:gd name="connsiteX7720" fmla="*/ 478909 w 5135807"/>
              <a:gd name="connsiteY7720" fmla="*/ 1343081 h 3120348"/>
              <a:gd name="connsiteX7721" fmla="*/ 450002 w 5135807"/>
              <a:gd name="connsiteY7721" fmla="*/ 1340187 h 3120348"/>
              <a:gd name="connsiteX7722" fmla="*/ 435549 w 5135807"/>
              <a:gd name="connsiteY7722" fmla="*/ 1334397 h 3120348"/>
              <a:gd name="connsiteX7723" fmla="*/ 409533 w 5135807"/>
              <a:gd name="connsiteY7723" fmla="*/ 1337292 h 3120348"/>
              <a:gd name="connsiteX7724" fmla="*/ 400861 w 5135807"/>
              <a:gd name="connsiteY7724" fmla="*/ 1331503 h 3120348"/>
              <a:gd name="connsiteX7725" fmla="*/ 397970 w 5135807"/>
              <a:gd name="connsiteY7725" fmla="*/ 1337292 h 3120348"/>
              <a:gd name="connsiteX7726" fmla="*/ 397970 w 5135807"/>
              <a:gd name="connsiteY7726" fmla="*/ 1334397 h 3120348"/>
              <a:gd name="connsiteX7727" fmla="*/ 389298 w 5135807"/>
              <a:gd name="connsiteY7727" fmla="*/ 1334397 h 3120348"/>
              <a:gd name="connsiteX7728" fmla="*/ 395079 w 5135807"/>
              <a:gd name="connsiteY7728" fmla="*/ 1328608 h 3120348"/>
              <a:gd name="connsiteX7729" fmla="*/ 371954 w 5135807"/>
              <a:gd name="connsiteY7729" fmla="*/ 1322819 h 3120348"/>
              <a:gd name="connsiteX7730" fmla="*/ 345937 w 5135807"/>
              <a:gd name="connsiteY7730" fmla="*/ 1334397 h 3120348"/>
              <a:gd name="connsiteX7731" fmla="*/ 340156 w 5135807"/>
              <a:gd name="connsiteY7731" fmla="*/ 1328608 h 3120348"/>
              <a:gd name="connsiteX7732" fmla="*/ 331484 w 5135807"/>
              <a:gd name="connsiteY7732" fmla="*/ 1337292 h 3120348"/>
              <a:gd name="connsiteX7733" fmla="*/ 317031 w 5135807"/>
              <a:gd name="connsiteY7733" fmla="*/ 1337292 h 3120348"/>
              <a:gd name="connsiteX7734" fmla="*/ 293905 w 5135807"/>
              <a:gd name="connsiteY7734" fmla="*/ 1360449 h 3120348"/>
              <a:gd name="connsiteX7735" fmla="*/ 273670 w 5135807"/>
              <a:gd name="connsiteY7735" fmla="*/ 1363343 h 3120348"/>
              <a:gd name="connsiteX7736" fmla="*/ 261023 w 5135807"/>
              <a:gd name="connsiteY7736" fmla="*/ 1370941 h 3120348"/>
              <a:gd name="connsiteX7737" fmla="*/ 259646 w 5135807"/>
              <a:gd name="connsiteY7737" fmla="*/ 1371769 h 3120348"/>
              <a:gd name="connsiteX7738" fmla="*/ 250545 w 5135807"/>
              <a:gd name="connsiteY7738" fmla="*/ 1372027 h 3120348"/>
              <a:gd name="connsiteX7739" fmla="*/ 253435 w 5135807"/>
              <a:gd name="connsiteY7739" fmla="*/ 1383605 h 3120348"/>
              <a:gd name="connsiteX7740" fmla="*/ 238982 w 5135807"/>
              <a:gd name="connsiteY7740" fmla="*/ 1377816 h 3120348"/>
              <a:gd name="connsiteX7741" fmla="*/ 238982 w 5135807"/>
              <a:gd name="connsiteY7741" fmla="*/ 1374921 h 3120348"/>
              <a:gd name="connsiteX7742" fmla="*/ 210075 w 5135807"/>
              <a:gd name="connsiteY7742" fmla="*/ 1386500 h 3120348"/>
              <a:gd name="connsiteX7743" fmla="*/ 215857 w 5135807"/>
              <a:gd name="connsiteY7743" fmla="*/ 1389394 h 3120348"/>
              <a:gd name="connsiteX7744" fmla="*/ 207184 w 5135807"/>
              <a:gd name="connsiteY7744" fmla="*/ 1392289 h 3120348"/>
              <a:gd name="connsiteX7745" fmla="*/ 207184 w 5135807"/>
              <a:gd name="connsiteY7745" fmla="*/ 1395183 h 3120348"/>
              <a:gd name="connsiteX7746" fmla="*/ 192731 w 5135807"/>
              <a:gd name="connsiteY7746" fmla="*/ 1400973 h 3120348"/>
              <a:gd name="connsiteX7747" fmla="*/ 178278 w 5135807"/>
              <a:gd name="connsiteY7747" fmla="*/ 1412551 h 3120348"/>
              <a:gd name="connsiteX7748" fmla="*/ 178278 w 5135807"/>
              <a:gd name="connsiteY7748" fmla="*/ 1421234 h 3120348"/>
              <a:gd name="connsiteX7749" fmla="*/ 184059 w 5135807"/>
              <a:gd name="connsiteY7749" fmla="*/ 1421234 h 3120348"/>
              <a:gd name="connsiteX7750" fmla="*/ 181168 w 5135807"/>
              <a:gd name="connsiteY7750" fmla="*/ 1424129 h 3120348"/>
              <a:gd name="connsiteX7751" fmla="*/ 175387 w 5135807"/>
              <a:gd name="connsiteY7751" fmla="*/ 1421234 h 3120348"/>
              <a:gd name="connsiteX7752" fmla="*/ 173291 w 5135807"/>
              <a:gd name="connsiteY7752" fmla="*/ 1421234 h 3120348"/>
              <a:gd name="connsiteX7753" fmla="*/ 174303 w 5135807"/>
              <a:gd name="connsiteY7753" fmla="*/ 1418340 h 3120348"/>
              <a:gd name="connsiteX7754" fmla="*/ 160933 w 5135807"/>
              <a:gd name="connsiteY7754" fmla="*/ 1421234 h 3120348"/>
              <a:gd name="connsiteX7755" fmla="*/ 162740 w 5135807"/>
              <a:gd name="connsiteY7755" fmla="*/ 1421234 h 3120348"/>
              <a:gd name="connsiteX7756" fmla="*/ 173291 w 5135807"/>
              <a:gd name="connsiteY7756" fmla="*/ 1421234 h 3120348"/>
              <a:gd name="connsiteX7757" fmla="*/ 172722 w 5135807"/>
              <a:gd name="connsiteY7757" fmla="*/ 1422863 h 3120348"/>
              <a:gd name="connsiteX7758" fmla="*/ 146480 w 5135807"/>
              <a:gd name="connsiteY7758" fmla="*/ 1432813 h 3120348"/>
              <a:gd name="connsiteX7759" fmla="*/ 134917 w 5135807"/>
              <a:gd name="connsiteY7759" fmla="*/ 1432813 h 3120348"/>
              <a:gd name="connsiteX7760" fmla="*/ 137808 w 5135807"/>
              <a:gd name="connsiteY7760" fmla="*/ 1429918 h 3120348"/>
              <a:gd name="connsiteX7761" fmla="*/ 129136 w 5135807"/>
              <a:gd name="connsiteY7761" fmla="*/ 1421234 h 3120348"/>
              <a:gd name="connsiteX7762" fmla="*/ 140699 w 5135807"/>
              <a:gd name="connsiteY7762" fmla="*/ 1421234 h 3120348"/>
              <a:gd name="connsiteX7763" fmla="*/ 152261 w 5135807"/>
              <a:gd name="connsiteY7763" fmla="*/ 1409656 h 3120348"/>
              <a:gd name="connsiteX7764" fmla="*/ 134917 w 5135807"/>
              <a:gd name="connsiteY7764" fmla="*/ 1398078 h 3120348"/>
              <a:gd name="connsiteX7765" fmla="*/ 123355 w 5135807"/>
              <a:gd name="connsiteY7765" fmla="*/ 1398078 h 3120348"/>
              <a:gd name="connsiteX7766" fmla="*/ 126245 w 5135807"/>
              <a:gd name="connsiteY7766" fmla="*/ 1392289 h 3120348"/>
              <a:gd name="connsiteX7767" fmla="*/ 140699 w 5135807"/>
              <a:gd name="connsiteY7767" fmla="*/ 1398078 h 3120348"/>
              <a:gd name="connsiteX7768" fmla="*/ 137808 w 5135807"/>
              <a:gd name="connsiteY7768" fmla="*/ 1383605 h 3120348"/>
              <a:gd name="connsiteX7769" fmla="*/ 158043 w 5135807"/>
              <a:gd name="connsiteY7769" fmla="*/ 1374921 h 3120348"/>
              <a:gd name="connsiteX7770" fmla="*/ 158043 w 5135807"/>
              <a:gd name="connsiteY7770" fmla="*/ 1380711 h 3120348"/>
              <a:gd name="connsiteX7771" fmla="*/ 163824 w 5135807"/>
              <a:gd name="connsiteY7771" fmla="*/ 1380711 h 3120348"/>
              <a:gd name="connsiteX7772" fmla="*/ 158043 w 5135807"/>
              <a:gd name="connsiteY7772" fmla="*/ 1386500 h 3120348"/>
              <a:gd name="connsiteX7773" fmla="*/ 163824 w 5135807"/>
              <a:gd name="connsiteY7773" fmla="*/ 1386500 h 3120348"/>
              <a:gd name="connsiteX7774" fmla="*/ 169606 w 5135807"/>
              <a:gd name="connsiteY7774" fmla="*/ 1386500 h 3120348"/>
              <a:gd name="connsiteX7775" fmla="*/ 169606 w 5135807"/>
              <a:gd name="connsiteY7775" fmla="*/ 1383605 h 3120348"/>
              <a:gd name="connsiteX7776" fmla="*/ 181168 w 5135807"/>
              <a:gd name="connsiteY7776" fmla="*/ 1392289 h 3120348"/>
              <a:gd name="connsiteX7777" fmla="*/ 198512 w 5135807"/>
              <a:gd name="connsiteY7777" fmla="*/ 1383605 h 3120348"/>
              <a:gd name="connsiteX7778" fmla="*/ 189840 w 5135807"/>
              <a:gd name="connsiteY7778" fmla="*/ 1369132 h 3120348"/>
              <a:gd name="connsiteX7779" fmla="*/ 198512 w 5135807"/>
              <a:gd name="connsiteY7779" fmla="*/ 1363343 h 3120348"/>
              <a:gd name="connsiteX7780" fmla="*/ 210075 w 5135807"/>
              <a:gd name="connsiteY7780" fmla="*/ 1366238 h 3120348"/>
              <a:gd name="connsiteX7781" fmla="*/ 204294 w 5135807"/>
              <a:gd name="connsiteY7781" fmla="*/ 1360449 h 3120348"/>
              <a:gd name="connsiteX7782" fmla="*/ 218747 w 5135807"/>
              <a:gd name="connsiteY7782" fmla="*/ 1357554 h 3120348"/>
              <a:gd name="connsiteX7783" fmla="*/ 212966 w 5135807"/>
              <a:gd name="connsiteY7783" fmla="*/ 1351765 h 3120348"/>
              <a:gd name="connsiteX7784" fmla="*/ 204574 w 5135807"/>
              <a:gd name="connsiteY7784" fmla="*/ 1353445 h 3120348"/>
              <a:gd name="connsiteX7785" fmla="*/ 206823 w 5135807"/>
              <a:gd name="connsiteY7785" fmla="*/ 1349910 h 3120348"/>
              <a:gd name="connsiteX7786" fmla="*/ 210075 w 5135807"/>
              <a:gd name="connsiteY7786" fmla="*/ 1348870 h 3120348"/>
              <a:gd name="connsiteX7787" fmla="*/ 208991 w 5135807"/>
              <a:gd name="connsiteY7787" fmla="*/ 1348870 h 3120348"/>
              <a:gd name="connsiteX7788" fmla="*/ 205611 w 5135807"/>
              <a:gd name="connsiteY7788" fmla="*/ 1348870 h 3120348"/>
              <a:gd name="connsiteX7789" fmla="*/ 210075 w 5135807"/>
              <a:gd name="connsiteY7789" fmla="*/ 1337292 h 3120348"/>
              <a:gd name="connsiteX7790" fmla="*/ 218747 w 5135807"/>
              <a:gd name="connsiteY7790" fmla="*/ 1334397 h 3120348"/>
              <a:gd name="connsiteX7791" fmla="*/ 209398 w 5135807"/>
              <a:gd name="connsiteY7791" fmla="*/ 1344981 h 3120348"/>
              <a:gd name="connsiteX7792" fmla="*/ 216772 w 5135807"/>
              <a:gd name="connsiteY7792" fmla="*/ 1345765 h 3120348"/>
              <a:gd name="connsiteX7793" fmla="*/ 213688 w 5135807"/>
              <a:gd name="connsiteY7793" fmla="*/ 1349956 h 3120348"/>
              <a:gd name="connsiteX7794" fmla="*/ 230310 w 5135807"/>
              <a:gd name="connsiteY7794" fmla="*/ 1345976 h 3120348"/>
              <a:gd name="connsiteX7795" fmla="*/ 236091 w 5135807"/>
              <a:gd name="connsiteY7795" fmla="*/ 1343081 h 3120348"/>
              <a:gd name="connsiteX7796" fmla="*/ 230310 w 5135807"/>
              <a:gd name="connsiteY7796" fmla="*/ 1337292 h 3120348"/>
              <a:gd name="connsiteX7797" fmla="*/ 241073 w 5135807"/>
              <a:gd name="connsiteY7797" fmla="*/ 1333699 h 3120348"/>
              <a:gd name="connsiteX7798" fmla="*/ 248783 w 5135807"/>
              <a:gd name="connsiteY7798" fmla="*/ 1334397 h 3120348"/>
              <a:gd name="connsiteX7799" fmla="*/ 249336 w 5135807"/>
              <a:gd name="connsiteY7799" fmla="*/ 1332582 h 3120348"/>
              <a:gd name="connsiteX7800" fmla="*/ 267889 w 5135807"/>
              <a:gd name="connsiteY7800" fmla="*/ 1334397 h 3120348"/>
              <a:gd name="connsiteX7801" fmla="*/ 270780 w 5135807"/>
              <a:gd name="connsiteY7801" fmla="*/ 1328608 h 3120348"/>
              <a:gd name="connsiteX7802" fmla="*/ 258594 w 5135807"/>
              <a:gd name="connsiteY7802" fmla="*/ 1323379 h 3120348"/>
              <a:gd name="connsiteX7803" fmla="*/ 261927 w 5135807"/>
              <a:gd name="connsiteY7803" fmla="*/ 1321010 h 3120348"/>
              <a:gd name="connsiteX7804" fmla="*/ 261948 w 5135807"/>
              <a:gd name="connsiteY7804" fmla="*/ 1320540 h 3120348"/>
              <a:gd name="connsiteX7805" fmla="*/ 276561 w 5135807"/>
              <a:gd name="connsiteY7805" fmla="*/ 1311241 h 3120348"/>
              <a:gd name="connsiteX7806" fmla="*/ 268857 w 5135807"/>
              <a:gd name="connsiteY7806" fmla="*/ 1307384 h 3120348"/>
              <a:gd name="connsiteX7807" fmla="*/ 279452 w 5135807"/>
              <a:gd name="connsiteY7807" fmla="*/ 1305452 h 3120348"/>
              <a:gd name="connsiteX7808" fmla="*/ 273670 w 5135807"/>
              <a:gd name="connsiteY7808" fmla="*/ 1299663 h 3120348"/>
              <a:gd name="connsiteX7809" fmla="*/ 262108 w 5135807"/>
              <a:gd name="connsiteY7809" fmla="*/ 1296768 h 3120348"/>
              <a:gd name="connsiteX7810" fmla="*/ 270780 w 5135807"/>
              <a:gd name="connsiteY7810" fmla="*/ 1285190 h 3120348"/>
              <a:gd name="connsiteX7811" fmla="*/ 279452 w 5135807"/>
              <a:gd name="connsiteY7811" fmla="*/ 1282295 h 3120348"/>
              <a:gd name="connsiteX7812" fmla="*/ 282342 w 5135807"/>
              <a:gd name="connsiteY7812" fmla="*/ 1282295 h 3120348"/>
              <a:gd name="connsiteX7813" fmla="*/ 281620 w 5135807"/>
              <a:gd name="connsiteY7813" fmla="*/ 1278858 h 3120348"/>
              <a:gd name="connsiteX7814" fmla="*/ 279254 w 5135807"/>
              <a:gd name="connsiteY7814" fmla="*/ 1280486 h 3120348"/>
              <a:gd name="connsiteX7815" fmla="*/ 288124 w 5135807"/>
              <a:gd name="connsiteY7815" fmla="*/ 1270717 h 3120348"/>
              <a:gd name="connsiteX7816" fmla="*/ 302577 w 5135807"/>
              <a:gd name="connsiteY7816" fmla="*/ 1267822 h 3120348"/>
              <a:gd name="connsiteX7817" fmla="*/ 311249 w 5135807"/>
              <a:gd name="connsiteY7817" fmla="*/ 1270717 h 3120348"/>
              <a:gd name="connsiteX7818" fmla="*/ 322812 w 5135807"/>
              <a:gd name="connsiteY7818" fmla="*/ 1267822 h 3120348"/>
              <a:gd name="connsiteX7819" fmla="*/ 340156 w 5135807"/>
              <a:gd name="connsiteY7819" fmla="*/ 1264928 h 3120348"/>
              <a:gd name="connsiteX7820" fmla="*/ 343047 w 5135807"/>
              <a:gd name="connsiteY7820" fmla="*/ 1264928 h 3120348"/>
              <a:gd name="connsiteX7821" fmla="*/ 354610 w 5135807"/>
              <a:gd name="connsiteY7821" fmla="*/ 1253349 h 3120348"/>
              <a:gd name="connsiteX7822" fmla="*/ 348828 w 5135807"/>
              <a:gd name="connsiteY7822" fmla="*/ 1247560 h 3120348"/>
              <a:gd name="connsiteX7823" fmla="*/ 334375 w 5135807"/>
              <a:gd name="connsiteY7823" fmla="*/ 1253349 h 3120348"/>
              <a:gd name="connsiteX7824" fmla="*/ 334375 w 5135807"/>
              <a:gd name="connsiteY7824" fmla="*/ 1244666 h 3120348"/>
              <a:gd name="connsiteX7825" fmla="*/ 345937 w 5135807"/>
              <a:gd name="connsiteY7825" fmla="*/ 1244666 h 3120348"/>
              <a:gd name="connsiteX7826" fmla="*/ 345937 w 5135807"/>
              <a:gd name="connsiteY7826" fmla="*/ 1241771 h 3120348"/>
              <a:gd name="connsiteX7827" fmla="*/ 348828 w 5135807"/>
              <a:gd name="connsiteY7827" fmla="*/ 1238877 h 3120348"/>
              <a:gd name="connsiteX7828" fmla="*/ 369063 w 5135807"/>
              <a:gd name="connsiteY7828" fmla="*/ 1244666 h 3120348"/>
              <a:gd name="connsiteX7829" fmla="*/ 369063 w 5135807"/>
              <a:gd name="connsiteY7829" fmla="*/ 1238877 h 3120348"/>
              <a:gd name="connsiteX7830" fmla="*/ 371954 w 5135807"/>
              <a:gd name="connsiteY7830" fmla="*/ 1238877 h 3120348"/>
              <a:gd name="connsiteX7831" fmla="*/ 412423 w 5135807"/>
              <a:gd name="connsiteY7831" fmla="*/ 1224404 h 3120348"/>
              <a:gd name="connsiteX7832" fmla="*/ 418205 w 5135807"/>
              <a:gd name="connsiteY7832" fmla="*/ 1224404 h 3120348"/>
              <a:gd name="connsiteX7833" fmla="*/ 421095 w 5135807"/>
              <a:gd name="connsiteY7833" fmla="*/ 1218615 h 3120348"/>
              <a:gd name="connsiteX7834" fmla="*/ 389298 w 5135807"/>
              <a:gd name="connsiteY7834" fmla="*/ 1215720 h 3120348"/>
              <a:gd name="connsiteX7835" fmla="*/ 397970 w 5135807"/>
              <a:gd name="connsiteY7835" fmla="*/ 1212825 h 3120348"/>
              <a:gd name="connsiteX7836" fmla="*/ 386407 w 5135807"/>
              <a:gd name="connsiteY7836" fmla="*/ 1209931 h 3120348"/>
              <a:gd name="connsiteX7837" fmla="*/ 392188 w 5135807"/>
              <a:gd name="connsiteY7837" fmla="*/ 1204142 h 3120348"/>
              <a:gd name="connsiteX7838" fmla="*/ 418205 w 5135807"/>
              <a:gd name="connsiteY7838" fmla="*/ 1195458 h 3120348"/>
              <a:gd name="connsiteX7839" fmla="*/ 418205 w 5135807"/>
              <a:gd name="connsiteY7839" fmla="*/ 1185327 h 3120348"/>
              <a:gd name="connsiteX7840" fmla="*/ 418205 w 5135807"/>
              <a:gd name="connsiteY7840" fmla="*/ 1184337 h 3120348"/>
              <a:gd name="connsiteX7841" fmla="*/ 421095 w 5135807"/>
              <a:gd name="connsiteY7841" fmla="*/ 1183880 h 3120348"/>
              <a:gd name="connsiteX7842" fmla="*/ 418205 w 5135807"/>
              <a:gd name="connsiteY7842" fmla="*/ 1180985 h 3120348"/>
              <a:gd name="connsiteX7843" fmla="*/ 360391 w 5135807"/>
              <a:gd name="connsiteY7843" fmla="*/ 1207036 h 3120348"/>
              <a:gd name="connsiteX7844" fmla="*/ 355505 w 5135807"/>
              <a:gd name="connsiteY7844" fmla="*/ 1216168 h 3120348"/>
              <a:gd name="connsiteX7845" fmla="*/ 354610 w 5135807"/>
              <a:gd name="connsiteY7845" fmla="*/ 1215720 h 3120348"/>
              <a:gd name="connsiteX7846" fmla="*/ 353526 w 5135807"/>
              <a:gd name="connsiteY7846" fmla="*/ 1216444 h 3120348"/>
              <a:gd name="connsiteX7847" fmla="*/ 351880 w 5135807"/>
              <a:gd name="connsiteY7847" fmla="*/ 1217543 h 3120348"/>
              <a:gd name="connsiteX7848" fmla="*/ 343047 w 5135807"/>
              <a:gd name="connsiteY7848" fmla="*/ 1218615 h 3120348"/>
              <a:gd name="connsiteX7849" fmla="*/ 345937 w 5135807"/>
              <a:gd name="connsiteY7849" fmla="*/ 1221509 h 3120348"/>
              <a:gd name="connsiteX7850" fmla="*/ 351880 w 5135807"/>
              <a:gd name="connsiteY7850" fmla="*/ 1217543 h 3120348"/>
              <a:gd name="connsiteX7851" fmla="*/ 354971 w 5135807"/>
              <a:gd name="connsiteY7851" fmla="*/ 1217167 h 3120348"/>
              <a:gd name="connsiteX7852" fmla="*/ 355505 w 5135807"/>
              <a:gd name="connsiteY7852" fmla="*/ 1216168 h 3120348"/>
              <a:gd name="connsiteX7853" fmla="*/ 364727 w 5135807"/>
              <a:gd name="connsiteY7853" fmla="*/ 1220786 h 3120348"/>
              <a:gd name="connsiteX7854" fmla="*/ 366172 w 5135807"/>
              <a:gd name="connsiteY7854" fmla="*/ 1221509 h 3120348"/>
              <a:gd name="connsiteX7855" fmla="*/ 369063 w 5135807"/>
              <a:gd name="connsiteY7855" fmla="*/ 1218615 h 3120348"/>
              <a:gd name="connsiteX7856" fmla="*/ 368736 w 5135807"/>
              <a:gd name="connsiteY7856" fmla="*/ 1224513 h 3120348"/>
              <a:gd name="connsiteX7857" fmla="*/ 363643 w 5135807"/>
              <a:gd name="connsiteY7857" fmla="*/ 1226213 h 3120348"/>
              <a:gd name="connsiteX7858" fmla="*/ 360391 w 5135807"/>
              <a:gd name="connsiteY7858" fmla="*/ 1227298 h 3120348"/>
              <a:gd name="connsiteX7859" fmla="*/ 354610 w 5135807"/>
              <a:gd name="connsiteY7859" fmla="*/ 1227298 h 3120348"/>
              <a:gd name="connsiteX7860" fmla="*/ 360391 w 5135807"/>
              <a:gd name="connsiteY7860" fmla="*/ 1233087 h 3120348"/>
              <a:gd name="connsiteX7861" fmla="*/ 351719 w 5135807"/>
              <a:gd name="connsiteY7861" fmla="*/ 1227298 h 3120348"/>
              <a:gd name="connsiteX7862" fmla="*/ 328955 w 5135807"/>
              <a:gd name="connsiteY7862" fmla="*/ 1234896 h 3120348"/>
              <a:gd name="connsiteX7863" fmla="*/ 326593 w 5135807"/>
              <a:gd name="connsiteY7863" fmla="*/ 1235685 h 3120348"/>
              <a:gd name="connsiteX7864" fmla="*/ 328593 w 5135807"/>
              <a:gd name="connsiteY7864" fmla="*/ 1233087 h 3120348"/>
              <a:gd name="connsiteX7865" fmla="*/ 322812 w 5135807"/>
              <a:gd name="connsiteY7865" fmla="*/ 1230193 h 3120348"/>
              <a:gd name="connsiteX7866" fmla="*/ 317031 w 5135807"/>
              <a:gd name="connsiteY7866" fmla="*/ 1238877 h 3120348"/>
              <a:gd name="connsiteX7867" fmla="*/ 319921 w 5135807"/>
              <a:gd name="connsiteY7867" fmla="*/ 1241771 h 3120348"/>
              <a:gd name="connsiteX7868" fmla="*/ 314140 w 5135807"/>
              <a:gd name="connsiteY7868" fmla="*/ 1247560 h 3120348"/>
              <a:gd name="connsiteX7869" fmla="*/ 302577 w 5135807"/>
              <a:gd name="connsiteY7869" fmla="*/ 1247560 h 3120348"/>
              <a:gd name="connsiteX7870" fmla="*/ 302577 w 5135807"/>
              <a:gd name="connsiteY7870" fmla="*/ 1250455 h 3120348"/>
              <a:gd name="connsiteX7871" fmla="*/ 299686 w 5135807"/>
              <a:gd name="connsiteY7871" fmla="*/ 1247560 h 3120348"/>
              <a:gd name="connsiteX7872" fmla="*/ 285233 w 5135807"/>
              <a:gd name="connsiteY7872" fmla="*/ 1253349 h 3120348"/>
              <a:gd name="connsiteX7873" fmla="*/ 285233 w 5135807"/>
              <a:gd name="connsiteY7873" fmla="*/ 1256244 h 3120348"/>
              <a:gd name="connsiteX7874" fmla="*/ 279452 w 5135807"/>
              <a:gd name="connsiteY7874" fmla="*/ 1256244 h 3120348"/>
              <a:gd name="connsiteX7875" fmla="*/ 247654 w 5135807"/>
              <a:gd name="connsiteY7875" fmla="*/ 1270717 h 3120348"/>
              <a:gd name="connsiteX7876" fmla="*/ 238982 w 5135807"/>
              <a:gd name="connsiteY7876" fmla="*/ 1270717 h 3120348"/>
              <a:gd name="connsiteX7877" fmla="*/ 230310 w 5135807"/>
              <a:gd name="connsiteY7877" fmla="*/ 1273611 h 3120348"/>
              <a:gd name="connsiteX7878" fmla="*/ 247654 w 5135807"/>
              <a:gd name="connsiteY7878" fmla="*/ 1264928 h 3120348"/>
              <a:gd name="connsiteX7879" fmla="*/ 224529 w 5135807"/>
              <a:gd name="connsiteY7879" fmla="*/ 1264928 h 3120348"/>
              <a:gd name="connsiteX7880" fmla="*/ 224529 w 5135807"/>
              <a:gd name="connsiteY7880" fmla="*/ 1276506 h 3120348"/>
              <a:gd name="connsiteX7881" fmla="*/ 207184 w 5135807"/>
              <a:gd name="connsiteY7881" fmla="*/ 1273611 h 3120348"/>
              <a:gd name="connsiteX7882" fmla="*/ 207184 w 5135807"/>
              <a:gd name="connsiteY7882" fmla="*/ 1282295 h 3120348"/>
              <a:gd name="connsiteX7883" fmla="*/ 218747 w 5135807"/>
              <a:gd name="connsiteY7883" fmla="*/ 1279401 h 3120348"/>
              <a:gd name="connsiteX7884" fmla="*/ 198512 w 5135807"/>
              <a:gd name="connsiteY7884" fmla="*/ 1288084 h 3120348"/>
              <a:gd name="connsiteX7885" fmla="*/ 207184 w 5135807"/>
              <a:gd name="connsiteY7885" fmla="*/ 1293873 h 3120348"/>
              <a:gd name="connsiteX7886" fmla="*/ 212966 w 5135807"/>
              <a:gd name="connsiteY7886" fmla="*/ 1288084 h 3120348"/>
              <a:gd name="connsiteX7887" fmla="*/ 224529 w 5135807"/>
              <a:gd name="connsiteY7887" fmla="*/ 1288084 h 3120348"/>
              <a:gd name="connsiteX7888" fmla="*/ 210075 w 5135807"/>
              <a:gd name="connsiteY7888" fmla="*/ 1296768 h 3120348"/>
              <a:gd name="connsiteX7889" fmla="*/ 207184 w 5135807"/>
              <a:gd name="connsiteY7889" fmla="*/ 1302557 h 3120348"/>
              <a:gd name="connsiteX7890" fmla="*/ 221638 w 5135807"/>
              <a:gd name="connsiteY7890" fmla="*/ 1305452 h 3120348"/>
              <a:gd name="connsiteX7891" fmla="*/ 244763 w 5135807"/>
              <a:gd name="connsiteY7891" fmla="*/ 1296768 h 3120348"/>
              <a:gd name="connsiteX7892" fmla="*/ 215857 w 5135807"/>
              <a:gd name="connsiteY7892" fmla="*/ 1314135 h 3120348"/>
              <a:gd name="connsiteX7893" fmla="*/ 210075 w 5135807"/>
              <a:gd name="connsiteY7893" fmla="*/ 1308346 h 3120348"/>
              <a:gd name="connsiteX7894" fmla="*/ 195622 w 5135807"/>
              <a:gd name="connsiteY7894" fmla="*/ 1302557 h 3120348"/>
              <a:gd name="connsiteX7895" fmla="*/ 184059 w 5135807"/>
              <a:gd name="connsiteY7895" fmla="*/ 1311241 h 3120348"/>
              <a:gd name="connsiteX7896" fmla="*/ 183770 w 5135807"/>
              <a:gd name="connsiteY7896" fmla="*/ 1314135 h 3120348"/>
              <a:gd name="connsiteX7897" fmla="*/ 172135 w 5135807"/>
              <a:gd name="connsiteY7897" fmla="*/ 1314135 h 3120348"/>
              <a:gd name="connsiteX7898" fmla="*/ 169606 w 5135807"/>
              <a:gd name="connsiteY7898" fmla="*/ 1314135 h 3120348"/>
              <a:gd name="connsiteX7899" fmla="*/ 155152 w 5135807"/>
              <a:gd name="connsiteY7899" fmla="*/ 1311241 h 3120348"/>
              <a:gd name="connsiteX7900" fmla="*/ 149371 w 5135807"/>
              <a:gd name="connsiteY7900" fmla="*/ 1308346 h 3120348"/>
              <a:gd name="connsiteX7901" fmla="*/ 140699 w 5135807"/>
              <a:gd name="connsiteY7901" fmla="*/ 1314135 h 3120348"/>
              <a:gd name="connsiteX7902" fmla="*/ 143589 w 5135807"/>
              <a:gd name="connsiteY7902" fmla="*/ 1317030 h 3120348"/>
              <a:gd name="connsiteX7903" fmla="*/ 132027 w 5135807"/>
              <a:gd name="connsiteY7903" fmla="*/ 1325714 h 3120348"/>
              <a:gd name="connsiteX7904" fmla="*/ 126245 w 5135807"/>
              <a:gd name="connsiteY7904" fmla="*/ 1317030 h 3120348"/>
              <a:gd name="connsiteX7905" fmla="*/ 122542 w 5135807"/>
              <a:gd name="connsiteY7905" fmla="*/ 1323452 h 3120348"/>
              <a:gd name="connsiteX7906" fmla="*/ 120068 w 5135807"/>
              <a:gd name="connsiteY7906" fmla="*/ 1321818 h 3120348"/>
              <a:gd name="connsiteX7907" fmla="*/ 120464 w 5135807"/>
              <a:gd name="connsiteY7907" fmla="*/ 1319925 h 3120348"/>
              <a:gd name="connsiteX7908" fmla="*/ 106010 w 5135807"/>
              <a:gd name="connsiteY7908" fmla="*/ 1317030 h 3120348"/>
              <a:gd name="connsiteX7909" fmla="*/ 108901 w 5135807"/>
              <a:gd name="connsiteY7909" fmla="*/ 1311241 h 3120348"/>
              <a:gd name="connsiteX7910" fmla="*/ 117573 w 5135807"/>
              <a:gd name="connsiteY7910" fmla="*/ 1311241 h 3120348"/>
              <a:gd name="connsiteX7911" fmla="*/ 117573 w 5135807"/>
              <a:gd name="connsiteY7911" fmla="*/ 1308346 h 3120348"/>
              <a:gd name="connsiteX7912" fmla="*/ 123355 w 5135807"/>
              <a:gd name="connsiteY7912" fmla="*/ 1305452 h 3120348"/>
              <a:gd name="connsiteX7913" fmla="*/ 117573 w 5135807"/>
              <a:gd name="connsiteY7913" fmla="*/ 1296768 h 3120348"/>
              <a:gd name="connsiteX7914" fmla="*/ 120464 w 5135807"/>
              <a:gd name="connsiteY7914" fmla="*/ 1290979 h 3120348"/>
              <a:gd name="connsiteX7915" fmla="*/ 114682 w 5135807"/>
              <a:gd name="connsiteY7915" fmla="*/ 1285190 h 3120348"/>
              <a:gd name="connsiteX7916" fmla="*/ 106010 w 5135807"/>
              <a:gd name="connsiteY7916" fmla="*/ 1290979 h 3120348"/>
              <a:gd name="connsiteX7917" fmla="*/ 106010 w 5135807"/>
              <a:gd name="connsiteY7917" fmla="*/ 1273611 h 3120348"/>
              <a:gd name="connsiteX7918" fmla="*/ 100229 w 5135807"/>
              <a:gd name="connsiteY7918" fmla="*/ 1276506 h 3120348"/>
              <a:gd name="connsiteX7919" fmla="*/ 91557 w 5135807"/>
              <a:gd name="connsiteY7919" fmla="*/ 1270717 h 3120348"/>
              <a:gd name="connsiteX7920" fmla="*/ 88666 w 5135807"/>
              <a:gd name="connsiteY7920" fmla="*/ 1270717 h 3120348"/>
              <a:gd name="connsiteX7921" fmla="*/ 91557 w 5135807"/>
              <a:gd name="connsiteY7921" fmla="*/ 1264928 h 3120348"/>
              <a:gd name="connsiteX7922" fmla="*/ 88666 w 5135807"/>
              <a:gd name="connsiteY7922" fmla="*/ 1264928 h 3120348"/>
              <a:gd name="connsiteX7923" fmla="*/ 79994 w 5135807"/>
              <a:gd name="connsiteY7923" fmla="*/ 1264928 h 3120348"/>
              <a:gd name="connsiteX7924" fmla="*/ 71322 w 5135807"/>
              <a:gd name="connsiteY7924" fmla="*/ 1253349 h 3120348"/>
              <a:gd name="connsiteX7925" fmla="*/ 82885 w 5135807"/>
              <a:gd name="connsiteY7925" fmla="*/ 1250455 h 3120348"/>
              <a:gd name="connsiteX7926" fmla="*/ 73536 w 5135807"/>
              <a:gd name="connsiteY7926" fmla="*/ 1243942 h 3120348"/>
              <a:gd name="connsiteX7927" fmla="*/ 64354 w 5135807"/>
              <a:gd name="connsiteY7927" fmla="*/ 1249436 h 3120348"/>
              <a:gd name="connsiteX7928" fmla="*/ 47835 w 5135807"/>
              <a:gd name="connsiteY7928" fmla="*/ 1235258 h 3120348"/>
              <a:gd name="connsiteX7929" fmla="*/ 45306 w 5135807"/>
              <a:gd name="connsiteY7929" fmla="*/ 1233087 h 3120348"/>
              <a:gd name="connsiteX7930" fmla="*/ 33743 w 5135807"/>
              <a:gd name="connsiteY7930" fmla="*/ 1241771 h 3120348"/>
              <a:gd name="connsiteX7931" fmla="*/ 30853 w 5135807"/>
              <a:gd name="connsiteY7931" fmla="*/ 1250455 h 3120348"/>
              <a:gd name="connsiteX7932" fmla="*/ 25071 w 5135807"/>
              <a:gd name="connsiteY7932" fmla="*/ 1250455 h 3120348"/>
              <a:gd name="connsiteX7933" fmla="*/ 33743 w 5135807"/>
              <a:gd name="connsiteY7933" fmla="*/ 1235982 h 3120348"/>
              <a:gd name="connsiteX7934" fmla="*/ 13508 w 5135807"/>
              <a:gd name="connsiteY7934" fmla="*/ 1230193 h 3120348"/>
              <a:gd name="connsiteX7935" fmla="*/ 13508 w 5135807"/>
              <a:gd name="connsiteY7935" fmla="*/ 1215720 h 3120348"/>
              <a:gd name="connsiteX7936" fmla="*/ 22180 w 5135807"/>
              <a:gd name="connsiteY7936" fmla="*/ 1221509 h 3120348"/>
              <a:gd name="connsiteX7937" fmla="*/ 33743 w 5135807"/>
              <a:gd name="connsiteY7937" fmla="*/ 1221509 h 3120348"/>
              <a:gd name="connsiteX7938" fmla="*/ 39525 w 5135807"/>
              <a:gd name="connsiteY7938" fmla="*/ 1212825 h 3120348"/>
              <a:gd name="connsiteX7939" fmla="*/ 45306 w 5135807"/>
              <a:gd name="connsiteY7939" fmla="*/ 1215720 h 3120348"/>
              <a:gd name="connsiteX7940" fmla="*/ 62650 w 5135807"/>
              <a:gd name="connsiteY7940" fmla="*/ 1198353 h 3120348"/>
              <a:gd name="connsiteX7941" fmla="*/ 59759 w 5135807"/>
              <a:gd name="connsiteY7941" fmla="*/ 1192563 h 3120348"/>
              <a:gd name="connsiteX7942" fmla="*/ 85776 w 5135807"/>
              <a:gd name="connsiteY7942" fmla="*/ 1183880 h 3120348"/>
              <a:gd name="connsiteX7943" fmla="*/ 91557 w 5135807"/>
              <a:gd name="connsiteY7943" fmla="*/ 1178091 h 3120348"/>
              <a:gd name="connsiteX7944" fmla="*/ 91557 w 5135807"/>
              <a:gd name="connsiteY7944" fmla="*/ 1175196 h 3120348"/>
              <a:gd name="connsiteX7945" fmla="*/ 106010 w 5135807"/>
              <a:gd name="connsiteY7945" fmla="*/ 1166512 h 3120348"/>
              <a:gd name="connsiteX7946" fmla="*/ 114682 w 5135807"/>
              <a:gd name="connsiteY7946" fmla="*/ 1172301 h 3120348"/>
              <a:gd name="connsiteX7947" fmla="*/ 117573 w 5135807"/>
              <a:gd name="connsiteY7947" fmla="*/ 1172301 h 3120348"/>
              <a:gd name="connsiteX7948" fmla="*/ 117573 w 5135807"/>
              <a:gd name="connsiteY7948" fmla="*/ 1163618 h 3120348"/>
              <a:gd name="connsiteX7949" fmla="*/ 137808 w 5135807"/>
              <a:gd name="connsiteY7949" fmla="*/ 1157829 h 3120348"/>
              <a:gd name="connsiteX7950" fmla="*/ 132027 w 5135807"/>
              <a:gd name="connsiteY7950" fmla="*/ 1154934 h 3120348"/>
              <a:gd name="connsiteX7951" fmla="*/ 146480 w 5135807"/>
              <a:gd name="connsiteY7951" fmla="*/ 1154934 h 3120348"/>
              <a:gd name="connsiteX7952" fmla="*/ 155152 w 5135807"/>
              <a:gd name="connsiteY7952" fmla="*/ 1163618 h 3120348"/>
              <a:gd name="connsiteX7953" fmla="*/ 158043 w 5135807"/>
              <a:gd name="connsiteY7953" fmla="*/ 1160723 h 3120348"/>
              <a:gd name="connsiteX7954" fmla="*/ 169606 w 5135807"/>
              <a:gd name="connsiteY7954" fmla="*/ 1169407 h 3120348"/>
              <a:gd name="connsiteX7955" fmla="*/ 172496 w 5135807"/>
              <a:gd name="connsiteY7955" fmla="*/ 1163618 h 3120348"/>
              <a:gd name="connsiteX7956" fmla="*/ 166715 w 5135807"/>
              <a:gd name="connsiteY7956" fmla="*/ 1157829 h 3120348"/>
              <a:gd name="connsiteX7957" fmla="*/ 175387 w 5135807"/>
              <a:gd name="connsiteY7957" fmla="*/ 1149145 h 3120348"/>
              <a:gd name="connsiteX7958" fmla="*/ 181168 w 5135807"/>
              <a:gd name="connsiteY7958" fmla="*/ 1160723 h 3120348"/>
              <a:gd name="connsiteX7959" fmla="*/ 184059 w 5135807"/>
              <a:gd name="connsiteY7959" fmla="*/ 1157829 h 3120348"/>
              <a:gd name="connsiteX7960" fmla="*/ 195622 w 5135807"/>
              <a:gd name="connsiteY7960" fmla="*/ 1163618 h 3120348"/>
              <a:gd name="connsiteX7961" fmla="*/ 204294 w 5135807"/>
              <a:gd name="connsiteY7961" fmla="*/ 1157829 h 3120348"/>
              <a:gd name="connsiteX7962" fmla="*/ 189840 w 5135807"/>
              <a:gd name="connsiteY7962" fmla="*/ 1152039 h 3120348"/>
              <a:gd name="connsiteX7963" fmla="*/ 172496 w 5135807"/>
              <a:gd name="connsiteY7963" fmla="*/ 1140461 h 3120348"/>
              <a:gd name="connsiteX7964" fmla="*/ 169606 w 5135807"/>
              <a:gd name="connsiteY7964" fmla="*/ 1140461 h 3120348"/>
              <a:gd name="connsiteX7965" fmla="*/ 172496 w 5135807"/>
              <a:gd name="connsiteY7965" fmla="*/ 1137567 h 3120348"/>
              <a:gd name="connsiteX7966" fmla="*/ 189840 w 5135807"/>
              <a:gd name="connsiteY7966" fmla="*/ 1140461 h 3120348"/>
              <a:gd name="connsiteX7967" fmla="*/ 207184 w 5135807"/>
              <a:gd name="connsiteY7967" fmla="*/ 1143356 h 3120348"/>
              <a:gd name="connsiteX7968" fmla="*/ 210075 w 5135807"/>
              <a:gd name="connsiteY7968" fmla="*/ 1143356 h 3120348"/>
              <a:gd name="connsiteX7969" fmla="*/ 210075 w 5135807"/>
              <a:gd name="connsiteY7969" fmla="*/ 1137567 h 3120348"/>
              <a:gd name="connsiteX7970" fmla="*/ 212966 w 5135807"/>
              <a:gd name="connsiteY7970" fmla="*/ 1140461 h 3120348"/>
              <a:gd name="connsiteX7971" fmla="*/ 221638 w 5135807"/>
              <a:gd name="connsiteY7971" fmla="*/ 1137567 h 3120348"/>
              <a:gd name="connsiteX7972" fmla="*/ 221638 w 5135807"/>
              <a:gd name="connsiteY7972" fmla="*/ 1125988 h 3120348"/>
              <a:gd name="connsiteX7973" fmla="*/ 221638 w 5135807"/>
              <a:gd name="connsiteY7973" fmla="*/ 1123094 h 3120348"/>
              <a:gd name="connsiteX7974" fmla="*/ 212966 w 5135807"/>
              <a:gd name="connsiteY7974" fmla="*/ 1117305 h 3120348"/>
              <a:gd name="connsiteX7975" fmla="*/ 210075 w 5135807"/>
              <a:gd name="connsiteY7975" fmla="*/ 1125988 h 3120348"/>
              <a:gd name="connsiteX7976" fmla="*/ 195622 w 5135807"/>
              <a:gd name="connsiteY7976" fmla="*/ 1123094 h 3120348"/>
              <a:gd name="connsiteX7977" fmla="*/ 198512 w 5135807"/>
              <a:gd name="connsiteY7977" fmla="*/ 1114410 h 3120348"/>
              <a:gd name="connsiteX7978" fmla="*/ 230310 w 5135807"/>
              <a:gd name="connsiteY7978" fmla="*/ 1114410 h 3120348"/>
              <a:gd name="connsiteX7979" fmla="*/ 227419 w 5135807"/>
              <a:gd name="connsiteY7979" fmla="*/ 1117305 h 3120348"/>
              <a:gd name="connsiteX7980" fmla="*/ 230310 w 5135807"/>
              <a:gd name="connsiteY7980" fmla="*/ 1117305 h 3120348"/>
              <a:gd name="connsiteX7981" fmla="*/ 236091 w 5135807"/>
              <a:gd name="connsiteY7981" fmla="*/ 1117305 h 3120348"/>
              <a:gd name="connsiteX7982" fmla="*/ 227419 w 5135807"/>
              <a:gd name="connsiteY7982" fmla="*/ 1123094 h 3120348"/>
              <a:gd name="connsiteX7983" fmla="*/ 241873 w 5135807"/>
              <a:gd name="connsiteY7983" fmla="*/ 1123094 h 3120348"/>
              <a:gd name="connsiteX7984" fmla="*/ 244763 w 5135807"/>
              <a:gd name="connsiteY7984" fmla="*/ 1114410 h 3120348"/>
              <a:gd name="connsiteX7985" fmla="*/ 276561 w 5135807"/>
              <a:gd name="connsiteY7985" fmla="*/ 1108621 h 3120348"/>
              <a:gd name="connsiteX7986" fmla="*/ 288124 w 5135807"/>
              <a:gd name="connsiteY7986" fmla="*/ 1102832 h 3120348"/>
              <a:gd name="connsiteX7987" fmla="*/ 305468 w 5135807"/>
              <a:gd name="connsiteY7987" fmla="*/ 1097043 h 3120348"/>
              <a:gd name="connsiteX7988" fmla="*/ 315450 w 5135807"/>
              <a:gd name="connsiteY7988" fmla="*/ 1097043 h 3120348"/>
              <a:gd name="connsiteX7989" fmla="*/ 315224 w 5135807"/>
              <a:gd name="connsiteY7989" fmla="*/ 1097766 h 3120348"/>
              <a:gd name="connsiteX7990" fmla="*/ 319921 w 5135807"/>
              <a:gd name="connsiteY7990" fmla="*/ 1097043 h 3120348"/>
              <a:gd name="connsiteX7991" fmla="*/ 318115 w 5135807"/>
              <a:gd name="connsiteY7991" fmla="*/ 1097043 h 3120348"/>
              <a:gd name="connsiteX7992" fmla="*/ 315450 w 5135807"/>
              <a:gd name="connsiteY7992" fmla="*/ 1097043 h 3120348"/>
              <a:gd name="connsiteX7993" fmla="*/ 315450 w 5135807"/>
              <a:gd name="connsiteY7993" fmla="*/ 1097043 h 3120348"/>
              <a:gd name="connsiteX7994" fmla="*/ 325703 w 5135807"/>
              <a:gd name="connsiteY7994" fmla="*/ 1094148 h 3120348"/>
              <a:gd name="connsiteX7995" fmla="*/ 322812 w 5135807"/>
              <a:gd name="connsiteY7995" fmla="*/ 1099937 h 3120348"/>
              <a:gd name="connsiteX7996" fmla="*/ 337265 w 5135807"/>
              <a:gd name="connsiteY7996" fmla="*/ 1102832 h 3120348"/>
              <a:gd name="connsiteX7997" fmla="*/ 340156 w 5135807"/>
              <a:gd name="connsiteY7997" fmla="*/ 1102832 h 3120348"/>
              <a:gd name="connsiteX7998" fmla="*/ 340384 w 5135807"/>
              <a:gd name="connsiteY7998" fmla="*/ 1102832 h 3120348"/>
              <a:gd name="connsiteX7999" fmla="*/ 337265 w 5135807"/>
              <a:gd name="connsiteY7999" fmla="*/ 1108621 h 3120348"/>
              <a:gd name="connsiteX8000" fmla="*/ 354610 w 5135807"/>
              <a:gd name="connsiteY8000" fmla="*/ 1102832 h 3120348"/>
              <a:gd name="connsiteX8001" fmla="*/ 357500 w 5135807"/>
              <a:gd name="connsiteY8001" fmla="*/ 1094148 h 3120348"/>
              <a:gd name="connsiteX8002" fmla="*/ 337265 w 5135807"/>
              <a:gd name="connsiteY8002" fmla="*/ 1094148 h 3120348"/>
              <a:gd name="connsiteX8003" fmla="*/ 319921 w 5135807"/>
              <a:gd name="connsiteY8003" fmla="*/ 1079675 h 3120348"/>
              <a:gd name="connsiteX8004" fmla="*/ 314140 w 5135807"/>
              <a:gd name="connsiteY8004" fmla="*/ 1079675 h 3120348"/>
              <a:gd name="connsiteX8005" fmla="*/ 308359 w 5135807"/>
              <a:gd name="connsiteY8005" fmla="*/ 1091253 h 3120348"/>
              <a:gd name="connsiteX8006" fmla="*/ 293905 w 5135807"/>
              <a:gd name="connsiteY8006" fmla="*/ 1082570 h 3120348"/>
              <a:gd name="connsiteX8007" fmla="*/ 282342 w 5135807"/>
              <a:gd name="connsiteY8007" fmla="*/ 1091253 h 3120348"/>
              <a:gd name="connsiteX8008" fmla="*/ 280451 w 5135807"/>
              <a:gd name="connsiteY8008" fmla="*/ 1090307 h 3120348"/>
              <a:gd name="connsiteX8009" fmla="*/ 279407 w 5135807"/>
              <a:gd name="connsiteY8009" fmla="*/ 1087545 h 3120348"/>
              <a:gd name="connsiteX8010" fmla="*/ 264998 w 5135807"/>
              <a:gd name="connsiteY8010" fmla="*/ 1088359 h 3120348"/>
              <a:gd name="connsiteX8011" fmla="*/ 264998 w 5135807"/>
              <a:gd name="connsiteY8011" fmla="*/ 1099937 h 3120348"/>
              <a:gd name="connsiteX8012" fmla="*/ 259217 w 5135807"/>
              <a:gd name="connsiteY8012" fmla="*/ 1094148 h 3120348"/>
              <a:gd name="connsiteX8013" fmla="*/ 253435 w 5135807"/>
              <a:gd name="connsiteY8013" fmla="*/ 1099937 h 3120348"/>
              <a:gd name="connsiteX8014" fmla="*/ 250545 w 5135807"/>
              <a:gd name="connsiteY8014" fmla="*/ 1108621 h 3120348"/>
              <a:gd name="connsiteX8015" fmla="*/ 241873 w 5135807"/>
              <a:gd name="connsiteY8015" fmla="*/ 1108621 h 3120348"/>
              <a:gd name="connsiteX8016" fmla="*/ 247654 w 5135807"/>
              <a:gd name="connsiteY8016" fmla="*/ 1102832 h 3120348"/>
              <a:gd name="connsiteX8017" fmla="*/ 247925 w 5135807"/>
              <a:gd name="connsiteY8017" fmla="*/ 1100389 h 3120348"/>
              <a:gd name="connsiteX8018" fmla="*/ 250739 w 5135807"/>
              <a:gd name="connsiteY8018" fmla="*/ 1099074 h 3120348"/>
              <a:gd name="connsiteX8019" fmla="*/ 251719 w 5135807"/>
              <a:gd name="connsiteY8019" fmla="*/ 1098761 h 3120348"/>
              <a:gd name="connsiteX8020" fmla="*/ 251990 w 5135807"/>
              <a:gd name="connsiteY8020" fmla="*/ 1098490 h 3120348"/>
              <a:gd name="connsiteX8021" fmla="*/ 250739 w 5135807"/>
              <a:gd name="connsiteY8021" fmla="*/ 1099074 h 3120348"/>
              <a:gd name="connsiteX8022" fmla="*/ 238982 w 5135807"/>
              <a:gd name="connsiteY8022" fmla="*/ 1102832 h 3120348"/>
              <a:gd name="connsiteX8023" fmla="*/ 250545 w 5135807"/>
              <a:gd name="connsiteY8023" fmla="*/ 1091253 h 3120348"/>
              <a:gd name="connsiteX8024" fmla="*/ 247654 w 5135807"/>
              <a:gd name="connsiteY8024" fmla="*/ 1091253 h 3120348"/>
              <a:gd name="connsiteX8025" fmla="*/ 264998 w 5135807"/>
              <a:gd name="connsiteY8025" fmla="*/ 1082570 h 3120348"/>
              <a:gd name="connsiteX8026" fmla="*/ 276561 w 5135807"/>
              <a:gd name="connsiteY8026" fmla="*/ 1073886 h 3120348"/>
              <a:gd name="connsiteX8027" fmla="*/ 278783 w 5135807"/>
              <a:gd name="connsiteY8027" fmla="*/ 1074488 h 3120348"/>
              <a:gd name="connsiteX8028" fmla="*/ 272902 w 5135807"/>
              <a:gd name="connsiteY8028" fmla="*/ 1078364 h 3120348"/>
              <a:gd name="connsiteX8029" fmla="*/ 284736 w 5135807"/>
              <a:gd name="connsiteY8029" fmla="*/ 1076102 h 3120348"/>
              <a:gd name="connsiteX8030" fmla="*/ 278783 w 5135807"/>
              <a:gd name="connsiteY8030" fmla="*/ 1074488 h 3120348"/>
              <a:gd name="connsiteX8031" fmla="*/ 283240 w 5135807"/>
              <a:gd name="connsiteY8031" fmla="*/ 1071551 h 3120348"/>
              <a:gd name="connsiteX8032" fmla="*/ 305468 w 5135807"/>
              <a:gd name="connsiteY8032" fmla="*/ 1059413 h 3120348"/>
              <a:gd name="connsiteX8033" fmla="*/ 317031 w 5135807"/>
              <a:gd name="connsiteY8033" fmla="*/ 1059413 h 3120348"/>
              <a:gd name="connsiteX8034" fmla="*/ 318036 w 5135807"/>
              <a:gd name="connsiteY8034" fmla="*/ 1058406 h 3120348"/>
              <a:gd name="connsiteX8035" fmla="*/ 322812 w 5135807"/>
              <a:gd name="connsiteY8035" fmla="*/ 1059413 h 3120348"/>
              <a:gd name="connsiteX8036" fmla="*/ 322812 w 5135807"/>
              <a:gd name="connsiteY8036" fmla="*/ 1050729 h 3120348"/>
              <a:gd name="connsiteX8037" fmla="*/ 340156 w 5135807"/>
              <a:gd name="connsiteY8037" fmla="*/ 1044940 h 3120348"/>
              <a:gd name="connsiteX8038" fmla="*/ 351719 w 5135807"/>
              <a:gd name="connsiteY8038" fmla="*/ 1039151 h 3120348"/>
              <a:gd name="connsiteX8039" fmla="*/ 357500 w 5135807"/>
              <a:gd name="connsiteY8039" fmla="*/ 1027573 h 3120348"/>
              <a:gd name="connsiteX8040" fmla="*/ 363282 w 5135807"/>
              <a:gd name="connsiteY8040" fmla="*/ 1033362 h 3120348"/>
              <a:gd name="connsiteX8041" fmla="*/ 386452 w 5135807"/>
              <a:gd name="connsiteY8041" fmla="*/ 1026849 h 3120348"/>
              <a:gd name="connsiteX8042" fmla="*/ 390530 w 5135807"/>
              <a:gd name="connsiteY8042" fmla="*/ 1031479 h 3120348"/>
              <a:gd name="connsiteX8043" fmla="*/ 387717 w 5135807"/>
              <a:gd name="connsiteY8043" fmla="*/ 1032955 h 3120348"/>
              <a:gd name="connsiteX8044" fmla="*/ 392188 w 5135807"/>
              <a:gd name="connsiteY8044" fmla="*/ 1033362 h 3120348"/>
              <a:gd name="connsiteX8045" fmla="*/ 390530 w 5135807"/>
              <a:gd name="connsiteY8045" fmla="*/ 1031479 h 3120348"/>
              <a:gd name="connsiteX8046" fmla="*/ 397970 w 5135807"/>
              <a:gd name="connsiteY8046" fmla="*/ 1027573 h 3120348"/>
              <a:gd name="connsiteX8047" fmla="*/ 400861 w 5135807"/>
              <a:gd name="connsiteY8047" fmla="*/ 1030467 h 3120348"/>
              <a:gd name="connsiteX8048" fmla="*/ 415314 w 5135807"/>
              <a:gd name="connsiteY8048" fmla="*/ 1021784 h 3120348"/>
              <a:gd name="connsiteX8049" fmla="*/ 400861 w 5135807"/>
              <a:gd name="connsiteY8049" fmla="*/ 1021784 h 3120348"/>
              <a:gd name="connsiteX8050" fmla="*/ 386407 w 5135807"/>
              <a:gd name="connsiteY8050" fmla="*/ 1024678 h 3120348"/>
              <a:gd name="connsiteX8051" fmla="*/ 395079 w 5135807"/>
              <a:gd name="connsiteY8051" fmla="*/ 1018889 h 3120348"/>
              <a:gd name="connsiteX8052" fmla="*/ 392188 w 5135807"/>
              <a:gd name="connsiteY8052" fmla="*/ 1015995 h 3120348"/>
              <a:gd name="connsiteX8053" fmla="*/ 400861 w 5135807"/>
              <a:gd name="connsiteY8053" fmla="*/ 1004416 h 3120348"/>
              <a:gd name="connsiteX8054" fmla="*/ 400861 w 5135807"/>
              <a:gd name="connsiteY8054" fmla="*/ 1007311 h 3120348"/>
              <a:gd name="connsiteX8055" fmla="*/ 404655 w 5135807"/>
              <a:gd name="connsiteY8055" fmla="*/ 1006045 h 3120348"/>
              <a:gd name="connsiteX8056" fmla="*/ 406281 w 5135807"/>
              <a:gd name="connsiteY8056" fmla="*/ 1007673 h 3120348"/>
              <a:gd name="connsiteX8057" fmla="*/ 421095 w 5135807"/>
              <a:gd name="connsiteY8057" fmla="*/ 1007311 h 3120348"/>
              <a:gd name="connsiteX8058" fmla="*/ 418205 w 5135807"/>
              <a:gd name="connsiteY8058" fmla="*/ 995733 h 3120348"/>
              <a:gd name="connsiteX8059" fmla="*/ 435549 w 5135807"/>
              <a:gd name="connsiteY8059" fmla="*/ 989943 h 3120348"/>
              <a:gd name="connsiteX8060" fmla="*/ 433609 w 5135807"/>
              <a:gd name="connsiteY8060" fmla="*/ 991086 h 3120348"/>
              <a:gd name="connsiteX8061" fmla="*/ 431077 w 5135807"/>
              <a:gd name="connsiteY8061" fmla="*/ 992386 h 3120348"/>
              <a:gd name="connsiteX8062" fmla="*/ 429406 w 5135807"/>
              <a:gd name="connsiteY8062" fmla="*/ 993562 h 3120348"/>
              <a:gd name="connsiteX8063" fmla="*/ 433609 w 5135807"/>
              <a:gd name="connsiteY8063" fmla="*/ 991086 h 3120348"/>
              <a:gd name="connsiteX8064" fmla="*/ 447112 w 5135807"/>
              <a:gd name="connsiteY8064" fmla="*/ 984154 h 3120348"/>
              <a:gd name="connsiteX8065" fmla="*/ 452893 w 5135807"/>
              <a:gd name="connsiteY8065" fmla="*/ 984154 h 3120348"/>
              <a:gd name="connsiteX8066" fmla="*/ 464456 w 5135807"/>
              <a:gd name="connsiteY8066" fmla="*/ 969681 h 3120348"/>
              <a:gd name="connsiteX8067" fmla="*/ 464456 w 5135807"/>
              <a:gd name="connsiteY8067" fmla="*/ 966787 h 3120348"/>
              <a:gd name="connsiteX8068" fmla="*/ 459733 w 5135807"/>
              <a:gd name="connsiteY8068" fmla="*/ 966787 h 3120348"/>
              <a:gd name="connsiteX8069" fmla="*/ 461565 w 5135807"/>
              <a:gd name="connsiteY8069" fmla="*/ 963892 h 3120348"/>
              <a:gd name="connsiteX8070" fmla="*/ 447112 w 5135807"/>
              <a:gd name="connsiteY8070" fmla="*/ 966787 h 3120348"/>
              <a:gd name="connsiteX8071" fmla="*/ 438439 w 5135807"/>
              <a:gd name="connsiteY8071" fmla="*/ 972576 h 3120348"/>
              <a:gd name="connsiteX8072" fmla="*/ 435549 w 5135807"/>
              <a:gd name="connsiteY8072" fmla="*/ 972576 h 3120348"/>
              <a:gd name="connsiteX8073" fmla="*/ 432658 w 5135807"/>
              <a:gd name="connsiteY8073" fmla="*/ 969681 h 3120348"/>
              <a:gd name="connsiteX8074" fmla="*/ 447112 w 5135807"/>
              <a:gd name="connsiteY8074" fmla="*/ 960998 h 3120348"/>
              <a:gd name="connsiteX8075" fmla="*/ 467346 w 5135807"/>
              <a:gd name="connsiteY8075" fmla="*/ 958103 h 3120348"/>
              <a:gd name="connsiteX8076" fmla="*/ 478909 w 5135807"/>
              <a:gd name="connsiteY8076" fmla="*/ 949419 h 3120348"/>
              <a:gd name="connsiteX8077" fmla="*/ 490472 w 5135807"/>
              <a:gd name="connsiteY8077" fmla="*/ 946525 h 3120348"/>
              <a:gd name="connsiteX8078" fmla="*/ 493363 w 5135807"/>
              <a:gd name="connsiteY8078" fmla="*/ 943630 h 3120348"/>
              <a:gd name="connsiteX8079" fmla="*/ 487581 w 5135807"/>
              <a:gd name="connsiteY8079" fmla="*/ 940736 h 3120348"/>
              <a:gd name="connsiteX8080" fmla="*/ 504925 w 5135807"/>
              <a:gd name="connsiteY8080" fmla="*/ 926263 h 3120348"/>
              <a:gd name="connsiteX8081" fmla="*/ 511429 w 5135807"/>
              <a:gd name="connsiteY8081" fmla="*/ 926263 h 3120348"/>
              <a:gd name="connsiteX8082" fmla="*/ 509262 w 5135807"/>
              <a:gd name="connsiteY8082" fmla="*/ 929157 h 3120348"/>
              <a:gd name="connsiteX8083" fmla="*/ 512784 w 5135807"/>
              <a:gd name="connsiteY8083" fmla="*/ 928253 h 3120348"/>
              <a:gd name="connsiteX8084" fmla="*/ 518244 w 5135807"/>
              <a:gd name="connsiteY8084" fmla="*/ 925043 h 3120348"/>
              <a:gd name="connsiteX8085" fmla="*/ 520824 w 5135807"/>
              <a:gd name="connsiteY8085" fmla="*/ 923730 h 3120348"/>
              <a:gd name="connsiteX8086" fmla="*/ 520861 w 5135807"/>
              <a:gd name="connsiteY8086" fmla="*/ 923505 h 3120348"/>
              <a:gd name="connsiteX8087" fmla="*/ 530941 w 5135807"/>
              <a:gd name="connsiteY8087" fmla="*/ 917579 h 3120348"/>
              <a:gd name="connsiteX8088" fmla="*/ 525160 w 5135807"/>
              <a:gd name="connsiteY8088" fmla="*/ 914685 h 3120348"/>
              <a:gd name="connsiteX8089" fmla="*/ 521908 w 5135807"/>
              <a:gd name="connsiteY8089" fmla="*/ 917172 h 3120348"/>
              <a:gd name="connsiteX8090" fmla="*/ 520861 w 5135807"/>
              <a:gd name="connsiteY8090" fmla="*/ 923505 h 3120348"/>
              <a:gd name="connsiteX8091" fmla="*/ 518244 w 5135807"/>
              <a:gd name="connsiteY8091" fmla="*/ 925043 h 3120348"/>
              <a:gd name="connsiteX8092" fmla="*/ 515404 w 5135807"/>
              <a:gd name="connsiteY8092" fmla="*/ 926489 h 3120348"/>
              <a:gd name="connsiteX8093" fmla="*/ 513597 w 5135807"/>
              <a:gd name="connsiteY8093" fmla="*/ 925499 h 3120348"/>
              <a:gd name="connsiteX8094" fmla="*/ 513597 w 5135807"/>
              <a:gd name="connsiteY8094" fmla="*/ 923368 h 3120348"/>
              <a:gd name="connsiteX8095" fmla="*/ 512466 w 5135807"/>
              <a:gd name="connsiteY8095" fmla="*/ 924879 h 3120348"/>
              <a:gd name="connsiteX8096" fmla="*/ 499144 w 5135807"/>
              <a:gd name="connsiteY8096" fmla="*/ 917579 h 3120348"/>
              <a:gd name="connsiteX8097" fmla="*/ 489388 w 5135807"/>
              <a:gd name="connsiteY8097" fmla="*/ 923368 h 3120348"/>
              <a:gd name="connsiteX8098" fmla="*/ 474078 w 5135807"/>
              <a:gd name="connsiteY8098" fmla="*/ 928819 h 3120348"/>
              <a:gd name="connsiteX8099" fmla="*/ 473128 w 5135807"/>
              <a:gd name="connsiteY8099" fmla="*/ 926263 h 3120348"/>
              <a:gd name="connsiteX8100" fmla="*/ 467346 w 5135807"/>
              <a:gd name="connsiteY8100" fmla="*/ 932052 h 3120348"/>
              <a:gd name="connsiteX8101" fmla="*/ 447112 w 5135807"/>
              <a:gd name="connsiteY8101" fmla="*/ 940736 h 3120348"/>
              <a:gd name="connsiteX8102" fmla="*/ 441330 w 5135807"/>
              <a:gd name="connsiteY8102" fmla="*/ 946525 h 3120348"/>
              <a:gd name="connsiteX8103" fmla="*/ 441330 w 5135807"/>
              <a:gd name="connsiteY8103" fmla="*/ 940736 h 3120348"/>
              <a:gd name="connsiteX8104" fmla="*/ 432658 w 5135807"/>
              <a:gd name="connsiteY8104" fmla="*/ 934947 h 3120348"/>
              <a:gd name="connsiteX8105" fmla="*/ 432658 w 5135807"/>
              <a:gd name="connsiteY8105" fmla="*/ 926263 h 3120348"/>
              <a:gd name="connsiteX8106" fmla="*/ 409533 w 5135807"/>
              <a:gd name="connsiteY8106" fmla="*/ 914685 h 3120348"/>
              <a:gd name="connsiteX8107" fmla="*/ 403751 w 5135807"/>
              <a:gd name="connsiteY8107" fmla="*/ 914685 h 3120348"/>
              <a:gd name="connsiteX8108" fmla="*/ 406642 w 5135807"/>
              <a:gd name="connsiteY8108" fmla="*/ 923368 h 3120348"/>
              <a:gd name="connsiteX8109" fmla="*/ 392188 w 5135807"/>
              <a:gd name="connsiteY8109" fmla="*/ 923368 h 3120348"/>
              <a:gd name="connsiteX8110" fmla="*/ 397970 w 5135807"/>
              <a:gd name="connsiteY8110" fmla="*/ 911790 h 3120348"/>
              <a:gd name="connsiteX8111" fmla="*/ 400861 w 5135807"/>
              <a:gd name="connsiteY8111" fmla="*/ 900212 h 3120348"/>
              <a:gd name="connsiteX8112" fmla="*/ 386407 w 5135807"/>
              <a:gd name="connsiteY8112" fmla="*/ 900212 h 3120348"/>
              <a:gd name="connsiteX8113" fmla="*/ 392188 w 5135807"/>
              <a:gd name="connsiteY8113" fmla="*/ 906001 h 3120348"/>
              <a:gd name="connsiteX8114" fmla="*/ 386407 w 5135807"/>
              <a:gd name="connsiteY8114" fmla="*/ 923368 h 3120348"/>
              <a:gd name="connsiteX8115" fmla="*/ 366172 w 5135807"/>
              <a:gd name="connsiteY8115" fmla="*/ 920474 h 3120348"/>
              <a:gd name="connsiteX8116" fmla="*/ 369063 w 5135807"/>
              <a:gd name="connsiteY8116" fmla="*/ 914685 h 3120348"/>
              <a:gd name="connsiteX8117" fmla="*/ 383516 w 5135807"/>
              <a:gd name="connsiteY8117" fmla="*/ 906001 h 3120348"/>
              <a:gd name="connsiteX8118" fmla="*/ 386407 w 5135807"/>
              <a:gd name="connsiteY8118" fmla="*/ 903106 h 3120348"/>
              <a:gd name="connsiteX8119" fmla="*/ 383516 w 5135807"/>
              <a:gd name="connsiteY8119" fmla="*/ 897317 h 3120348"/>
              <a:gd name="connsiteX8120" fmla="*/ 366172 w 5135807"/>
              <a:gd name="connsiteY8120" fmla="*/ 903106 h 3120348"/>
              <a:gd name="connsiteX8121" fmla="*/ 380626 w 5135807"/>
              <a:gd name="connsiteY8121" fmla="*/ 897317 h 3120348"/>
              <a:gd name="connsiteX8122" fmla="*/ 371954 w 5135807"/>
              <a:gd name="connsiteY8122" fmla="*/ 891528 h 3120348"/>
              <a:gd name="connsiteX8123" fmla="*/ 386407 w 5135807"/>
              <a:gd name="connsiteY8123" fmla="*/ 885739 h 3120348"/>
              <a:gd name="connsiteX8124" fmla="*/ 392188 w 5135807"/>
              <a:gd name="connsiteY8124" fmla="*/ 882844 h 3120348"/>
              <a:gd name="connsiteX8125" fmla="*/ 374844 w 5135807"/>
              <a:gd name="connsiteY8125" fmla="*/ 879950 h 3120348"/>
              <a:gd name="connsiteX8126" fmla="*/ 392188 w 5135807"/>
              <a:gd name="connsiteY8126" fmla="*/ 874161 h 3120348"/>
              <a:gd name="connsiteX8127" fmla="*/ 406642 w 5135807"/>
              <a:gd name="connsiteY8127" fmla="*/ 865477 h 3120348"/>
              <a:gd name="connsiteX8128" fmla="*/ 412423 w 5135807"/>
              <a:gd name="connsiteY8128" fmla="*/ 865477 h 3120348"/>
              <a:gd name="connsiteX8129" fmla="*/ 417051 w 5135807"/>
              <a:gd name="connsiteY8129" fmla="*/ 862388 h 3120348"/>
              <a:gd name="connsiteX8130" fmla="*/ 417031 w 5135807"/>
              <a:gd name="connsiteY8130" fmla="*/ 862537 h 3120348"/>
              <a:gd name="connsiteX8131" fmla="*/ 417482 w 5135807"/>
              <a:gd name="connsiteY8131" fmla="*/ 862221 h 3120348"/>
              <a:gd name="connsiteX8132" fmla="*/ 417575 w 5135807"/>
              <a:gd name="connsiteY8132" fmla="*/ 862038 h 3120348"/>
              <a:gd name="connsiteX8133" fmla="*/ 420011 w 5135807"/>
              <a:gd name="connsiteY8133" fmla="*/ 860411 h 3120348"/>
              <a:gd name="connsiteX8134" fmla="*/ 421095 w 5135807"/>
              <a:gd name="connsiteY8134" fmla="*/ 859688 h 3120348"/>
              <a:gd name="connsiteX8135" fmla="*/ 419018 w 5135807"/>
              <a:gd name="connsiteY8135" fmla="*/ 859190 h 3120348"/>
              <a:gd name="connsiteX8136" fmla="*/ 417575 w 5135807"/>
              <a:gd name="connsiteY8136" fmla="*/ 862038 h 3120348"/>
              <a:gd name="connsiteX8137" fmla="*/ 417051 w 5135807"/>
              <a:gd name="connsiteY8137" fmla="*/ 862388 h 3120348"/>
              <a:gd name="connsiteX8138" fmla="*/ 418205 w 5135807"/>
              <a:gd name="connsiteY8138" fmla="*/ 853899 h 3120348"/>
              <a:gd name="connsiteX8139" fmla="*/ 441330 w 5135807"/>
              <a:gd name="connsiteY8139" fmla="*/ 842320 h 3120348"/>
              <a:gd name="connsiteX8140" fmla="*/ 455784 w 5135807"/>
              <a:gd name="connsiteY8140" fmla="*/ 848109 h 3120348"/>
              <a:gd name="connsiteX8141" fmla="*/ 473128 w 5135807"/>
              <a:gd name="connsiteY8141" fmla="*/ 848109 h 3120348"/>
              <a:gd name="connsiteX8142" fmla="*/ 476018 w 5135807"/>
              <a:gd name="connsiteY8142" fmla="*/ 842320 h 3120348"/>
              <a:gd name="connsiteX8143" fmla="*/ 484690 w 5135807"/>
              <a:gd name="connsiteY8143" fmla="*/ 842320 h 3120348"/>
              <a:gd name="connsiteX8144" fmla="*/ 481800 w 5135807"/>
              <a:gd name="connsiteY8144" fmla="*/ 833637 h 3120348"/>
              <a:gd name="connsiteX8145" fmla="*/ 478909 w 5135807"/>
              <a:gd name="connsiteY8145" fmla="*/ 827847 h 3120348"/>
              <a:gd name="connsiteX8146" fmla="*/ 464456 w 5135807"/>
              <a:gd name="connsiteY8146" fmla="*/ 827847 h 3120348"/>
              <a:gd name="connsiteX8147" fmla="*/ 464456 w 5135807"/>
              <a:gd name="connsiteY8147" fmla="*/ 830742 h 3120348"/>
              <a:gd name="connsiteX8148" fmla="*/ 458674 w 5135807"/>
              <a:gd name="connsiteY8148" fmla="*/ 830742 h 3120348"/>
              <a:gd name="connsiteX8149" fmla="*/ 455784 w 5135807"/>
              <a:gd name="connsiteY8149" fmla="*/ 833637 h 3120348"/>
              <a:gd name="connsiteX8150" fmla="*/ 438439 w 5135807"/>
              <a:gd name="connsiteY8150" fmla="*/ 839426 h 3120348"/>
              <a:gd name="connsiteX8151" fmla="*/ 435549 w 5135807"/>
              <a:gd name="connsiteY8151" fmla="*/ 836531 h 3120348"/>
              <a:gd name="connsiteX8152" fmla="*/ 452893 w 5135807"/>
              <a:gd name="connsiteY8152" fmla="*/ 824953 h 3120348"/>
              <a:gd name="connsiteX8153" fmla="*/ 441330 w 5135807"/>
              <a:gd name="connsiteY8153" fmla="*/ 822058 h 3120348"/>
              <a:gd name="connsiteX8154" fmla="*/ 435549 w 5135807"/>
              <a:gd name="connsiteY8154" fmla="*/ 824953 h 3120348"/>
              <a:gd name="connsiteX8155" fmla="*/ 426877 w 5135807"/>
              <a:gd name="connsiteY8155" fmla="*/ 819164 h 3120348"/>
              <a:gd name="connsiteX8156" fmla="*/ 421095 w 5135807"/>
              <a:gd name="connsiteY8156" fmla="*/ 819164 h 3120348"/>
              <a:gd name="connsiteX8157" fmla="*/ 418205 w 5135807"/>
              <a:gd name="connsiteY8157" fmla="*/ 827847 h 3120348"/>
              <a:gd name="connsiteX8158" fmla="*/ 406642 w 5135807"/>
              <a:gd name="connsiteY8158" fmla="*/ 830742 h 3120348"/>
              <a:gd name="connsiteX8159" fmla="*/ 409533 w 5135807"/>
              <a:gd name="connsiteY8159" fmla="*/ 833637 h 3120348"/>
              <a:gd name="connsiteX8160" fmla="*/ 397970 w 5135807"/>
              <a:gd name="connsiteY8160" fmla="*/ 827847 h 3120348"/>
              <a:gd name="connsiteX8161" fmla="*/ 395079 w 5135807"/>
              <a:gd name="connsiteY8161" fmla="*/ 830742 h 3120348"/>
              <a:gd name="connsiteX8162" fmla="*/ 380626 w 5135807"/>
              <a:gd name="connsiteY8162" fmla="*/ 822058 h 3120348"/>
              <a:gd name="connsiteX8163" fmla="*/ 380626 w 5135807"/>
              <a:gd name="connsiteY8163" fmla="*/ 827847 h 3120348"/>
              <a:gd name="connsiteX8164" fmla="*/ 366172 w 5135807"/>
              <a:gd name="connsiteY8164" fmla="*/ 822058 h 3120348"/>
              <a:gd name="connsiteX8165" fmla="*/ 363282 w 5135807"/>
              <a:gd name="connsiteY8165" fmla="*/ 813375 h 3120348"/>
              <a:gd name="connsiteX8166" fmla="*/ 340156 w 5135807"/>
              <a:gd name="connsiteY8166" fmla="*/ 810480 h 3120348"/>
              <a:gd name="connsiteX8167" fmla="*/ 331484 w 5135807"/>
              <a:gd name="connsiteY8167" fmla="*/ 813375 h 3120348"/>
              <a:gd name="connsiteX8168" fmla="*/ 325703 w 5135807"/>
              <a:gd name="connsiteY8168" fmla="*/ 813375 h 3120348"/>
              <a:gd name="connsiteX8169" fmla="*/ 345937 w 5135807"/>
              <a:gd name="connsiteY8169" fmla="*/ 804691 h 3120348"/>
              <a:gd name="connsiteX8170" fmla="*/ 345937 w 5135807"/>
              <a:gd name="connsiteY8170" fmla="*/ 798902 h 3120348"/>
              <a:gd name="connsiteX8171" fmla="*/ 357500 w 5135807"/>
              <a:gd name="connsiteY8171" fmla="*/ 790218 h 3120348"/>
              <a:gd name="connsiteX8172" fmla="*/ 340156 w 5135807"/>
              <a:gd name="connsiteY8172" fmla="*/ 784429 h 3120348"/>
              <a:gd name="connsiteX8173" fmla="*/ 354610 w 5135807"/>
              <a:gd name="connsiteY8173" fmla="*/ 784429 h 3120348"/>
              <a:gd name="connsiteX8174" fmla="*/ 360391 w 5135807"/>
              <a:gd name="connsiteY8174" fmla="*/ 793113 h 3120348"/>
              <a:gd name="connsiteX8175" fmla="*/ 366172 w 5135807"/>
              <a:gd name="connsiteY8175" fmla="*/ 787323 h 3120348"/>
              <a:gd name="connsiteX8176" fmla="*/ 377735 w 5135807"/>
              <a:gd name="connsiteY8176" fmla="*/ 793113 h 3120348"/>
              <a:gd name="connsiteX8177" fmla="*/ 383516 w 5135807"/>
              <a:gd name="connsiteY8177" fmla="*/ 784429 h 3120348"/>
              <a:gd name="connsiteX8178" fmla="*/ 397970 w 5135807"/>
              <a:gd name="connsiteY8178" fmla="*/ 784429 h 3120348"/>
              <a:gd name="connsiteX8179" fmla="*/ 400861 w 5135807"/>
              <a:gd name="connsiteY8179" fmla="*/ 787323 h 3120348"/>
              <a:gd name="connsiteX8180" fmla="*/ 409533 w 5135807"/>
              <a:gd name="connsiteY8180" fmla="*/ 781534 h 3120348"/>
              <a:gd name="connsiteX8181" fmla="*/ 412423 w 5135807"/>
              <a:gd name="connsiteY8181" fmla="*/ 769956 h 3120348"/>
              <a:gd name="connsiteX8182" fmla="*/ 400861 w 5135807"/>
              <a:gd name="connsiteY8182" fmla="*/ 769956 h 3120348"/>
              <a:gd name="connsiteX8183" fmla="*/ 400861 w 5135807"/>
              <a:gd name="connsiteY8183" fmla="*/ 764167 h 3120348"/>
              <a:gd name="connsiteX8184" fmla="*/ 423986 w 5135807"/>
              <a:gd name="connsiteY8184" fmla="*/ 749694 h 3120348"/>
              <a:gd name="connsiteX8185" fmla="*/ 432658 w 5135807"/>
              <a:gd name="connsiteY8185" fmla="*/ 752589 h 3120348"/>
              <a:gd name="connsiteX8186" fmla="*/ 447112 w 5135807"/>
              <a:gd name="connsiteY8186" fmla="*/ 738116 h 3120348"/>
              <a:gd name="connsiteX8187" fmla="*/ 444221 w 5135807"/>
              <a:gd name="connsiteY8187" fmla="*/ 726537 h 3120348"/>
              <a:gd name="connsiteX8188" fmla="*/ 455784 w 5135807"/>
              <a:gd name="connsiteY8188" fmla="*/ 720748 h 3120348"/>
              <a:gd name="connsiteX8189" fmla="*/ 455784 w 5135807"/>
              <a:gd name="connsiteY8189" fmla="*/ 729432 h 3120348"/>
              <a:gd name="connsiteX8190" fmla="*/ 452893 w 5135807"/>
              <a:gd name="connsiteY8190" fmla="*/ 729432 h 3120348"/>
              <a:gd name="connsiteX8191" fmla="*/ 452893 w 5135807"/>
              <a:gd name="connsiteY8191" fmla="*/ 732327 h 3120348"/>
              <a:gd name="connsiteX8192" fmla="*/ 458674 w 5135807"/>
              <a:gd name="connsiteY8192" fmla="*/ 735221 h 3120348"/>
              <a:gd name="connsiteX8193" fmla="*/ 467346 w 5135807"/>
              <a:gd name="connsiteY8193" fmla="*/ 726537 h 3120348"/>
              <a:gd name="connsiteX8194" fmla="*/ 470237 w 5135807"/>
              <a:gd name="connsiteY8194" fmla="*/ 729432 h 3120348"/>
              <a:gd name="connsiteX8195" fmla="*/ 455784 w 5135807"/>
              <a:gd name="connsiteY8195" fmla="*/ 741010 h 3120348"/>
              <a:gd name="connsiteX8196" fmla="*/ 450002 w 5135807"/>
              <a:gd name="connsiteY8196" fmla="*/ 741010 h 3120348"/>
              <a:gd name="connsiteX8197" fmla="*/ 444889 w 5135807"/>
              <a:gd name="connsiteY8197" fmla="*/ 746130 h 3120348"/>
              <a:gd name="connsiteX8198" fmla="*/ 444582 w 5135807"/>
              <a:gd name="connsiteY8198" fmla="*/ 746076 h 3120348"/>
              <a:gd name="connsiteX8199" fmla="*/ 444197 w 5135807"/>
              <a:gd name="connsiteY8199" fmla="*/ 746823 h 3120348"/>
              <a:gd name="connsiteX8200" fmla="*/ 442414 w 5135807"/>
              <a:gd name="connsiteY8200" fmla="*/ 748609 h 3120348"/>
              <a:gd name="connsiteX8201" fmla="*/ 441330 w 5135807"/>
              <a:gd name="connsiteY8201" fmla="*/ 749694 h 3120348"/>
              <a:gd name="connsiteX8202" fmla="*/ 443092 w 5135807"/>
              <a:gd name="connsiteY8202" fmla="*/ 748970 h 3120348"/>
              <a:gd name="connsiteX8203" fmla="*/ 444197 w 5135807"/>
              <a:gd name="connsiteY8203" fmla="*/ 746823 h 3120348"/>
              <a:gd name="connsiteX8204" fmla="*/ 444889 w 5135807"/>
              <a:gd name="connsiteY8204" fmla="*/ 746130 h 3120348"/>
              <a:gd name="connsiteX8205" fmla="*/ 446615 w 5135807"/>
              <a:gd name="connsiteY8205" fmla="*/ 746438 h 3120348"/>
              <a:gd name="connsiteX8206" fmla="*/ 450002 w 5135807"/>
              <a:gd name="connsiteY8206" fmla="*/ 755483 h 3120348"/>
              <a:gd name="connsiteX8207" fmla="*/ 450002 w 5135807"/>
              <a:gd name="connsiteY8207" fmla="*/ 758378 h 3120348"/>
              <a:gd name="connsiteX8208" fmla="*/ 444221 w 5135807"/>
              <a:gd name="connsiteY8208" fmla="*/ 758378 h 3120348"/>
              <a:gd name="connsiteX8209" fmla="*/ 441330 w 5135807"/>
              <a:gd name="connsiteY8209" fmla="*/ 767061 h 3120348"/>
              <a:gd name="connsiteX8210" fmla="*/ 450002 w 5135807"/>
              <a:gd name="connsiteY8210" fmla="*/ 772851 h 3120348"/>
              <a:gd name="connsiteX8211" fmla="*/ 441330 w 5135807"/>
              <a:gd name="connsiteY8211" fmla="*/ 775745 h 3120348"/>
              <a:gd name="connsiteX8212" fmla="*/ 447112 w 5135807"/>
              <a:gd name="connsiteY8212" fmla="*/ 775745 h 3120348"/>
              <a:gd name="connsiteX8213" fmla="*/ 470237 w 5135807"/>
              <a:gd name="connsiteY8213" fmla="*/ 764167 h 3120348"/>
              <a:gd name="connsiteX8214" fmla="*/ 478909 w 5135807"/>
              <a:gd name="connsiteY8214" fmla="*/ 752589 h 3120348"/>
              <a:gd name="connsiteX8215" fmla="*/ 481800 w 5135807"/>
              <a:gd name="connsiteY8215" fmla="*/ 755483 h 3120348"/>
              <a:gd name="connsiteX8216" fmla="*/ 473128 w 5135807"/>
              <a:gd name="connsiteY8216" fmla="*/ 767061 h 3120348"/>
              <a:gd name="connsiteX8217" fmla="*/ 481800 w 5135807"/>
              <a:gd name="connsiteY8217" fmla="*/ 772851 h 3120348"/>
              <a:gd name="connsiteX8218" fmla="*/ 493363 w 5135807"/>
              <a:gd name="connsiteY8218" fmla="*/ 769956 h 3120348"/>
              <a:gd name="connsiteX8219" fmla="*/ 493363 w 5135807"/>
              <a:gd name="connsiteY8219" fmla="*/ 772368 h 3120348"/>
              <a:gd name="connsiteX8220" fmla="*/ 493227 w 5135807"/>
              <a:gd name="connsiteY8220" fmla="*/ 771901 h 3120348"/>
              <a:gd name="connsiteX8221" fmla="*/ 493363 w 5135807"/>
              <a:gd name="connsiteY8221" fmla="*/ 781534 h 3120348"/>
              <a:gd name="connsiteX8222" fmla="*/ 493363 w 5135807"/>
              <a:gd name="connsiteY8222" fmla="*/ 780087 h 3120348"/>
              <a:gd name="connsiteX8223" fmla="*/ 493363 w 5135807"/>
              <a:gd name="connsiteY8223" fmla="*/ 772368 h 3120348"/>
              <a:gd name="connsiteX8224" fmla="*/ 494447 w 5135807"/>
              <a:gd name="connsiteY8224" fmla="*/ 776107 h 3120348"/>
              <a:gd name="connsiteX8225" fmla="*/ 510707 w 5135807"/>
              <a:gd name="connsiteY8225" fmla="*/ 764167 h 3120348"/>
              <a:gd name="connsiteX8226" fmla="*/ 522269 w 5135807"/>
              <a:gd name="connsiteY8226" fmla="*/ 755483 h 3120348"/>
              <a:gd name="connsiteX8227" fmla="*/ 530941 w 5135807"/>
              <a:gd name="connsiteY8227" fmla="*/ 758378 h 3120348"/>
              <a:gd name="connsiteX8228" fmla="*/ 548286 w 5135807"/>
              <a:gd name="connsiteY8228" fmla="*/ 749694 h 3120348"/>
              <a:gd name="connsiteX8229" fmla="*/ 542504 w 5135807"/>
              <a:gd name="connsiteY8229" fmla="*/ 746799 h 3120348"/>
              <a:gd name="connsiteX8230" fmla="*/ 525160 w 5135807"/>
              <a:gd name="connsiteY8230" fmla="*/ 752589 h 3120348"/>
              <a:gd name="connsiteX8231" fmla="*/ 532071 w 5135807"/>
              <a:gd name="connsiteY8231" fmla="*/ 744041 h 3120348"/>
              <a:gd name="connsiteX8232" fmla="*/ 531787 w 5135807"/>
              <a:gd name="connsiteY8232" fmla="*/ 744083 h 3120348"/>
              <a:gd name="connsiteX8233" fmla="*/ 533110 w 5135807"/>
              <a:gd name="connsiteY8233" fmla="*/ 742096 h 3120348"/>
              <a:gd name="connsiteX8234" fmla="*/ 533832 w 5135807"/>
              <a:gd name="connsiteY8234" fmla="*/ 741010 h 3120348"/>
              <a:gd name="connsiteX8235" fmla="*/ 536723 w 5135807"/>
              <a:gd name="connsiteY8235" fmla="*/ 746799 h 3120348"/>
              <a:gd name="connsiteX8236" fmla="*/ 545395 w 5135807"/>
              <a:gd name="connsiteY8236" fmla="*/ 741010 h 3120348"/>
              <a:gd name="connsiteX8237" fmla="*/ 574302 w 5135807"/>
              <a:gd name="connsiteY8237" fmla="*/ 735221 h 3120348"/>
              <a:gd name="connsiteX8238" fmla="*/ 574302 w 5135807"/>
              <a:gd name="connsiteY8238" fmla="*/ 729432 h 3120348"/>
              <a:gd name="connsiteX8239" fmla="*/ 582974 w 5135807"/>
              <a:gd name="connsiteY8239" fmla="*/ 732327 h 3120348"/>
              <a:gd name="connsiteX8240" fmla="*/ 594537 w 5135807"/>
              <a:gd name="connsiteY8240" fmla="*/ 720748 h 3120348"/>
              <a:gd name="connsiteX8241" fmla="*/ 580083 w 5135807"/>
              <a:gd name="connsiteY8241" fmla="*/ 714959 h 3120348"/>
              <a:gd name="connsiteX8242" fmla="*/ 562739 w 5135807"/>
              <a:gd name="connsiteY8242" fmla="*/ 717854 h 3120348"/>
              <a:gd name="connsiteX8243" fmla="*/ 562739 w 5135807"/>
              <a:gd name="connsiteY8243" fmla="*/ 720748 h 3120348"/>
              <a:gd name="connsiteX8244" fmla="*/ 560716 w 5135807"/>
              <a:gd name="connsiteY8244" fmla="*/ 726827 h 3120348"/>
              <a:gd name="connsiteX8245" fmla="*/ 554067 w 5135807"/>
              <a:gd name="connsiteY8245" fmla="*/ 726537 h 3120348"/>
              <a:gd name="connsiteX8246" fmla="*/ 556958 w 5135807"/>
              <a:gd name="connsiteY8246" fmla="*/ 720748 h 3120348"/>
              <a:gd name="connsiteX8247" fmla="*/ 533832 w 5135807"/>
              <a:gd name="connsiteY8247" fmla="*/ 717854 h 3120348"/>
              <a:gd name="connsiteX8248" fmla="*/ 528051 w 5135807"/>
              <a:gd name="connsiteY8248" fmla="*/ 717854 h 3120348"/>
              <a:gd name="connsiteX8249" fmla="*/ 525160 w 5135807"/>
              <a:gd name="connsiteY8249" fmla="*/ 723643 h 3120348"/>
              <a:gd name="connsiteX8250" fmla="*/ 478909 w 5135807"/>
              <a:gd name="connsiteY8250" fmla="*/ 729432 h 3120348"/>
              <a:gd name="connsiteX8251" fmla="*/ 473128 w 5135807"/>
              <a:gd name="connsiteY8251" fmla="*/ 720748 h 3120348"/>
              <a:gd name="connsiteX8252" fmla="*/ 467346 w 5135807"/>
              <a:gd name="connsiteY8252" fmla="*/ 723643 h 3120348"/>
              <a:gd name="connsiteX8253" fmla="*/ 467346 w 5135807"/>
              <a:gd name="connsiteY8253" fmla="*/ 720748 h 3120348"/>
              <a:gd name="connsiteX8254" fmla="*/ 452893 w 5135807"/>
              <a:gd name="connsiteY8254" fmla="*/ 714959 h 3120348"/>
              <a:gd name="connsiteX8255" fmla="*/ 435549 w 5135807"/>
              <a:gd name="connsiteY8255" fmla="*/ 714959 h 3120348"/>
              <a:gd name="connsiteX8256" fmla="*/ 438439 w 5135807"/>
              <a:gd name="connsiteY8256" fmla="*/ 723643 h 3120348"/>
              <a:gd name="connsiteX8257" fmla="*/ 418205 w 5135807"/>
              <a:gd name="connsiteY8257" fmla="*/ 717854 h 3120348"/>
              <a:gd name="connsiteX8258" fmla="*/ 412423 w 5135807"/>
              <a:gd name="connsiteY8258" fmla="*/ 714959 h 3120348"/>
              <a:gd name="connsiteX8259" fmla="*/ 423986 w 5135807"/>
              <a:gd name="connsiteY8259" fmla="*/ 703381 h 3120348"/>
              <a:gd name="connsiteX8260" fmla="*/ 418205 w 5135807"/>
              <a:gd name="connsiteY8260" fmla="*/ 700486 h 3120348"/>
              <a:gd name="connsiteX8261" fmla="*/ 412423 w 5135807"/>
              <a:gd name="connsiteY8261" fmla="*/ 703381 h 3120348"/>
              <a:gd name="connsiteX8262" fmla="*/ 409533 w 5135807"/>
              <a:gd name="connsiteY8262" fmla="*/ 714959 h 3120348"/>
              <a:gd name="connsiteX8263" fmla="*/ 421095 w 5135807"/>
              <a:gd name="connsiteY8263" fmla="*/ 735221 h 3120348"/>
              <a:gd name="connsiteX8264" fmla="*/ 403751 w 5135807"/>
              <a:gd name="connsiteY8264" fmla="*/ 723643 h 3120348"/>
              <a:gd name="connsiteX8265" fmla="*/ 400861 w 5135807"/>
              <a:gd name="connsiteY8265" fmla="*/ 729432 h 3120348"/>
              <a:gd name="connsiteX8266" fmla="*/ 397970 w 5135807"/>
              <a:gd name="connsiteY8266" fmla="*/ 723643 h 3120348"/>
              <a:gd name="connsiteX8267" fmla="*/ 389298 w 5135807"/>
              <a:gd name="connsiteY8267" fmla="*/ 729432 h 3120348"/>
              <a:gd name="connsiteX8268" fmla="*/ 371954 w 5135807"/>
              <a:gd name="connsiteY8268" fmla="*/ 723643 h 3120348"/>
              <a:gd name="connsiteX8269" fmla="*/ 360391 w 5135807"/>
              <a:gd name="connsiteY8269" fmla="*/ 732327 h 3120348"/>
              <a:gd name="connsiteX8270" fmla="*/ 354610 w 5135807"/>
              <a:gd name="connsiteY8270" fmla="*/ 729432 h 3120348"/>
              <a:gd name="connsiteX8271" fmla="*/ 348828 w 5135807"/>
              <a:gd name="connsiteY8271" fmla="*/ 735221 h 3120348"/>
              <a:gd name="connsiteX8272" fmla="*/ 343047 w 5135807"/>
              <a:gd name="connsiteY8272" fmla="*/ 726537 h 3120348"/>
              <a:gd name="connsiteX8273" fmla="*/ 343047 w 5135807"/>
              <a:gd name="connsiteY8273" fmla="*/ 720748 h 3120348"/>
              <a:gd name="connsiteX8274" fmla="*/ 357500 w 5135807"/>
              <a:gd name="connsiteY8274" fmla="*/ 720748 h 3120348"/>
              <a:gd name="connsiteX8275" fmla="*/ 354610 w 5135807"/>
              <a:gd name="connsiteY8275" fmla="*/ 717854 h 3120348"/>
              <a:gd name="connsiteX8276" fmla="*/ 366172 w 5135807"/>
              <a:gd name="connsiteY8276" fmla="*/ 706275 h 3120348"/>
              <a:gd name="connsiteX8277" fmla="*/ 354610 w 5135807"/>
              <a:gd name="connsiteY8277" fmla="*/ 694697 h 3120348"/>
              <a:gd name="connsiteX8278" fmla="*/ 354610 w 5135807"/>
              <a:gd name="connsiteY8278" fmla="*/ 688908 h 3120348"/>
              <a:gd name="connsiteX8279" fmla="*/ 340156 w 5135807"/>
              <a:gd name="connsiteY8279" fmla="*/ 683119 h 3120348"/>
              <a:gd name="connsiteX8280" fmla="*/ 348828 w 5135807"/>
              <a:gd name="connsiteY8280" fmla="*/ 677330 h 3120348"/>
              <a:gd name="connsiteX8281" fmla="*/ 336181 w 5135807"/>
              <a:gd name="connsiteY8281" fmla="*/ 674797 h 3120348"/>
              <a:gd name="connsiteX8282" fmla="*/ 335689 w 5135807"/>
              <a:gd name="connsiteY8282" fmla="*/ 674698 h 3120348"/>
              <a:gd name="connsiteX8283" fmla="*/ 354610 w 5135807"/>
              <a:gd name="connsiteY8283" fmla="*/ 662857 h 3120348"/>
              <a:gd name="connsiteX8284" fmla="*/ 351719 w 5135807"/>
              <a:gd name="connsiteY8284" fmla="*/ 657068 h 3120348"/>
              <a:gd name="connsiteX8285" fmla="*/ 343047 w 5135807"/>
              <a:gd name="connsiteY8285" fmla="*/ 659962 h 3120348"/>
              <a:gd name="connsiteX8286" fmla="*/ 337265 w 5135807"/>
              <a:gd name="connsiteY8286" fmla="*/ 654173 h 3120348"/>
              <a:gd name="connsiteX8287" fmla="*/ 299686 w 5135807"/>
              <a:gd name="connsiteY8287" fmla="*/ 657068 h 3120348"/>
              <a:gd name="connsiteX8288" fmla="*/ 322812 w 5135807"/>
              <a:gd name="connsiteY8288" fmla="*/ 648384 h 3120348"/>
              <a:gd name="connsiteX8289" fmla="*/ 325703 w 5135807"/>
              <a:gd name="connsiteY8289" fmla="*/ 642595 h 3120348"/>
              <a:gd name="connsiteX8290" fmla="*/ 334375 w 5135807"/>
              <a:gd name="connsiteY8290" fmla="*/ 651279 h 3120348"/>
              <a:gd name="connsiteX8291" fmla="*/ 360391 w 5135807"/>
              <a:gd name="connsiteY8291" fmla="*/ 648384 h 3120348"/>
              <a:gd name="connsiteX8292" fmla="*/ 357500 w 5135807"/>
              <a:gd name="connsiteY8292" fmla="*/ 639700 h 3120348"/>
              <a:gd name="connsiteX8293" fmla="*/ 348828 w 5135807"/>
              <a:gd name="connsiteY8293" fmla="*/ 636806 h 3120348"/>
              <a:gd name="connsiteX8294" fmla="*/ 357500 w 5135807"/>
              <a:gd name="connsiteY8294" fmla="*/ 633911 h 3120348"/>
              <a:gd name="connsiteX8295" fmla="*/ 354610 w 5135807"/>
              <a:gd name="connsiteY8295" fmla="*/ 622333 h 3120348"/>
              <a:gd name="connsiteX8296" fmla="*/ 343047 w 5135807"/>
              <a:gd name="connsiteY8296" fmla="*/ 622333 h 3120348"/>
              <a:gd name="connsiteX8297" fmla="*/ 343047 w 5135807"/>
              <a:gd name="connsiteY8297" fmla="*/ 613649 h 3120348"/>
              <a:gd name="connsiteX8298" fmla="*/ 348828 w 5135807"/>
              <a:gd name="connsiteY8298" fmla="*/ 604965 h 3120348"/>
              <a:gd name="connsiteX8299" fmla="*/ 340896 w 5135807"/>
              <a:gd name="connsiteY8299" fmla="*/ 603642 h 3120348"/>
              <a:gd name="connsiteX8300" fmla="*/ 357500 w 5135807"/>
              <a:gd name="connsiteY8300" fmla="*/ 593387 h 3120348"/>
              <a:gd name="connsiteX8301" fmla="*/ 377735 w 5135807"/>
              <a:gd name="connsiteY8301" fmla="*/ 590493 h 3120348"/>
              <a:gd name="connsiteX8302" fmla="*/ 400861 w 5135807"/>
              <a:gd name="connsiteY8302" fmla="*/ 590493 h 3120348"/>
              <a:gd name="connsiteX8303" fmla="*/ 400861 w 5135807"/>
              <a:gd name="connsiteY8303" fmla="*/ 587598 h 3120348"/>
              <a:gd name="connsiteX8304" fmla="*/ 412423 w 5135807"/>
              <a:gd name="connsiteY8304" fmla="*/ 587598 h 3120348"/>
              <a:gd name="connsiteX8305" fmla="*/ 415768 w 5135807"/>
              <a:gd name="connsiteY8305" fmla="*/ 584249 h 3120348"/>
              <a:gd name="connsiteX8306" fmla="*/ 432658 w 5135807"/>
              <a:gd name="connsiteY8306" fmla="*/ 576020 h 3120348"/>
              <a:gd name="connsiteX8307" fmla="*/ 426877 w 5135807"/>
              <a:gd name="connsiteY8307" fmla="*/ 573125 h 3120348"/>
              <a:gd name="connsiteX8308" fmla="*/ 450002 w 5135807"/>
              <a:gd name="connsiteY8308" fmla="*/ 573125 h 3120348"/>
              <a:gd name="connsiteX8309" fmla="*/ 461565 w 5135807"/>
              <a:gd name="connsiteY8309" fmla="*/ 570231 h 3120348"/>
              <a:gd name="connsiteX8310" fmla="*/ 470237 w 5135807"/>
              <a:gd name="connsiteY8310" fmla="*/ 570231 h 3120348"/>
              <a:gd name="connsiteX8311" fmla="*/ 470237 w 5135807"/>
              <a:gd name="connsiteY8311" fmla="*/ 564441 h 3120348"/>
              <a:gd name="connsiteX8312" fmla="*/ 444221 w 5135807"/>
              <a:gd name="connsiteY8312" fmla="*/ 561547 h 3120348"/>
              <a:gd name="connsiteX8313" fmla="*/ 435549 w 5135807"/>
              <a:gd name="connsiteY8313" fmla="*/ 564441 h 3120348"/>
              <a:gd name="connsiteX8314" fmla="*/ 426877 w 5135807"/>
              <a:gd name="connsiteY8314" fmla="*/ 558652 h 3120348"/>
              <a:gd name="connsiteX8315" fmla="*/ 412423 w 5135807"/>
              <a:gd name="connsiteY8315" fmla="*/ 564441 h 3120348"/>
              <a:gd name="connsiteX8316" fmla="*/ 395079 w 5135807"/>
              <a:gd name="connsiteY8316" fmla="*/ 558652 h 3120348"/>
              <a:gd name="connsiteX8317" fmla="*/ 394899 w 5135807"/>
              <a:gd name="connsiteY8317" fmla="*/ 562859 h 3120348"/>
              <a:gd name="connsiteX8318" fmla="*/ 397424 w 5135807"/>
              <a:gd name="connsiteY8318" fmla="*/ 562401 h 3120348"/>
              <a:gd name="connsiteX8319" fmla="*/ 383516 w 5135807"/>
              <a:gd name="connsiteY8319" fmla="*/ 567336 h 3120348"/>
              <a:gd name="connsiteX8320" fmla="*/ 366172 w 5135807"/>
              <a:gd name="connsiteY8320" fmla="*/ 561547 h 3120348"/>
              <a:gd name="connsiteX8321" fmla="*/ 366340 w 5135807"/>
              <a:gd name="connsiteY8321" fmla="*/ 563560 h 3120348"/>
              <a:gd name="connsiteX8322" fmla="*/ 360391 w 5135807"/>
              <a:gd name="connsiteY8322" fmla="*/ 552863 h 3120348"/>
              <a:gd name="connsiteX8323" fmla="*/ 340156 w 5135807"/>
              <a:gd name="connsiteY8323" fmla="*/ 552863 h 3120348"/>
              <a:gd name="connsiteX8324" fmla="*/ 331484 w 5135807"/>
              <a:gd name="connsiteY8324" fmla="*/ 549969 h 3120348"/>
              <a:gd name="connsiteX8325" fmla="*/ 319921 w 5135807"/>
              <a:gd name="connsiteY8325" fmla="*/ 552863 h 3120348"/>
              <a:gd name="connsiteX8326" fmla="*/ 331484 w 5135807"/>
              <a:gd name="connsiteY8326" fmla="*/ 547074 h 3120348"/>
              <a:gd name="connsiteX8327" fmla="*/ 392188 w 5135807"/>
              <a:gd name="connsiteY8327" fmla="*/ 544179 h 3120348"/>
              <a:gd name="connsiteX8328" fmla="*/ 426877 w 5135807"/>
              <a:gd name="connsiteY8328" fmla="*/ 547074 h 3120348"/>
              <a:gd name="connsiteX8329" fmla="*/ 435549 w 5135807"/>
              <a:gd name="connsiteY8329" fmla="*/ 544179 h 3120348"/>
              <a:gd name="connsiteX8330" fmla="*/ 418205 w 5135807"/>
              <a:gd name="connsiteY8330" fmla="*/ 535496 h 3120348"/>
              <a:gd name="connsiteX8331" fmla="*/ 415314 w 5135807"/>
              <a:gd name="connsiteY8331" fmla="*/ 535496 h 3120348"/>
              <a:gd name="connsiteX8332" fmla="*/ 415314 w 5135807"/>
              <a:gd name="connsiteY8332" fmla="*/ 529707 h 3120348"/>
              <a:gd name="connsiteX8333" fmla="*/ 432658 w 5135807"/>
              <a:gd name="connsiteY8333" fmla="*/ 535496 h 3120348"/>
              <a:gd name="connsiteX8334" fmla="*/ 435549 w 5135807"/>
              <a:gd name="connsiteY8334" fmla="*/ 526812 h 3120348"/>
              <a:gd name="connsiteX8335" fmla="*/ 441330 w 5135807"/>
              <a:gd name="connsiteY8335" fmla="*/ 529707 h 3120348"/>
              <a:gd name="connsiteX8336" fmla="*/ 452893 w 5135807"/>
              <a:gd name="connsiteY8336" fmla="*/ 518128 h 3120348"/>
              <a:gd name="connsiteX8337" fmla="*/ 464456 w 5135807"/>
              <a:gd name="connsiteY8337" fmla="*/ 515234 h 3120348"/>
              <a:gd name="connsiteX8338" fmla="*/ 452893 w 5135807"/>
              <a:gd name="connsiteY8338" fmla="*/ 503655 h 3120348"/>
              <a:gd name="connsiteX8339" fmla="*/ 484690 w 5135807"/>
              <a:gd name="connsiteY8339" fmla="*/ 497866 h 3120348"/>
              <a:gd name="connsiteX8340" fmla="*/ 484690 w 5135807"/>
              <a:gd name="connsiteY8340" fmla="*/ 492077 h 3120348"/>
              <a:gd name="connsiteX8341" fmla="*/ 467346 w 5135807"/>
              <a:gd name="connsiteY8341" fmla="*/ 492077 h 3120348"/>
              <a:gd name="connsiteX8342" fmla="*/ 461565 w 5135807"/>
              <a:gd name="connsiteY8342" fmla="*/ 489183 h 3120348"/>
              <a:gd name="connsiteX8343" fmla="*/ 447112 w 5135807"/>
              <a:gd name="connsiteY8343" fmla="*/ 492077 h 3120348"/>
              <a:gd name="connsiteX8344" fmla="*/ 426877 w 5135807"/>
              <a:gd name="connsiteY8344" fmla="*/ 503655 h 3120348"/>
              <a:gd name="connsiteX8345" fmla="*/ 441330 w 5135807"/>
              <a:gd name="connsiteY8345" fmla="*/ 500761 h 3120348"/>
              <a:gd name="connsiteX8346" fmla="*/ 447112 w 5135807"/>
              <a:gd name="connsiteY8346" fmla="*/ 503655 h 3120348"/>
              <a:gd name="connsiteX8347" fmla="*/ 441330 w 5135807"/>
              <a:gd name="connsiteY8347" fmla="*/ 506550 h 3120348"/>
              <a:gd name="connsiteX8348" fmla="*/ 412423 w 5135807"/>
              <a:gd name="connsiteY8348" fmla="*/ 506550 h 3120348"/>
              <a:gd name="connsiteX8349" fmla="*/ 389298 w 5135807"/>
              <a:gd name="connsiteY8349" fmla="*/ 509445 h 3120348"/>
              <a:gd name="connsiteX8350" fmla="*/ 377735 w 5135807"/>
              <a:gd name="connsiteY8350" fmla="*/ 506550 h 3120348"/>
              <a:gd name="connsiteX8351" fmla="*/ 377735 w 5135807"/>
              <a:gd name="connsiteY8351" fmla="*/ 500761 h 3120348"/>
              <a:gd name="connsiteX8352" fmla="*/ 371954 w 5135807"/>
              <a:gd name="connsiteY8352" fmla="*/ 494972 h 3120348"/>
              <a:gd name="connsiteX8353" fmla="*/ 357500 w 5135807"/>
              <a:gd name="connsiteY8353" fmla="*/ 509445 h 3120348"/>
              <a:gd name="connsiteX8354" fmla="*/ 345937 w 5135807"/>
              <a:gd name="connsiteY8354" fmla="*/ 506550 h 3120348"/>
              <a:gd name="connsiteX8355" fmla="*/ 343047 w 5135807"/>
              <a:gd name="connsiteY8355" fmla="*/ 509445 h 3120348"/>
              <a:gd name="connsiteX8356" fmla="*/ 331484 w 5135807"/>
              <a:gd name="connsiteY8356" fmla="*/ 500761 h 3120348"/>
              <a:gd name="connsiteX8357" fmla="*/ 299686 w 5135807"/>
              <a:gd name="connsiteY8357" fmla="*/ 503655 h 3120348"/>
              <a:gd name="connsiteX8358" fmla="*/ 291014 w 5135807"/>
              <a:gd name="connsiteY8358" fmla="*/ 497866 h 3120348"/>
              <a:gd name="connsiteX8359" fmla="*/ 282342 w 5135807"/>
              <a:gd name="connsiteY8359" fmla="*/ 497866 h 3120348"/>
              <a:gd name="connsiteX8360" fmla="*/ 279452 w 5135807"/>
              <a:gd name="connsiteY8360" fmla="*/ 506550 h 3120348"/>
              <a:gd name="connsiteX8361" fmla="*/ 270780 w 5135807"/>
              <a:gd name="connsiteY8361" fmla="*/ 506550 h 3120348"/>
              <a:gd name="connsiteX8362" fmla="*/ 273670 w 5135807"/>
              <a:gd name="connsiteY8362" fmla="*/ 503655 h 3120348"/>
              <a:gd name="connsiteX8363" fmla="*/ 270780 w 5135807"/>
              <a:gd name="connsiteY8363" fmla="*/ 500761 h 3120348"/>
              <a:gd name="connsiteX8364" fmla="*/ 270780 w 5135807"/>
              <a:gd name="connsiteY8364" fmla="*/ 494972 h 3120348"/>
              <a:gd name="connsiteX8365" fmla="*/ 282342 w 5135807"/>
              <a:gd name="connsiteY8365" fmla="*/ 494972 h 3120348"/>
              <a:gd name="connsiteX8366" fmla="*/ 293905 w 5135807"/>
              <a:gd name="connsiteY8366" fmla="*/ 489183 h 3120348"/>
              <a:gd name="connsiteX8367" fmla="*/ 291014 w 5135807"/>
              <a:gd name="connsiteY8367" fmla="*/ 477604 h 3120348"/>
              <a:gd name="connsiteX8368" fmla="*/ 319921 w 5135807"/>
              <a:gd name="connsiteY8368" fmla="*/ 477604 h 3120348"/>
              <a:gd name="connsiteX8369" fmla="*/ 331484 w 5135807"/>
              <a:gd name="connsiteY8369" fmla="*/ 468921 h 3120348"/>
              <a:gd name="connsiteX8370" fmla="*/ 345937 w 5135807"/>
              <a:gd name="connsiteY8370" fmla="*/ 466026 h 3120348"/>
              <a:gd name="connsiteX8371" fmla="*/ 366172 w 5135807"/>
              <a:gd name="connsiteY8371" fmla="*/ 463131 h 3120348"/>
              <a:gd name="connsiteX8372" fmla="*/ 371954 w 5135807"/>
              <a:gd name="connsiteY8372" fmla="*/ 457342 h 3120348"/>
              <a:gd name="connsiteX8373" fmla="*/ 374844 w 5135807"/>
              <a:gd name="connsiteY8373" fmla="*/ 460237 h 3120348"/>
              <a:gd name="connsiteX8374" fmla="*/ 383516 w 5135807"/>
              <a:gd name="connsiteY8374" fmla="*/ 457342 h 3120348"/>
              <a:gd name="connsiteX8375" fmla="*/ 377735 w 5135807"/>
              <a:gd name="connsiteY8375" fmla="*/ 463131 h 3120348"/>
              <a:gd name="connsiteX8376" fmla="*/ 380626 w 5135807"/>
              <a:gd name="connsiteY8376" fmla="*/ 466026 h 3120348"/>
              <a:gd name="connsiteX8377" fmla="*/ 371954 w 5135807"/>
              <a:gd name="connsiteY8377" fmla="*/ 471815 h 3120348"/>
              <a:gd name="connsiteX8378" fmla="*/ 357500 w 5135807"/>
              <a:gd name="connsiteY8378" fmla="*/ 480499 h 3120348"/>
              <a:gd name="connsiteX8379" fmla="*/ 371954 w 5135807"/>
              <a:gd name="connsiteY8379" fmla="*/ 480499 h 3120348"/>
              <a:gd name="connsiteX8380" fmla="*/ 418205 w 5135807"/>
              <a:gd name="connsiteY8380" fmla="*/ 477604 h 3120348"/>
              <a:gd name="connsiteX8381" fmla="*/ 423986 w 5135807"/>
              <a:gd name="connsiteY8381" fmla="*/ 480499 h 3120348"/>
              <a:gd name="connsiteX8382" fmla="*/ 429767 w 5135807"/>
              <a:gd name="connsiteY8382" fmla="*/ 477604 h 3120348"/>
              <a:gd name="connsiteX8383" fmla="*/ 438439 w 5135807"/>
              <a:gd name="connsiteY8383" fmla="*/ 486288 h 3120348"/>
              <a:gd name="connsiteX8384" fmla="*/ 450002 w 5135807"/>
              <a:gd name="connsiteY8384" fmla="*/ 480499 h 3120348"/>
              <a:gd name="connsiteX8385" fmla="*/ 449753 w 5135807"/>
              <a:gd name="connsiteY8385" fmla="*/ 480258 h 3120348"/>
              <a:gd name="connsiteX8386" fmla="*/ 459912 w 5135807"/>
              <a:gd name="connsiteY8386" fmla="*/ 478424 h 3120348"/>
              <a:gd name="connsiteX8387" fmla="*/ 458358 w 5135807"/>
              <a:gd name="connsiteY8387" fmla="*/ 481675 h 3120348"/>
              <a:gd name="connsiteX8388" fmla="*/ 464456 w 5135807"/>
              <a:gd name="connsiteY8388" fmla="*/ 477604 h 3120348"/>
              <a:gd name="connsiteX8389" fmla="*/ 459912 w 5135807"/>
              <a:gd name="connsiteY8389" fmla="*/ 478424 h 3120348"/>
              <a:gd name="connsiteX8390" fmla="*/ 464456 w 5135807"/>
              <a:gd name="connsiteY8390" fmla="*/ 468921 h 3120348"/>
              <a:gd name="connsiteX8391" fmla="*/ 455784 w 5135807"/>
              <a:gd name="connsiteY8391" fmla="*/ 463131 h 3120348"/>
              <a:gd name="connsiteX8392" fmla="*/ 438439 w 5135807"/>
              <a:gd name="connsiteY8392" fmla="*/ 460237 h 3120348"/>
              <a:gd name="connsiteX8393" fmla="*/ 418205 w 5135807"/>
              <a:gd name="connsiteY8393" fmla="*/ 466026 h 3120348"/>
              <a:gd name="connsiteX8394" fmla="*/ 418205 w 5135807"/>
              <a:gd name="connsiteY8394" fmla="*/ 463131 h 3120348"/>
              <a:gd name="connsiteX8395" fmla="*/ 423986 w 5135807"/>
              <a:gd name="connsiteY8395" fmla="*/ 463131 h 3120348"/>
              <a:gd name="connsiteX8396" fmla="*/ 409533 w 5135807"/>
              <a:gd name="connsiteY8396" fmla="*/ 448659 h 3120348"/>
              <a:gd name="connsiteX8397" fmla="*/ 386407 w 5135807"/>
              <a:gd name="connsiteY8397" fmla="*/ 451553 h 3120348"/>
              <a:gd name="connsiteX8398" fmla="*/ 387598 w 5135807"/>
              <a:gd name="connsiteY8398" fmla="*/ 450361 h 3120348"/>
              <a:gd name="connsiteX8399" fmla="*/ 389298 w 5135807"/>
              <a:gd name="connsiteY8399" fmla="*/ 451191 h 3120348"/>
              <a:gd name="connsiteX8400" fmla="*/ 392188 w 5135807"/>
              <a:gd name="connsiteY8400" fmla="*/ 445764 h 3120348"/>
              <a:gd name="connsiteX8401" fmla="*/ 391466 w 5135807"/>
              <a:gd name="connsiteY8401" fmla="*/ 446488 h 3120348"/>
              <a:gd name="connsiteX8402" fmla="*/ 387598 w 5135807"/>
              <a:gd name="connsiteY8402" fmla="*/ 450361 h 3120348"/>
              <a:gd name="connsiteX8403" fmla="*/ 385685 w 5135807"/>
              <a:gd name="connsiteY8403" fmla="*/ 449428 h 3120348"/>
              <a:gd name="connsiteX8404" fmla="*/ 386407 w 5135807"/>
              <a:gd name="connsiteY8404" fmla="*/ 437080 h 3120348"/>
              <a:gd name="connsiteX8405" fmla="*/ 390292 w 5135807"/>
              <a:gd name="connsiteY8405" fmla="*/ 439432 h 3120348"/>
              <a:gd name="connsiteX8406" fmla="*/ 389867 w 5135807"/>
              <a:gd name="connsiteY8406" fmla="*/ 439893 h 3120348"/>
              <a:gd name="connsiteX8407" fmla="*/ 387220 w 5135807"/>
              <a:gd name="connsiteY8407" fmla="*/ 441965 h 3120348"/>
              <a:gd name="connsiteX8408" fmla="*/ 387130 w 5135807"/>
              <a:gd name="connsiteY8408" fmla="*/ 442870 h 3120348"/>
              <a:gd name="connsiteX8409" fmla="*/ 389867 w 5135807"/>
              <a:gd name="connsiteY8409" fmla="*/ 439893 h 3120348"/>
              <a:gd name="connsiteX8410" fmla="*/ 400861 w 5135807"/>
              <a:gd name="connsiteY8410" fmla="*/ 431291 h 3120348"/>
              <a:gd name="connsiteX8411" fmla="*/ 386407 w 5135807"/>
              <a:gd name="connsiteY8411" fmla="*/ 425502 h 3120348"/>
              <a:gd name="connsiteX8412" fmla="*/ 366172 w 5135807"/>
              <a:gd name="connsiteY8412" fmla="*/ 428397 h 3120348"/>
              <a:gd name="connsiteX8413" fmla="*/ 354610 w 5135807"/>
              <a:gd name="connsiteY8413" fmla="*/ 422607 h 3120348"/>
              <a:gd name="connsiteX8414" fmla="*/ 305468 w 5135807"/>
              <a:gd name="connsiteY8414" fmla="*/ 422607 h 3120348"/>
              <a:gd name="connsiteX8415" fmla="*/ 302577 w 5135807"/>
              <a:gd name="connsiteY8415" fmla="*/ 416818 h 3120348"/>
              <a:gd name="connsiteX8416" fmla="*/ 291014 w 5135807"/>
              <a:gd name="connsiteY8416" fmla="*/ 419713 h 3120348"/>
              <a:gd name="connsiteX8417" fmla="*/ 302577 w 5135807"/>
              <a:gd name="connsiteY8417" fmla="*/ 413924 h 3120348"/>
              <a:gd name="connsiteX8418" fmla="*/ 305468 w 5135807"/>
              <a:gd name="connsiteY8418" fmla="*/ 419713 h 3120348"/>
              <a:gd name="connsiteX8419" fmla="*/ 308359 w 5135807"/>
              <a:gd name="connsiteY8419" fmla="*/ 413924 h 3120348"/>
              <a:gd name="connsiteX8420" fmla="*/ 293905 w 5135807"/>
              <a:gd name="connsiteY8420" fmla="*/ 408135 h 3120348"/>
              <a:gd name="connsiteX8421" fmla="*/ 276561 w 5135807"/>
              <a:gd name="connsiteY8421" fmla="*/ 411029 h 3120348"/>
              <a:gd name="connsiteX8422" fmla="*/ 270780 w 5135807"/>
              <a:gd name="connsiteY8422" fmla="*/ 411029 h 3120348"/>
              <a:gd name="connsiteX8423" fmla="*/ 299686 w 5135807"/>
              <a:gd name="connsiteY8423" fmla="*/ 402345 h 3120348"/>
              <a:gd name="connsiteX8424" fmla="*/ 311249 w 5135807"/>
              <a:gd name="connsiteY8424" fmla="*/ 402345 h 3120348"/>
              <a:gd name="connsiteX8425" fmla="*/ 371954 w 5135807"/>
              <a:gd name="connsiteY8425" fmla="*/ 411029 h 3120348"/>
              <a:gd name="connsiteX8426" fmla="*/ 374844 w 5135807"/>
              <a:gd name="connsiteY8426" fmla="*/ 408135 h 3120348"/>
              <a:gd name="connsiteX8427" fmla="*/ 397970 w 5135807"/>
              <a:gd name="connsiteY8427" fmla="*/ 413924 h 3120348"/>
              <a:gd name="connsiteX8428" fmla="*/ 418205 w 5135807"/>
              <a:gd name="connsiteY8428" fmla="*/ 408135 h 3120348"/>
              <a:gd name="connsiteX8429" fmla="*/ 416395 w 5135807"/>
              <a:gd name="connsiteY8429" fmla="*/ 406322 h 3120348"/>
              <a:gd name="connsiteX8430" fmla="*/ 421095 w 5135807"/>
              <a:gd name="connsiteY8430" fmla="*/ 399451 h 3120348"/>
              <a:gd name="connsiteX8431" fmla="*/ 423986 w 5135807"/>
              <a:gd name="connsiteY8431" fmla="*/ 405240 h 3120348"/>
              <a:gd name="connsiteX8432" fmla="*/ 426877 w 5135807"/>
              <a:gd name="connsiteY8432" fmla="*/ 405240 h 3120348"/>
              <a:gd name="connsiteX8433" fmla="*/ 435549 w 5135807"/>
              <a:gd name="connsiteY8433" fmla="*/ 396556 h 3120348"/>
              <a:gd name="connsiteX8434" fmla="*/ 438439 w 5135807"/>
              <a:gd name="connsiteY8434" fmla="*/ 411029 h 3120348"/>
              <a:gd name="connsiteX8435" fmla="*/ 447112 w 5135807"/>
              <a:gd name="connsiteY8435" fmla="*/ 402345 h 3120348"/>
              <a:gd name="connsiteX8436" fmla="*/ 470237 w 5135807"/>
              <a:gd name="connsiteY8436" fmla="*/ 396556 h 3120348"/>
              <a:gd name="connsiteX8437" fmla="*/ 472486 w 5135807"/>
              <a:gd name="connsiteY8437" fmla="*/ 394305 h 3120348"/>
              <a:gd name="connsiteX8438" fmla="*/ 473489 w 5135807"/>
              <a:gd name="connsiteY8438" fmla="*/ 394747 h 3120348"/>
              <a:gd name="connsiteX8439" fmla="*/ 476018 w 5135807"/>
              <a:gd name="connsiteY8439" fmla="*/ 396556 h 3120348"/>
              <a:gd name="connsiteX8440" fmla="*/ 478909 w 5135807"/>
              <a:gd name="connsiteY8440" fmla="*/ 387873 h 3120348"/>
              <a:gd name="connsiteX8441" fmla="*/ 502035 w 5135807"/>
              <a:gd name="connsiteY8441" fmla="*/ 387873 h 3120348"/>
              <a:gd name="connsiteX8442" fmla="*/ 533832 w 5135807"/>
              <a:gd name="connsiteY8442" fmla="*/ 382083 h 3120348"/>
              <a:gd name="connsiteX8443" fmla="*/ 530941 w 5135807"/>
              <a:gd name="connsiteY8443" fmla="*/ 384978 h 3120348"/>
              <a:gd name="connsiteX8444" fmla="*/ 556958 w 5135807"/>
              <a:gd name="connsiteY8444" fmla="*/ 384978 h 3120348"/>
              <a:gd name="connsiteX8445" fmla="*/ 568520 w 5135807"/>
              <a:gd name="connsiteY8445" fmla="*/ 393662 h 3120348"/>
              <a:gd name="connsiteX8446" fmla="*/ 571411 w 5135807"/>
              <a:gd name="connsiteY8446" fmla="*/ 387873 h 3120348"/>
              <a:gd name="connsiteX8447" fmla="*/ 571411 w 5135807"/>
              <a:gd name="connsiteY8447" fmla="*/ 384978 h 3120348"/>
              <a:gd name="connsiteX8448" fmla="*/ 574302 w 5135807"/>
              <a:gd name="connsiteY8448" fmla="*/ 390767 h 3120348"/>
              <a:gd name="connsiteX8449" fmla="*/ 594537 w 5135807"/>
              <a:gd name="connsiteY8449" fmla="*/ 387873 h 3120348"/>
              <a:gd name="connsiteX8450" fmla="*/ 606099 w 5135807"/>
              <a:gd name="connsiteY8450" fmla="*/ 382083 h 3120348"/>
              <a:gd name="connsiteX8451" fmla="*/ 597427 w 5135807"/>
              <a:gd name="connsiteY8451" fmla="*/ 376294 h 3120348"/>
              <a:gd name="connsiteX8452" fmla="*/ 608990 w 5135807"/>
              <a:gd name="connsiteY8452" fmla="*/ 373400 h 3120348"/>
              <a:gd name="connsiteX8453" fmla="*/ 603209 w 5135807"/>
              <a:gd name="connsiteY8453" fmla="*/ 376294 h 3120348"/>
              <a:gd name="connsiteX8454" fmla="*/ 623443 w 5135807"/>
              <a:gd name="connsiteY8454" fmla="*/ 382083 h 3120348"/>
              <a:gd name="connsiteX8455" fmla="*/ 627780 w 5135807"/>
              <a:gd name="connsiteY8455" fmla="*/ 376656 h 3120348"/>
              <a:gd name="connsiteX8456" fmla="*/ 629539 w 5135807"/>
              <a:gd name="connsiteY8456" fmla="*/ 376106 h 3120348"/>
              <a:gd name="connsiteX8457" fmla="*/ 629225 w 5135807"/>
              <a:gd name="connsiteY8457" fmla="*/ 376294 h 3120348"/>
              <a:gd name="connsiteX8458" fmla="*/ 630000 w 5135807"/>
              <a:gd name="connsiteY8458" fmla="*/ 376124 h 3120348"/>
              <a:gd name="connsiteX8459" fmla="*/ 632116 w 5135807"/>
              <a:gd name="connsiteY8459" fmla="*/ 382083 h 3120348"/>
              <a:gd name="connsiteX8460" fmla="*/ 637897 w 5135807"/>
              <a:gd name="connsiteY8460" fmla="*/ 376294 h 3120348"/>
              <a:gd name="connsiteX8461" fmla="*/ 640336 w 5135807"/>
              <a:gd name="connsiteY8461" fmla="*/ 373852 h 3120348"/>
              <a:gd name="connsiteX8462" fmla="*/ 630000 w 5135807"/>
              <a:gd name="connsiteY8462" fmla="*/ 376124 h 3120348"/>
              <a:gd name="connsiteX8463" fmla="*/ 629948 w 5135807"/>
              <a:gd name="connsiteY8463" fmla="*/ 375978 h 3120348"/>
              <a:gd name="connsiteX8464" fmla="*/ 629539 w 5135807"/>
              <a:gd name="connsiteY8464" fmla="*/ 376106 h 3120348"/>
              <a:gd name="connsiteX8465" fmla="*/ 641872 w 5135807"/>
              <a:gd name="connsiteY8465" fmla="*/ 368696 h 3120348"/>
              <a:gd name="connsiteX8466" fmla="*/ 643678 w 5135807"/>
              <a:gd name="connsiteY8466" fmla="*/ 367611 h 3120348"/>
              <a:gd name="connsiteX8467" fmla="*/ 640788 w 5135807"/>
              <a:gd name="connsiteY8467" fmla="*/ 364716 h 3120348"/>
              <a:gd name="connsiteX8468" fmla="*/ 649460 w 5135807"/>
              <a:gd name="connsiteY8468" fmla="*/ 361822 h 3120348"/>
              <a:gd name="connsiteX8469" fmla="*/ 661022 w 5135807"/>
              <a:gd name="connsiteY8469" fmla="*/ 364716 h 3120348"/>
              <a:gd name="connsiteX8470" fmla="*/ 655241 w 5135807"/>
              <a:gd name="connsiteY8470" fmla="*/ 370505 h 3120348"/>
              <a:gd name="connsiteX8471" fmla="*/ 652350 w 5135807"/>
              <a:gd name="connsiteY8471" fmla="*/ 367611 h 3120348"/>
              <a:gd name="connsiteX8472" fmla="*/ 643678 w 5135807"/>
              <a:gd name="connsiteY8472" fmla="*/ 373400 h 3120348"/>
              <a:gd name="connsiteX8473" fmla="*/ 643678 w 5135807"/>
              <a:gd name="connsiteY8473" fmla="*/ 376294 h 3120348"/>
              <a:gd name="connsiteX8474" fmla="*/ 672585 w 5135807"/>
              <a:gd name="connsiteY8474" fmla="*/ 376294 h 3120348"/>
              <a:gd name="connsiteX8475" fmla="*/ 689929 w 5135807"/>
              <a:gd name="connsiteY8475" fmla="*/ 373400 h 3120348"/>
              <a:gd name="connsiteX8476" fmla="*/ 715945 w 5135807"/>
              <a:gd name="connsiteY8476" fmla="*/ 370505 h 3120348"/>
              <a:gd name="connsiteX8477" fmla="*/ 767978 w 5135807"/>
              <a:gd name="connsiteY8477" fmla="*/ 358927 h 3120348"/>
              <a:gd name="connsiteX8478" fmla="*/ 773759 w 5135807"/>
              <a:gd name="connsiteY8478" fmla="*/ 353138 h 3120348"/>
              <a:gd name="connsiteX8479" fmla="*/ 770869 w 5135807"/>
              <a:gd name="connsiteY8479" fmla="*/ 350243 h 3120348"/>
              <a:gd name="connsiteX8480" fmla="*/ 785322 w 5135807"/>
              <a:gd name="connsiteY8480" fmla="*/ 347349 h 3120348"/>
              <a:gd name="connsiteX8481" fmla="*/ 782431 w 5135807"/>
              <a:gd name="connsiteY8481" fmla="*/ 350243 h 3120348"/>
              <a:gd name="connsiteX8482" fmla="*/ 799775 w 5135807"/>
              <a:gd name="connsiteY8482" fmla="*/ 350243 h 3120348"/>
              <a:gd name="connsiteX8483" fmla="*/ 808448 w 5135807"/>
              <a:gd name="connsiteY8483" fmla="*/ 338665 h 3120348"/>
              <a:gd name="connsiteX8484" fmla="*/ 820010 w 5135807"/>
              <a:gd name="connsiteY8484" fmla="*/ 338665 h 3120348"/>
              <a:gd name="connsiteX8485" fmla="*/ 846026 w 5135807"/>
              <a:gd name="connsiteY8485" fmla="*/ 324192 h 3120348"/>
              <a:gd name="connsiteX8486" fmla="*/ 840245 w 5135807"/>
              <a:gd name="connsiteY8486" fmla="*/ 329981 h 3120348"/>
              <a:gd name="connsiteX8487" fmla="*/ 843136 w 5135807"/>
              <a:gd name="connsiteY8487" fmla="*/ 335770 h 3120348"/>
              <a:gd name="connsiteX8488" fmla="*/ 854699 w 5135807"/>
              <a:gd name="connsiteY8488" fmla="*/ 329981 h 3120348"/>
              <a:gd name="connsiteX8489" fmla="*/ 854699 w 5135807"/>
              <a:gd name="connsiteY8489" fmla="*/ 327087 h 3120348"/>
              <a:gd name="connsiteX8490" fmla="*/ 866261 w 5135807"/>
              <a:gd name="connsiteY8490" fmla="*/ 321298 h 3120348"/>
              <a:gd name="connsiteX8491" fmla="*/ 895168 w 5135807"/>
              <a:gd name="connsiteY8491" fmla="*/ 318403 h 3120348"/>
              <a:gd name="connsiteX8492" fmla="*/ 895168 w 5135807"/>
              <a:gd name="connsiteY8492" fmla="*/ 315508 h 3120348"/>
              <a:gd name="connsiteX8493" fmla="*/ 872043 w 5135807"/>
              <a:gd name="connsiteY8493" fmla="*/ 315508 h 3120348"/>
              <a:gd name="connsiteX8494" fmla="*/ 831573 w 5135807"/>
              <a:gd name="connsiteY8494" fmla="*/ 321298 h 3120348"/>
              <a:gd name="connsiteX8495" fmla="*/ 791103 w 5135807"/>
              <a:gd name="connsiteY8495" fmla="*/ 327087 h 3120348"/>
              <a:gd name="connsiteX8496" fmla="*/ 782431 w 5135807"/>
              <a:gd name="connsiteY8496" fmla="*/ 329981 h 3120348"/>
              <a:gd name="connsiteX8497" fmla="*/ 765087 w 5135807"/>
              <a:gd name="connsiteY8497" fmla="*/ 329981 h 3120348"/>
              <a:gd name="connsiteX8498" fmla="*/ 753524 w 5135807"/>
              <a:gd name="connsiteY8498" fmla="*/ 332876 h 3120348"/>
              <a:gd name="connsiteX8499" fmla="*/ 741962 w 5135807"/>
              <a:gd name="connsiteY8499" fmla="*/ 327087 h 3120348"/>
              <a:gd name="connsiteX8500" fmla="*/ 733290 w 5135807"/>
              <a:gd name="connsiteY8500" fmla="*/ 332876 h 3120348"/>
              <a:gd name="connsiteX8501" fmla="*/ 724618 w 5135807"/>
              <a:gd name="connsiteY8501" fmla="*/ 332876 h 3120348"/>
              <a:gd name="connsiteX8502" fmla="*/ 713055 w 5135807"/>
              <a:gd name="connsiteY8502" fmla="*/ 335770 h 3120348"/>
              <a:gd name="connsiteX8503" fmla="*/ 704383 w 5135807"/>
              <a:gd name="connsiteY8503" fmla="*/ 335770 h 3120348"/>
              <a:gd name="connsiteX8504" fmla="*/ 687039 w 5135807"/>
              <a:gd name="connsiteY8504" fmla="*/ 338665 h 3120348"/>
              <a:gd name="connsiteX8505" fmla="*/ 635006 w 5135807"/>
              <a:gd name="connsiteY8505" fmla="*/ 341560 h 3120348"/>
              <a:gd name="connsiteX8506" fmla="*/ 635006 w 5135807"/>
              <a:gd name="connsiteY8506" fmla="*/ 332876 h 3120348"/>
              <a:gd name="connsiteX8507" fmla="*/ 614771 w 5135807"/>
              <a:gd name="connsiteY8507" fmla="*/ 335770 h 3120348"/>
              <a:gd name="connsiteX8508" fmla="*/ 617662 w 5135807"/>
              <a:gd name="connsiteY8508" fmla="*/ 327087 h 3120348"/>
              <a:gd name="connsiteX8509" fmla="*/ 597427 w 5135807"/>
              <a:gd name="connsiteY8509" fmla="*/ 324192 h 3120348"/>
              <a:gd name="connsiteX8510" fmla="*/ 595621 w 5135807"/>
              <a:gd name="connsiteY8510" fmla="*/ 329617 h 3120348"/>
              <a:gd name="connsiteX8511" fmla="*/ 577901 w 5135807"/>
              <a:gd name="connsiteY8511" fmla="*/ 329920 h 3120348"/>
              <a:gd name="connsiteX8512" fmla="*/ 578999 w 5135807"/>
              <a:gd name="connsiteY8512" fmla="*/ 328896 h 3120348"/>
              <a:gd name="connsiteX8513" fmla="*/ 574302 w 5135807"/>
              <a:gd name="connsiteY8513" fmla="*/ 329981 h 3120348"/>
              <a:gd name="connsiteX8514" fmla="*/ 577901 w 5135807"/>
              <a:gd name="connsiteY8514" fmla="*/ 329920 h 3120348"/>
              <a:gd name="connsiteX8515" fmla="*/ 568520 w 5135807"/>
              <a:gd name="connsiteY8515" fmla="*/ 338665 h 3120348"/>
              <a:gd name="connsiteX8516" fmla="*/ 554067 w 5135807"/>
              <a:gd name="connsiteY8516" fmla="*/ 332876 h 3120348"/>
              <a:gd name="connsiteX8517" fmla="*/ 554067 w 5135807"/>
              <a:gd name="connsiteY8517" fmla="*/ 341560 h 3120348"/>
              <a:gd name="connsiteX8518" fmla="*/ 539614 w 5135807"/>
              <a:gd name="connsiteY8518" fmla="*/ 335770 h 3120348"/>
              <a:gd name="connsiteX8519" fmla="*/ 513597 w 5135807"/>
              <a:gd name="connsiteY8519" fmla="*/ 344454 h 3120348"/>
              <a:gd name="connsiteX8520" fmla="*/ 510707 w 5135807"/>
              <a:gd name="connsiteY8520" fmla="*/ 335770 h 3120348"/>
              <a:gd name="connsiteX8521" fmla="*/ 487581 w 5135807"/>
              <a:gd name="connsiteY8521" fmla="*/ 335770 h 3120348"/>
              <a:gd name="connsiteX8522" fmla="*/ 481800 w 5135807"/>
              <a:gd name="connsiteY8522" fmla="*/ 344454 h 3120348"/>
              <a:gd name="connsiteX8523" fmla="*/ 476018 w 5135807"/>
              <a:gd name="connsiteY8523" fmla="*/ 341560 h 3120348"/>
              <a:gd name="connsiteX8524" fmla="*/ 473128 w 5135807"/>
              <a:gd name="connsiteY8524" fmla="*/ 347349 h 3120348"/>
              <a:gd name="connsiteX8525" fmla="*/ 458674 w 5135807"/>
              <a:gd name="connsiteY8525" fmla="*/ 347349 h 3120348"/>
              <a:gd name="connsiteX8526" fmla="*/ 473128 w 5135807"/>
              <a:gd name="connsiteY8526" fmla="*/ 338665 h 3120348"/>
              <a:gd name="connsiteX8527" fmla="*/ 470237 w 5135807"/>
              <a:gd name="connsiteY8527" fmla="*/ 332876 h 3120348"/>
              <a:gd name="connsiteX8528" fmla="*/ 470237 w 5135807"/>
              <a:gd name="connsiteY8528" fmla="*/ 327087 h 3120348"/>
              <a:gd name="connsiteX8529" fmla="*/ 481800 w 5135807"/>
              <a:gd name="connsiteY8529" fmla="*/ 318403 h 3120348"/>
              <a:gd name="connsiteX8530" fmla="*/ 452893 w 5135807"/>
              <a:gd name="connsiteY8530" fmla="*/ 321298 h 3120348"/>
              <a:gd name="connsiteX8531" fmla="*/ 450002 w 5135807"/>
              <a:gd name="connsiteY8531" fmla="*/ 324192 h 3120348"/>
              <a:gd name="connsiteX8532" fmla="*/ 435549 w 5135807"/>
              <a:gd name="connsiteY8532" fmla="*/ 321298 h 3120348"/>
              <a:gd name="connsiteX8533" fmla="*/ 432658 w 5135807"/>
              <a:gd name="connsiteY8533" fmla="*/ 324192 h 3120348"/>
              <a:gd name="connsiteX8534" fmla="*/ 432658 w 5135807"/>
              <a:gd name="connsiteY8534" fmla="*/ 327087 h 3120348"/>
              <a:gd name="connsiteX8535" fmla="*/ 421095 w 5135807"/>
              <a:gd name="connsiteY8535" fmla="*/ 329981 h 3120348"/>
              <a:gd name="connsiteX8536" fmla="*/ 424122 w 5135807"/>
              <a:gd name="connsiteY8536" fmla="*/ 331380 h 3120348"/>
              <a:gd name="connsiteX8537" fmla="*/ 415314 w 5135807"/>
              <a:gd name="connsiteY8537" fmla="*/ 329981 h 3120348"/>
              <a:gd name="connsiteX8538" fmla="*/ 418205 w 5135807"/>
              <a:gd name="connsiteY8538" fmla="*/ 324192 h 3120348"/>
              <a:gd name="connsiteX8539" fmla="*/ 406642 w 5135807"/>
              <a:gd name="connsiteY8539" fmla="*/ 332876 h 3120348"/>
              <a:gd name="connsiteX8540" fmla="*/ 400861 w 5135807"/>
              <a:gd name="connsiteY8540" fmla="*/ 335770 h 3120348"/>
              <a:gd name="connsiteX8541" fmla="*/ 400861 w 5135807"/>
              <a:gd name="connsiteY8541" fmla="*/ 332876 h 3120348"/>
              <a:gd name="connsiteX8542" fmla="*/ 386407 w 5135807"/>
              <a:gd name="connsiteY8542" fmla="*/ 338665 h 3120348"/>
              <a:gd name="connsiteX8543" fmla="*/ 371231 w 5135807"/>
              <a:gd name="connsiteY8543" fmla="*/ 333600 h 3120348"/>
              <a:gd name="connsiteX8544" fmla="*/ 369972 w 5135807"/>
              <a:gd name="connsiteY8544" fmla="*/ 333179 h 3120348"/>
              <a:gd name="connsiteX8545" fmla="*/ 371095 w 5135807"/>
              <a:gd name="connsiteY8545" fmla="*/ 332876 h 3120348"/>
              <a:gd name="connsiteX8546" fmla="*/ 369063 w 5135807"/>
              <a:gd name="connsiteY8546" fmla="*/ 332876 h 3120348"/>
              <a:gd name="connsiteX8547" fmla="*/ 369972 w 5135807"/>
              <a:gd name="connsiteY8547" fmla="*/ 333179 h 3120348"/>
              <a:gd name="connsiteX8548" fmla="*/ 360391 w 5135807"/>
              <a:gd name="connsiteY8548" fmla="*/ 335770 h 3120348"/>
              <a:gd name="connsiteX8549" fmla="*/ 360391 w 5135807"/>
              <a:gd name="connsiteY8549" fmla="*/ 341560 h 3120348"/>
              <a:gd name="connsiteX8550" fmla="*/ 354610 w 5135807"/>
              <a:gd name="connsiteY8550" fmla="*/ 341560 h 3120348"/>
              <a:gd name="connsiteX8551" fmla="*/ 354610 w 5135807"/>
              <a:gd name="connsiteY8551" fmla="*/ 338665 h 3120348"/>
              <a:gd name="connsiteX8552" fmla="*/ 331484 w 5135807"/>
              <a:gd name="connsiteY8552" fmla="*/ 329981 h 3120348"/>
              <a:gd name="connsiteX8553" fmla="*/ 310357 w 5135807"/>
              <a:gd name="connsiteY8553" fmla="*/ 327631 h 3120348"/>
              <a:gd name="connsiteX8554" fmla="*/ 319921 w 5135807"/>
              <a:gd name="connsiteY8554" fmla="*/ 321298 h 3120348"/>
              <a:gd name="connsiteX8555" fmla="*/ 311249 w 5135807"/>
              <a:gd name="connsiteY8555" fmla="*/ 312614 h 3120348"/>
              <a:gd name="connsiteX8556" fmla="*/ 320195 w 5135807"/>
              <a:gd name="connsiteY8556" fmla="*/ 312614 h 3120348"/>
              <a:gd name="connsiteX8557" fmla="*/ 323806 w 5135807"/>
              <a:gd name="connsiteY8557" fmla="*/ 313925 h 3120348"/>
              <a:gd name="connsiteX8558" fmla="*/ 323879 w 5135807"/>
              <a:gd name="connsiteY8558" fmla="*/ 313875 h 3120348"/>
              <a:gd name="connsiteX8559" fmla="*/ 334375 w 5135807"/>
              <a:gd name="connsiteY8559" fmla="*/ 318403 h 3120348"/>
              <a:gd name="connsiteX8560" fmla="*/ 343047 w 5135807"/>
              <a:gd name="connsiteY8560" fmla="*/ 312614 h 3120348"/>
              <a:gd name="connsiteX8561" fmla="*/ 345937 w 5135807"/>
              <a:gd name="connsiteY8561" fmla="*/ 309719 h 3120348"/>
              <a:gd name="connsiteX8562" fmla="*/ 334375 w 5135807"/>
              <a:gd name="connsiteY8562" fmla="*/ 298141 h 3120348"/>
              <a:gd name="connsiteX8563" fmla="*/ 334375 w 5135807"/>
              <a:gd name="connsiteY8563" fmla="*/ 289457 h 3120348"/>
              <a:gd name="connsiteX8564" fmla="*/ 328593 w 5135807"/>
              <a:gd name="connsiteY8564" fmla="*/ 283668 h 3120348"/>
              <a:gd name="connsiteX8565" fmla="*/ 354610 w 5135807"/>
              <a:gd name="connsiteY8565" fmla="*/ 277879 h 3120348"/>
              <a:gd name="connsiteX8566" fmla="*/ 357500 w 5135807"/>
              <a:gd name="connsiteY8566" fmla="*/ 283668 h 3120348"/>
              <a:gd name="connsiteX8567" fmla="*/ 360391 w 5135807"/>
              <a:gd name="connsiteY8567" fmla="*/ 286563 h 3120348"/>
              <a:gd name="connsiteX8568" fmla="*/ 369063 w 5135807"/>
              <a:gd name="connsiteY8568" fmla="*/ 283668 h 3120348"/>
              <a:gd name="connsiteX8569" fmla="*/ 383516 w 5135807"/>
              <a:gd name="connsiteY8569" fmla="*/ 283668 h 3120348"/>
              <a:gd name="connsiteX8570" fmla="*/ 386407 w 5135807"/>
              <a:gd name="connsiteY8570" fmla="*/ 298141 h 3120348"/>
              <a:gd name="connsiteX8571" fmla="*/ 409533 w 5135807"/>
              <a:gd name="connsiteY8571" fmla="*/ 303930 h 3120348"/>
              <a:gd name="connsiteX8572" fmla="*/ 426877 w 5135807"/>
              <a:gd name="connsiteY8572" fmla="*/ 298141 h 3120348"/>
              <a:gd name="connsiteX8573" fmla="*/ 452893 w 5135807"/>
              <a:gd name="connsiteY8573" fmla="*/ 292352 h 3120348"/>
              <a:gd name="connsiteX8574" fmla="*/ 455784 w 5135807"/>
              <a:gd name="connsiteY8574" fmla="*/ 283668 h 3120348"/>
              <a:gd name="connsiteX8575" fmla="*/ 452893 w 5135807"/>
              <a:gd name="connsiteY8575" fmla="*/ 274984 h 3120348"/>
              <a:gd name="connsiteX8576" fmla="*/ 415314 w 5135807"/>
              <a:gd name="connsiteY8576" fmla="*/ 269195 h 3120348"/>
              <a:gd name="connsiteX8577" fmla="*/ 426877 w 5135807"/>
              <a:gd name="connsiteY8577" fmla="*/ 266301 h 3120348"/>
              <a:gd name="connsiteX8578" fmla="*/ 432658 w 5135807"/>
              <a:gd name="connsiteY8578" fmla="*/ 269195 h 3120348"/>
              <a:gd name="connsiteX8579" fmla="*/ 452893 w 5135807"/>
              <a:gd name="connsiteY8579" fmla="*/ 269195 h 3120348"/>
              <a:gd name="connsiteX8580" fmla="*/ 464456 w 5135807"/>
              <a:gd name="connsiteY8580" fmla="*/ 269195 h 3120348"/>
              <a:gd name="connsiteX8581" fmla="*/ 464456 w 5135807"/>
              <a:gd name="connsiteY8581" fmla="*/ 274984 h 3120348"/>
              <a:gd name="connsiteX8582" fmla="*/ 470237 w 5135807"/>
              <a:gd name="connsiteY8582" fmla="*/ 277879 h 3120348"/>
              <a:gd name="connsiteX8583" fmla="*/ 473128 w 5135807"/>
              <a:gd name="connsiteY8583" fmla="*/ 277879 h 3120348"/>
              <a:gd name="connsiteX8584" fmla="*/ 470237 w 5135807"/>
              <a:gd name="connsiteY8584" fmla="*/ 269195 h 3120348"/>
              <a:gd name="connsiteX8585" fmla="*/ 481800 w 5135807"/>
              <a:gd name="connsiteY8585" fmla="*/ 263406 h 3120348"/>
              <a:gd name="connsiteX8586" fmla="*/ 513597 w 5135807"/>
              <a:gd name="connsiteY8586" fmla="*/ 260512 h 3120348"/>
              <a:gd name="connsiteX8587" fmla="*/ 536314 w 5135807"/>
              <a:gd name="connsiteY8587" fmla="*/ 257984 h 3120348"/>
              <a:gd name="connsiteX8588" fmla="*/ 536452 w 5135807"/>
              <a:gd name="connsiteY8588" fmla="*/ 259426 h 3120348"/>
              <a:gd name="connsiteX8589" fmla="*/ 539614 w 5135807"/>
              <a:gd name="connsiteY8589" fmla="*/ 257617 h 3120348"/>
              <a:gd name="connsiteX8590" fmla="*/ 536362 w 5135807"/>
              <a:gd name="connsiteY8590" fmla="*/ 257979 h 3120348"/>
              <a:gd name="connsiteX8591" fmla="*/ 536314 w 5135807"/>
              <a:gd name="connsiteY8591" fmla="*/ 257984 h 3120348"/>
              <a:gd name="connsiteX8592" fmla="*/ 536000 w 5135807"/>
              <a:gd name="connsiteY8592" fmla="*/ 254722 h 3120348"/>
              <a:gd name="connsiteX8593" fmla="*/ 545395 w 5135807"/>
              <a:gd name="connsiteY8593" fmla="*/ 269195 h 3120348"/>
              <a:gd name="connsiteX8594" fmla="*/ 571411 w 5135807"/>
              <a:gd name="connsiteY8594" fmla="*/ 263406 h 3120348"/>
              <a:gd name="connsiteX8595" fmla="*/ 574302 w 5135807"/>
              <a:gd name="connsiteY8595" fmla="*/ 266301 h 3120348"/>
              <a:gd name="connsiteX8596" fmla="*/ 582974 w 5135807"/>
              <a:gd name="connsiteY8596" fmla="*/ 263406 h 3120348"/>
              <a:gd name="connsiteX8597" fmla="*/ 567942 w 5135807"/>
              <a:gd name="connsiteY8597" fmla="*/ 255880 h 3120348"/>
              <a:gd name="connsiteX8598" fmla="*/ 576696 w 5135807"/>
              <a:gd name="connsiteY8598" fmla="*/ 253818 h 3120348"/>
              <a:gd name="connsiteX8599" fmla="*/ 597427 w 5135807"/>
              <a:gd name="connsiteY8599" fmla="*/ 248933 h 3120348"/>
              <a:gd name="connsiteX8600" fmla="*/ 606099 w 5135807"/>
              <a:gd name="connsiteY8600" fmla="*/ 246039 h 3120348"/>
              <a:gd name="connsiteX8601" fmla="*/ 603209 w 5135807"/>
              <a:gd name="connsiteY8601" fmla="*/ 254722 h 3120348"/>
              <a:gd name="connsiteX8602" fmla="*/ 611881 w 5135807"/>
              <a:gd name="connsiteY8602" fmla="*/ 260512 h 3120348"/>
              <a:gd name="connsiteX8603" fmla="*/ 603209 w 5135807"/>
              <a:gd name="connsiteY8603" fmla="*/ 260512 h 3120348"/>
              <a:gd name="connsiteX8604" fmla="*/ 606099 w 5135807"/>
              <a:gd name="connsiteY8604" fmla="*/ 263406 h 3120348"/>
              <a:gd name="connsiteX8605" fmla="*/ 623443 w 5135807"/>
              <a:gd name="connsiteY8605" fmla="*/ 260512 h 3120348"/>
              <a:gd name="connsiteX8606" fmla="*/ 622387 w 5135807"/>
              <a:gd name="connsiteY8606" fmla="*/ 256281 h 3120348"/>
              <a:gd name="connsiteX8607" fmla="*/ 632116 w 5135807"/>
              <a:gd name="connsiteY8607" fmla="*/ 254722 h 3120348"/>
              <a:gd name="connsiteX8608" fmla="*/ 635006 w 5135807"/>
              <a:gd name="connsiteY8608" fmla="*/ 260512 h 3120348"/>
              <a:gd name="connsiteX8609" fmla="*/ 643678 w 5135807"/>
              <a:gd name="connsiteY8609" fmla="*/ 254722 h 3120348"/>
              <a:gd name="connsiteX8610" fmla="*/ 649460 w 5135807"/>
              <a:gd name="connsiteY8610" fmla="*/ 254722 h 3120348"/>
              <a:gd name="connsiteX8611" fmla="*/ 655241 w 5135807"/>
              <a:gd name="connsiteY8611" fmla="*/ 246039 h 3120348"/>
              <a:gd name="connsiteX8612" fmla="*/ 649460 w 5135807"/>
              <a:gd name="connsiteY8612" fmla="*/ 243144 h 3120348"/>
              <a:gd name="connsiteX8613" fmla="*/ 655241 w 5135807"/>
              <a:gd name="connsiteY8613" fmla="*/ 240250 h 3120348"/>
              <a:gd name="connsiteX8614" fmla="*/ 666804 w 5135807"/>
              <a:gd name="connsiteY8614" fmla="*/ 248933 h 3120348"/>
              <a:gd name="connsiteX8615" fmla="*/ 675476 w 5135807"/>
              <a:gd name="connsiteY8615" fmla="*/ 246039 h 3120348"/>
              <a:gd name="connsiteX8616" fmla="*/ 678367 w 5135807"/>
              <a:gd name="connsiteY8616" fmla="*/ 248933 h 3120348"/>
              <a:gd name="connsiteX8617" fmla="*/ 678367 w 5135807"/>
              <a:gd name="connsiteY8617" fmla="*/ 246039 h 3120348"/>
              <a:gd name="connsiteX8618" fmla="*/ 681257 w 5135807"/>
              <a:gd name="connsiteY8618" fmla="*/ 243144 h 3120348"/>
              <a:gd name="connsiteX8619" fmla="*/ 687039 w 5135807"/>
              <a:gd name="connsiteY8619" fmla="*/ 243144 h 3120348"/>
              <a:gd name="connsiteX8620" fmla="*/ 689929 w 5135807"/>
              <a:gd name="connsiteY8620" fmla="*/ 251828 h 3120348"/>
              <a:gd name="connsiteX8621" fmla="*/ 701492 w 5135807"/>
              <a:gd name="connsiteY8621" fmla="*/ 254722 h 3120348"/>
              <a:gd name="connsiteX8622" fmla="*/ 701492 w 5135807"/>
              <a:gd name="connsiteY8622" fmla="*/ 251828 h 3120348"/>
              <a:gd name="connsiteX8623" fmla="*/ 692820 w 5135807"/>
              <a:gd name="connsiteY8623" fmla="*/ 246039 h 3120348"/>
              <a:gd name="connsiteX8624" fmla="*/ 695711 w 5135807"/>
              <a:gd name="connsiteY8624" fmla="*/ 243144 h 3120348"/>
              <a:gd name="connsiteX8625" fmla="*/ 744852 w 5135807"/>
              <a:gd name="connsiteY8625" fmla="*/ 234460 h 3120348"/>
              <a:gd name="connsiteX8626" fmla="*/ 747743 w 5135807"/>
              <a:gd name="connsiteY8626" fmla="*/ 237355 h 3120348"/>
              <a:gd name="connsiteX8627" fmla="*/ 753524 w 5135807"/>
              <a:gd name="connsiteY8627" fmla="*/ 228671 h 3120348"/>
              <a:gd name="connsiteX8628" fmla="*/ 773759 w 5135807"/>
              <a:gd name="connsiteY8628" fmla="*/ 225777 h 3120348"/>
              <a:gd name="connsiteX8629" fmla="*/ 770869 w 5135807"/>
              <a:gd name="connsiteY8629" fmla="*/ 234460 h 3120348"/>
              <a:gd name="connsiteX8630" fmla="*/ 744852 w 5135807"/>
              <a:gd name="connsiteY8630" fmla="*/ 240250 h 3120348"/>
              <a:gd name="connsiteX8631" fmla="*/ 741962 w 5135807"/>
              <a:gd name="connsiteY8631" fmla="*/ 246039 h 3120348"/>
              <a:gd name="connsiteX8632" fmla="*/ 730399 w 5135807"/>
              <a:gd name="connsiteY8632" fmla="*/ 243144 h 3120348"/>
              <a:gd name="connsiteX8633" fmla="*/ 727508 w 5135807"/>
              <a:gd name="connsiteY8633" fmla="*/ 246039 h 3120348"/>
              <a:gd name="connsiteX8634" fmla="*/ 737626 w 5135807"/>
              <a:gd name="connsiteY8634" fmla="*/ 251104 h 3120348"/>
              <a:gd name="connsiteX8635" fmla="*/ 737691 w 5135807"/>
              <a:gd name="connsiteY8635" fmla="*/ 251137 h 3120348"/>
              <a:gd name="connsiteX8636" fmla="*/ 735006 w 5135807"/>
              <a:gd name="connsiteY8636" fmla="*/ 253049 h 3120348"/>
              <a:gd name="connsiteX8637" fmla="*/ 739071 w 5135807"/>
              <a:gd name="connsiteY8637" fmla="*/ 251828 h 3120348"/>
              <a:gd name="connsiteX8638" fmla="*/ 737691 w 5135807"/>
              <a:gd name="connsiteY8638" fmla="*/ 251137 h 3120348"/>
              <a:gd name="connsiteX8639" fmla="*/ 744852 w 5135807"/>
              <a:gd name="connsiteY8639" fmla="*/ 246039 h 3120348"/>
              <a:gd name="connsiteX8640" fmla="*/ 756415 w 5135807"/>
              <a:gd name="connsiteY8640" fmla="*/ 248933 h 3120348"/>
              <a:gd name="connsiteX8641" fmla="*/ 779541 w 5135807"/>
              <a:gd name="connsiteY8641" fmla="*/ 246039 h 3120348"/>
              <a:gd name="connsiteX8642" fmla="*/ 779541 w 5135807"/>
              <a:gd name="connsiteY8642" fmla="*/ 228671 h 3120348"/>
              <a:gd name="connsiteX8643" fmla="*/ 782431 w 5135807"/>
              <a:gd name="connsiteY8643" fmla="*/ 225777 h 3120348"/>
              <a:gd name="connsiteX8644" fmla="*/ 770869 w 5135807"/>
              <a:gd name="connsiteY8644" fmla="*/ 219987 h 3120348"/>
              <a:gd name="connsiteX8645" fmla="*/ 773759 w 5135807"/>
              <a:gd name="connsiteY8645" fmla="*/ 214198 h 3120348"/>
              <a:gd name="connsiteX8646" fmla="*/ 773759 w 5135807"/>
              <a:gd name="connsiteY8646" fmla="*/ 211304 h 3120348"/>
              <a:gd name="connsiteX8647" fmla="*/ 770869 w 5135807"/>
              <a:gd name="connsiteY8647" fmla="*/ 208409 h 3120348"/>
              <a:gd name="connsiteX8648" fmla="*/ 762196 w 5135807"/>
              <a:gd name="connsiteY8648" fmla="*/ 211304 h 3120348"/>
              <a:gd name="connsiteX8649" fmla="*/ 765087 w 5135807"/>
              <a:gd name="connsiteY8649" fmla="*/ 222882 h 3120348"/>
              <a:gd name="connsiteX8650" fmla="*/ 753524 w 5135807"/>
              <a:gd name="connsiteY8650" fmla="*/ 217093 h 3120348"/>
              <a:gd name="connsiteX8651" fmla="*/ 753524 w 5135807"/>
              <a:gd name="connsiteY8651" fmla="*/ 219987 h 3120348"/>
              <a:gd name="connsiteX8652" fmla="*/ 733290 w 5135807"/>
              <a:gd name="connsiteY8652" fmla="*/ 219987 h 3120348"/>
              <a:gd name="connsiteX8653" fmla="*/ 721727 w 5135807"/>
              <a:gd name="connsiteY8653" fmla="*/ 217093 h 3120348"/>
              <a:gd name="connsiteX8654" fmla="*/ 713055 w 5135807"/>
              <a:gd name="connsiteY8654" fmla="*/ 219987 h 3120348"/>
              <a:gd name="connsiteX8655" fmla="*/ 715945 w 5135807"/>
              <a:gd name="connsiteY8655" fmla="*/ 225777 h 3120348"/>
              <a:gd name="connsiteX8656" fmla="*/ 715945 w 5135807"/>
              <a:gd name="connsiteY8656" fmla="*/ 228671 h 3120348"/>
              <a:gd name="connsiteX8657" fmla="*/ 707273 w 5135807"/>
              <a:gd name="connsiteY8657" fmla="*/ 225777 h 3120348"/>
              <a:gd name="connsiteX8658" fmla="*/ 701492 w 5135807"/>
              <a:gd name="connsiteY8658" fmla="*/ 231566 h 3120348"/>
              <a:gd name="connsiteX8659" fmla="*/ 698601 w 5135807"/>
              <a:gd name="connsiteY8659" fmla="*/ 225777 h 3120348"/>
              <a:gd name="connsiteX8660" fmla="*/ 678367 w 5135807"/>
              <a:gd name="connsiteY8660" fmla="*/ 225777 h 3120348"/>
              <a:gd name="connsiteX8661" fmla="*/ 675476 w 5135807"/>
              <a:gd name="connsiteY8661" fmla="*/ 217093 h 3120348"/>
              <a:gd name="connsiteX8662" fmla="*/ 666804 w 5135807"/>
              <a:gd name="connsiteY8662" fmla="*/ 222882 h 3120348"/>
              <a:gd name="connsiteX8663" fmla="*/ 663913 w 5135807"/>
              <a:gd name="connsiteY8663" fmla="*/ 231566 h 3120348"/>
              <a:gd name="connsiteX8664" fmla="*/ 649460 w 5135807"/>
              <a:gd name="connsiteY8664" fmla="*/ 228671 h 3120348"/>
              <a:gd name="connsiteX8665" fmla="*/ 617662 w 5135807"/>
              <a:gd name="connsiteY8665" fmla="*/ 237355 h 3120348"/>
              <a:gd name="connsiteX8666" fmla="*/ 617662 w 5135807"/>
              <a:gd name="connsiteY8666" fmla="*/ 234460 h 3120348"/>
              <a:gd name="connsiteX8667" fmla="*/ 600318 w 5135807"/>
              <a:gd name="connsiteY8667" fmla="*/ 240250 h 3120348"/>
              <a:gd name="connsiteX8668" fmla="*/ 594537 w 5135807"/>
              <a:gd name="connsiteY8668" fmla="*/ 237355 h 3120348"/>
              <a:gd name="connsiteX8669" fmla="*/ 593124 w 5135807"/>
              <a:gd name="connsiteY8669" fmla="*/ 237196 h 3120348"/>
              <a:gd name="connsiteX8670" fmla="*/ 597427 w 5135807"/>
              <a:gd name="connsiteY8670" fmla="*/ 225777 h 3120348"/>
              <a:gd name="connsiteX8671" fmla="*/ 617662 w 5135807"/>
              <a:gd name="connsiteY8671" fmla="*/ 231566 h 3120348"/>
              <a:gd name="connsiteX8672" fmla="*/ 623443 w 5135807"/>
              <a:gd name="connsiteY8672" fmla="*/ 231566 h 3120348"/>
              <a:gd name="connsiteX8673" fmla="*/ 623443 w 5135807"/>
              <a:gd name="connsiteY8673" fmla="*/ 214198 h 3120348"/>
              <a:gd name="connsiteX8674" fmla="*/ 635006 w 5135807"/>
              <a:gd name="connsiteY8674" fmla="*/ 217093 h 3120348"/>
              <a:gd name="connsiteX8675" fmla="*/ 635006 w 5135807"/>
              <a:gd name="connsiteY8675" fmla="*/ 219987 h 3120348"/>
              <a:gd name="connsiteX8676" fmla="*/ 637897 w 5135807"/>
              <a:gd name="connsiteY8676" fmla="*/ 225777 h 3120348"/>
              <a:gd name="connsiteX8677" fmla="*/ 652350 w 5135807"/>
              <a:gd name="connsiteY8677" fmla="*/ 211304 h 3120348"/>
              <a:gd name="connsiteX8678" fmla="*/ 658132 w 5135807"/>
              <a:gd name="connsiteY8678" fmla="*/ 214198 h 3120348"/>
              <a:gd name="connsiteX8679" fmla="*/ 663913 w 5135807"/>
              <a:gd name="connsiteY8679" fmla="*/ 208409 h 3120348"/>
              <a:gd name="connsiteX8680" fmla="*/ 675476 w 5135807"/>
              <a:gd name="connsiteY8680" fmla="*/ 208409 h 3120348"/>
              <a:gd name="connsiteX8681" fmla="*/ 678367 w 5135807"/>
              <a:gd name="connsiteY8681" fmla="*/ 205515 h 3120348"/>
              <a:gd name="connsiteX8682" fmla="*/ 678367 w 5135807"/>
              <a:gd name="connsiteY8682" fmla="*/ 211304 h 3120348"/>
              <a:gd name="connsiteX8683" fmla="*/ 689929 w 5135807"/>
              <a:gd name="connsiteY8683" fmla="*/ 214198 h 3120348"/>
              <a:gd name="connsiteX8684" fmla="*/ 692820 w 5135807"/>
              <a:gd name="connsiteY8684" fmla="*/ 211304 h 3120348"/>
              <a:gd name="connsiteX8685" fmla="*/ 701492 w 5135807"/>
              <a:gd name="connsiteY8685" fmla="*/ 211304 h 3120348"/>
              <a:gd name="connsiteX8686" fmla="*/ 701492 w 5135807"/>
              <a:gd name="connsiteY8686" fmla="*/ 205515 h 3120348"/>
              <a:gd name="connsiteX8687" fmla="*/ 715945 w 5135807"/>
              <a:gd name="connsiteY8687" fmla="*/ 211304 h 3120348"/>
              <a:gd name="connsiteX8688" fmla="*/ 724618 w 5135807"/>
              <a:gd name="connsiteY8688" fmla="*/ 205515 h 3120348"/>
              <a:gd name="connsiteX8689" fmla="*/ 733290 w 5135807"/>
              <a:gd name="connsiteY8689" fmla="*/ 202620 h 3120348"/>
              <a:gd name="connsiteX8690" fmla="*/ 739071 w 5135807"/>
              <a:gd name="connsiteY8690" fmla="*/ 193936 h 3120348"/>
              <a:gd name="connsiteX8691" fmla="*/ 747743 w 5135807"/>
              <a:gd name="connsiteY8691" fmla="*/ 196831 h 3120348"/>
              <a:gd name="connsiteX8692" fmla="*/ 759306 w 5135807"/>
              <a:gd name="connsiteY8692" fmla="*/ 191042 h 3120348"/>
              <a:gd name="connsiteX8693" fmla="*/ 773759 w 5135807"/>
              <a:gd name="connsiteY8693" fmla="*/ 196831 h 3120348"/>
              <a:gd name="connsiteX8694" fmla="*/ 785322 w 5135807"/>
              <a:gd name="connsiteY8694" fmla="*/ 193936 h 3120348"/>
              <a:gd name="connsiteX8695" fmla="*/ 791103 w 5135807"/>
              <a:gd name="connsiteY8695" fmla="*/ 193936 h 3120348"/>
              <a:gd name="connsiteX8696" fmla="*/ 782431 w 5135807"/>
              <a:gd name="connsiteY8696" fmla="*/ 202620 h 3120348"/>
              <a:gd name="connsiteX8697" fmla="*/ 776650 w 5135807"/>
              <a:gd name="connsiteY8697" fmla="*/ 214198 h 3120348"/>
              <a:gd name="connsiteX8698" fmla="*/ 782431 w 5135807"/>
              <a:gd name="connsiteY8698" fmla="*/ 219987 h 3120348"/>
              <a:gd name="connsiteX8699" fmla="*/ 791103 w 5135807"/>
              <a:gd name="connsiteY8699" fmla="*/ 219987 h 3120348"/>
              <a:gd name="connsiteX8700" fmla="*/ 793994 w 5135807"/>
              <a:gd name="connsiteY8700" fmla="*/ 199725 h 3120348"/>
              <a:gd name="connsiteX8701" fmla="*/ 811338 w 5135807"/>
              <a:gd name="connsiteY8701" fmla="*/ 185253 h 3120348"/>
              <a:gd name="connsiteX8702" fmla="*/ 820010 w 5135807"/>
              <a:gd name="connsiteY8702" fmla="*/ 170780 h 3120348"/>
              <a:gd name="connsiteX8703" fmla="*/ 808448 w 5135807"/>
              <a:gd name="connsiteY8703" fmla="*/ 173674 h 3120348"/>
              <a:gd name="connsiteX8704" fmla="*/ 799775 w 5135807"/>
              <a:gd name="connsiteY8704" fmla="*/ 170780 h 3120348"/>
              <a:gd name="connsiteX8705" fmla="*/ 791103 w 5135807"/>
              <a:gd name="connsiteY8705" fmla="*/ 176569 h 3120348"/>
              <a:gd name="connsiteX8706" fmla="*/ 785322 w 5135807"/>
              <a:gd name="connsiteY8706" fmla="*/ 176569 h 3120348"/>
              <a:gd name="connsiteX8707" fmla="*/ 767978 w 5135807"/>
              <a:gd name="connsiteY8707" fmla="*/ 176569 h 3120348"/>
              <a:gd name="connsiteX8708" fmla="*/ 765087 w 5135807"/>
              <a:gd name="connsiteY8708" fmla="*/ 179464 h 3120348"/>
              <a:gd name="connsiteX8709" fmla="*/ 759306 w 5135807"/>
              <a:gd name="connsiteY8709" fmla="*/ 176569 h 3120348"/>
              <a:gd name="connsiteX8710" fmla="*/ 741962 w 5135807"/>
              <a:gd name="connsiteY8710" fmla="*/ 185253 h 3120348"/>
              <a:gd name="connsiteX8711" fmla="*/ 707273 w 5135807"/>
              <a:gd name="connsiteY8711" fmla="*/ 188147 h 3120348"/>
              <a:gd name="connsiteX8712" fmla="*/ 710164 w 5135807"/>
              <a:gd name="connsiteY8712" fmla="*/ 176569 h 3120348"/>
              <a:gd name="connsiteX8713" fmla="*/ 736180 w 5135807"/>
              <a:gd name="connsiteY8713" fmla="*/ 173674 h 3120348"/>
              <a:gd name="connsiteX8714" fmla="*/ 741962 w 5135807"/>
              <a:gd name="connsiteY8714" fmla="*/ 170780 h 3120348"/>
              <a:gd name="connsiteX8715" fmla="*/ 780399 w 5135807"/>
              <a:gd name="connsiteY8715" fmla="*/ 164086 h 3120348"/>
              <a:gd name="connsiteX8716" fmla="*/ 799277 w 5135807"/>
              <a:gd name="connsiteY8716" fmla="*/ 160799 h 3120348"/>
              <a:gd name="connsiteX8717" fmla="*/ 795801 w 5135807"/>
              <a:gd name="connsiteY8717" fmla="*/ 162820 h 3120348"/>
              <a:gd name="connsiteX8718" fmla="*/ 834464 w 5135807"/>
              <a:gd name="connsiteY8718" fmla="*/ 156307 h 3120348"/>
              <a:gd name="connsiteX8719" fmla="*/ 848917 w 5135807"/>
              <a:gd name="connsiteY8719" fmla="*/ 153412 h 3120348"/>
              <a:gd name="connsiteX8720" fmla="*/ 851356 w 5135807"/>
              <a:gd name="connsiteY8720" fmla="*/ 151648 h 3120348"/>
              <a:gd name="connsiteX8721" fmla="*/ 852402 w 5135807"/>
              <a:gd name="connsiteY8721" fmla="*/ 153219 h 3120348"/>
              <a:gd name="connsiteX8722" fmla="*/ 852961 w 5135807"/>
              <a:gd name="connsiteY8722" fmla="*/ 154582 h 3120348"/>
              <a:gd name="connsiteX8723" fmla="*/ 852169 w 5135807"/>
              <a:gd name="connsiteY8723" fmla="*/ 157754 h 3120348"/>
              <a:gd name="connsiteX8724" fmla="*/ 851808 w 5135807"/>
              <a:gd name="connsiteY8724" fmla="*/ 159201 h 3120348"/>
              <a:gd name="connsiteX8725" fmla="*/ 857589 w 5135807"/>
              <a:gd name="connsiteY8725" fmla="*/ 162096 h 3120348"/>
              <a:gd name="connsiteX8726" fmla="*/ 889387 w 5135807"/>
              <a:gd name="connsiteY8726" fmla="*/ 153412 h 3120348"/>
              <a:gd name="connsiteX8727" fmla="*/ 889387 w 5135807"/>
              <a:gd name="connsiteY8727" fmla="*/ 149714 h 3120348"/>
              <a:gd name="connsiteX8728" fmla="*/ 890471 w 5135807"/>
              <a:gd name="connsiteY8728" fmla="*/ 149794 h 3120348"/>
              <a:gd name="connsiteX8729" fmla="*/ 903601 w 5135807"/>
              <a:gd name="connsiteY8729" fmla="*/ 150379 h 3120348"/>
              <a:gd name="connsiteX8730" fmla="*/ 903072 w 5135807"/>
              <a:gd name="connsiteY8730" fmla="*/ 151332 h 3120348"/>
              <a:gd name="connsiteX8731" fmla="*/ 906731 w 5135807"/>
              <a:gd name="connsiteY8731" fmla="*/ 150518 h 3120348"/>
              <a:gd name="connsiteX8732" fmla="*/ 903601 w 5135807"/>
              <a:gd name="connsiteY8732" fmla="*/ 150379 h 3120348"/>
              <a:gd name="connsiteX8733" fmla="*/ 906731 w 5135807"/>
              <a:gd name="connsiteY8733" fmla="*/ 144729 h 3120348"/>
              <a:gd name="connsiteX8734" fmla="*/ 912512 w 5135807"/>
              <a:gd name="connsiteY8734" fmla="*/ 153412 h 3120348"/>
              <a:gd name="connsiteX8735" fmla="*/ 924075 w 5135807"/>
              <a:gd name="connsiteY8735" fmla="*/ 153412 h 3120348"/>
              <a:gd name="connsiteX8736" fmla="*/ 926966 w 5135807"/>
              <a:gd name="connsiteY8736" fmla="*/ 144729 h 3120348"/>
              <a:gd name="connsiteX8737" fmla="*/ 930916 w 5135807"/>
              <a:gd name="connsiteY8737" fmla="*/ 144729 h 3120348"/>
              <a:gd name="connsiteX8738" fmla="*/ 935638 w 5135807"/>
              <a:gd name="connsiteY8738" fmla="*/ 145045 h 3120348"/>
              <a:gd name="connsiteX8739" fmla="*/ 967435 w 5135807"/>
              <a:gd name="connsiteY8739" fmla="*/ 138939 h 3120348"/>
              <a:gd name="connsiteX8740" fmla="*/ 973217 w 5135807"/>
              <a:gd name="connsiteY8740" fmla="*/ 144729 h 3120348"/>
              <a:gd name="connsiteX8741" fmla="*/ 976107 w 5135807"/>
              <a:gd name="connsiteY8741" fmla="*/ 138939 h 3120348"/>
              <a:gd name="connsiteX8742" fmla="*/ 970326 w 5135807"/>
              <a:gd name="connsiteY8742" fmla="*/ 138939 h 3120348"/>
              <a:gd name="connsiteX8743" fmla="*/ 981889 w 5135807"/>
              <a:gd name="connsiteY8743" fmla="*/ 130256 h 3120348"/>
              <a:gd name="connsiteX8744" fmla="*/ 990561 w 5135807"/>
              <a:gd name="connsiteY8744" fmla="*/ 127361 h 3120348"/>
              <a:gd name="connsiteX8745" fmla="*/ 999233 w 5135807"/>
              <a:gd name="connsiteY8745" fmla="*/ 130256 h 3120348"/>
              <a:gd name="connsiteX8746" fmla="*/ 1002124 w 5135807"/>
              <a:gd name="connsiteY8746" fmla="*/ 127361 h 3120348"/>
              <a:gd name="connsiteX8747" fmla="*/ 996342 w 5135807"/>
              <a:gd name="connsiteY8747" fmla="*/ 124467 h 3120348"/>
              <a:gd name="connsiteX8748" fmla="*/ 1016577 w 5135807"/>
              <a:gd name="connsiteY8748" fmla="*/ 121572 h 3120348"/>
              <a:gd name="connsiteX8749" fmla="*/ 1025249 w 5135807"/>
              <a:gd name="connsiteY8749" fmla="*/ 124467 h 3120348"/>
              <a:gd name="connsiteX8750" fmla="*/ 1028140 w 5135807"/>
              <a:gd name="connsiteY8750" fmla="*/ 112888 h 3120348"/>
              <a:gd name="connsiteX8751" fmla="*/ 1048375 w 5135807"/>
              <a:gd name="connsiteY8751" fmla="*/ 104205 h 3120348"/>
              <a:gd name="connsiteX8752" fmla="*/ 1045484 w 5135807"/>
              <a:gd name="connsiteY8752" fmla="*/ 109994 h 3120348"/>
              <a:gd name="connsiteX8753" fmla="*/ 1028140 w 5135807"/>
              <a:gd name="connsiteY8753" fmla="*/ 121572 h 3120348"/>
              <a:gd name="connsiteX8754" fmla="*/ 1039703 w 5135807"/>
              <a:gd name="connsiteY8754" fmla="*/ 133150 h 3120348"/>
              <a:gd name="connsiteX8755" fmla="*/ 1039703 w 5135807"/>
              <a:gd name="connsiteY8755" fmla="*/ 136045 h 3120348"/>
              <a:gd name="connsiteX8756" fmla="*/ 1048375 w 5135807"/>
              <a:gd name="connsiteY8756" fmla="*/ 136045 h 3120348"/>
              <a:gd name="connsiteX8757" fmla="*/ 1045484 w 5135807"/>
              <a:gd name="connsiteY8757" fmla="*/ 141834 h 3120348"/>
              <a:gd name="connsiteX8758" fmla="*/ 1033921 w 5135807"/>
              <a:gd name="connsiteY8758" fmla="*/ 138939 h 3120348"/>
              <a:gd name="connsiteX8759" fmla="*/ 1028140 w 5135807"/>
              <a:gd name="connsiteY8759" fmla="*/ 150518 h 3120348"/>
              <a:gd name="connsiteX8760" fmla="*/ 1045484 w 5135807"/>
              <a:gd name="connsiteY8760" fmla="*/ 153412 h 3120348"/>
              <a:gd name="connsiteX8761" fmla="*/ 1057047 w 5135807"/>
              <a:gd name="connsiteY8761" fmla="*/ 150518 h 3120348"/>
              <a:gd name="connsiteX8762" fmla="*/ 1065719 w 5135807"/>
              <a:gd name="connsiteY8762" fmla="*/ 144729 h 3120348"/>
              <a:gd name="connsiteX8763" fmla="*/ 1068369 w 5135807"/>
              <a:gd name="connsiteY8763" fmla="*/ 144729 h 3120348"/>
              <a:gd name="connsiteX8764" fmla="*/ 1069106 w 5135807"/>
              <a:gd name="connsiteY8764" fmla="*/ 145678 h 3120348"/>
              <a:gd name="connsiteX8765" fmla="*/ 1069430 w 5135807"/>
              <a:gd name="connsiteY8765" fmla="*/ 145550 h 3120348"/>
              <a:gd name="connsiteX8766" fmla="*/ 1074391 w 5135807"/>
              <a:gd name="connsiteY8766" fmla="*/ 153412 h 3120348"/>
              <a:gd name="connsiteX8767" fmla="*/ 1075859 w 5135807"/>
              <a:gd name="connsiteY8767" fmla="*/ 150471 h 3120348"/>
              <a:gd name="connsiteX8768" fmla="*/ 1077914 w 5135807"/>
              <a:gd name="connsiteY8768" fmla="*/ 150427 h 3120348"/>
              <a:gd name="connsiteX8769" fmla="*/ 1077341 w 5135807"/>
              <a:gd name="connsiteY8769" fmla="*/ 147889 h 3120348"/>
              <a:gd name="connsiteX8770" fmla="*/ 1091735 w 5135807"/>
              <a:gd name="connsiteY8770" fmla="*/ 144729 h 3120348"/>
              <a:gd name="connsiteX8771" fmla="*/ 1091735 w 5135807"/>
              <a:gd name="connsiteY8771" fmla="*/ 141834 h 3120348"/>
              <a:gd name="connsiteX8772" fmla="*/ 1097516 w 5135807"/>
              <a:gd name="connsiteY8772" fmla="*/ 150518 h 3120348"/>
              <a:gd name="connsiteX8773" fmla="*/ 1077281 w 5135807"/>
              <a:gd name="connsiteY8773" fmla="*/ 153412 h 3120348"/>
              <a:gd name="connsiteX8774" fmla="*/ 1094626 w 5135807"/>
              <a:gd name="connsiteY8774" fmla="*/ 167885 h 3120348"/>
              <a:gd name="connsiteX8775" fmla="*/ 1085954 w 5135807"/>
              <a:gd name="connsiteY8775" fmla="*/ 176569 h 3120348"/>
              <a:gd name="connsiteX8776" fmla="*/ 1068609 w 5135807"/>
              <a:gd name="connsiteY8776" fmla="*/ 182358 h 3120348"/>
              <a:gd name="connsiteX8777" fmla="*/ 1071500 w 5135807"/>
              <a:gd name="connsiteY8777" fmla="*/ 188147 h 3120348"/>
              <a:gd name="connsiteX8778" fmla="*/ 1068609 w 5135807"/>
              <a:gd name="connsiteY8778" fmla="*/ 191042 h 3120348"/>
              <a:gd name="connsiteX8779" fmla="*/ 1080172 w 5135807"/>
              <a:gd name="connsiteY8779" fmla="*/ 202620 h 3120348"/>
              <a:gd name="connsiteX8780" fmla="*/ 1088844 w 5135807"/>
              <a:gd name="connsiteY8780" fmla="*/ 202620 h 3120348"/>
              <a:gd name="connsiteX8781" fmla="*/ 1071500 w 5135807"/>
              <a:gd name="connsiteY8781" fmla="*/ 217093 h 3120348"/>
              <a:gd name="connsiteX8782" fmla="*/ 1065719 w 5135807"/>
              <a:gd name="connsiteY8782" fmla="*/ 211304 h 3120348"/>
              <a:gd name="connsiteX8783" fmla="*/ 1048375 w 5135807"/>
              <a:gd name="connsiteY8783" fmla="*/ 219987 h 3120348"/>
              <a:gd name="connsiteX8784" fmla="*/ 1045484 w 5135807"/>
              <a:gd name="connsiteY8784" fmla="*/ 222882 h 3120348"/>
              <a:gd name="connsiteX8785" fmla="*/ 1054156 w 5135807"/>
              <a:gd name="connsiteY8785" fmla="*/ 225777 h 3120348"/>
              <a:gd name="connsiteX8786" fmla="*/ 1045484 w 5135807"/>
              <a:gd name="connsiteY8786" fmla="*/ 228671 h 3120348"/>
              <a:gd name="connsiteX8787" fmla="*/ 1033921 w 5135807"/>
              <a:gd name="connsiteY8787" fmla="*/ 234460 h 3120348"/>
              <a:gd name="connsiteX8788" fmla="*/ 1036812 w 5135807"/>
              <a:gd name="connsiteY8788" fmla="*/ 228671 h 3120348"/>
              <a:gd name="connsiteX8789" fmla="*/ 1022358 w 5135807"/>
              <a:gd name="connsiteY8789" fmla="*/ 228671 h 3120348"/>
              <a:gd name="connsiteX8790" fmla="*/ 1010796 w 5135807"/>
              <a:gd name="connsiteY8790" fmla="*/ 240250 h 3120348"/>
              <a:gd name="connsiteX8791" fmla="*/ 1022358 w 5135807"/>
              <a:gd name="connsiteY8791" fmla="*/ 246039 h 3120348"/>
              <a:gd name="connsiteX8792" fmla="*/ 1019468 w 5135807"/>
              <a:gd name="connsiteY8792" fmla="*/ 248933 h 3120348"/>
              <a:gd name="connsiteX8793" fmla="*/ 1031030 w 5135807"/>
              <a:gd name="connsiteY8793" fmla="*/ 248933 h 3120348"/>
              <a:gd name="connsiteX8794" fmla="*/ 1028862 w 5135807"/>
              <a:gd name="connsiteY8794" fmla="*/ 256893 h 3120348"/>
              <a:gd name="connsiteX8795" fmla="*/ 1025610 w 5135807"/>
              <a:gd name="connsiteY8795" fmla="*/ 258703 h 3120348"/>
              <a:gd name="connsiteX8796" fmla="*/ 1022358 w 5135807"/>
              <a:gd name="connsiteY8796" fmla="*/ 263406 h 3120348"/>
              <a:gd name="connsiteX8797" fmla="*/ 1042593 w 5135807"/>
              <a:gd name="connsiteY8797" fmla="*/ 257617 h 3120348"/>
              <a:gd name="connsiteX8798" fmla="*/ 1054156 w 5135807"/>
              <a:gd name="connsiteY8798" fmla="*/ 246039 h 3120348"/>
              <a:gd name="connsiteX8799" fmla="*/ 1088844 w 5135807"/>
              <a:gd name="connsiteY8799" fmla="*/ 243144 h 3120348"/>
              <a:gd name="connsiteX8800" fmla="*/ 1109079 w 5135807"/>
              <a:gd name="connsiteY8800" fmla="*/ 231566 h 3120348"/>
              <a:gd name="connsiteX8801" fmla="*/ 1111970 w 5135807"/>
              <a:gd name="connsiteY8801" fmla="*/ 231566 h 3120348"/>
              <a:gd name="connsiteX8802" fmla="*/ 1097516 w 5135807"/>
              <a:gd name="connsiteY8802" fmla="*/ 240250 h 3120348"/>
              <a:gd name="connsiteX8803" fmla="*/ 1094626 w 5135807"/>
              <a:gd name="connsiteY8803" fmla="*/ 248933 h 3120348"/>
              <a:gd name="connsiteX8804" fmla="*/ 1097516 w 5135807"/>
              <a:gd name="connsiteY8804" fmla="*/ 251828 h 3120348"/>
              <a:gd name="connsiteX8805" fmla="*/ 1117751 w 5135807"/>
              <a:gd name="connsiteY8805" fmla="*/ 251828 h 3120348"/>
              <a:gd name="connsiteX8806" fmla="*/ 1117751 w 5135807"/>
              <a:gd name="connsiteY8806" fmla="*/ 254722 h 3120348"/>
              <a:gd name="connsiteX8807" fmla="*/ 1146658 w 5135807"/>
              <a:gd name="connsiteY8807" fmla="*/ 251828 h 3120348"/>
              <a:gd name="connsiteX8808" fmla="*/ 1164002 w 5135807"/>
              <a:gd name="connsiteY8808" fmla="*/ 257617 h 3120348"/>
              <a:gd name="connsiteX8809" fmla="*/ 1155330 w 5135807"/>
              <a:gd name="connsiteY8809" fmla="*/ 266301 h 3120348"/>
              <a:gd name="connsiteX8810" fmla="*/ 1169783 w 5135807"/>
              <a:gd name="connsiteY8810" fmla="*/ 277879 h 3120348"/>
              <a:gd name="connsiteX8811" fmla="*/ 1152078 w 5135807"/>
              <a:gd name="connsiteY8811" fmla="*/ 270281 h 3120348"/>
              <a:gd name="connsiteX8812" fmla="*/ 1149806 w 5135807"/>
              <a:gd name="connsiteY8812" fmla="*/ 269306 h 3120348"/>
              <a:gd name="connsiteX8813" fmla="*/ 1150020 w 5135807"/>
              <a:gd name="connsiteY8813" fmla="*/ 268723 h 3120348"/>
              <a:gd name="connsiteX8814" fmla="*/ 1152078 w 5135807"/>
              <a:gd name="connsiteY8814" fmla="*/ 266662 h 3120348"/>
              <a:gd name="connsiteX8815" fmla="*/ 1151581 w 5135807"/>
              <a:gd name="connsiteY8815" fmla="*/ 266346 h 3120348"/>
              <a:gd name="connsiteX8816" fmla="*/ 1150895 w 5135807"/>
              <a:gd name="connsiteY8816" fmla="*/ 266342 h 3120348"/>
              <a:gd name="connsiteX8817" fmla="*/ 1151491 w 5135807"/>
              <a:gd name="connsiteY8817" fmla="*/ 264718 h 3120348"/>
              <a:gd name="connsiteX8818" fmla="*/ 1150633 w 5135807"/>
              <a:gd name="connsiteY8818" fmla="*/ 263768 h 3120348"/>
              <a:gd name="connsiteX8819" fmla="*/ 1148312 w 5135807"/>
              <a:gd name="connsiteY8819" fmla="*/ 266327 h 3120348"/>
              <a:gd name="connsiteX8820" fmla="*/ 1143767 w 5135807"/>
              <a:gd name="connsiteY8820" fmla="*/ 266301 h 3120348"/>
              <a:gd name="connsiteX8821" fmla="*/ 1143767 w 5135807"/>
              <a:gd name="connsiteY8821" fmla="*/ 269195 h 3120348"/>
              <a:gd name="connsiteX8822" fmla="*/ 1147065 w 5135807"/>
              <a:gd name="connsiteY8822" fmla="*/ 267703 h 3120348"/>
              <a:gd name="connsiteX8823" fmla="*/ 1148312 w 5135807"/>
              <a:gd name="connsiteY8823" fmla="*/ 266327 h 3120348"/>
              <a:gd name="connsiteX8824" fmla="*/ 1150895 w 5135807"/>
              <a:gd name="connsiteY8824" fmla="*/ 266342 h 3120348"/>
              <a:gd name="connsiteX8825" fmla="*/ 1150020 w 5135807"/>
              <a:gd name="connsiteY8825" fmla="*/ 268723 h 3120348"/>
              <a:gd name="connsiteX8826" fmla="*/ 1149549 w 5135807"/>
              <a:gd name="connsiteY8826" fmla="*/ 269195 h 3120348"/>
              <a:gd name="connsiteX8827" fmla="*/ 1149806 w 5135807"/>
              <a:gd name="connsiteY8827" fmla="*/ 269306 h 3120348"/>
              <a:gd name="connsiteX8828" fmla="*/ 1146658 w 5135807"/>
              <a:gd name="connsiteY8828" fmla="*/ 277879 h 3120348"/>
              <a:gd name="connsiteX8829" fmla="*/ 1143767 w 5135807"/>
              <a:gd name="connsiteY8829" fmla="*/ 283668 h 3120348"/>
              <a:gd name="connsiteX8830" fmla="*/ 1152439 w 5135807"/>
              <a:gd name="connsiteY8830" fmla="*/ 286563 h 3120348"/>
              <a:gd name="connsiteX8831" fmla="*/ 1152439 w 5135807"/>
              <a:gd name="connsiteY8831" fmla="*/ 301036 h 3120348"/>
              <a:gd name="connsiteX8832" fmla="*/ 1133905 w 5135807"/>
              <a:gd name="connsiteY8832" fmla="*/ 305675 h 3120348"/>
              <a:gd name="connsiteX8833" fmla="*/ 1134373 w 5135807"/>
              <a:gd name="connsiteY8833" fmla="*/ 303930 h 3120348"/>
              <a:gd name="connsiteX8834" fmla="*/ 1129314 w 5135807"/>
              <a:gd name="connsiteY8834" fmla="*/ 306825 h 3120348"/>
              <a:gd name="connsiteX8835" fmla="*/ 1132205 w 5135807"/>
              <a:gd name="connsiteY8835" fmla="*/ 306101 h 3120348"/>
              <a:gd name="connsiteX8836" fmla="*/ 1133905 w 5135807"/>
              <a:gd name="connsiteY8836" fmla="*/ 305675 h 3120348"/>
              <a:gd name="connsiteX8837" fmla="*/ 1133379 w 5135807"/>
              <a:gd name="connsiteY8837" fmla="*/ 307639 h 3120348"/>
              <a:gd name="connsiteX8838" fmla="*/ 1117751 w 5135807"/>
              <a:gd name="connsiteY8838" fmla="*/ 318403 h 3120348"/>
              <a:gd name="connsiteX8839" fmla="*/ 1106188 w 5135807"/>
              <a:gd name="connsiteY8839" fmla="*/ 312614 h 3120348"/>
              <a:gd name="connsiteX8840" fmla="*/ 1091735 w 5135807"/>
              <a:gd name="connsiteY8840" fmla="*/ 318403 h 3120348"/>
              <a:gd name="connsiteX8841" fmla="*/ 1106188 w 5135807"/>
              <a:gd name="connsiteY8841" fmla="*/ 321298 h 3120348"/>
              <a:gd name="connsiteX8842" fmla="*/ 1100407 w 5135807"/>
              <a:gd name="connsiteY8842" fmla="*/ 329981 h 3120348"/>
              <a:gd name="connsiteX8843" fmla="*/ 1109079 w 5135807"/>
              <a:gd name="connsiteY8843" fmla="*/ 329981 h 3120348"/>
              <a:gd name="connsiteX8844" fmla="*/ 1111970 w 5135807"/>
              <a:gd name="connsiteY8844" fmla="*/ 321298 h 3120348"/>
              <a:gd name="connsiteX8845" fmla="*/ 1126423 w 5135807"/>
              <a:gd name="connsiteY8845" fmla="*/ 324192 h 3120348"/>
              <a:gd name="connsiteX8846" fmla="*/ 1126423 w 5135807"/>
              <a:gd name="connsiteY8846" fmla="*/ 329981 h 3120348"/>
              <a:gd name="connsiteX8847" fmla="*/ 1143767 w 5135807"/>
              <a:gd name="connsiteY8847" fmla="*/ 338665 h 3120348"/>
              <a:gd name="connsiteX8848" fmla="*/ 1143767 w 5135807"/>
              <a:gd name="connsiteY8848" fmla="*/ 341560 h 3120348"/>
              <a:gd name="connsiteX8849" fmla="*/ 1152439 w 5135807"/>
              <a:gd name="connsiteY8849" fmla="*/ 341560 h 3120348"/>
              <a:gd name="connsiteX8850" fmla="*/ 1152439 w 5135807"/>
              <a:gd name="connsiteY8850" fmla="*/ 353138 h 3120348"/>
              <a:gd name="connsiteX8851" fmla="*/ 1166893 w 5135807"/>
              <a:gd name="connsiteY8851" fmla="*/ 344454 h 3120348"/>
              <a:gd name="connsiteX8852" fmla="*/ 1175565 w 5135807"/>
              <a:gd name="connsiteY8852" fmla="*/ 344454 h 3120348"/>
              <a:gd name="connsiteX8853" fmla="*/ 1198690 w 5135807"/>
              <a:gd name="connsiteY8853" fmla="*/ 338665 h 3120348"/>
              <a:gd name="connsiteX8854" fmla="*/ 1204472 w 5135807"/>
              <a:gd name="connsiteY8854" fmla="*/ 324192 h 3120348"/>
              <a:gd name="connsiteX8855" fmla="*/ 1224707 w 5135807"/>
              <a:gd name="connsiteY8855" fmla="*/ 324192 h 3120348"/>
              <a:gd name="connsiteX8856" fmla="*/ 1227597 w 5135807"/>
              <a:gd name="connsiteY8856" fmla="*/ 312614 h 3120348"/>
              <a:gd name="connsiteX8857" fmla="*/ 1233379 w 5135807"/>
              <a:gd name="connsiteY8857" fmla="*/ 301036 h 3120348"/>
              <a:gd name="connsiteX8858" fmla="*/ 1233379 w 5135807"/>
              <a:gd name="connsiteY8858" fmla="*/ 303930 h 3120348"/>
              <a:gd name="connsiteX8859" fmla="*/ 1250723 w 5135807"/>
              <a:gd name="connsiteY8859" fmla="*/ 309719 h 3120348"/>
              <a:gd name="connsiteX8860" fmla="*/ 1259395 w 5135807"/>
              <a:gd name="connsiteY8860" fmla="*/ 309719 h 3120348"/>
              <a:gd name="connsiteX8861" fmla="*/ 1250723 w 5135807"/>
              <a:gd name="connsiteY8861" fmla="*/ 303930 h 3120348"/>
              <a:gd name="connsiteX8862" fmla="*/ 1262285 w 5135807"/>
              <a:gd name="connsiteY8862" fmla="*/ 295246 h 3120348"/>
              <a:gd name="connsiteX8863" fmla="*/ 1276739 w 5135807"/>
              <a:gd name="connsiteY8863" fmla="*/ 303930 h 3120348"/>
              <a:gd name="connsiteX8864" fmla="*/ 1289926 w 5135807"/>
              <a:gd name="connsiteY8864" fmla="*/ 301730 h 3120348"/>
              <a:gd name="connsiteX8865" fmla="*/ 1283559 w 5135807"/>
              <a:gd name="connsiteY8865" fmla="*/ 304292 h 3120348"/>
              <a:gd name="connsiteX8866" fmla="*/ 1296974 w 5135807"/>
              <a:gd name="connsiteY8866" fmla="*/ 301036 h 3120348"/>
              <a:gd name="connsiteX8867" fmla="*/ 1294083 w 5135807"/>
              <a:gd name="connsiteY8867" fmla="*/ 301036 h 3120348"/>
              <a:gd name="connsiteX8868" fmla="*/ 1291915 w 5135807"/>
              <a:gd name="connsiteY8868" fmla="*/ 301397 h 3120348"/>
              <a:gd name="connsiteX8869" fmla="*/ 1289926 w 5135807"/>
              <a:gd name="connsiteY8869" fmla="*/ 301730 h 3120348"/>
              <a:gd name="connsiteX8870" fmla="*/ 1294010 w 5135807"/>
              <a:gd name="connsiteY8870" fmla="*/ 300086 h 3120348"/>
              <a:gd name="connsiteX8871" fmla="*/ 1314318 w 5135807"/>
              <a:gd name="connsiteY8871" fmla="*/ 292352 h 3120348"/>
              <a:gd name="connsiteX8872" fmla="*/ 1357678 w 5135807"/>
              <a:gd name="connsiteY8872" fmla="*/ 266301 h 3120348"/>
              <a:gd name="connsiteX8873" fmla="*/ 1351897 w 5135807"/>
              <a:gd name="connsiteY8873" fmla="*/ 254722 h 3120348"/>
              <a:gd name="connsiteX8874" fmla="*/ 1357678 w 5135807"/>
              <a:gd name="connsiteY8874" fmla="*/ 254722 h 3120348"/>
              <a:gd name="connsiteX8875" fmla="*/ 1377913 w 5135807"/>
              <a:gd name="connsiteY8875" fmla="*/ 251828 h 3120348"/>
              <a:gd name="connsiteX8876" fmla="*/ 1369241 w 5135807"/>
              <a:gd name="connsiteY8876" fmla="*/ 257617 h 3120348"/>
              <a:gd name="connsiteX8877" fmla="*/ 1369241 w 5135807"/>
              <a:gd name="connsiteY8877" fmla="*/ 263406 h 3120348"/>
              <a:gd name="connsiteX8878" fmla="*/ 1369241 w 5135807"/>
              <a:gd name="connsiteY8878" fmla="*/ 269195 h 3120348"/>
              <a:gd name="connsiteX8879" fmla="*/ 1377913 w 5135807"/>
              <a:gd name="connsiteY8879" fmla="*/ 272090 h 3120348"/>
              <a:gd name="connsiteX8880" fmla="*/ 1386585 w 5135807"/>
              <a:gd name="connsiteY8880" fmla="*/ 248933 h 3120348"/>
              <a:gd name="connsiteX8881" fmla="*/ 1389476 w 5135807"/>
              <a:gd name="connsiteY8881" fmla="*/ 246039 h 3120348"/>
              <a:gd name="connsiteX8882" fmla="*/ 1395257 w 5135807"/>
              <a:gd name="connsiteY8882" fmla="*/ 257617 h 3120348"/>
              <a:gd name="connsiteX8883" fmla="*/ 1409711 w 5135807"/>
              <a:gd name="connsiteY8883" fmla="*/ 248933 h 3120348"/>
              <a:gd name="connsiteX8884" fmla="*/ 1418383 w 5135807"/>
              <a:gd name="connsiteY8884" fmla="*/ 254722 h 3120348"/>
              <a:gd name="connsiteX8885" fmla="*/ 1426863 w 5135807"/>
              <a:gd name="connsiteY8885" fmla="*/ 248354 h 3120348"/>
              <a:gd name="connsiteX8886" fmla="*/ 1435727 w 5135807"/>
              <a:gd name="connsiteY8886" fmla="*/ 251828 h 3120348"/>
              <a:gd name="connsiteX8887" fmla="*/ 1447289 w 5135807"/>
              <a:gd name="connsiteY8887" fmla="*/ 240250 h 3120348"/>
              <a:gd name="connsiteX8888" fmla="*/ 1464634 w 5135807"/>
              <a:gd name="connsiteY8888" fmla="*/ 237355 h 3120348"/>
              <a:gd name="connsiteX8889" fmla="*/ 1479087 w 5135807"/>
              <a:gd name="connsiteY8889" fmla="*/ 225777 h 3120348"/>
              <a:gd name="connsiteX8890" fmla="*/ 1479087 w 5135807"/>
              <a:gd name="connsiteY8890" fmla="*/ 217093 h 3120348"/>
              <a:gd name="connsiteX8891" fmla="*/ 1484868 w 5135807"/>
              <a:gd name="connsiteY8891" fmla="*/ 214198 h 3120348"/>
              <a:gd name="connsiteX8892" fmla="*/ 1493540 w 5135807"/>
              <a:gd name="connsiteY8892" fmla="*/ 219987 h 3120348"/>
              <a:gd name="connsiteX8893" fmla="*/ 1502213 w 5135807"/>
              <a:gd name="connsiteY8893" fmla="*/ 211304 h 3120348"/>
              <a:gd name="connsiteX8894" fmla="*/ 1505103 w 5135807"/>
              <a:gd name="connsiteY8894" fmla="*/ 217093 h 3120348"/>
              <a:gd name="connsiteX8895" fmla="*/ 1519557 w 5135807"/>
              <a:gd name="connsiteY8895" fmla="*/ 208409 h 3120348"/>
              <a:gd name="connsiteX8896" fmla="*/ 1532204 w 5135807"/>
              <a:gd name="connsiteY8896" fmla="*/ 205876 h 3120348"/>
              <a:gd name="connsiteX8897" fmla="*/ 1533277 w 5135807"/>
              <a:gd name="connsiteY8897" fmla="*/ 205661 h 3120348"/>
              <a:gd name="connsiteX8898" fmla="*/ 1530758 w 5135807"/>
              <a:gd name="connsiteY8898" fmla="*/ 207957 h 3120348"/>
              <a:gd name="connsiteX8899" fmla="*/ 1534010 w 5135807"/>
              <a:gd name="connsiteY8899" fmla="*/ 205515 h 3120348"/>
              <a:gd name="connsiteX8900" fmla="*/ 1533277 w 5135807"/>
              <a:gd name="connsiteY8900" fmla="*/ 205661 h 3120348"/>
              <a:gd name="connsiteX8901" fmla="*/ 1539791 w 5135807"/>
              <a:gd name="connsiteY8901" fmla="*/ 199725 h 3120348"/>
              <a:gd name="connsiteX8902" fmla="*/ 1542682 w 5135807"/>
              <a:gd name="connsiteY8902" fmla="*/ 202620 h 3120348"/>
              <a:gd name="connsiteX8903" fmla="*/ 1551354 w 5135807"/>
              <a:gd name="connsiteY8903" fmla="*/ 188147 h 3120348"/>
              <a:gd name="connsiteX8904" fmla="*/ 1571589 w 5135807"/>
              <a:gd name="connsiteY8904" fmla="*/ 188147 h 3120348"/>
              <a:gd name="connsiteX8905" fmla="*/ 1574480 w 5135807"/>
              <a:gd name="connsiteY8905" fmla="*/ 185253 h 3120348"/>
              <a:gd name="connsiteX8906" fmla="*/ 1557136 w 5135807"/>
              <a:gd name="connsiteY8906" fmla="*/ 179464 h 3120348"/>
              <a:gd name="connsiteX8907" fmla="*/ 1568698 w 5135807"/>
              <a:gd name="connsiteY8907" fmla="*/ 176569 h 3120348"/>
              <a:gd name="connsiteX8908" fmla="*/ 1571589 w 5135807"/>
              <a:gd name="connsiteY8908" fmla="*/ 179464 h 3120348"/>
              <a:gd name="connsiteX8909" fmla="*/ 1580261 w 5135807"/>
              <a:gd name="connsiteY8909" fmla="*/ 173674 h 3120348"/>
              <a:gd name="connsiteX8910" fmla="*/ 1588933 w 5135807"/>
              <a:gd name="connsiteY8910" fmla="*/ 179464 h 3120348"/>
              <a:gd name="connsiteX8911" fmla="*/ 1600496 w 5135807"/>
              <a:gd name="connsiteY8911" fmla="*/ 173674 h 3120348"/>
              <a:gd name="connsiteX8912" fmla="*/ 1617840 w 5135807"/>
              <a:gd name="connsiteY8912" fmla="*/ 170780 h 3120348"/>
              <a:gd name="connsiteX8913" fmla="*/ 1620731 w 5135807"/>
              <a:gd name="connsiteY8913" fmla="*/ 173674 h 3120348"/>
              <a:gd name="connsiteX8914" fmla="*/ 1635907 w 5135807"/>
              <a:gd name="connsiteY8914" fmla="*/ 166076 h 3120348"/>
              <a:gd name="connsiteX8915" fmla="*/ 1637034 w 5135807"/>
              <a:gd name="connsiteY8915" fmla="*/ 165512 h 3120348"/>
              <a:gd name="connsiteX8916" fmla="*/ 1643856 w 5135807"/>
              <a:gd name="connsiteY8916" fmla="*/ 164991 h 3120348"/>
              <a:gd name="connsiteX8917" fmla="*/ 1646747 w 5135807"/>
              <a:gd name="connsiteY8917" fmla="*/ 153412 h 3120348"/>
              <a:gd name="connsiteX8918" fmla="*/ 1672763 w 5135807"/>
              <a:gd name="connsiteY8918" fmla="*/ 150518 h 3120348"/>
              <a:gd name="connsiteX8919" fmla="*/ 1678544 w 5135807"/>
              <a:gd name="connsiteY8919" fmla="*/ 144729 h 3120348"/>
              <a:gd name="connsiteX8920" fmla="*/ 1690107 w 5135807"/>
              <a:gd name="connsiteY8920" fmla="*/ 144729 h 3120348"/>
              <a:gd name="connsiteX8921" fmla="*/ 1698779 w 5135807"/>
              <a:gd name="connsiteY8921" fmla="*/ 133150 h 3120348"/>
              <a:gd name="connsiteX8922" fmla="*/ 1716123 w 5135807"/>
              <a:gd name="connsiteY8922" fmla="*/ 127361 h 3120348"/>
              <a:gd name="connsiteX8923" fmla="*/ 1724795 w 5135807"/>
              <a:gd name="connsiteY8923" fmla="*/ 115783 h 3120348"/>
              <a:gd name="connsiteX8924" fmla="*/ 1745030 w 5135807"/>
              <a:gd name="connsiteY8924" fmla="*/ 104205 h 3120348"/>
              <a:gd name="connsiteX8925" fmla="*/ 1750812 w 5135807"/>
              <a:gd name="connsiteY8925" fmla="*/ 109994 h 3120348"/>
              <a:gd name="connsiteX8926" fmla="*/ 1759484 w 5135807"/>
              <a:gd name="connsiteY8926" fmla="*/ 109994 h 3120348"/>
              <a:gd name="connsiteX8927" fmla="*/ 1768156 w 5135807"/>
              <a:gd name="connsiteY8927" fmla="*/ 101310 h 3120348"/>
              <a:gd name="connsiteX8928" fmla="*/ 1791281 w 5135807"/>
              <a:gd name="connsiteY8928" fmla="*/ 98416 h 3120348"/>
              <a:gd name="connsiteX8929" fmla="*/ 1805735 w 5135807"/>
              <a:gd name="connsiteY8929" fmla="*/ 89732 h 3120348"/>
              <a:gd name="connsiteX8930" fmla="*/ 1794172 w 5135807"/>
              <a:gd name="connsiteY8930" fmla="*/ 81048 h 3120348"/>
              <a:gd name="connsiteX8931" fmla="*/ 1782609 w 5135807"/>
              <a:gd name="connsiteY8931" fmla="*/ 81048 h 3120348"/>
              <a:gd name="connsiteX8932" fmla="*/ 1794172 w 5135807"/>
              <a:gd name="connsiteY8932" fmla="*/ 78153 h 3120348"/>
              <a:gd name="connsiteX8933" fmla="*/ 1808625 w 5135807"/>
              <a:gd name="connsiteY8933" fmla="*/ 83943 h 3120348"/>
              <a:gd name="connsiteX8934" fmla="*/ 1811516 w 5135807"/>
              <a:gd name="connsiteY8934" fmla="*/ 92626 h 3120348"/>
              <a:gd name="connsiteX8935" fmla="*/ 1825969 w 5135807"/>
              <a:gd name="connsiteY8935" fmla="*/ 86837 h 3120348"/>
              <a:gd name="connsiteX8936" fmla="*/ 1825969 w 5135807"/>
              <a:gd name="connsiteY8936" fmla="*/ 78153 h 3120348"/>
              <a:gd name="connsiteX8937" fmla="*/ 1840423 w 5135807"/>
              <a:gd name="connsiteY8937" fmla="*/ 78153 h 3120348"/>
              <a:gd name="connsiteX8938" fmla="*/ 1843314 w 5135807"/>
              <a:gd name="connsiteY8938" fmla="*/ 66575 h 3120348"/>
              <a:gd name="connsiteX8939" fmla="*/ 1846204 w 5135807"/>
              <a:gd name="connsiteY8939" fmla="*/ 72364 h 3120348"/>
              <a:gd name="connsiteX8940" fmla="*/ 1863548 w 5135807"/>
              <a:gd name="connsiteY8940" fmla="*/ 57891 h 3120348"/>
              <a:gd name="connsiteX8941" fmla="*/ 1857767 w 5135807"/>
              <a:gd name="connsiteY8941" fmla="*/ 54997 h 3120348"/>
              <a:gd name="connsiteX8942" fmla="*/ 1872220 w 5135807"/>
              <a:gd name="connsiteY8942" fmla="*/ 49208 h 3120348"/>
              <a:gd name="connsiteX8943" fmla="*/ 1886674 w 5135807"/>
              <a:gd name="connsiteY8943" fmla="*/ 54997 h 3120348"/>
              <a:gd name="connsiteX8944" fmla="*/ 1895346 w 5135807"/>
              <a:gd name="connsiteY8944" fmla="*/ 43419 h 3120348"/>
              <a:gd name="connsiteX8945" fmla="*/ 1892455 w 5135807"/>
              <a:gd name="connsiteY8945" fmla="*/ 40524 h 3120348"/>
              <a:gd name="connsiteX8946" fmla="*/ 1872220 w 5135807"/>
              <a:gd name="connsiteY8946" fmla="*/ 31840 h 3120348"/>
              <a:gd name="connsiteX8947" fmla="*/ 1857767 w 5135807"/>
              <a:gd name="connsiteY8947" fmla="*/ 31840 h 3120348"/>
              <a:gd name="connsiteX8948" fmla="*/ 1846204 w 5135807"/>
              <a:gd name="connsiteY8948" fmla="*/ 31840 h 3120348"/>
              <a:gd name="connsiteX8949" fmla="*/ 1857767 w 5135807"/>
              <a:gd name="connsiteY8949" fmla="*/ 23157 h 3120348"/>
              <a:gd name="connsiteX8950" fmla="*/ 1912690 w 5135807"/>
              <a:gd name="connsiteY8950" fmla="*/ 14473 h 3120348"/>
              <a:gd name="connsiteX8951" fmla="*/ 1915581 w 5135807"/>
              <a:gd name="connsiteY8951" fmla="*/ 8684 h 3120348"/>
              <a:gd name="connsiteX8952" fmla="*/ 1912690 w 5135807"/>
              <a:gd name="connsiteY8952" fmla="*/ 5789 h 3120348"/>
              <a:gd name="connsiteX8953" fmla="*/ 1924253 w 5135807"/>
              <a:gd name="connsiteY8953" fmla="*/ 11578 h 3120348"/>
              <a:gd name="connsiteX8954" fmla="*/ 1924253 w 5135807"/>
              <a:gd name="connsiteY8954" fmla="*/ 14473 h 3120348"/>
              <a:gd name="connsiteX8955" fmla="*/ 1927144 w 5135807"/>
              <a:gd name="connsiteY8955" fmla="*/ 17367 h 3120348"/>
              <a:gd name="connsiteX8956" fmla="*/ 1950269 w 5135807"/>
              <a:gd name="connsiteY8956" fmla="*/ 14473 h 3120348"/>
              <a:gd name="connsiteX8957" fmla="*/ 1953160 w 5135807"/>
              <a:gd name="connsiteY8957" fmla="*/ 23157 h 3120348"/>
              <a:gd name="connsiteX8958" fmla="*/ 1950269 w 5135807"/>
              <a:gd name="connsiteY8958" fmla="*/ 28946 h 3120348"/>
              <a:gd name="connsiteX8959" fmla="*/ 1956050 w 5135807"/>
              <a:gd name="connsiteY8959" fmla="*/ 37630 h 3120348"/>
              <a:gd name="connsiteX8960" fmla="*/ 1958941 w 5135807"/>
              <a:gd name="connsiteY8960" fmla="*/ 34735 h 3120348"/>
              <a:gd name="connsiteX8961" fmla="*/ 1956050 w 5135807"/>
              <a:gd name="connsiteY8961" fmla="*/ 40524 h 3120348"/>
              <a:gd name="connsiteX8962" fmla="*/ 1935816 w 5135807"/>
              <a:gd name="connsiteY8962" fmla="*/ 43419 h 3120348"/>
              <a:gd name="connsiteX8963" fmla="*/ 1927144 w 5135807"/>
              <a:gd name="connsiteY8963" fmla="*/ 54997 h 3120348"/>
              <a:gd name="connsiteX8964" fmla="*/ 1944488 w 5135807"/>
              <a:gd name="connsiteY8964" fmla="*/ 57891 h 3120348"/>
              <a:gd name="connsiteX8965" fmla="*/ 1953160 w 5135807"/>
              <a:gd name="connsiteY8965" fmla="*/ 49208 h 3120348"/>
              <a:gd name="connsiteX8966" fmla="*/ 2025427 w 5135807"/>
              <a:gd name="connsiteY8966" fmla="*/ 54997 h 3120348"/>
              <a:gd name="connsiteX8967" fmla="*/ 2042771 w 5135807"/>
              <a:gd name="connsiteY8967" fmla="*/ 52102 h 3120348"/>
              <a:gd name="connsiteX8968" fmla="*/ 2042771 w 5135807"/>
              <a:gd name="connsiteY8968" fmla="*/ 57891 h 3120348"/>
              <a:gd name="connsiteX8969" fmla="*/ 2036990 w 5135807"/>
              <a:gd name="connsiteY8969" fmla="*/ 54997 h 3120348"/>
              <a:gd name="connsiteX8970" fmla="*/ 2034099 w 5135807"/>
              <a:gd name="connsiteY8970" fmla="*/ 57891 h 3120348"/>
              <a:gd name="connsiteX8971" fmla="*/ 2034099 w 5135807"/>
              <a:gd name="connsiteY8971" fmla="*/ 54228 h 3120348"/>
              <a:gd name="connsiteX8972" fmla="*/ 2034099 w 5135807"/>
              <a:gd name="connsiteY8972" fmla="*/ 57891 h 3120348"/>
              <a:gd name="connsiteX8973" fmla="*/ 2034099 w 5135807"/>
              <a:gd name="connsiteY8973" fmla="*/ 57891 h 3120348"/>
              <a:gd name="connsiteX8974" fmla="*/ 2034099 w 5135807"/>
              <a:gd name="connsiteY8974" fmla="*/ 66575 h 3120348"/>
              <a:gd name="connsiteX8975" fmla="*/ 2025427 w 5135807"/>
              <a:gd name="connsiteY8975" fmla="*/ 66575 h 3120348"/>
              <a:gd name="connsiteX8976" fmla="*/ 1990739 w 5135807"/>
              <a:gd name="connsiteY8976" fmla="*/ 78153 h 3120348"/>
              <a:gd name="connsiteX8977" fmla="*/ 1976285 w 5135807"/>
              <a:gd name="connsiteY8977" fmla="*/ 81048 h 3120348"/>
              <a:gd name="connsiteX8978" fmla="*/ 1970504 w 5135807"/>
              <a:gd name="connsiteY8978" fmla="*/ 83943 h 3120348"/>
              <a:gd name="connsiteX8979" fmla="*/ 1970504 w 5135807"/>
              <a:gd name="connsiteY8979" fmla="*/ 86837 h 3120348"/>
              <a:gd name="connsiteX8980" fmla="*/ 1982066 w 5135807"/>
              <a:gd name="connsiteY8980" fmla="*/ 92626 h 3120348"/>
              <a:gd name="connsiteX8981" fmla="*/ 1984957 w 5135807"/>
              <a:gd name="connsiteY8981" fmla="*/ 95521 h 3120348"/>
              <a:gd name="connsiteX8982" fmla="*/ 1990739 w 5135807"/>
              <a:gd name="connsiteY8982" fmla="*/ 92626 h 3120348"/>
              <a:gd name="connsiteX8983" fmla="*/ 2002301 w 5135807"/>
              <a:gd name="connsiteY8983" fmla="*/ 83943 h 3120348"/>
              <a:gd name="connsiteX8984" fmla="*/ 2025427 w 5135807"/>
              <a:gd name="connsiteY8984" fmla="*/ 83943 h 3120348"/>
              <a:gd name="connsiteX8985" fmla="*/ 2039880 w 5135807"/>
              <a:gd name="connsiteY8985" fmla="*/ 78153 h 3120348"/>
              <a:gd name="connsiteX8986" fmla="*/ 2034099 w 5135807"/>
              <a:gd name="connsiteY8986" fmla="*/ 92626 h 3120348"/>
              <a:gd name="connsiteX8987" fmla="*/ 2016755 w 5135807"/>
              <a:gd name="connsiteY8987" fmla="*/ 92626 h 3120348"/>
              <a:gd name="connsiteX8988" fmla="*/ 2013864 w 5135807"/>
              <a:gd name="connsiteY8988" fmla="*/ 95521 h 3120348"/>
              <a:gd name="connsiteX8989" fmla="*/ 2010973 w 5135807"/>
              <a:gd name="connsiteY8989" fmla="*/ 92626 h 3120348"/>
              <a:gd name="connsiteX8990" fmla="*/ 2002301 w 5135807"/>
              <a:gd name="connsiteY8990" fmla="*/ 107099 h 3120348"/>
              <a:gd name="connsiteX8991" fmla="*/ 1967613 w 5135807"/>
              <a:gd name="connsiteY8991" fmla="*/ 124467 h 3120348"/>
              <a:gd name="connsiteX8992" fmla="*/ 1967613 w 5135807"/>
              <a:gd name="connsiteY8992" fmla="*/ 127361 h 3120348"/>
              <a:gd name="connsiteX8993" fmla="*/ 1990739 w 5135807"/>
              <a:gd name="connsiteY8993" fmla="*/ 121572 h 3120348"/>
              <a:gd name="connsiteX8994" fmla="*/ 2016755 w 5135807"/>
              <a:gd name="connsiteY8994" fmla="*/ 124467 h 3120348"/>
              <a:gd name="connsiteX8995" fmla="*/ 2019646 w 5135807"/>
              <a:gd name="connsiteY8995" fmla="*/ 115783 h 3120348"/>
              <a:gd name="connsiteX8996" fmla="*/ 2036990 w 5135807"/>
              <a:gd name="connsiteY8996" fmla="*/ 109994 h 3120348"/>
              <a:gd name="connsiteX8997" fmla="*/ 2051443 w 5135807"/>
              <a:gd name="connsiteY8997" fmla="*/ 107099 h 3120348"/>
              <a:gd name="connsiteX8998" fmla="*/ 2054334 w 5135807"/>
              <a:gd name="connsiteY8998" fmla="*/ 118678 h 3120348"/>
              <a:gd name="connsiteX8999" fmla="*/ 2071678 w 5135807"/>
              <a:gd name="connsiteY8999" fmla="*/ 112888 h 3120348"/>
              <a:gd name="connsiteX9000" fmla="*/ 2083241 w 5135807"/>
              <a:gd name="connsiteY9000" fmla="*/ 118678 h 3120348"/>
              <a:gd name="connsiteX9001" fmla="*/ 2089022 w 5135807"/>
              <a:gd name="connsiteY9001" fmla="*/ 118678 h 3120348"/>
              <a:gd name="connsiteX9002" fmla="*/ 2097694 w 5135807"/>
              <a:gd name="connsiteY9002" fmla="*/ 104205 h 3120348"/>
              <a:gd name="connsiteX9003" fmla="*/ 2106366 w 5135807"/>
              <a:gd name="connsiteY9003" fmla="*/ 107099 h 3120348"/>
              <a:gd name="connsiteX9004" fmla="*/ 2103476 w 5135807"/>
              <a:gd name="connsiteY9004" fmla="*/ 98416 h 3120348"/>
              <a:gd name="connsiteX9005" fmla="*/ 2106366 w 5135807"/>
              <a:gd name="connsiteY9005" fmla="*/ 101310 h 3120348"/>
              <a:gd name="connsiteX9006" fmla="*/ 2110567 w 5135807"/>
              <a:gd name="connsiteY9006" fmla="*/ 100813 h 3120348"/>
              <a:gd name="connsiteX9007" fmla="*/ 2109785 w 5135807"/>
              <a:gd name="connsiteY9007" fmla="*/ 103309 h 3120348"/>
              <a:gd name="connsiteX9008" fmla="*/ 2109212 w 5135807"/>
              <a:gd name="connsiteY9008" fmla="*/ 104159 h 3120348"/>
              <a:gd name="connsiteX9009" fmla="*/ 2109618 w 5135807"/>
              <a:gd name="connsiteY9009" fmla="*/ 103843 h 3120348"/>
              <a:gd name="connsiteX9010" fmla="*/ 2109785 w 5135807"/>
              <a:gd name="connsiteY9010" fmla="*/ 103309 h 3120348"/>
              <a:gd name="connsiteX9011" fmla="*/ 2115038 w 5135807"/>
              <a:gd name="connsiteY9011" fmla="*/ 95521 h 3120348"/>
              <a:gd name="connsiteX9012" fmla="*/ 2100585 w 5135807"/>
              <a:gd name="connsiteY9012" fmla="*/ 86837 h 3120348"/>
              <a:gd name="connsiteX9013" fmla="*/ 2089022 w 5135807"/>
              <a:gd name="connsiteY9013" fmla="*/ 89732 h 3120348"/>
              <a:gd name="connsiteX9014" fmla="*/ 2089022 w 5135807"/>
              <a:gd name="connsiteY9014" fmla="*/ 83943 h 3120348"/>
              <a:gd name="connsiteX9015" fmla="*/ 2089022 w 5135807"/>
              <a:gd name="connsiteY9015" fmla="*/ 78153 h 3120348"/>
              <a:gd name="connsiteX9016" fmla="*/ 2083241 w 5135807"/>
              <a:gd name="connsiteY9016" fmla="*/ 75259 h 3120348"/>
              <a:gd name="connsiteX9017" fmla="*/ 2071678 w 5135807"/>
              <a:gd name="connsiteY9017" fmla="*/ 69470 h 3120348"/>
              <a:gd name="connsiteX9018" fmla="*/ 2074569 w 5135807"/>
              <a:gd name="connsiteY9018" fmla="*/ 66575 h 3120348"/>
              <a:gd name="connsiteX9019" fmla="*/ 2089022 w 5135807"/>
              <a:gd name="connsiteY9019" fmla="*/ 75259 h 3120348"/>
              <a:gd name="connsiteX9020" fmla="*/ 2094804 w 5135807"/>
              <a:gd name="connsiteY9020" fmla="*/ 75259 h 3120348"/>
              <a:gd name="connsiteX9021" fmla="*/ 2094804 w 5135807"/>
              <a:gd name="connsiteY9021" fmla="*/ 69470 h 3120348"/>
              <a:gd name="connsiteX9022" fmla="*/ 2089022 w 5135807"/>
              <a:gd name="connsiteY9022" fmla="*/ 63681 h 3120348"/>
              <a:gd name="connsiteX9023" fmla="*/ 2071678 w 5135807"/>
              <a:gd name="connsiteY9023" fmla="*/ 63681 h 3120348"/>
              <a:gd name="connsiteX9024" fmla="*/ 2063006 w 5135807"/>
              <a:gd name="connsiteY9024" fmla="*/ 72364 h 3120348"/>
              <a:gd name="connsiteX9025" fmla="*/ 2054334 w 5135807"/>
              <a:gd name="connsiteY9025" fmla="*/ 72364 h 3120348"/>
              <a:gd name="connsiteX9026" fmla="*/ 2045662 w 5135807"/>
              <a:gd name="connsiteY9026" fmla="*/ 75259 h 3120348"/>
              <a:gd name="connsiteX9027" fmla="*/ 2036990 w 5135807"/>
              <a:gd name="connsiteY9027" fmla="*/ 69470 h 3120348"/>
              <a:gd name="connsiteX9028" fmla="*/ 2045662 w 5135807"/>
              <a:gd name="connsiteY9028" fmla="*/ 66575 h 3120348"/>
              <a:gd name="connsiteX9029" fmla="*/ 2063006 w 5135807"/>
              <a:gd name="connsiteY9029" fmla="*/ 60786 h 3120348"/>
              <a:gd name="connsiteX9030" fmla="*/ 2063006 w 5135807"/>
              <a:gd name="connsiteY9030" fmla="*/ 57891 h 3120348"/>
              <a:gd name="connsiteX9031" fmla="*/ 2051443 w 5135807"/>
              <a:gd name="connsiteY9031" fmla="*/ 57891 h 3120348"/>
              <a:gd name="connsiteX9032" fmla="*/ 2048552 w 5135807"/>
              <a:gd name="connsiteY9032" fmla="*/ 54997 h 3120348"/>
              <a:gd name="connsiteX9033" fmla="*/ 2051443 w 5135807"/>
              <a:gd name="connsiteY9033" fmla="*/ 52102 h 3120348"/>
              <a:gd name="connsiteX9034" fmla="*/ 2077459 w 5135807"/>
              <a:gd name="connsiteY9034" fmla="*/ 54997 h 3120348"/>
              <a:gd name="connsiteX9035" fmla="*/ 2091913 w 5135807"/>
              <a:gd name="connsiteY9035" fmla="*/ 46313 h 3120348"/>
              <a:gd name="connsiteX9036" fmla="*/ 2091913 w 5135807"/>
              <a:gd name="connsiteY9036" fmla="*/ 57891 h 3120348"/>
              <a:gd name="connsiteX9037" fmla="*/ 2112148 w 5135807"/>
              <a:gd name="connsiteY9037" fmla="*/ 49208 h 3120348"/>
              <a:gd name="connsiteX9038" fmla="*/ 2132382 w 5135807"/>
              <a:gd name="connsiteY9038" fmla="*/ 52102 h 3120348"/>
              <a:gd name="connsiteX9039" fmla="*/ 2135273 w 5135807"/>
              <a:gd name="connsiteY9039" fmla="*/ 57891 h 3120348"/>
              <a:gd name="connsiteX9040" fmla="*/ 2146836 w 5135807"/>
              <a:gd name="connsiteY9040" fmla="*/ 52102 h 3120348"/>
              <a:gd name="connsiteX9041" fmla="*/ 2155508 w 5135807"/>
              <a:gd name="connsiteY9041" fmla="*/ 46313 h 3120348"/>
              <a:gd name="connsiteX9042" fmla="*/ 2146836 w 5135807"/>
              <a:gd name="connsiteY9042" fmla="*/ 57891 h 3120348"/>
              <a:gd name="connsiteX9043" fmla="*/ 2143945 w 5135807"/>
              <a:gd name="connsiteY9043" fmla="*/ 66575 h 3120348"/>
              <a:gd name="connsiteX9044" fmla="*/ 2146836 w 5135807"/>
              <a:gd name="connsiteY9044" fmla="*/ 69470 h 3120348"/>
              <a:gd name="connsiteX9045" fmla="*/ 2129492 w 5135807"/>
              <a:gd name="connsiteY9045" fmla="*/ 75259 h 3120348"/>
              <a:gd name="connsiteX9046" fmla="*/ 2133378 w 5135807"/>
              <a:gd name="connsiteY9046" fmla="*/ 77204 h 3120348"/>
              <a:gd name="connsiteX9047" fmla="*/ 2115038 w 5135807"/>
              <a:gd name="connsiteY9047" fmla="*/ 81048 h 3120348"/>
              <a:gd name="connsiteX9048" fmla="*/ 2117929 w 5135807"/>
              <a:gd name="connsiteY9048" fmla="*/ 95521 h 3120348"/>
              <a:gd name="connsiteX9049" fmla="*/ 2123710 w 5135807"/>
              <a:gd name="connsiteY9049" fmla="*/ 98416 h 3120348"/>
              <a:gd name="connsiteX9050" fmla="*/ 2126601 w 5135807"/>
              <a:gd name="connsiteY9050" fmla="*/ 95521 h 3120348"/>
              <a:gd name="connsiteX9051" fmla="*/ 2126601 w 5135807"/>
              <a:gd name="connsiteY9051" fmla="*/ 101310 h 3120348"/>
              <a:gd name="connsiteX9052" fmla="*/ 2112148 w 5135807"/>
              <a:gd name="connsiteY9052" fmla="*/ 109994 h 3120348"/>
              <a:gd name="connsiteX9053" fmla="*/ 2109257 w 5135807"/>
              <a:gd name="connsiteY9053" fmla="*/ 109994 h 3120348"/>
              <a:gd name="connsiteX9054" fmla="*/ 2103476 w 5135807"/>
              <a:gd name="connsiteY9054" fmla="*/ 112888 h 3120348"/>
              <a:gd name="connsiteX9055" fmla="*/ 2106366 w 5135807"/>
              <a:gd name="connsiteY9055" fmla="*/ 115783 h 3120348"/>
              <a:gd name="connsiteX9056" fmla="*/ 2094804 w 5135807"/>
              <a:gd name="connsiteY9056" fmla="*/ 124467 h 3120348"/>
              <a:gd name="connsiteX9057" fmla="*/ 2094804 w 5135807"/>
              <a:gd name="connsiteY9057" fmla="*/ 127361 h 3120348"/>
              <a:gd name="connsiteX9058" fmla="*/ 2083241 w 5135807"/>
              <a:gd name="connsiteY9058" fmla="*/ 124467 h 3120348"/>
              <a:gd name="connsiteX9059" fmla="*/ 2077459 w 5135807"/>
              <a:gd name="connsiteY9059" fmla="*/ 136045 h 3120348"/>
              <a:gd name="connsiteX9060" fmla="*/ 2065896 w 5135807"/>
              <a:gd name="connsiteY9060" fmla="*/ 136045 h 3120348"/>
              <a:gd name="connsiteX9061" fmla="*/ 2086131 w 5135807"/>
              <a:gd name="connsiteY9061" fmla="*/ 138939 h 3120348"/>
              <a:gd name="connsiteX9062" fmla="*/ 2086131 w 5135807"/>
              <a:gd name="connsiteY9062" fmla="*/ 146538 h 3120348"/>
              <a:gd name="connsiteX9063" fmla="*/ 2086131 w 5135807"/>
              <a:gd name="connsiteY9063" fmla="*/ 146900 h 3120348"/>
              <a:gd name="connsiteX9064" fmla="*/ 2083963 w 5135807"/>
              <a:gd name="connsiteY9064" fmla="*/ 146900 h 3120348"/>
              <a:gd name="connsiteX9065" fmla="*/ 2078543 w 5135807"/>
              <a:gd name="connsiteY9065" fmla="*/ 145090 h 3120348"/>
              <a:gd name="connsiteX9066" fmla="*/ 2077459 w 5135807"/>
              <a:gd name="connsiteY9066" fmla="*/ 144729 h 3120348"/>
              <a:gd name="connsiteX9067" fmla="*/ 2079221 w 5135807"/>
              <a:gd name="connsiteY9067" fmla="*/ 146900 h 3120348"/>
              <a:gd name="connsiteX9068" fmla="*/ 2083963 w 5135807"/>
              <a:gd name="connsiteY9068" fmla="*/ 146900 h 3120348"/>
              <a:gd name="connsiteX9069" fmla="*/ 2086131 w 5135807"/>
              <a:gd name="connsiteY9069" fmla="*/ 147623 h 3120348"/>
              <a:gd name="connsiteX9070" fmla="*/ 2086131 w 5135807"/>
              <a:gd name="connsiteY9070" fmla="*/ 146900 h 3120348"/>
              <a:gd name="connsiteX9071" fmla="*/ 2087215 w 5135807"/>
              <a:gd name="connsiteY9071" fmla="*/ 146900 h 3120348"/>
              <a:gd name="connsiteX9072" fmla="*/ 2060115 w 5135807"/>
              <a:gd name="connsiteY9072" fmla="*/ 153412 h 3120348"/>
              <a:gd name="connsiteX9073" fmla="*/ 2071678 w 5135807"/>
              <a:gd name="connsiteY9073" fmla="*/ 156307 h 3120348"/>
              <a:gd name="connsiteX9074" fmla="*/ 2060115 w 5135807"/>
              <a:gd name="connsiteY9074" fmla="*/ 159201 h 3120348"/>
              <a:gd name="connsiteX9075" fmla="*/ 2061605 w 5135807"/>
              <a:gd name="connsiteY9075" fmla="*/ 161780 h 3120348"/>
              <a:gd name="connsiteX9076" fmla="*/ 2063392 w 5135807"/>
              <a:gd name="connsiteY9076" fmla="*/ 161101 h 3120348"/>
              <a:gd name="connsiteX9077" fmla="*/ 2053758 w 5135807"/>
              <a:gd name="connsiteY9077" fmla="*/ 166571 h 3120348"/>
              <a:gd name="connsiteX9078" fmla="*/ 2049018 w 5135807"/>
              <a:gd name="connsiteY9078" fmla="*/ 165646 h 3120348"/>
              <a:gd name="connsiteX9079" fmla="*/ 2049320 w 5135807"/>
              <a:gd name="connsiteY9079" fmla="*/ 165398 h 3120348"/>
              <a:gd name="connsiteX9080" fmla="*/ 2045662 w 5135807"/>
              <a:gd name="connsiteY9080" fmla="*/ 164991 h 3120348"/>
              <a:gd name="connsiteX9081" fmla="*/ 2049018 w 5135807"/>
              <a:gd name="connsiteY9081" fmla="*/ 165646 h 3120348"/>
              <a:gd name="connsiteX9082" fmla="*/ 2042771 w 5135807"/>
              <a:gd name="connsiteY9082" fmla="*/ 170780 h 3120348"/>
              <a:gd name="connsiteX9083" fmla="*/ 2065896 w 5135807"/>
              <a:gd name="connsiteY9083" fmla="*/ 170780 h 3120348"/>
              <a:gd name="connsiteX9084" fmla="*/ 2051443 w 5135807"/>
              <a:gd name="connsiteY9084" fmla="*/ 182358 h 3120348"/>
              <a:gd name="connsiteX9085" fmla="*/ 2051443 w 5135807"/>
              <a:gd name="connsiteY9085" fmla="*/ 188147 h 3120348"/>
              <a:gd name="connsiteX9086" fmla="*/ 2086131 w 5135807"/>
              <a:gd name="connsiteY9086" fmla="*/ 185253 h 3120348"/>
              <a:gd name="connsiteX9087" fmla="*/ 2100585 w 5135807"/>
              <a:gd name="connsiteY9087" fmla="*/ 191042 h 3120348"/>
              <a:gd name="connsiteX9088" fmla="*/ 2089022 w 5135807"/>
              <a:gd name="connsiteY9088" fmla="*/ 193936 h 3120348"/>
              <a:gd name="connsiteX9089" fmla="*/ 2090468 w 5135807"/>
              <a:gd name="connsiteY9089" fmla="*/ 196831 h 3120348"/>
              <a:gd name="connsiteX9090" fmla="*/ 2074569 w 5135807"/>
              <a:gd name="connsiteY9090" fmla="*/ 196831 h 3120348"/>
              <a:gd name="connsiteX9091" fmla="*/ 2071678 w 5135807"/>
              <a:gd name="connsiteY9091" fmla="*/ 196831 h 3120348"/>
              <a:gd name="connsiteX9092" fmla="*/ 2077459 w 5135807"/>
              <a:gd name="connsiteY9092" fmla="*/ 202620 h 3120348"/>
              <a:gd name="connsiteX9093" fmla="*/ 2074569 w 5135807"/>
              <a:gd name="connsiteY9093" fmla="*/ 205515 h 3120348"/>
              <a:gd name="connsiteX9094" fmla="*/ 2065896 w 5135807"/>
              <a:gd name="connsiteY9094" fmla="*/ 193936 h 3120348"/>
              <a:gd name="connsiteX9095" fmla="*/ 2042771 w 5135807"/>
              <a:gd name="connsiteY9095" fmla="*/ 196831 h 3120348"/>
              <a:gd name="connsiteX9096" fmla="*/ 2042771 w 5135807"/>
              <a:gd name="connsiteY9096" fmla="*/ 205515 h 3120348"/>
              <a:gd name="connsiteX9097" fmla="*/ 2034099 w 5135807"/>
              <a:gd name="connsiteY9097" fmla="*/ 205515 h 3120348"/>
              <a:gd name="connsiteX9098" fmla="*/ 2034099 w 5135807"/>
              <a:gd name="connsiteY9098" fmla="*/ 199725 h 3120348"/>
              <a:gd name="connsiteX9099" fmla="*/ 2010973 w 5135807"/>
              <a:gd name="connsiteY9099" fmla="*/ 208409 h 3120348"/>
              <a:gd name="connsiteX9100" fmla="*/ 2010973 w 5135807"/>
              <a:gd name="connsiteY9100" fmla="*/ 211304 h 3120348"/>
              <a:gd name="connsiteX9101" fmla="*/ 2017116 w 5135807"/>
              <a:gd name="connsiteY9101" fmla="*/ 216369 h 3120348"/>
              <a:gd name="connsiteX9102" fmla="*/ 2017074 w 5135807"/>
              <a:gd name="connsiteY9102" fmla="*/ 219224 h 3120348"/>
              <a:gd name="connsiteX9103" fmla="*/ 2013864 w 5135807"/>
              <a:gd name="connsiteY9103" fmla="*/ 219626 h 3120348"/>
              <a:gd name="connsiteX9104" fmla="*/ 2010973 w 5135807"/>
              <a:gd name="connsiteY9104" fmla="*/ 219987 h 3120348"/>
              <a:gd name="connsiteX9105" fmla="*/ 2015310 w 5135807"/>
              <a:gd name="connsiteY9105" fmla="*/ 226500 h 3120348"/>
              <a:gd name="connsiteX9106" fmla="*/ 2014587 w 5135807"/>
              <a:gd name="connsiteY9106" fmla="*/ 226229 h 3120348"/>
              <a:gd name="connsiteX9107" fmla="*/ 1996520 w 5135807"/>
              <a:gd name="connsiteY9107" fmla="*/ 219987 h 3120348"/>
              <a:gd name="connsiteX9108" fmla="*/ 1996520 w 5135807"/>
              <a:gd name="connsiteY9108" fmla="*/ 227033 h 3120348"/>
              <a:gd name="connsiteX9109" fmla="*/ 1988570 w 5135807"/>
              <a:gd name="connsiteY9109" fmla="*/ 225008 h 3120348"/>
              <a:gd name="connsiteX9110" fmla="*/ 1984957 w 5135807"/>
              <a:gd name="connsiteY9110" fmla="*/ 219987 h 3120348"/>
              <a:gd name="connsiteX9111" fmla="*/ 1985680 w 5135807"/>
              <a:gd name="connsiteY9111" fmla="*/ 221435 h 3120348"/>
              <a:gd name="connsiteX9112" fmla="*/ 1989249 w 5135807"/>
              <a:gd name="connsiteY9112" fmla="*/ 228583 h 3120348"/>
              <a:gd name="connsiteX9113" fmla="*/ 1981005 w 5135807"/>
              <a:gd name="connsiteY9113" fmla="*/ 228654 h 3120348"/>
              <a:gd name="connsiteX9114" fmla="*/ 1956050 w 5135807"/>
              <a:gd name="connsiteY9114" fmla="*/ 228671 h 3120348"/>
              <a:gd name="connsiteX9115" fmla="*/ 1958941 w 5135807"/>
              <a:gd name="connsiteY9115" fmla="*/ 240250 h 3120348"/>
              <a:gd name="connsiteX9116" fmla="*/ 1950269 w 5135807"/>
              <a:gd name="connsiteY9116" fmla="*/ 243144 h 3120348"/>
              <a:gd name="connsiteX9117" fmla="*/ 1950269 w 5135807"/>
              <a:gd name="connsiteY9117" fmla="*/ 246039 h 3120348"/>
              <a:gd name="connsiteX9118" fmla="*/ 1982066 w 5135807"/>
              <a:gd name="connsiteY9118" fmla="*/ 234460 h 3120348"/>
              <a:gd name="connsiteX9119" fmla="*/ 1984957 w 5135807"/>
              <a:gd name="connsiteY9119" fmla="*/ 234460 h 3120348"/>
              <a:gd name="connsiteX9120" fmla="*/ 1982066 w 5135807"/>
              <a:gd name="connsiteY9120" fmla="*/ 240250 h 3120348"/>
              <a:gd name="connsiteX9121" fmla="*/ 1990739 w 5135807"/>
              <a:gd name="connsiteY9121" fmla="*/ 246039 h 3120348"/>
              <a:gd name="connsiteX9122" fmla="*/ 1999411 w 5135807"/>
              <a:gd name="connsiteY9122" fmla="*/ 243144 h 3120348"/>
              <a:gd name="connsiteX9123" fmla="*/ 2005192 w 5135807"/>
              <a:gd name="connsiteY9123" fmla="*/ 237355 h 3120348"/>
              <a:gd name="connsiteX9124" fmla="*/ 2010973 w 5135807"/>
              <a:gd name="connsiteY9124" fmla="*/ 243144 h 3120348"/>
              <a:gd name="connsiteX9125" fmla="*/ 2023620 w 5135807"/>
              <a:gd name="connsiteY9125" fmla="*/ 240611 h 3120348"/>
              <a:gd name="connsiteX9126" fmla="*/ 2024172 w 5135807"/>
              <a:gd name="connsiteY9126" fmla="*/ 240501 h 3120348"/>
              <a:gd name="connsiteX9127" fmla="*/ 2023838 w 5135807"/>
              <a:gd name="connsiteY9127" fmla="*/ 242106 h 3120348"/>
              <a:gd name="connsiteX9128" fmla="*/ 2023259 w 5135807"/>
              <a:gd name="connsiteY9128" fmla="*/ 242782 h 3120348"/>
              <a:gd name="connsiteX9129" fmla="*/ 2023801 w 5135807"/>
              <a:gd name="connsiteY9129" fmla="*/ 242285 h 3120348"/>
              <a:gd name="connsiteX9130" fmla="*/ 2023838 w 5135807"/>
              <a:gd name="connsiteY9130" fmla="*/ 242106 h 3120348"/>
              <a:gd name="connsiteX9131" fmla="*/ 2025427 w 5135807"/>
              <a:gd name="connsiteY9131" fmla="*/ 240250 h 3120348"/>
              <a:gd name="connsiteX9132" fmla="*/ 2024172 w 5135807"/>
              <a:gd name="connsiteY9132" fmla="*/ 240501 h 3120348"/>
              <a:gd name="connsiteX9133" fmla="*/ 2025427 w 5135807"/>
              <a:gd name="connsiteY9133" fmla="*/ 234460 h 3120348"/>
              <a:gd name="connsiteX9134" fmla="*/ 2042771 w 5135807"/>
              <a:gd name="connsiteY9134" fmla="*/ 234460 h 3120348"/>
              <a:gd name="connsiteX9135" fmla="*/ 2070594 w 5135807"/>
              <a:gd name="connsiteY9135" fmla="*/ 221797 h 3120348"/>
              <a:gd name="connsiteX9136" fmla="*/ 2071448 w 5135807"/>
              <a:gd name="connsiteY9136" fmla="*/ 221408 h 3120348"/>
              <a:gd name="connsiteX9137" fmla="*/ 2070504 w 5135807"/>
              <a:gd name="connsiteY9137" fmla="*/ 224465 h 3120348"/>
              <a:gd name="connsiteX9138" fmla="*/ 2074569 w 5135807"/>
              <a:gd name="connsiteY9138" fmla="*/ 219987 h 3120348"/>
              <a:gd name="connsiteX9139" fmla="*/ 2071448 w 5135807"/>
              <a:gd name="connsiteY9139" fmla="*/ 221408 h 3120348"/>
              <a:gd name="connsiteX9140" fmla="*/ 2074569 w 5135807"/>
              <a:gd name="connsiteY9140" fmla="*/ 211304 h 3120348"/>
              <a:gd name="connsiteX9141" fmla="*/ 2091913 w 5135807"/>
              <a:gd name="connsiteY9141" fmla="*/ 217093 h 3120348"/>
              <a:gd name="connsiteX9142" fmla="*/ 2103476 w 5135807"/>
              <a:gd name="connsiteY9142" fmla="*/ 208409 h 3120348"/>
              <a:gd name="connsiteX9143" fmla="*/ 2103476 w 5135807"/>
              <a:gd name="connsiteY9143" fmla="*/ 211304 h 3120348"/>
              <a:gd name="connsiteX9144" fmla="*/ 2106366 w 5135807"/>
              <a:gd name="connsiteY9144" fmla="*/ 208409 h 3120348"/>
              <a:gd name="connsiteX9145" fmla="*/ 2103476 w 5135807"/>
              <a:gd name="connsiteY9145" fmla="*/ 196831 h 3120348"/>
              <a:gd name="connsiteX9146" fmla="*/ 2112148 w 5135807"/>
              <a:gd name="connsiteY9146" fmla="*/ 196831 h 3120348"/>
              <a:gd name="connsiteX9147" fmla="*/ 2115038 w 5135807"/>
              <a:gd name="connsiteY9147" fmla="*/ 196831 h 3120348"/>
              <a:gd name="connsiteX9148" fmla="*/ 2112148 w 5135807"/>
              <a:gd name="connsiteY9148" fmla="*/ 202620 h 3120348"/>
              <a:gd name="connsiteX9149" fmla="*/ 2129492 w 5135807"/>
              <a:gd name="connsiteY9149" fmla="*/ 208409 h 3120348"/>
              <a:gd name="connsiteX9150" fmla="*/ 2132382 w 5135807"/>
              <a:gd name="connsiteY9150" fmla="*/ 211304 h 3120348"/>
              <a:gd name="connsiteX9151" fmla="*/ 2143945 w 5135807"/>
              <a:gd name="connsiteY9151" fmla="*/ 208409 h 3120348"/>
              <a:gd name="connsiteX9152" fmla="*/ 2158398 w 5135807"/>
              <a:gd name="connsiteY9152" fmla="*/ 196831 h 3120348"/>
              <a:gd name="connsiteX9153" fmla="*/ 2164180 w 5135807"/>
              <a:gd name="connsiteY9153" fmla="*/ 196831 h 3120348"/>
              <a:gd name="connsiteX9154" fmla="*/ 2169961 w 5135807"/>
              <a:gd name="connsiteY9154" fmla="*/ 191042 h 3120348"/>
              <a:gd name="connsiteX9155" fmla="*/ 2184415 w 5135807"/>
              <a:gd name="connsiteY9155" fmla="*/ 196831 h 3120348"/>
              <a:gd name="connsiteX9156" fmla="*/ 2193087 w 5135807"/>
              <a:gd name="connsiteY9156" fmla="*/ 196831 h 3120348"/>
              <a:gd name="connsiteX9157" fmla="*/ 2204650 w 5135807"/>
              <a:gd name="connsiteY9157" fmla="*/ 185253 h 3120348"/>
              <a:gd name="connsiteX9158" fmla="*/ 2204650 w 5135807"/>
              <a:gd name="connsiteY9158" fmla="*/ 182358 h 3120348"/>
              <a:gd name="connsiteX9159" fmla="*/ 2213322 w 5135807"/>
              <a:gd name="connsiteY9159" fmla="*/ 179464 h 3120348"/>
              <a:gd name="connsiteX9160" fmla="*/ 2214139 w 5135807"/>
              <a:gd name="connsiteY9160" fmla="*/ 179967 h 3120348"/>
              <a:gd name="connsiteX9161" fmla="*/ 2215761 w 5135807"/>
              <a:gd name="connsiteY9161" fmla="*/ 182720 h 3120348"/>
              <a:gd name="connsiteX9162" fmla="*/ 2214496 w 5135807"/>
              <a:gd name="connsiteY9162" fmla="*/ 180187 h 3120348"/>
              <a:gd name="connsiteX9163" fmla="*/ 2214139 w 5135807"/>
              <a:gd name="connsiteY9163" fmla="*/ 179967 h 3120348"/>
              <a:gd name="connsiteX9164" fmla="*/ 2210431 w 5135807"/>
              <a:gd name="connsiteY9164" fmla="*/ 173674 h 3120348"/>
              <a:gd name="connsiteX9165" fmla="*/ 2219103 w 5135807"/>
              <a:gd name="connsiteY9165" fmla="*/ 170780 h 3120348"/>
              <a:gd name="connsiteX9166" fmla="*/ 2233556 w 5135807"/>
              <a:gd name="connsiteY9166" fmla="*/ 159201 h 3120348"/>
              <a:gd name="connsiteX9167" fmla="*/ 2248010 w 5135807"/>
              <a:gd name="connsiteY9167" fmla="*/ 156307 h 3120348"/>
              <a:gd name="connsiteX9168" fmla="*/ 2253791 w 5135807"/>
              <a:gd name="connsiteY9168" fmla="*/ 144729 h 3120348"/>
              <a:gd name="connsiteX9169" fmla="*/ 2262463 w 5135807"/>
              <a:gd name="connsiteY9169" fmla="*/ 141834 h 3120348"/>
              <a:gd name="connsiteX9170" fmla="*/ 2262463 w 5135807"/>
              <a:gd name="connsiteY9170" fmla="*/ 149432 h 3120348"/>
              <a:gd name="connsiteX9171" fmla="*/ 2260837 w 5135807"/>
              <a:gd name="connsiteY9171" fmla="*/ 149749 h 3120348"/>
              <a:gd name="connsiteX9172" fmla="*/ 2253791 w 5135807"/>
              <a:gd name="connsiteY9172" fmla="*/ 156307 h 3120348"/>
              <a:gd name="connsiteX9173" fmla="*/ 2265354 w 5135807"/>
              <a:gd name="connsiteY9173" fmla="*/ 162096 h 3120348"/>
              <a:gd name="connsiteX9174" fmla="*/ 2279808 w 5135807"/>
              <a:gd name="connsiteY9174" fmla="*/ 156307 h 3120348"/>
              <a:gd name="connsiteX9175" fmla="*/ 2276917 w 5135807"/>
              <a:gd name="connsiteY9175" fmla="*/ 159201 h 3120348"/>
              <a:gd name="connsiteX9176" fmla="*/ 2288480 w 5135807"/>
              <a:gd name="connsiteY9176" fmla="*/ 173674 h 3120348"/>
              <a:gd name="connsiteX9177" fmla="*/ 2300042 w 5135807"/>
              <a:gd name="connsiteY9177" fmla="*/ 179464 h 3120348"/>
              <a:gd name="connsiteX9178" fmla="*/ 2302933 w 5135807"/>
              <a:gd name="connsiteY9178" fmla="*/ 176569 h 3120348"/>
              <a:gd name="connsiteX9179" fmla="*/ 2308714 w 5135807"/>
              <a:gd name="connsiteY9179" fmla="*/ 182358 h 3120348"/>
              <a:gd name="connsiteX9180" fmla="*/ 2317386 w 5135807"/>
              <a:gd name="connsiteY9180" fmla="*/ 173674 h 3120348"/>
              <a:gd name="connsiteX9181" fmla="*/ 2317386 w 5135807"/>
              <a:gd name="connsiteY9181" fmla="*/ 162096 h 3120348"/>
              <a:gd name="connsiteX9182" fmla="*/ 2305824 w 5135807"/>
              <a:gd name="connsiteY9182" fmla="*/ 162096 h 3120348"/>
              <a:gd name="connsiteX9183" fmla="*/ 2311605 w 5135807"/>
              <a:gd name="connsiteY9183" fmla="*/ 156307 h 3120348"/>
              <a:gd name="connsiteX9184" fmla="*/ 2291370 w 5135807"/>
              <a:gd name="connsiteY9184" fmla="*/ 153412 h 3120348"/>
              <a:gd name="connsiteX9185" fmla="*/ 2288480 w 5135807"/>
              <a:gd name="connsiteY9185" fmla="*/ 150518 h 3120348"/>
              <a:gd name="connsiteX9186" fmla="*/ 2288480 w 5135807"/>
              <a:gd name="connsiteY9186" fmla="*/ 144729 h 3120348"/>
              <a:gd name="connsiteX9187" fmla="*/ 2302933 w 5135807"/>
              <a:gd name="connsiteY9187" fmla="*/ 138939 h 3120348"/>
              <a:gd name="connsiteX9188" fmla="*/ 2304613 w 5135807"/>
              <a:gd name="connsiteY9188" fmla="*/ 135575 h 3120348"/>
              <a:gd name="connsiteX9189" fmla="*/ 2306907 w 5135807"/>
              <a:gd name="connsiteY9189" fmla="*/ 134598 h 3120348"/>
              <a:gd name="connsiteX9190" fmla="*/ 2313310 w 5135807"/>
              <a:gd name="connsiteY9190" fmla="*/ 130924 h 3120348"/>
              <a:gd name="connsiteX9191" fmla="*/ 2311966 w 5135807"/>
              <a:gd name="connsiteY9191" fmla="*/ 134960 h 3120348"/>
              <a:gd name="connsiteX9192" fmla="*/ 2311605 w 5135807"/>
              <a:gd name="connsiteY9192" fmla="*/ 136045 h 3120348"/>
              <a:gd name="connsiteX9193" fmla="*/ 2314496 w 5135807"/>
              <a:gd name="connsiteY9193" fmla="*/ 136045 h 3120348"/>
              <a:gd name="connsiteX9194" fmla="*/ 2322084 w 5135807"/>
              <a:gd name="connsiteY9194" fmla="*/ 125914 h 3120348"/>
              <a:gd name="connsiteX9195" fmla="*/ 2322116 w 5135807"/>
              <a:gd name="connsiteY9195" fmla="*/ 125872 h 3120348"/>
              <a:gd name="connsiteX9196" fmla="*/ 2323303 w 5135807"/>
              <a:gd name="connsiteY9196" fmla="*/ 125190 h 3120348"/>
              <a:gd name="connsiteX9197" fmla="*/ 2325091 w 5135807"/>
              <a:gd name="connsiteY9197" fmla="*/ 124467 h 3120348"/>
              <a:gd name="connsiteX9198" fmla="*/ 2330756 w 5135807"/>
              <a:gd name="connsiteY9198" fmla="*/ 124467 h 3120348"/>
              <a:gd name="connsiteX9199" fmla="*/ 2331840 w 5135807"/>
              <a:gd name="connsiteY9199" fmla="*/ 124467 h 3120348"/>
              <a:gd name="connsiteX9200" fmla="*/ 2330231 w 5135807"/>
              <a:gd name="connsiteY9200" fmla="*/ 122386 h 3120348"/>
              <a:gd name="connsiteX9201" fmla="*/ 2325091 w 5135807"/>
              <a:gd name="connsiteY9201" fmla="*/ 124467 h 3120348"/>
              <a:gd name="connsiteX9202" fmla="*/ 2323168 w 5135807"/>
              <a:gd name="connsiteY9202" fmla="*/ 124467 h 3120348"/>
              <a:gd name="connsiteX9203" fmla="*/ 2322116 w 5135807"/>
              <a:gd name="connsiteY9203" fmla="*/ 125872 h 3120348"/>
              <a:gd name="connsiteX9204" fmla="*/ 2313310 w 5135807"/>
              <a:gd name="connsiteY9204" fmla="*/ 130924 h 3120348"/>
              <a:gd name="connsiteX9205" fmla="*/ 2314496 w 5135807"/>
              <a:gd name="connsiteY9205" fmla="*/ 127361 h 3120348"/>
              <a:gd name="connsiteX9206" fmla="*/ 2313988 w 5135807"/>
              <a:gd name="connsiteY9206" fmla="*/ 127361 h 3120348"/>
              <a:gd name="connsiteX9207" fmla="*/ 2326267 w 5135807"/>
              <a:gd name="connsiteY9207" fmla="*/ 117502 h 3120348"/>
              <a:gd name="connsiteX9208" fmla="*/ 2357856 w 5135807"/>
              <a:gd name="connsiteY9208" fmla="*/ 92626 h 3120348"/>
              <a:gd name="connsiteX9209" fmla="*/ 2386763 w 5135807"/>
              <a:gd name="connsiteY9209" fmla="*/ 72364 h 3120348"/>
              <a:gd name="connsiteX9210" fmla="*/ 2389654 w 5135807"/>
              <a:gd name="connsiteY9210" fmla="*/ 75259 h 3120348"/>
              <a:gd name="connsiteX9211" fmla="*/ 2380982 w 5135807"/>
              <a:gd name="connsiteY9211" fmla="*/ 83943 h 3120348"/>
              <a:gd name="connsiteX9212" fmla="*/ 2375200 w 5135807"/>
              <a:gd name="connsiteY9212" fmla="*/ 86837 h 3120348"/>
              <a:gd name="connsiteX9213" fmla="*/ 2389654 w 5135807"/>
              <a:gd name="connsiteY9213" fmla="*/ 86837 h 3120348"/>
              <a:gd name="connsiteX9214" fmla="*/ 2395435 w 5135807"/>
              <a:gd name="connsiteY9214" fmla="*/ 86837 h 3120348"/>
              <a:gd name="connsiteX9215" fmla="*/ 2395435 w 5135807"/>
              <a:gd name="connsiteY9215" fmla="*/ 81048 h 3120348"/>
              <a:gd name="connsiteX9216" fmla="*/ 2412779 w 5135807"/>
              <a:gd name="connsiteY9216" fmla="*/ 81048 h 3120348"/>
              <a:gd name="connsiteX9217" fmla="*/ 2409888 w 5135807"/>
              <a:gd name="connsiteY9217" fmla="*/ 78153 h 3120348"/>
              <a:gd name="connsiteX9218" fmla="*/ 2406998 w 5135807"/>
              <a:gd name="connsiteY9218" fmla="*/ 72364 h 3120348"/>
              <a:gd name="connsiteX9219" fmla="*/ 2433014 w 5135807"/>
              <a:gd name="connsiteY9219" fmla="*/ 57891 h 3120348"/>
              <a:gd name="connsiteX9220" fmla="*/ 2433014 w 5135807"/>
              <a:gd name="connsiteY9220" fmla="*/ 49208 h 3120348"/>
              <a:gd name="connsiteX9221" fmla="*/ 2447467 w 5135807"/>
              <a:gd name="connsiteY9221" fmla="*/ 43419 h 3120348"/>
              <a:gd name="connsiteX9222" fmla="*/ 2450358 w 5135807"/>
              <a:gd name="connsiteY9222" fmla="*/ 37630 h 3120348"/>
              <a:gd name="connsiteX9223" fmla="*/ 2490828 w 5135807"/>
              <a:gd name="connsiteY9223" fmla="*/ 14473 h 3120348"/>
              <a:gd name="connsiteX9224" fmla="*/ 2493718 w 5135807"/>
              <a:gd name="connsiteY9224" fmla="*/ 14473 h 3120348"/>
              <a:gd name="connsiteX9225" fmla="*/ 2519734 w 5135807"/>
              <a:gd name="connsiteY9225" fmla="*/ 0 h 312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</a:cxnLst>
            <a:rect l="l" t="t" r="r" b="b"/>
            <a:pathLst>
              <a:path w="5135807" h="3120348">
                <a:moveTo>
                  <a:pt x="3170139" y="3111664"/>
                </a:moveTo>
                <a:cubicBezTo>
                  <a:pt x="3170139" y="3111664"/>
                  <a:pt x="3170139" y="3111664"/>
                  <a:pt x="3170139" y="3114558"/>
                </a:cubicBezTo>
                <a:cubicBezTo>
                  <a:pt x="3170139" y="3114558"/>
                  <a:pt x="3170139" y="3114558"/>
                  <a:pt x="3169778" y="3113835"/>
                </a:cubicBezTo>
                <a:lnTo>
                  <a:pt x="3169176" y="3112629"/>
                </a:lnTo>
                <a:close/>
                <a:moveTo>
                  <a:pt x="3167248" y="3108769"/>
                </a:moveTo>
                <a:lnTo>
                  <a:pt x="3169176" y="3112629"/>
                </a:lnTo>
                <a:lnTo>
                  <a:pt x="3162551" y="3119262"/>
                </a:lnTo>
                <a:cubicBezTo>
                  <a:pt x="3161467" y="3120348"/>
                  <a:pt x="3161467" y="3120348"/>
                  <a:pt x="3161467" y="3120348"/>
                </a:cubicBezTo>
                <a:cubicBezTo>
                  <a:pt x="3149904" y="3120348"/>
                  <a:pt x="3149904" y="3120348"/>
                  <a:pt x="3149904" y="3120348"/>
                </a:cubicBezTo>
                <a:cubicBezTo>
                  <a:pt x="3155686" y="3111664"/>
                  <a:pt x="3155686" y="3111664"/>
                  <a:pt x="3155686" y="3111664"/>
                </a:cubicBezTo>
                <a:cubicBezTo>
                  <a:pt x="3161467" y="3105875"/>
                  <a:pt x="3161467" y="3117453"/>
                  <a:pt x="3167248" y="3108769"/>
                </a:cubicBezTo>
                <a:close/>
                <a:moveTo>
                  <a:pt x="2984004" y="3086200"/>
                </a:moveTo>
                <a:lnTo>
                  <a:pt x="2984412" y="3086336"/>
                </a:lnTo>
                <a:cubicBezTo>
                  <a:pt x="2983689" y="3087784"/>
                  <a:pt x="2983689" y="3089955"/>
                  <a:pt x="2990916" y="3091402"/>
                </a:cubicBezTo>
                <a:cubicBezTo>
                  <a:pt x="2973572" y="3100086"/>
                  <a:pt x="2973572" y="3100086"/>
                  <a:pt x="2973572" y="3100086"/>
                </a:cubicBezTo>
                <a:cubicBezTo>
                  <a:pt x="2970682" y="3108769"/>
                  <a:pt x="2970682" y="3108769"/>
                  <a:pt x="2970682" y="3108769"/>
                </a:cubicBezTo>
                <a:cubicBezTo>
                  <a:pt x="2967791" y="3108769"/>
                  <a:pt x="2967791" y="3108769"/>
                  <a:pt x="2967791" y="3108769"/>
                </a:cubicBezTo>
                <a:cubicBezTo>
                  <a:pt x="2966345" y="3102980"/>
                  <a:pt x="2973572" y="3097915"/>
                  <a:pt x="2979354" y="3092487"/>
                </a:cubicBezTo>
                <a:close/>
                <a:moveTo>
                  <a:pt x="2982244" y="3085613"/>
                </a:moveTo>
                <a:cubicBezTo>
                  <a:pt x="2982244" y="3085613"/>
                  <a:pt x="2982244" y="3085613"/>
                  <a:pt x="2983689" y="3085613"/>
                </a:cubicBezTo>
                <a:lnTo>
                  <a:pt x="2984439" y="3085613"/>
                </a:lnTo>
                <a:lnTo>
                  <a:pt x="2984004" y="3086200"/>
                </a:lnTo>
                <a:close/>
                <a:moveTo>
                  <a:pt x="3462660" y="3067079"/>
                </a:moveTo>
                <a:lnTo>
                  <a:pt x="3464990" y="3068245"/>
                </a:lnTo>
                <a:cubicBezTo>
                  <a:pt x="3464990" y="3069692"/>
                  <a:pt x="3464629" y="3069692"/>
                  <a:pt x="3464132" y="3069150"/>
                </a:cubicBezTo>
                <a:close/>
                <a:moveTo>
                  <a:pt x="3461929" y="3066713"/>
                </a:moveTo>
                <a:lnTo>
                  <a:pt x="3462460" y="3066798"/>
                </a:lnTo>
                <a:lnTo>
                  <a:pt x="3462660" y="3067079"/>
                </a:lnTo>
                <a:close/>
                <a:moveTo>
                  <a:pt x="1120642" y="2848258"/>
                </a:moveTo>
                <a:cubicBezTo>
                  <a:pt x="1120642" y="2848258"/>
                  <a:pt x="1120642" y="2848258"/>
                  <a:pt x="1123533" y="2848258"/>
                </a:cubicBezTo>
                <a:lnTo>
                  <a:pt x="1130181" y="2848258"/>
                </a:lnTo>
                <a:lnTo>
                  <a:pt x="1128953" y="2848982"/>
                </a:lnTo>
                <a:cubicBezTo>
                  <a:pt x="1126423" y="2849705"/>
                  <a:pt x="1123533" y="2849705"/>
                  <a:pt x="1120642" y="2848258"/>
                </a:cubicBezTo>
                <a:close/>
                <a:moveTo>
                  <a:pt x="1126423" y="2839574"/>
                </a:moveTo>
                <a:lnTo>
                  <a:pt x="1128478" y="2839663"/>
                </a:lnTo>
                <a:lnTo>
                  <a:pt x="1126423" y="2842469"/>
                </a:lnTo>
                <a:cubicBezTo>
                  <a:pt x="1126423" y="2842469"/>
                  <a:pt x="1126423" y="2842469"/>
                  <a:pt x="1126423" y="2839574"/>
                </a:cubicBezTo>
                <a:close/>
                <a:moveTo>
                  <a:pt x="1326713" y="2837492"/>
                </a:moveTo>
                <a:lnTo>
                  <a:pt x="1326604" y="2837765"/>
                </a:lnTo>
                <a:cubicBezTo>
                  <a:pt x="1325881" y="2839574"/>
                  <a:pt x="1325881" y="2839574"/>
                  <a:pt x="1325881" y="2839574"/>
                </a:cubicBezTo>
                <a:lnTo>
                  <a:pt x="1324267" y="2837733"/>
                </a:lnTo>
                <a:close/>
                <a:moveTo>
                  <a:pt x="1329855" y="2835232"/>
                </a:moveTo>
                <a:cubicBezTo>
                  <a:pt x="1332204" y="2835594"/>
                  <a:pt x="1333378" y="2836318"/>
                  <a:pt x="1330352" y="2837132"/>
                </a:cubicBezTo>
                <a:lnTo>
                  <a:pt x="1326713" y="2837492"/>
                </a:lnTo>
                <a:lnTo>
                  <a:pt x="1327583" y="2835314"/>
                </a:lnTo>
                <a:close/>
                <a:moveTo>
                  <a:pt x="1441508" y="2821122"/>
                </a:moveTo>
                <a:lnTo>
                  <a:pt x="1440280" y="2821583"/>
                </a:lnTo>
                <a:lnTo>
                  <a:pt x="1440063" y="2821393"/>
                </a:lnTo>
                <a:close/>
                <a:moveTo>
                  <a:pt x="1438979" y="2820443"/>
                </a:moveTo>
                <a:lnTo>
                  <a:pt x="1440063" y="2821393"/>
                </a:lnTo>
                <a:lnTo>
                  <a:pt x="1435727" y="2822207"/>
                </a:lnTo>
                <a:cubicBezTo>
                  <a:pt x="1437172" y="2820036"/>
                  <a:pt x="1438076" y="2819855"/>
                  <a:pt x="1438979" y="2820443"/>
                </a:cubicBezTo>
                <a:close/>
                <a:moveTo>
                  <a:pt x="932969" y="2815082"/>
                </a:moveTo>
                <a:lnTo>
                  <a:pt x="935638" y="2816418"/>
                </a:lnTo>
                <a:cubicBezTo>
                  <a:pt x="935638" y="2816418"/>
                  <a:pt x="935638" y="2816418"/>
                  <a:pt x="935638" y="2817141"/>
                </a:cubicBezTo>
                <a:lnTo>
                  <a:pt x="935638" y="2817576"/>
                </a:lnTo>
                <a:lnTo>
                  <a:pt x="931302" y="2817865"/>
                </a:lnTo>
                <a:close/>
                <a:moveTo>
                  <a:pt x="1435613" y="2801283"/>
                </a:moveTo>
                <a:lnTo>
                  <a:pt x="1432159" y="2803347"/>
                </a:lnTo>
                <a:lnTo>
                  <a:pt x="1429605" y="2801477"/>
                </a:lnTo>
                <a:lnTo>
                  <a:pt x="1429855" y="2801402"/>
                </a:lnTo>
                <a:close/>
                <a:moveTo>
                  <a:pt x="1577370" y="2799050"/>
                </a:moveTo>
                <a:cubicBezTo>
                  <a:pt x="1574480" y="2801945"/>
                  <a:pt x="1583152" y="2801945"/>
                  <a:pt x="1571589" y="2804839"/>
                </a:cubicBezTo>
                <a:lnTo>
                  <a:pt x="1571589" y="2799805"/>
                </a:lnTo>
                <a:close/>
                <a:moveTo>
                  <a:pt x="1571589" y="2799050"/>
                </a:moveTo>
                <a:cubicBezTo>
                  <a:pt x="1571589" y="2799050"/>
                  <a:pt x="1571589" y="2799050"/>
                  <a:pt x="1571589" y="2799774"/>
                </a:cubicBezTo>
                <a:lnTo>
                  <a:pt x="1571589" y="2799805"/>
                </a:lnTo>
                <a:lnTo>
                  <a:pt x="1569060" y="2800136"/>
                </a:lnTo>
                <a:cubicBezTo>
                  <a:pt x="1569421" y="2799774"/>
                  <a:pt x="1571589" y="2799050"/>
                  <a:pt x="1571589" y="2799050"/>
                </a:cubicBezTo>
                <a:close/>
                <a:moveTo>
                  <a:pt x="912512" y="2799050"/>
                </a:moveTo>
                <a:cubicBezTo>
                  <a:pt x="912512" y="2804839"/>
                  <a:pt x="912512" y="2804839"/>
                  <a:pt x="912512" y="2804839"/>
                </a:cubicBezTo>
                <a:cubicBezTo>
                  <a:pt x="924075" y="2799050"/>
                  <a:pt x="924075" y="2799050"/>
                  <a:pt x="924075" y="2799050"/>
                </a:cubicBezTo>
                <a:cubicBezTo>
                  <a:pt x="912512" y="2810628"/>
                  <a:pt x="912512" y="2810628"/>
                  <a:pt x="912512" y="2810628"/>
                </a:cubicBezTo>
                <a:cubicBezTo>
                  <a:pt x="935638" y="2810628"/>
                  <a:pt x="935638" y="2810628"/>
                  <a:pt x="935638" y="2810628"/>
                </a:cubicBezTo>
                <a:lnTo>
                  <a:pt x="932969" y="2815082"/>
                </a:lnTo>
                <a:lnTo>
                  <a:pt x="929856" y="2813523"/>
                </a:lnTo>
                <a:cubicBezTo>
                  <a:pt x="918294" y="2822207"/>
                  <a:pt x="918294" y="2822207"/>
                  <a:pt x="918294" y="2822207"/>
                </a:cubicBezTo>
                <a:cubicBezTo>
                  <a:pt x="903840" y="2825101"/>
                  <a:pt x="903840" y="2825101"/>
                  <a:pt x="903840" y="2825101"/>
                </a:cubicBezTo>
                <a:cubicBezTo>
                  <a:pt x="903840" y="2816418"/>
                  <a:pt x="903840" y="2816418"/>
                  <a:pt x="903840" y="2816418"/>
                </a:cubicBezTo>
                <a:cubicBezTo>
                  <a:pt x="898059" y="2807734"/>
                  <a:pt x="898059" y="2807734"/>
                  <a:pt x="898059" y="2807734"/>
                </a:cubicBezTo>
                <a:cubicBezTo>
                  <a:pt x="900950" y="2801945"/>
                  <a:pt x="900950" y="2801945"/>
                  <a:pt x="900950" y="2801945"/>
                </a:cubicBezTo>
                <a:cubicBezTo>
                  <a:pt x="912512" y="2799050"/>
                  <a:pt x="912512" y="2799050"/>
                  <a:pt x="912512" y="2799050"/>
                </a:cubicBezTo>
                <a:close/>
                <a:moveTo>
                  <a:pt x="1713233" y="2796156"/>
                </a:moveTo>
                <a:cubicBezTo>
                  <a:pt x="1713233" y="2799050"/>
                  <a:pt x="1713233" y="2799050"/>
                  <a:pt x="1713233" y="2799050"/>
                </a:cubicBezTo>
                <a:lnTo>
                  <a:pt x="1710342" y="2799050"/>
                </a:lnTo>
                <a:cubicBezTo>
                  <a:pt x="1710342" y="2796156"/>
                  <a:pt x="1710342" y="2796156"/>
                  <a:pt x="1713233" y="2796156"/>
                </a:cubicBezTo>
                <a:close/>
                <a:moveTo>
                  <a:pt x="1450180" y="2793261"/>
                </a:moveTo>
                <a:cubicBezTo>
                  <a:pt x="1447290" y="2800498"/>
                  <a:pt x="1443676" y="2801221"/>
                  <a:pt x="1438618" y="2801221"/>
                </a:cubicBezTo>
                <a:lnTo>
                  <a:pt x="1435613" y="2801283"/>
                </a:lnTo>
                <a:lnTo>
                  <a:pt x="1437534" y="2800136"/>
                </a:lnTo>
                <a:lnTo>
                  <a:pt x="1438416" y="2795617"/>
                </a:lnTo>
                <a:lnTo>
                  <a:pt x="1446567" y="2793985"/>
                </a:lnTo>
                <a:cubicBezTo>
                  <a:pt x="1450180" y="2793261"/>
                  <a:pt x="1450180" y="2793261"/>
                  <a:pt x="1450180" y="2793261"/>
                </a:cubicBezTo>
                <a:close/>
                <a:moveTo>
                  <a:pt x="906731" y="2793261"/>
                </a:moveTo>
                <a:cubicBezTo>
                  <a:pt x="906731" y="2793261"/>
                  <a:pt x="906731" y="2793261"/>
                  <a:pt x="907454" y="2793985"/>
                </a:cubicBezTo>
                <a:lnTo>
                  <a:pt x="909806" y="2796340"/>
                </a:lnTo>
                <a:lnTo>
                  <a:pt x="909622" y="2796518"/>
                </a:lnTo>
                <a:lnTo>
                  <a:pt x="906203" y="2793790"/>
                </a:lnTo>
                <a:close/>
                <a:moveTo>
                  <a:pt x="903840" y="2791906"/>
                </a:moveTo>
                <a:lnTo>
                  <a:pt x="906203" y="2793790"/>
                </a:lnTo>
                <a:lnTo>
                  <a:pt x="903840" y="2796156"/>
                </a:lnTo>
                <a:close/>
                <a:moveTo>
                  <a:pt x="1634687" y="2790819"/>
                </a:moveTo>
                <a:cubicBezTo>
                  <a:pt x="1645121" y="2790005"/>
                  <a:pt x="1625067" y="2793261"/>
                  <a:pt x="1629403" y="2793261"/>
                </a:cubicBezTo>
                <a:cubicBezTo>
                  <a:pt x="1629403" y="2793261"/>
                  <a:pt x="1629403" y="2793261"/>
                  <a:pt x="1629764" y="2792538"/>
                </a:cubicBezTo>
                <a:lnTo>
                  <a:pt x="1630391" y="2791283"/>
                </a:lnTo>
                <a:close/>
                <a:moveTo>
                  <a:pt x="1704560" y="2787472"/>
                </a:moveTo>
                <a:cubicBezTo>
                  <a:pt x="1710342" y="2799050"/>
                  <a:pt x="1710342" y="2799050"/>
                  <a:pt x="1710342" y="2799050"/>
                </a:cubicBezTo>
                <a:lnTo>
                  <a:pt x="1705644" y="2799050"/>
                </a:lnTo>
                <a:cubicBezTo>
                  <a:pt x="1704560" y="2799050"/>
                  <a:pt x="1704560" y="2799050"/>
                  <a:pt x="1704560" y="2799050"/>
                </a:cubicBezTo>
                <a:cubicBezTo>
                  <a:pt x="1701670" y="2796156"/>
                  <a:pt x="1701670" y="2796156"/>
                  <a:pt x="1701670" y="2796156"/>
                </a:cubicBezTo>
                <a:cubicBezTo>
                  <a:pt x="1692998" y="2799050"/>
                  <a:pt x="1692998" y="2799050"/>
                  <a:pt x="1692998" y="2799050"/>
                </a:cubicBezTo>
                <a:cubicBezTo>
                  <a:pt x="1701670" y="2804839"/>
                  <a:pt x="1701670" y="2804839"/>
                  <a:pt x="1701670" y="2804839"/>
                </a:cubicBezTo>
                <a:cubicBezTo>
                  <a:pt x="1698779" y="2807734"/>
                  <a:pt x="1698779" y="2807734"/>
                  <a:pt x="1698779" y="2807734"/>
                </a:cubicBezTo>
                <a:cubicBezTo>
                  <a:pt x="1684326" y="2804839"/>
                  <a:pt x="1684326" y="2804839"/>
                  <a:pt x="1684326" y="2804839"/>
                </a:cubicBezTo>
                <a:cubicBezTo>
                  <a:pt x="1690107" y="2799050"/>
                  <a:pt x="1690107" y="2799050"/>
                  <a:pt x="1690107" y="2799050"/>
                </a:cubicBezTo>
                <a:cubicBezTo>
                  <a:pt x="1681435" y="2793261"/>
                  <a:pt x="1681435" y="2793261"/>
                  <a:pt x="1681435" y="2793261"/>
                </a:cubicBezTo>
                <a:cubicBezTo>
                  <a:pt x="1701670" y="2793261"/>
                  <a:pt x="1701670" y="2793261"/>
                  <a:pt x="1701670" y="2793261"/>
                </a:cubicBezTo>
                <a:cubicBezTo>
                  <a:pt x="1704560" y="2787472"/>
                  <a:pt x="1704560" y="2787472"/>
                  <a:pt x="1704560" y="2787472"/>
                </a:cubicBezTo>
                <a:close/>
                <a:moveTo>
                  <a:pt x="903840" y="2784577"/>
                </a:moveTo>
                <a:cubicBezTo>
                  <a:pt x="903840" y="2784577"/>
                  <a:pt x="903840" y="2784577"/>
                  <a:pt x="903840" y="2786025"/>
                </a:cubicBezTo>
                <a:lnTo>
                  <a:pt x="903840" y="2791906"/>
                </a:lnTo>
                <a:lnTo>
                  <a:pt x="901401" y="2789960"/>
                </a:lnTo>
                <a:cubicBezTo>
                  <a:pt x="898962" y="2787653"/>
                  <a:pt x="897336" y="2786025"/>
                  <a:pt x="898059" y="2787472"/>
                </a:cubicBezTo>
                <a:cubicBezTo>
                  <a:pt x="898059" y="2787472"/>
                  <a:pt x="898059" y="2787472"/>
                  <a:pt x="903840" y="2784577"/>
                </a:cubicBezTo>
                <a:close/>
                <a:moveTo>
                  <a:pt x="1774691" y="2772622"/>
                </a:moveTo>
                <a:lnTo>
                  <a:pt x="1775021" y="2773723"/>
                </a:lnTo>
                <a:cubicBezTo>
                  <a:pt x="1774660" y="2773723"/>
                  <a:pt x="1773937" y="2772999"/>
                  <a:pt x="1773937" y="2772999"/>
                </a:cubicBezTo>
                <a:close/>
                <a:moveTo>
                  <a:pt x="1793338" y="2770940"/>
                </a:moveTo>
                <a:lnTo>
                  <a:pt x="1797379" y="2771371"/>
                </a:lnTo>
                <a:cubicBezTo>
                  <a:pt x="1802663" y="2771914"/>
                  <a:pt x="1791281" y="2770828"/>
                  <a:pt x="1791281" y="2772999"/>
                </a:cubicBezTo>
                <a:cubicBezTo>
                  <a:pt x="1791281" y="2772999"/>
                  <a:pt x="1791281" y="2772999"/>
                  <a:pt x="1792004" y="2772276"/>
                </a:cubicBezTo>
                <a:close/>
                <a:moveTo>
                  <a:pt x="1773937" y="2770104"/>
                </a:moveTo>
                <a:lnTo>
                  <a:pt x="1777050" y="2771441"/>
                </a:lnTo>
                <a:lnTo>
                  <a:pt x="1775382" y="2772276"/>
                </a:lnTo>
                <a:lnTo>
                  <a:pt x="1774691" y="2772622"/>
                </a:lnTo>
                <a:close/>
                <a:moveTo>
                  <a:pt x="1782478" y="2768723"/>
                </a:moveTo>
                <a:lnTo>
                  <a:pt x="1784777" y="2770104"/>
                </a:lnTo>
                <a:cubicBezTo>
                  <a:pt x="1783332" y="2770828"/>
                  <a:pt x="1780260" y="2771552"/>
                  <a:pt x="1777731" y="2771733"/>
                </a:cubicBezTo>
                <a:lnTo>
                  <a:pt x="1777050" y="2771441"/>
                </a:lnTo>
                <a:close/>
                <a:moveTo>
                  <a:pt x="1701670" y="2767210"/>
                </a:moveTo>
                <a:cubicBezTo>
                  <a:pt x="1701670" y="2767210"/>
                  <a:pt x="1701670" y="2767210"/>
                  <a:pt x="1698779" y="2772999"/>
                </a:cubicBezTo>
                <a:lnTo>
                  <a:pt x="1696147" y="2773439"/>
                </a:lnTo>
                <a:lnTo>
                  <a:pt x="1697921" y="2769517"/>
                </a:lnTo>
                <a:cubicBezTo>
                  <a:pt x="1699321" y="2767753"/>
                  <a:pt x="1700947" y="2766486"/>
                  <a:pt x="1701670" y="2767210"/>
                </a:cubicBezTo>
                <a:close/>
                <a:moveTo>
                  <a:pt x="1664091" y="2763592"/>
                </a:moveTo>
                <a:lnTo>
                  <a:pt x="1665782" y="2764650"/>
                </a:lnTo>
                <a:lnTo>
                  <a:pt x="1664452" y="2765039"/>
                </a:lnTo>
                <a:lnTo>
                  <a:pt x="1662362" y="2763808"/>
                </a:lnTo>
                <a:close/>
                <a:moveTo>
                  <a:pt x="1672763" y="2755632"/>
                </a:moveTo>
                <a:cubicBezTo>
                  <a:pt x="1669872" y="2761421"/>
                  <a:pt x="1669872" y="2761421"/>
                  <a:pt x="1669872" y="2761421"/>
                </a:cubicBezTo>
                <a:cubicBezTo>
                  <a:pt x="1675654" y="2761421"/>
                  <a:pt x="1675654" y="2761421"/>
                  <a:pt x="1675654" y="2761421"/>
                </a:cubicBezTo>
                <a:cubicBezTo>
                  <a:pt x="1678544" y="2755632"/>
                  <a:pt x="1678544" y="2755632"/>
                  <a:pt x="1678544" y="2755632"/>
                </a:cubicBezTo>
                <a:cubicBezTo>
                  <a:pt x="1681435" y="2758526"/>
                  <a:pt x="1681435" y="2758526"/>
                  <a:pt x="1681435" y="2758526"/>
                </a:cubicBezTo>
                <a:cubicBezTo>
                  <a:pt x="1669872" y="2767210"/>
                  <a:pt x="1669872" y="2767210"/>
                  <a:pt x="1669872" y="2767210"/>
                </a:cubicBezTo>
                <a:lnTo>
                  <a:pt x="1665782" y="2764650"/>
                </a:lnTo>
                <a:lnTo>
                  <a:pt x="1668472" y="2763863"/>
                </a:lnTo>
                <a:cubicBezTo>
                  <a:pt x="1669873" y="2762506"/>
                  <a:pt x="1671318" y="2759974"/>
                  <a:pt x="1672763" y="2755632"/>
                </a:cubicBezTo>
                <a:close/>
                <a:moveTo>
                  <a:pt x="828141" y="2755224"/>
                </a:moveTo>
                <a:cubicBezTo>
                  <a:pt x="829947" y="2754365"/>
                  <a:pt x="831573" y="2754184"/>
                  <a:pt x="831573" y="2755632"/>
                </a:cubicBezTo>
                <a:cubicBezTo>
                  <a:pt x="831573" y="2755632"/>
                  <a:pt x="831573" y="2755632"/>
                  <a:pt x="830851" y="2756355"/>
                </a:cubicBezTo>
                <a:lnTo>
                  <a:pt x="826451" y="2760761"/>
                </a:lnTo>
                <a:lnTo>
                  <a:pt x="823624" y="2758888"/>
                </a:lnTo>
                <a:cubicBezTo>
                  <a:pt x="824347" y="2757622"/>
                  <a:pt x="826334" y="2756084"/>
                  <a:pt x="828141" y="2755224"/>
                </a:cubicBezTo>
                <a:close/>
                <a:moveTo>
                  <a:pt x="811338" y="2752737"/>
                </a:moveTo>
                <a:cubicBezTo>
                  <a:pt x="811338" y="2752737"/>
                  <a:pt x="811338" y="2752737"/>
                  <a:pt x="812422" y="2754546"/>
                </a:cubicBezTo>
                <a:lnTo>
                  <a:pt x="812465" y="2754617"/>
                </a:lnTo>
                <a:lnTo>
                  <a:pt x="810932" y="2755587"/>
                </a:lnTo>
                <a:cubicBezTo>
                  <a:pt x="807002" y="2758707"/>
                  <a:pt x="815674" y="2754908"/>
                  <a:pt x="811338" y="2752737"/>
                </a:cubicBezTo>
                <a:close/>
                <a:moveTo>
                  <a:pt x="840245" y="2749842"/>
                </a:moveTo>
                <a:cubicBezTo>
                  <a:pt x="840245" y="2749842"/>
                  <a:pt x="840245" y="2749842"/>
                  <a:pt x="840968" y="2750566"/>
                </a:cubicBezTo>
                <a:lnTo>
                  <a:pt x="842600" y="2752200"/>
                </a:lnTo>
                <a:lnTo>
                  <a:pt x="831709" y="2753913"/>
                </a:lnTo>
                <a:cubicBezTo>
                  <a:pt x="820733" y="2755813"/>
                  <a:pt x="846749" y="2752014"/>
                  <a:pt x="840245" y="2749842"/>
                </a:cubicBezTo>
                <a:close/>
                <a:moveTo>
                  <a:pt x="1915581" y="2746948"/>
                </a:moveTo>
                <a:cubicBezTo>
                  <a:pt x="1915581" y="2746948"/>
                  <a:pt x="1915581" y="2746948"/>
                  <a:pt x="1917026" y="2747310"/>
                </a:cubicBezTo>
                <a:lnTo>
                  <a:pt x="1917279" y="2747373"/>
                </a:lnTo>
                <a:lnTo>
                  <a:pt x="1915666" y="2747282"/>
                </a:lnTo>
                <a:close/>
                <a:moveTo>
                  <a:pt x="939911" y="2742040"/>
                </a:moveTo>
                <a:lnTo>
                  <a:pt x="939644" y="2742709"/>
                </a:lnTo>
                <a:lnTo>
                  <a:pt x="939251" y="2742606"/>
                </a:lnTo>
                <a:close/>
                <a:moveTo>
                  <a:pt x="1892455" y="2735370"/>
                </a:moveTo>
                <a:cubicBezTo>
                  <a:pt x="1901127" y="2738264"/>
                  <a:pt x="1905463" y="2739712"/>
                  <a:pt x="1907631" y="2740436"/>
                </a:cubicBezTo>
                <a:lnTo>
                  <a:pt x="1908509" y="2740729"/>
                </a:lnTo>
                <a:lnTo>
                  <a:pt x="1909800" y="2746948"/>
                </a:lnTo>
                <a:lnTo>
                  <a:pt x="1915666" y="2747282"/>
                </a:lnTo>
                <a:lnTo>
                  <a:pt x="1916123" y="2749074"/>
                </a:lnTo>
                <a:cubicBezTo>
                  <a:pt x="1918291" y="2754365"/>
                  <a:pt x="1922085" y="2765763"/>
                  <a:pt x="1898237" y="2752737"/>
                </a:cubicBezTo>
                <a:cubicBezTo>
                  <a:pt x="1883783" y="2758526"/>
                  <a:pt x="1883783" y="2758526"/>
                  <a:pt x="1883783" y="2758526"/>
                </a:cubicBezTo>
                <a:cubicBezTo>
                  <a:pt x="1878002" y="2758526"/>
                  <a:pt x="1878002" y="2758526"/>
                  <a:pt x="1878002" y="2758526"/>
                </a:cubicBezTo>
                <a:cubicBezTo>
                  <a:pt x="1880892" y="2758526"/>
                  <a:pt x="1883783" y="2755632"/>
                  <a:pt x="1880892" y="2752737"/>
                </a:cubicBezTo>
                <a:cubicBezTo>
                  <a:pt x="1846204" y="2764315"/>
                  <a:pt x="1846204" y="2764315"/>
                  <a:pt x="1846204" y="2764315"/>
                </a:cubicBezTo>
                <a:cubicBezTo>
                  <a:pt x="1825969" y="2767210"/>
                  <a:pt x="1825969" y="2767210"/>
                  <a:pt x="1825969" y="2767210"/>
                </a:cubicBezTo>
                <a:cubicBezTo>
                  <a:pt x="1823079" y="2764315"/>
                  <a:pt x="1823079" y="2764315"/>
                  <a:pt x="1823079" y="2764315"/>
                </a:cubicBezTo>
                <a:cubicBezTo>
                  <a:pt x="1808625" y="2770104"/>
                  <a:pt x="1808625" y="2770104"/>
                  <a:pt x="1808625" y="2770104"/>
                </a:cubicBezTo>
                <a:cubicBezTo>
                  <a:pt x="1797062" y="2767210"/>
                  <a:pt x="1797062" y="2767210"/>
                  <a:pt x="1797062" y="2767210"/>
                </a:cubicBezTo>
                <a:lnTo>
                  <a:pt x="1793338" y="2770940"/>
                </a:lnTo>
                <a:lnTo>
                  <a:pt x="1785500" y="2770104"/>
                </a:lnTo>
                <a:cubicBezTo>
                  <a:pt x="1785500" y="2767210"/>
                  <a:pt x="1785500" y="2767210"/>
                  <a:pt x="1785500" y="2767210"/>
                </a:cubicBezTo>
                <a:lnTo>
                  <a:pt x="1782478" y="2768723"/>
                </a:lnTo>
                <a:lnTo>
                  <a:pt x="1782067" y="2768476"/>
                </a:lnTo>
                <a:cubicBezTo>
                  <a:pt x="1778092" y="2768295"/>
                  <a:pt x="1770324" y="2768657"/>
                  <a:pt x="1756593" y="2770104"/>
                </a:cubicBezTo>
                <a:cubicBezTo>
                  <a:pt x="1762374" y="2772999"/>
                  <a:pt x="1762374" y="2772999"/>
                  <a:pt x="1762374" y="2772999"/>
                </a:cubicBezTo>
                <a:cubicBezTo>
                  <a:pt x="1759484" y="2778788"/>
                  <a:pt x="1759484" y="2778788"/>
                  <a:pt x="1759484" y="2778788"/>
                </a:cubicBezTo>
                <a:cubicBezTo>
                  <a:pt x="1753702" y="2775894"/>
                  <a:pt x="1753702" y="2775894"/>
                  <a:pt x="1753702" y="2775894"/>
                </a:cubicBezTo>
                <a:cubicBezTo>
                  <a:pt x="1742140" y="2778788"/>
                  <a:pt x="1742140" y="2778788"/>
                  <a:pt x="1742140" y="2778788"/>
                </a:cubicBezTo>
                <a:cubicBezTo>
                  <a:pt x="1750812" y="2778788"/>
                  <a:pt x="1733467" y="2775894"/>
                  <a:pt x="1750812" y="2772999"/>
                </a:cubicBezTo>
                <a:cubicBezTo>
                  <a:pt x="1742140" y="2770104"/>
                  <a:pt x="1742140" y="2770104"/>
                  <a:pt x="1742140" y="2770104"/>
                </a:cubicBezTo>
                <a:lnTo>
                  <a:pt x="1729891" y="2775011"/>
                </a:lnTo>
                <a:lnTo>
                  <a:pt x="1728047" y="2772637"/>
                </a:lnTo>
                <a:cubicBezTo>
                  <a:pt x="1728409" y="2773723"/>
                  <a:pt x="1729132" y="2775894"/>
                  <a:pt x="1727686" y="2775894"/>
                </a:cubicBezTo>
                <a:cubicBezTo>
                  <a:pt x="1727686" y="2775894"/>
                  <a:pt x="1727686" y="2775894"/>
                  <a:pt x="1729493" y="2775170"/>
                </a:cubicBezTo>
                <a:lnTo>
                  <a:pt x="1729891" y="2775011"/>
                </a:lnTo>
                <a:lnTo>
                  <a:pt x="1730577" y="2775894"/>
                </a:lnTo>
                <a:cubicBezTo>
                  <a:pt x="1727686" y="2781683"/>
                  <a:pt x="1727686" y="2781683"/>
                  <a:pt x="1727686" y="2781683"/>
                </a:cubicBezTo>
                <a:cubicBezTo>
                  <a:pt x="1704560" y="2781683"/>
                  <a:pt x="1704560" y="2781683"/>
                  <a:pt x="1704560" y="2781683"/>
                </a:cubicBezTo>
                <a:cubicBezTo>
                  <a:pt x="1704560" y="2778788"/>
                  <a:pt x="1701670" y="2787472"/>
                  <a:pt x="1701670" y="2775894"/>
                </a:cubicBezTo>
                <a:cubicBezTo>
                  <a:pt x="1690107" y="2784577"/>
                  <a:pt x="1721905" y="2755632"/>
                  <a:pt x="1687216" y="2787472"/>
                </a:cubicBezTo>
                <a:cubicBezTo>
                  <a:pt x="1681435" y="2793261"/>
                  <a:pt x="1681435" y="2793261"/>
                  <a:pt x="1681435" y="2793261"/>
                </a:cubicBezTo>
                <a:cubicBezTo>
                  <a:pt x="1681435" y="2778788"/>
                  <a:pt x="1681435" y="2778788"/>
                  <a:pt x="1681435" y="2778788"/>
                </a:cubicBezTo>
                <a:cubicBezTo>
                  <a:pt x="1632293" y="2787472"/>
                  <a:pt x="1632293" y="2787472"/>
                  <a:pt x="1632293" y="2787472"/>
                </a:cubicBezTo>
                <a:lnTo>
                  <a:pt x="1630391" y="2791283"/>
                </a:lnTo>
                <a:lnTo>
                  <a:pt x="1612058" y="2793261"/>
                </a:lnTo>
                <a:cubicBezTo>
                  <a:pt x="1626512" y="2799050"/>
                  <a:pt x="1626512" y="2799050"/>
                  <a:pt x="1626512" y="2799050"/>
                </a:cubicBezTo>
                <a:cubicBezTo>
                  <a:pt x="1614949" y="2799050"/>
                  <a:pt x="1614949" y="2799050"/>
                  <a:pt x="1614949" y="2799050"/>
                </a:cubicBezTo>
                <a:cubicBezTo>
                  <a:pt x="1603386" y="2801945"/>
                  <a:pt x="1603386" y="2801945"/>
                  <a:pt x="1603386" y="2801945"/>
                </a:cubicBezTo>
                <a:cubicBezTo>
                  <a:pt x="1594714" y="2793261"/>
                  <a:pt x="1594714" y="2793261"/>
                  <a:pt x="1594714" y="2793261"/>
                </a:cubicBezTo>
                <a:cubicBezTo>
                  <a:pt x="1597605" y="2784577"/>
                  <a:pt x="1597605" y="2784577"/>
                  <a:pt x="1597605" y="2784577"/>
                </a:cubicBezTo>
                <a:cubicBezTo>
                  <a:pt x="1586042" y="2784577"/>
                  <a:pt x="1586042" y="2784577"/>
                  <a:pt x="1586042" y="2784577"/>
                </a:cubicBezTo>
                <a:cubicBezTo>
                  <a:pt x="1586042" y="2787472"/>
                  <a:pt x="1586042" y="2787472"/>
                  <a:pt x="1586042" y="2787472"/>
                </a:cubicBezTo>
                <a:cubicBezTo>
                  <a:pt x="1591824" y="2793261"/>
                  <a:pt x="1591824" y="2793261"/>
                  <a:pt x="1591824" y="2793261"/>
                </a:cubicBezTo>
                <a:cubicBezTo>
                  <a:pt x="1571589" y="2799050"/>
                  <a:pt x="1571589" y="2799050"/>
                  <a:pt x="1571589" y="2799050"/>
                </a:cubicBezTo>
                <a:cubicBezTo>
                  <a:pt x="1568698" y="2799050"/>
                  <a:pt x="1565808" y="2796156"/>
                  <a:pt x="1562917" y="2804839"/>
                </a:cubicBezTo>
                <a:cubicBezTo>
                  <a:pt x="1565808" y="2807734"/>
                  <a:pt x="1565808" y="2807734"/>
                  <a:pt x="1565808" y="2807734"/>
                </a:cubicBezTo>
                <a:cubicBezTo>
                  <a:pt x="1574480" y="2807734"/>
                  <a:pt x="1574480" y="2807734"/>
                  <a:pt x="1574480" y="2807734"/>
                </a:cubicBezTo>
                <a:cubicBezTo>
                  <a:pt x="1565808" y="2813523"/>
                  <a:pt x="1565808" y="2813523"/>
                  <a:pt x="1565808" y="2813523"/>
                </a:cubicBezTo>
                <a:cubicBezTo>
                  <a:pt x="1545573" y="2807734"/>
                  <a:pt x="1545573" y="2807734"/>
                  <a:pt x="1545573" y="2807734"/>
                </a:cubicBezTo>
                <a:cubicBezTo>
                  <a:pt x="1542682" y="2813523"/>
                  <a:pt x="1542682" y="2813523"/>
                  <a:pt x="1542682" y="2813523"/>
                </a:cubicBezTo>
                <a:cubicBezTo>
                  <a:pt x="1536901" y="2813523"/>
                  <a:pt x="1531119" y="2825101"/>
                  <a:pt x="1525338" y="2813523"/>
                </a:cubicBezTo>
                <a:cubicBezTo>
                  <a:pt x="1519557" y="2819312"/>
                  <a:pt x="1519557" y="2819312"/>
                  <a:pt x="1519557" y="2819312"/>
                </a:cubicBezTo>
                <a:cubicBezTo>
                  <a:pt x="1525338" y="2825101"/>
                  <a:pt x="1525338" y="2825101"/>
                  <a:pt x="1525338" y="2825101"/>
                </a:cubicBezTo>
                <a:cubicBezTo>
                  <a:pt x="1507994" y="2819312"/>
                  <a:pt x="1507994" y="2819312"/>
                  <a:pt x="1507994" y="2819312"/>
                </a:cubicBezTo>
                <a:cubicBezTo>
                  <a:pt x="1505103" y="2819312"/>
                  <a:pt x="1499322" y="2816418"/>
                  <a:pt x="1496431" y="2822207"/>
                </a:cubicBezTo>
                <a:cubicBezTo>
                  <a:pt x="1499322" y="2827996"/>
                  <a:pt x="1499322" y="2827996"/>
                  <a:pt x="1499322" y="2827996"/>
                </a:cubicBezTo>
                <a:cubicBezTo>
                  <a:pt x="1487759" y="2819312"/>
                  <a:pt x="1487759" y="2819312"/>
                  <a:pt x="1487759" y="2819312"/>
                </a:cubicBezTo>
                <a:cubicBezTo>
                  <a:pt x="1473306" y="2827996"/>
                  <a:pt x="1473306" y="2827996"/>
                  <a:pt x="1473306" y="2827996"/>
                </a:cubicBezTo>
                <a:cubicBezTo>
                  <a:pt x="1473306" y="2819312"/>
                  <a:pt x="1473306" y="2819312"/>
                  <a:pt x="1473306" y="2819312"/>
                </a:cubicBezTo>
                <a:cubicBezTo>
                  <a:pt x="1464634" y="2822207"/>
                  <a:pt x="1464634" y="2822207"/>
                  <a:pt x="1464634" y="2822207"/>
                </a:cubicBezTo>
                <a:cubicBezTo>
                  <a:pt x="1464634" y="2822207"/>
                  <a:pt x="1467524" y="2822207"/>
                  <a:pt x="1464634" y="2819312"/>
                </a:cubicBezTo>
                <a:cubicBezTo>
                  <a:pt x="1464634" y="2816418"/>
                  <a:pt x="1464634" y="2816418"/>
                  <a:pt x="1464634" y="2816418"/>
                </a:cubicBezTo>
                <a:cubicBezTo>
                  <a:pt x="1450180" y="2827996"/>
                  <a:pt x="1450180" y="2827996"/>
                  <a:pt x="1450180" y="2827996"/>
                </a:cubicBezTo>
                <a:cubicBezTo>
                  <a:pt x="1435727" y="2827996"/>
                  <a:pt x="1435727" y="2827996"/>
                  <a:pt x="1435727" y="2827996"/>
                </a:cubicBezTo>
                <a:cubicBezTo>
                  <a:pt x="1438617" y="2833785"/>
                  <a:pt x="1438617" y="2833785"/>
                  <a:pt x="1438617" y="2833785"/>
                </a:cubicBezTo>
                <a:cubicBezTo>
                  <a:pt x="1435727" y="2833785"/>
                  <a:pt x="1435727" y="2833785"/>
                  <a:pt x="1435727" y="2833785"/>
                </a:cubicBezTo>
                <a:cubicBezTo>
                  <a:pt x="1438617" y="2842469"/>
                  <a:pt x="1438617" y="2842469"/>
                  <a:pt x="1438617" y="2842469"/>
                </a:cubicBezTo>
                <a:cubicBezTo>
                  <a:pt x="1398148" y="2845363"/>
                  <a:pt x="1398148" y="2845363"/>
                  <a:pt x="1398148" y="2845363"/>
                </a:cubicBezTo>
                <a:cubicBezTo>
                  <a:pt x="1366350" y="2848258"/>
                  <a:pt x="1366350" y="2848258"/>
                  <a:pt x="1366350" y="2848258"/>
                </a:cubicBezTo>
                <a:cubicBezTo>
                  <a:pt x="1363460" y="2845363"/>
                  <a:pt x="1363460" y="2845363"/>
                  <a:pt x="1363460" y="2845363"/>
                </a:cubicBezTo>
                <a:cubicBezTo>
                  <a:pt x="1401038" y="2836680"/>
                  <a:pt x="1401038" y="2836680"/>
                  <a:pt x="1401038" y="2836680"/>
                </a:cubicBezTo>
                <a:cubicBezTo>
                  <a:pt x="1409711" y="2833785"/>
                  <a:pt x="1409711" y="2833785"/>
                  <a:pt x="1409711" y="2833785"/>
                </a:cubicBezTo>
                <a:cubicBezTo>
                  <a:pt x="1412601" y="2830890"/>
                  <a:pt x="1412601" y="2830890"/>
                  <a:pt x="1412601" y="2830890"/>
                </a:cubicBezTo>
                <a:cubicBezTo>
                  <a:pt x="1398148" y="2830890"/>
                  <a:pt x="1398148" y="2830890"/>
                  <a:pt x="1398148" y="2830890"/>
                </a:cubicBezTo>
                <a:cubicBezTo>
                  <a:pt x="1395257" y="2825101"/>
                  <a:pt x="1395257" y="2825101"/>
                  <a:pt x="1395257" y="2825101"/>
                </a:cubicBezTo>
                <a:cubicBezTo>
                  <a:pt x="1375022" y="2830890"/>
                  <a:pt x="1375022" y="2830890"/>
                  <a:pt x="1375022" y="2830890"/>
                </a:cubicBezTo>
                <a:cubicBezTo>
                  <a:pt x="1369241" y="2830890"/>
                  <a:pt x="1369241" y="2830890"/>
                  <a:pt x="1369241" y="2830890"/>
                </a:cubicBezTo>
                <a:cubicBezTo>
                  <a:pt x="1354787" y="2839574"/>
                  <a:pt x="1354787" y="2839574"/>
                  <a:pt x="1354787" y="2839574"/>
                </a:cubicBezTo>
                <a:cubicBezTo>
                  <a:pt x="1351897" y="2836680"/>
                  <a:pt x="1351897" y="2836680"/>
                  <a:pt x="1351897" y="2836680"/>
                </a:cubicBezTo>
                <a:cubicBezTo>
                  <a:pt x="1340334" y="2839574"/>
                  <a:pt x="1340334" y="2839574"/>
                  <a:pt x="1340334" y="2839574"/>
                </a:cubicBezTo>
                <a:cubicBezTo>
                  <a:pt x="1340334" y="2839574"/>
                  <a:pt x="1351897" y="2830890"/>
                  <a:pt x="1334553" y="2836680"/>
                </a:cubicBezTo>
                <a:cubicBezTo>
                  <a:pt x="1343225" y="2822207"/>
                  <a:pt x="1343225" y="2822207"/>
                  <a:pt x="1343225" y="2822207"/>
                </a:cubicBezTo>
                <a:cubicBezTo>
                  <a:pt x="1331662" y="2825101"/>
                  <a:pt x="1331662" y="2825101"/>
                  <a:pt x="1331662" y="2825101"/>
                </a:cubicBezTo>
                <a:lnTo>
                  <a:pt x="1327583" y="2835314"/>
                </a:lnTo>
                <a:lnTo>
                  <a:pt x="1322313" y="2835504"/>
                </a:lnTo>
                <a:lnTo>
                  <a:pt x="1324267" y="2837733"/>
                </a:lnTo>
                <a:lnTo>
                  <a:pt x="1305646" y="2839574"/>
                </a:lnTo>
                <a:cubicBezTo>
                  <a:pt x="1291192" y="2833785"/>
                  <a:pt x="1291192" y="2833785"/>
                  <a:pt x="1291192" y="2833785"/>
                </a:cubicBezTo>
                <a:cubicBezTo>
                  <a:pt x="1288302" y="2827996"/>
                  <a:pt x="1288302" y="2827996"/>
                  <a:pt x="1288302" y="2827996"/>
                </a:cubicBezTo>
                <a:cubicBezTo>
                  <a:pt x="1262285" y="2830890"/>
                  <a:pt x="1262285" y="2830890"/>
                  <a:pt x="1262285" y="2830890"/>
                </a:cubicBezTo>
                <a:cubicBezTo>
                  <a:pt x="1268067" y="2833785"/>
                  <a:pt x="1268067" y="2833785"/>
                  <a:pt x="1268067" y="2833785"/>
                </a:cubicBezTo>
                <a:cubicBezTo>
                  <a:pt x="1288302" y="2833785"/>
                  <a:pt x="1288302" y="2833785"/>
                  <a:pt x="1288302" y="2833785"/>
                </a:cubicBezTo>
                <a:cubicBezTo>
                  <a:pt x="1276739" y="2845363"/>
                  <a:pt x="1276739" y="2845363"/>
                  <a:pt x="1276739" y="2845363"/>
                </a:cubicBezTo>
                <a:cubicBezTo>
                  <a:pt x="1256504" y="2848258"/>
                  <a:pt x="1256504" y="2848258"/>
                  <a:pt x="1256504" y="2848258"/>
                </a:cubicBezTo>
                <a:cubicBezTo>
                  <a:pt x="1259395" y="2845363"/>
                  <a:pt x="1259395" y="2845363"/>
                  <a:pt x="1259395" y="2845363"/>
                </a:cubicBezTo>
                <a:cubicBezTo>
                  <a:pt x="1250723" y="2842469"/>
                  <a:pt x="1250723" y="2842469"/>
                  <a:pt x="1250723" y="2842469"/>
                </a:cubicBezTo>
                <a:cubicBezTo>
                  <a:pt x="1233379" y="2845363"/>
                  <a:pt x="1233379" y="2845363"/>
                  <a:pt x="1233379" y="2845363"/>
                </a:cubicBezTo>
                <a:cubicBezTo>
                  <a:pt x="1210253" y="2845363"/>
                  <a:pt x="1210253" y="2845363"/>
                  <a:pt x="1210253" y="2845363"/>
                </a:cubicBezTo>
                <a:cubicBezTo>
                  <a:pt x="1187128" y="2842469"/>
                  <a:pt x="1187128" y="2842469"/>
                  <a:pt x="1187128" y="2842469"/>
                </a:cubicBezTo>
                <a:cubicBezTo>
                  <a:pt x="1158221" y="2848258"/>
                  <a:pt x="1158221" y="2848258"/>
                  <a:pt x="1158221" y="2848258"/>
                </a:cubicBezTo>
                <a:cubicBezTo>
                  <a:pt x="1149549" y="2845363"/>
                  <a:pt x="1149549" y="2845363"/>
                  <a:pt x="1149549" y="2845363"/>
                </a:cubicBezTo>
                <a:cubicBezTo>
                  <a:pt x="1143767" y="2848258"/>
                  <a:pt x="1143767" y="2848258"/>
                  <a:pt x="1143767" y="2848258"/>
                </a:cubicBezTo>
                <a:lnTo>
                  <a:pt x="1130181" y="2848258"/>
                </a:lnTo>
                <a:lnTo>
                  <a:pt x="1135095" y="2845363"/>
                </a:lnTo>
                <a:cubicBezTo>
                  <a:pt x="1130759" y="2843192"/>
                  <a:pt x="1142683" y="2841021"/>
                  <a:pt x="1137941" y="2840072"/>
                </a:cubicBezTo>
                <a:lnTo>
                  <a:pt x="1128478" y="2839663"/>
                </a:lnTo>
                <a:lnTo>
                  <a:pt x="1130398" y="2837041"/>
                </a:lnTo>
                <a:cubicBezTo>
                  <a:pt x="1130759" y="2835956"/>
                  <a:pt x="1126423" y="2836680"/>
                  <a:pt x="1106188" y="2842469"/>
                </a:cubicBezTo>
                <a:cubicBezTo>
                  <a:pt x="1091735" y="2839574"/>
                  <a:pt x="1091735" y="2839574"/>
                  <a:pt x="1091735" y="2839574"/>
                </a:cubicBezTo>
                <a:lnTo>
                  <a:pt x="1092534" y="2839003"/>
                </a:lnTo>
                <a:lnTo>
                  <a:pt x="1093768" y="2838353"/>
                </a:lnTo>
                <a:cubicBezTo>
                  <a:pt x="1094897" y="2837675"/>
                  <a:pt x="1094806" y="2837584"/>
                  <a:pt x="1094264" y="2837765"/>
                </a:cubicBezTo>
                <a:lnTo>
                  <a:pt x="1092534" y="2839003"/>
                </a:lnTo>
                <a:lnTo>
                  <a:pt x="1085954" y="2842469"/>
                </a:lnTo>
                <a:cubicBezTo>
                  <a:pt x="1091735" y="2851152"/>
                  <a:pt x="1091735" y="2851152"/>
                  <a:pt x="1091735" y="2851152"/>
                </a:cubicBezTo>
                <a:cubicBezTo>
                  <a:pt x="1085954" y="2854047"/>
                  <a:pt x="1085954" y="2854047"/>
                  <a:pt x="1085954" y="2854047"/>
                </a:cubicBezTo>
                <a:cubicBezTo>
                  <a:pt x="1080172" y="2854047"/>
                  <a:pt x="1080172" y="2854047"/>
                  <a:pt x="1080172" y="2854047"/>
                </a:cubicBezTo>
                <a:lnTo>
                  <a:pt x="1079451" y="2852603"/>
                </a:lnTo>
                <a:lnTo>
                  <a:pt x="1082973" y="2851921"/>
                </a:lnTo>
                <a:cubicBezTo>
                  <a:pt x="1097336" y="2846630"/>
                  <a:pt x="1081617" y="2841745"/>
                  <a:pt x="1077281" y="2848258"/>
                </a:cubicBezTo>
                <a:cubicBezTo>
                  <a:pt x="1077281" y="2848258"/>
                  <a:pt x="1077281" y="2848258"/>
                  <a:pt x="1077643" y="2848982"/>
                </a:cubicBezTo>
                <a:lnTo>
                  <a:pt x="1079451" y="2852603"/>
                </a:lnTo>
                <a:lnTo>
                  <a:pt x="1057047" y="2856942"/>
                </a:lnTo>
                <a:cubicBezTo>
                  <a:pt x="1048375" y="2859836"/>
                  <a:pt x="1048375" y="2859836"/>
                  <a:pt x="1048375" y="2859836"/>
                </a:cubicBezTo>
                <a:cubicBezTo>
                  <a:pt x="1039703" y="2859836"/>
                  <a:pt x="1039703" y="2859836"/>
                  <a:pt x="1039703" y="2859836"/>
                </a:cubicBezTo>
                <a:cubicBezTo>
                  <a:pt x="1045484" y="2856942"/>
                  <a:pt x="1045484" y="2856942"/>
                  <a:pt x="1045484" y="2856942"/>
                </a:cubicBezTo>
                <a:cubicBezTo>
                  <a:pt x="1025249" y="2848258"/>
                  <a:pt x="1025249" y="2848258"/>
                  <a:pt x="1025249" y="2848258"/>
                </a:cubicBezTo>
                <a:cubicBezTo>
                  <a:pt x="1016577" y="2848258"/>
                  <a:pt x="1016577" y="2848258"/>
                  <a:pt x="1016577" y="2848258"/>
                </a:cubicBezTo>
                <a:cubicBezTo>
                  <a:pt x="1016577" y="2845363"/>
                  <a:pt x="1016577" y="2845363"/>
                  <a:pt x="1016577" y="2845363"/>
                </a:cubicBezTo>
                <a:cubicBezTo>
                  <a:pt x="1022358" y="2842469"/>
                  <a:pt x="1022358" y="2842469"/>
                  <a:pt x="1022358" y="2842469"/>
                </a:cubicBezTo>
                <a:cubicBezTo>
                  <a:pt x="1013686" y="2839574"/>
                  <a:pt x="1013686" y="2839574"/>
                  <a:pt x="1013686" y="2839574"/>
                </a:cubicBezTo>
                <a:cubicBezTo>
                  <a:pt x="1010796" y="2848258"/>
                  <a:pt x="1010796" y="2848258"/>
                  <a:pt x="1010796" y="2848258"/>
                </a:cubicBezTo>
                <a:cubicBezTo>
                  <a:pt x="1007905" y="2848258"/>
                  <a:pt x="1016577" y="2845363"/>
                  <a:pt x="1005014" y="2845363"/>
                </a:cubicBezTo>
                <a:cubicBezTo>
                  <a:pt x="1007905" y="2842469"/>
                  <a:pt x="1007905" y="2842469"/>
                  <a:pt x="1007905" y="2842469"/>
                </a:cubicBezTo>
                <a:cubicBezTo>
                  <a:pt x="1007905" y="2839574"/>
                  <a:pt x="1007905" y="2839574"/>
                  <a:pt x="1007905" y="2839574"/>
                </a:cubicBezTo>
                <a:cubicBezTo>
                  <a:pt x="996342" y="2845363"/>
                  <a:pt x="996342" y="2845363"/>
                  <a:pt x="996342" y="2845363"/>
                </a:cubicBezTo>
                <a:cubicBezTo>
                  <a:pt x="999233" y="2839574"/>
                  <a:pt x="999233" y="2839574"/>
                  <a:pt x="999233" y="2839574"/>
                </a:cubicBezTo>
                <a:cubicBezTo>
                  <a:pt x="984779" y="2842469"/>
                  <a:pt x="984779" y="2842469"/>
                  <a:pt x="984779" y="2842469"/>
                </a:cubicBezTo>
                <a:cubicBezTo>
                  <a:pt x="981889" y="2848258"/>
                  <a:pt x="981889" y="2848258"/>
                  <a:pt x="981889" y="2848258"/>
                </a:cubicBezTo>
                <a:cubicBezTo>
                  <a:pt x="973217" y="2845363"/>
                  <a:pt x="996342" y="2836680"/>
                  <a:pt x="976107" y="2842469"/>
                </a:cubicBezTo>
                <a:cubicBezTo>
                  <a:pt x="970326" y="2851152"/>
                  <a:pt x="970326" y="2851152"/>
                  <a:pt x="970326" y="2851152"/>
                </a:cubicBezTo>
                <a:cubicBezTo>
                  <a:pt x="970326" y="2848258"/>
                  <a:pt x="970326" y="2848258"/>
                  <a:pt x="970326" y="2848258"/>
                </a:cubicBezTo>
                <a:cubicBezTo>
                  <a:pt x="964545" y="2854047"/>
                  <a:pt x="964545" y="2854047"/>
                  <a:pt x="964545" y="2854047"/>
                </a:cubicBezTo>
                <a:cubicBezTo>
                  <a:pt x="970326" y="2845363"/>
                  <a:pt x="970326" y="2845363"/>
                  <a:pt x="970326" y="2845363"/>
                </a:cubicBezTo>
                <a:cubicBezTo>
                  <a:pt x="961654" y="2836680"/>
                  <a:pt x="961654" y="2836680"/>
                  <a:pt x="961654" y="2836680"/>
                </a:cubicBezTo>
                <a:cubicBezTo>
                  <a:pt x="952982" y="2842469"/>
                  <a:pt x="952982" y="2842469"/>
                  <a:pt x="952982" y="2842469"/>
                </a:cubicBezTo>
                <a:cubicBezTo>
                  <a:pt x="950091" y="2845363"/>
                  <a:pt x="950091" y="2845363"/>
                  <a:pt x="955873" y="2845363"/>
                </a:cubicBezTo>
                <a:cubicBezTo>
                  <a:pt x="955873" y="2848258"/>
                  <a:pt x="955873" y="2848258"/>
                  <a:pt x="952982" y="2848258"/>
                </a:cubicBezTo>
                <a:cubicBezTo>
                  <a:pt x="947201" y="2845363"/>
                  <a:pt x="947201" y="2845363"/>
                  <a:pt x="947201" y="2845363"/>
                </a:cubicBezTo>
                <a:cubicBezTo>
                  <a:pt x="941419" y="2848258"/>
                  <a:pt x="941419" y="2848258"/>
                  <a:pt x="941419" y="2848258"/>
                </a:cubicBezTo>
                <a:cubicBezTo>
                  <a:pt x="941419" y="2854047"/>
                  <a:pt x="941419" y="2854047"/>
                  <a:pt x="941419" y="2854047"/>
                </a:cubicBezTo>
                <a:cubicBezTo>
                  <a:pt x="941419" y="2856942"/>
                  <a:pt x="941419" y="2856942"/>
                  <a:pt x="941419" y="2856942"/>
                </a:cubicBezTo>
                <a:cubicBezTo>
                  <a:pt x="935638" y="2856942"/>
                  <a:pt x="935638" y="2856942"/>
                  <a:pt x="935638" y="2856942"/>
                </a:cubicBezTo>
                <a:cubicBezTo>
                  <a:pt x="935638" y="2845363"/>
                  <a:pt x="935638" y="2845363"/>
                  <a:pt x="935638" y="2845363"/>
                </a:cubicBezTo>
                <a:cubicBezTo>
                  <a:pt x="924075" y="2842469"/>
                  <a:pt x="924075" y="2842469"/>
                  <a:pt x="924075" y="2842469"/>
                </a:cubicBezTo>
                <a:cubicBezTo>
                  <a:pt x="941419" y="2839574"/>
                  <a:pt x="941419" y="2839574"/>
                  <a:pt x="941419" y="2839574"/>
                </a:cubicBezTo>
                <a:cubicBezTo>
                  <a:pt x="941419" y="2830890"/>
                  <a:pt x="918294" y="2854047"/>
                  <a:pt x="944310" y="2830890"/>
                </a:cubicBezTo>
                <a:cubicBezTo>
                  <a:pt x="941419" y="2830890"/>
                  <a:pt x="941419" y="2830890"/>
                  <a:pt x="941419" y="2830890"/>
                </a:cubicBezTo>
                <a:cubicBezTo>
                  <a:pt x="935638" y="2822207"/>
                  <a:pt x="935638" y="2822207"/>
                  <a:pt x="935638" y="2822207"/>
                </a:cubicBezTo>
                <a:lnTo>
                  <a:pt x="935638" y="2817576"/>
                </a:lnTo>
                <a:lnTo>
                  <a:pt x="952982" y="2816418"/>
                </a:lnTo>
                <a:cubicBezTo>
                  <a:pt x="955873" y="2819312"/>
                  <a:pt x="955873" y="2819312"/>
                  <a:pt x="955873" y="2819312"/>
                </a:cubicBezTo>
                <a:cubicBezTo>
                  <a:pt x="958763" y="2813523"/>
                  <a:pt x="958763" y="2813523"/>
                  <a:pt x="958763" y="2813523"/>
                </a:cubicBezTo>
                <a:cubicBezTo>
                  <a:pt x="976107" y="2819312"/>
                  <a:pt x="976107" y="2819312"/>
                  <a:pt x="976107" y="2819312"/>
                </a:cubicBezTo>
                <a:cubicBezTo>
                  <a:pt x="976107" y="2822207"/>
                  <a:pt x="976107" y="2822207"/>
                  <a:pt x="976107" y="2822207"/>
                </a:cubicBezTo>
                <a:cubicBezTo>
                  <a:pt x="993452" y="2813523"/>
                  <a:pt x="993452" y="2813523"/>
                  <a:pt x="993452" y="2813523"/>
                </a:cubicBezTo>
                <a:cubicBezTo>
                  <a:pt x="990561" y="2804839"/>
                  <a:pt x="990561" y="2804839"/>
                  <a:pt x="990561" y="2804839"/>
                </a:cubicBezTo>
                <a:cubicBezTo>
                  <a:pt x="1005014" y="2807734"/>
                  <a:pt x="1005014" y="2807734"/>
                  <a:pt x="1005014" y="2807734"/>
                </a:cubicBezTo>
                <a:cubicBezTo>
                  <a:pt x="1007905" y="2804839"/>
                  <a:pt x="1007905" y="2804839"/>
                  <a:pt x="1007905" y="2804839"/>
                </a:cubicBezTo>
                <a:cubicBezTo>
                  <a:pt x="1010796" y="2801945"/>
                  <a:pt x="1010796" y="2801945"/>
                  <a:pt x="1010796" y="2801945"/>
                </a:cubicBezTo>
                <a:cubicBezTo>
                  <a:pt x="1010796" y="2801945"/>
                  <a:pt x="1016577" y="2804839"/>
                  <a:pt x="1010796" y="2804839"/>
                </a:cubicBezTo>
                <a:cubicBezTo>
                  <a:pt x="1016577" y="2807734"/>
                  <a:pt x="1016577" y="2807734"/>
                  <a:pt x="1016577" y="2807734"/>
                </a:cubicBezTo>
                <a:cubicBezTo>
                  <a:pt x="1016577" y="2804839"/>
                  <a:pt x="1016577" y="2804839"/>
                  <a:pt x="1016577" y="2804839"/>
                </a:cubicBezTo>
                <a:cubicBezTo>
                  <a:pt x="1022358" y="2813523"/>
                  <a:pt x="1022358" y="2813523"/>
                  <a:pt x="1022358" y="2813523"/>
                </a:cubicBezTo>
                <a:cubicBezTo>
                  <a:pt x="1065719" y="2804839"/>
                  <a:pt x="1065719" y="2804839"/>
                  <a:pt x="1065719" y="2804839"/>
                </a:cubicBezTo>
                <a:cubicBezTo>
                  <a:pt x="1062828" y="2807734"/>
                  <a:pt x="1062828" y="2807734"/>
                  <a:pt x="1062828" y="2807734"/>
                </a:cubicBezTo>
                <a:cubicBezTo>
                  <a:pt x="1045484" y="2813523"/>
                  <a:pt x="1045484" y="2813523"/>
                  <a:pt x="1045484" y="2813523"/>
                </a:cubicBezTo>
                <a:cubicBezTo>
                  <a:pt x="1028140" y="2819312"/>
                  <a:pt x="1028140" y="2819312"/>
                  <a:pt x="1028140" y="2819312"/>
                </a:cubicBezTo>
                <a:cubicBezTo>
                  <a:pt x="1028140" y="2825101"/>
                  <a:pt x="1028140" y="2825101"/>
                  <a:pt x="1028140" y="2825101"/>
                </a:cubicBezTo>
                <a:lnTo>
                  <a:pt x="1032809" y="2826103"/>
                </a:lnTo>
                <a:lnTo>
                  <a:pt x="1032352" y="2826218"/>
                </a:lnTo>
                <a:lnTo>
                  <a:pt x="1025249" y="2825101"/>
                </a:lnTo>
                <a:cubicBezTo>
                  <a:pt x="1025249" y="2827996"/>
                  <a:pt x="1025249" y="2827996"/>
                  <a:pt x="1025249" y="2827996"/>
                </a:cubicBezTo>
                <a:lnTo>
                  <a:pt x="1032352" y="2826218"/>
                </a:lnTo>
                <a:lnTo>
                  <a:pt x="1033018" y="2826323"/>
                </a:lnTo>
                <a:cubicBezTo>
                  <a:pt x="1034102" y="2826458"/>
                  <a:pt x="1033921" y="2826368"/>
                  <a:pt x="1033199" y="2826187"/>
                </a:cubicBezTo>
                <a:lnTo>
                  <a:pt x="1032809" y="2826103"/>
                </a:lnTo>
                <a:lnTo>
                  <a:pt x="1035367" y="2825463"/>
                </a:lnTo>
                <a:cubicBezTo>
                  <a:pt x="1036812" y="2825101"/>
                  <a:pt x="1036812" y="2825101"/>
                  <a:pt x="1036812" y="2825101"/>
                </a:cubicBezTo>
                <a:cubicBezTo>
                  <a:pt x="1057047" y="2827996"/>
                  <a:pt x="1057047" y="2827996"/>
                  <a:pt x="1057047" y="2827996"/>
                </a:cubicBezTo>
                <a:cubicBezTo>
                  <a:pt x="1074391" y="2819312"/>
                  <a:pt x="1074391" y="2819312"/>
                  <a:pt x="1074391" y="2819312"/>
                </a:cubicBezTo>
                <a:cubicBezTo>
                  <a:pt x="1083063" y="2819312"/>
                  <a:pt x="1083063" y="2819312"/>
                  <a:pt x="1083063" y="2819312"/>
                </a:cubicBezTo>
                <a:cubicBezTo>
                  <a:pt x="1091735" y="2807734"/>
                  <a:pt x="1091735" y="2807734"/>
                  <a:pt x="1091735" y="2807734"/>
                </a:cubicBezTo>
                <a:cubicBezTo>
                  <a:pt x="1097516" y="2810628"/>
                  <a:pt x="1097516" y="2810628"/>
                  <a:pt x="1097516" y="2810628"/>
                </a:cubicBezTo>
                <a:cubicBezTo>
                  <a:pt x="1117751" y="2807734"/>
                  <a:pt x="1117751" y="2807734"/>
                  <a:pt x="1117751" y="2807734"/>
                </a:cubicBezTo>
                <a:cubicBezTo>
                  <a:pt x="1114860" y="2816418"/>
                  <a:pt x="1114860" y="2816418"/>
                  <a:pt x="1114860" y="2816418"/>
                </a:cubicBezTo>
                <a:cubicBezTo>
                  <a:pt x="1114860" y="2810628"/>
                  <a:pt x="1114860" y="2810628"/>
                  <a:pt x="1114860" y="2810628"/>
                </a:cubicBezTo>
                <a:cubicBezTo>
                  <a:pt x="1103298" y="2813523"/>
                  <a:pt x="1103298" y="2813523"/>
                  <a:pt x="1103298" y="2813523"/>
                </a:cubicBezTo>
                <a:cubicBezTo>
                  <a:pt x="1094626" y="2822207"/>
                  <a:pt x="1094626" y="2822207"/>
                  <a:pt x="1094626" y="2822207"/>
                </a:cubicBezTo>
                <a:cubicBezTo>
                  <a:pt x="1094626" y="2822207"/>
                  <a:pt x="1094626" y="2827996"/>
                  <a:pt x="1091735" y="2819312"/>
                </a:cubicBezTo>
                <a:cubicBezTo>
                  <a:pt x="1091735" y="2827996"/>
                  <a:pt x="1091735" y="2827996"/>
                  <a:pt x="1091735" y="2827996"/>
                </a:cubicBezTo>
                <a:cubicBezTo>
                  <a:pt x="1103298" y="2827996"/>
                  <a:pt x="1103298" y="2827996"/>
                  <a:pt x="1103298" y="2827996"/>
                </a:cubicBezTo>
                <a:cubicBezTo>
                  <a:pt x="1111970" y="2833785"/>
                  <a:pt x="1111970" y="2833785"/>
                  <a:pt x="1111970" y="2833785"/>
                </a:cubicBezTo>
                <a:cubicBezTo>
                  <a:pt x="1126423" y="2830890"/>
                  <a:pt x="1126423" y="2830890"/>
                  <a:pt x="1126423" y="2830890"/>
                </a:cubicBezTo>
                <a:cubicBezTo>
                  <a:pt x="1126423" y="2822207"/>
                  <a:pt x="1126423" y="2822207"/>
                  <a:pt x="1126423" y="2822207"/>
                </a:cubicBezTo>
                <a:cubicBezTo>
                  <a:pt x="1132205" y="2822207"/>
                  <a:pt x="1129314" y="2810628"/>
                  <a:pt x="1135095" y="2819312"/>
                </a:cubicBezTo>
                <a:cubicBezTo>
                  <a:pt x="1137986" y="2819312"/>
                  <a:pt x="1120642" y="2810628"/>
                  <a:pt x="1140877" y="2827996"/>
                </a:cubicBezTo>
                <a:cubicBezTo>
                  <a:pt x="1143767" y="2825101"/>
                  <a:pt x="1143767" y="2825101"/>
                  <a:pt x="1143767" y="2825101"/>
                </a:cubicBezTo>
                <a:cubicBezTo>
                  <a:pt x="1143767" y="2830890"/>
                  <a:pt x="1143767" y="2830890"/>
                  <a:pt x="1143767" y="2830890"/>
                </a:cubicBezTo>
                <a:cubicBezTo>
                  <a:pt x="1158221" y="2819312"/>
                  <a:pt x="1158221" y="2819312"/>
                  <a:pt x="1158221" y="2819312"/>
                </a:cubicBezTo>
                <a:cubicBezTo>
                  <a:pt x="1158221" y="2816418"/>
                  <a:pt x="1158221" y="2816418"/>
                  <a:pt x="1158221" y="2816418"/>
                </a:cubicBezTo>
                <a:cubicBezTo>
                  <a:pt x="1152439" y="2813523"/>
                  <a:pt x="1152439" y="2813523"/>
                  <a:pt x="1152439" y="2813523"/>
                </a:cubicBezTo>
                <a:cubicBezTo>
                  <a:pt x="1152439" y="2810628"/>
                  <a:pt x="1152439" y="2810628"/>
                  <a:pt x="1152439" y="2810628"/>
                </a:cubicBezTo>
                <a:cubicBezTo>
                  <a:pt x="1158221" y="2810628"/>
                  <a:pt x="1158221" y="2810628"/>
                  <a:pt x="1158221" y="2810628"/>
                </a:cubicBezTo>
                <a:cubicBezTo>
                  <a:pt x="1164002" y="2819312"/>
                  <a:pt x="1164002" y="2819312"/>
                  <a:pt x="1164002" y="2819312"/>
                </a:cubicBezTo>
                <a:cubicBezTo>
                  <a:pt x="1169783" y="2816418"/>
                  <a:pt x="1169783" y="2816418"/>
                  <a:pt x="1169783" y="2816418"/>
                </a:cubicBezTo>
                <a:cubicBezTo>
                  <a:pt x="1172674" y="2810628"/>
                  <a:pt x="1178456" y="2825101"/>
                  <a:pt x="1172674" y="2807734"/>
                </a:cubicBezTo>
                <a:cubicBezTo>
                  <a:pt x="1178456" y="2816418"/>
                  <a:pt x="1178456" y="2816418"/>
                  <a:pt x="1178456" y="2816418"/>
                </a:cubicBezTo>
                <a:cubicBezTo>
                  <a:pt x="1184237" y="2810628"/>
                  <a:pt x="1184237" y="2810628"/>
                  <a:pt x="1184237" y="2810628"/>
                </a:cubicBezTo>
                <a:cubicBezTo>
                  <a:pt x="1187128" y="2819312"/>
                  <a:pt x="1187128" y="2819312"/>
                  <a:pt x="1187128" y="2819312"/>
                </a:cubicBezTo>
                <a:cubicBezTo>
                  <a:pt x="1184237" y="2825101"/>
                  <a:pt x="1184237" y="2825101"/>
                  <a:pt x="1184237" y="2825101"/>
                </a:cubicBezTo>
                <a:cubicBezTo>
                  <a:pt x="1187128" y="2827996"/>
                  <a:pt x="1187128" y="2827996"/>
                  <a:pt x="1187128" y="2827996"/>
                </a:cubicBezTo>
                <a:cubicBezTo>
                  <a:pt x="1207362" y="2825101"/>
                  <a:pt x="1207362" y="2825101"/>
                  <a:pt x="1207362" y="2825101"/>
                </a:cubicBezTo>
                <a:cubicBezTo>
                  <a:pt x="1207362" y="2822207"/>
                  <a:pt x="1207362" y="2822207"/>
                  <a:pt x="1207362" y="2822207"/>
                </a:cubicBezTo>
                <a:cubicBezTo>
                  <a:pt x="1221816" y="2825101"/>
                  <a:pt x="1221816" y="2825101"/>
                  <a:pt x="1221816" y="2825101"/>
                </a:cubicBezTo>
                <a:cubicBezTo>
                  <a:pt x="1230488" y="2822207"/>
                  <a:pt x="1230488" y="2822207"/>
                  <a:pt x="1230488" y="2822207"/>
                </a:cubicBezTo>
                <a:cubicBezTo>
                  <a:pt x="1236269" y="2825101"/>
                  <a:pt x="1236269" y="2825101"/>
                  <a:pt x="1236269" y="2825101"/>
                </a:cubicBezTo>
                <a:cubicBezTo>
                  <a:pt x="1256504" y="2816418"/>
                  <a:pt x="1256504" y="2816418"/>
                  <a:pt x="1256504" y="2816418"/>
                </a:cubicBezTo>
                <a:cubicBezTo>
                  <a:pt x="1262285" y="2810628"/>
                  <a:pt x="1262285" y="2810628"/>
                  <a:pt x="1262285" y="2810628"/>
                </a:cubicBezTo>
                <a:cubicBezTo>
                  <a:pt x="1259395" y="2807734"/>
                  <a:pt x="1273848" y="2813523"/>
                  <a:pt x="1259395" y="2804839"/>
                </a:cubicBezTo>
                <a:cubicBezTo>
                  <a:pt x="1262285" y="2799050"/>
                  <a:pt x="1262285" y="2799050"/>
                  <a:pt x="1262285" y="2799050"/>
                </a:cubicBezTo>
                <a:cubicBezTo>
                  <a:pt x="1279630" y="2804839"/>
                  <a:pt x="1279630" y="2804839"/>
                  <a:pt x="1279630" y="2804839"/>
                </a:cubicBezTo>
                <a:cubicBezTo>
                  <a:pt x="1288302" y="2813523"/>
                  <a:pt x="1288302" y="2813523"/>
                  <a:pt x="1288302" y="2813523"/>
                </a:cubicBezTo>
                <a:cubicBezTo>
                  <a:pt x="1288302" y="2816418"/>
                  <a:pt x="1294083" y="2819312"/>
                  <a:pt x="1311427" y="2813523"/>
                </a:cubicBezTo>
                <a:cubicBezTo>
                  <a:pt x="1325881" y="2819312"/>
                  <a:pt x="1325881" y="2819312"/>
                  <a:pt x="1325881" y="2819312"/>
                </a:cubicBezTo>
                <a:cubicBezTo>
                  <a:pt x="1351897" y="2813523"/>
                  <a:pt x="1351897" y="2813523"/>
                  <a:pt x="1351897" y="2813523"/>
                </a:cubicBezTo>
                <a:cubicBezTo>
                  <a:pt x="1360569" y="2804839"/>
                  <a:pt x="1360569" y="2804839"/>
                  <a:pt x="1360569" y="2804839"/>
                </a:cubicBezTo>
                <a:cubicBezTo>
                  <a:pt x="1375022" y="2810628"/>
                  <a:pt x="1375022" y="2810628"/>
                  <a:pt x="1375022" y="2810628"/>
                </a:cubicBezTo>
                <a:cubicBezTo>
                  <a:pt x="1380804" y="2799050"/>
                  <a:pt x="1380804" y="2799050"/>
                  <a:pt x="1380804" y="2799050"/>
                </a:cubicBezTo>
                <a:cubicBezTo>
                  <a:pt x="1386585" y="2799050"/>
                  <a:pt x="1375022" y="2793261"/>
                  <a:pt x="1386585" y="2796156"/>
                </a:cubicBezTo>
                <a:cubicBezTo>
                  <a:pt x="1392366" y="2796156"/>
                  <a:pt x="1389476" y="2804839"/>
                  <a:pt x="1395257" y="2799050"/>
                </a:cubicBezTo>
                <a:cubicBezTo>
                  <a:pt x="1398148" y="2793261"/>
                  <a:pt x="1398148" y="2793261"/>
                  <a:pt x="1398148" y="2793261"/>
                </a:cubicBezTo>
                <a:cubicBezTo>
                  <a:pt x="1389476" y="2790366"/>
                  <a:pt x="1389476" y="2790366"/>
                  <a:pt x="1389476" y="2790366"/>
                </a:cubicBezTo>
                <a:cubicBezTo>
                  <a:pt x="1435727" y="2787472"/>
                  <a:pt x="1435727" y="2787472"/>
                  <a:pt x="1435727" y="2787472"/>
                </a:cubicBezTo>
                <a:cubicBezTo>
                  <a:pt x="1441508" y="2787472"/>
                  <a:pt x="1441508" y="2787472"/>
                  <a:pt x="1441508" y="2787472"/>
                </a:cubicBezTo>
                <a:cubicBezTo>
                  <a:pt x="1440063" y="2787472"/>
                  <a:pt x="1439521" y="2789462"/>
                  <a:pt x="1439114" y="2792040"/>
                </a:cubicBezTo>
                <a:lnTo>
                  <a:pt x="1438416" y="2795617"/>
                </a:lnTo>
                <a:lnTo>
                  <a:pt x="1425212" y="2798261"/>
                </a:lnTo>
                <a:lnTo>
                  <a:pt x="1418383" y="2793261"/>
                </a:lnTo>
                <a:cubicBezTo>
                  <a:pt x="1418383" y="2793261"/>
                  <a:pt x="1421273" y="2799050"/>
                  <a:pt x="1409711" y="2796156"/>
                </a:cubicBezTo>
                <a:cubicBezTo>
                  <a:pt x="1406820" y="2793261"/>
                  <a:pt x="1406820" y="2793261"/>
                  <a:pt x="1406820" y="2793261"/>
                </a:cubicBezTo>
                <a:cubicBezTo>
                  <a:pt x="1406820" y="2799050"/>
                  <a:pt x="1403929" y="2781683"/>
                  <a:pt x="1398148" y="2799050"/>
                </a:cubicBezTo>
                <a:cubicBezTo>
                  <a:pt x="1421273" y="2799050"/>
                  <a:pt x="1421273" y="2799050"/>
                  <a:pt x="1421273" y="2799050"/>
                </a:cubicBezTo>
                <a:lnTo>
                  <a:pt x="1425212" y="2798261"/>
                </a:lnTo>
                <a:lnTo>
                  <a:pt x="1429605" y="2801477"/>
                </a:lnTo>
                <a:lnTo>
                  <a:pt x="1418383" y="2804839"/>
                </a:lnTo>
                <a:cubicBezTo>
                  <a:pt x="1421273" y="2807734"/>
                  <a:pt x="1403929" y="2804839"/>
                  <a:pt x="1424164" y="2810628"/>
                </a:cubicBezTo>
                <a:cubicBezTo>
                  <a:pt x="1435727" y="2810628"/>
                  <a:pt x="1435727" y="2810628"/>
                  <a:pt x="1435727" y="2810628"/>
                </a:cubicBezTo>
                <a:cubicBezTo>
                  <a:pt x="1438617" y="2810628"/>
                  <a:pt x="1438617" y="2810628"/>
                  <a:pt x="1438617" y="2810628"/>
                </a:cubicBezTo>
                <a:cubicBezTo>
                  <a:pt x="1429945" y="2822207"/>
                  <a:pt x="1429945" y="2822207"/>
                  <a:pt x="1429945" y="2822207"/>
                </a:cubicBezTo>
                <a:lnTo>
                  <a:pt x="1435727" y="2822207"/>
                </a:lnTo>
                <a:lnTo>
                  <a:pt x="1437533" y="2822207"/>
                </a:lnTo>
                <a:cubicBezTo>
                  <a:pt x="1438617" y="2822207"/>
                  <a:pt x="1438617" y="2822207"/>
                  <a:pt x="1438617" y="2822207"/>
                </a:cubicBezTo>
                <a:lnTo>
                  <a:pt x="1440280" y="2821583"/>
                </a:lnTo>
                <a:lnTo>
                  <a:pt x="1442231" y="2823292"/>
                </a:lnTo>
                <a:cubicBezTo>
                  <a:pt x="1445122" y="2825102"/>
                  <a:pt x="1450180" y="2825102"/>
                  <a:pt x="1461743" y="2813523"/>
                </a:cubicBezTo>
                <a:cubicBezTo>
                  <a:pt x="1458852" y="2810628"/>
                  <a:pt x="1458852" y="2810628"/>
                  <a:pt x="1458852" y="2810628"/>
                </a:cubicBezTo>
                <a:cubicBezTo>
                  <a:pt x="1470415" y="2799050"/>
                  <a:pt x="1470415" y="2799050"/>
                  <a:pt x="1470415" y="2799050"/>
                </a:cubicBezTo>
                <a:cubicBezTo>
                  <a:pt x="1473306" y="2799050"/>
                  <a:pt x="1473306" y="2799050"/>
                  <a:pt x="1473306" y="2799050"/>
                </a:cubicBezTo>
                <a:cubicBezTo>
                  <a:pt x="1473306" y="2787472"/>
                  <a:pt x="1473306" y="2787472"/>
                  <a:pt x="1473306" y="2787472"/>
                </a:cubicBezTo>
                <a:cubicBezTo>
                  <a:pt x="1502213" y="2793261"/>
                  <a:pt x="1502213" y="2793261"/>
                  <a:pt x="1502213" y="2793261"/>
                </a:cubicBezTo>
                <a:cubicBezTo>
                  <a:pt x="1510885" y="2787472"/>
                  <a:pt x="1510885" y="2787472"/>
                  <a:pt x="1510885" y="2787472"/>
                </a:cubicBezTo>
                <a:cubicBezTo>
                  <a:pt x="1528229" y="2793261"/>
                  <a:pt x="1528229" y="2793261"/>
                  <a:pt x="1528229" y="2793261"/>
                </a:cubicBezTo>
                <a:cubicBezTo>
                  <a:pt x="1551354" y="2784577"/>
                  <a:pt x="1551354" y="2784577"/>
                  <a:pt x="1551354" y="2784577"/>
                </a:cubicBezTo>
                <a:cubicBezTo>
                  <a:pt x="1551354" y="2787472"/>
                  <a:pt x="1557136" y="2781683"/>
                  <a:pt x="1551354" y="2790366"/>
                </a:cubicBezTo>
                <a:cubicBezTo>
                  <a:pt x="1554245" y="2790366"/>
                  <a:pt x="1554245" y="2790366"/>
                  <a:pt x="1554245" y="2790366"/>
                </a:cubicBezTo>
                <a:cubicBezTo>
                  <a:pt x="1557136" y="2781683"/>
                  <a:pt x="1557136" y="2781683"/>
                  <a:pt x="1557136" y="2781683"/>
                </a:cubicBezTo>
                <a:cubicBezTo>
                  <a:pt x="1560026" y="2784577"/>
                  <a:pt x="1560026" y="2784577"/>
                  <a:pt x="1560026" y="2784577"/>
                </a:cubicBezTo>
                <a:cubicBezTo>
                  <a:pt x="1577370" y="2784577"/>
                  <a:pt x="1577370" y="2784577"/>
                  <a:pt x="1577370" y="2784577"/>
                </a:cubicBezTo>
                <a:cubicBezTo>
                  <a:pt x="1580261" y="2781683"/>
                  <a:pt x="1580261" y="2781683"/>
                  <a:pt x="1580261" y="2781683"/>
                </a:cubicBezTo>
                <a:cubicBezTo>
                  <a:pt x="1574480" y="2778788"/>
                  <a:pt x="1574480" y="2778788"/>
                  <a:pt x="1574480" y="2778788"/>
                </a:cubicBezTo>
                <a:cubicBezTo>
                  <a:pt x="1588933" y="2770104"/>
                  <a:pt x="1588933" y="2770104"/>
                  <a:pt x="1588933" y="2770104"/>
                </a:cubicBezTo>
                <a:cubicBezTo>
                  <a:pt x="1609168" y="2772999"/>
                  <a:pt x="1609168" y="2772999"/>
                  <a:pt x="1609168" y="2772999"/>
                </a:cubicBezTo>
                <a:cubicBezTo>
                  <a:pt x="1658310" y="2761421"/>
                  <a:pt x="1658310" y="2761421"/>
                  <a:pt x="1658310" y="2761421"/>
                </a:cubicBezTo>
                <a:lnTo>
                  <a:pt x="1662362" y="2763808"/>
                </a:lnTo>
                <a:lnTo>
                  <a:pt x="1658310" y="2764315"/>
                </a:lnTo>
                <a:cubicBezTo>
                  <a:pt x="1664091" y="2767210"/>
                  <a:pt x="1664091" y="2767210"/>
                  <a:pt x="1664091" y="2767210"/>
                </a:cubicBezTo>
                <a:cubicBezTo>
                  <a:pt x="1658310" y="2772999"/>
                  <a:pt x="1658310" y="2772999"/>
                  <a:pt x="1658310" y="2772999"/>
                </a:cubicBezTo>
                <a:cubicBezTo>
                  <a:pt x="1664091" y="2778788"/>
                  <a:pt x="1664091" y="2778788"/>
                  <a:pt x="1664091" y="2778788"/>
                </a:cubicBezTo>
                <a:cubicBezTo>
                  <a:pt x="1681435" y="2775894"/>
                  <a:pt x="1690107" y="2774446"/>
                  <a:pt x="1694443" y="2773723"/>
                </a:cubicBezTo>
                <a:lnTo>
                  <a:pt x="1696147" y="2773439"/>
                </a:lnTo>
                <a:lnTo>
                  <a:pt x="1695527" y="2774808"/>
                </a:lnTo>
                <a:cubicBezTo>
                  <a:pt x="1695889" y="2777341"/>
                  <a:pt x="1701670" y="2775894"/>
                  <a:pt x="1721905" y="2758526"/>
                </a:cubicBezTo>
                <a:cubicBezTo>
                  <a:pt x="1721905" y="2744053"/>
                  <a:pt x="1721905" y="2744053"/>
                  <a:pt x="1721905" y="2744053"/>
                </a:cubicBezTo>
                <a:cubicBezTo>
                  <a:pt x="1727686" y="2741159"/>
                  <a:pt x="1727686" y="2741159"/>
                  <a:pt x="1727686" y="2741159"/>
                </a:cubicBezTo>
                <a:cubicBezTo>
                  <a:pt x="1730577" y="2744053"/>
                  <a:pt x="1719014" y="2749842"/>
                  <a:pt x="1733467" y="2744053"/>
                </a:cubicBezTo>
                <a:cubicBezTo>
                  <a:pt x="1724795" y="2752737"/>
                  <a:pt x="1724795" y="2752737"/>
                  <a:pt x="1724795" y="2752737"/>
                </a:cubicBezTo>
                <a:cubicBezTo>
                  <a:pt x="1730577" y="2761421"/>
                  <a:pt x="1730577" y="2761421"/>
                  <a:pt x="1730577" y="2761421"/>
                </a:cubicBezTo>
                <a:cubicBezTo>
                  <a:pt x="1733467" y="2758526"/>
                  <a:pt x="1733467" y="2758526"/>
                  <a:pt x="1733467" y="2758526"/>
                </a:cubicBezTo>
                <a:cubicBezTo>
                  <a:pt x="1736358" y="2752737"/>
                  <a:pt x="1736358" y="2752737"/>
                  <a:pt x="1736358" y="2752737"/>
                </a:cubicBezTo>
                <a:cubicBezTo>
                  <a:pt x="1745030" y="2749842"/>
                  <a:pt x="1745030" y="2749842"/>
                  <a:pt x="1745030" y="2749842"/>
                </a:cubicBezTo>
                <a:cubicBezTo>
                  <a:pt x="1750812" y="2749842"/>
                  <a:pt x="1750812" y="2749842"/>
                  <a:pt x="1750812" y="2749842"/>
                </a:cubicBezTo>
                <a:cubicBezTo>
                  <a:pt x="1747921" y="2755632"/>
                  <a:pt x="1747921" y="2755632"/>
                  <a:pt x="1747921" y="2755632"/>
                </a:cubicBezTo>
                <a:cubicBezTo>
                  <a:pt x="1742140" y="2758526"/>
                  <a:pt x="1742140" y="2758526"/>
                  <a:pt x="1742140" y="2758526"/>
                </a:cubicBezTo>
                <a:cubicBezTo>
                  <a:pt x="1750812" y="2764315"/>
                  <a:pt x="1750812" y="2764315"/>
                  <a:pt x="1750812" y="2764315"/>
                </a:cubicBezTo>
                <a:cubicBezTo>
                  <a:pt x="1768156" y="2767210"/>
                  <a:pt x="1768156" y="2767210"/>
                  <a:pt x="1768156" y="2767210"/>
                </a:cubicBezTo>
                <a:cubicBezTo>
                  <a:pt x="1765265" y="2770104"/>
                  <a:pt x="1747921" y="2764315"/>
                  <a:pt x="1788390" y="2758526"/>
                </a:cubicBezTo>
                <a:cubicBezTo>
                  <a:pt x="1794172" y="2761421"/>
                  <a:pt x="1794172" y="2761421"/>
                  <a:pt x="1794172" y="2761421"/>
                </a:cubicBezTo>
                <a:cubicBezTo>
                  <a:pt x="1808625" y="2752737"/>
                  <a:pt x="1808625" y="2752737"/>
                  <a:pt x="1808625" y="2752737"/>
                </a:cubicBezTo>
                <a:cubicBezTo>
                  <a:pt x="1811516" y="2758526"/>
                  <a:pt x="1811516" y="2758526"/>
                  <a:pt x="1811516" y="2758526"/>
                </a:cubicBezTo>
                <a:cubicBezTo>
                  <a:pt x="1825969" y="2749842"/>
                  <a:pt x="1825969" y="2749842"/>
                  <a:pt x="1825969" y="2749842"/>
                </a:cubicBezTo>
                <a:cubicBezTo>
                  <a:pt x="1886674" y="2741159"/>
                  <a:pt x="1886674" y="2741159"/>
                  <a:pt x="1886674" y="2741159"/>
                </a:cubicBezTo>
                <a:cubicBezTo>
                  <a:pt x="1892455" y="2735370"/>
                  <a:pt x="1892455" y="2735370"/>
                  <a:pt x="1892455" y="2735370"/>
                </a:cubicBezTo>
                <a:close/>
                <a:moveTo>
                  <a:pt x="943803" y="2732298"/>
                </a:moveTo>
                <a:lnTo>
                  <a:pt x="950091" y="2738264"/>
                </a:lnTo>
                <a:cubicBezTo>
                  <a:pt x="944310" y="2738264"/>
                  <a:pt x="944310" y="2738264"/>
                  <a:pt x="944310" y="2738264"/>
                </a:cubicBezTo>
                <a:lnTo>
                  <a:pt x="939911" y="2742040"/>
                </a:lnTo>
                <a:lnTo>
                  <a:pt x="942323" y="2736003"/>
                </a:lnTo>
                <a:close/>
                <a:moveTo>
                  <a:pt x="944243" y="2731196"/>
                </a:moveTo>
                <a:lnTo>
                  <a:pt x="943803" y="2732298"/>
                </a:lnTo>
                <a:lnTo>
                  <a:pt x="943226" y="2731751"/>
                </a:lnTo>
                <a:close/>
                <a:moveTo>
                  <a:pt x="3803510" y="2727299"/>
                </a:moveTo>
                <a:lnTo>
                  <a:pt x="3804509" y="2727998"/>
                </a:lnTo>
                <a:lnTo>
                  <a:pt x="3804510" y="2727998"/>
                </a:lnTo>
                <a:lnTo>
                  <a:pt x="3808981" y="2732475"/>
                </a:lnTo>
                <a:close/>
                <a:moveTo>
                  <a:pt x="3803055" y="2726868"/>
                </a:moveTo>
                <a:lnTo>
                  <a:pt x="3803510" y="2727299"/>
                </a:lnTo>
                <a:lnTo>
                  <a:pt x="3802997" y="2726940"/>
                </a:lnTo>
                <a:close/>
                <a:moveTo>
                  <a:pt x="2086780" y="2725269"/>
                </a:moveTo>
                <a:lnTo>
                  <a:pt x="2085048" y="2725963"/>
                </a:lnTo>
                <a:cubicBezTo>
                  <a:pt x="2083241" y="2726686"/>
                  <a:pt x="2083241" y="2726686"/>
                  <a:pt x="2083241" y="2726686"/>
                </a:cubicBezTo>
                <a:cubicBezTo>
                  <a:pt x="2082518" y="2725963"/>
                  <a:pt x="2083783" y="2725601"/>
                  <a:pt x="2085590" y="2725374"/>
                </a:cubicBezTo>
                <a:close/>
                <a:moveTo>
                  <a:pt x="2090706" y="2723696"/>
                </a:moveTo>
                <a:lnTo>
                  <a:pt x="2091371" y="2723837"/>
                </a:lnTo>
                <a:cubicBezTo>
                  <a:pt x="2093177" y="2724425"/>
                  <a:pt x="2092636" y="2724696"/>
                  <a:pt x="2091190" y="2724877"/>
                </a:cubicBezTo>
                <a:lnTo>
                  <a:pt x="2086780" y="2725269"/>
                </a:lnTo>
                <a:close/>
                <a:moveTo>
                  <a:pt x="2054334" y="2720897"/>
                </a:moveTo>
                <a:cubicBezTo>
                  <a:pt x="2054334" y="2720897"/>
                  <a:pt x="2054334" y="2720897"/>
                  <a:pt x="2054334" y="2723791"/>
                </a:cubicBezTo>
                <a:cubicBezTo>
                  <a:pt x="2054334" y="2723791"/>
                  <a:pt x="2054334" y="2723791"/>
                  <a:pt x="2050721" y="2724153"/>
                </a:cubicBezTo>
                <a:lnTo>
                  <a:pt x="2048191" y="2724406"/>
                </a:lnTo>
                <a:close/>
                <a:moveTo>
                  <a:pt x="1003285" y="2719985"/>
                </a:moveTo>
                <a:lnTo>
                  <a:pt x="1003298" y="2719992"/>
                </a:lnTo>
                <a:cubicBezTo>
                  <a:pt x="1005556" y="2721620"/>
                  <a:pt x="1004653" y="2721621"/>
                  <a:pt x="1002846" y="2720897"/>
                </a:cubicBezTo>
                <a:lnTo>
                  <a:pt x="1002133" y="2720479"/>
                </a:lnTo>
                <a:close/>
                <a:moveTo>
                  <a:pt x="1007905" y="2718002"/>
                </a:moveTo>
                <a:lnTo>
                  <a:pt x="1003285" y="2719985"/>
                </a:lnTo>
                <a:lnTo>
                  <a:pt x="1001284" y="2718831"/>
                </a:lnTo>
                <a:lnTo>
                  <a:pt x="1005015" y="2718364"/>
                </a:lnTo>
                <a:cubicBezTo>
                  <a:pt x="1007905" y="2718002"/>
                  <a:pt x="1007905" y="2718002"/>
                  <a:pt x="1007905" y="2718002"/>
                </a:cubicBezTo>
                <a:close/>
                <a:moveTo>
                  <a:pt x="997662" y="2716744"/>
                </a:moveTo>
                <a:lnTo>
                  <a:pt x="1001284" y="2718831"/>
                </a:lnTo>
                <a:lnTo>
                  <a:pt x="999664" y="2719034"/>
                </a:lnTo>
                <a:lnTo>
                  <a:pt x="996975" y="2717460"/>
                </a:lnTo>
                <a:close/>
                <a:moveTo>
                  <a:pt x="1961832" y="2715108"/>
                </a:moveTo>
                <a:lnTo>
                  <a:pt x="1962058" y="2715560"/>
                </a:lnTo>
                <a:lnTo>
                  <a:pt x="1960794" y="2715628"/>
                </a:lnTo>
                <a:close/>
                <a:moveTo>
                  <a:pt x="955873" y="2715108"/>
                </a:moveTo>
                <a:cubicBezTo>
                  <a:pt x="958763" y="2715108"/>
                  <a:pt x="958763" y="2715108"/>
                  <a:pt x="958763" y="2715108"/>
                </a:cubicBezTo>
                <a:cubicBezTo>
                  <a:pt x="955873" y="2718002"/>
                  <a:pt x="955873" y="2718002"/>
                  <a:pt x="955873" y="2718002"/>
                </a:cubicBezTo>
                <a:cubicBezTo>
                  <a:pt x="964545" y="2709318"/>
                  <a:pt x="955873" y="2738264"/>
                  <a:pt x="976107" y="2715108"/>
                </a:cubicBezTo>
                <a:cubicBezTo>
                  <a:pt x="981889" y="2712213"/>
                  <a:pt x="978998" y="2723791"/>
                  <a:pt x="987670" y="2718002"/>
                </a:cubicBezTo>
                <a:cubicBezTo>
                  <a:pt x="984779" y="2720897"/>
                  <a:pt x="984779" y="2720897"/>
                  <a:pt x="984779" y="2720897"/>
                </a:cubicBezTo>
                <a:lnTo>
                  <a:pt x="999664" y="2719034"/>
                </a:lnTo>
                <a:lnTo>
                  <a:pt x="1002133" y="2720479"/>
                </a:lnTo>
                <a:lnTo>
                  <a:pt x="990200" y="2725601"/>
                </a:lnTo>
                <a:cubicBezTo>
                  <a:pt x="987670" y="2726686"/>
                  <a:pt x="987670" y="2726686"/>
                  <a:pt x="987670" y="2726686"/>
                </a:cubicBezTo>
                <a:cubicBezTo>
                  <a:pt x="976107" y="2729580"/>
                  <a:pt x="976107" y="2729580"/>
                  <a:pt x="976107" y="2729580"/>
                </a:cubicBezTo>
                <a:cubicBezTo>
                  <a:pt x="967435" y="2735370"/>
                  <a:pt x="967435" y="2735370"/>
                  <a:pt x="967435" y="2735370"/>
                </a:cubicBezTo>
                <a:cubicBezTo>
                  <a:pt x="958763" y="2732475"/>
                  <a:pt x="958763" y="2732475"/>
                  <a:pt x="958763" y="2732475"/>
                </a:cubicBezTo>
                <a:cubicBezTo>
                  <a:pt x="955873" y="2735370"/>
                  <a:pt x="955873" y="2735370"/>
                  <a:pt x="955873" y="2735370"/>
                </a:cubicBezTo>
                <a:cubicBezTo>
                  <a:pt x="955873" y="2726686"/>
                  <a:pt x="955873" y="2726686"/>
                  <a:pt x="955873" y="2726686"/>
                </a:cubicBezTo>
                <a:cubicBezTo>
                  <a:pt x="947201" y="2729580"/>
                  <a:pt x="947201" y="2729580"/>
                  <a:pt x="947201" y="2729580"/>
                </a:cubicBezTo>
                <a:lnTo>
                  <a:pt x="944243" y="2731196"/>
                </a:lnTo>
                <a:lnTo>
                  <a:pt x="945755" y="2727409"/>
                </a:lnTo>
                <a:cubicBezTo>
                  <a:pt x="947201" y="2723791"/>
                  <a:pt x="947201" y="2723791"/>
                  <a:pt x="947201" y="2723791"/>
                </a:cubicBezTo>
                <a:cubicBezTo>
                  <a:pt x="947201" y="2723791"/>
                  <a:pt x="943949" y="2730304"/>
                  <a:pt x="948420" y="2727455"/>
                </a:cubicBezTo>
                <a:lnTo>
                  <a:pt x="955030" y="2721639"/>
                </a:lnTo>
                <a:lnTo>
                  <a:pt x="957318" y="2721983"/>
                </a:lnTo>
                <a:cubicBezTo>
                  <a:pt x="957318" y="2720897"/>
                  <a:pt x="955873" y="2719450"/>
                  <a:pt x="955873" y="2720897"/>
                </a:cubicBezTo>
                <a:lnTo>
                  <a:pt x="955030" y="2721639"/>
                </a:lnTo>
                <a:lnTo>
                  <a:pt x="950091" y="2720897"/>
                </a:lnTo>
                <a:cubicBezTo>
                  <a:pt x="955873" y="2715108"/>
                  <a:pt x="955873" y="2715108"/>
                  <a:pt x="955873" y="2715108"/>
                </a:cubicBezTo>
                <a:close/>
                <a:moveTo>
                  <a:pt x="952982" y="2712213"/>
                </a:moveTo>
                <a:cubicBezTo>
                  <a:pt x="948646" y="2715108"/>
                  <a:pt x="947923" y="2715108"/>
                  <a:pt x="947923" y="2714384"/>
                </a:cubicBezTo>
                <a:lnTo>
                  <a:pt x="947645" y="2713549"/>
                </a:lnTo>
                <a:close/>
                <a:moveTo>
                  <a:pt x="1025567" y="2711578"/>
                </a:moveTo>
                <a:lnTo>
                  <a:pt x="1025249" y="2712213"/>
                </a:lnTo>
                <a:lnTo>
                  <a:pt x="1025477" y="2711587"/>
                </a:lnTo>
                <a:close/>
                <a:moveTo>
                  <a:pt x="1027375" y="2711143"/>
                </a:moveTo>
                <a:lnTo>
                  <a:pt x="1028140" y="2715108"/>
                </a:lnTo>
                <a:cubicBezTo>
                  <a:pt x="1025249" y="2712213"/>
                  <a:pt x="1025249" y="2712213"/>
                  <a:pt x="1025249" y="2712213"/>
                </a:cubicBezTo>
                <a:lnTo>
                  <a:pt x="1026048" y="2711528"/>
                </a:lnTo>
                <a:lnTo>
                  <a:pt x="1027282" y="2711399"/>
                </a:lnTo>
                <a:close/>
                <a:moveTo>
                  <a:pt x="1027778" y="2710042"/>
                </a:moveTo>
                <a:lnTo>
                  <a:pt x="1027375" y="2711143"/>
                </a:lnTo>
                <a:lnTo>
                  <a:pt x="1027250" y="2710496"/>
                </a:lnTo>
                <a:close/>
                <a:moveTo>
                  <a:pt x="1973394" y="2709318"/>
                </a:moveTo>
                <a:cubicBezTo>
                  <a:pt x="1976285" y="2712213"/>
                  <a:pt x="1976285" y="2712213"/>
                  <a:pt x="1976285" y="2712213"/>
                </a:cubicBezTo>
                <a:cubicBezTo>
                  <a:pt x="1964722" y="2720897"/>
                  <a:pt x="1964722" y="2720897"/>
                  <a:pt x="1964722" y="2720897"/>
                </a:cubicBezTo>
                <a:cubicBezTo>
                  <a:pt x="1963277" y="2718003"/>
                  <a:pt x="1962555" y="2716555"/>
                  <a:pt x="1962193" y="2715831"/>
                </a:cubicBezTo>
                <a:lnTo>
                  <a:pt x="1962058" y="2715560"/>
                </a:lnTo>
                <a:lnTo>
                  <a:pt x="1970504" y="2715108"/>
                </a:lnTo>
                <a:cubicBezTo>
                  <a:pt x="1973394" y="2709318"/>
                  <a:pt x="1973394" y="2709318"/>
                  <a:pt x="1973394" y="2709318"/>
                </a:cubicBezTo>
                <a:close/>
                <a:moveTo>
                  <a:pt x="1026932" y="2708844"/>
                </a:moveTo>
                <a:lnTo>
                  <a:pt x="1027250" y="2710496"/>
                </a:lnTo>
                <a:lnTo>
                  <a:pt x="1026048" y="2711528"/>
                </a:lnTo>
                <a:lnTo>
                  <a:pt x="1025567" y="2711578"/>
                </a:lnTo>
                <a:lnTo>
                  <a:pt x="1025611" y="2711490"/>
                </a:lnTo>
                <a:close/>
                <a:moveTo>
                  <a:pt x="1025249" y="2703529"/>
                </a:moveTo>
                <a:cubicBezTo>
                  <a:pt x="1036812" y="2706424"/>
                  <a:pt x="1036812" y="2706424"/>
                  <a:pt x="1036812" y="2706424"/>
                </a:cubicBezTo>
                <a:cubicBezTo>
                  <a:pt x="1028140" y="2706424"/>
                  <a:pt x="1028140" y="2706424"/>
                  <a:pt x="1028140" y="2706424"/>
                </a:cubicBezTo>
                <a:lnTo>
                  <a:pt x="1026932" y="2708844"/>
                </a:lnTo>
                <a:lnTo>
                  <a:pt x="1026875" y="2708550"/>
                </a:lnTo>
                <a:cubicBezTo>
                  <a:pt x="1026695" y="2707600"/>
                  <a:pt x="1026695" y="2707691"/>
                  <a:pt x="1026695" y="2708233"/>
                </a:cubicBezTo>
                <a:lnTo>
                  <a:pt x="1025477" y="2711587"/>
                </a:lnTo>
                <a:lnTo>
                  <a:pt x="1019468" y="2712213"/>
                </a:lnTo>
                <a:cubicBezTo>
                  <a:pt x="1025249" y="2709318"/>
                  <a:pt x="1016577" y="2703529"/>
                  <a:pt x="1025249" y="2703529"/>
                </a:cubicBezTo>
                <a:close/>
                <a:moveTo>
                  <a:pt x="1105699" y="2701615"/>
                </a:moveTo>
                <a:lnTo>
                  <a:pt x="1106017" y="2701665"/>
                </a:lnTo>
                <a:lnTo>
                  <a:pt x="1105827" y="2702806"/>
                </a:lnTo>
                <a:lnTo>
                  <a:pt x="1108113" y="2701998"/>
                </a:lnTo>
                <a:lnTo>
                  <a:pt x="1117751" y="2703529"/>
                </a:lnTo>
                <a:cubicBezTo>
                  <a:pt x="1114860" y="2706424"/>
                  <a:pt x="1114860" y="2706424"/>
                  <a:pt x="1114860" y="2706424"/>
                </a:cubicBezTo>
                <a:cubicBezTo>
                  <a:pt x="1111970" y="2703529"/>
                  <a:pt x="1111970" y="2703529"/>
                  <a:pt x="1111970" y="2703529"/>
                </a:cubicBezTo>
                <a:cubicBezTo>
                  <a:pt x="1109079" y="2703529"/>
                  <a:pt x="1106188" y="2703529"/>
                  <a:pt x="1103298" y="2706424"/>
                </a:cubicBezTo>
                <a:close/>
                <a:moveTo>
                  <a:pt x="1493540" y="2700635"/>
                </a:moveTo>
                <a:lnTo>
                  <a:pt x="1493903" y="2700726"/>
                </a:lnTo>
                <a:lnTo>
                  <a:pt x="1494986" y="2701720"/>
                </a:lnTo>
                <a:cubicBezTo>
                  <a:pt x="1493541" y="2702082"/>
                  <a:pt x="1490650" y="2702082"/>
                  <a:pt x="1490650" y="2703529"/>
                </a:cubicBezTo>
                <a:cubicBezTo>
                  <a:pt x="1490650" y="2703529"/>
                  <a:pt x="1490650" y="2703529"/>
                  <a:pt x="1493540" y="2700635"/>
                </a:cubicBezTo>
                <a:close/>
                <a:moveTo>
                  <a:pt x="1081377" y="2700153"/>
                </a:moveTo>
                <a:lnTo>
                  <a:pt x="1083063" y="2703529"/>
                </a:lnTo>
                <a:lnTo>
                  <a:pt x="1078978" y="2701327"/>
                </a:lnTo>
                <a:lnTo>
                  <a:pt x="1079140" y="2700842"/>
                </a:lnTo>
                <a:lnTo>
                  <a:pt x="1080172" y="2700635"/>
                </a:lnTo>
                <a:close/>
                <a:moveTo>
                  <a:pt x="1105023" y="2698316"/>
                </a:moveTo>
                <a:lnTo>
                  <a:pt x="1111970" y="2700635"/>
                </a:lnTo>
                <a:lnTo>
                  <a:pt x="1108113" y="2701998"/>
                </a:lnTo>
                <a:lnTo>
                  <a:pt x="1106017" y="2701665"/>
                </a:lnTo>
                <a:lnTo>
                  <a:pt x="1106188" y="2700635"/>
                </a:lnTo>
                <a:cubicBezTo>
                  <a:pt x="1106188" y="2700635"/>
                  <a:pt x="1106188" y="2700635"/>
                  <a:pt x="1105827" y="2701359"/>
                </a:cubicBezTo>
                <a:lnTo>
                  <a:pt x="1105699" y="2701615"/>
                </a:lnTo>
                <a:lnTo>
                  <a:pt x="1098962" y="2700544"/>
                </a:lnTo>
                <a:cubicBezTo>
                  <a:pt x="1096613" y="2699911"/>
                  <a:pt x="1097516" y="2699549"/>
                  <a:pt x="1099684" y="2699188"/>
                </a:cubicBezTo>
                <a:close/>
                <a:moveTo>
                  <a:pt x="1243189" y="2697610"/>
                </a:moveTo>
                <a:lnTo>
                  <a:pt x="1245258" y="2698193"/>
                </a:lnTo>
                <a:cubicBezTo>
                  <a:pt x="1250542" y="2700635"/>
                  <a:pt x="1239160" y="2700635"/>
                  <a:pt x="1239160" y="2700635"/>
                </a:cubicBezTo>
                <a:cubicBezTo>
                  <a:pt x="1239160" y="2700635"/>
                  <a:pt x="1239160" y="2700635"/>
                  <a:pt x="1240606" y="2699550"/>
                </a:cubicBezTo>
                <a:close/>
                <a:moveTo>
                  <a:pt x="2100585" y="2696392"/>
                </a:moveTo>
                <a:lnTo>
                  <a:pt x="2105779" y="2699052"/>
                </a:lnTo>
                <a:cubicBezTo>
                  <a:pt x="2107541" y="2700364"/>
                  <a:pt x="2106908" y="2700816"/>
                  <a:pt x="2105282" y="2700997"/>
                </a:cubicBezTo>
                <a:lnTo>
                  <a:pt x="2100585" y="2702132"/>
                </a:lnTo>
                <a:close/>
                <a:moveTo>
                  <a:pt x="1174357" y="2694172"/>
                </a:moveTo>
                <a:lnTo>
                  <a:pt x="1181617" y="2696474"/>
                </a:lnTo>
                <a:cubicBezTo>
                  <a:pt x="1191644" y="2700816"/>
                  <a:pt x="1168338" y="2697017"/>
                  <a:pt x="1172674" y="2694846"/>
                </a:cubicBezTo>
                <a:close/>
                <a:moveTo>
                  <a:pt x="2091913" y="2691951"/>
                </a:moveTo>
                <a:cubicBezTo>
                  <a:pt x="2094804" y="2694846"/>
                  <a:pt x="2097694" y="2691951"/>
                  <a:pt x="2100585" y="2691951"/>
                </a:cubicBezTo>
                <a:lnTo>
                  <a:pt x="2100585" y="2696392"/>
                </a:lnTo>
                <a:close/>
                <a:moveTo>
                  <a:pt x="2204650" y="2687899"/>
                </a:moveTo>
                <a:lnTo>
                  <a:pt x="2204650" y="2689056"/>
                </a:lnTo>
                <a:lnTo>
                  <a:pt x="2204539" y="2687988"/>
                </a:lnTo>
                <a:close/>
                <a:moveTo>
                  <a:pt x="1349006" y="2683267"/>
                </a:moveTo>
                <a:cubicBezTo>
                  <a:pt x="1349006" y="2683267"/>
                  <a:pt x="1349006" y="2683267"/>
                  <a:pt x="1350452" y="2683991"/>
                </a:cubicBezTo>
                <a:lnTo>
                  <a:pt x="1357392" y="2687466"/>
                </a:lnTo>
                <a:lnTo>
                  <a:pt x="1357317" y="2688333"/>
                </a:lnTo>
                <a:cubicBezTo>
                  <a:pt x="1353342" y="2687609"/>
                  <a:pt x="1344670" y="2683267"/>
                  <a:pt x="1349006" y="2683267"/>
                </a:cubicBezTo>
                <a:close/>
                <a:moveTo>
                  <a:pt x="2204650" y="2680373"/>
                </a:moveTo>
                <a:cubicBezTo>
                  <a:pt x="2207540" y="2680373"/>
                  <a:pt x="2207540" y="2680373"/>
                  <a:pt x="2207540" y="2680373"/>
                </a:cubicBezTo>
                <a:cubicBezTo>
                  <a:pt x="2210431" y="2683267"/>
                  <a:pt x="2210431" y="2683267"/>
                  <a:pt x="2210431" y="2683267"/>
                </a:cubicBezTo>
                <a:lnTo>
                  <a:pt x="2204650" y="2687899"/>
                </a:lnTo>
                <a:lnTo>
                  <a:pt x="2204650" y="2681459"/>
                </a:lnTo>
                <a:cubicBezTo>
                  <a:pt x="2204650" y="2680373"/>
                  <a:pt x="2204650" y="2680373"/>
                  <a:pt x="2204650" y="2680373"/>
                </a:cubicBezTo>
                <a:close/>
                <a:moveTo>
                  <a:pt x="2219103" y="2677478"/>
                </a:moveTo>
                <a:lnTo>
                  <a:pt x="2219285" y="2680566"/>
                </a:lnTo>
                <a:lnTo>
                  <a:pt x="2218019" y="2681097"/>
                </a:lnTo>
                <a:cubicBezTo>
                  <a:pt x="2215490" y="2681097"/>
                  <a:pt x="2214767" y="2678926"/>
                  <a:pt x="2219103" y="2677478"/>
                </a:cubicBezTo>
                <a:close/>
                <a:moveTo>
                  <a:pt x="1652528" y="2674584"/>
                </a:moveTo>
                <a:cubicBezTo>
                  <a:pt x="1652528" y="2677478"/>
                  <a:pt x="1652528" y="2677478"/>
                  <a:pt x="1652528" y="2677478"/>
                </a:cubicBezTo>
                <a:cubicBezTo>
                  <a:pt x="1658310" y="2677478"/>
                  <a:pt x="1658310" y="2677478"/>
                  <a:pt x="1658310" y="2677478"/>
                </a:cubicBezTo>
                <a:cubicBezTo>
                  <a:pt x="1652528" y="2680373"/>
                  <a:pt x="1652528" y="2680373"/>
                  <a:pt x="1652528" y="2680373"/>
                </a:cubicBezTo>
                <a:lnTo>
                  <a:pt x="1647710" y="2675549"/>
                </a:lnTo>
                <a:lnTo>
                  <a:pt x="1650721" y="2674946"/>
                </a:lnTo>
                <a:cubicBezTo>
                  <a:pt x="1652528" y="2674584"/>
                  <a:pt x="1652528" y="2674584"/>
                  <a:pt x="1652528" y="2674584"/>
                </a:cubicBezTo>
                <a:close/>
                <a:moveTo>
                  <a:pt x="1646747" y="2674584"/>
                </a:moveTo>
                <a:cubicBezTo>
                  <a:pt x="1646747" y="2674584"/>
                  <a:pt x="1646747" y="2674584"/>
                  <a:pt x="1647470" y="2675307"/>
                </a:cubicBezTo>
                <a:lnTo>
                  <a:pt x="1647710" y="2675549"/>
                </a:lnTo>
                <a:lnTo>
                  <a:pt x="1644270" y="2676238"/>
                </a:lnTo>
                <a:close/>
                <a:moveTo>
                  <a:pt x="967435" y="2674584"/>
                </a:moveTo>
                <a:cubicBezTo>
                  <a:pt x="967435" y="2674584"/>
                  <a:pt x="967435" y="2674584"/>
                  <a:pt x="967797" y="2675307"/>
                </a:cubicBezTo>
                <a:lnTo>
                  <a:pt x="968456" y="2676627"/>
                </a:lnTo>
                <a:lnTo>
                  <a:pt x="967842" y="2678247"/>
                </a:lnTo>
                <a:cubicBezTo>
                  <a:pt x="966894" y="2681097"/>
                  <a:pt x="969604" y="2674584"/>
                  <a:pt x="967435" y="2674584"/>
                </a:cubicBezTo>
                <a:close/>
                <a:moveTo>
                  <a:pt x="1679617" y="2669291"/>
                </a:moveTo>
                <a:lnTo>
                  <a:pt x="1681435" y="2669518"/>
                </a:lnTo>
                <a:cubicBezTo>
                  <a:pt x="1682158" y="2669880"/>
                  <a:pt x="1682158" y="2670061"/>
                  <a:pt x="1680532" y="2669609"/>
                </a:cubicBezTo>
                <a:close/>
                <a:moveTo>
                  <a:pt x="1661200" y="2668794"/>
                </a:moveTo>
                <a:cubicBezTo>
                  <a:pt x="1661200" y="2668794"/>
                  <a:pt x="1661200" y="2668794"/>
                  <a:pt x="1662284" y="2669156"/>
                </a:cubicBezTo>
                <a:lnTo>
                  <a:pt x="1663015" y="2669400"/>
                </a:lnTo>
                <a:lnTo>
                  <a:pt x="1662646" y="2670604"/>
                </a:lnTo>
                <a:cubicBezTo>
                  <a:pt x="1661923" y="2670242"/>
                  <a:pt x="1661200" y="2668794"/>
                  <a:pt x="1661200" y="2668794"/>
                </a:cubicBezTo>
                <a:close/>
                <a:moveTo>
                  <a:pt x="1676308" y="2668139"/>
                </a:moveTo>
                <a:lnTo>
                  <a:pt x="1679617" y="2669291"/>
                </a:lnTo>
                <a:lnTo>
                  <a:pt x="1675654" y="2668794"/>
                </a:lnTo>
                <a:close/>
                <a:moveTo>
                  <a:pt x="1464349" y="2665741"/>
                </a:moveTo>
                <a:lnTo>
                  <a:pt x="1464634" y="2665900"/>
                </a:lnTo>
                <a:lnTo>
                  <a:pt x="1463789" y="2666323"/>
                </a:lnTo>
                <a:close/>
                <a:moveTo>
                  <a:pt x="1464634" y="2664453"/>
                </a:moveTo>
                <a:cubicBezTo>
                  <a:pt x="1465718" y="2663729"/>
                  <a:pt x="1466079" y="2663729"/>
                  <a:pt x="1464543" y="2665538"/>
                </a:cubicBezTo>
                <a:lnTo>
                  <a:pt x="1464349" y="2665741"/>
                </a:lnTo>
                <a:lnTo>
                  <a:pt x="1463543" y="2665289"/>
                </a:lnTo>
                <a:close/>
                <a:moveTo>
                  <a:pt x="2542860" y="2663005"/>
                </a:moveTo>
                <a:cubicBezTo>
                  <a:pt x="2542860" y="2663005"/>
                  <a:pt x="2542860" y="2663005"/>
                  <a:pt x="2544305" y="2663005"/>
                </a:cubicBezTo>
                <a:lnTo>
                  <a:pt x="2545751" y="2663005"/>
                </a:lnTo>
                <a:cubicBezTo>
                  <a:pt x="2547196" y="2663005"/>
                  <a:pt x="2546293" y="2663367"/>
                  <a:pt x="2544712" y="2663684"/>
                </a:cubicBezTo>
                <a:lnTo>
                  <a:pt x="2542430" y="2663866"/>
                </a:lnTo>
                <a:close/>
                <a:moveTo>
                  <a:pt x="1529674" y="2660473"/>
                </a:moveTo>
                <a:cubicBezTo>
                  <a:pt x="1528229" y="2661558"/>
                  <a:pt x="1521002" y="2665900"/>
                  <a:pt x="1522447" y="2668794"/>
                </a:cubicBezTo>
                <a:lnTo>
                  <a:pt x="1525439" y="2661984"/>
                </a:lnTo>
                <a:lnTo>
                  <a:pt x="1525700" y="2661875"/>
                </a:lnTo>
                <a:cubicBezTo>
                  <a:pt x="1529674" y="2660201"/>
                  <a:pt x="1530397" y="2659930"/>
                  <a:pt x="1529674" y="2660473"/>
                </a:cubicBezTo>
                <a:close/>
                <a:moveTo>
                  <a:pt x="1527086" y="2658236"/>
                </a:moveTo>
                <a:lnTo>
                  <a:pt x="1528229" y="2660111"/>
                </a:lnTo>
                <a:lnTo>
                  <a:pt x="1526667" y="2659189"/>
                </a:lnTo>
                <a:close/>
                <a:moveTo>
                  <a:pt x="1268761" y="2657216"/>
                </a:moveTo>
                <a:lnTo>
                  <a:pt x="1275294" y="2657216"/>
                </a:lnTo>
                <a:lnTo>
                  <a:pt x="1276422" y="2657216"/>
                </a:lnTo>
                <a:lnTo>
                  <a:pt x="1262285" y="2663005"/>
                </a:lnTo>
                <a:cubicBezTo>
                  <a:pt x="1263731" y="2660111"/>
                  <a:pt x="1264454" y="2658663"/>
                  <a:pt x="1264815" y="2657940"/>
                </a:cubicBezTo>
                <a:lnTo>
                  <a:pt x="1264839" y="2657893"/>
                </a:lnTo>
                <a:lnTo>
                  <a:pt x="1268067" y="2657578"/>
                </a:lnTo>
                <a:close/>
                <a:moveTo>
                  <a:pt x="1280397" y="2655588"/>
                </a:moveTo>
                <a:cubicBezTo>
                  <a:pt x="1289747" y="2652874"/>
                  <a:pt x="1276739" y="2661558"/>
                  <a:pt x="1276739" y="2657216"/>
                </a:cubicBezTo>
                <a:lnTo>
                  <a:pt x="1276422" y="2657216"/>
                </a:lnTo>
                <a:close/>
                <a:moveTo>
                  <a:pt x="1527506" y="2654684"/>
                </a:moveTo>
                <a:cubicBezTo>
                  <a:pt x="1528229" y="2653779"/>
                  <a:pt x="1528771" y="2653689"/>
                  <a:pt x="1528229" y="2655633"/>
                </a:cubicBezTo>
                <a:lnTo>
                  <a:pt x="1527086" y="2658236"/>
                </a:lnTo>
                <a:lnTo>
                  <a:pt x="1526395" y="2657103"/>
                </a:lnTo>
                <a:close/>
                <a:moveTo>
                  <a:pt x="2636808" y="2646362"/>
                </a:moveTo>
                <a:lnTo>
                  <a:pt x="2638582" y="2647174"/>
                </a:lnTo>
                <a:lnTo>
                  <a:pt x="2635229" y="2648373"/>
                </a:lnTo>
                <a:close/>
                <a:moveTo>
                  <a:pt x="2658263" y="2640136"/>
                </a:moveTo>
                <a:lnTo>
                  <a:pt x="2654513" y="2644915"/>
                </a:lnTo>
                <a:cubicBezTo>
                  <a:pt x="2654151" y="2647086"/>
                  <a:pt x="2654151" y="2648533"/>
                  <a:pt x="2652706" y="2645638"/>
                </a:cubicBezTo>
                <a:cubicBezTo>
                  <a:pt x="2649093" y="2649257"/>
                  <a:pt x="2645841" y="2649799"/>
                  <a:pt x="2643131" y="2649257"/>
                </a:cubicBezTo>
                <a:lnTo>
                  <a:pt x="2638582" y="2647174"/>
                </a:lnTo>
                <a:lnTo>
                  <a:pt x="2650087" y="2643060"/>
                </a:lnTo>
                <a:close/>
                <a:moveTo>
                  <a:pt x="2658488" y="2639849"/>
                </a:moveTo>
                <a:lnTo>
                  <a:pt x="2658531" y="2640040"/>
                </a:lnTo>
                <a:lnTo>
                  <a:pt x="2658263" y="2640136"/>
                </a:lnTo>
                <a:close/>
                <a:moveTo>
                  <a:pt x="2563095" y="2634060"/>
                </a:moveTo>
                <a:cubicBezTo>
                  <a:pt x="2551532" y="2645638"/>
                  <a:pt x="2551532" y="2645638"/>
                  <a:pt x="2551532" y="2645638"/>
                </a:cubicBezTo>
                <a:cubicBezTo>
                  <a:pt x="2554423" y="2651427"/>
                  <a:pt x="2554423" y="2651427"/>
                  <a:pt x="2554423" y="2651427"/>
                </a:cubicBezTo>
                <a:cubicBezTo>
                  <a:pt x="2539969" y="2651427"/>
                  <a:pt x="2539969" y="2651427"/>
                  <a:pt x="2539969" y="2651427"/>
                </a:cubicBezTo>
                <a:cubicBezTo>
                  <a:pt x="2537078" y="2654322"/>
                  <a:pt x="2537078" y="2654322"/>
                  <a:pt x="2537078" y="2654322"/>
                </a:cubicBezTo>
                <a:cubicBezTo>
                  <a:pt x="2539969" y="2654322"/>
                  <a:pt x="2539969" y="2654322"/>
                  <a:pt x="2539969" y="2654322"/>
                </a:cubicBezTo>
                <a:lnTo>
                  <a:pt x="2543920" y="2660255"/>
                </a:lnTo>
                <a:lnTo>
                  <a:pt x="2540466" y="2661784"/>
                </a:lnTo>
                <a:cubicBezTo>
                  <a:pt x="2538072" y="2663277"/>
                  <a:pt x="2538343" y="2663910"/>
                  <a:pt x="2539608" y="2664091"/>
                </a:cubicBezTo>
                <a:lnTo>
                  <a:pt x="2542430" y="2663866"/>
                </a:lnTo>
                <a:lnTo>
                  <a:pt x="2540330" y="2668071"/>
                </a:lnTo>
                <a:cubicBezTo>
                  <a:pt x="2539969" y="2668794"/>
                  <a:pt x="2539969" y="2668794"/>
                  <a:pt x="2539969" y="2668794"/>
                </a:cubicBezTo>
                <a:cubicBezTo>
                  <a:pt x="2537078" y="2665900"/>
                  <a:pt x="2537078" y="2665900"/>
                  <a:pt x="2537078" y="2665900"/>
                </a:cubicBezTo>
                <a:cubicBezTo>
                  <a:pt x="2531297" y="2668794"/>
                  <a:pt x="2525516" y="2677478"/>
                  <a:pt x="2519734" y="2665900"/>
                </a:cubicBezTo>
                <a:cubicBezTo>
                  <a:pt x="2516844" y="2674584"/>
                  <a:pt x="2516844" y="2674584"/>
                  <a:pt x="2516844" y="2674584"/>
                </a:cubicBezTo>
                <a:cubicBezTo>
                  <a:pt x="2485046" y="2674584"/>
                  <a:pt x="2485046" y="2674584"/>
                  <a:pt x="2485046" y="2674584"/>
                </a:cubicBezTo>
                <a:cubicBezTo>
                  <a:pt x="2450358" y="2680373"/>
                  <a:pt x="2450358" y="2680373"/>
                  <a:pt x="2450358" y="2680373"/>
                </a:cubicBezTo>
                <a:cubicBezTo>
                  <a:pt x="2427232" y="2680373"/>
                  <a:pt x="2427232" y="2680373"/>
                  <a:pt x="2427232" y="2680373"/>
                </a:cubicBezTo>
                <a:cubicBezTo>
                  <a:pt x="2421451" y="2686162"/>
                  <a:pt x="2421451" y="2686162"/>
                  <a:pt x="2421451" y="2686162"/>
                </a:cubicBezTo>
                <a:cubicBezTo>
                  <a:pt x="2375200" y="2689056"/>
                  <a:pt x="2375200" y="2689056"/>
                  <a:pt x="2375200" y="2689056"/>
                </a:cubicBezTo>
                <a:cubicBezTo>
                  <a:pt x="2363637" y="2697740"/>
                  <a:pt x="2363637" y="2697740"/>
                  <a:pt x="2363637" y="2697740"/>
                </a:cubicBezTo>
                <a:cubicBezTo>
                  <a:pt x="2366528" y="2700635"/>
                  <a:pt x="2366528" y="2700635"/>
                  <a:pt x="2366528" y="2700635"/>
                </a:cubicBezTo>
                <a:cubicBezTo>
                  <a:pt x="2383872" y="2694846"/>
                  <a:pt x="2383872" y="2694846"/>
                  <a:pt x="2383872" y="2694846"/>
                </a:cubicBezTo>
                <a:cubicBezTo>
                  <a:pt x="2383872" y="2706424"/>
                  <a:pt x="2383872" y="2706424"/>
                  <a:pt x="2383872" y="2706424"/>
                </a:cubicBezTo>
                <a:cubicBezTo>
                  <a:pt x="2354965" y="2700635"/>
                  <a:pt x="2354965" y="2700635"/>
                  <a:pt x="2354965" y="2700635"/>
                </a:cubicBezTo>
                <a:cubicBezTo>
                  <a:pt x="2352074" y="2689056"/>
                  <a:pt x="2352074" y="2689056"/>
                  <a:pt x="2352074" y="2689056"/>
                </a:cubicBezTo>
                <a:cubicBezTo>
                  <a:pt x="2328949" y="2694846"/>
                  <a:pt x="2328949" y="2694846"/>
                  <a:pt x="2328949" y="2694846"/>
                </a:cubicBezTo>
                <a:cubicBezTo>
                  <a:pt x="2311605" y="2694846"/>
                  <a:pt x="2311605" y="2694846"/>
                  <a:pt x="2311605" y="2694846"/>
                </a:cubicBezTo>
                <a:cubicBezTo>
                  <a:pt x="2300042" y="2703529"/>
                  <a:pt x="2300042" y="2703529"/>
                  <a:pt x="2300042" y="2703529"/>
                </a:cubicBezTo>
                <a:cubicBezTo>
                  <a:pt x="2288480" y="2694846"/>
                  <a:pt x="2288480" y="2694846"/>
                  <a:pt x="2288480" y="2694846"/>
                </a:cubicBezTo>
                <a:cubicBezTo>
                  <a:pt x="2285589" y="2700635"/>
                  <a:pt x="2282698" y="2703529"/>
                  <a:pt x="2265354" y="2700635"/>
                </a:cubicBezTo>
                <a:cubicBezTo>
                  <a:pt x="2259572" y="2703529"/>
                  <a:pt x="2259572" y="2703529"/>
                  <a:pt x="2259572" y="2703529"/>
                </a:cubicBezTo>
                <a:cubicBezTo>
                  <a:pt x="2242228" y="2703529"/>
                  <a:pt x="2242228" y="2703529"/>
                  <a:pt x="2242228" y="2703529"/>
                </a:cubicBezTo>
                <a:cubicBezTo>
                  <a:pt x="2239338" y="2706424"/>
                  <a:pt x="2239338" y="2706424"/>
                  <a:pt x="2239338" y="2706424"/>
                </a:cubicBezTo>
                <a:cubicBezTo>
                  <a:pt x="2233556" y="2706424"/>
                  <a:pt x="2233556" y="2706424"/>
                  <a:pt x="2233556" y="2706424"/>
                </a:cubicBezTo>
                <a:cubicBezTo>
                  <a:pt x="2233556" y="2700635"/>
                  <a:pt x="2233556" y="2700635"/>
                  <a:pt x="2233556" y="2700635"/>
                </a:cubicBezTo>
                <a:cubicBezTo>
                  <a:pt x="2219103" y="2712213"/>
                  <a:pt x="2219103" y="2712213"/>
                  <a:pt x="2219103" y="2712213"/>
                </a:cubicBezTo>
                <a:cubicBezTo>
                  <a:pt x="2210431" y="2715108"/>
                  <a:pt x="2210431" y="2715108"/>
                  <a:pt x="2210431" y="2715108"/>
                </a:cubicBezTo>
                <a:cubicBezTo>
                  <a:pt x="2198868" y="2706424"/>
                  <a:pt x="2198868" y="2706424"/>
                  <a:pt x="2198868" y="2706424"/>
                </a:cubicBezTo>
                <a:cubicBezTo>
                  <a:pt x="2184415" y="2709318"/>
                  <a:pt x="2184415" y="2709318"/>
                  <a:pt x="2184415" y="2709318"/>
                </a:cubicBezTo>
                <a:cubicBezTo>
                  <a:pt x="2184415" y="2718002"/>
                  <a:pt x="2184415" y="2718002"/>
                  <a:pt x="2184415" y="2718002"/>
                </a:cubicBezTo>
                <a:cubicBezTo>
                  <a:pt x="2178633" y="2715108"/>
                  <a:pt x="2178633" y="2715108"/>
                  <a:pt x="2178633" y="2715108"/>
                </a:cubicBezTo>
                <a:cubicBezTo>
                  <a:pt x="2172852" y="2715108"/>
                  <a:pt x="2172852" y="2715108"/>
                  <a:pt x="2172852" y="2715108"/>
                </a:cubicBezTo>
                <a:cubicBezTo>
                  <a:pt x="2169961" y="2718002"/>
                  <a:pt x="2169961" y="2718002"/>
                  <a:pt x="2169961" y="2718002"/>
                </a:cubicBezTo>
                <a:cubicBezTo>
                  <a:pt x="2164180" y="2715108"/>
                  <a:pt x="2164180" y="2715108"/>
                  <a:pt x="2164180" y="2715108"/>
                </a:cubicBezTo>
                <a:cubicBezTo>
                  <a:pt x="2135273" y="2720897"/>
                  <a:pt x="2135273" y="2720897"/>
                  <a:pt x="2135273" y="2720897"/>
                </a:cubicBezTo>
                <a:cubicBezTo>
                  <a:pt x="2123710" y="2723791"/>
                  <a:pt x="2123710" y="2723791"/>
                  <a:pt x="2123710" y="2723791"/>
                </a:cubicBezTo>
                <a:cubicBezTo>
                  <a:pt x="2103476" y="2720897"/>
                  <a:pt x="2103476" y="2720897"/>
                  <a:pt x="2103476" y="2720897"/>
                </a:cubicBezTo>
                <a:cubicBezTo>
                  <a:pt x="2103476" y="2723791"/>
                  <a:pt x="2097694" y="2712213"/>
                  <a:pt x="2103476" y="2726686"/>
                </a:cubicBezTo>
                <a:cubicBezTo>
                  <a:pt x="2100585" y="2726686"/>
                  <a:pt x="2100585" y="2726686"/>
                  <a:pt x="2100585" y="2726686"/>
                </a:cubicBezTo>
                <a:cubicBezTo>
                  <a:pt x="2100585" y="2723791"/>
                  <a:pt x="2100585" y="2723791"/>
                  <a:pt x="2100585" y="2723791"/>
                </a:cubicBezTo>
                <a:cubicBezTo>
                  <a:pt x="2097694" y="2720897"/>
                  <a:pt x="2097694" y="2720897"/>
                  <a:pt x="2097694" y="2720897"/>
                </a:cubicBezTo>
                <a:lnTo>
                  <a:pt x="2090706" y="2723696"/>
                </a:lnTo>
                <a:lnTo>
                  <a:pt x="2077459" y="2720897"/>
                </a:lnTo>
                <a:cubicBezTo>
                  <a:pt x="2074569" y="2735370"/>
                  <a:pt x="2074569" y="2735370"/>
                  <a:pt x="2074569" y="2735370"/>
                </a:cubicBezTo>
                <a:cubicBezTo>
                  <a:pt x="2065896" y="2738264"/>
                  <a:pt x="2065896" y="2738264"/>
                  <a:pt x="2065896" y="2738264"/>
                </a:cubicBezTo>
                <a:cubicBezTo>
                  <a:pt x="2031208" y="2729580"/>
                  <a:pt x="2031208" y="2729580"/>
                  <a:pt x="2031208" y="2729580"/>
                </a:cubicBezTo>
                <a:cubicBezTo>
                  <a:pt x="2031208" y="2732475"/>
                  <a:pt x="2031208" y="2732475"/>
                  <a:pt x="2031208" y="2732475"/>
                </a:cubicBezTo>
                <a:cubicBezTo>
                  <a:pt x="2036990" y="2735370"/>
                  <a:pt x="2036990" y="2735370"/>
                  <a:pt x="2036990" y="2735370"/>
                </a:cubicBezTo>
                <a:cubicBezTo>
                  <a:pt x="2013864" y="2744053"/>
                  <a:pt x="2013864" y="2744053"/>
                  <a:pt x="2013864" y="2744053"/>
                </a:cubicBezTo>
                <a:cubicBezTo>
                  <a:pt x="2008083" y="2741159"/>
                  <a:pt x="2008083" y="2741159"/>
                  <a:pt x="2008083" y="2741159"/>
                </a:cubicBezTo>
                <a:cubicBezTo>
                  <a:pt x="2002301" y="2744053"/>
                  <a:pt x="2002301" y="2744053"/>
                  <a:pt x="2002301" y="2744053"/>
                </a:cubicBezTo>
                <a:cubicBezTo>
                  <a:pt x="1990739" y="2738264"/>
                  <a:pt x="1990739" y="2738264"/>
                  <a:pt x="1990739" y="2738264"/>
                </a:cubicBezTo>
                <a:cubicBezTo>
                  <a:pt x="1973394" y="2746948"/>
                  <a:pt x="1973394" y="2746948"/>
                  <a:pt x="1973394" y="2746948"/>
                </a:cubicBezTo>
                <a:cubicBezTo>
                  <a:pt x="1958941" y="2744053"/>
                  <a:pt x="1958941" y="2744053"/>
                  <a:pt x="1958941" y="2744053"/>
                </a:cubicBezTo>
                <a:lnTo>
                  <a:pt x="1959574" y="2741098"/>
                </a:lnTo>
                <a:lnTo>
                  <a:pt x="1964225" y="2736727"/>
                </a:lnTo>
                <a:cubicBezTo>
                  <a:pt x="1967929" y="2732928"/>
                  <a:pt x="1962419" y="2737450"/>
                  <a:pt x="1959619" y="2740887"/>
                </a:cubicBezTo>
                <a:lnTo>
                  <a:pt x="1959574" y="2741098"/>
                </a:lnTo>
                <a:lnTo>
                  <a:pt x="1950269" y="2749842"/>
                </a:lnTo>
                <a:cubicBezTo>
                  <a:pt x="1932925" y="2752737"/>
                  <a:pt x="1932925" y="2752737"/>
                  <a:pt x="1932925" y="2752737"/>
                </a:cubicBezTo>
                <a:cubicBezTo>
                  <a:pt x="1921362" y="2755632"/>
                  <a:pt x="1921362" y="2755632"/>
                  <a:pt x="1921362" y="2755632"/>
                </a:cubicBezTo>
                <a:cubicBezTo>
                  <a:pt x="1927144" y="2749842"/>
                  <a:pt x="1927144" y="2749842"/>
                  <a:pt x="1927144" y="2749842"/>
                </a:cubicBezTo>
                <a:lnTo>
                  <a:pt x="1917279" y="2747373"/>
                </a:lnTo>
                <a:lnTo>
                  <a:pt x="1917749" y="2747400"/>
                </a:lnTo>
                <a:cubicBezTo>
                  <a:pt x="1920278" y="2746767"/>
                  <a:pt x="1922085" y="2745501"/>
                  <a:pt x="1921362" y="2744053"/>
                </a:cubicBezTo>
                <a:cubicBezTo>
                  <a:pt x="1921362" y="2744053"/>
                  <a:pt x="1921362" y="2744053"/>
                  <a:pt x="1909799" y="2741159"/>
                </a:cubicBezTo>
                <a:lnTo>
                  <a:pt x="1908509" y="2740729"/>
                </a:lnTo>
                <a:lnTo>
                  <a:pt x="1908354" y="2739983"/>
                </a:lnTo>
                <a:lnTo>
                  <a:pt x="1919028" y="2729113"/>
                </a:lnTo>
                <a:lnTo>
                  <a:pt x="1919194" y="2733199"/>
                </a:lnTo>
                <a:cubicBezTo>
                  <a:pt x="1922085" y="2733922"/>
                  <a:pt x="1928589" y="2731028"/>
                  <a:pt x="1927144" y="2729580"/>
                </a:cubicBezTo>
                <a:cubicBezTo>
                  <a:pt x="1921362" y="2726686"/>
                  <a:pt x="1924253" y="2726686"/>
                  <a:pt x="1924253" y="2723791"/>
                </a:cubicBezTo>
                <a:lnTo>
                  <a:pt x="1919028" y="2729113"/>
                </a:lnTo>
                <a:lnTo>
                  <a:pt x="1919013" y="2728767"/>
                </a:lnTo>
                <a:cubicBezTo>
                  <a:pt x="1920820" y="2725963"/>
                  <a:pt x="1924976" y="2721621"/>
                  <a:pt x="1932925" y="2715108"/>
                </a:cubicBezTo>
                <a:cubicBezTo>
                  <a:pt x="1944488" y="2718002"/>
                  <a:pt x="1944488" y="2718002"/>
                  <a:pt x="1944488" y="2718002"/>
                </a:cubicBezTo>
                <a:cubicBezTo>
                  <a:pt x="1961832" y="2712213"/>
                  <a:pt x="1961832" y="2712213"/>
                  <a:pt x="1961832" y="2712213"/>
                </a:cubicBezTo>
                <a:cubicBezTo>
                  <a:pt x="1964000" y="2712213"/>
                  <a:pt x="1949907" y="2715470"/>
                  <a:pt x="1956141" y="2715877"/>
                </a:cubicBezTo>
                <a:lnTo>
                  <a:pt x="1960794" y="2715628"/>
                </a:lnTo>
                <a:lnTo>
                  <a:pt x="1953882" y="2719088"/>
                </a:lnTo>
                <a:cubicBezTo>
                  <a:pt x="1951714" y="2719450"/>
                  <a:pt x="1950269" y="2719450"/>
                  <a:pt x="1950269" y="2720897"/>
                </a:cubicBezTo>
                <a:cubicBezTo>
                  <a:pt x="1932925" y="2735370"/>
                  <a:pt x="1932925" y="2735370"/>
                  <a:pt x="1932925" y="2735370"/>
                </a:cubicBezTo>
                <a:cubicBezTo>
                  <a:pt x="1935816" y="2741159"/>
                  <a:pt x="1935816" y="2741159"/>
                  <a:pt x="1935816" y="2741159"/>
                </a:cubicBezTo>
                <a:cubicBezTo>
                  <a:pt x="1958941" y="2738264"/>
                  <a:pt x="1958941" y="2738264"/>
                  <a:pt x="1958941" y="2738264"/>
                </a:cubicBezTo>
                <a:cubicBezTo>
                  <a:pt x="1967613" y="2732475"/>
                  <a:pt x="1967613" y="2732475"/>
                  <a:pt x="1967613" y="2732475"/>
                </a:cubicBezTo>
                <a:cubicBezTo>
                  <a:pt x="1990739" y="2732475"/>
                  <a:pt x="1990739" y="2732475"/>
                  <a:pt x="1990739" y="2732475"/>
                </a:cubicBezTo>
                <a:cubicBezTo>
                  <a:pt x="2010973" y="2723791"/>
                  <a:pt x="2010973" y="2723791"/>
                  <a:pt x="2010973" y="2723791"/>
                </a:cubicBezTo>
                <a:cubicBezTo>
                  <a:pt x="2025427" y="2726686"/>
                  <a:pt x="2025427" y="2726686"/>
                  <a:pt x="2025427" y="2726686"/>
                </a:cubicBezTo>
                <a:lnTo>
                  <a:pt x="2048191" y="2724406"/>
                </a:lnTo>
                <a:lnTo>
                  <a:pt x="2046972" y="2725103"/>
                </a:lnTo>
                <a:cubicBezTo>
                  <a:pt x="2044939" y="2730123"/>
                  <a:pt x="2057947" y="2733922"/>
                  <a:pt x="2077459" y="2703529"/>
                </a:cubicBezTo>
                <a:cubicBezTo>
                  <a:pt x="2077459" y="2700635"/>
                  <a:pt x="2077459" y="2700635"/>
                  <a:pt x="2077459" y="2700635"/>
                </a:cubicBezTo>
                <a:cubicBezTo>
                  <a:pt x="2083241" y="2700635"/>
                  <a:pt x="2083241" y="2700635"/>
                  <a:pt x="2083241" y="2700635"/>
                </a:cubicBezTo>
                <a:cubicBezTo>
                  <a:pt x="2086131" y="2694846"/>
                  <a:pt x="2086131" y="2694846"/>
                  <a:pt x="2086131" y="2694846"/>
                </a:cubicBezTo>
                <a:cubicBezTo>
                  <a:pt x="2094804" y="2703529"/>
                  <a:pt x="2094804" y="2703529"/>
                  <a:pt x="2094804" y="2703529"/>
                </a:cubicBezTo>
                <a:lnTo>
                  <a:pt x="2100585" y="2702132"/>
                </a:lnTo>
                <a:lnTo>
                  <a:pt x="2100585" y="2707147"/>
                </a:lnTo>
                <a:cubicBezTo>
                  <a:pt x="2100585" y="2709318"/>
                  <a:pt x="2100585" y="2709318"/>
                  <a:pt x="2100585" y="2709318"/>
                </a:cubicBezTo>
                <a:cubicBezTo>
                  <a:pt x="2086131" y="2712213"/>
                  <a:pt x="2086131" y="2712213"/>
                  <a:pt x="2086131" y="2712213"/>
                </a:cubicBezTo>
                <a:cubicBezTo>
                  <a:pt x="2086131" y="2715108"/>
                  <a:pt x="2086131" y="2715108"/>
                  <a:pt x="2086131" y="2715108"/>
                </a:cubicBezTo>
                <a:cubicBezTo>
                  <a:pt x="2155508" y="2712213"/>
                  <a:pt x="2155508" y="2712213"/>
                  <a:pt x="2155508" y="2712213"/>
                </a:cubicBezTo>
                <a:cubicBezTo>
                  <a:pt x="2164180" y="2706424"/>
                  <a:pt x="2164180" y="2706424"/>
                  <a:pt x="2164180" y="2706424"/>
                </a:cubicBezTo>
                <a:cubicBezTo>
                  <a:pt x="2158398" y="2700635"/>
                  <a:pt x="2158398" y="2700635"/>
                  <a:pt x="2158398" y="2700635"/>
                </a:cubicBezTo>
                <a:cubicBezTo>
                  <a:pt x="2146836" y="2700635"/>
                  <a:pt x="2146836" y="2700635"/>
                  <a:pt x="2146836" y="2700635"/>
                </a:cubicBezTo>
                <a:cubicBezTo>
                  <a:pt x="2152617" y="2694846"/>
                  <a:pt x="2152617" y="2694846"/>
                  <a:pt x="2152617" y="2694846"/>
                </a:cubicBezTo>
                <a:cubicBezTo>
                  <a:pt x="2167070" y="2697740"/>
                  <a:pt x="2167070" y="2697740"/>
                  <a:pt x="2167070" y="2697740"/>
                </a:cubicBezTo>
                <a:cubicBezTo>
                  <a:pt x="2169961" y="2694846"/>
                  <a:pt x="2169961" y="2694846"/>
                  <a:pt x="2169961" y="2694846"/>
                </a:cubicBezTo>
                <a:cubicBezTo>
                  <a:pt x="2167070" y="2691951"/>
                  <a:pt x="2167070" y="2691951"/>
                  <a:pt x="2167070" y="2691951"/>
                </a:cubicBezTo>
                <a:cubicBezTo>
                  <a:pt x="2167070" y="2683267"/>
                  <a:pt x="2167070" y="2683267"/>
                  <a:pt x="2167070" y="2683267"/>
                </a:cubicBezTo>
                <a:cubicBezTo>
                  <a:pt x="2181524" y="2677478"/>
                  <a:pt x="2181524" y="2677478"/>
                  <a:pt x="2181524" y="2677478"/>
                </a:cubicBezTo>
                <a:cubicBezTo>
                  <a:pt x="2195978" y="2674584"/>
                  <a:pt x="2169961" y="2683267"/>
                  <a:pt x="2193087" y="2680373"/>
                </a:cubicBezTo>
                <a:cubicBezTo>
                  <a:pt x="2193087" y="2677478"/>
                  <a:pt x="2193087" y="2677478"/>
                  <a:pt x="2193087" y="2677478"/>
                </a:cubicBezTo>
                <a:cubicBezTo>
                  <a:pt x="2197423" y="2681820"/>
                  <a:pt x="2201759" y="2674764"/>
                  <a:pt x="2203656" y="2679513"/>
                </a:cubicBezTo>
                <a:lnTo>
                  <a:pt x="2204539" y="2687988"/>
                </a:lnTo>
                <a:lnTo>
                  <a:pt x="2197785" y="2693398"/>
                </a:lnTo>
                <a:cubicBezTo>
                  <a:pt x="2195978" y="2694846"/>
                  <a:pt x="2195978" y="2694846"/>
                  <a:pt x="2195978" y="2694846"/>
                </a:cubicBezTo>
                <a:cubicBezTo>
                  <a:pt x="2198868" y="2700635"/>
                  <a:pt x="2198868" y="2700635"/>
                  <a:pt x="2198868" y="2700635"/>
                </a:cubicBezTo>
                <a:cubicBezTo>
                  <a:pt x="2207540" y="2700635"/>
                  <a:pt x="2207540" y="2700635"/>
                  <a:pt x="2207540" y="2700635"/>
                </a:cubicBezTo>
                <a:cubicBezTo>
                  <a:pt x="2207540" y="2703529"/>
                  <a:pt x="2207540" y="2703529"/>
                  <a:pt x="2207540" y="2703529"/>
                </a:cubicBezTo>
                <a:cubicBezTo>
                  <a:pt x="2221994" y="2703529"/>
                  <a:pt x="2221994" y="2703529"/>
                  <a:pt x="2221994" y="2703529"/>
                </a:cubicBezTo>
                <a:cubicBezTo>
                  <a:pt x="2224884" y="2703529"/>
                  <a:pt x="2224884" y="2703529"/>
                  <a:pt x="2224884" y="2703529"/>
                </a:cubicBezTo>
                <a:cubicBezTo>
                  <a:pt x="2213322" y="2697740"/>
                  <a:pt x="2213322" y="2697740"/>
                  <a:pt x="2213322" y="2697740"/>
                </a:cubicBezTo>
                <a:cubicBezTo>
                  <a:pt x="2219103" y="2691951"/>
                  <a:pt x="2219103" y="2691951"/>
                  <a:pt x="2219103" y="2691951"/>
                </a:cubicBezTo>
                <a:cubicBezTo>
                  <a:pt x="2221271" y="2691951"/>
                  <a:pt x="2208805" y="2690323"/>
                  <a:pt x="2214631" y="2690730"/>
                </a:cubicBezTo>
                <a:lnTo>
                  <a:pt x="2219884" y="2691218"/>
                </a:lnTo>
                <a:lnTo>
                  <a:pt x="2220052" y="2695615"/>
                </a:lnTo>
                <a:cubicBezTo>
                  <a:pt x="2220097" y="2697650"/>
                  <a:pt x="2220006" y="2696474"/>
                  <a:pt x="2220187" y="2694484"/>
                </a:cubicBezTo>
                <a:lnTo>
                  <a:pt x="2221110" y="2691332"/>
                </a:lnTo>
                <a:lnTo>
                  <a:pt x="2227775" y="2691951"/>
                </a:lnTo>
                <a:cubicBezTo>
                  <a:pt x="2224884" y="2687609"/>
                  <a:pt x="2223078" y="2687248"/>
                  <a:pt x="2221948" y="2688469"/>
                </a:cubicBezTo>
                <a:lnTo>
                  <a:pt x="2221110" y="2691332"/>
                </a:lnTo>
                <a:lnTo>
                  <a:pt x="2219884" y="2691218"/>
                </a:lnTo>
                <a:lnTo>
                  <a:pt x="2219831" y="2689854"/>
                </a:lnTo>
                <a:lnTo>
                  <a:pt x="2219285" y="2680566"/>
                </a:lnTo>
                <a:lnTo>
                  <a:pt x="2222762" y="2679107"/>
                </a:lnTo>
                <a:cubicBezTo>
                  <a:pt x="2224523" y="2677659"/>
                  <a:pt x="2226330" y="2675308"/>
                  <a:pt x="2227775" y="2671689"/>
                </a:cubicBezTo>
                <a:cubicBezTo>
                  <a:pt x="2236447" y="2680373"/>
                  <a:pt x="2221994" y="2674584"/>
                  <a:pt x="2221994" y="2683267"/>
                </a:cubicBezTo>
                <a:cubicBezTo>
                  <a:pt x="2227775" y="2683267"/>
                  <a:pt x="2227775" y="2683267"/>
                  <a:pt x="2227775" y="2683267"/>
                </a:cubicBezTo>
                <a:cubicBezTo>
                  <a:pt x="2230666" y="2689056"/>
                  <a:pt x="2230666" y="2689056"/>
                  <a:pt x="2230666" y="2689056"/>
                </a:cubicBezTo>
                <a:cubicBezTo>
                  <a:pt x="2250900" y="2680373"/>
                  <a:pt x="2250900" y="2680373"/>
                  <a:pt x="2250900" y="2680373"/>
                </a:cubicBezTo>
                <a:cubicBezTo>
                  <a:pt x="2250900" y="2680373"/>
                  <a:pt x="2230666" y="2691951"/>
                  <a:pt x="2259572" y="2683267"/>
                </a:cubicBezTo>
                <a:cubicBezTo>
                  <a:pt x="2259572" y="2677478"/>
                  <a:pt x="2259572" y="2677478"/>
                  <a:pt x="2259572" y="2677478"/>
                </a:cubicBezTo>
                <a:cubicBezTo>
                  <a:pt x="2265354" y="2680373"/>
                  <a:pt x="2265354" y="2680373"/>
                  <a:pt x="2265354" y="2680373"/>
                </a:cubicBezTo>
                <a:cubicBezTo>
                  <a:pt x="2285589" y="2671689"/>
                  <a:pt x="2285589" y="2671689"/>
                  <a:pt x="2285589" y="2671689"/>
                </a:cubicBezTo>
                <a:cubicBezTo>
                  <a:pt x="2288480" y="2668794"/>
                  <a:pt x="2288480" y="2668794"/>
                  <a:pt x="2288480" y="2668794"/>
                </a:cubicBezTo>
                <a:cubicBezTo>
                  <a:pt x="2300042" y="2671689"/>
                  <a:pt x="2300042" y="2671689"/>
                  <a:pt x="2300042" y="2671689"/>
                </a:cubicBezTo>
                <a:cubicBezTo>
                  <a:pt x="2285589" y="2680373"/>
                  <a:pt x="2285589" y="2680373"/>
                  <a:pt x="2285589" y="2680373"/>
                </a:cubicBezTo>
                <a:cubicBezTo>
                  <a:pt x="2297152" y="2691951"/>
                  <a:pt x="2297152" y="2691951"/>
                  <a:pt x="2297152" y="2691951"/>
                </a:cubicBezTo>
                <a:cubicBezTo>
                  <a:pt x="2328949" y="2689056"/>
                  <a:pt x="2328949" y="2689056"/>
                  <a:pt x="2328949" y="2689056"/>
                </a:cubicBezTo>
                <a:cubicBezTo>
                  <a:pt x="2331840" y="2686162"/>
                  <a:pt x="2331840" y="2686162"/>
                  <a:pt x="2331840" y="2686162"/>
                </a:cubicBezTo>
                <a:cubicBezTo>
                  <a:pt x="2331840" y="2683267"/>
                  <a:pt x="2331840" y="2683267"/>
                  <a:pt x="2331840" y="2683267"/>
                </a:cubicBezTo>
                <a:lnTo>
                  <a:pt x="2343108" y="2687780"/>
                </a:lnTo>
                <a:lnTo>
                  <a:pt x="2343041" y="2687836"/>
                </a:lnTo>
                <a:cubicBezTo>
                  <a:pt x="2339247" y="2692313"/>
                  <a:pt x="2348461" y="2689056"/>
                  <a:pt x="2346293" y="2689056"/>
                </a:cubicBezTo>
                <a:cubicBezTo>
                  <a:pt x="2346293" y="2689056"/>
                  <a:pt x="2346293" y="2689056"/>
                  <a:pt x="2344486" y="2688333"/>
                </a:cubicBezTo>
                <a:lnTo>
                  <a:pt x="2343108" y="2687780"/>
                </a:lnTo>
                <a:lnTo>
                  <a:pt x="2352074" y="2680373"/>
                </a:lnTo>
                <a:cubicBezTo>
                  <a:pt x="2357856" y="2683267"/>
                  <a:pt x="2357856" y="2683267"/>
                  <a:pt x="2357856" y="2683267"/>
                </a:cubicBezTo>
                <a:cubicBezTo>
                  <a:pt x="2375200" y="2677478"/>
                  <a:pt x="2375200" y="2677478"/>
                  <a:pt x="2375200" y="2677478"/>
                </a:cubicBezTo>
                <a:cubicBezTo>
                  <a:pt x="2378091" y="2677478"/>
                  <a:pt x="2383872" y="2683267"/>
                  <a:pt x="2386763" y="2677478"/>
                </a:cubicBezTo>
                <a:cubicBezTo>
                  <a:pt x="2386763" y="2665900"/>
                  <a:pt x="2395435" y="2689056"/>
                  <a:pt x="2395435" y="2668794"/>
                </a:cubicBezTo>
                <a:cubicBezTo>
                  <a:pt x="2398326" y="2677478"/>
                  <a:pt x="2398326" y="2677478"/>
                  <a:pt x="2398326" y="2677478"/>
                </a:cubicBezTo>
                <a:cubicBezTo>
                  <a:pt x="2406998" y="2677478"/>
                  <a:pt x="2401216" y="2668794"/>
                  <a:pt x="2406998" y="2668794"/>
                </a:cubicBezTo>
                <a:cubicBezTo>
                  <a:pt x="2415670" y="2665900"/>
                  <a:pt x="2415670" y="2665900"/>
                  <a:pt x="2415670" y="2665900"/>
                </a:cubicBezTo>
                <a:cubicBezTo>
                  <a:pt x="2421451" y="2654322"/>
                  <a:pt x="2421451" y="2654322"/>
                  <a:pt x="2421451" y="2654322"/>
                </a:cubicBezTo>
                <a:cubicBezTo>
                  <a:pt x="2438795" y="2657216"/>
                  <a:pt x="2438795" y="2657216"/>
                  <a:pt x="2438795" y="2657216"/>
                </a:cubicBezTo>
                <a:cubicBezTo>
                  <a:pt x="2453249" y="2639849"/>
                  <a:pt x="2453249" y="2639849"/>
                  <a:pt x="2453249" y="2639849"/>
                </a:cubicBezTo>
                <a:cubicBezTo>
                  <a:pt x="2453249" y="2651427"/>
                  <a:pt x="2453249" y="2651427"/>
                  <a:pt x="2453249" y="2651427"/>
                </a:cubicBezTo>
                <a:cubicBezTo>
                  <a:pt x="2461921" y="2657216"/>
                  <a:pt x="2461921" y="2657216"/>
                  <a:pt x="2461921" y="2657216"/>
                </a:cubicBezTo>
                <a:cubicBezTo>
                  <a:pt x="2470593" y="2645638"/>
                  <a:pt x="2470593" y="2645638"/>
                  <a:pt x="2470593" y="2645638"/>
                </a:cubicBezTo>
                <a:cubicBezTo>
                  <a:pt x="2476374" y="2648532"/>
                  <a:pt x="2476374" y="2648532"/>
                  <a:pt x="2476374" y="2648532"/>
                </a:cubicBezTo>
                <a:cubicBezTo>
                  <a:pt x="2461921" y="2660111"/>
                  <a:pt x="2461921" y="2660111"/>
                  <a:pt x="2461921" y="2660111"/>
                </a:cubicBezTo>
                <a:cubicBezTo>
                  <a:pt x="2473484" y="2660111"/>
                  <a:pt x="2473484" y="2660111"/>
                  <a:pt x="2473484" y="2660111"/>
                </a:cubicBezTo>
                <a:cubicBezTo>
                  <a:pt x="2470593" y="2665900"/>
                  <a:pt x="2461921" y="2660111"/>
                  <a:pt x="2461921" y="2665900"/>
                </a:cubicBezTo>
                <a:cubicBezTo>
                  <a:pt x="2464812" y="2671689"/>
                  <a:pt x="2464812" y="2671689"/>
                  <a:pt x="2464812" y="2671689"/>
                </a:cubicBezTo>
                <a:cubicBezTo>
                  <a:pt x="2467702" y="2668794"/>
                  <a:pt x="2467702" y="2668794"/>
                  <a:pt x="2467702" y="2668794"/>
                </a:cubicBezTo>
                <a:cubicBezTo>
                  <a:pt x="2476374" y="2671689"/>
                  <a:pt x="2444576" y="2680373"/>
                  <a:pt x="2479265" y="2668794"/>
                </a:cubicBezTo>
                <a:cubicBezTo>
                  <a:pt x="2479265" y="2654322"/>
                  <a:pt x="2479265" y="2654322"/>
                  <a:pt x="2479265" y="2654322"/>
                </a:cubicBezTo>
                <a:cubicBezTo>
                  <a:pt x="2476374" y="2654322"/>
                  <a:pt x="2476374" y="2654322"/>
                  <a:pt x="2476374" y="2654322"/>
                </a:cubicBezTo>
                <a:cubicBezTo>
                  <a:pt x="2487937" y="2651427"/>
                  <a:pt x="2487937" y="2651427"/>
                  <a:pt x="2487937" y="2651427"/>
                </a:cubicBezTo>
                <a:cubicBezTo>
                  <a:pt x="2490828" y="2645638"/>
                  <a:pt x="2490828" y="2645638"/>
                  <a:pt x="2490828" y="2645638"/>
                </a:cubicBezTo>
                <a:cubicBezTo>
                  <a:pt x="2508172" y="2645638"/>
                  <a:pt x="2508172" y="2645638"/>
                  <a:pt x="2508172" y="2645638"/>
                </a:cubicBezTo>
                <a:cubicBezTo>
                  <a:pt x="2508172" y="2639849"/>
                  <a:pt x="2508172" y="2639849"/>
                  <a:pt x="2508172" y="2639849"/>
                </a:cubicBezTo>
                <a:cubicBezTo>
                  <a:pt x="2516844" y="2639849"/>
                  <a:pt x="2516844" y="2639849"/>
                  <a:pt x="2516844" y="2639849"/>
                </a:cubicBezTo>
                <a:cubicBezTo>
                  <a:pt x="2519734" y="2645638"/>
                  <a:pt x="2519734" y="2645638"/>
                  <a:pt x="2519734" y="2645638"/>
                </a:cubicBezTo>
                <a:cubicBezTo>
                  <a:pt x="2531297" y="2636954"/>
                  <a:pt x="2531297" y="2636954"/>
                  <a:pt x="2531297" y="2636954"/>
                </a:cubicBezTo>
                <a:cubicBezTo>
                  <a:pt x="2563095" y="2634060"/>
                  <a:pt x="2563095" y="2634060"/>
                  <a:pt x="2563095" y="2634060"/>
                </a:cubicBezTo>
                <a:close/>
                <a:moveTo>
                  <a:pt x="2696066" y="2631165"/>
                </a:moveTo>
                <a:cubicBezTo>
                  <a:pt x="2690285" y="2642743"/>
                  <a:pt x="2690285" y="2642743"/>
                  <a:pt x="2690285" y="2642743"/>
                </a:cubicBezTo>
                <a:cubicBezTo>
                  <a:pt x="2679445" y="2638401"/>
                  <a:pt x="2666979" y="2656854"/>
                  <a:pt x="2661424" y="2652920"/>
                </a:cubicBezTo>
                <a:lnTo>
                  <a:pt x="2658531" y="2640040"/>
                </a:lnTo>
                <a:lnTo>
                  <a:pt x="2662101" y="2638763"/>
                </a:lnTo>
                <a:cubicBezTo>
                  <a:pt x="2667160" y="2636954"/>
                  <a:pt x="2667160" y="2636954"/>
                  <a:pt x="2667160" y="2636954"/>
                </a:cubicBezTo>
                <a:cubicBezTo>
                  <a:pt x="2687394" y="2634060"/>
                  <a:pt x="2687394" y="2634060"/>
                  <a:pt x="2687394" y="2634060"/>
                </a:cubicBezTo>
                <a:lnTo>
                  <a:pt x="2689216" y="2632236"/>
                </a:lnTo>
                <a:close/>
                <a:moveTo>
                  <a:pt x="2690285" y="2631165"/>
                </a:moveTo>
                <a:lnTo>
                  <a:pt x="2689216" y="2632236"/>
                </a:lnTo>
                <a:lnTo>
                  <a:pt x="2688252" y="2632386"/>
                </a:lnTo>
                <a:lnTo>
                  <a:pt x="2687990" y="2632315"/>
                </a:lnTo>
                <a:close/>
                <a:moveTo>
                  <a:pt x="825792" y="2631165"/>
                </a:moveTo>
                <a:cubicBezTo>
                  <a:pt x="825792" y="2631165"/>
                  <a:pt x="825792" y="2631165"/>
                  <a:pt x="825792" y="2631889"/>
                </a:cubicBezTo>
                <a:lnTo>
                  <a:pt x="825792" y="2634998"/>
                </a:lnTo>
                <a:lnTo>
                  <a:pt x="820747" y="2636954"/>
                </a:lnTo>
                <a:lnTo>
                  <a:pt x="820010" y="2636954"/>
                </a:lnTo>
                <a:lnTo>
                  <a:pt x="820526" y="2637040"/>
                </a:lnTo>
                <a:lnTo>
                  <a:pt x="818881" y="2637678"/>
                </a:lnTo>
                <a:cubicBezTo>
                  <a:pt x="807364" y="2640392"/>
                  <a:pt x="827960" y="2626823"/>
                  <a:pt x="825792" y="2631165"/>
                </a:cubicBezTo>
                <a:close/>
                <a:moveTo>
                  <a:pt x="903840" y="2625376"/>
                </a:moveTo>
                <a:cubicBezTo>
                  <a:pt x="903840" y="2625376"/>
                  <a:pt x="903840" y="2625376"/>
                  <a:pt x="904563" y="2626100"/>
                </a:cubicBezTo>
                <a:lnTo>
                  <a:pt x="906731" y="2628271"/>
                </a:lnTo>
                <a:lnTo>
                  <a:pt x="906731" y="2628271"/>
                </a:lnTo>
                <a:cubicBezTo>
                  <a:pt x="906008" y="2627547"/>
                  <a:pt x="905286" y="2625376"/>
                  <a:pt x="903840" y="2625376"/>
                </a:cubicBezTo>
                <a:close/>
                <a:moveTo>
                  <a:pt x="2690285" y="2622481"/>
                </a:moveTo>
                <a:cubicBezTo>
                  <a:pt x="2690285" y="2631165"/>
                  <a:pt x="2690285" y="2631165"/>
                  <a:pt x="2690285" y="2631165"/>
                </a:cubicBezTo>
                <a:cubicBezTo>
                  <a:pt x="2691730" y="2631165"/>
                  <a:pt x="2688840" y="2631889"/>
                  <a:pt x="2687756" y="2632251"/>
                </a:cubicBezTo>
                <a:lnTo>
                  <a:pt x="2687990" y="2632315"/>
                </a:lnTo>
                <a:lnTo>
                  <a:pt x="2685949" y="2633336"/>
                </a:lnTo>
                <a:cubicBezTo>
                  <a:pt x="2683781" y="2633336"/>
                  <a:pt x="2683058" y="2631165"/>
                  <a:pt x="2690285" y="2622481"/>
                </a:cubicBezTo>
                <a:close/>
                <a:moveTo>
                  <a:pt x="2594892" y="2622481"/>
                </a:moveTo>
                <a:cubicBezTo>
                  <a:pt x="2597783" y="2631165"/>
                  <a:pt x="2597783" y="2631165"/>
                  <a:pt x="2597783" y="2631165"/>
                </a:cubicBezTo>
                <a:cubicBezTo>
                  <a:pt x="2603564" y="2628271"/>
                  <a:pt x="2603564" y="2628271"/>
                  <a:pt x="2603564" y="2628271"/>
                </a:cubicBezTo>
                <a:cubicBezTo>
                  <a:pt x="2612236" y="2636954"/>
                  <a:pt x="2612236" y="2636954"/>
                  <a:pt x="2612236" y="2636954"/>
                </a:cubicBezTo>
                <a:cubicBezTo>
                  <a:pt x="2612236" y="2636954"/>
                  <a:pt x="2615127" y="2636954"/>
                  <a:pt x="2618018" y="2634060"/>
                </a:cubicBezTo>
                <a:cubicBezTo>
                  <a:pt x="2606455" y="2639849"/>
                  <a:pt x="2606455" y="2639849"/>
                  <a:pt x="2606455" y="2639849"/>
                </a:cubicBezTo>
                <a:cubicBezTo>
                  <a:pt x="2597783" y="2634060"/>
                  <a:pt x="2586220" y="2631165"/>
                  <a:pt x="2577548" y="2642743"/>
                </a:cubicBezTo>
                <a:cubicBezTo>
                  <a:pt x="2574658" y="2645638"/>
                  <a:pt x="2574658" y="2645638"/>
                  <a:pt x="2574658" y="2645638"/>
                </a:cubicBezTo>
                <a:cubicBezTo>
                  <a:pt x="2580439" y="2648532"/>
                  <a:pt x="2580439" y="2648532"/>
                  <a:pt x="2580439" y="2648532"/>
                </a:cubicBezTo>
                <a:cubicBezTo>
                  <a:pt x="2586220" y="2645638"/>
                  <a:pt x="2586220" y="2645638"/>
                  <a:pt x="2586220" y="2645638"/>
                </a:cubicBezTo>
                <a:cubicBezTo>
                  <a:pt x="2594892" y="2645638"/>
                  <a:pt x="2594892" y="2645638"/>
                  <a:pt x="2594892" y="2645638"/>
                </a:cubicBezTo>
                <a:cubicBezTo>
                  <a:pt x="2609346" y="2657216"/>
                  <a:pt x="2609346" y="2657216"/>
                  <a:pt x="2609346" y="2657216"/>
                </a:cubicBezTo>
                <a:cubicBezTo>
                  <a:pt x="2623799" y="2648532"/>
                  <a:pt x="2623799" y="2648532"/>
                  <a:pt x="2623799" y="2648532"/>
                </a:cubicBezTo>
                <a:cubicBezTo>
                  <a:pt x="2626690" y="2651427"/>
                  <a:pt x="2626690" y="2651427"/>
                  <a:pt x="2626690" y="2651427"/>
                </a:cubicBezTo>
                <a:lnTo>
                  <a:pt x="2635229" y="2648373"/>
                </a:lnTo>
                <a:lnTo>
                  <a:pt x="2634820" y="2648894"/>
                </a:lnTo>
                <a:cubicBezTo>
                  <a:pt x="2635001" y="2651970"/>
                  <a:pt x="2636085" y="2657940"/>
                  <a:pt x="2638253" y="2668794"/>
                </a:cubicBezTo>
                <a:cubicBezTo>
                  <a:pt x="2638253" y="2674584"/>
                  <a:pt x="2629581" y="2665900"/>
                  <a:pt x="2635362" y="2674584"/>
                </a:cubicBezTo>
                <a:cubicBezTo>
                  <a:pt x="2623799" y="2665900"/>
                  <a:pt x="2623799" y="2665900"/>
                  <a:pt x="2623799" y="2665900"/>
                </a:cubicBezTo>
                <a:cubicBezTo>
                  <a:pt x="2629581" y="2657216"/>
                  <a:pt x="2594892" y="2668794"/>
                  <a:pt x="2632471" y="2657216"/>
                </a:cubicBezTo>
                <a:cubicBezTo>
                  <a:pt x="2623799" y="2654322"/>
                  <a:pt x="2623799" y="2654322"/>
                  <a:pt x="2623799" y="2654322"/>
                </a:cubicBezTo>
                <a:cubicBezTo>
                  <a:pt x="2618018" y="2660111"/>
                  <a:pt x="2618018" y="2660111"/>
                  <a:pt x="2618018" y="2660111"/>
                </a:cubicBezTo>
                <a:cubicBezTo>
                  <a:pt x="2612236" y="2657216"/>
                  <a:pt x="2612236" y="2657216"/>
                  <a:pt x="2612236" y="2657216"/>
                </a:cubicBezTo>
                <a:cubicBezTo>
                  <a:pt x="2603564" y="2660111"/>
                  <a:pt x="2603564" y="2660111"/>
                  <a:pt x="2603564" y="2660111"/>
                </a:cubicBezTo>
                <a:cubicBezTo>
                  <a:pt x="2586220" y="2657216"/>
                  <a:pt x="2586220" y="2657216"/>
                  <a:pt x="2586220" y="2657216"/>
                </a:cubicBezTo>
                <a:cubicBezTo>
                  <a:pt x="2583330" y="2665900"/>
                  <a:pt x="2583330" y="2665900"/>
                  <a:pt x="2583330" y="2665900"/>
                </a:cubicBezTo>
                <a:cubicBezTo>
                  <a:pt x="2580439" y="2660111"/>
                  <a:pt x="2580439" y="2660111"/>
                  <a:pt x="2580439" y="2660111"/>
                </a:cubicBezTo>
                <a:cubicBezTo>
                  <a:pt x="2554423" y="2663005"/>
                  <a:pt x="2554423" y="2663005"/>
                  <a:pt x="2554423" y="2663005"/>
                </a:cubicBezTo>
                <a:lnTo>
                  <a:pt x="2545751" y="2663005"/>
                </a:lnTo>
                <a:cubicBezTo>
                  <a:pt x="2545751" y="2663005"/>
                  <a:pt x="2545751" y="2663005"/>
                  <a:pt x="2545028" y="2661920"/>
                </a:cubicBezTo>
                <a:lnTo>
                  <a:pt x="2543920" y="2660255"/>
                </a:lnTo>
                <a:lnTo>
                  <a:pt x="2557314" y="2654322"/>
                </a:lnTo>
                <a:cubicBezTo>
                  <a:pt x="2560204" y="2657216"/>
                  <a:pt x="2560204" y="2657216"/>
                  <a:pt x="2560204" y="2657216"/>
                </a:cubicBezTo>
                <a:cubicBezTo>
                  <a:pt x="2577548" y="2631165"/>
                  <a:pt x="2577548" y="2631165"/>
                  <a:pt x="2577548" y="2631165"/>
                </a:cubicBezTo>
                <a:cubicBezTo>
                  <a:pt x="2586220" y="2631165"/>
                  <a:pt x="2586220" y="2619587"/>
                  <a:pt x="2594892" y="2622481"/>
                </a:cubicBezTo>
                <a:close/>
                <a:moveTo>
                  <a:pt x="1685683" y="2617197"/>
                </a:moveTo>
                <a:lnTo>
                  <a:pt x="1658163" y="2623217"/>
                </a:lnTo>
                <a:lnTo>
                  <a:pt x="1641367" y="2626773"/>
                </a:lnTo>
                <a:lnTo>
                  <a:pt x="1618805" y="2629597"/>
                </a:lnTo>
                <a:lnTo>
                  <a:pt x="1643361" y="2620995"/>
                </a:lnTo>
                <a:lnTo>
                  <a:pt x="1643856" y="2622481"/>
                </a:lnTo>
                <a:cubicBezTo>
                  <a:pt x="1662646" y="2622481"/>
                  <a:pt x="1672763" y="2619587"/>
                  <a:pt x="1679990" y="2617416"/>
                </a:cubicBezTo>
                <a:close/>
                <a:moveTo>
                  <a:pt x="1646747" y="2602219"/>
                </a:moveTo>
                <a:cubicBezTo>
                  <a:pt x="1646747" y="2608009"/>
                  <a:pt x="1646747" y="2608009"/>
                  <a:pt x="1646747" y="2608009"/>
                </a:cubicBezTo>
                <a:cubicBezTo>
                  <a:pt x="1652528" y="2608009"/>
                  <a:pt x="1652528" y="2608009"/>
                  <a:pt x="1652528" y="2608009"/>
                </a:cubicBezTo>
                <a:cubicBezTo>
                  <a:pt x="1643856" y="2613798"/>
                  <a:pt x="1643856" y="2613798"/>
                  <a:pt x="1643856" y="2613798"/>
                </a:cubicBezTo>
                <a:cubicBezTo>
                  <a:pt x="1656864" y="2613798"/>
                  <a:pt x="1653793" y="2616692"/>
                  <a:pt x="1645572" y="2620220"/>
                </a:cubicBezTo>
                <a:lnTo>
                  <a:pt x="1643361" y="2620995"/>
                </a:lnTo>
                <a:lnTo>
                  <a:pt x="1641326" y="2614883"/>
                </a:lnTo>
                <a:cubicBezTo>
                  <a:pt x="1640965" y="2613798"/>
                  <a:pt x="1640965" y="2613798"/>
                  <a:pt x="1640965" y="2613798"/>
                </a:cubicBezTo>
                <a:cubicBezTo>
                  <a:pt x="1638075" y="2619587"/>
                  <a:pt x="1638075" y="2619587"/>
                  <a:pt x="1638075" y="2619587"/>
                </a:cubicBezTo>
                <a:cubicBezTo>
                  <a:pt x="1638075" y="2608009"/>
                  <a:pt x="1638075" y="2608009"/>
                  <a:pt x="1638075" y="2608009"/>
                </a:cubicBezTo>
                <a:cubicBezTo>
                  <a:pt x="1646747" y="2602219"/>
                  <a:pt x="1646747" y="2602219"/>
                  <a:pt x="1646747" y="2602219"/>
                </a:cubicBezTo>
                <a:close/>
                <a:moveTo>
                  <a:pt x="886914" y="2584352"/>
                </a:moveTo>
                <a:lnTo>
                  <a:pt x="886496" y="2584852"/>
                </a:lnTo>
                <a:cubicBezTo>
                  <a:pt x="883605" y="2584852"/>
                  <a:pt x="883605" y="2584852"/>
                  <a:pt x="883605" y="2584852"/>
                </a:cubicBezTo>
                <a:close/>
                <a:moveTo>
                  <a:pt x="888651" y="2582268"/>
                </a:moveTo>
                <a:lnTo>
                  <a:pt x="890929" y="2583502"/>
                </a:lnTo>
                <a:lnTo>
                  <a:pt x="893594" y="2586170"/>
                </a:lnTo>
                <a:lnTo>
                  <a:pt x="887490" y="2584264"/>
                </a:lnTo>
                <a:lnTo>
                  <a:pt x="886914" y="2584352"/>
                </a:lnTo>
                <a:close/>
                <a:moveTo>
                  <a:pt x="808448" y="2573274"/>
                </a:moveTo>
                <a:cubicBezTo>
                  <a:pt x="808448" y="2573274"/>
                  <a:pt x="808448" y="2573274"/>
                  <a:pt x="809532" y="2573274"/>
                </a:cubicBezTo>
                <a:lnTo>
                  <a:pt x="813850" y="2573274"/>
                </a:lnTo>
                <a:lnTo>
                  <a:pt x="813913" y="2573500"/>
                </a:lnTo>
                <a:cubicBezTo>
                  <a:pt x="813507" y="2573997"/>
                  <a:pt x="812061" y="2573997"/>
                  <a:pt x="808448" y="2573274"/>
                </a:cubicBezTo>
                <a:close/>
                <a:moveTo>
                  <a:pt x="1782609" y="2570379"/>
                </a:moveTo>
                <a:lnTo>
                  <a:pt x="1779718" y="2573274"/>
                </a:lnTo>
                <a:cubicBezTo>
                  <a:pt x="1779718" y="2573274"/>
                  <a:pt x="1779718" y="2573274"/>
                  <a:pt x="1782609" y="2570379"/>
                </a:cubicBezTo>
                <a:close/>
                <a:moveTo>
                  <a:pt x="1804786" y="2567937"/>
                </a:moveTo>
                <a:cubicBezTo>
                  <a:pt x="1814407" y="2567123"/>
                  <a:pt x="1792726" y="2570379"/>
                  <a:pt x="1797062" y="2570379"/>
                </a:cubicBezTo>
                <a:cubicBezTo>
                  <a:pt x="1797062" y="2570379"/>
                  <a:pt x="1797062" y="2570379"/>
                  <a:pt x="1798507" y="2569294"/>
                </a:cubicBezTo>
                <a:lnTo>
                  <a:pt x="1799546" y="2568514"/>
                </a:lnTo>
                <a:close/>
                <a:moveTo>
                  <a:pt x="1800068" y="2536178"/>
                </a:moveTo>
                <a:lnTo>
                  <a:pt x="1795979" y="2537816"/>
                </a:lnTo>
                <a:cubicBezTo>
                  <a:pt x="1794172" y="2538539"/>
                  <a:pt x="1794172" y="2538539"/>
                  <a:pt x="1794172" y="2538539"/>
                </a:cubicBezTo>
                <a:cubicBezTo>
                  <a:pt x="1792004" y="2538539"/>
                  <a:pt x="1794714" y="2537635"/>
                  <a:pt x="1798644" y="2536549"/>
                </a:cubicBezTo>
                <a:close/>
                <a:moveTo>
                  <a:pt x="1810432" y="2533474"/>
                </a:moveTo>
                <a:lnTo>
                  <a:pt x="1800068" y="2536178"/>
                </a:lnTo>
                <a:lnTo>
                  <a:pt x="1805224" y="2534112"/>
                </a:lnTo>
                <a:lnTo>
                  <a:pt x="1807587" y="2533654"/>
                </a:lnTo>
                <a:cubicBezTo>
                  <a:pt x="1813413" y="2532569"/>
                  <a:pt x="1813142" y="2532750"/>
                  <a:pt x="1810432" y="2533474"/>
                </a:cubicBezTo>
                <a:close/>
                <a:moveTo>
                  <a:pt x="842762" y="2533124"/>
                </a:moveTo>
                <a:lnTo>
                  <a:pt x="838077" y="2537816"/>
                </a:lnTo>
                <a:cubicBezTo>
                  <a:pt x="837354" y="2538539"/>
                  <a:pt x="837354" y="2538539"/>
                  <a:pt x="837354" y="2538539"/>
                </a:cubicBezTo>
                <a:cubicBezTo>
                  <a:pt x="831573" y="2538539"/>
                  <a:pt x="831573" y="2538539"/>
                  <a:pt x="831573" y="2538539"/>
                </a:cubicBezTo>
                <a:cubicBezTo>
                  <a:pt x="830128" y="2537092"/>
                  <a:pt x="832115" y="2536006"/>
                  <a:pt x="835051" y="2535102"/>
                </a:cubicBezTo>
                <a:close/>
                <a:moveTo>
                  <a:pt x="843136" y="2532750"/>
                </a:moveTo>
                <a:lnTo>
                  <a:pt x="843793" y="2532859"/>
                </a:lnTo>
                <a:lnTo>
                  <a:pt x="842762" y="2533124"/>
                </a:lnTo>
                <a:close/>
                <a:moveTo>
                  <a:pt x="3124289" y="2530138"/>
                </a:moveTo>
                <a:lnTo>
                  <a:pt x="3123888" y="2532750"/>
                </a:lnTo>
                <a:lnTo>
                  <a:pt x="3123266" y="2532750"/>
                </a:lnTo>
                <a:close/>
                <a:moveTo>
                  <a:pt x="839966" y="2529799"/>
                </a:moveTo>
                <a:lnTo>
                  <a:pt x="840275" y="2529843"/>
                </a:lnTo>
                <a:lnTo>
                  <a:pt x="840245" y="2529855"/>
                </a:lnTo>
                <a:close/>
                <a:moveTo>
                  <a:pt x="3124611" y="2528046"/>
                </a:moveTo>
                <a:cubicBezTo>
                  <a:pt x="3124973" y="2527504"/>
                  <a:pt x="3125153" y="2527594"/>
                  <a:pt x="3124702" y="2529087"/>
                </a:cubicBezTo>
                <a:lnTo>
                  <a:pt x="3124289" y="2530138"/>
                </a:lnTo>
                <a:close/>
                <a:moveTo>
                  <a:pt x="3112326" y="2524066"/>
                </a:moveTo>
                <a:cubicBezTo>
                  <a:pt x="3112326" y="2524066"/>
                  <a:pt x="3112326" y="2524066"/>
                  <a:pt x="3111242" y="2524428"/>
                </a:cubicBezTo>
                <a:lnTo>
                  <a:pt x="3106208" y="2526108"/>
                </a:lnTo>
                <a:lnTo>
                  <a:pt x="3106183" y="2525151"/>
                </a:lnTo>
                <a:cubicBezTo>
                  <a:pt x="3107990" y="2524790"/>
                  <a:pt x="3112326" y="2525513"/>
                  <a:pt x="3112326" y="2524066"/>
                </a:cubicBezTo>
                <a:close/>
                <a:moveTo>
                  <a:pt x="831573" y="2521171"/>
                </a:moveTo>
                <a:cubicBezTo>
                  <a:pt x="825792" y="2526961"/>
                  <a:pt x="825792" y="2526961"/>
                  <a:pt x="825792" y="2526961"/>
                </a:cubicBezTo>
                <a:cubicBezTo>
                  <a:pt x="833019" y="2528408"/>
                  <a:pt x="836632" y="2529132"/>
                  <a:pt x="838439" y="2529493"/>
                </a:cubicBezTo>
                <a:lnTo>
                  <a:pt x="839966" y="2529799"/>
                </a:lnTo>
                <a:lnTo>
                  <a:pt x="820010" y="2526961"/>
                </a:lnTo>
                <a:cubicBezTo>
                  <a:pt x="831573" y="2521171"/>
                  <a:pt x="831573" y="2521171"/>
                  <a:pt x="831573" y="2521171"/>
                </a:cubicBezTo>
                <a:close/>
                <a:moveTo>
                  <a:pt x="2853319" y="2498060"/>
                </a:moveTo>
                <a:lnTo>
                  <a:pt x="2849273" y="2500909"/>
                </a:lnTo>
                <a:lnTo>
                  <a:pt x="2848630" y="2498978"/>
                </a:lnTo>
                <a:close/>
                <a:moveTo>
                  <a:pt x="2860106" y="2493281"/>
                </a:moveTo>
                <a:lnTo>
                  <a:pt x="2863365" y="2493673"/>
                </a:lnTo>
                <a:cubicBezTo>
                  <a:pt x="2865352" y="2494397"/>
                  <a:pt x="2864720" y="2495482"/>
                  <a:pt x="2858171" y="2497110"/>
                </a:cubicBezTo>
                <a:lnTo>
                  <a:pt x="2853319" y="2498060"/>
                </a:lnTo>
                <a:close/>
                <a:moveTo>
                  <a:pt x="842289" y="2487635"/>
                </a:moveTo>
                <a:lnTo>
                  <a:pt x="843136" y="2489331"/>
                </a:lnTo>
                <a:cubicBezTo>
                  <a:pt x="843136" y="2489331"/>
                  <a:pt x="843136" y="2489331"/>
                  <a:pt x="840245" y="2489331"/>
                </a:cubicBezTo>
                <a:close/>
                <a:moveTo>
                  <a:pt x="901333" y="2486792"/>
                </a:moveTo>
                <a:lnTo>
                  <a:pt x="898287" y="2488847"/>
                </a:lnTo>
                <a:lnTo>
                  <a:pt x="896050" y="2490265"/>
                </a:lnTo>
                <a:lnTo>
                  <a:pt x="894978" y="2490115"/>
                </a:lnTo>
                <a:lnTo>
                  <a:pt x="899685" y="2487025"/>
                </a:lnTo>
                <a:close/>
                <a:moveTo>
                  <a:pt x="902709" y="2486044"/>
                </a:moveTo>
                <a:lnTo>
                  <a:pt x="901585" y="2486756"/>
                </a:lnTo>
                <a:lnTo>
                  <a:pt x="901333" y="2486792"/>
                </a:lnTo>
                <a:lnTo>
                  <a:pt x="902395" y="2486075"/>
                </a:lnTo>
                <a:close/>
                <a:moveTo>
                  <a:pt x="3188206" y="2482095"/>
                </a:moveTo>
                <a:cubicBezTo>
                  <a:pt x="3189652" y="2482095"/>
                  <a:pt x="3193265" y="2483542"/>
                  <a:pt x="3193265" y="2483542"/>
                </a:cubicBezTo>
                <a:lnTo>
                  <a:pt x="3188387" y="2483542"/>
                </a:lnTo>
                <a:cubicBezTo>
                  <a:pt x="3187303" y="2482457"/>
                  <a:pt x="3187483" y="2482095"/>
                  <a:pt x="3188206" y="2482095"/>
                </a:cubicBezTo>
                <a:close/>
                <a:moveTo>
                  <a:pt x="851808" y="2471964"/>
                </a:moveTo>
                <a:cubicBezTo>
                  <a:pt x="860480" y="2477753"/>
                  <a:pt x="860480" y="2477753"/>
                  <a:pt x="860480" y="2477753"/>
                </a:cubicBezTo>
                <a:cubicBezTo>
                  <a:pt x="854699" y="2477753"/>
                  <a:pt x="854699" y="2477753"/>
                  <a:pt x="854699" y="2477753"/>
                </a:cubicBezTo>
                <a:lnTo>
                  <a:pt x="854443" y="2477241"/>
                </a:lnTo>
                <a:lnTo>
                  <a:pt x="855060" y="2476668"/>
                </a:lnTo>
                <a:lnTo>
                  <a:pt x="854056" y="2476467"/>
                </a:lnTo>
                <a:lnTo>
                  <a:pt x="852169" y="2472687"/>
                </a:lnTo>
                <a:cubicBezTo>
                  <a:pt x="851808" y="2471964"/>
                  <a:pt x="851808" y="2471964"/>
                  <a:pt x="851808" y="2471964"/>
                </a:cubicBezTo>
                <a:close/>
                <a:moveTo>
                  <a:pt x="872043" y="2463280"/>
                </a:moveTo>
                <a:cubicBezTo>
                  <a:pt x="877824" y="2466175"/>
                  <a:pt x="877824" y="2466175"/>
                  <a:pt x="877824" y="2466175"/>
                </a:cubicBezTo>
                <a:cubicBezTo>
                  <a:pt x="877824" y="2471964"/>
                  <a:pt x="877824" y="2471964"/>
                  <a:pt x="877824" y="2471964"/>
                </a:cubicBezTo>
                <a:cubicBezTo>
                  <a:pt x="877824" y="2471964"/>
                  <a:pt x="874933" y="2474858"/>
                  <a:pt x="872043" y="2471964"/>
                </a:cubicBezTo>
                <a:cubicBezTo>
                  <a:pt x="872043" y="2463280"/>
                  <a:pt x="872043" y="2463280"/>
                  <a:pt x="872043" y="2463280"/>
                </a:cubicBezTo>
                <a:close/>
                <a:moveTo>
                  <a:pt x="3236625" y="2454596"/>
                </a:moveTo>
                <a:cubicBezTo>
                  <a:pt x="3236625" y="2454596"/>
                  <a:pt x="3236625" y="2454596"/>
                  <a:pt x="3234818" y="2455682"/>
                </a:cubicBezTo>
                <a:lnTo>
                  <a:pt x="3232813" y="2456887"/>
                </a:lnTo>
                <a:lnTo>
                  <a:pt x="3232289" y="2456406"/>
                </a:lnTo>
                <a:cubicBezTo>
                  <a:pt x="3233734" y="2456044"/>
                  <a:pt x="3236625" y="2456044"/>
                  <a:pt x="3236625" y="2454596"/>
                </a:cubicBezTo>
                <a:close/>
                <a:moveTo>
                  <a:pt x="840245" y="2451702"/>
                </a:moveTo>
                <a:lnTo>
                  <a:pt x="840245" y="2453149"/>
                </a:lnTo>
                <a:cubicBezTo>
                  <a:pt x="839523" y="2453149"/>
                  <a:pt x="839161" y="2452787"/>
                  <a:pt x="840245" y="2451702"/>
                </a:cubicBezTo>
                <a:close/>
                <a:moveTo>
                  <a:pt x="840245" y="2451702"/>
                </a:moveTo>
                <a:lnTo>
                  <a:pt x="840245" y="2451702"/>
                </a:lnTo>
                <a:lnTo>
                  <a:pt x="840245" y="2451702"/>
                </a:lnTo>
                <a:close/>
                <a:moveTo>
                  <a:pt x="866261" y="2416967"/>
                </a:moveTo>
                <a:cubicBezTo>
                  <a:pt x="866261" y="2416967"/>
                  <a:pt x="866261" y="2416967"/>
                  <a:pt x="877824" y="2422756"/>
                </a:cubicBezTo>
                <a:lnTo>
                  <a:pt x="869152" y="2423734"/>
                </a:lnTo>
                <a:lnTo>
                  <a:pt x="869152" y="2422756"/>
                </a:lnTo>
                <a:lnTo>
                  <a:pt x="868814" y="2423772"/>
                </a:lnTo>
                <a:lnTo>
                  <a:pt x="860571" y="2424701"/>
                </a:lnTo>
                <a:cubicBezTo>
                  <a:pt x="852711" y="2424565"/>
                  <a:pt x="868430" y="2419138"/>
                  <a:pt x="866261" y="2416967"/>
                </a:cubicBezTo>
                <a:close/>
                <a:moveTo>
                  <a:pt x="888530" y="2410856"/>
                </a:moveTo>
                <a:lnTo>
                  <a:pt x="889387" y="2411178"/>
                </a:lnTo>
                <a:lnTo>
                  <a:pt x="889387" y="2411178"/>
                </a:lnTo>
                <a:lnTo>
                  <a:pt x="888303" y="2411540"/>
                </a:lnTo>
                <a:close/>
                <a:moveTo>
                  <a:pt x="889387" y="2408283"/>
                </a:moveTo>
                <a:lnTo>
                  <a:pt x="888530" y="2410856"/>
                </a:lnTo>
                <a:lnTo>
                  <a:pt x="886496" y="2410092"/>
                </a:lnTo>
                <a:cubicBezTo>
                  <a:pt x="885774" y="2409731"/>
                  <a:pt x="885051" y="2409731"/>
                  <a:pt x="883605" y="2411178"/>
                </a:cubicBezTo>
                <a:cubicBezTo>
                  <a:pt x="889387" y="2408283"/>
                  <a:pt x="889387" y="2408283"/>
                  <a:pt x="889387" y="2408283"/>
                </a:cubicBezTo>
                <a:close/>
                <a:moveTo>
                  <a:pt x="898711" y="2404268"/>
                </a:moveTo>
                <a:lnTo>
                  <a:pt x="900217" y="2405022"/>
                </a:lnTo>
                <a:lnTo>
                  <a:pt x="900137" y="2405615"/>
                </a:lnTo>
                <a:cubicBezTo>
                  <a:pt x="895259" y="2408962"/>
                  <a:pt x="885683" y="2410319"/>
                  <a:pt x="895259" y="2405705"/>
                </a:cubicBezTo>
                <a:close/>
                <a:moveTo>
                  <a:pt x="900256" y="2396126"/>
                </a:moveTo>
                <a:lnTo>
                  <a:pt x="900950" y="2399599"/>
                </a:lnTo>
                <a:lnTo>
                  <a:pt x="900415" y="2403558"/>
                </a:lnTo>
                <a:lnTo>
                  <a:pt x="898711" y="2404268"/>
                </a:lnTo>
                <a:lnTo>
                  <a:pt x="895168" y="2402494"/>
                </a:lnTo>
                <a:close/>
                <a:moveTo>
                  <a:pt x="900227" y="2395981"/>
                </a:moveTo>
                <a:lnTo>
                  <a:pt x="900352" y="2396006"/>
                </a:lnTo>
                <a:lnTo>
                  <a:pt x="900256" y="2396126"/>
                </a:lnTo>
                <a:close/>
                <a:moveTo>
                  <a:pt x="903080" y="2392592"/>
                </a:moveTo>
                <a:lnTo>
                  <a:pt x="903840" y="2396705"/>
                </a:lnTo>
                <a:lnTo>
                  <a:pt x="900352" y="2396006"/>
                </a:lnTo>
                <a:close/>
                <a:moveTo>
                  <a:pt x="944310" y="2388021"/>
                </a:moveTo>
                <a:lnTo>
                  <a:pt x="946350" y="2388532"/>
                </a:lnTo>
                <a:lnTo>
                  <a:pt x="946478" y="2389107"/>
                </a:lnTo>
                <a:cubicBezTo>
                  <a:pt x="945033" y="2390192"/>
                  <a:pt x="942865" y="2389468"/>
                  <a:pt x="944310" y="2388021"/>
                </a:cubicBezTo>
                <a:close/>
                <a:moveTo>
                  <a:pt x="902034" y="2386936"/>
                </a:moveTo>
                <a:cubicBezTo>
                  <a:pt x="903118" y="2385850"/>
                  <a:pt x="905286" y="2386574"/>
                  <a:pt x="906731" y="2388021"/>
                </a:cubicBezTo>
                <a:cubicBezTo>
                  <a:pt x="906731" y="2388021"/>
                  <a:pt x="906731" y="2388021"/>
                  <a:pt x="905286" y="2389830"/>
                </a:cubicBezTo>
                <a:lnTo>
                  <a:pt x="903080" y="2392592"/>
                </a:lnTo>
                <a:close/>
                <a:moveTo>
                  <a:pt x="903479" y="2374634"/>
                </a:moveTo>
                <a:cubicBezTo>
                  <a:pt x="902395" y="2374272"/>
                  <a:pt x="903840" y="2374996"/>
                  <a:pt x="915403" y="2379337"/>
                </a:cubicBezTo>
                <a:cubicBezTo>
                  <a:pt x="906731" y="2388021"/>
                  <a:pt x="906731" y="2388021"/>
                  <a:pt x="906731" y="2388021"/>
                </a:cubicBezTo>
                <a:cubicBezTo>
                  <a:pt x="898059" y="2379337"/>
                  <a:pt x="898059" y="2379337"/>
                  <a:pt x="898059" y="2379337"/>
                </a:cubicBezTo>
                <a:cubicBezTo>
                  <a:pt x="906731" y="2376443"/>
                  <a:pt x="906731" y="2376443"/>
                  <a:pt x="906731" y="2376443"/>
                </a:cubicBezTo>
                <a:cubicBezTo>
                  <a:pt x="908176" y="2376443"/>
                  <a:pt x="904563" y="2374996"/>
                  <a:pt x="903479" y="2374634"/>
                </a:cubicBezTo>
                <a:close/>
                <a:moveTo>
                  <a:pt x="826515" y="2365226"/>
                </a:moveTo>
                <a:cubicBezTo>
                  <a:pt x="827598" y="2365045"/>
                  <a:pt x="827779" y="2365317"/>
                  <a:pt x="825701" y="2366538"/>
                </a:cubicBezTo>
                <a:lnTo>
                  <a:pt x="823414" y="2367654"/>
                </a:lnTo>
                <a:lnTo>
                  <a:pt x="822901" y="2367759"/>
                </a:lnTo>
                <a:cubicBezTo>
                  <a:pt x="822901" y="2367759"/>
                  <a:pt x="822901" y="2367759"/>
                  <a:pt x="822540" y="2367036"/>
                </a:cubicBezTo>
                <a:lnTo>
                  <a:pt x="822431" y="2366817"/>
                </a:lnTo>
                <a:close/>
                <a:moveTo>
                  <a:pt x="892278" y="2364865"/>
                </a:moveTo>
                <a:lnTo>
                  <a:pt x="895168" y="2367759"/>
                </a:lnTo>
                <a:lnTo>
                  <a:pt x="895746" y="2367374"/>
                </a:lnTo>
                <a:lnTo>
                  <a:pt x="892277" y="2373548"/>
                </a:lnTo>
                <a:cubicBezTo>
                  <a:pt x="883605" y="2373548"/>
                  <a:pt x="883605" y="2373548"/>
                  <a:pt x="883605" y="2373548"/>
                </a:cubicBezTo>
                <a:cubicBezTo>
                  <a:pt x="880715" y="2370654"/>
                  <a:pt x="883605" y="2370654"/>
                  <a:pt x="883605" y="2370654"/>
                </a:cubicBezTo>
                <a:cubicBezTo>
                  <a:pt x="892277" y="2364865"/>
                  <a:pt x="892277" y="2364865"/>
                  <a:pt x="892277" y="2364865"/>
                </a:cubicBezTo>
                <a:close/>
                <a:moveTo>
                  <a:pt x="820010" y="2361970"/>
                </a:moveTo>
                <a:lnTo>
                  <a:pt x="822431" y="2366817"/>
                </a:lnTo>
                <a:lnTo>
                  <a:pt x="820010" y="2367759"/>
                </a:lnTo>
                <a:lnTo>
                  <a:pt x="822548" y="2368077"/>
                </a:lnTo>
                <a:lnTo>
                  <a:pt x="811338" y="2373548"/>
                </a:lnTo>
                <a:cubicBezTo>
                  <a:pt x="822901" y="2373548"/>
                  <a:pt x="808448" y="2367759"/>
                  <a:pt x="820010" y="2361970"/>
                </a:cubicBezTo>
                <a:close/>
                <a:moveTo>
                  <a:pt x="4211148" y="2353286"/>
                </a:moveTo>
                <a:cubicBezTo>
                  <a:pt x="4208619" y="2357628"/>
                  <a:pt x="4199224" y="2367759"/>
                  <a:pt x="4199224" y="2361970"/>
                </a:cubicBezTo>
                <a:cubicBezTo>
                  <a:pt x="4199224" y="2361970"/>
                  <a:pt x="4199224" y="2361970"/>
                  <a:pt x="4201031" y="2360523"/>
                </a:cubicBezTo>
                <a:lnTo>
                  <a:pt x="4209794" y="2353503"/>
                </a:lnTo>
                <a:close/>
                <a:moveTo>
                  <a:pt x="837264" y="2344286"/>
                </a:moveTo>
                <a:lnTo>
                  <a:pt x="837695" y="2345028"/>
                </a:lnTo>
                <a:lnTo>
                  <a:pt x="822901" y="2347497"/>
                </a:lnTo>
                <a:cubicBezTo>
                  <a:pt x="830851" y="2345326"/>
                  <a:pt x="835187" y="2344422"/>
                  <a:pt x="837264" y="2344286"/>
                </a:cubicBezTo>
                <a:close/>
                <a:moveTo>
                  <a:pt x="523715" y="2263193"/>
                </a:moveTo>
                <a:cubicBezTo>
                  <a:pt x="522631" y="2264097"/>
                  <a:pt x="520463" y="2265635"/>
                  <a:pt x="518747" y="2266585"/>
                </a:cubicBezTo>
                <a:lnTo>
                  <a:pt x="517799" y="2266528"/>
                </a:lnTo>
                <a:lnTo>
                  <a:pt x="522179" y="2263600"/>
                </a:lnTo>
                <a:cubicBezTo>
                  <a:pt x="524799" y="2262017"/>
                  <a:pt x="524799" y="2262288"/>
                  <a:pt x="523715" y="2263193"/>
                </a:cubicBezTo>
                <a:close/>
                <a:moveTo>
                  <a:pt x="831573" y="2199874"/>
                </a:moveTo>
                <a:lnTo>
                  <a:pt x="831573" y="2200417"/>
                </a:lnTo>
                <a:lnTo>
                  <a:pt x="828683" y="2200960"/>
                </a:lnTo>
                <a:cubicBezTo>
                  <a:pt x="829405" y="2200598"/>
                  <a:pt x="831573" y="2199874"/>
                  <a:pt x="831573" y="2199874"/>
                </a:cubicBezTo>
                <a:close/>
                <a:moveTo>
                  <a:pt x="447387" y="2194498"/>
                </a:moveTo>
                <a:lnTo>
                  <a:pt x="450002" y="2195532"/>
                </a:lnTo>
                <a:cubicBezTo>
                  <a:pt x="447112" y="2199150"/>
                  <a:pt x="436994" y="2205663"/>
                  <a:pt x="438439" y="2199874"/>
                </a:cubicBezTo>
                <a:cubicBezTo>
                  <a:pt x="438439" y="2199874"/>
                  <a:pt x="438439" y="2199874"/>
                  <a:pt x="440246" y="2198789"/>
                </a:cubicBezTo>
                <a:close/>
                <a:moveTo>
                  <a:pt x="741962" y="2147772"/>
                </a:moveTo>
                <a:cubicBezTo>
                  <a:pt x="741962" y="2150666"/>
                  <a:pt x="741962" y="2150666"/>
                  <a:pt x="741962" y="2150666"/>
                </a:cubicBezTo>
                <a:cubicBezTo>
                  <a:pt x="733290" y="2150666"/>
                  <a:pt x="733290" y="2150666"/>
                  <a:pt x="733290" y="2150666"/>
                </a:cubicBezTo>
                <a:cubicBezTo>
                  <a:pt x="741962" y="2147772"/>
                  <a:pt x="741962" y="2147772"/>
                  <a:pt x="741962" y="2147772"/>
                </a:cubicBezTo>
                <a:close/>
                <a:moveTo>
                  <a:pt x="198512" y="2099818"/>
                </a:moveTo>
                <a:lnTo>
                  <a:pt x="204204" y="2101052"/>
                </a:lnTo>
                <a:cubicBezTo>
                  <a:pt x="208811" y="2102001"/>
                  <a:pt x="196344" y="2099288"/>
                  <a:pt x="198512" y="2101459"/>
                </a:cubicBezTo>
                <a:close/>
                <a:moveTo>
                  <a:pt x="4574652" y="2098474"/>
                </a:moveTo>
                <a:lnTo>
                  <a:pt x="4576012" y="2098511"/>
                </a:lnTo>
                <a:lnTo>
                  <a:pt x="4575900" y="2098851"/>
                </a:lnTo>
                <a:lnTo>
                  <a:pt x="4575375" y="2098926"/>
                </a:lnTo>
                <a:lnTo>
                  <a:pt x="4574483" y="2099054"/>
                </a:lnTo>
                <a:close/>
                <a:moveTo>
                  <a:pt x="213734" y="2093589"/>
                </a:moveTo>
                <a:cubicBezTo>
                  <a:pt x="217799" y="2093408"/>
                  <a:pt x="211927" y="2097931"/>
                  <a:pt x="209488" y="2097750"/>
                </a:cubicBezTo>
                <a:lnTo>
                  <a:pt x="209829" y="2094865"/>
                </a:lnTo>
                <a:close/>
                <a:moveTo>
                  <a:pt x="230310" y="2092775"/>
                </a:moveTo>
                <a:lnTo>
                  <a:pt x="230916" y="2096485"/>
                </a:lnTo>
                <a:lnTo>
                  <a:pt x="226245" y="2098066"/>
                </a:lnTo>
                <a:cubicBezTo>
                  <a:pt x="219470" y="2100373"/>
                  <a:pt x="234646" y="2094946"/>
                  <a:pt x="230310" y="2092775"/>
                </a:cubicBezTo>
                <a:close/>
                <a:moveTo>
                  <a:pt x="4913224" y="2078302"/>
                </a:moveTo>
                <a:lnTo>
                  <a:pt x="4913891" y="2078302"/>
                </a:lnTo>
                <a:lnTo>
                  <a:pt x="4914308" y="2080111"/>
                </a:lnTo>
                <a:cubicBezTo>
                  <a:pt x="4913946" y="2079749"/>
                  <a:pt x="4913224" y="2078302"/>
                  <a:pt x="4913224" y="2078302"/>
                </a:cubicBezTo>
                <a:close/>
                <a:moveTo>
                  <a:pt x="4667803" y="2072225"/>
                </a:moveTo>
                <a:lnTo>
                  <a:pt x="4665609" y="2074422"/>
                </a:lnTo>
                <a:lnTo>
                  <a:pt x="4665574" y="2073327"/>
                </a:lnTo>
                <a:close/>
                <a:moveTo>
                  <a:pt x="4633381" y="2071897"/>
                </a:moveTo>
                <a:lnTo>
                  <a:pt x="4634409" y="2072151"/>
                </a:lnTo>
                <a:cubicBezTo>
                  <a:pt x="4635809" y="2072513"/>
                  <a:pt x="4635538" y="2072513"/>
                  <a:pt x="4634634" y="2072513"/>
                </a:cubicBezTo>
                <a:lnTo>
                  <a:pt x="4634036" y="2072882"/>
                </a:lnTo>
                <a:close/>
                <a:moveTo>
                  <a:pt x="4669828" y="2070197"/>
                </a:moveTo>
                <a:lnTo>
                  <a:pt x="4670712" y="2070787"/>
                </a:lnTo>
                <a:lnTo>
                  <a:pt x="4667803" y="2072225"/>
                </a:lnTo>
                <a:lnTo>
                  <a:pt x="4669322" y="2070704"/>
                </a:lnTo>
                <a:close/>
                <a:moveTo>
                  <a:pt x="4670406" y="2069618"/>
                </a:moveTo>
                <a:lnTo>
                  <a:pt x="4669828" y="2070197"/>
                </a:lnTo>
                <a:lnTo>
                  <a:pt x="4669381" y="2069898"/>
                </a:lnTo>
                <a:close/>
                <a:moveTo>
                  <a:pt x="4664625" y="2066724"/>
                </a:moveTo>
                <a:lnTo>
                  <a:pt x="4669381" y="2069898"/>
                </a:lnTo>
                <a:lnTo>
                  <a:pt x="4666432" y="2070704"/>
                </a:lnTo>
                <a:cubicBezTo>
                  <a:pt x="4665348" y="2071789"/>
                  <a:pt x="4664625" y="2072513"/>
                  <a:pt x="4664625" y="2069618"/>
                </a:cubicBezTo>
                <a:cubicBezTo>
                  <a:pt x="4664625" y="2066724"/>
                  <a:pt x="4658844" y="2069618"/>
                  <a:pt x="4664625" y="2066724"/>
                </a:cubicBezTo>
                <a:close/>
                <a:moveTo>
                  <a:pt x="4629936" y="2066724"/>
                </a:moveTo>
                <a:lnTo>
                  <a:pt x="4633381" y="2071897"/>
                </a:lnTo>
                <a:lnTo>
                  <a:pt x="4624156" y="2069618"/>
                </a:lnTo>
                <a:cubicBezTo>
                  <a:pt x="4629936" y="2066724"/>
                  <a:pt x="4629936" y="2066724"/>
                  <a:pt x="4629936" y="2066724"/>
                </a:cubicBezTo>
                <a:close/>
                <a:moveTo>
                  <a:pt x="4503890" y="2049929"/>
                </a:moveTo>
                <a:lnTo>
                  <a:pt x="4505775" y="2050873"/>
                </a:lnTo>
                <a:lnTo>
                  <a:pt x="4504959" y="2051030"/>
                </a:lnTo>
                <a:lnTo>
                  <a:pt x="4503567" y="2049977"/>
                </a:lnTo>
                <a:close/>
                <a:moveTo>
                  <a:pt x="238982" y="2046462"/>
                </a:moveTo>
                <a:cubicBezTo>
                  <a:pt x="238982" y="2046462"/>
                  <a:pt x="238982" y="2046462"/>
                  <a:pt x="238260" y="2047547"/>
                </a:cubicBezTo>
                <a:lnTo>
                  <a:pt x="237743" y="2048323"/>
                </a:lnTo>
                <a:lnTo>
                  <a:pt x="236092" y="2047909"/>
                </a:lnTo>
                <a:cubicBezTo>
                  <a:pt x="236814" y="2047185"/>
                  <a:pt x="238982" y="2046462"/>
                  <a:pt x="238982" y="2046462"/>
                </a:cubicBezTo>
                <a:close/>
                <a:moveTo>
                  <a:pt x="4568510" y="2036331"/>
                </a:moveTo>
                <a:lnTo>
                  <a:pt x="4569594" y="2038502"/>
                </a:lnTo>
                <a:cubicBezTo>
                  <a:pt x="4569232" y="2039949"/>
                  <a:pt x="4567787" y="2040673"/>
                  <a:pt x="4566342" y="2040673"/>
                </a:cubicBezTo>
                <a:cubicBezTo>
                  <a:pt x="4566342" y="2040673"/>
                  <a:pt x="4566342" y="2040673"/>
                  <a:pt x="4566703" y="2039949"/>
                </a:cubicBezTo>
                <a:close/>
                <a:moveTo>
                  <a:pt x="4724174" y="2013850"/>
                </a:moveTo>
                <a:lnTo>
                  <a:pt x="4725330" y="2014622"/>
                </a:lnTo>
                <a:cubicBezTo>
                  <a:pt x="4725330" y="2014622"/>
                  <a:pt x="4725330" y="2014622"/>
                  <a:pt x="4719548" y="2014622"/>
                </a:cubicBezTo>
                <a:cubicBezTo>
                  <a:pt x="4719548" y="2014622"/>
                  <a:pt x="4719548" y="2014622"/>
                  <a:pt x="4721716" y="2014260"/>
                </a:cubicBezTo>
                <a:close/>
                <a:moveTo>
                  <a:pt x="4931515" y="1934364"/>
                </a:moveTo>
                <a:lnTo>
                  <a:pt x="4931954" y="1934730"/>
                </a:lnTo>
                <a:lnTo>
                  <a:pt x="4931652" y="1934885"/>
                </a:lnTo>
                <a:lnTo>
                  <a:pt x="4931310" y="1934471"/>
                </a:lnTo>
                <a:close/>
                <a:moveTo>
                  <a:pt x="90587" y="1913433"/>
                </a:moveTo>
                <a:lnTo>
                  <a:pt x="68431" y="1921995"/>
                </a:lnTo>
                <a:cubicBezTo>
                  <a:pt x="68431" y="1927784"/>
                  <a:pt x="68431" y="1927784"/>
                  <a:pt x="68431" y="1927784"/>
                </a:cubicBezTo>
                <a:cubicBezTo>
                  <a:pt x="65541" y="1927784"/>
                  <a:pt x="65541" y="1927784"/>
                  <a:pt x="65541" y="1927784"/>
                </a:cubicBezTo>
                <a:cubicBezTo>
                  <a:pt x="68431" y="1916206"/>
                  <a:pt x="68431" y="1916206"/>
                  <a:pt x="68431" y="1916206"/>
                </a:cubicBezTo>
                <a:cubicBezTo>
                  <a:pt x="79994" y="1914759"/>
                  <a:pt x="85775" y="1914035"/>
                  <a:pt x="88666" y="1913673"/>
                </a:cubicBezTo>
                <a:close/>
                <a:moveTo>
                  <a:pt x="91969" y="1912899"/>
                </a:moveTo>
                <a:lnTo>
                  <a:pt x="91557" y="1913312"/>
                </a:lnTo>
                <a:lnTo>
                  <a:pt x="90587" y="1913433"/>
                </a:lnTo>
                <a:close/>
                <a:moveTo>
                  <a:pt x="62733" y="1875138"/>
                </a:moveTo>
                <a:lnTo>
                  <a:pt x="65541" y="1875682"/>
                </a:lnTo>
                <a:cubicBezTo>
                  <a:pt x="59760" y="1881471"/>
                  <a:pt x="61928" y="1879300"/>
                  <a:pt x="63012" y="1877129"/>
                </a:cubicBezTo>
                <a:close/>
                <a:moveTo>
                  <a:pt x="62695" y="1874868"/>
                </a:moveTo>
                <a:lnTo>
                  <a:pt x="62733" y="1875138"/>
                </a:lnTo>
                <a:lnTo>
                  <a:pt x="62271" y="1875049"/>
                </a:lnTo>
                <a:close/>
                <a:moveTo>
                  <a:pt x="55366" y="1873711"/>
                </a:moveTo>
                <a:lnTo>
                  <a:pt x="62271" y="1875049"/>
                </a:lnTo>
                <a:lnTo>
                  <a:pt x="53978" y="1878577"/>
                </a:lnTo>
                <a:cubicBezTo>
                  <a:pt x="56869" y="1877853"/>
                  <a:pt x="57230" y="1876948"/>
                  <a:pt x="56598" y="1876089"/>
                </a:cubicBezTo>
                <a:lnTo>
                  <a:pt x="54992" y="1875024"/>
                </a:lnTo>
                <a:close/>
                <a:moveTo>
                  <a:pt x="4837234" y="1868237"/>
                </a:moveTo>
                <a:lnTo>
                  <a:pt x="4838173" y="1868472"/>
                </a:lnTo>
                <a:lnTo>
                  <a:pt x="4838112" y="1868581"/>
                </a:lnTo>
                <a:cubicBezTo>
                  <a:pt x="4837073" y="1869983"/>
                  <a:pt x="4836802" y="1869712"/>
                  <a:pt x="4836982" y="1868807"/>
                </a:cubicBezTo>
                <a:close/>
                <a:moveTo>
                  <a:pt x="4840535" y="1864245"/>
                </a:moveTo>
                <a:lnTo>
                  <a:pt x="4840490" y="1864324"/>
                </a:lnTo>
                <a:lnTo>
                  <a:pt x="4838563" y="1865234"/>
                </a:lnTo>
                <a:lnTo>
                  <a:pt x="4837234" y="1868237"/>
                </a:lnTo>
                <a:lnTo>
                  <a:pt x="4833730" y="1867360"/>
                </a:lnTo>
                <a:cubicBezTo>
                  <a:pt x="4832285" y="1866998"/>
                  <a:pt x="4832285" y="1866998"/>
                  <a:pt x="4832285" y="1866998"/>
                </a:cubicBezTo>
                <a:cubicBezTo>
                  <a:pt x="4836621" y="1865551"/>
                  <a:pt x="4838789" y="1864827"/>
                  <a:pt x="4839873" y="1864465"/>
                </a:cubicBezTo>
                <a:close/>
                <a:moveTo>
                  <a:pt x="68431" y="1838053"/>
                </a:moveTo>
                <a:lnTo>
                  <a:pt x="69186" y="1838304"/>
                </a:lnTo>
                <a:lnTo>
                  <a:pt x="68431" y="1840947"/>
                </a:lnTo>
                <a:cubicBezTo>
                  <a:pt x="68431" y="1840947"/>
                  <a:pt x="68431" y="1840947"/>
                  <a:pt x="68431" y="1838053"/>
                </a:cubicBezTo>
                <a:close/>
                <a:moveTo>
                  <a:pt x="38104" y="1835361"/>
                </a:moveTo>
                <a:lnTo>
                  <a:pt x="34827" y="1838415"/>
                </a:lnTo>
                <a:cubicBezTo>
                  <a:pt x="30130" y="1838776"/>
                  <a:pt x="23626" y="1835158"/>
                  <a:pt x="19290" y="1838053"/>
                </a:cubicBezTo>
                <a:cubicBezTo>
                  <a:pt x="19290" y="1838053"/>
                  <a:pt x="19290" y="1838053"/>
                  <a:pt x="21819" y="1837691"/>
                </a:cubicBezTo>
                <a:close/>
                <a:moveTo>
                  <a:pt x="4895562" y="1818683"/>
                </a:moveTo>
                <a:lnTo>
                  <a:pt x="4899448" y="1819328"/>
                </a:lnTo>
                <a:lnTo>
                  <a:pt x="4899713" y="1819741"/>
                </a:lnTo>
                <a:lnTo>
                  <a:pt x="4899576" y="1819878"/>
                </a:lnTo>
                <a:close/>
                <a:moveTo>
                  <a:pt x="4911713" y="1794766"/>
                </a:moveTo>
                <a:lnTo>
                  <a:pt x="4912140" y="1795358"/>
                </a:lnTo>
                <a:cubicBezTo>
                  <a:pt x="4913947" y="1796081"/>
                  <a:pt x="4914670" y="1796081"/>
                  <a:pt x="4910334" y="1797529"/>
                </a:cubicBezTo>
                <a:cubicBezTo>
                  <a:pt x="4910334" y="1797529"/>
                  <a:pt x="4910334" y="1797529"/>
                  <a:pt x="4910695" y="1796805"/>
                </a:cubicBezTo>
                <a:close/>
                <a:moveTo>
                  <a:pt x="108499" y="1755721"/>
                </a:moveTo>
                <a:lnTo>
                  <a:pt x="108178" y="1761618"/>
                </a:lnTo>
                <a:lnTo>
                  <a:pt x="106907" y="1762095"/>
                </a:lnTo>
                <a:close/>
                <a:moveTo>
                  <a:pt x="108901" y="1730954"/>
                </a:moveTo>
                <a:cubicBezTo>
                  <a:pt x="114682" y="1730954"/>
                  <a:pt x="114682" y="1730954"/>
                  <a:pt x="114682" y="1730954"/>
                </a:cubicBezTo>
                <a:cubicBezTo>
                  <a:pt x="117573" y="1736743"/>
                  <a:pt x="117573" y="1736743"/>
                  <a:pt x="117573" y="1736743"/>
                </a:cubicBezTo>
                <a:cubicBezTo>
                  <a:pt x="120464" y="1736743"/>
                  <a:pt x="120464" y="1736743"/>
                  <a:pt x="120464" y="1736743"/>
                </a:cubicBezTo>
                <a:cubicBezTo>
                  <a:pt x="120464" y="1742532"/>
                  <a:pt x="120464" y="1742532"/>
                  <a:pt x="120464" y="1742532"/>
                </a:cubicBezTo>
                <a:cubicBezTo>
                  <a:pt x="132027" y="1742532"/>
                  <a:pt x="132027" y="1742532"/>
                  <a:pt x="132027" y="1742532"/>
                </a:cubicBezTo>
                <a:cubicBezTo>
                  <a:pt x="108901" y="1754110"/>
                  <a:pt x="108901" y="1754110"/>
                  <a:pt x="108901" y="1754110"/>
                </a:cubicBezTo>
                <a:lnTo>
                  <a:pt x="108499" y="1755721"/>
                </a:lnTo>
                <a:lnTo>
                  <a:pt x="108901" y="1748321"/>
                </a:lnTo>
                <a:cubicBezTo>
                  <a:pt x="103120" y="1736743"/>
                  <a:pt x="103120" y="1736743"/>
                  <a:pt x="103120" y="1736743"/>
                </a:cubicBezTo>
                <a:cubicBezTo>
                  <a:pt x="111792" y="1736743"/>
                  <a:pt x="111792" y="1736743"/>
                  <a:pt x="111792" y="1736743"/>
                </a:cubicBezTo>
                <a:cubicBezTo>
                  <a:pt x="108901" y="1730954"/>
                  <a:pt x="108901" y="1730954"/>
                  <a:pt x="108901" y="1730954"/>
                </a:cubicBezTo>
                <a:close/>
                <a:moveTo>
                  <a:pt x="141249" y="1725979"/>
                </a:moveTo>
                <a:lnTo>
                  <a:pt x="143312" y="1726489"/>
                </a:lnTo>
                <a:lnTo>
                  <a:pt x="142505" y="1726974"/>
                </a:lnTo>
                <a:cubicBezTo>
                  <a:pt x="140699" y="1728059"/>
                  <a:pt x="140699" y="1728059"/>
                  <a:pt x="140699" y="1728059"/>
                </a:cubicBezTo>
                <a:close/>
                <a:moveTo>
                  <a:pt x="145278" y="1725308"/>
                </a:moveTo>
                <a:lnTo>
                  <a:pt x="148648" y="1726250"/>
                </a:lnTo>
                <a:cubicBezTo>
                  <a:pt x="150455" y="1727154"/>
                  <a:pt x="150997" y="1727968"/>
                  <a:pt x="148016" y="1727652"/>
                </a:cubicBezTo>
                <a:lnTo>
                  <a:pt x="143312" y="1726489"/>
                </a:lnTo>
                <a:close/>
                <a:moveTo>
                  <a:pt x="5025961" y="1719375"/>
                </a:moveTo>
                <a:cubicBezTo>
                  <a:pt x="5025961" y="1719375"/>
                  <a:pt x="5025961" y="1719375"/>
                  <a:pt x="5025961" y="1720099"/>
                </a:cubicBezTo>
                <a:lnTo>
                  <a:pt x="5025961" y="1721804"/>
                </a:lnTo>
                <a:lnTo>
                  <a:pt x="5023830" y="1720565"/>
                </a:lnTo>
                <a:close/>
                <a:moveTo>
                  <a:pt x="5021082" y="1718968"/>
                </a:moveTo>
                <a:lnTo>
                  <a:pt x="5023830" y="1720565"/>
                </a:lnTo>
                <a:lnTo>
                  <a:pt x="5023612" y="1720687"/>
                </a:lnTo>
                <a:cubicBezTo>
                  <a:pt x="5021083" y="1720054"/>
                  <a:pt x="5017830" y="1717430"/>
                  <a:pt x="5021082" y="1718968"/>
                </a:cubicBezTo>
                <a:close/>
                <a:moveTo>
                  <a:pt x="162365" y="1708886"/>
                </a:moveTo>
                <a:lnTo>
                  <a:pt x="162921" y="1712682"/>
                </a:lnTo>
                <a:cubicBezTo>
                  <a:pt x="162921" y="1717024"/>
                  <a:pt x="160753" y="1713405"/>
                  <a:pt x="159308" y="1710511"/>
                </a:cubicBezTo>
                <a:lnTo>
                  <a:pt x="158949" y="1709741"/>
                </a:lnTo>
                <a:close/>
                <a:moveTo>
                  <a:pt x="137808" y="1704902"/>
                </a:moveTo>
                <a:cubicBezTo>
                  <a:pt x="155152" y="1704902"/>
                  <a:pt x="155152" y="1704902"/>
                  <a:pt x="155152" y="1704902"/>
                </a:cubicBezTo>
                <a:cubicBezTo>
                  <a:pt x="158043" y="1707797"/>
                  <a:pt x="158043" y="1707797"/>
                  <a:pt x="158043" y="1707797"/>
                </a:cubicBezTo>
                <a:lnTo>
                  <a:pt x="158949" y="1709741"/>
                </a:lnTo>
                <a:lnTo>
                  <a:pt x="158043" y="1709968"/>
                </a:lnTo>
                <a:cubicBezTo>
                  <a:pt x="155152" y="1710692"/>
                  <a:pt x="155152" y="1710692"/>
                  <a:pt x="155152" y="1710692"/>
                </a:cubicBezTo>
                <a:cubicBezTo>
                  <a:pt x="158043" y="1722270"/>
                  <a:pt x="158043" y="1722270"/>
                  <a:pt x="158043" y="1722270"/>
                </a:cubicBezTo>
                <a:cubicBezTo>
                  <a:pt x="155152" y="1719375"/>
                  <a:pt x="155152" y="1719375"/>
                  <a:pt x="155152" y="1719375"/>
                </a:cubicBezTo>
                <a:lnTo>
                  <a:pt x="145278" y="1725308"/>
                </a:lnTo>
                <a:lnTo>
                  <a:pt x="141692" y="1724305"/>
                </a:lnTo>
                <a:lnTo>
                  <a:pt x="141249" y="1725979"/>
                </a:lnTo>
                <a:lnTo>
                  <a:pt x="126245" y="1722270"/>
                </a:lnTo>
                <a:cubicBezTo>
                  <a:pt x="140699" y="1716481"/>
                  <a:pt x="140699" y="1716481"/>
                  <a:pt x="140699" y="1716481"/>
                </a:cubicBezTo>
                <a:cubicBezTo>
                  <a:pt x="135640" y="1717204"/>
                  <a:pt x="133472" y="1716300"/>
                  <a:pt x="132569" y="1714626"/>
                </a:cubicBezTo>
                <a:lnTo>
                  <a:pt x="132046" y="1708384"/>
                </a:lnTo>
                <a:lnTo>
                  <a:pt x="136001" y="1709968"/>
                </a:lnTo>
                <a:cubicBezTo>
                  <a:pt x="137808" y="1710692"/>
                  <a:pt x="137808" y="1710692"/>
                  <a:pt x="137808" y="1710692"/>
                </a:cubicBezTo>
                <a:cubicBezTo>
                  <a:pt x="137808" y="1704902"/>
                  <a:pt x="137808" y="1704902"/>
                  <a:pt x="137808" y="1704902"/>
                </a:cubicBezTo>
                <a:close/>
                <a:moveTo>
                  <a:pt x="123699" y="1702147"/>
                </a:moveTo>
                <a:lnTo>
                  <a:pt x="129317" y="1702234"/>
                </a:lnTo>
                <a:cubicBezTo>
                  <a:pt x="131665" y="1703546"/>
                  <a:pt x="132027" y="1705807"/>
                  <a:pt x="132027" y="1708159"/>
                </a:cubicBezTo>
                <a:lnTo>
                  <a:pt x="132046" y="1708384"/>
                </a:lnTo>
                <a:lnTo>
                  <a:pt x="123355" y="1704902"/>
                </a:lnTo>
                <a:close/>
                <a:moveTo>
                  <a:pt x="124439" y="1678489"/>
                </a:moveTo>
                <a:cubicBezTo>
                  <a:pt x="125523" y="1678128"/>
                  <a:pt x="126245" y="1678851"/>
                  <a:pt x="126245" y="1681746"/>
                </a:cubicBezTo>
                <a:cubicBezTo>
                  <a:pt x="124800" y="1693324"/>
                  <a:pt x="124077" y="1699113"/>
                  <a:pt x="123716" y="1702008"/>
                </a:cubicBezTo>
                <a:lnTo>
                  <a:pt x="123699" y="1702147"/>
                </a:lnTo>
                <a:lnTo>
                  <a:pt x="114682" y="1702008"/>
                </a:lnTo>
                <a:cubicBezTo>
                  <a:pt x="117573" y="1702008"/>
                  <a:pt x="132027" y="1699113"/>
                  <a:pt x="114682" y="1693324"/>
                </a:cubicBezTo>
                <a:cubicBezTo>
                  <a:pt x="108901" y="1693324"/>
                  <a:pt x="108901" y="1693324"/>
                  <a:pt x="108901" y="1693324"/>
                </a:cubicBezTo>
                <a:cubicBezTo>
                  <a:pt x="120464" y="1681746"/>
                  <a:pt x="120464" y="1681746"/>
                  <a:pt x="120464" y="1681746"/>
                </a:cubicBezTo>
                <a:cubicBezTo>
                  <a:pt x="121909" y="1680298"/>
                  <a:pt x="123355" y="1678851"/>
                  <a:pt x="124439" y="1678489"/>
                </a:cubicBezTo>
                <a:close/>
                <a:moveTo>
                  <a:pt x="4069545" y="1673062"/>
                </a:moveTo>
                <a:lnTo>
                  <a:pt x="4074924" y="1673062"/>
                </a:lnTo>
                <a:cubicBezTo>
                  <a:pt x="4074202" y="1674509"/>
                  <a:pt x="4072395" y="1674148"/>
                  <a:pt x="4070272" y="1673333"/>
                </a:cubicBezTo>
                <a:close/>
                <a:moveTo>
                  <a:pt x="4063723" y="1670891"/>
                </a:moveTo>
                <a:lnTo>
                  <a:pt x="4069545" y="1673062"/>
                </a:lnTo>
                <a:lnTo>
                  <a:pt x="4069143" y="1673062"/>
                </a:lnTo>
                <a:cubicBezTo>
                  <a:pt x="4069143" y="1673062"/>
                  <a:pt x="4069143" y="1673062"/>
                  <a:pt x="4072034" y="1675957"/>
                </a:cubicBezTo>
                <a:cubicBezTo>
                  <a:pt x="4072034" y="1675957"/>
                  <a:pt x="4072034" y="1675957"/>
                  <a:pt x="4066252" y="1678851"/>
                </a:cubicBezTo>
                <a:cubicBezTo>
                  <a:pt x="4066252" y="1678851"/>
                  <a:pt x="4066252" y="1678851"/>
                  <a:pt x="4063362" y="1675957"/>
                </a:cubicBezTo>
                <a:lnTo>
                  <a:pt x="4060510" y="1676854"/>
                </a:lnTo>
                <a:lnTo>
                  <a:pt x="4059884" y="1673876"/>
                </a:lnTo>
                <a:cubicBezTo>
                  <a:pt x="4060200" y="1671072"/>
                  <a:pt x="4061736" y="1670529"/>
                  <a:pt x="4063723" y="1670891"/>
                </a:cubicBezTo>
                <a:close/>
                <a:moveTo>
                  <a:pt x="4189107" y="1652076"/>
                </a:moveTo>
                <a:cubicBezTo>
                  <a:pt x="4188384" y="1651353"/>
                  <a:pt x="4186216" y="1651353"/>
                  <a:pt x="4187662" y="1652800"/>
                </a:cubicBezTo>
                <a:lnTo>
                  <a:pt x="4187662" y="1652800"/>
                </a:lnTo>
                <a:close/>
                <a:moveTo>
                  <a:pt x="4130298" y="1640992"/>
                </a:moveTo>
                <a:lnTo>
                  <a:pt x="4129848" y="1641222"/>
                </a:lnTo>
                <a:lnTo>
                  <a:pt x="4129851" y="1641145"/>
                </a:lnTo>
                <a:close/>
                <a:moveTo>
                  <a:pt x="4137436" y="1638327"/>
                </a:moveTo>
                <a:cubicBezTo>
                  <a:pt x="4138701" y="1637965"/>
                  <a:pt x="4138972" y="1637965"/>
                  <a:pt x="4136758" y="1638780"/>
                </a:cubicBezTo>
                <a:lnTo>
                  <a:pt x="4130298" y="1640992"/>
                </a:lnTo>
                <a:lnTo>
                  <a:pt x="4132151" y="1640046"/>
                </a:lnTo>
                <a:cubicBezTo>
                  <a:pt x="4133913" y="1639413"/>
                  <a:pt x="4136171" y="1638689"/>
                  <a:pt x="4137436" y="1638327"/>
                </a:cubicBezTo>
                <a:close/>
                <a:moveTo>
                  <a:pt x="4187662" y="1618066"/>
                </a:moveTo>
                <a:lnTo>
                  <a:pt x="4191998" y="1622407"/>
                </a:lnTo>
                <a:cubicBezTo>
                  <a:pt x="4193443" y="1623854"/>
                  <a:pt x="4193443" y="1623854"/>
                  <a:pt x="4193443" y="1623854"/>
                </a:cubicBezTo>
                <a:cubicBezTo>
                  <a:pt x="4190552" y="1626749"/>
                  <a:pt x="4190552" y="1626749"/>
                  <a:pt x="4190552" y="1626749"/>
                </a:cubicBezTo>
                <a:cubicBezTo>
                  <a:pt x="4189107" y="1622407"/>
                  <a:pt x="4188384" y="1620236"/>
                  <a:pt x="4188023" y="1619151"/>
                </a:cubicBezTo>
                <a:close/>
                <a:moveTo>
                  <a:pt x="4187662" y="1618065"/>
                </a:moveTo>
                <a:lnTo>
                  <a:pt x="4187662" y="1618066"/>
                </a:lnTo>
                <a:lnTo>
                  <a:pt x="4187662" y="1618065"/>
                </a:lnTo>
                <a:close/>
                <a:moveTo>
                  <a:pt x="4322123" y="1610784"/>
                </a:moveTo>
                <a:cubicBezTo>
                  <a:pt x="4324969" y="1611010"/>
                  <a:pt x="4327137" y="1611552"/>
                  <a:pt x="4326414" y="1612276"/>
                </a:cubicBezTo>
                <a:cubicBezTo>
                  <a:pt x="4326414" y="1612276"/>
                  <a:pt x="4326414" y="1612276"/>
                  <a:pt x="4324246" y="1613000"/>
                </a:cubicBezTo>
                <a:lnTo>
                  <a:pt x="4317697" y="1615186"/>
                </a:lnTo>
                <a:lnTo>
                  <a:pt x="4314626" y="1614311"/>
                </a:lnTo>
                <a:cubicBezTo>
                  <a:pt x="4308031" y="1611145"/>
                  <a:pt x="4316432" y="1610331"/>
                  <a:pt x="4322123" y="1610784"/>
                </a:cubicBezTo>
                <a:close/>
                <a:moveTo>
                  <a:pt x="4227801" y="1609547"/>
                </a:moveTo>
                <a:lnTo>
                  <a:pt x="4228131" y="1615171"/>
                </a:lnTo>
                <a:cubicBezTo>
                  <a:pt x="4228131" y="1612276"/>
                  <a:pt x="4225240" y="1615171"/>
                  <a:pt x="4222350" y="1612276"/>
                </a:cubicBezTo>
                <a:close/>
                <a:moveTo>
                  <a:pt x="4227770" y="1609020"/>
                </a:moveTo>
                <a:lnTo>
                  <a:pt x="4227956" y="1609031"/>
                </a:lnTo>
                <a:lnTo>
                  <a:pt x="4228131" y="1609382"/>
                </a:lnTo>
                <a:lnTo>
                  <a:pt x="4227801" y="1609547"/>
                </a:lnTo>
                <a:close/>
                <a:moveTo>
                  <a:pt x="4366884" y="1592014"/>
                </a:moveTo>
                <a:lnTo>
                  <a:pt x="4372666" y="1592014"/>
                </a:lnTo>
                <a:cubicBezTo>
                  <a:pt x="4366884" y="1597803"/>
                  <a:pt x="4366884" y="1597803"/>
                  <a:pt x="4366884" y="1597803"/>
                </a:cubicBezTo>
                <a:cubicBezTo>
                  <a:pt x="4366884" y="1592014"/>
                  <a:pt x="4366884" y="1592014"/>
                  <a:pt x="4366884" y="1592014"/>
                </a:cubicBezTo>
                <a:close/>
                <a:moveTo>
                  <a:pt x="4506129" y="1581729"/>
                </a:moveTo>
                <a:lnTo>
                  <a:pt x="4508528" y="1583330"/>
                </a:lnTo>
                <a:lnTo>
                  <a:pt x="4506617" y="1583453"/>
                </a:lnTo>
                <a:lnTo>
                  <a:pt x="4505005" y="1582335"/>
                </a:lnTo>
                <a:close/>
                <a:moveTo>
                  <a:pt x="4508528" y="1577541"/>
                </a:moveTo>
                <a:cubicBezTo>
                  <a:pt x="4508528" y="1580436"/>
                  <a:pt x="4508528" y="1580436"/>
                  <a:pt x="4508528" y="1580436"/>
                </a:cubicBezTo>
                <a:lnTo>
                  <a:pt x="4506129" y="1581729"/>
                </a:lnTo>
                <a:lnTo>
                  <a:pt x="4504192" y="1580436"/>
                </a:lnTo>
                <a:cubicBezTo>
                  <a:pt x="4504191" y="1578988"/>
                  <a:pt x="4505637" y="1577541"/>
                  <a:pt x="4508528" y="1577541"/>
                </a:cubicBezTo>
                <a:close/>
                <a:moveTo>
                  <a:pt x="4404824" y="1577179"/>
                </a:moveTo>
                <a:cubicBezTo>
                  <a:pt x="4406631" y="1576818"/>
                  <a:pt x="4410244" y="1577541"/>
                  <a:pt x="4410244" y="1577541"/>
                </a:cubicBezTo>
                <a:lnTo>
                  <a:pt x="4407066" y="1579723"/>
                </a:lnTo>
                <a:close/>
                <a:moveTo>
                  <a:pt x="4592869" y="1516338"/>
                </a:moveTo>
                <a:lnTo>
                  <a:pt x="4593261" y="1520464"/>
                </a:lnTo>
                <a:cubicBezTo>
                  <a:pt x="4591997" y="1522002"/>
                  <a:pt x="4589467" y="1522183"/>
                  <a:pt x="4586577" y="1521821"/>
                </a:cubicBezTo>
                <a:lnTo>
                  <a:pt x="4583896" y="1521418"/>
                </a:lnTo>
                <a:close/>
                <a:moveTo>
                  <a:pt x="4744119" y="1514223"/>
                </a:moveTo>
                <a:lnTo>
                  <a:pt x="4745463" y="1514413"/>
                </a:lnTo>
                <a:lnTo>
                  <a:pt x="4741920" y="1515874"/>
                </a:lnTo>
                <a:close/>
                <a:moveTo>
                  <a:pt x="4754236" y="1513861"/>
                </a:moveTo>
                <a:cubicBezTo>
                  <a:pt x="4757127" y="1516755"/>
                  <a:pt x="4757127" y="1516755"/>
                  <a:pt x="4757127" y="1516755"/>
                </a:cubicBezTo>
                <a:cubicBezTo>
                  <a:pt x="4745564" y="1519650"/>
                  <a:pt x="4745564" y="1519650"/>
                  <a:pt x="4745564" y="1519650"/>
                </a:cubicBezTo>
                <a:cubicBezTo>
                  <a:pt x="4748455" y="1517479"/>
                  <a:pt x="4749358" y="1515851"/>
                  <a:pt x="4748907" y="1514901"/>
                </a:cubicBezTo>
                <a:lnTo>
                  <a:pt x="4745463" y="1514413"/>
                </a:lnTo>
                <a:lnTo>
                  <a:pt x="4745926" y="1514222"/>
                </a:lnTo>
                <a:cubicBezTo>
                  <a:pt x="4748455" y="1514584"/>
                  <a:pt x="4751345" y="1515308"/>
                  <a:pt x="4754236" y="1513861"/>
                </a:cubicBezTo>
                <a:close/>
                <a:moveTo>
                  <a:pt x="4592439" y="1511822"/>
                </a:moveTo>
                <a:lnTo>
                  <a:pt x="4592775" y="1515354"/>
                </a:lnTo>
                <a:lnTo>
                  <a:pt x="4592358" y="1515579"/>
                </a:lnTo>
                <a:cubicBezTo>
                  <a:pt x="4586757" y="1518745"/>
                  <a:pt x="4582963" y="1521097"/>
                  <a:pt x="4586576" y="1519650"/>
                </a:cubicBezTo>
                <a:cubicBezTo>
                  <a:pt x="4586576" y="1519650"/>
                  <a:pt x="4586576" y="1519650"/>
                  <a:pt x="4587660" y="1518203"/>
                </a:cubicBezTo>
                <a:close/>
                <a:moveTo>
                  <a:pt x="4593802" y="1510002"/>
                </a:moveTo>
                <a:lnTo>
                  <a:pt x="4592439" y="1511822"/>
                </a:lnTo>
                <a:lnTo>
                  <a:pt x="4592358" y="1510966"/>
                </a:lnTo>
                <a:close/>
                <a:moveTo>
                  <a:pt x="4603920" y="1509350"/>
                </a:moveTo>
                <a:lnTo>
                  <a:pt x="4603920" y="1510049"/>
                </a:lnTo>
                <a:lnTo>
                  <a:pt x="4602837" y="1510695"/>
                </a:lnTo>
                <a:lnTo>
                  <a:pt x="4592869" y="1516338"/>
                </a:lnTo>
                <a:lnTo>
                  <a:pt x="4592775" y="1515354"/>
                </a:lnTo>
                <a:close/>
                <a:moveTo>
                  <a:pt x="4596942" y="1507906"/>
                </a:moveTo>
                <a:lnTo>
                  <a:pt x="4593802" y="1510002"/>
                </a:lnTo>
                <a:lnTo>
                  <a:pt x="4595248" y="1508072"/>
                </a:lnTo>
                <a:close/>
                <a:moveTo>
                  <a:pt x="4621264" y="1496493"/>
                </a:moveTo>
                <a:cubicBezTo>
                  <a:pt x="4621264" y="1502282"/>
                  <a:pt x="4621264" y="1502282"/>
                  <a:pt x="4621264" y="1502282"/>
                </a:cubicBezTo>
                <a:cubicBezTo>
                  <a:pt x="4603920" y="1510966"/>
                  <a:pt x="4603920" y="1510966"/>
                  <a:pt x="4603920" y="1510966"/>
                </a:cubicBezTo>
                <a:lnTo>
                  <a:pt x="4603920" y="1510049"/>
                </a:lnTo>
                <a:lnTo>
                  <a:pt x="4610854" y="1505912"/>
                </a:lnTo>
                <a:cubicBezTo>
                  <a:pt x="4611644" y="1505358"/>
                  <a:pt x="4610786" y="1505720"/>
                  <a:pt x="4608979" y="1506624"/>
                </a:cubicBezTo>
                <a:lnTo>
                  <a:pt x="4603920" y="1509350"/>
                </a:lnTo>
                <a:lnTo>
                  <a:pt x="4603920" y="1508433"/>
                </a:lnTo>
                <a:cubicBezTo>
                  <a:pt x="4604281" y="1507891"/>
                  <a:pt x="4604281" y="1507438"/>
                  <a:pt x="4603107" y="1507303"/>
                </a:cubicBezTo>
                <a:lnTo>
                  <a:pt x="4596942" y="1507906"/>
                </a:lnTo>
                <a:lnTo>
                  <a:pt x="4599946" y="1505901"/>
                </a:lnTo>
                <a:cubicBezTo>
                  <a:pt x="4601030" y="1505177"/>
                  <a:pt x="4601030" y="1505177"/>
                  <a:pt x="4601030" y="1505177"/>
                </a:cubicBezTo>
                <a:cubicBezTo>
                  <a:pt x="4621264" y="1496493"/>
                  <a:pt x="4621264" y="1496493"/>
                  <a:pt x="4621264" y="1496493"/>
                </a:cubicBezTo>
                <a:close/>
                <a:moveTo>
                  <a:pt x="4618374" y="1490704"/>
                </a:moveTo>
                <a:cubicBezTo>
                  <a:pt x="4624156" y="1490704"/>
                  <a:pt x="4624156" y="1490704"/>
                  <a:pt x="4624156" y="1490704"/>
                </a:cubicBezTo>
                <a:cubicBezTo>
                  <a:pt x="4621264" y="1496493"/>
                  <a:pt x="4621264" y="1496493"/>
                  <a:pt x="4621264" y="1496493"/>
                </a:cubicBezTo>
                <a:cubicBezTo>
                  <a:pt x="4618374" y="1490704"/>
                  <a:pt x="4618374" y="1490704"/>
                  <a:pt x="4618374" y="1490704"/>
                </a:cubicBezTo>
                <a:close/>
                <a:moveTo>
                  <a:pt x="4616115" y="1425667"/>
                </a:moveTo>
                <a:cubicBezTo>
                  <a:pt x="4617651" y="1425395"/>
                  <a:pt x="4619458" y="1425938"/>
                  <a:pt x="4621264" y="1426300"/>
                </a:cubicBezTo>
                <a:lnTo>
                  <a:pt x="4623121" y="1426137"/>
                </a:lnTo>
                <a:lnTo>
                  <a:pt x="4612592" y="1429918"/>
                </a:lnTo>
                <a:cubicBezTo>
                  <a:pt x="4613315" y="1427024"/>
                  <a:pt x="4614579" y="1425938"/>
                  <a:pt x="4616115" y="1425667"/>
                </a:cubicBezTo>
                <a:close/>
                <a:moveTo>
                  <a:pt x="4626917" y="1424773"/>
                </a:moveTo>
                <a:lnTo>
                  <a:pt x="4626413" y="1425848"/>
                </a:lnTo>
                <a:lnTo>
                  <a:pt x="4623121" y="1426137"/>
                </a:lnTo>
                <a:close/>
                <a:moveTo>
                  <a:pt x="4536368" y="1398022"/>
                </a:moveTo>
                <a:lnTo>
                  <a:pt x="4533957" y="1399797"/>
                </a:lnTo>
                <a:cubicBezTo>
                  <a:pt x="4532195" y="1400973"/>
                  <a:pt x="4530930" y="1401696"/>
                  <a:pt x="4531653" y="1400973"/>
                </a:cubicBezTo>
                <a:cubicBezTo>
                  <a:pt x="4531653" y="1400973"/>
                  <a:pt x="4531653" y="1400973"/>
                  <a:pt x="4534544" y="1399164"/>
                </a:cubicBezTo>
                <a:close/>
                <a:moveTo>
                  <a:pt x="4699313" y="1395183"/>
                </a:moveTo>
                <a:cubicBezTo>
                  <a:pt x="4687750" y="1403867"/>
                  <a:pt x="4687750" y="1403867"/>
                  <a:pt x="4687750" y="1403867"/>
                </a:cubicBezTo>
                <a:lnTo>
                  <a:pt x="4676410" y="1405760"/>
                </a:lnTo>
                <a:lnTo>
                  <a:pt x="4676549" y="1404455"/>
                </a:lnTo>
                <a:cubicBezTo>
                  <a:pt x="4675465" y="1404048"/>
                  <a:pt x="4673297" y="1404591"/>
                  <a:pt x="4670406" y="1406762"/>
                </a:cubicBezTo>
                <a:cubicBezTo>
                  <a:pt x="4670406" y="1406762"/>
                  <a:pt x="4670406" y="1406762"/>
                  <a:pt x="4672574" y="1406400"/>
                </a:cubicBezTo>
                <a:lnTo>
                  <a:pt x="4676410" y="1405760"/>
                </a:lnTo>
                <a:lnTo>
                  <a:pt x="4676188" y="1407847"/>
                </a:lnTo>
                <a:cubicBezTo>
                  <a:pt x="4673297" y="1411103"/>
                  <a:pt x="4664625" y="1415445"/>
                  <a:pt x="4647281" y="1415445"/>
                </a:cubicBezTo>
                <a:cubicBezTo>
                  <a:pt x="4641500" y="1421234"/>
                  <a:pt x="4641500" y="1421234"/>
                  <a:pt x="4641500" y="1421234"/>
                </a:cubicBezTo>
                <a:cubicBezTo>
                  <a:pt x="4627046" y="1427024"/>
                  <a:pt x="4627046" y="1427024"/>
                  <a:pt x="4627046" y="1427024"/>
                </a:cubicBezTo>
                <a:cubicBezTo>
                  <a:pt x="4622709" y="1420511"/>
                  <a:pt x="4634634" y="1420511"/>
                  <a:pt x="4627452" y="1424581"/>
                </a:cubicBezTo>
                <a:lnTo>
                  <a:pt x="4626917" y="1424773"/>
                </a:lnTo>
                <a:lnTo>
                  <a:pt x="4629936" y="1418340"/>
                </a:lnTo>
                <a:cubicBezTo>
                  <a:pt x="4632828" y="1412551"/>
                  <a:pt x="4641500" y="1424129"/>
                  <a:pt x="4644390" y="1415445"/>
                </a:cubicBezTo>
                <a:cubicBezTo>
                  <a:pt x="4644390" y="1412551"/>
                  <a:pt x="4644390" y="1412551"/>
                  <a:pt x="4644390" y="1412551"/>
                </a:cubicBezTo>
                <a:cubicBezTo>
                  <a:pt x="4632828" y="1400973"/>
                  <a:pt x="4644390" y="1421234"/>
                  <a:pt x="4664625" y="1406762"/>
                </a:cubicBezTo>
                <a:cubicBezTo>
                  <a:pt x="4673297" y="1400973"/>
                  <a:pt x="4673297" y="1400973"/>
                  <a:pt x="4673297" y="1400973"/>
                </a:cubicBezTo>
                <a:cubicBezTo>
                  <a:pt x="4699313" y="1395183"/>
                  <a:pt x="4699313" y="1395183"/>
                  <a:pt x="4699313" y="1395183"/>
                </a:cubicBezTo>
                <a:close/>
                <a:moveTo>
                  <a:pt x="4765799" y="1393943"/>
                </a:moveTo>
                <a:lnTo>
                  <a:pt x="4765799" y="1399887"/>
                </a:lnTo>
                <a:cubicBezTo>
                  <a:pt x="4765799" y="1400973"/>
                  <a:pt x="4765799" y="1400973"/>
                  <a:pt x="4765799" y="1400973"/>
                </a:cubicBezTo>
                <a:cubicBezTo>
                  <a:pt x="4762908" y="1400973"/>
                  <a:pt x="4762908" y="1400973"/>
                  <a:pt x="4762908" y="1400973"/>
                </a:cubicBezTo>
                <a:cubicBezTo>
                  <a:pt x="4760018" y="1398078"/>
                  <a:pt x="4760018" y="1398078"/>
                  <a:pt x="4760018" y="1398078"/>
                </a:cubicBezTo>
                <a:close/>
                <a:moveTo>
                  <a:pt x="4770135" y="1390841"/>
                </a:moveTo>
                <a:lnTo>
                  <a:pt x="4765799" y="1393943"/>
                </a:lnTo>
                <a:lnTo>
                  <a:pt x="4765799" y="1392289"/>
                </a:lnTo>
                <a:cubicBezTo>
                  <a:pt x="4765799" y="1392289"/>
                  <a:pt x="4765799" y="1392289"/>
                  <a:pt x="4766883" y="1391927"/>
                </a:cubicBezTo>
                <a:close/>
                <a:moveTo>
                  <a:pt x="260991" y="1371731"/>
                </a:moveTo>
                <a:lnTo>
                  <a:pt x="259217" y="1372027"/>
                </a:lnTo>
                <a:lnTo>
                  <a:pt x="259646" y="1371769"/>
                </a:lnTo>
                <a:close/>
                <a:moveTo>
                  <a:pt x="265721" y="1370941"/>
                </a:moveTo>
                <a:cubicBezTo>
                  <a:pt x="266805" y="1371122"/>
                  <a:pt x="266986" y="1371394"/>
                  <a:pt x="264908" y="1371620"/>
                </a:cubicBezTo>
                <a:lnTo>
                  <a:pt x="260991" y="1371731"/>
                </a:lnTo>
                <a:close/>
                <a:moveTo>
                  <a:pt x="4791407" y="1360449"/>
                </a:moveTo>
                <a:lnTo>
                  <a:pt x="4800833" y="1360449"/>
                </a:lnTo>
                <a:lnTo>
                  <a:pt x="4790144" y="1364836"/>
                </a:lnTo>
                <a:cubicBezTo>
                  <a:pt x="4786485" y="1366147"/>
                  <a:pt x="4786576" y="1365695"/>
                  <a:pt x="4787840" y="1364429"/>
                </a:cubicBezTo>
                <a:close/>
                <a:moveTo>
                  <a:pt x="293905" y="1360449"/>
                </a:moveTo>
                <a:cubicBezTo>
                  <a:pt x="299686" y="1360449"/>
                  <a:pt x="299686" y="1360449"/>
                  <a:pt x="299686" y="1360449"/>
                </a:cubicBezTo>
                <a:cubicBezTo>
                  <a:pt x="311249" y="1360449"/>
                  <a:pt x="311249" y="1360449"/>
                  <a:pt x="311249" y="1360449"/>
                </a:cubicBezTo>
                <a:cubicBezTo>
                  <a:pt x="314140" y="1366238"/>
                  <a:pt x="314140" y="1366238"/>
                  <a:pt x="314140" y="1366238"/>
                </a:cubicBezTo>
                <a:cubicBezTo>
                  <a:pt x="328593" y="1374921"/>
                  <a:pt x="328593" y="1374921"/>
                  <a:pt x="328593" y="1374921"/>
                </a:cubicBezTo>
                <a:cubicBezTo>
                  <a:pt x="322812" y="1374921"/>
                  <a:pt x="322812" y="1374921"/>
                  <a:pt x="322812" y="1374921"/>
                </a:cubicBezTo>
                <a:cubicBezTo>
                  <a:pt x="308359" y="1366238"/>
                  <a:pt x="308359" y="1366238"/>
                  <a:pt x="308359" y="1366238"/>
                </a:cubicBezTo>
                <a:cubicBezTo>
                  <a:pt x="305468" y="1369132"/>
                  <a:pt x="305468" y="1369132"/>
                  <a:pt x="305468" y="1369132"/>
                </a:cubicBezTo>
                <a:cubicBezTo>
                  <a:pt x="305468" y="1372027"/>
                  <a:pt x="305468" y="1372027"/>
                  <a:pt x="305468" y="1372027"/>
                </a:cubicBezTo>
                <a:cubicBezTo>
                  <a:pt x="302577" y="1366238"/>
                  <a:pt x="302577" y="1366238"/>
                  <a:pt x="302577" y="1366238"/>
                </a:cubicBezTo>
                <a:lnTo>
                  <a:pt x="299686" y="1366238"/>
                </a:lnTo>
                <a:cubicBezTo>
                  <a:pt x="293905" y="1360449"/>
                  <a:pt x="293905" y="1360449"/>
                  <a:pt x="293905" y="1360449"/>
                </a:cubicBezTo>
                <a:close/>
                <a:moveTo>
                  <a:pt x="1946" y="1357554"/>
                </a:moveTo>
                <a:cubicBezTo>
                  <a:pt x="13508" y="1369132"/>
                  <a:pt x="13508" y="1369132"/>
                  <a:pt x="13508" y="1369132"/>
                </a:cubicBezTo>
                <a:cubicBezTo>
                  <a:pt x="7727" y="1369132"/>
                  <a:pt x="7727" y="1369132"/>
                  <a:pt x="7727" y="1369132"/>
                </a:cubicBezTo>
                <a:cubicBezTo>
                  <a:pt x="4836" y="1363343"/>
                  <a:pt x="-3836" y="1372027"/>
                  <a:pt x="1946" y="1360449"/>
                </a:cubicBezTo>
                <a:cubicBezTo>
                  <a:pt x="1946" y="1357554"/>
                  <a:pt x="1946" y="1357554"/>
                  <a:pt x="1946" y="1357554"/>
                </a:cubicBezTo>
                <a:close/>
                <a:moveTo>
                  <a:pt x="4788924" y="1354659"/>
                </a:moveTo>
                <a:cubicBezTo>
                  <a:pt x="4793260" y="1355383"/>
                  <a:pt x="4793621" y="1357192"/>
                  <a:pt x="4792583" y="1359137"/>
                </a:cubicBezTo>
                <a:lnTo>
                  <a:pt x="4791407" y="1360449"/>
                </a:lnTo>
                <a:lnTo>
                  <a:pt x="4788563" y="1360449"/>
                </a:lnTo>
                <a:cubicBezTo>
                  <a:pt x="4786034" y="1360449"/>
                  <a:pt x="4786034" y="1360449"/>
                  <a:pt x="4786034" y="1360449"/>
                </a:cubicBezTo>
                <a:cubicBezTo>
                  <a:pt x="4786034" y="1360449"/>
                  <a:pt x="4786034" y="1363343"/>
                  <a:pt x="4783143" y="1360449"/>
                </a:cubicBezTo>
                <a:cubicBezTo>
                  <a:pt x="4788924" y="1354659"/>
                  <a:pt x="4788924" y="1354659"/>
                  <a:pt x="4788924" y="1354659"/>
                </a:cubicBezTo>
                <a:close/>
                <a:moveTo>
                  <a:pt x="204574" y="1353445"/>
                </a:moveTo>
                <a:lnTo>
                  <a:pt x="203571" y="1355021"/>
                </a:lnTo>
                <a:cubicBezTo>
                  <a:pt x="202849" y="1356288"/>
                  <a:pt x="202668" y="1356559"/>
                  <a:pt x="203571" y="1354162"/>
                </a:cubicBezTo>
                <a:lnTo>
                  <a:pt x="203787" y="1353603"/>
                </a:lnTo>
                <a:close/>
                <a:moveTo>
                  <a:pt x="4779168" y="1352850"/>
                </a:moveTo>
                <a:cubicBezTo>
                  <a:pt x="4776639" y="1355383"/>
                  <a:pt x="4767244" y="1361896"/>
                  <a:pt x="4768690" y="1360449"/>
                </a:cubicBezTo>
                <a:cubicBezTo>
                  <a:pt x="4768690" y="1360449"/>
                  <a:pt x="4768690" y="1360449"/>
                  <a:pt x="4770135" y="1359363"/>
                </a:cubicBezTo>
                <a:lnTo>
                  <a:pt x="4778684" y="1352942"/>
                </a:lnTo>
                <a:close/>
                <a:moveTo>
                  <a:pt x="452893" y="1348870"/>
                </a:moveTo>
                <a:cubicBezTo>
                  <a:pt x="461565" y="1350317"/>
                  <a:pt x="465540" y="1351041"/>
                  <a:pt x="466850" y="1351493"/>
                </a:cubicBezTo>
                <a:lnTo>
                  <a:pt x="466600" y="1351615"/>
                </a:lnTo>
                <a:lnTo>
                  <a:pt x="465540" y="1351403"/>
                </a:lnTo>
                <a:cubicBezTo>
                  <a:pt x="463733" y="1351041"/>
                  <a:pt x="460120" y="1350317"/>
                  <a:pt x="452893" y="1348870"/>
                </a:cubicBezTo>
                <a:close/>
                <a:moveTo>
                  <a:pt x="201403" y="1348870"/>
                </a:moveTo>
                <a:lnTo>
                  <a:pt x="205611" y="1348870"/>
                </a:lnTo>
                <a:lnTo>
                  <a:pt x="203787" y="1353603"/>
                </a:lnTo>
                <a:lnTo>
                  <a:pt x="200319" y="1354297"/>
                </a:lnTo>
                <a:cubicBezTo>
                  <a:pt x="198512" y="1354659"/>
                  <a:pt x="198512" y="1354659"/>
                  <a:pt x="198512" y="1354659"/>
                </a:cubicBezTo>
                <a:cubicBezTo>
                  <a:pt x="201403" y="1348870"/>
                  <a:pt x="201403" y="1348870"/>
                  <a:pt x="201403" y="1348870"/>
                </a:cubicBezTo>
                <a:close/>
                <a:moveTo>
                  <a:pt x="218747" y="1343081"/>
                </a:moveTo>
                <a:cubicBezTo>
                  <a:pt x="218747" y="1343081"/>
                  <a:pt x="218747" y="1343081"/>
                  <a:pt x="218747" y="1345976"/>
                </a:cubicBezTo>
                <a:lnTo>
                  <a:pt x="216772" y="1345765"/>
                </a:lnTo>
                <a:close/>
                <a:moveTo>
                  <a:pt x="115221" y="1340782"/>
                </a:moveTo>
                <a:lnTo>
                  <a:pt x="114095" y="1343805"/>
                </a:lnTo>
                <a:cubicBezTo>
                  <a:pt x="112063" y="1347423"/>
                  <a:pt x="110166" y="1347423"/>
                  <a:pt x="108540" y="1345976"/>
                </a:cubicBezTo>
                <a:lnTo>
                  <a:pt x="107425" y="1344128"/>
                </a:lnTo>
                <a:close/>
                <a:moveTo>
                  <a:pt x="94448" y="1334397"/>
                </a:moveTo>
                <a:lnTo>
                  <a:pt x="97561" y="1335956"/>
                </a:lnTo>
                <a:lnTo>
                  <a:pt x="95893" y="1336930"/>
                </a:lnTo>
                <a:cubicBezTo>
                  <a:pt x="97339" y="1336568"/>
                  <a:pt x="100229" y="1335845"/>
                  <a:pt x="100229" y="1337292"/>
                </a:cubicBezTo>
                <a:lnTo>
                  <a:pt x="97561" y="1335956"/>
                </a:lnTo>
                <a:lnTo>
                  <a:pt x="100229" y="1334397"/>
                </a:lnTo>
                <a:cubicBezTo>
                  <a:pt x="106010" y="1334397"/>
                  <a:pt x="106010" y="1334397"/>
                  <a:pt x="106010" y="1334397"/>
                </a:cubicBezTo>
                <a:cubicBezTo>
                  <a:pt x="103120" y="1337292"/>
                  <a:pt x="103120" y="1337292"/>
                  <a:pt x="103120" y="1337292"/>
                </a:cubicBezTo>
                <a:cubicBezTo>
                  <a:pt x="103120" y="1335845"/>
                  <a:pt x="103662" y="1337292"/>
                  <a:pt x="104610" y="1339463"/>
                </a:cubicBezTo>
                <a:lnTo>
                  <a:pt x="107425" y="1344128"/>
                </a:lnTo>
                <a:lnTo>
                  <a:pt x="105649" y="1344890"/>
                </a:lnTo>
                <a:cubicBezTo>
                  <a:pt x="103120" y="1345976"/>
                  <a:pt x="103120" y="1345976"/>
                  <a:pt x="103120" y="1345976"/>
                </a:cubicBezTo>
                <a:cubicBezTo>
                  <a:pt x="91557" y="1345976"/>
                  <a:pt x="91557" y="1345976"/>
                  <a:pt x="91557" y="1345976"/>
                </a:cubicBezTo>
                <a:cubicBezTo>
                  <a:pt x="79994" y="1360449"/>
                  <a:pt x="79994" y="1360449"/>
                  <a:pt x="79994" y="1360449"/>
                </a:cubicBezTo>
                <a:cubicBezTo>
                  <a:pt x="94448" y="1354659"/>
                  <a:pt x="94448" y="1354659"/>
                  <a:pt x="94448" y="1354659"/>
                </a:cubicBezTo>
                <a:cubicBezTo>
                  <a:pt x="103120" y="1354659"/>
                  <a:pt x="103120" y="1354659"/>
                  <a:pt x="103120" y="1354659"/>
                </a:cubicBezTo>
                <a:cubicBezTo>
                  <a:pt x="82885" y="1374921"/>
                  <a:pt x="82885" y="1374921"/>
                  <a:pt x="82885" y="1374921"/>
                </a:cubicBezTo>
                <a:cubicBezTo>
                  <a:pt x="82885" y="1383605"/>
                  <a:pt x="82885" y="1383605"/>
                  <a:pt x="82885" y="1383605"/>
                </a:cubicBezTo>
                <a:cubicBezTo>
                  <a:pt x="85776" y="1383605"/>
                  <a:pt x="94448" y="1377816"/>
                  <a:pt x="91557" y="1389394"/>
                </a:cubicBezTo>
                <a:cubicBezTo>
                  <a:pt x="77104" y="1398078"/>
                  <a:pt x="77104" y="1398078"/>
                  <a:pt x="77104" y="1398078"/>
                </a:cubicBezTo>
                <a:cubicBezTo>
                  <a:pt x="74213" y="1395183"/>
                  <a:pt x="74213" y="1395183"/>
                  <a:pt x="74213" y="1395183"/>
                </a:cubicBezTo>
                <a:cubicBezTo>
                  <a:pt x="65541" y="1398078"/>
                  <a:pt x="65541" y="1398078"/>
                  <a:pt x="65541" y="1398078"/>
                </a:cubicBezTo>
                <a:cubicBezTo>
                  <a:pt x="48197" y="1392289"/>
                  <a:pt x="48197" y="1392289"/>
                  <a:pt x="48197" y="1392289"/>
                </a:cubicBezTo>
                <a:cubicBezTo>
                  <a:pt x="48197" y="1389394"/>
                  <a:pt x="48197" y="1389394"/>
                  <a:pt x="48197" y="1389394"/>
                </a:cubicBezTo>
                <a:cubicBezTo>
                  <a:pt x="53978" y="1392289"/>
                  <a:pt x="53978" y="1392289"/>
                  <a:pt x="53978" y="1392289"/>
                </a:cubicBezTo>
                <a:cubicBezTo>
                  <a:pt x="51087" y="1383605"/>
                  <a:pt x="51087" y="1383605"/>
                  <a:pt x="51087" y="1383605"/>
                </a:cubicBezTo>
                <a:cubicBezTo>
                  <a:pt x="27962" y="1374921"/>
                  <a:pt x="27962" y="1374921"/>
                  <a:pt x="27962" y="1374921"/>
                </a:cubicBezTo>
                <a:cubicBezTo>
                  <a:pt x="19290" y="1380711"/>
                  <a:pt x="19290" y="1380711"/>
                  <a:pt x="19290" y="1380711"/>
                </a:cubicBezTo>
                <a:cubicBezTo>
                  <a:pt x="13508" y="1369132"/>
                  <a:pt x="13508" y="1369132"/>
                  <a:pt x="13508" y="1369132"/>
                </a:cubicBezTo>
                <a:cubicBezTo>
                  <a:pt x="16399" y="1369132"/>
                  <a:pt x="16399" y="1369132"/>
                  <a:pt x="16399" y="1369132"/>
                </a:cubicBezTo>
                <a:cubicBezTo>
                  <a:pt x="16399" y="1360449"/>
                  <a:pt x="16399" y="1360449"/>
                  <a:pt x="16399" y="1360449"/>
                </a:cubicBezTo>
                <a:cubicBezTo>
                  <a:pt x="27962" y="1369132"/>
                  <a:pt x="27962" y="1369132"/>
                  <a:pt x="27962" y="1369132"/>
                </a:cubicBezTo>
                <a:cubicBezTo>
                  <a:pt x="48197" y="1351765"/>
                  <a:pt x="48197" y="1351765"/>
                  <a:pt x="48197" y="1351765"/>
                </a:cubicBezTo>
                <a:cubicBezTo>
                  <a:pt x="65541" y="1354659"/>
                  <a:pt x="65541" y="1354659"/>
                  <a:pt x="65541" y="1354659"/>
                </a:cubicBezTo>
                <a:cubicBezTo>
                  <a:pt x="74213" y="1345976"/>
                  <a:pt x="74213" y="1345976"/>
                  <a:pt x="74213" y="1345976"/>
                </a:cubicBezTo>
                <a:cubicBezTo>
                  <a:pt x="74213" y="1348870"/>
                  <a:pt x="68431" y="1337292"/>
                  <a:pt x="79994" y="1348870"/>
                </a:cubicBezTo>
                <a:cubicBezTo>
                  <a:pt x="82885" y="1345976"/>
                  <a:pt x="82885" y="1345976"/>
                  <a:pt x="82885" y="1345976"/>
                </a:cubicBezTo>
                <a:cubicBezTo>
                  <a:pt x="77104" y="1343081"/>
                  <a:pt x="77104" y="1343081"/>
                  <a:pt x="77104" y="1343081"/>
                </a:cubicBezTo>
                <a:cubicBezTo>
                  <a:pt x="94448" y="1334397"/>
                  <a:pt x="94448" y="1334397"/>
                  <a:pt x="94448" y="1334397"/>
                </a:cubicBezTo>
                <a:close/>
                <a:moveTo>
                  <a:pt x="4837753" y="1334272"/>
                </a:moveTo>
                <a:lnTo>
                  <a:pt x="4838146" y="1334317"/>
                </a:lnTo>
                <a:lnTo>
                  <a:pt x="4838066" y="1334397"/>
                </a:lnTo>
                <a:close/>
                <a:moveTo>
                  <a:pt x="4863343" y="1333657"/>
                </a:moveTo>
                <a:lnTo>
                  <a:pt x="4864082" y="1334397"/>
                </a:lnTo>
                <a:cubicBezTo>
                  <a:pt x="4858301" y="1334397"/>
                  <a:pt x="4864082" y="1337292"/>
                  <a:pt x="4861192" y="1337292"/>
                </a:cubicBezTo>
                <a:lnTo>
                  <a:pt x="4858517" y="1337136"/>
                </a:lnTo>
                <a:close/>
                <a:moveTo>
                  <a:pt x="246822" y="1332336"/>
                </a:moveTo>
                <a:lnTo>
                  <a:pt x="246823" y="1332336"/>
                </a:lnTo>
                <a:lnTo>
                  <a:pt x="245848" y="1333312"/>
                </a:lnTo>
                <a:close/>
                <a:moveTo>
                  <a:pt x="242008" y="1331865"/>
                </a:moveTo>
                <a:lnTo>
                  <a:pt x="245536" y="1332210"/>
                </a:lnTo>
                <a:lnTo>
                  <a:pt x="245486" y="1332226"/>
                </a:lnTo>
                <a:lnTo>
                  <a:pt x="241073" y="1333699"/>
                </a:lnTo>
                <a:lnTo>
                  <a:pt x="240789" y="1333674"/>
                </a:lnTo>
                <a:cubicBezTo>
                  <a:pt x="238801" y="1332950"/>
                  <a:pt x="238350" y="1332046"/>
                  <a:pt x="242008" y="1331865"/>
                </a:cubicBezTo>
                <a:close/>
                <a:moveTo>
                  <a:pt x="247654" y="1331503"/>
                </a:moveTo>
                <a:lnTo>
                  <a:pt x="246822" y="1332336"/>
                </a:lnTo>
                <a:lnTo>
                  <a:pt x="245536" y="1332210"/>
                </a:lnTo>
                <a:close/>
                <a:moveTo>
                  <a:pt x="4843848" y="1328608"/>
                </a:moveTo>
                <a:lnTo>
                  <a:pt x="4841959" y="1336173"/>
                </a:lnTo>
                <a:lnTo>
                  <a:pt x="4840878" y="1336110"/>
                </a:lnTo>
                <a:lnTo>
                  <a:pt x="4839698" y="1335974"/>
                </a:lnTo>
                <a:lnTo>
                  <a:pt x="4839241" y="1334443"/>
                </a:lnTo>
                <a:lnTo>
                  <a:pt x="4838146" y="1334317"/>
                </a:lnTo>
                <a:lnTo>
                  <a:pt x="4843125" y="1329332"/>
                </a:lnTo>
                <a:cubicBezTo>
                  <a:pt x="4843848" y="1328608"/>
                  <a:pt x="4843848" y="1328608"/>
                  <a:pt x="4843848" y="1328608"/>
                </a:cubicBezTo>
                <a:close/>
                <a:moveTo>
                  <a:pt x="250545" y="1328608"/>
                </a:moveTo>
                <a:lnTo>
                  <a:pt x="249336" y="1332582"/>
                </a:lnTo>
                <a:lnTo>
                  <a:pt x="246823" y="1332336"/>
                </a:lnTo>
                <a:lnTo>
                  <a:pt x="247654" y="1331503"/>
                </a:lnTo>
                <a:lnTo>
                  <a:pt x="247654" y="1331503"/>
                </a:lnTo>
                <a:close/>
                <a:moveTo>
                  <a:pt x="119172" y="1326102"/>
                </a:moveTo>
                <a:lnTo>
                  <a:pt x="123355" y="1337292"/>
                </a:lnTo>
                <a:lnTo>
                  <a:pt x="115221" y="1340782"/>
                </a:lnTo>
                <a:lnTo>
                  <a:pt x="117229" y="1335392"/>
                </a:lnTo>
                <a:close/>
                <a:moveTo>
                  <a:pt x="257933" y="1323095"/>
                </a:moveTo>
                <a:lnTo>
                  <a:pt x="258594" y="1323379"/>
                </a:lnTo>
                <a:lnTo>
                  <a:pt x="256326" y="1324990"/>
                </a:lnTo>
                <a:cubicBezTo>
                  <a:pt x="254881" y="1325714"/>
                  <a:pt x="254520" y="1325533"/>
                  <a:pt x="257230" y="1323543"/>
                </a:cubicBezTo>
                <a:close/>
                <a:moveTo>
                  <a:pt x="4881426" y="1322819"/>
                </a:moveTo>
                <a:cubicBezTo>
                  <a:pt x="4887208" y="1322819"/>
                  <a:pt x="4887208" y="1322819"/>
                  <a:pt x="4887208" y="1322819"/>
                </a:cubicBezTo>
                <a:cubicBezTo>
                  <a:pt x="4887208" y="1334397"/>
                  <a:pt x="4887208" y="1334397"/>
                  <a:pt x="4887208" y="1334397"/>
                </a:cubicBezTo>
                <a:cubicBezTo>
                  <a:pt x="4869864" y="1331503"/>
                  <a:pt x="4869864" y="1331503"/>
                  <a:pt x="4869864" y="1331503"/>
                </a:cubicBezTo>
                <a:cubicBezTo>
                  <a:pt x="4869864" y="1337292"/>
                  <a:pt x="4869864" y="1337292"/>
                  <a:pt x="4869864" y="1337292"/>
                </a:cubicBezTo>
                <a:cubicBezTo>
                  <a:pt x="4863360" y="1339463"/>
                  <a:pt x="4869864" y="1330237"/>
                  <a:pt x="4866205" y="1331593"/>
                </a:cubicBezTo>
                <a:lnTo>
                  <a:pt x="4863343" y="1333657"/>
                </a:lnTo>
                <a:lnTo>
                  <a:pt x="4859024" y="1329332"/>
                </a:lnTo>
                <a:cubicBezTo>
                  <a:pt x="4858301" y="1328608"/>
                  <a:pt x="4858301" y="1328608"/>
                  <a:pt x="4858301" y="1328608"/>
                </a:cubicBezTo>
                <a:cubicBezTo>
                  <a:pt x="4881426" y="1322819"/>
                  <a:pt x="4881426" y="1322819"/>
                  <a:pt x="4881426" y="1322819"/>
                </a:cubicBezTo>
                <a:close/>
                <a:moveTo>
                  <a:pt x="118296" y="1320648"/>
                </a:moveTo>
                <a:lnTo>
                  <a:pt x="120068" y="1321818"/>
                </a:lnTo>
                <a:lnTo>
                  <a:pt x="119172" y="1326102"/>
                </a:lnTo>
                <a:lnTo>
                  <a:pt x="117302" y="1321101"/>
                </a:lnTo>
                <a:cubicBezTo>
                  <a:pt x="116670" y="1319020"/>
                  <a:pt x="117212" y="1319563"/>
                  <a:pt x="118296" y="1320648"/>
                </a:cubicBezTo>
                <a:close/>
                <a:moveTo>
                  <a:pt x="183770" y="1314135"/>
                </a:moveTo>
                <a:lnTo>
                  <a:pt x="189840" y="1314135"/>
                </a:lnTo>
                <a:cubicBezTo>
                  <a:pt x="184059" y="1315583"/>
                  <a:pt x="183336" y="1315583"/>
                  <a:pt x="183698" y="1314859"/>
                </a:cubicBezTo>
                <a:close/>
                <a:moveTo>
                  <a:pt x="266549" y="1306228"/>
                </a:moveTo>
                <a:lnTo>
                  <a:pt x="268857" y="1307384"/>
                </a:lnTo>
                <a:lnTo>
                  <a:pt x="266308" y="1307849"/>
                </a:lnTo>
                <a:cubicBezTo>
                  <a:pt x="264366" y="1308075"/>
                  <a:pt x="264456" y="1307803"/>
                  <a:pt x="265360" y="1307261"/>
                </a:cubicBezTo>
                <a:close/>
                <a:moveTo>
                  <a:pt x="259217" y="1305452"/>
                </a:moveTo>
                <a:cubicBezTo>
                  <a:pt x="262108" y="1317030"/>
                  <a:pt x="262108" y="1317030"/>
                  <a:pt x="262108" y="1317030"/>
                </a:cubicBezTo>
                <a:lnTo>
                  <a:pt x="261948" y="1320540"/>
                </a:lnTo>
                <a:lnTo>
                  <a:pt x="257933" y="1323095"/>
                </a:lnTo>
                <a:lnTo>
                  <a:pt x="253074" y="1321010"/>
                </a:lnTo>
                <a:cubicBezTo>
                  <a:pt x="250545" y="1319925"/>
                  <a:pt x="250545" y="1319925"/>
                  <a:pt x="250545" y="1319925"/>
                </a:cubicBezTo>
                <a:cubicBezTo>
                  <a:pt x="250545" y="1314135"/>
                  <a:pt x="250545" y="1314135"/>
                  <a:pt x="250545" y="1314135"/>
                </a:cubicBezTo>
                <a:cubicBezTo>
                  <a:pt x="247654" y="1311241"/>
                  <a:pt x="247654" y="1311241"/>
                  <a:pt x="247654" y="1311241"/>
                </a:cubicBezTo>
                <a:cubicBezTo>
                  <a:pt x="259217" y="1305452"/>
                  <a:pt x="259217" y="1305452"/>
                  <a:pt x="259217" y="1305452"/>
                </a:cubicBezTo>
                <a:close/>
                <a:moveTo>
                  <a:pt x="270780" y="1302557"/>
                </a:moveTo>
                <a:lnTo>
                  <a:pt x="266549" y="1306228"/>
                </a:lnTo>
                <a:lnTo>
                  <a:pt x="266444" y="1306175"/>
                </a:lnTo>
                <a:cubicBezTo>
                  <a:pt x="264998" y="1305452"/>
                  <a:pt x="264998" y="1305452"/>
                  <a:pt x="264998" y="1305452"/>
                </a:cubicBezTo>
                <a:cubicBezTo>
                  <a:pt x="270780" y="1302557"/>
                  <a:pt x="270780" y="1302557"/>
                  <a:pt x="270780" y="1302557"/>
                </a:cubicBezTo>
                <a:close/>
                <a:moveTo>
                  <a:pt x="279254" y="1280486"/>
                </a:moveTo>
                <a:lnTo>
                  <a:pt x="279090" y="1280667"/>
                </a:lnTo>
                <a:cubicBezTo>
                  <a:pt x="277826" y="1281933"/>
                  <a:pt x="278006" y="1281571"/>
                  <a:pt x="278729" y="1280848"/>
                </a:cubicBezTo>
                <a:close/>
                <a:moveTo>
                  <a:pt x="4770137" y="1254799"/>
                </a:moveTo>
                <a:lnTo>
                  <a:pt x="4770857" y="1255520"/>
                </a:lnTo>
                <a:cubicBezTo>
                  <a:pt x="4771580" y="1256244"/>
                  <a:pt x="4771580" y="1256244"/>
                  <a:pt x="4771580" y="1256244"/>
                </a:cubicBezTo>
                <a:lnTo>
                  <a:pt x="4770076" y="1256244"/>
                </a:lnTo>
                <a:lnTo>
                  <a:pt x="4770677" y="1255430"/>
                </a:lnTo>
                <a:close/>
                <a:moveTo>
                  <a:pt x="4770135" y="1254797"/>
                </a:moveTo>
                <a:lnTo>
                  <a:pt x="4770137" y="1254799"/>
                </a:lnTo>
                <a:lnTo>
                  <a:pt x="4770135" y="1254797"/>
                </a:lnTo>
                <a:close/>
                <a:moveTo>
                  <a:pt x="4782814" y="1250784"/>
                </a:moveTo>
                <a:lnTo>
                  <a:pt x="4784227" y="1251540"/>
                </a:lnTo>
                <a:cubicBezTo>
                  <a:pt x="4783143" y="1251902"/>
                  <a:pt x="4778807" y="1251902"/>
                  <a:pt x="4780252" y="1253349"/>
                </a:cubicBezTo>
                <a:cubicBezTo>
                  <a:pt x="4780252" y="1253349"/>
                  <a:pt x="4780252" y="1253349"/>
                  <a:pt x="4781697" y="1251902"/>
                </a:cubicBezTo>
                <a:close/>
                <a:moveTo>
                  <a:pt x="64354" y="1249436"/>
                </a:moveTo>
                <a:lnTo>
                  <a:pt x="65541" y="1250455"/>
                </a:lnTo>
                <a:cubicBezTo>
                  <a:pt x="65541" y="1250455"/>
                  <a:pt x="65541" y="1250455"/>
                  <a:pt x="62650" y="1250455"/>
                </a:cubicBezTo>
                <a:close/>
                <a:moveTo>
                  <a:pt x="4799490" y="1244088"/>
                </a:moveTo>
                <a:lnTo>
                  <a:pt x="4800487" y="1244666"/>
                </a:lnTo>
                <a:cubicBezTo>
                  <a:pt x="4794705" y="1246113"/>
                  <a:pt x="4797596" y="1245389"/>
                  <a:pt x="4799403" y="1244304"/>
                </a:cubicBezTo>
                <a:close/>
                <a:moveTo>
                  <a:pt x="4796298" y="1242237"/>
                </a:moveTo>
                <a:lnTo>
                  <a:pt x="4800081" y="1242630"/>
                </a:lnTo>
                <a:lnTo>
                  <a:pt x="4799490" y="1244088"/>
                </a:lnTo>
                <a:close/>
                <a:moveTo>
                  <a:pt x="326593" y="1235685"/>
                </a:moveTo>
                <a:lnTo>
                  <a:pt x="324483" y="1238424"/>
                </a:lnTo>
                <a:cubicBezTo>
                  <a:pt x="322451" y="1240867"/>
                  <a:pt x="325703" y="1235982"/>
                  <a:pt x="325703" y="1235982"/>
                </a:cubicBezTo>
                <a:close/>
                <a:moveTo>
                  <a:pt x="380272" y="1220662"/>
                </a:moveTo>
                <a:lnTo>
                  <a:pt x="371908" y="1225942"/>
                </a:lnTo>
                <a:cubicBezTo>
                  <a:pt x="369695" y="1226756"/>
                  <a:pt x="368882" y="1226213"/>
                  <a:pt x="368702" y="1225127"/>
                </a:cubicBezTo>
                <a:lnTo>
                  <a:pt x="368736" y="1224513"/>
                </a:lnTo>
                <a:close/>
                <a:moveTo>
                  <a:pt x="383516" y="1218615"/>
                </a:moveTo>
                <a:cubicBezTo>
                  <a:pt x="386407" y="1218615"/>
                  <a:pt x="386407" y="1218615"/>
                  <a:pt x="386407" y="1218615"/>
                </a:cubicBezTo>
                <a:lnTo>
                  <a:pt x="380272" y="1220662"/>
                </a:lnTo>
                <a:close/>
                <a:moveTo>
                  <a:pt x="13508" y="1212825"/>
                </a:moveTo>
                <a:cubicBezTo>
                  <a:pt x="19290" y="1212825"/>
                  <a:pt x="19290" y="1212825"/>
                  <a:pt x="19290" y="1212825"/>
                </a:cubicBezTo>
                <a:cubicBezTo>
                  <a:pt x="13508" y="1215720"/>
                  <a:pt x="13508" y="1215720"/>
                  <a:pt x="13508" y="1215720"/>
                </a:cubicBezTo>
                <a:lnTo>
                  <a:pt x="13508" y="1214996"/>
                </a:lnTo>
                <a:cubicBezTo>
                  <a:pt x="13508" y="1212825"/>
                  <a:pt x="13508" y="1212825"/>
                  <a:pt x="13508" y="1212825"/>
                </a:cubicBezTo>
                <a:close/>
                <a:moveTo>
                  <a:pt x="4634634" y="1194734"/>
                </a:moveTo>
                <a:cubicBezTo>
                  <a:pt x="4634995" y="1194734"/>
                  <a:pt x="4635718" y="1195458"/>
                  <a:pt x="4635718" y="1195458"/>
                </a:cubicBezTo>
                <a:lnTo>
                  <a:pt x="4634851" y="1195458"/>
                </a:lnTo>
                <a:close/>
                <a:moveTo>
                  <a:pt x="418205" y="1183880"/>
                </a:moveTo>
                <a:lnTo>
                  <a:pt x="418205" y="1184337"/>
                </a:lnTo>
                <a:lnTo>
                  <a:pt x="414230" y="1184965"/>
                </a:lnTo>
                <a:cubicBezTo>
                  <a:pt x="415314" y="1183880"/>
                  <a:pt x="418205" y="1182432"/>
                  <a:pt x="418205" y="1183880"/>
                </a:cubicBezTo>
                <a:close/>
                <a:moveTo>
                  <a:pt x="27962" y="1163618"/>
                </a:moveTo>
                <a:cubicBezTo>
                  <a:pt x="33743" y="1166512"/>
                  <a:pt x="33743" y="1166512"/>
                  <a:pt x="33743" y="1166512"/>
                </a:cubicBezTo>
                <a:cubicBezTo>
                  <a:pt x="30853" y="1178091"/>
                  <a:pt x="30853" y="1178091"/>
                  <a:pt x="30853" y="1178091"/>
                </a:cubicBezTo>
                <a:cubicBezTo>
                  <a:pt x="39525" y="1195458"/>
                  <a:pt x="39525" y="1195458"/>
                  <a:pt x="39525" y="1195458"/>
                </a:cubicBezTo>
                <a:cubicBezTo>
                  <a:pt x="39525" y="1212825"/>
                  <a:pt x="39525" y="1212825"/>
                  <a:pt x="39525" y="1212825"/>
                </a:cubicBezTo>
                <a:cubicBezTo>
                  <a:pt x="10618" y="1195458"/>
                  <a:pt x="10618" y="1195458"/>
                  <a:pt x="10618" y="1195458"/>
                </a:cubicBezTo>
                <a:cubicBezTo>
                  <a:pt x="10618" y="1172301"/>
                  <a:pt x="10618" y="1172301"/>
                  <a:pt x="10618" y="1172301"/>
                </a:cubicBezTo>
                <a:cubicBezTo>
                  <a:pt x="16399" y="1169407"/>
                  <a:pt x="16399" y="1169407"/>
                  <a:pt x="16399" y="1169407"/>
                </a:cubicBezTo>
                <a:cubicBezTo>
                  <a:pt x="19290" y="1175196"/>
                  <a:pt x="19290" y="1175196"/>
                  <a:pt x="19290" y="1175196"/>
                </a:cubicBezTo>
                <a:cubicBezTo>
                  <a:pt x="25071" y="1175196"/>
                  <a:pt x="25071" y="1175196"/>
                  <a:pt x="25071" y="1175196"/>
                </a:cubicBezTo>
                <a:cubicBezTo>
                  <a:pt x="27962" y="1169407"/>
                  <a:pt x="27962" y="1169407"/>
                  <a:pt x="27962" y="1169407"/>
                </a:cubicBezTo>
                <a:cubicBezTo>
                  <a:pt x="27962" y="1163618"/>
                  <a:pt x="27962" y="1163618"/>
                  <a:pt x="27962" y="1163618"/>
                </a:cubicBezTo>
                <a:close/>
                <a:moveTo>
                  <a:pt x="4670948" y="1150411"/>
                </a:moveTo>
                <a:lnTo>
                  <a:pt x="4671852" y="1150592"/>
                </a:lnTo>
                <a:cubicBezTo>
                  <a:pt x="4671129" y="1151316"/>
                  <a:pt x="4668961" y="1152039"/>
                  <a:pt x="4670406" y="1152039"/>
                </a:cubicBezTo>
                <a:cubicBezTo>
                  <a:pt x="4670406" y="1152039"/>
                  <a:pt x="4670406" y="1152039"/>
                  <a:pt x="4670767" y="1150954"/>
                </a:cubicBezTo>
                <a:close/>
                <a:moveTo>
                  <a:pt x="345576" y="1097042"/>
                </a:moveTo>
                <a:cubicBezTo>
                  <a:pt x="345937" y="1099213"/>
                  <a:pt x="344492" y="1104279"/>
                  <a:pt x="343047" y="1102832"/>
                </a:cubicBezTo>
                <a:lnTo>
                  <a:pt x="340384" y="1102832"/>
                </a:lnTo>
                <a:lnTo>
                  <a:pt x="343453" y="1097133"/>
                </a:lnTo>
                <a:cubicBezTo>
                  <a:pt x="344763" y="1095595"/>
                  <a:pt x="345395" y="1095957"/>
                  <a:pt x="345576" y="1097042"/>
                </a:cubicBezTo>
                <a:close/>
                <a:moveTo>
                  <a:pt x="276561" y="1088359"/>
                </a:moveTo>
                <a:lnTo>
                  <a:pt x="280451" y="1090307"/>
                </a:lnTo>
                <a:lnTo>
                  <a:pt x="280536" y="1090530"/>
                </a:lnTo>
                <a:cubicBezTo>
                  <a:pt x="278729" y="1092701"/>
                  <a:pt x="273670" y="1094148"/>
                  <a:pt x="276561" y="1088359"/>
                </a:cubicBezTo>
                <a:close/>
                <a:moveTo>
                  <a:pt x="319921" y="1056519"/>
                </a:moveTo>
                <a:lnTo>
                  <a:pt x="318036" y="1058406"/>
                </a:lnTo>
                <a:lnTo>
                  <a:pt x="315947" y="1057966"/>
                </a:lnTo>
                <a:cubicBezTo>
                  <a:pt x="317031" y="1057242"/>
                  <a:pt x="319921" y="1056519"/>
                  <a:pt x="319921" y="1056519"/>
                </a:cubicBezTo>
                <a:close/>
                <a:moveTo>
                  <a:pt x="409533" y="1004416"/>
                </a:moveTo>
                <a:cubicBezTo>
                  <a:pt x="409533" y="1004416"/>
                  <a:pt x="409533" y="1004416"/>
                  <a:pt x="408449" y="1004778"/>
                </a:cubicBezTo>
                <a:lnTo>
                  <a:pt x="404655" y="1006045"/>
                </a:lnTo>
                <a:lnTo>
                  <a:pt x="404474" y="1005864"/>
                </a:lnTo>
                <a:cubicBezTo>
                  <a:pt x="405919" y="1004416"/>
                  <a:pt x="410978" y="1002969"/>
                  <a:pt x="409533" y="1004416"/>
                </a:cubicBezTo>
                <a:close/>
                <a:moveTo>
                  <a:pt x="457307" y="970620"/>
                </a:moveTo>
                <a:lnTo>
                  <a:pt x="456868" y="971852"/>
                </a:lnTo>
                <a:cubicBezTo>
                  <a:pt x="456326" y="972576"/>
                  <a:pt x="456055" y="972757"/>
                  <a:pt x="456642" y="971671"/>
                </a:cubicBezTo>
                <a:close/>
                <a:moveTo>
                  <a:pt x="458674" y="966787"/>
                </a:moveTo>
                <a:lnTo>
                  <a:pt x="459733" y="966787"/>
                </a:lnTo>
                <a:lnTo>
                  <a:pt x="457307" y="970620"/>
                </a:lnTo>
                <a:close/>
                <a:moveTo>
                  <a:pt x="4635718" y="937841"/>
                </a:moveTo>
                <a:cubicBezTo>
                  <a:pt x="4635718" y="937841"/>
                  <a:pt x="4635718" y="937841"/>
                  <a:pt x="4636441" y="938565"/>
                </a:cubicBezTo>
                <a:lnTo>
                  <a:pt x="4639091" y="941218"/>
                </a:lnTo>
                <a:lnTo>
                  <a:pt x="4638835" y="941505"/>
                </a:lnTo>
                <a:cubicBezTo>
                  <a:pt x="4638067" y="941640"/>
                  <a:pt x="4637163" y="940736"/>
                  <a:pt x="4635718" y="937841"/>
                </a:cubicBezTo>
                <a:close/>
                <a:moveTo>
                  <a:pt x="474078" y="928819"/>
                </a:moveTo>
                <a:lnTo>
                  <a:pt x="475567" y="932821"/>
                </a:lnTo>
                <a:cubicBezTo>
                  <a:pt x="476380" y="935670"/>
                  <a:pt x="473128" y="929157"/>
                  <a:pt x="473128" y="929157"/>
                </a:cubicBezTo>
                <a:close/>
                <a:moveTo>
                  <a:pt x="512466" y="924879"/>
                </a:moveTo>
                <a:lnTo>
                  <a:pt x="513597" y="925499"/>
                </a:lnTo>
                <a:lnTo>
                  <a:pt x="513597" y="926263"/>
                </a:lnTo>
                <a:cubicBezTo>
                  <a:pt x="513597" y="926263"/>
                  <a:pt x="513597" y="926263"/>
                  <a:pt x="512513" y="926263"/>
                </a:cubicBezTo>
                <a:lnTo>
                  <a:pt x="511429" y="926263"/>
                </a:lnTo>
                <a:close/>
                <a:moveTo>
                  <a:pt x="2278751" y="860746"/>
                </a:moveTo>
                <a:lnTo>
                  <a:pt x="2276917" y="862582"/>
                </a:lnTo>
                <a:lnTo>
                  <a:pt x="2276107" y="861820"/>
                </a:lnTo>
                <a:close/>
                <a:moveTo>
                  <a:pt x="2274659" y="860457"/>
                </a:moveTo>
                <a:lnTo>
                  <a:pt x="2276107" y="861820"/>
                </a:lnTo>
                <a:lnTo>
                  <a:pt x="2273253" y="862980"/>
                </a:lnTo>
                <a:lnTo>
                  <a:pt x="2271135" y="862582"/>
                </a:lnTo>
                <a:lnTo>
                  <a:pt x="2270879" y="863609"/>
                </a:lnTo>
                <a:lnTo>
                  <a:pt x="2269690" y="862944"/>
                </a:lnTo>
                <a:cubicBezTo>
                  <a:pt x="2270774" y="862040"/>
                  <a:pt x="2272942" y="860864"/>
                  <a:pt x="2274659" y="860457"/>
                </a:cubicBezTo>
                <a:close/>
                <a:moveTo>
                  <a:pt x="2279808" y="859688"/>
                </a:moveTo>
                <a:lnTo>
                  <a:pt x="2280255" y="860135"/>
                </a:lnTo>
                <a:lnTo>
                  <a:pt x="2278751" y="860746"/>
                </a:lnTo>
                <a:close/>
                <a:moveTo>
                  <a:pt x="4560560" y="842320"/>
                </a:moveTo>
                <a:cubicBezTo>
                  <a:pt x="4572123" y="845215"/>
                  <a:pt x="4572123" y="845215"/>
                  <a:pt x="4572123" y="845215"/>
                </a:cubicBezTo>
                <a:cubicBezTo>
                  <a:pt x="4572123" y="848109"/>
                  <a:pt x="4572123" y="848109"/>
                  <a:pt x="4572123" y="848109"/>
                </a:cubicBezTo>
                <a:cubicBezTo>
                  <a:pt x="4560560" y="842320"/>
                  <a:pt x="4560560" y="842320"/>
                  <a:pt x="4560560" y="842320"/>
                </a:cubicBezTo>
                <a:close/>
                <a:moveTo>
                  <a:pt x="4537435" y="835446"/>
                </a:moveTo>
                <a:cubicBezTo>
                  <a:pt x="4535989" y="836531"/>
                  <a:pt x="4531653" y="839426"/>
                  <a:pt x="4531653" y="839426"/>
                </a:cubicBezTo>
                <a:lnTo>
                  <a:pt x="4533368" y="837709"/>
                </a:lnTo>
                <a:lnTo>
                  <a:pt x="4536532" y="835762"/>
                </a:lnTo>
                <a:cubicBezTo>
                  <a:pt x="4538158" y="834812"/>
                  <a:pt x="4538158" y="834903"/>
                  <a:pt x="4537435" y="835446"/>
                </a:cubicBezTo>
                <a:close/>
                <a:moveTo>
                  <a:pt x="4533914" y="808238"/>
                </a:moveTo>
                <a:lnTo>
                  <a:pt x="4538519" y="811927"/>
                </a:lnTo>
                <a:cubicBezTo>
                  <a:pt x="4540326" y="813375"/>
                  <a:pt x="4540326" y="813375"/>
                  <a:pt x="4540326" y="813375"/>
                </a:cubicBezTo>
                <a:cubicBezTo>
                  <a:pt x="4528762" y="810480"/>
                  <a:pt x="4528762" y="810480"/>
                  <a:pt x="4528762" y="810480"/>
                </a:cubicBezTo>
                <a:lnTo>
                  <a:pt x="4533222" y="808495"/>
                </a:lnTo>
                <a:close/>
                <a:moveTo>
                  <a:pt x="4535266" y="807585"/>
                </a:moveTo>
                <a:cubicBezTo>
                  <a:pt x="4536351" y="807224"/>
                  <a:pt x="4536531" y="807224"/>
                  <a:pt x="4534453" y="808038"/>
                </a:cubicBezTo>
                <a:lnTo>
                  <a:pt x="4533914" y="808238"/>
                </a:lnTo>
                <a:lnTo>
                  <a:pt x="4533873" y="808206"/>
                </a:lnTo>
                <a:close/>
                <a:moveTo>
                  <a:pt x="4307986" y="792389"/>
                </a:moveTo>
                <a:cubicBezTo>
                  <a:pt x="4308347" y="792389"/>
                  <a:pt x="4309070" y="793113"/>
                  <a:pt x="4309070" y="793113"/>
                </a:cubicBezTo>
                <a:lnTo>
                  <a:pt x="4308316" y="793490"/>
                </a:lnTo>
                <a:close/>
                <a:moveTo>
                  <a:pt x="2844214" y="765252"/>
                </a:moveTo>
                <a:cubicBezTo>
                  <a:pt x="2844937" y="765614"/>
                  <a:pt x="2846382" y="767061"/>
                  <a:pt x="2846382" y="767061"/>
                </a:cubicBezTo>
                <a:lnTo>
                  <a:pt x="2845048" y="767061"/>
                </a:lnTo>
                <a:close/>
                <a:moveTo>
                  <a:pt x="531787" y="744083"/>
                </a:moveTo>
                <a:lnTo>
                  <a:pt x="528051" y="749694"/>
                </a:lnTo>
                <a:cubicBezTo>
                  <a:pt x="528051" y="749694"/>
                  <a:pt x="528051" y="749694"/>
                  <a:pt x="522269" y="746799"/>
                </a:cubicBezTo>
                <a:cubicBezTo>
                  <a:pt x="522269" y="746799"/>
                  <a:pt x="522269" y="746799"/>
                  <a:pt x="520463" y="746076"/>
                </a:cubicBezTo>
                <a:lnTo>
                  <a:pt x="519914" y="745856"/>
                </a:lnTo>
                <a:close/>
                <a:moveTo>
                  <a:pt x="511429" y="742457"/>
                </a:moveTo>
                <a:lnTo>
                  <a:pt x="519914" y="745856"/>
                </a:lnTo>
                <a:lnTo>
                  <a:pt x="513597" y="746799"/>
                </a:lnTo>
                <a:close/>
                <a:moveTo>
                  <a:pt x="2288480" y="741010"/>
                </a:moveTo>
                <a:cubicBezTo>
                  <a:pt x="2288480" y="741010"/>
                  <a:pt x="2288480" y="741010"/>
                  <a:pt x="2288480" y="741734"/>
                </a:cubicBezTo>
                <a:lnTo>
                  <a:pt x="2288480" y="746267"/>
                </a:lnTo>
                <a:lnTo>
                  <a:pt x="2285115" y="747796"/>
                </a:lnTo>
                <a:lnTo>
                  <a:pt x="2284210" y="744172"/>
                </a:lnTo>
                <a:lnTo>
                  <a:pt x="2285815" y="742231"/>
                </a:lnTo>
                <a:cubicBezTo>
                  <a:pt x="2287215" y="741010"/>
                  <a:pt x="2288480" y="740287"/>
                  <a:pt x="2288480" y="741010"/>
                </a:cubicBezTo>
                <a:close/>
                <a:moveTo>
                  <a:pt x="510707" y="741010"/>
                </a:moveTo>
                <a:cubicBezTo>
                  <a:pt x="510707" y="741010"/>
                  <a:pt x="510707" y="741010"/>
                  <a:pt x="511068" y="741734"/>
                </a:cubicBezTo>
                <a:lnTo>
                  <a:pt x="511429" y="742457"/>
                </a:lnTo>
                <a:lnTo>
                  <a:pt x="509701" y="741765"/>
                </a:lnTo>
                <a:close/>
                <a:moveTo>
                  <a:pt x="2956229" y="741010"/>
                </a:moveTo>
                <a:lnTo>
                  <a:pt x="2956228" y="741010"/>
                </a:lnTo>
                <a:lnTo>
                  <a:pt x="2956228" y="741010"/>
                </a:lnTo>
                <a:close/>
                <a:moveTo>
                  <a:pt x="2959119" y="738116"/>
                </a:moveTo>
                <a:cubicBezTo>
                  <a:pt x="2959119" y="739563"/>
                  <a:pt x="2960564" y="739563"/>
                  <a:pt x="2960925" y="739563"/>
                </a:cubicBezTo>
                <a:lnTo>
                  <a:pt x="2956229" y="741010"/>
                </a:lnTo>
                <a:lnTo>
                  <a:pt x="2958035" y="739201"/>
                </a:lnTo>
                <a:cubicBezTo>
                  <a:pt x="2959119" y="738116"/>
                  <a:pt x="2959119" y="738116"/>
                  <a:pt x="2959119" y="738116"/>
                </a:cubicBezTo>
                <a:close/>
                <a:moveTo>
                  <a:pt x="3628064" y="736918"/>
                </a:moveTo>
                <a:lnTo>
                  <a:pt x="3625422" y="739563"/>
                </a:lnTo>
                <a:cubicBezTo>
                  <a:pt x="3623977" y="741010"/>
                  <a:pt x="3623977" y="741010"/>
                  <a:pt x="3623977" y="741010"/>
                </a:cubicBezTo>
                <a:cubicBezTo>
                  <a:pt x="3622532" y="741010"/>
                  <a:pt x="3624519" y="739382"/>
                  <a:pt x="3627365" y="737392"/>
                </a:cubicBezTo>
                <a:close/>
                <a:moveTo>
                  <a:pt x="2881070" y="735221"/>
                </a:moveTo>
                <a:lnTo>
                  <a:pt x="2880504" y="735977"/>
                </a:lnTo>
                <a:lnTo>
                  <a:pt x="2876599" y="736442"/>
                </a:lnTo>
                <a:cubicBezTo>
                  <a:pt x="2872398" y="736849"/>
                  <a:pt x="2883238" y="735221"/>
                  <a:pt x="2881070" y="735221"/>
                </a:cubicBezTo>
                <a:close/>
                <a:moveTo>
                  <a:pt x="510707" y="732327"/>
                </a:moveTo>
                <a:cubicBezTo>
                  <a:pt x="504925" y="738116"/>
                  <a:pt x="504925" y="738116"/>
                  <a:pt x="504925" y="738116"/>
                </a:cubicBezTo>
                <a:cubicBezTo>
                  <a:pt x="507816" y="741010"/>
                  <a:pt x="507816" y="741010"/>
                  <a:pt x="507816" y="741010"/>
                </a:cubicBezTo>
                <a:lnTo>
                  <a:pt x="509701" y="741765"/>
                </a:lnTo>
                <a:lnTo>
                  <a:pt x="500589" y="748609"/>
                </a:lnTo>
                <a:cubicBezTo>
                  <a:pt x="499144" y="749694"/>
                  <a:pt x="499144" y="749694"/>
                  <a:pt x="499144" y="749694"/>
                </a:cubicBezTo>
                <a:cubicBezTo>
                  <a:pt x="496253" y="746799"/>
                  <a:pt x="496253" y="746799"/>
                  <a:pt x="496253" y="746799"/>
                </a:cubicBezTo>
                <a:cubicBezTo>
                  <a:pt x="487581" y="752589"/>
                  <a:pt x="487581" y="752589"/>
                  <a:pt x="487581" y="752589"/>
                </a:cubicBezTo>
                <a:cubicBezTo>
                  <a:pt x="510707" y="732327"/>
                  <a:pt x="510707" y="732327"/>
                  <a:pt x="510707" y="732327"/>
                </a:cubicBezTo>
                <a:close/>
                <a:moveTo>
                  <a:pt x="3634140" y="731241"/>
                </a:moveTo>
                <a:cubicBezTo>
                  <a:pt x="3638160" y="729613"/>
                  <a:pt x="3637889" y="730156"/>
                  <a:pt x="3635902" y="731603"/>
                </a:cubicBezTo>
                <a:lnTo>
                  <a:pt x="3628064" y="736918"/>
                </a:lnTo>
                <a:lnTo>
                  <a:pt x="3633387" y="731588"/>
                </a:lnTo>
                <a:close/>
                <a:moveTo>
                  <a:pt x="2224884" y="729432"/>
                </a:moveTo>
                <a:cubicBezTo>
                  <a:pt x="2224884" y="729432"/>
                  <a:pt x="2224884" y="729432"/>
                  <a:pt x="2222716" y="731241"/>
                </a:cubicBezTo>
                <a:lnTo>
                  <a:pt x="2216644" y="736308"/>
                </a:lnTo>
                <a:lnTo>
                  <a:pt x="2216573" y="736307"/>
                </a:lnTo>
                <a:cubicBezTo>
                  <a:pt x="2218380" y="733774"/>
                  <a:pt x="2224884" y="727985"/>
                  <a:pt x="2224884" y="729432"/>
                </a:cubicBezTo>
                <a:close/>
                <a:moveTo>
                  <a:pt x="560716" y="726827"/>
                </a:moveTo>
                <a:lnTo>
                  <a:pt x="562378" y="726899"/>
                </a:lnTo>
                <a:cubicBezTo>
                  <a:pt x="562016" y="727985"/>
                  <a:pt x="559848" y="729432"/>
                  <a:pt x="559848" y="729432"/>
                </a:cubicBezTo>
                <a:cubicBezTo>
                  <a:pt x="559848" y="729432"/>
                  <a:pt x="559848" y="729432"/>
                  <a:pt x="560210" y="728347"/>
                </a:cubicBezTo>
                <a:close/>
                <a:moveTo>
                  <a:pt x="3745386" y="720748"/>
                </a:moveTo>
                <a:lnTo>
                  <a:pt x="3746728" y="720748"/>
                </a:lnTo>
                <a:lnTo>
                  <a:pt x="3746877" y="721155"/>
                </a:lnTo>
                <a:cubicBezTo>
                  <a:pt x="3747103" y="723010"/>
                  <a:pt x="3746290" y="723100"/>
                  <a:pt x="3745025" y="722557"/>
                </a:cubicBezTo>
                <a:lnTo>
                  <a:pt x="3743227" y="721613"/>
                </a:lnTo>
                <a:close/>
                <a:moveTo>
                  <a:pt x="2245059" y="718909"/>
                </a:moveTo>
                <a:lnTo>
                  <a:pt x="2240693" y="722331"/>
                </a:lnTo>
                <a:cubicBezTo>
                  <a:pt x="2236899" y="725135"/>
                  <a:pt x="2241416" y="721246"/>
                  <a:pt x="2244848" y="718984"/>
                </a:cubicBezTo>
                <a:close/>
                <a:moveTo>
                  <a:pt x="3725151" y="714959"/>
                </a:moveTo>
                <a:cubicBezTo>
                  <a:pt x="3736714" y="720748"/>
                  <a:pt x="3736714" y="720748"/>
                  <a:pt x="3736714" y="720748"/>
                </a:cubicBezTo>
                <a:cubicBezTo>
                  <a:pt x="3737437" y="719301"/>
                  <a:pt x="3738882" y="719482"/>
                  <a:pt x="3740463" y="720160"/>
                </a:cubicBezTo>
                <a:lnTo>
                  <a:pt x="3743227" y="721613"/>
                </a:lnTo>
                <a:lnTo>
                  <a:pt x="3732740" y="725814"/>
                </a:lnTo>
                <a:cubicBezTo>
                  <a:pt x="3730933" y="726537"/>
                  <a:pt x="3730933" y="726537"/>
                  <a:pt x="3730933" y="726537"/>
                </a:cubicBezTo>
                <a:cubicBezTo>
                  <a:pt x="3722261" y="726537"/>
                  <a:pt x="3722261" y="726537"/>
                  <a:pt x="3722261" y="726537"/>
                </a:cubicBezTo>
                <a:cubicBezTo>
                  <a:pt x="3725151" y="717854"/>
                  <a:pt x="3725151" y="717854"/>
                  <a:pt x="3725151" y="717854"/>
                </a:cubicBezTo>
                <a:cubicBezTo>
                  <a:pt x="3725151" y="714959"/>
                  <a:pt x="3725151" y="714959"/>
                  <a:pt x="3725151" y="714959"/>
                </a:cubicBezTo>
                <a:close/>
                <a:moveTo>
                  <a:pt x="3742496" y="709170"/>
                </a:moveTo>
                <a:cubicBezTo>
                  <a:pt x="3751168" y="720748"/>
                  <a:pt x="3751168" y="720748"/>
                  <a:pt x="3751168" y="720748"/>
                </a:cubicBezTo>
                <a:lnTo>
                  <a:pt x="3746728" y="720748"/>
                </a:lnTo>
                <a:close/>
                <a:moveTo>
                  <a:pt x="2360924" y="707586"/>
                </a:moveTo>
                <a:lnTo>
                  <a:pt x="2362915" y="708085"/>
                </a:lnTo>
                <a:cubicBezTo>
                  <a:pt x="2362915" y="709894"/>
                  <a:pt x="2359302" y="713512"/>
                  <a:pt x="2357856" y="714959"/>
                </a:cubicBezTo>
                <a:close/>
                <a:moveTo>
                  <a:pt x="2378713" y="696016"/>
                </a:moveTo>
                <a:lnTo>
                  <a:pt x="2380891" y="696325"/>
                </a:lnTo>
                <a:cubicBezTo>
                  <a:pt x="2382427" y="696687"/>
                  <a:pt x="2382066" y="696868"/>
                  <a:pt x="2380982" y="696868"/>
                </a:cubicBezTo>
                <a:close/>
                <a:moveTo>
                  <a:pt x="2927798" y="674674"/>
                </a:moveTo>
                <a:lnTo>
                  <a:pt x="2928767" y="675159"/>
                </a:lnTo>
                <a:lnTo>
                  <a:pt x="2930311" y="675932"/>
                </a:lnTo>
                <a:lnTo>
                  <a:pt x="2928045" y="675883"/>
                </a:lnTo>
                <a:close/>
                <a:moveTo>
                  <a:pt x="334863" y="674533"/>
                </a:moveTo>
                <a:lnTo>
                  <a:pt x="335689" y="674698"/>
                </a:lnTo>
                <a:lnTo>
                  <a:pt x="333652" y="675973"/>
                </a:lnTo>
                <a:cubicBezTo>
                  <a:pt x="330581" y="677873"/>
                  <a:pt x="330762" y="677692"/>
                  <a:pt x="332207" y="676606"/>
                </a:cubicBezTo>
                <a:close/>
                <a:moveTo>
                  <a:pt x="2927322" y="672337"/>
                </a:moveTo>
                <a:lnTo>
                  <a:pt x="2927798" y="674674"/>
                </a:lnTo>
                <a:lnTo>
                  <a:pt x="2927322" y="674435"/>
                </a:lnTo>
                <a:close/>
                <a:moveTo>
                  <a:pt x="2927322" y="668646"/>
                </a:moveTo>
                <a:cubicBezTo>
                  <a:pt x="2927322" y="668646"/>
                  <a:pt x="2927322" y="668646"/>
                  <a:pt x="2927322" y="669370"/>
                </a:cubicBezTo>
                <a:lnTo>
                  <a:pt x="2927322" y="672337"/>
                </a:lnTo>
                <a:lnTo>
                  <a:pt x="2927141" y="671450"/>
                </a:lnTo>
                <a:cubicBezTo>
                  <a:pt x="2927141" y="669913"/>
                  <a:pt x="2927322" y="668646"/>
                  <a:pt x="2927322" y="668646"/>
                </a:cubicBezTo>
                <a:close/>
                <a:moveTo>
                  <a:pt x="340156" y="668646"/>
                </a:moveTo>
                <a:cubicBezTo>
                  <a:pt x="341602" y="668646"/>
                  <a:pt x="340337" y="670093"/>
                  <a:pt x="338350" y="671812"/>
                </a:cubicBezTo>
                <a:lnTo>
                  <a:pt x="334863" y="674533"/>
                </a:lnTo>
                <a:lnTo>
                  <a:pt x="334375" y="674435"/>
                </a:lnTo>
                <a:cubicBezTo>
                  <a:pt x="340156" y="668646"/>
                  <a:pt x="340156" y="668646"/>
                  <a:pt x="340156" y="668646"/>
                </a:cubicBezTo>
                <a:close/>
                <a:moveTo>
                  <a:pt x="2934176" y="658142"/>
                </a:moveTo>
                <a:lnTo>
                  <a:pt x="2934187" y="658153"/>
                </a:lnTo>
                <a:cubicBezTo>
                  <a:pt x="2935271" y="659239"/>
                  <a:pt x="2937439" y="661410"/>
                  <a:pt x="2941775" y="665751"/>
                </a:cubicBezTo>
                <a:lnTo>
                  <a:pt x="2940607" y="666998"/>
                </a:lnTo>
                <a:lnTo>
                  <a:pt x="2934051" y="662043"/>
                </a:lnTo>
                <a:close/>
                <a:moveTo>
                  <a:pt x="2933103" y="657068"/>
                </a:moveTo>
                <a:cubicBezTo>
                  <a:pt x="2947556" y="657068"/>
                  <a:pt x="2947556" y="657068"/>
                  <a:pt x="2947556" y="657068"/>
                </a:cubicBezTo>
                <a:cubicBezTo>
                  <a:pt x="2941775" y="662857"/>
                  <a:pt x="2941775" y="662857"/>
                  <a:pt x="2941775" y="662857"/>
                </a:cubicBezTo>
                <a:cubicBezTo>
                  <a:pt x="2944666" y="659962"/>
                  <a:pt x="2937439" y="657068"/>
                  <a:pt x="2934187" y="657791"/>
                </a:cubicBezTo>
                <a:lnTo>
                  <a:pt x="2934176" y="658142"/>
                </a:lnTo>
                <a:close/>
                <a:moveTo>
                  <a:pt x="2340873" y="648384"/>
                </a:moveTo>
                <a:lnTo>
                  <a:pt x="2342318" y="648384"/>
                </a:lnTo>
                <a:cubicBezTo>
                  <a:pt x="2343402" y="648384"/>
                  <a:pt x="2343402" y="648384"/>
                  <a:pt x="2343402" y="648384"/>
                </a:cubicBezTo>
                <a:lnTo>
                  <a:pt x="2341564" y="650225"/>
                </a:lnTo>
                <a:lnTo>
                  <a:pt x="2340918" y="648836"/>
                </a:lnTo>
                <a:close/>
                <a:moveTo>
                  <a:pt x="2340873" y="648384"/>
                </a:moveTo>
                <a:lnTo>
                  <a:pt x="2340873" y="648384"/>
                </a:lnTo>
                <a:lnTo>
                  <a:pt x="2340873" y="648384"/>
                </a:lnTo>
                <a:close/>
                <a:moveTo>
                  <a:pt x="2426510" y="644766"/>
                </a:moveTo>
                <a:cubicBezTo>
                  <a:pt x="2429401" y="642595"/>
                  <a:pt x="2428678" y="644042"/>
                  <a:pt x="2415670" y="662857"/>
                </a:cubicBezTo>
                <a:cubicBezTo>
                  <a:pt x="2418560" y="662857"/>
                  <a:pt x="2418560" y="662857"/>
                  <a:pt x="2418560" y="662857"/>
                </a:cubicBezTo>
                <a:cubicBezTo>
                  <a:pt x="2415670" y="668646"/>
                  <a:pt x="2415670" y="668646"/>
                  <a:pt x="2415670" y="668646"/>
                </a:cubicBezTo>
                <a:cubicBezTo>
                  <a:pt x="2406998" y="671541"/>
                  <a:pt x="2406998" y="671541"/>
                  <a:pt x="2406998" y="671541"/>
                </a:cubicBezTo>
                <a:cubicBezTo>
                  <a:pt x="2392544" y="668646"/>
                  <a:pt x="2392544" y="668646"/>
                  <a:pt x="2392544" y="668646"/>
                </a:cubicBezTo>
                <a:cubicBezTo>
                  <a:pt x="2398326" y="657068"/>
                  <a:pt x="2398326" y="657068"/>
                  <a:pt x="2398326" y="657068"/>
                </a:cubicBezTo>
                <a:cubicBezTo>
                  <a:pt x="2415670" y="648384"/>
                  <a:pt x="2415670" y="648384"/>
                  <a:pt x="2415670" y="648384"/>
                </a:cubicBezTo>
                <a:cubicBezTo>
                  <a:pt x="2417115" y="652726"/>
                  <a:pt x="2423619" y="646937"/>
                  <a:pt x="2426510" y="644766"/>
                </a:cubicBezTo>
                <a:close/>
                <a:moveTo>
                  <a:pt x="2958396" y="620705"/>
                </a:moveTo>
                <a:lnTo>
                  <a:pt x="2959119" y="620886"/>
                </a:lnTo>
                <a:cubicBezTo>
                  <a:pt x="2958396" y="621609"/>
                  <a:pt x="2956228" y="622333"/>
                  <a:pt x="2956228" y="622333"/>
                </a:cubicBezTo>
                <a:cubicBezTo>
                  <a:pt x="2956228" y="622333"/>
                  <a:pt x="2956228" y="622333"/>
                  <a:pt x="2957673" y="621247"/>
                </a:cubicBezTo>
                <a:close/>
                <a:moveTo>
                  <a:pt x="2954399" y="619704"/>
                </a:moveTo>
                <a:lnTo>
                  <a:pt x="2956312" y="620183"/>
                </a:lnTo>
                <a:lnTo>
                  <a:pt x="2954918" y="620976"/>
                </a:lnTo>
                <a:close/>
                <a:moveTo>
                  <a:pt x="2463246" y="616784"/>
                </a:moveTo>
                <a:lnTo>
                  <a:pt x="2463547" y="617162"/>
                </a:lnTo>
                <a:lnTo>
                  <a:pt x="2463078" y="617123"/>
                </a:lnTo>
                <a:close/>
                <a:moveTo>
                  <a:pt x="2456139" y="616544"/>
                </a:moveTo>
                <a:lnTo>
                  <a:pt x="2463078" y="617123"/>
                </a:lnTo>
                <a:lnTo>
                  <a:pt x="2462165" y="618951"/>
                </a:lnTo>
                <a:lnTo>
                  <a:pt x="2458985" y="617222"/>
                </a:lnTo>
                <a:cubicBezTo>
                  <a:pt x="2457404" y="616363"/>
                  <a:pt x="2456139" y="615820"/>
                  <a:pt x="2456139" y="616544"/>
                </a:cubicBezTo>
                <a:close/>
                <a:moveTo>
                  <a:pt x="2967791" y="613649"/>
                </a:moveTo>
                <a:lnTo>
                  <a:pt x="2958396" y="620705"/>
                </a:lnTo>
                <a:lnTo>
                  <a:pt x="2956312" y="620183"/>
                </a:lnTo>
                <a:close/>
                <a:moveTo>
                  <a:pt x="4102698" y="608550"/>
                </a:moveTo>
                <a:lnTo>
                  <a:pt x="4101980" y="613333"/>
                </a:lnTo>
                <a:cubicBezTo>
                  <a:pt x="4101483" y="615096"/>
                  <a:pt x="4100941" y="616544"/>
                  <a:pt x="4100941" y="616544"/>
                </a:cubicBezTo>
                <a:cubicBezTo>
                  <a:pt x="4100941" y="616544"/>
                  <a:pt x="4100941" y="616544"/>
                  <a:pt x="4098050" y="610755"/>
                </a:cubicBezTo>
                <a:close/>
                <a:moveTo>
                  <a:pt x="4099721" y="607996"/>
                </a:moveTo>
                <a:lnTo>
                  <a:pt x="4100178" y="608030"/>
                </a:lnTo>
                <a:lnTo>
                  <a:pt x="4099568" y="608166"/>
                </a:lnTo>
                <a:close/>
                <a:moveTo>
                  <a:pt x="4104916" y="607498"/>
                </a:moveTo>
                <a:cubicBezTo>
                  <a:pt x="4106722" y="608584"/>
                  <a:pt x="4108168" y="610755"/>
                  <a:pt x="4109613" y="610755"/>
                </a:cubicBezTo>
                <a:lnTo>
                  <a:pt x="4104601" y="607648"/>
                </a:lnTo>
                <a:close/>
                <a:moveTo>
                  <a:pt x="2340189" y="606575"/>
                </a:moveTo>
                <a:lnTo>
                  <a:pt x="2338118" y="610348"/>
                </a:lnTo>
                <a:cubicBezTo>
                  <a:pt x="2336357" y="611659"/>
                  <a:pt x="2334008" y="612202"/>
                  <a:pt x="2331840" y="610755"/>
                </a:cubicBezTo>
                <a:cubicBezTo>
                  <a:pt x="2331840" y="610755"/>
                  <a:pt x="2331840" y="610755"/>
                  <a:pt x="2334008" y="609669"/>
                </a:cubicBezTo>
                <a:close/>
                <a:moveTo>
                  <a:pt x="4102025" y="606051"/>
                </a:moveTo>
                <a:lnTo>
                  <a:pt x="4104601" y="607648"/>
                </a:lnTo>
                <a:lnTo>
                  <a:pt x="4102698" y="608550"/>
                </a:lnTo>
                <a:lnTo>
                  <a:pt x="4102748" y="608222"/>
                </a:lnTo>
                <a:lnTo>
                  <a:pt x="4100178" y="608030"/>
                </a:lnTo>
                <a:lnTo>
                  <a:pt x="4100941" y="607860"/>
                </a:lnTo>
                <a:cubicBezTo>
                  <a:pt x="4100941" y="606413"/>
                  <a:pt x="4100941" y="605689"/>
                  <a:pt x="4102025" y="606051"/>
                </a:cubicBezTo>
                <a:close/>
                <a:moveTo>
                  <a:pt x="4115394" y="604965"/>
                </a:moveTo>
                <a:cubicBezTo>
                  <a:pt x="4115394" y="607860"/>
                  <a:pt x="4115394" y="607860"/>
                  <a:pt x="4115394" y="607860"/>
                </a:cubicBezTo>
                <a:cubicBezTo>
                  <a:pt x="4109613" y="610755"/>
                  <a:pt x="4109613" y="610755"/>
                  <a:pt x="4109613" y="610755"/>
                </a:cubicBezTo>
                <a:cubicBezTo>
                  <a:pt x="4115394" y="604965"/>
                  <a:pt x="4115394" y="604965"/>
                  <a:pt x="4115394" y="604965"/>
                </a:cubicBezTo>
                <a:close/>
                <a:moveTo>
                  <a:pt x="334487" y="602572"/>
                </a:moveTo>
                <a:lnTo>
                  <a:pt x="340896" y="603642"/>
                </a:lnTo>
                <a:lnTo>
                  <a:pt x="339704" y="604378"/>
                </a:lnTo>
                <a:cubicBezTo>
                  <a:pt x="336181" y="605599"/>
                  <a:pt x="334736" y="604785"/>
                  <a:pt x="334375" y="603156"/>
                </a:cubicBezTo>
                <a:close/>
                <a:moveTo>
                  <a:pt x="3349362" y="599176"/>
                </a:moveTo>
                <a:cubicBezTo>
                  <a:pt x="3349362" y="599176"/>
                  <a:pt x="3349362" y="599176"/>
                  <a:pt x="3347917" y="600624"/>
                </a:cubicBezTo>
                <a:lnTo>
                  <a:pt x="3346301" y="602241"/>
                </a:lnTo>
                <a:lnTo>
                  <a:pt x="3345749" y="602071"/>
                </a:lnTo>
                <a:cubicBezTo>
                  <a:pt x="3346471" y="600624"/>
                  <a:pt x="3349362" y="597729"/>
                  <a:pt x="3349362" y="599176"/>
                </a:cubicBezTo>
                <a:close/>
                <a:moveTo>
                  <a:pt x="2997428" y="598189"/>
                </a:moveTo>
                <a:lnTo>
                  <a:pt x="3001170" y="598769"/>
                </a:lnTo>
                <a:cubicBezTo>
                  <a:pt x="3008622" y="599719"/>
                  <a:pt x="2994530" y="597005"/>
                  <a:pt x="2996698" y="599176"/>
                </a:cubicBezTo>
                <a:cubicBezTo>
                  <a:pt x="2996698" y="599176"/>
                  <a:pt x="2996698" y="599176"/>
                  <a:pt x="2993807" y="599176"/>
                </a:cubicBezTo>
                <a:close/>
                <a:moveTo>
                  <a:pt x="337265" y="593387"/>
                </a:moveTo>
                <a:cubicBezTo>
                  <a:pt x="337265" y="593387"/>
                  <a:pt x="336362" y="595015"/>
                  <a:pt x="335549" y="597051"/>
                </a:cubicBezTo>
                <a:lnTo>
                  <a:pt x="334487" y="602572"/>
                </a:lnTo>
                <a:lnTo>
                  <a:pt x="333652" y="602433"/>
                </a:lnTo>
                <a:cubicBezTo>
                  <a:pt x="331484" y="602071"/>
                  <a:pt x="331484" y="602071"/>
                  <a:pt x="331484" y="602071"/>
                </a:cubicBezTo>
                <a:cubicBezTo>
                  <a:pt x="328593" y="602071"/>
                  <a:pt x="340156" y="596282"/>
                  <a:pt x="325703" y="602071"/>
                </a:cubicBezTo>
                <a:cubicBezTo>
                  <a:pt x="337265" y="593387"/>
                  <a:pt x="337265" y="593387"/>
                  <a:pt x="337265" y="593387"/>
                </a:cubicBezTo>
                <a:close/>
                <a:moveTo>
                  <a:pt x="3021907" y="579723"/>
                </a:moveTo>
                <a:lnTo>
                  <a:pt x="3022353" y="580362"/>
                </a:lnTo>
                <a:cubicBezTo>
                  <a:pt x="3020546" y="581085"/>
                  <a:pt x="3015487" y="581809"/>
                  <a:pt x="3016933" y="584703"/>
                </a:cubicBezTo>
                <a:cubicBezTo>
                  <a:pt x="3016933" y="584703"/>
                  <a:pt x="3016933" y="584703"/>
                  <a:pt x="3017656" y="583980"/>
                </a:cubicBezTo>
                <a:close/>
                <a:moveTo>
                  <a:pt x="3332018" y="578914"/>
                </a:moveTo>
                <a:cubicBezTo>
                  <a:pt x="3332018" y="578914"/>
                  <a:pt x="3332018" y="578914"/>
                  <a:pt x="3332018" y="581809"/>
                </a:cubicBezTo>
                <a:lnTo>
                  <a:pt x="3332001" y="581822"/>
                </a:lnTo>
                <a:close/>
                <a:moveTo>
                  <a:pt x="421095" y="578914"/>
                </a:moveTo>
                <a:cubicBezTo>
                  <a:pt x="421095" y="578914"/>
                  <a:pt x="421095" y="578914"/>
                  <a:pt x="420011" y="580000"/>
                </a:cubicBezTo>
                <a:lnTo>
                  <a:pt x="415768" y="584249"/>
                </a:lnTo>
                <a:lnTo>
                  <a:pt x="414185" y="585020"/>
                </a:lnTo>
                <a:cubicBezTo>
                  <a:pt x="405919" y="588683"/>
                  <a:pt x="423264" y="578914"/>
                  <a:pt x="421095" y="578914"/>
                </a:cubicBezTo>
                <a:close/>
                <a:moveTo>
                  <a:pt x="3031386" y="577829"/>
                </a:moveTo>
                <a:lnTo>
                  <a:pt x="3034912" y="578491"/>
                </a:lnTo>
                <a:lnTo>
                  <a:pt x="3034277" y="578914"/>
                </a:lnTo>
                <a:cubicBezTo>
                  <a:pt x="3034277" y="578914"/>
                  <a:pt x="3032109" y="578191"/>
                  <a:pt x="3031386" y="577829"/>
                </a:cubicBezTo>
                <a:close/>
                <a:moveTo>
                  <a:pt x="3036445" y="577467"/>
                </a:moveTo>
                <a:lnTo>
                  <a:pt x="3037168" y="578914"/>
                </a:lnTo>
                <a:lnTo>
                  <a:pt x="3034912" y="578491"/>
                </a:lnTo>
                <a:lnTo>
                  <a:pt x="3035361" y="578191"/>
                </a:lnTo>
                <a:close/>
                <a:moveTo>
                  <a:pt x="2545751" y="573125"/>
                </a:moveTo>
                <a:cubicBezTo>
                  <a:pt x="2545751" y="573125"/>
                  <a:pt x="2545751" y="573125"/>
                  <a:pt x="2546474" y="573849"/>
                </a:cubicBezTo>
                <a:lnTo>
                  <a:pt x="2548641" y="576019"/>
                </a:lnTo>
                <a:lnTo>
                  <a:pt x="2548641" y="576020"/>
                </a:lnTo>
                <a:cubicBezTo>
                  <a:pt x="2548641" y="576020"/>
                  <a:pt x="2548641" y="576020"/>
                  <a:pt x="2547918" y="575296"/>
                </a:cubicBezTo>
                <a:lnTo>
                  <a:pt x="2545751" y="573125"/>
                </a:lnTo>
                <a:close/>
                <a:moveTo>
                  <a:pt x="366340" y="563560"/>
                </a:moveTo>
                <a:lnTo>
                  <a:pt x="366579" y="563989"/>
                </a:lnTo>
                <a:cubicBezTo>
                  <a:pt x="367347" y="565889"/>
                  <a:pt x="367076" y="566251"/>
                  <a:pt x="366534" y="565889"/>
                </a:cubicBezTo>
                <a:close/>
                <a:moveTo>
                  <a:pt x="399957" y="561502"/>
                </a:moveTo>
                <a:cubicBezTo>
                  <a:pt x="402125" y="560914"/>
                  <a:pt x="401583" y="561366"/>
                  <a:pt x="400138" y="561909"/>
                </a:cubicBezTo>
                <a:lnTo>
                  <a:pt x="397424" y="562401"/>
                </a:lnTo>
                <a:close/>
                <a:moveTo>
                  <a:pt x="3042949" y="558652"/>
                </a:moveTo>
                <a:lnTo>
                  <a:pt x="3039697" y="566323"/>
                </a:lnTo>
                <a:lnTo>
                  <a:pt x="3037168" y="567336"/>
                </a:lnTo>
                <a:cubicBezTo>
                  <a:pt x="3037168" y="567336"/>
                  <a:pt x="3037168" y="567336"/>
                  <a:pt x="3042949" y="558652"/>
                </a:cubicBezTo>
                <a:close/>
                <a:moveTo>
                  <a:pt x="2557314" y="558652"/>
                </a:moveTo>
                <a:cubicBezTo>
                  <a:pt x="2571767" y="564441"/>
                  <a:pt x="2571767" y="564441"/>
                  <a:pt x="2571767" y="564441"/>
                </a:cubicBezTo>
                <a:cubicBezTo>
                  <a:pt x="2565986" y="573125"/>
                  <a:pt x="2565986" y="573125"/>
                  <a:pt x="2565986" y="573125"/>
                </a:cubicBezTo>
                <a:lnTo>
                  <a:pt x="2554740" y="573125"/>
                </a:lnTo>
                <a:lnTo>
                  <a:pt x="2555191" y="572311"/>
                </a:lnTo>
                <a:cubicBezTo>
                  <a:pt x="2556410" y="569326"/>
                  <a:pt x="2551532" y="575296"/>
                  <a:pt x="2551532" y="573125"/>
                </a:cubicBezTo>
                <a:cubicBezTo>
                  <a:pt x="2551532" y="573125"/>
                  <a:pt x="2551532" y="573125"/>
                  <a:pt x="2553339" y="573125"/>
                </a:cubicBezTo>
                <a:lnTo>
                  <a:pt x="2554740" y="573125"/>
                </a:lnTo>
                <a:lnTo>
                  <a:pt x="2551532" y="578914"/>
                </a:lnTo>
                <a:lnTo>
                  <a:pt x="2548641" y="576019"/>
                </a:lnTo>
                <a:lnTo>
                  <a:pt x="2556230" y="560823"/>
                </a:lnTo>
                <a:cubicBezTo>
                  <a:pt x="2557314" y="558652"/>
                  <a:pt x="2557314" y="558652"/>
                  <a:pt x="2557314" y="558652"/>
                </a:cubicBezTo>
                <a:close/>
                <a:moveTo>
                  <a:pt x="3716118" y="556572"/>
                </a:moveTo>
                <a:lnTo>
                  <a:pt x="3716652" y="556665"/>
                </a:lnTo>
                <a:lnTo>
                  <a:pt x="3715034" y="557205"/>
                </a:lnTo>
                <a:cubicBezTo>
                  <a:pt x="3714311" y="556843"/>
                  <a:pt x="3714311" y="556481"/>
                  <a:pt x="3716118" y="556572"/>
                </a:cubicBezTo>
                <a:close/>
                <a:moveTo>
                  <a:pt x="3719370" y="555758"/>
                </a:moveTo>
                <a:lnTo>
                  <a:pt x="3718689" y="557020"/>
                </a:lnTo>
                <a:lnTo>
                  <a:pt x="3716652" y="556665"/>
                </a:lnTo>
                <a:close/>
                <a:moveTo>
                  <a:pt x="3950625" y="535496"/>
                </a:moveTo>
                <a:cubicBezTo>
                  <a:pt x="3950625" y="535496"/>
                  <a:pt x="3950625" y="535496"/>
                  <a:pt x="3953516" y="535496"/>
                </a:cubicBezTo>
                <a:cubicBezTo>
                  <a:pt x="3953516" y="535496"/>
                  <a:pt x="3953516" y="535496"/>
                  <a:pt x="3951709" y="535858"/>
                </a:cubicBezTo>
                <a:lnTo>
                  <a:pt x="3950625" y="536075"/>
                </a:lnTo>
                <a:close/>
                <a:moveTo>
                  <a:pt x="3378269" y="535496"/>
                </a:moveTo>
                <a:lnTo>
                  <a:pt x="3375718" y="538050"/>
                </a:lnTo>
                <a:lnTo>
                  <a:pt x="3375378" y="538029"/>
                </a:lnTo>
                <a:cubicBezTo>
                  <a:pt x="3376101" y="537667"/>
                  <a:pt x="3378269" y="536943"/>
                  <a:pt x="3378269" y="535496"/>
                </a:cubicBezTo>
                <a:close/>
                <a:moveTo>
                  <a:pt x="3068965" y="529707"/>
                </a:moveTo>
                <a:cubicBezTo>
                  <a:pt x="3068965" y="529707"/>
                  <a:pt x="3068965" y="529707"/>
                  <a:pt x="3071856" y="532601"/>
                </a:cubicBezTo>
                <a:lnTo>
                  <a:pt x="3070772" y="532601"/>
                </a:lnTo>
                <a:cubicBezTo>
                  <a:pt x="3068965" y="532601"/>
                  <a:pt x="3068965" y="532601"/>
                  <a:pt x="3068965" y="532601"/>
                </a:cubicBezTo>
                <a:cubicBezTo>
                  <a:pt x="3068965" y="529707"/>
                  <a:pt x="3068965" y="529707"/>
                  <a:pt x="3068965" y="529707"/>
                </a:cubicBezTo>
                <a:close/>
                <a:moveTo>
                  <a:pt x="3233373" y="526450"/>
                </a:moveTo>
                <a:lnTo>
                  <a:pt x="3234147" y="527226"/>
                </a:lnTo>
                <a:lnTo>
                  <a:pt x="3227953" y="529707"/>
                </a:lnTo>
                <a:cubicBezTo>
                  <a:pt x="3230844" y="525365"/>
                  <a:pt x="3232289" y="525365"/>
                  <a:pt x="3233373" y="526450"/>
                </a:cubicBezTo>
                <a:close/>
                <a:moveTo>
                  <a:pt x="2335120" y="483783"/>
                </a:moveTo>
                <a:lnTo>
                  <a:pt x="2336321" y="484986"/>
                </a:lnTo>
                <a:lnTo>
                  <a:pt x="2334730" y="484117"/>
                </a:lnTo>
                <a:close/>
                <a:moveTo>
                  <a:pt x="2454230" y="483366"/>
                </a:moveTo>
                <a:lnTo>
                  <a:pt x="2454333" y="485926"/>
                </a:lnTo>
                <a:cubicBezTo>
                  <a:pt x="2454152" y="487193"/>
                  <a:pt x="2453881" y="487283"/>
                  <a:pt x="2454016" y="484524"/>
                </a:cubicBezTo>
                <a:lnTo>
                  <a:pt x="2454132" y="483514"/>
                </a:lnTo>
                <a:close/>
                <a:moveTo>
                  <a:pt x="3803059" y="477850"/>
                </a:moveTo>
                <a:lnTo>
                  <a:pt x="3800961" y="481497"/>
                </a:lnTo>
                <a:lnTo>
                  <a:pt x="3796335" y="483393"/>
                </a:lnTo>
                <a:cubicBezTo>
                  <a:pt x="3793986" y="484117"/>
                  <a:pt x="3793534" y="483755"/>
                  <a:pt x="3798006" y="480861"/>
                </a:cubicBezTo>
                <a:close/>
                <a:moveTo>
                  <a:pt x="3803200" y="477604"/>
                </a:moveTo>
                <a:lnTo>
                  <a:pt x="3803470" y="477604"/>
                </a:lnTo>
                <a:lnTo>
                  <a:pt x="3803059" y="477850"/>
                </a:lnTo>
                <a:close/>
                <a:moveTo>
                  <a:pt x="2326058" y="477604"/>
                </a:moveTo>
                <a:cubicBezTo>
                  <a:pt x="2340512" y="477604"/>
                  <a:pt x="2340512" y="477604"/>
                  <a:pt x="2340512" y="477604"/>
                </a:cubicBezTo>
                <a:cubicBezTo>
                  <a:pt x="2343402" y="477604"/>
                  <a:pt x="2343402" y="477604"/>
                  <a:pt x="2343402" y="477604"/>
                </a:cubicBezTo>
                <a:cubicBezTo>
                  <a:pt x="2344125" y="476881"/>
                  <a:pt x="2342499" y="477785"/>
                  <a:pt x="2340421" y="479233"/>
                </a:cubicBezTo>
                <a:lnTo>
                  <a:pt x="2335120" y="483783"/>
                </a:lnTo>
                <a:lnTo>
                  <a:pt x="2332924" y="481584"/>
                </a:lnTo>
                <a:cubicBezTo>
                  <a:pt x="2331840" y="480499"/>
                  <a:pt x="2331840" y="480499"/>
                  <a:pt x="2331840" y="480499"/>
                </a:cubicBezTo>
                <a:cubicBezTo>
                  <a:pt x="2328949" y="486288"/>
                  <a:pt x="2328949" y="486288"/>
                  <a:pt x="2328949" y="486288"/>
                </a:cubicBezTo>
                <a:cubicBezTo>
                  <a:pt x="2326058" y="477604"/>
                  <a:pt x="2326058" y="477604"/>
                  <a:pt x="2326058" y="477604"/>
                </a:cubicBezTo>
                <a:close/>
                <a:moveTo>
                  <a:pt x="446163" y="476790"/>
                </a:moveTo>
                <a:lnTo>
                  <a:pt x="449753" y="480258"/>
                </a:lnTo>
                <a:lnTo>
                  <a:pt x="443905" y="481313"/>
                </a:lnTo>
                <a:cubicBezTo>
                  <a:pt x="437130" y="481132"/>
                  <a:pt x="442098" y="476971"/>
                  <a:pt x="446163" y="476790"/>
                </a:cubicBezTo>
                <a:close/>
                <a:moveTo>
                  <a:pt x="2313954" y="469825"/>
                </a:moveTo>
                <a:cubicBezTo>
                  <a:pt x="2317567" y="464398"/>
                  <a:pt x="2317567" y="474167"/>
                  <a:pt x="2313954" y="477423"/>
                </a:cubicBezTo>
                <a:lnTo>
                  <a:pt x="2310886" y="476399"/>
                </a:lnTo>
                <a:close/>
                <a:moveTo>
                  <a:pt x="2315107" y="466291"/>
                </a:moveTo>
                <a:lnTo>
                  <a:pt x="2315218" y="466388"/>
                </a:lnTo>
                <a:cubicBezTo>
                  <a:pt x="2313773" y="466750"/>
                  <a:pt x="2310160" y="467473"/>
                  <a:pt x="2311605" y="468921"/>
                </a:cubicBezTo>
                <a:cubicBezTo>
                  <a:pt x="2311605" y="468921"/>
                  <a:pt x="2311605" y="468921"/>
                  <a:pt x="2313050" y="467835"/>
                </a:cubicBezTo>
                <a:close/>
                <a:moveTo>
                  <a:pt x="2456139" y="466026"/>
                </a:moveTo>
                <a:cubicBezTo>
                  <a:pt x="2461921" y="471815"/>
                  <a:pt x="2461921" y="471815"/>
                  <a:pt x="2461921" y="471815"/>
                </a:cubicBezTo>
                <a:lnTo>
                  <a:pt x="2454230" y="483366"/>
                </a:lnTo>
                <a:lnTo>
                  <a:pt x="2454210" y="482842"/>
                </a:lnTo>
                <a:close/>
                <a:moveTo>
                  <a:pt x="3026771" y="440554"/>
                </a:moveTo>
                <a:lnTo>
                  <a:pt x="3025967" y="442508"/>
                </a:lnTo>
                <a:cubicBezTo>
                  <a:pt x="3025063" y="444136"/>
                  <a:pt x="3024612" y="444588"/>
                  <a:pt x="3026012" y="441920"/>
                </a:cubicBezTo>
                <a:close/>
                <a:moveTo>
                  <a:pt x="3027010" y="439975"/>
                </a:moveTo>
                <a:lnTo>
                  <a:pt x="3027050" y="439975"/>
                </a:lnTo>
                <a:lnTo>
                  <a:pt x="3027094" y="439975"/>
                </a:lnTo>
                <a:lnTo>
                  <a:pt x="3026771" y="440554"/>
                </a:lnTo>
                <a:close/>
                <a:moveTo>
                  <a:pt x="3168338" y="437438"/>
                </a:moveTo>
                <a:lnTo>
                  <a:pt x="3168333" y="437442"/>
                </a:lnTo>
                <a:lnTo>
                  <a:pt x="3168057" y="437633"/>
                </a:lnTo>
                <a:lnTo>
                  <a:pt x="3168152" y="437442"/>
                </a:lnTo>
                <a:close/>
                <a:moveTo>
                  <a:pt x="3173030" y="434186"/>
                </a:moveTo>
                <a:cubicBezTo>
                  <a:pt x="3175198" y="435633"/>
                  <a:pt x="3174656" y="436538"/>
                  <a:pt x="3173211" y="437080"/>
                </a:cubicBezTo>
                <a:lnTo>
                  <a:pt x="3171053" y="437378"/>
                </a:lnTo>
                <a:lnTo>
                  <a:pt x="3168338" y="437438"/>
                </a:lnTo>
                <a:close/>
                <a:moveTo>
                  <a:pt x="3025605" y="434186"/>
                </a:moveTo>
                <a:cubicBezTo>
                  <a:pt x="3028496" y="432738"/>
                  <a:pt x="3029038" y="434005"/>
                  <a:pt x="3028631" y="436040"/>
                </a:cubicBezTo>
                <a:lnTo>
                  <a:pt x="3027010" y="439975"/>
                </a:lnTo>
                <a:lnTo>
                  <a:pt x="3025605" y="439975"/>
                </a:lnTo>
                <a:cubicBezTo>
                  <a:pt x="3025605" y="434186"/>
                  <a:pt x="3025605" y="434186"/>
                  <a:pt x="3025605" y="434186"/>
                </a:cubicBezTo>
                <a:close/>
                <a:moveTo>
                  <a:pt x="3470771" y="431291"/>
                </a:moveTo>
                <a:cubicBezTo>
                  <a:pt x="3470771" y="431291"/>
                  <a:pt x="3470771" y="431291"/>
                  <a:pt x="3472216" y="431291"/>
                </a:cubicBezTo>
                <a:lnTo>
                  <a:pt x="3472562" y="431291"/>
                </a:lnTo>
                <a:lnTo>
                  <a:pt x="3471855" y="432829"/>
                </a:lnTo>
                <a:lnTo>
                  <a:pt x="3468562" y="432766"/>
                </a:lnTo>
                <a:close/>
                <a:moveTo>
                  <a:pt x="3866795" y="428397"/>
                </a:moveTo>
                <a:cubicBezTo>
                  <a:pt x="3866795" y="428397"/>
                  <a:pt x="3866795" y="428397"/>
                  <a:pt x="3865350" y="429482"/>
                </a:cubicBezTo>
                <a:lnTo>
                  <a:pt x="3863752" y="430682"/>
                </a:lnTo>
                <a:lnTo>
                  <a:pt x="3863769" y="430658"/>
                </a:lnTo>
                <a:lnTo>
                  <a:pt x="3865198" y="428613"/>
                </a:lnTo>
                <a:close/>
                <a:moveTo>
                  <a:pt x="3462099" y="425502"/>
                </a:moveTo>
                <a:cubicBezTo>
                  <a:pt x="3462099" y="425502"/>
                  <a:pt x="3464267" y="430568"/>
                  <a:pt x="3467158" y="432739"/>
                </a:cubicBezTo>
                <a:lnTo>
                  <a:pt x="3468562" y="432766"/>
                </a:lnTo>
                <a:lnTo>
                  <a:pt x="3463183" y="436357"/>
                </a:lnTo>
                <a:cubicBezTo>
                  <a:pt x="3462099" y="437080"/>
                  <a:pt x="3462099" y="437080"/>
                  <a:pt x="3462099" y="437080"/>
                </a:cubicBezTo>
                <a:cubicBezTo>
                  <a:pt x="3462099" y="439975"/>
                  <a:pt x="3459208" y="437080"/>
                  <a:pt x="3456317" y="434186"/>
                </a:cubicBezTo>
                <a:cubicBezTo>
                  <a:pt x="3462099" y="425502"/>
                  <a:pt x="3462099" y="425502"/>
                  <a:pt x="3462099" y="425502"/>
                </a:cubicBezTo>
                <a:close/>
                <a:moveTo>
                  <a:pt x="3206392" y="423050"/>
                </a:moveTo>
                <a:lnTo>
                  <a:pt x="3204286" y="428351"/>
                </a:lnTo>
                <a:cubicBezTo>
                  <a:pt x="3203382" y="429934"/>
                  <a:pt x="3202660" y="430387"/>
                  <a:pt x="3201937" y="430206"/>
                </a:cubicBezTo>
                <a:lnTo>
                  <a:pt x="3199046" y="427854"/>
                </a:lnTo>
                <a:lnTo>
                  <a:pt x="3199046" y="425502"/>
                </a:lnTo>
                <a:cubicBezTo>
                  <a:pt x="3199046" y="425502"/>
                  <a:pt x="3199046" y="425502"/>
                  <a:pt x="3200130" y="425140"/>
                </a:cubicBezTo>
                <a:close/>
                <a:moveTo>
                  <a:pt x="2120544" y="422332"/>
                </a:moveTo>
                <a:lnTo>
                  <a:pt x="2122626" y="424417"/>
                </a:lnTo>
                <a:cubicBezTo>
                  <a:pt x="2123710" y="425502"/>
                  <a:pt x="2123710" y="425502"/>
                  <a:pt x="2123710" y="425502"/>
                </a:cubicBezTo>
                <a:cubicBezTo>
                  <a:pt x="2117929" y="428397"/>
                  <a:pt x="2117929" y="428397"/>
                  <a:pt x="2117929" y="428397"/>
                </a:cubicBezTo>
                <a:cubicBezTo>
                  <a:pt x="2115761" y="426949"/>
                  <a:pt x="2115942" y="425502"/>
                  <a:pt x="2117026" y="424281"/>
                </a:cubicBezTo>
                <a:lnTo>
                  <a:pt x="2119688" y="422655"/>
                </a:lnTo>
                <a:close/>
                <a:moveTo>
                  <a:pt x="2122807" y="421477"/>
                </a:moveTo>
                <a:lnTo>
                  <a:pt x="2120544" y="422332"/>
                </a:lnTo>
                <a:lnTo>
                  <a:pt x="2120420" y="422208"/>
                </a:lnTo>
                <a:lnTo>
                  <a:pt x="2121543" y="421522"/>
                </a:lnTo>
                <a:cubicBezTo>
                  <a:pt x="2122988" y="420979"/>
                  <a:pt x="2123891" y="420889"/>
                  <a:pt x="2122807" y="421477"/>
                </a:cubicBezTo>
                <a:close/>
                <a:moveTo>
                  <a:pt x="3207718" y="419713"/>
                </a:moveTo>
                <a:cubicBezTo>
                  <a:pt x="3207718" y="422607"/>
                  <a:pt x="3207718" y="422607"/>
                  <a:pt x="3207718" y="422607"/>
                </a:cubicBezTo>
                <a:lnTo>
                  <a:pt x="3206392" y="423050"/>
                </a:lnTo>
                <a:close/>
                <a:moveTo>
                  <a:pt x="3473662" y="416818"/>
                </a:moveTo>
                <a:cubicBezTo>
                  <a:pt x="3476552" y="419713"/>
                  <a:pt x="3476552" y="419713"/>
                  <a:pt x="3476552" y="419713"/>
                </a:cubicBezTo>
                <a:cubicBezTo>
                  <a:pt x="3470771" y="419713"/>
                  <a:pt x="3470771" y="419713"/>
                  <a:pt x="3470771" y="419713"/>
                </a:cubicBezTo>
                <a:cubicBezTo>
                  <a:pt x="3473662" y="416818"/>
                  <a:pt x="3473662" y="416818"/>
                  <a:pt x="3473662" y="416818"/>
                </a:cubicBezTo>
                <a:close/>
                <a:moveTo>
                  <a:pt x="3483341" y="415181"/>
                </a:moveTo>
                <a:lnTo>
                  <a:pt x="3488115" y="419713"/>
                </a:lnTo>
                <a:lnTo>
                  <a:pt x="3482903" y="415473"/>
                </a:lnTo>
                <a:close/>
                <a:moveTo>
                  <a:pt x="3482334" y="415009"/>
                </a:moveTo>
                <a:lnTo>
                  <a:pt x="3482903" y="415473"/>
                </a:lnTo>
                <a:lnTo>
                  <a:pt x="3480804" y="416875"/>
                </a:lnTo>
                <a:lnTo>
                  <a:pt x="3480798" y="416864"/>
                </a:lnTo>
                <a:cubicBezTo>
                  <a:pt x="3480527" y="415281"/>
                  <a:pt x="3481250" y="414828"/>
                  <a:pt x="3482334" y="415009"/>
                </a:cubicBezTo>
                <a:close/>
                <a:moveTo>
                  <a:pt x="3875467" y="413924"/>
                </a:moveTo>
                <a:lnTo>
                  <a:pt x="3865198" y="428613"/>
                </a:lnTo>
                <a:lnTo>
                  <a:pt x="3862459" y="428985"/>
                </a:lnTo>
                <a:cubicBezTo>
                  <a:pt x="3855413" y="432919"/>
                  <a:pt x="3845115" y="442146"/>
                  <a:pt x="3875467" y="413924"/>
                </a:cubicBezTo>
                <a:close/>
                <a:moveTo>
                  <a:pt x="3480166" y="412477"/>
                </a:moveTo>
                <a:cubicBezTo>
                  <a:pt x="3480889" y="413200"/>
                  <a:pt x="3483779" y="415371"/>
                  <a:pt x="3485224" y="413924"/>
                </a:cubicBezTo>
                <a:cubicBezTo>
                  <a:pt x="3485224" y="413924"/>
                  <a:pt x="3485224" y="413924"/>
                  <a:pt x="3484140" y="414647"/>
                </a:cubicBezTo>
                <a:lnTo>
                  <a:pt x="3483341" y="415181"/>
                </a:lnTo>
                <a:lnTo>
                  <a:pt x="3481159" y="413110"/>
                </a:lnTo>
                <a:cubicBezTo>
                  <a:pt x="3479985" y="412115"/>
                  <a:pt x="3479805" y="412115"/>
                  <a:pt x="3480166" y="412477"/>
                </a:cubicBezTo>
                <a:close/>
                <a:moveTo>
                  <a:pt x="3492700" y="408757"/>
                </a:moveTo>
                <a:lnTo>
                  <a:pt x="3492451" y="409582"/>
                </a:lnTo>
                <a:cubicBezTo>
                  <a:pt x="3491006" y="412476"/>
                  <a:pt x="3489922" y="413924"/>
                  <a:pt x="3491728" y="410486"/>
                </a:cubicBezTo>
                <a:close/>
                <a:moveTo>
                  <a:pt x="3493056" y="407574"/>
                </a:moveTo>
                <a:lnTo>
                  <a:pt x="3493280" y="407723"/>
                </a:lnTo>
                <a:lnTo>
                  <a:pt x="3492700" y="408757"/>
                </a:lnTo>
                <a:close/>
                <a:moveTo>
                  <a:pt x="3059345" y="406054"/>
                </a:moveTo>
                <a:cubicBezTo>
                  <a:pt x="3060835" y="405602"/>
                  <a:pt x="3062461" y="405964"/>
                  <a:pt x="3063184" y="408135"/>
                </a:cubicBezTo>
                <a:lnTo>
                  <a:pt x="3058861" y="409945"/>
                </a:lnTo>
                <a:lnTo>
                  <a:pt x="3056318" y="408858"/>
                </a:lnTo>
                <a:cubicBezTo>
                  <a:pt x="3056499" y="407773"/>
                  <a:pt x="3057854" y="406506"/>
                  <a:pt x="3059345" y="406054"/>
                </a:cubicBezTo>
                <a:close/>
                <a:moveTo>
                  <a:pt x="415314" y="405240"/>
                </a:moveTo>
                <a:lnTo>
                  <a:pt x="416395" y="406322"/>
                </a:lnTo>
                <a:lnTo>
                  <a:pt x="414908" y="408496"/>
                </a:lnTo>
                <a:cubicBezTo>
                  <a:pt x="410978" y="412296"/>
                  <a:pt x="413146" y="403069"/>
                  <a:pt x="415314" y="405240"/>
                </a:cubicBezTo>
                <a:close/>
                <a:moveTo>
                  <a:pt x="3447645" y="405240"/>
                </a:moveTo>
                <a:lnTo>
                  <a:pt x="3448368" y="405964"/>
                </a:lnTo>
                <a:cubicBezTo>
                  <a:pt x="3449090" y="405964"/>
                  <a:pt x="3449090" y="405240"/>
                  <a:pt x="3447645" y="405240"/>
                </a:cubicBezTo>
                <a:close/>
                <a:moveTo>
                  <a:pt x="2382909" y="401381"/>
                </a:moveTo>
                <a:lnTo>
                  <a:pt x="2383150" y="401984"/>
                </a:lnTo>
                <a:cubicBezTo>
                  <a:pt x="2382427" y="403069"/>
                  <a:pt x="2380982" y="403793"/>
                  <a:pt x="2380982" y="405240"/>
                </a:cubicBezTo>
                <a:cubicBezTo>
                  <a:pt x="2380982" y="405240"/>
                  <a:pt x="2380982" y="405240"/>
                  <a:pt x="2381705" y="403793"/>
                </a:cubicBezTo>
                <a:close/>
                <a:moveTo>
                  <a:pt x="3492857" y="398388"/>
                </a:moveTo>
                <a:cubicBezTo>
                  <a:pt x="3494438" y="398139"/>
                  <a:pt x="3495161" y="398818"/>
                  <a:pt x="3495341" y="399994"/>
                </a:cubicBezTo>
                <a:lnTo>
                  <a:pt x="3493056" y="407574"/>
                </a:lnTo>
                <a:lnTo>
                  <a:pt x="3486308" y="403069"/>
                </a:lnTo>
                <a:cubicBezTo>
                  <a:pt x="3485224" y="402345"/>
                  <a:pt x="3485224" y="402345"/>
                  <a:pt x="3485224" y="402345"/>
                </a:cubicBezTo>
                <a:cubicBezTo>
                  <a:pt x="3488837" y="399813"/>
                  <a:pt x="3491276" y="398637"/>
                  <a:pt x="3492857" y="398388"/>
                </a:cubicBezTo>
                <a:close/>
                <a:moveTo>
                  <a:pt x="471113" y="393700"/>
                </a:moveTo>
                <a:lnTo>
                  <a:pt x="472270" y="393707"/>
                </a:lnTo>
                <a:cubicBezTo>
                  <a:pt x="473399" y="393752"/>
                  <a:pt x="473308" y="393843"/>
                  <a:pt x="472766" y="394024"/>
                </a:cubicBezTo>
                <a:lnTo>
                  <a:pt x="472486" y="394305"/>
                </a:lnTo>
                <a:close/>
                <a:moveTo>
                  <a:pt x="464456" y="390767"/>
                </a:moveTo>
                <a:lnTo>
                  <a:pt x="471113" y="393700"/>
                </a:lnTo>
                <a:lnTo>
                  <a:pt x="464456" y="393662"/>
                </a:lnTo>
                <a:cubicBezTo>
                  <a:pt x="464456" y="390767"/>
                  <a:pt x="467346" y="396556"/>
                  <a:pt x="464456" y="390767"/>
                </a:cubicBezTo>
                <a:close/>
                <a:moveTo>
                  <a:pt x="2485878" y="369673"/>
                </a:moveTo>
                <a:lnTo>
                  <a:pt x="2485313" y="370239"/>
                </a:lnTo>
                <a:lnTo>
                  <a:pt x="2482653" y="371274"/>
                </a:lnTo>
                <a:cubicBezTo>
                  <a:pt x="2480259" y="372224"/>
                  <a:pt x="2480530" y="372133"/>
                  <a:pt x="2481794" y="371591"/>
                </a:cubicBezTo>
                <a:close/>
                <a:moveTo>
                  <a:pt x="2487937" y="367611"/>
                </a:moveTo>
                <a:cubicBezTo>
                  <a:pt x="2489382" y="367611"/>
                  <a:pt x="2488479" y="368334"/>
                  <a:pt x="2486898" y="369194"/>
                </a:cubicBezTo>
                <a:lnTo>
                  <a:pt x="2485878" y="369673"/>
                </a:lnTo>
                <a:lnTo>
                  <a:pt x="2486853" y="368696"/>
                </a:lnTo>
                <a:cubicBezTo>
                  <a:pt x="2487937" y="367611"/>
                  <a:pt x="2487937" y="367611"/>
                  <a:pt x="2487937" y="367611"/>
                </a:cubicBezTo>
                <a:close/>
                <a:moveTo>
                  <a:pt x="3253969" y="365055"/>
                </a:moveTo>
                <a:lnTo>
                  <a:pt x="3256992" y="366746"/>
                </a:lnTo>
                <a:lnTo>
                  <a:pt x="3253969" y="367611"/>
                </a:lnTo>
                <a:cubicBezTo>
                  <a:pt x="3253969" y="367611"/>
                  <a:pt x="3253969" y="367611"/>
                  <a:pt x="3253969" y="366887"/>
                </a:cubicBezTo>
                <a:close/>
                <a:moveTo>
                  <a:pt x="3398504" y="364716"/>
                </a:moveTo>
                <a:cubicBezTo>
                  <a:pt x="3398504" y="364716"/>
                  <a:pt x="3398504" y="364716"/>
                  <a:pt x="3399588" y="365802"/>
                </a:cubicBezTo>
                <a:lnTo>
                  <a:pt x="3400034" y="366248"/>
                </a:lnTo>
                <a:lnTo>
                  <a:pt x="3399949" y="366525"/>
                </a:lnTo>
                <a:cubicBezTo>
                  <a:pt x="3399226" y="366887"/>
                  <a:pt x="3398504" y="366163"/>
                  <a:pt x="3398504" y="364716"/>
                </a:cubicBezTo>
                <a:close/>
                <a:moveTo>
                  <a:pt x="3285767" y="354280"/>
                </a:moveTo>
                <a:lnTo>
                  <a:pt x="3285767" y="354682"/>
                </a:lnTo>
                <a:lnTo>
                  <a:pt x="3284327" y="356032"/>
                </a:lnTo>
                <a:lnTo>
                  <a:pt x="3283904" y="356032"/>
                </a:lnTo>
                <a:close/>
                <a:moveTo>
                  <a:pt x="3259976" y="353681"/>
                </a:moveTo>
                <a:cubicBezTo>
                  <a:pt x="3261557" y="353319"/>
                  <a:pt x="3264087" y="353862"/>
                  <a:pt x="3268423" y="356032"/>
                </a:cubicBezTo>
                <a:cubicBezTo>
                  <a:pt x="3253969" y="361822"/>
                  <a:pt x="3253969" y="361822"/>
                  <a:pt x="3253969" y="361822"/>
                </a:cubicBezTo>
                <a:lnTo>
                  <a:pt x="3253969" y="365055"/>
                </a:lnTo>
                <a:lnTo>
                  <a:pt x="3248188" y="361822"/>
                </a:lnTo>
                <a:cubicBezTo>
                  <a:pt x="3259028" y="363993"/>
                  <a:pt x="3255233" y="354766"/>
                  <a:pt x="3259976" y="353681"/>
                </a:cubicBezTo>
                <a:close/>
                <a:moveTo>
                  <a:pt x="491194" y="353500"/>
                </a:moveTo>
                <a:cubicBezTo>
                  <a:pt x="491917" y="352957"/>
                  <a:pt x="492459" y="352867"/>
                  <a:pt x="492098" y="353997"/>
                </a:cubicBezTo>
                <a:lnTo>
                  <a:pt x="491842" y="354441"/>
                </a:lnTo>
                <a:lnTo>
                  <a:pt x="490864" y="354659"/>
                </a:lnTo>
                <a:close/>
                <a:moveTo>
                  <a:pt x="3285767" y="350243"/>
                </a:moveTo>
                <a:lnTo>
                  <a:pt x="3290501" y="350243"/>
                </a:lnTo>
                <a:lnTo>
                  <a:pt x="3288898" y="351746"/>
                </a:lnTo>
                <a:lnTo>
                  <a:pt x="3287799" y="352369"/>
                </a:lnTo>
                <a:lnTo>
                  <a:pt x="3285767" y="354280"/>
                </a:lnTo>
                <a:lnTo>
                  <a:pt x="3285767" y="350967"/>
                </a:lnTo>
                <a:cubicBezTo>
                  <a:pt x="3285767" y="350243"/>
                  <a:pt x="3285767" y="350243"/>
                  <a:pt x="3285767" y="350243"/>
                </a:cubicBezTo>
                <a:close/>
                <a:moveTo>
                  <a:pt x="510707" y="350243"/>
                </a:moveTo>
                <a:cubicBezTo>
                  <a:pt x="513597" y="353138"/>
                  <a:pt x="513597" y="353138"/>
                  <a:pt x="513597" y="353138"/>
                </a:cubicBezTo>
                <a:cubicBezTo>
                  <a:pt x="513597" y="356032"/>
                  <a:pt x="513597" y="356032"/>
                  <a:pt x="513597" y="356032"/>
                </a:cubicBezTo>
                <a:cubicBezTo>
                  <a:pt x="502035" y="356032"/>
                  <a:pt x="496253" y="356032"/>
                  <a:pt x="493363" y="356032"/>
                </a:cubicBezTo>
                <a:lnTo>
                  <a:pt x="490923" y="356032"/>
                </a:lnTo>
                <a:lnTo>
                  <a:pt x="491842" y="354441"/>
                </a:lnTo>
                <a:lnTo>
                  <a:pt x="507455" y="350967"/>
                </a:lnTo>
                <a:cubicBezTo>
                  <a:pt x="510707" y="350243"/>
                  <a:pt x="510707" y="350243"/>
                  <a:pt x="510707" y="350243"/>
                </a:cubicBezTo>
                <a:close/>
                <a:moveTo>
                  <a:pt x="3658666" y="347967"/>
                </a:moveTo>
                <a:lnTo>
                  <a:pt x="3658666" y="350243"/>
                </a:lnTo>
                <a:lnTo>
                  <a:pt x="3657498" y="349074"/>
                </a:lnTo>
                <a:close/>
                <a:moveTo>
                  <a:pt x="3658666" y="347349"/>
                </a:moveTo>
                <a:lnTo>
                  <a:pt x="3659318" y="347349"/>
                </a:lnTo>
                <a:lnTo>
                  <a:pt x="3658666" y="347967"/>
                </a:lnTo>
                <a:close/>
                <a:moveTo>
                  <a:pt x="3118107" y="347349"/>
                </a:moveTo>
                <a:cubicBezTo>
                  <a:pt x="3118107" y="347349"/>
                  <a:pt x="3118107" y="347349"/>
                  <a:pt x="3118830" y="348434"/>
                </a:cubicBezTo>
                <a:lnTo>
                  <a:pt x="3120445" y="350861"/>
                </a:lnTo>
                <a:lnTo>
                  <a:pt x="3113636" y="353454"/>
                </a:lnTo>
                <a:cubicBezTo>
                  <a:pt x="3106183" y="355490"/>
                  <a:pt x="3120275" y="347349"/>
                  <a:pt x="3118107" y="347349"/>
                </a:cubicBezTo>
                <a:close/>
                <a:moveTo>
                  <a:pt x="473128" y="347349"/>
                </a:moveTo>
                <a:cubicBezTo>
                  <a:pt x="484690" y="356032"/>
                  <a:pt x="484690" y="356032"/>
                  <a:pt x="484690" y="356032"/>
                </a:cubicBezTo>
                <a:lnTo>
                  <a:pt x="490864" y="354659"/>
                </a:lnTo>
                <a:lnTo>
                  <a:pt x="490472" y="356032"/>
                </a:lnTo>
                <a:lnTo>
                  <a:pt x="490923" y="356032"/>
                </a:lnTo>
                <a:lnTo>
                  <a:pt x="487581" y="361822"/>
                </a:lnTo>
                <a:cubicBezTo>
                  <a:pt x="473128" y="356032"/>
                  <a:pt x="473128" y="356032"/>
                  <a:pt x="473128" y="356032"/>
                </a:cubicBezTo>
                <a:cubicBezTo>
                  <a:pt x="464456" y="356032"/>
                  <a:pt x="464456" y="356032"/>
                  <a:pt x="464456" y="356032"/>
                </a:cubicBezTo>
                <a:cubicBezTo>
                  <a:pt x="473128" y="347349"/>
                  <a:pt x="473128" y="347349"/>
                  <a:pt x="473128" y="347349"/>
                </a:cubicBezTo>
                <a:close/>
                <a:moveTo>
                  <a:pt x="3248703" y="341875"/>
                </a:moveTo>
                <a:lnTo>
                  <a:pt x="3251439" y="342012"/>
                </a:lnTo>
                <a:cubicBezTo>
                  <a:pt x="3255234" y="342826"/>
                  <a:pt x="3246020" y="344454"/>
                  <a:pt x="3248188" y="344454"/>
                </a:cubicBezTo>
                <a:close/>
                <a:moveTo>
                  <a:pt x="3374655" y="334323"/>
                </a:moveTo>
                <a:cubicBezTo>
                  <a:pt x="3373210" y="336494"/>
                  <a:pt x="3366706" y="341560"/>
                  <a:pt x="3366706" y="338665"/>
                </a:cubicBezTo>
                <a:cubicBezTo>
                  <a:pt x="3366706" y="338665"/>
                  <a:pt x="3366706" y="338665"/>
                  <a:pt x="3367790" y="337579"/>
                </a:cubicBezTo>
                <a:lnTo>
                  <a:pt x="3369201" y="336166"/>
                </a:lnTo>
                <a:lnTo>
                  <a:pt x="3371584" y="334594"/>
                </a:lnTo>
                <a:cubicBezTo>
                  <a:pt x="3374836" y="332876"/>
                  <a:pt x="3375378" y="333238"/>
                  <a:pt x="3374655" y="334323"/>
                </a:cubicBezTo>
                <a:close/>
                <a:moveTo>
                  <a:pt x="600139" y="332936"/>
                </a:moveTo>
                <a:lnTo>
                  <a:pt x="600318" y="333238"/>
                </a:lnTo>
                <a:cubicBezTo>
                  <a:pt x="598873" y="334504"/>
                  <a:pt x="595982" y="335499"/>
                  <a:pt x="593814" y="335273"/>
                </a:cubicBezTo>
                <a:lnTo>
                  <a:pt x="593733" y="335074"/>
                </a:lnTo>
                <a:close/>
                <a:moveTo>
                  <a:pt x="600104" y="332876"/>
                </a:moveTo>
                <a:lnTo>
                  <a:pt x="600318" y="332876"/>
                </a:lnTo>
                <a:lnTo>
                  <a:pt x="600139" y="332936"/>
                </a:lnTo>
                <a:close/>
                <a:moveTo>
                  <a:pt x="424122" y="331380"/>
                </a:moveTo>
                <a:lnTo>
                  <a:pt x="425567" y="331609"/>
                </a:lnTo>
                <a:cubicBezTo>
                  <a:pt x="426967" y="331971"/>
                  <a:pt x="426696" y="332152"/>
                  <a:pt x="425793" y="332152"/>
                </a:cubicBezTo>
                <a:close/>
                <a:moveTo>
                  <a:pt x="591646" y="329981"/>
                </a:moveTo>
                <a:lnTo>
                  <a:pt x="593733" y="335074"/>
                </a:lnTo>
                <a:lnTo>
                  <a:pt x="582974" y="338665"/>
                </a:lnTo>
                <a:cubicBezTo>
                  <a:pt x="580083" y="335770"/>
                  <a:pt x="580083" y="335770"/>
                  <a:pt x="580083" y="335770"/>
                </a:cubicBezTo>
                <a:cubicBezTo>
                  <a:pt x="591646" y="329981"/>
                  <a:pt x="591646" y="329981"/>
                  <a:pt x="591646" y="329981"/>
                </a:cubicBezTo>
                <a:close/>
                <a:moveTo>
                  <a:pt x="598150" y="329574"/>
                </a:moveTo>
                <a:lnTo>
                  <a:pt x="600104" y="332876"/>
                </a:lnTo>
                <a:lnTo>
                  <a:pt x="594537" y="332876"/>
                </a:lnTo>
                <a:cubicBezTo>
                  <a:pt x="594537" y="332876"/>
                  <a:pt x="594537" y="332876"/>
                  <a:pt x="594898" y="331790"/>
                </a:cubicBezTo>
                <a:lnTo>
                  <a:pt x="595621" y="329617"/>
                </a:lnTo>
                <a:close/>
                <a:moveTo>
                  <a:pt x="306597" y="327212"/>
                </a:moveTo>
                <a:lnTo>
                  <a:pt x="308720" y="327448"/>
                </a:lnTo>
                <a:lnTo>
                  <a:pt x="310357" y="327631"/>
                </a:lnTo>
                <a:lnTo>
                  <a:pt x="308720" y="328715"/>
                </a:lnTo>
                <a:cubicBezTo>
                  <a:pt x="306733" y="329620"/>
                  <a:pt x="306191" y="329258"/>
                  <a:pt x="306191" y="328534"/>
                </a:cubicBezTo>
                <a:close/>
                <a:moveTo>
                  <a:pt x="306913" y="326182"/>
                </a:moveTo>
                <a:lnTo>
                  <a:pt x="306597" y="327212"/>
                </a:lnTo>
                <a:lnTo>
                  <a:pt x="305468" y="327087"/>
                </a:lnTo>
                <a:cubicBezTo>
                  <a:pt x="306913" y="325639"/>
                  <a:pt x="307094" y="325639"/>
                  <a:pt x="306913" y="326182"/>
                </a:cubicBezTo>
                <a:close/>
                <a:moveTo>
                  <a:pt x="320956" y="312614"/>
                </a:moveTo>
                <a:lnTo>
                  <a:pt x="323896" y="312614"/>
                </a:lnTo>
                <a:cubicBezTo>
                  <a:pt x="325703" y="312614"/>
                  <a:pt x="325703" y="312614"/>
                  <a:pt x="325703" y="312614"/>
                </a:cubicBezTo>
                <a:lnTo>
                  <a:pt x="323879" y="313875"/>
                </a:lnTo>
                <a:close/>
                <a:moveTo>
                  <a:pt x="320012" y="312207"/>
                </a:moveTo>
                <a:lnTo>
                  <a:pt x="320956" y="312614"/>
                </a:lnTo>
                <a:lnTo>
                  <a:pt x="320195" y="312614"/>
                </a:lnTo>
                <a:lnTo>
                  <a:pt x="319199" y="312252"/>
                </a:lnTo>
                <a:cubicBezTo>
                  <a:pt x="318115" y="311709"/>
                  <a:pt x="317934" y="311438"/>
                  <a:pt x="320012" y="312207"/>
                </a:cubicBezTo>
                <a:close/>
                <a:moveTo>
                  <a:pt x="2601758" y="306463"/>
                </a:moveTo>
                <a:lnTo>
                  <a:pt x="2602821" y="306660"/>
                </a:lnTo>
                <a:lnTo>
                  <a:pt x="2602700" y="306750"/>
                </a:lnTo>
                <a:close/>
                <a:moveTo>
                  <a:pt x="2606455" y="303930"/>
                </a:moveTo>
                <a:cubicBezTo>
                  <a:pt x="2610791" y="306825"/>
                  <a:pt x="2610610" y="307729"/>
                  <a:pt x="2608849" y="307775"/>
                </a:cubicBezTo>
                <a:lnTo>
                  <a:pt x="2602821" y="306660"/>
                </a:lnTo>
                <a:lnTo>
                  <a:pt x="2605010" y="305016"/>
                </a:lnTo>
                <a:cubicBezTo>
                  <a:pt x="2606455" y="303930"/>
                  <a:pt x="2606455" y="303930"/>
                  <a:pt x="2606455" y="303930"/>
                </a:cubicBezTo>
                <a:close/>
                <a:moveTo>
                  <a:pt x="3192181" y="280050"/>
                </a:moveTo>
                <a:cubicBezTo>
                  <a:pt x="3192542" y="280774"/>
                  <a:pt x="3193265" y="282221"/>
                  <a:pt x="3193265" y="280774"/>
                </a:cubicBezTo>
                <a:lnTo>
                  <a:pt x="3192447" y="280937"/>
                </a:lnTo>
                <a:close/>
                <a:moveTo>
                  <a:pt x="555305" y="258858"/>
                </a:moveTo>
                <a:lnTo>
                  <a:pt x="552983" y="259788"/>
                </a:lnTo>
                <a:cubicBezTo>
                  <a:pt x="551176" y="260512"/>
                  <a:pt x="551176" y="260512"/>
                  <a:pt x="551176" y="260512"/>
                </a:cubicBezTo>
                <a:lnTo>
                  <a:pt x="548286" y="260512"/>
                </a:lnTo>
                <a:close/>
                <a:moveTo>
                  <a:pt x="565630" y="254722"/>
                </a:moveTo>
                <a:cubicBezTo>
                  <a:pt x="565630" y="254722"/>
                  <a:pt x="565630" y="254722"/>
                  <a:pt x="567798" y="255808"/>
                </a:cubicBezTo>
                <a:lnTo>
                  <a:pt x="567942" y="255880"/>
                </a:lnTo>
                <a:lnTo>
                  <a:pt x="555305" y="258858"/>
                </a:lnTo>
                <a:close/>
                <a:moveTo>
                  <a:pt x="620553" y="248933"/>
                </a:moveTo>
                <a:cubicBezTo>
                  <a:pt x="620553" y="248933"/>
                  <a:pt x="620553" y="248933"/>
                  <a:pt x="620914" y="250380"/>
                </a:cubicBezTo>
                <a:lnTo>
                  <a:pt x="622387" y="256281"/>
                </a:lnTo>
                <a:lnTo>
                  <a:pt x="615178" y="257436"/>
                </a:lnTo>
                <a:cubicBezTo>
                  <a:pt x="611294" y="257074"/>
                  <a:pt x="619153" y="253094"/>
                  <a:pt x="620327" y="249838"/>
                </a:cubicBezTo>
                <a:lnTo>
                  <a:pt x="619659" y="249381"/>
                </a:lnTo>
                <a:close/>
                <a:moveTo>
                  <a:pt x="1429945" y="246039"/>
                </a:moveTo>
                <a:cubicBezTo>
                  <a:pt x="1429945" y="246039"/>
                  <a:pt x="1429945" y="246039"/>
                  <a:pt x="1428500" y="247124"/>
                </a:cubicBezTo>
                <a:lnTo>
                  <a:pt x="1426863" y="248354"/>
                </a:lnTo>
                <a:lnTo>
                  <a:pt x="1423035" y="246853"/>
                </a:lnTo>
                <a:cubicBezTo>
                  <a:pt x="1418021" y="244953"/>
                  <a:pt x="1432114" y="250381"/>
                  <a:pt x="1429945" y="246039"/>
                </a:cubicBezTo>
                <a:close/>
                <a:moveTo>
                  <a:pt x="614771" y="246039"/>
                </a:moveTo>
                <a:lnTo>
                  <a:pt x="619659" y="249381"/>
                </a:lnTo>
                <a:lnTo>
                  <a:pt x="614771" y="251828"/>
                </a:lnTo>
                <a:cubicBezTo>
                  <a:pt x="614771" y="246039"/>
                  <a:pt x="614771" y="246039"/>
                  <a:pt x="614771" y="246039"/>
                </a:cubicBezTo>
                <a:close/>
                <a:moveTo>
                  <a:pt x="3225966" y="239707"/>
                </a:moveTo>
                <a:lnTo>
                  <a:pt x="3227842" y="239916"/>
                </a:lnTo>
                <a:lnTo>
                  <a:pt x="3225966" y="245134"/>
                </a:lnTo>
                <a:cubicBezTo>
                  <a:pt x="3223798" y="248391"/>
                  <a:pt x="3223798" y="242240"/>
                  <a:pt x="3225966" y="239707"/>
                </a:cubicBezTo>
                <a:close/>
                <a:moveTo>
                  <a:pt x="589297" y="236767"/>
                </a:moveTo>
                <a:lnTo>
                  <a:pt x="593124" y="237196"/>
                </a:lnTo>
                <a:lnTo>
                  <a:pt x="592911" y="237762"/>
                </a:lnTo>
                <a:cubicBezTo>
                  <a:pt x="590020" y="241471"/>
                  <a:pt x="587852" y="238124"/>
                  <a:pt x="589297" y="236767"/>
                </a:cubicBezTo>
                <a:close/>
                <a:moveTo>
                  <a:pt x="1996520" y="228104"/>
                </a:moveTo>
                <a:lnTo>
                  <a:pt x="1996520" y="232651"/>
                </a:lnTo>
                <a:cubicBezTo>
                  <a:pt x="1996520" y="234460"/>
                  <a:pt x="1996520" y="234460"/>
                  <a:pt x="1996520" y="234460"/>
                </a:cubicBezTo>
                <a:cubicBezTo>
                  <a:pt x="1990739" y="231566"/>
                  <a:pt x="1990739" y="231566"/>
                  <a:pt x="1990739" y="231566"/>
                </a:cubicBezTo>
                <a:lnTo>
                  <a:pt x="1989249" y="228583"/>
                </a:lnTo>
                <a:lnTo>
                  <a:pt x="1994713" y="228536"/>
                </a:lnTo>
                <a:close/>
                <a:moveTo>
                  <a:pt x="1996520" y="227033"/>
                </a:moveTo>
                <a:lnTo>
                  <a:pt x="1998688" y="227586"/>
                </a:lnTo>
                <a:lnTo>
                  <a:pt x="1996520" y="228104"/>
                </a:lnTo>
                <a:close/>
                <a:moveTo>
                  <a:pt x="2015310" y="226500"/>
                </a:moveTo>
                <a:lnTo>
                  <a:pt x="2015310" y="226500"/>
                </a:lnTo>
                <a:lnTo>
                  <a:pt x="2015310" y="226500"/>
                </a:lnTo>
                <a:close/>
                <a:moveTo>
                  <a:pt x="2009528" y="225686"/>
                </a:moveTo>
                <a:lnTo>
                  <a:pt x="2015310" y="226500"/>
                </a:lnTo>
                <a:lnTo>
                  <a:pt x="2016032" y="227586"/>
                </a:lnTo>
                <a:cubicBezTo>
                  <a:pt x="2016755" y="228671"/>
                  <a:pt x="2016755" y="228671"/>
                  <a:pt x="2016755" y="228671"/>
                </a:cubicBezTo>
                <a:lnTo>
                  <a:pt x="2014948" y="228671"/>
                </a:lnTo>
                <a:cubicBezTo>
                  <a:pt x="2013864" y="228671"/>
                  <a:pt x="2013864" y="228671"/>
                  <a:pt x="2013864" y="228671"/>
                </a:cubicBezTo>
                <a:cubicBezTo>
                  <a:pt x="2008083" y="228671"/>
                  <a:pt x="2008083" y="228671"/>
                  <a:pt x="2008083" y="228671"/>
                </a:cubicBezTo>
                <a:cubicBezTo>
                  <a:pt x="2006638" y="226500"/>
                  <a:pt x="2007722" y="225777"/>
                  <a:pt x="2009528" y="225686"/>
                </a:cubicBezTo>
                <a:close/>
                <a:moveTo>
                  <a:pt x="2016394" y="225415"/>
                </a:moveTo>
                <a:cubicBezTo>
                  <a:pt x="2016755" y="225777"/>
                  <a:pt x="2018200" y="227224"/>
                  <a:pt x="2022536" y="228671"/>
                </a:cubicBezTo>
                <a:lnTo>
                  <a:pt x="2016755" y="228671"/>
                </a:lnTo>
                <a:cubicBezTo>
                  <a:pt x="2016755" y="225777"/>
                  <a:pt x="2016032" y="225053"/>
                  <a:pt x="2016394" y="225415"/>
                </a:cubicBezTo>
                <a:close/>
                <a:moveTo>
                  <a:pt x="2034099" y="217093"/>
                </a:moveTo>
                <a:cubicBezTo>
                  <a:pt x="2023982" y="219264"/>
                  <a:pt x="2019104" y="219807"/>
                  <a:pt x="2017071" y="219445"/>
                </a:cubicBezTo>
                <a:lnTo>
                  <a:pt x="2017074" y="219224"/>
                </a:lnTo>
                <a:close/>
                <a:moveTo>
                  <a:pt x="3647394" y="202642"/>
                </a:moveTo>
                <a:lnTo>
                  <a:pt x="3647465" y="202665"/>
                </a:lnTo>
                <a:cubicBezTo>
                  <a:pt x="3651259" y="204429"/>
                  <a:pt x="3642045" y="203344"/>
                  <a:pt x="3644212" y="205515"/>
                </a:cubicBezTo>
                <a:close/>
                <a:moveTo>
                  <a:pt x="2090468" y="196831"/>
                </a:moveTo>
                <a:lnTo>
                  <a:pt x="2094804" y="196831"/>
                </a:lnTo>
                <a:cubicBezTo>
                  <a:pt x="2093359" y="198278"/>
                  <a:pt x="2091913" y="198278"/>
                  <a:pt x="2090829" y="197555"/>
                </a:cubicBezTo>
                <a:close/>
                <a:moveTo>
                  <a:pt x="3400222" y="187330"/>
                </a:moveTo>
                <a:lnTo>
                  <a:pt x="3398504" y="191042"/>
                </a:lnTo>
                <a:lnTo>
                  <a:pt x="3397643" y="188613"/>
                </a:lnTo>
                <a:close/>
                <a:moveTo>
                  <a:pt x="3401394" y="185976"/>
                </a:moveTo>
                <a:cubicBezTo>
                  <a:pt x="3402478" y="185614"/>
                  <a:pt x="3402840" y="185795"/>
                  <a:pt x="3400943" y="186971"/>
                </a:cubicBezTo>
                <a:lnTo>
                  <a:pt x="3400222" y="187330"/>
                </a:lnTo>
                <a:lnTo>
                  <a:pt x="3400647" y="186412"/>
                </a:lnTo>
                <a:close/>
                <a:moveTo>
                  <a:pt x="2053758" y="166571"/>
                </a:moveTo>
                <a:lnTo>
                  <a:pt x="2056321" y="167071"/>
                </a:lnTo>
                <a:cubicBezTo>
                  <a:pt x="2061199" y="168971"/>
                  <a:pt x="2051443" y="170056"/>
                  <a:pt x="2051443" y="167885"/>
                </a:cubicBezTo>
                <a:close/>
                <a:moveTo>
                  <a:pt x="1638075" y="164991"/>
                </a:moveTo>
                <a:lnTo>
                  <a:pt x="1637034" y="165512"/>
                </a:lnTo>
                <a:lnTo>
                  <a:pt x="1633197" y="165805"/>
                </a:lnTo>
                <a:cubicBezTo>
                  <a:pt x="1628319" y="165533"/>
                  <a:pt x="1638075" y="162820"/>
                  <a:pt x="1638075" y="164991"/>
                </a:cubicBezTo>
                <a:close/>
                <a:moveTo>
                  <a:pt x="2065535" y="160287"/>
                </a:moveTo>
                <a:lnTo>
                  <a:pt x="2063392" y="161101"/>
                </a:lnTo>
                <a:lnTo>
                  <a:pt x="2064587" y="160423"/>
                </a:lnTo>
                <a:cubicBezTo>
                  <a:pt x="2066529" y="159473"/>
                  <a:pt x="2066438" y="159744"/>
                  <a:pt x="2065535" y="160287"/>
                </a:cubicBezTo>
                <a:close/>
                <a:moveTo>
                  <a:pt x="811338" y="156307"/>
                </a:moveTo>
                <a:cubicBezTo>
                  <a:pt x="811338" y="156307"/>
                  <a:pt x="811338" y="156307"/>
                  <a:pt x="808448" y="159201"/>
                </a:cubicBezTo>
                <a:cubicBezTo>
                  <a:pt x="808448" y="159201"/>
                  <a:pt x="808448" y="159201"/>
                  <a:pt x="800137" y="160649"/>
                </a:cubicBezTo>
                <a:lnTo>
                  <a:pt x="799277" y="160799"/>
                </a:lnTo>
                <a:lnTo>
                  <a:pt x="805602" y="157121"/>
                </a:lnTo>
                <a:cubicBezTo>
                  <a:pt x="809170" y="155583"/>
                  <a:pt x="812061" y="154860"/>
                  <a:pt x="811338" y="156307"/>
                </a:cubicBezTo>
                <a:close/>
                <a:moveTo>
                  <a:pt x="853056" y="154202"/>
                </a:moveTo>
                <a:lnTo>
                  <a:pt x="853253" y="154498"/>
                </a:lnTo>
                <a:cubicBezTo>
                  <a:pt x="853615" y="155402"/>
                  <a:pt x="853615" y="155855"/>
                  <a:pt x="852982" y="154634"/>
                </a:cubicBezTo>
                <a:lnTo>
                  <a:pt x="852961" y="154582"/>
                </a:lnTo>
                <a:close/>
                <a:moveTo>
                  <a:pt x="2262463" y="149432"/>
                </a:moveTo>
                <a:cubicBezTo>
                  <a:pt x="2262463" y="150518"/>
                  <a:pt x="2261018" y="153412"/>
                  <a:pt x="2262463" y="153412"/>
                </a:cubicBezTo>
                <a:cubicBezTo>
                  <a:pt x="2262463" y="153412"/>
                  <a:pt x="2262463" y="153412"/>
                  <a:pt x="2262463" y="151965"/>
                </a:cubicBezTo>
                <a:lnTo>
                  <a:pt x="2262463" y="149432"/>
                </a:lnTo>
                <a:close/>
                <a:moveTo>
                  <a:pt x="1077125" y="147936"/>
                </a:moveTo>
                <a:lnTo>
                  <a:pt x="1076920" y="148347"/>
                </a:lnTo>
                <a:lnTo>
                  <a:pt x="1075859" y="150471"/>
                </a:lnTo>
                <a:lnTo>
                  <a:pt x="1073668" y="150518"/>
                </a:lnTo>
                <a:cubicBezTo>
                  <a:pt x="1072584" y="150156"/>
                  <a:pt x="1072404" y="149432"/>
                  <a:pt x="1074843" y="148437"/>
                </a:cubicBezTo>
                <a:close/>
                <a:moveTo>
                  <a:pt x="1077281" y="147623"/>
                </a:moveTo>
                <a:lnTo>
                  <a:pt x="1077341" y="147889"/>
                </a:lnTo>
                <a:lnTo>
                  <a:pt x="1077125" y="147936"/>
                </a:lnTo>
                <a:close/>
                <a:moveTo>
                  <a:pt x="1068912" y="144729"/>
                </a:moveTo>
                <a:lnTo>
                  <a:pt x="1071500" y="144729"/>
                </a:lnTo>
                <a:lnTo>
                  <a:pt x="1069430" y="145550"/>
                </a:lnTo>
                <a:close/>
                <a:moveTo>
                  <a:pt x="889387" y="144729"/>
                </a:moveTo>
                <a:cubicBezTo>
                  <a:pt x="889387" y="144729"/>
                  <a:pt x="889387" y="144729"/>
                  <a:pt x="889387" y="145814"/>
                </a:cubicBezTo>
                <a:lnTo>
                  <a:pt x="889387" y="149714"/>
                </a:lnTo>
                <a:lnTo>
                  <a:pt x="889251" y="149704"/>
                </a:lnTo>
                <a:cubicBezTo>
                  <a:pt x="889206" y="149071"/>
                  <a:pt x="889387" y="147623"/>
                  <a:pt x="889387" y="144729"/>
                </a:cubicBezTo>
                <a:close/>
                <a:moveTo>
                  <a:pt x="848917" y="144729"/>
                </a:moveTo>
                <a:cubicBezTo>
                  <a:pt x="851808" y="144729"/>
                  <a:pt x="851808" y="144729"/>
                  <a:pt x="851808" y="144729"/>
                </a:cubicBezTo>
                <a:cubicBezTo>
                  <a:pt x="854699" y="147623"/>
                  <a:pt x="854699" y="147623"/>
                  <a:pt x="854699" y="147623"/>
                </a:cubicBezTo>
                <a:lnTo>
                  <a:pt x="853056" y="154202"/>
                </a:lnTo>
                <a:lnTo>
                  <a:pt x="852402" y="153219"/>
                </a:lnTo>
                <a:close/>
                <a:moveTo>
                  <a:pt x="1067525" y="143643"/>
                </a:moveTo>
                <a:cubicBezTo>
                  <a:pt x="1067345" y="143100"/>
                  <a:pt x="1067616" y="143010"/>
                  <a:pt x="1068655" y="144322"/>
                </a:cubicBezTo>
                <a:lnTo>
                  <a:pt x="1068912" y="144729"/>
                </a:lnTo>
                <a:lnTo>
                  <a:pt x="1068369" y="144729"/>
                </a:lnTo>
                <a:close/>
                <a:moveTo>
                  <a:pt x="928330" y="141070"/>
                </a:moveTo>
                <a:lnTo>
                  <a:pt x="935638" y="144729"/>
                </a:lnTo>
                <a:lnTo>
                  <a:pt x="930916" y="144729"/>
                </a:lnTo>
                <a:lnTo>
                  <a:pt x="925520" y="144367"/>
                </a:lnTo>
                <a:close/>
                <a:moveTo>
                  <a:pt x="2304813" y="135175"/>
                </a:moveTo>
                <a:lnTo>
                  <a:pt x="2304613" y="135575"/>
                </a:lnTo>
                <a:lnTo>
                  <a:pt x="2304147" y="135774"/>
                </a:lnTo>
                <a:close/>
                <a:moveTo>
                  <a:pt x="929856" y="133150"/>
                </a:moveTo>
                <a:lnTo>
                  <a:pt x="933831" y="133150"/>
                </a:lnTo>
                <a:cubicBezTo>
                  <a:pt x="935638" y="133150"/>
                  <a:pt x="935638" y="133150"/>
                  <a:pt x="935638" y="133150"/>
                </a:cubicBezTo>
                <a:cubicBezTo>
                  <a:pt x="935638" y="138939"/>
                  <a:pt x="935638" y="138939"/>
                  <a:pt x="935638" y="138939"/>
                </a:cubicBezTo>
                <a:cubicBezTo>
                  <a:pt x="933470" y="138939"/>
                  <a:pt x="930579" y="139844"/>
                  <a:pt x="928411" y="140975"/>
                </a:cubicBezTo>
                <a:lnTo>
                  <a:pt x="928330" y="141070"/>
                </a:lnTo>
                <a:lnTo>
                  <a:pt x="925521" y="139663"/>
                </a:lnTo>
                <a:cubicBezTo>
                  <a:pt x="924075" y="138939"/>
                  <a:pt x="924075" y="138939"/>
                  <a:pt x="924075" y="138939"/>
                </a:cubicBezTo>
                <a:cubicBezTo>
                  <a:pt x="926966" y="138939"/>
                  <a:pt x="926966" y="136045"/>
                  <a:pt x="929856" y="136045"/>
                </a:cubicBezTo>
                <a:cubicBezTo>
                  <a:pt x="929856" y="133150"/>
                  <a:pt x="929856" y="133150"/>
                  <a:pt x="929856" y="133150"/>
                </a:cubicBezTo>
                <a:close/>
                <a:moveTo>
                  <a:pt x="3690463" y="127361"/>
                </a:moveTo>
                <a:cubicBezTo>
                  <a:pt x="3690463" y="127361"/>
                  <a:pt x="3690463" y="127361"/>
                  <a:pt x="3673119" y="136045"/>
                </a:cubicBezTo>
                <a:lnTo>
                  <a:pt x="3668414" y="133689"/>
                </a:lnTo>
                <a:lnTo>
                  <a:pt x="3674926" y="129170"/>
                </a:lnTo>
                <a:cubicBezTo>
                  <a:pt x="3681791" y="127361"/>
                  <a:pt x="3687573" y="130256"/>
                  <a:pt x="3690463" y="127361"/>
                </a:cubicBezTo>
                <a:close/>
                <a:moveTo>
                  <a:pt x="2308714" y="127361"/>
                </a:moveTo>
                <a:lnTo>
                  <a:pt x="2313988" y="127361"/>
                </a:lnTo>
                <a:lnTo>
                  <a:pt x="2309482" y="130979"/>
                </a:lnTo>
                <a:lnTo>
                  <a:pt x="2304813" y="135175"/>
                </a:lnTo>
                <a:lnTo>
                  <a:pt x="2307991" y="128809"/>
                </a:lnTo>
                <a:cubicBezTo>
                  <a:pt x="2308714" y="127361"/>
                  <a:pt x="2308714" y="127361"/>
                  <a:pt x="2308714" y="127361"/>
                </a:cubicBezTo>
                <a:close/>
                <a:moveTo>
                  <a:pt x="2451630" y="116130"/>
                </a:moveTo>
                <a:lnTo>
                  <a:pt x="2447467" y="124467"/>
                </a:lnTo>
                <a:cubicBezTo>
                  <a:pt x="2446022" y="120125"/>
                  <a:pt x="2446744" y="117954"/>
                  <a:pt x="2448190" y="116868"/>
                </a:cubicBezTo>
                <a:close/>
                <a:moveTo>
                  <a:pt x="2136402" y="76571"/>
                </a:moveTo>
                <a:cubicBezTo>
                  <a:pt x="2146294" y="75621"/>
                  <a:pt x="2127324" y="83219"/>
                  <a:pt x="2129492" y="81048"/>
                </a:cubicBezTo>
                <a:cubicBezTo>
                  <a:pt x="2129492" y="81048"/>
                  <a:pt x="2129492" y="81048"/>
                  <a:pt x="2135273" y="78153"/>
                </a:cubicBezTo>
                <a:lnTo>
                  <a:pt x="2133378" y="77204"/>
                </a:lnTo>
                <a:close/>
                <a:moveTo>
                  <a:pt x="3557385" y="52209"/>
                </a:moveTo>
                <a:lnTo>
                  <a:pt x="3556408" y="53188"/>
                </a:lnTo>
                <a:lnTo>
                  <a:pt x="3555066" y="54531"/>
                </a:lnTo>
                <a:lnTo>
                  <a:pt x="3546652" y="57530"/>
                </a:lnTo>
                <a:cubicBezTo>
                  <a:pt x="3544122" y="58434"/>
                  <a:pt x="3543580" y="58525"/>
                  <a:pt x="3548549" y="56218"/>
                </a:cubicBezTo>
                <a:close/>
                <a:moveTo>
                  <a:pt x="3557492" y="52102"/>
                </a:moveTo>
                <a:lnTo>
                  <a:pt x="3557492" y="52161"/>
                </a:lnTo>
                <a:lnTo>
                  <a:pt x="3557385" y="52209"/>
                </a:lnTo>
                <a:close/>
                <a:moveTo>
                  <a:pt x="2499861" y="41338"/>
                </a:moveTo>
                <a:cubicBezTo>
                  <a:pt x="2501668" y="41248"/>
                  <a:pt x="2501668" y="41610"/>
                  <a:pt x="2500945" y="41971"/>
                </a:cubicBezTo>
                <a:lnTo>
                  <a:pt x="2499327" y="41431"/>
                </a:lnTo>
                <a:close/>
                <a:moveTo>
                  <a:pt x="3537256" y="40524"/>
                </a:moveTo>
                <a:cubicBezTo>
                  <a:pt x="3540147" y="40524"/>
                  <a:pt x="3543038" y="40524"/>
                  <a:pt x="3545929" y="40524"/>
                </a:cubicBezTo>
                <a:cubicBezTo>
                  <a:pt x="3543038" y="49208"/>
                  <a:pt x="3543038" y="49208"/>
                  <a:pt x="3543038" y="49208"/>
                </a:cubicBezTo>
                <a:cubicBezTo>
                  <a:pt x="3537256" y="52102"/>
                  <a:pt x="3537256" y="52102"/>
                  <a:pt x="3537256" y="52102"/>
                </a:cubicBezTo>
                <a:cubicBezTo>
                  <a:pt x="3540147" y="49208"/>
                  <a:pt x="3540147" y="49208"/>
                  <a:pt x="3540147" y="49208"/>
                </a:cubicBezTo>
                <a:cubicBezTo>
                  <a:pt x="3534366" y="49208"/>
                  <a:pt x="3540147" y="49208"/>
                  <a:pt x="3537256" y="40524"/>
                </a:cubicBezTo>
                <a:close/>
                <a:moveTo>
                  <a:pt x="2519734" y="0"/>
                </a:moveTo>
                <a:cubicBezTo>
                  <a:pt x="2519734" y="14473"/>
                  <a:pt x="2519734" y="14473"/>
                  <a:pt x="2519734" y="14473"/>
                </a:cubicBezTo>
                <a:lnTo>
                  <a:pt x="2528406" y="26051"/>
                </a:lnTo>
                <a:cubicBezTo>
                  <a:pt x="2516844" y="28946"/>
                  <a:pt x="2516844" y="28946"/>
                  <a:pt x="2516844" y="28946"/>
                </a:cubicBezTo>
                <a:cubicBezTo>
                  <a:pt x="2513953" y="31840"/>
                  <a:pt x="2513953" y="31840"/>
                  <a:pt x="2513953" y="31840"/>
                </a:cubicBezTo>
                <a:cubicBezTo>
                  <a:pt x="2508172" y="28946"/>
                  <a:pt x="2508172" y="28946"/>
                  <a:pt x="2508172" y="28946"/>
                </a:cubicBezTo>
                <a:cubicBezTo>
                  <a:pt x="2496609" y="40524"/>
                  <a:pt x="2496609" y="40524"/>
                  <a:pt x="2496609" y="40524"/>
                </a:cubicBezTo>
                <a:lnTo>
                  <a:pt x="2499327" y="41431"/>
                </a:lnTo>
                <a:lnTo>
                  <a:pt x="2487937" y="43419"/>
                </a:lnTo>
                <a:cubicBezTo>
                  <a:pt x="2502390" y="49208"/>
                  <a:pt x="2502390" y="49208"/>
                  <a:pt x="2502390" y="49208"/>
                </a:cubicBezTo>
                <a:cubicBezTo>
                  <a:pt x="2479265" y="60786"/>
                  <a:pt x="2479265" y="60786"/>
                  <a:pt x="2479265" y="60786"/>
                </a:cubicBezTo>
                <a:cubicBezTo>
                  <a:pt x="2485046" y="52102"/>
                  <a:pt x="2485046" y="52102"/>
                  <a:pt x="2485046" y="52102"/>
                </a:cubicBezTo>
                <a:lnTo>
                  <a:pt x="2486856" y="51577"/>
                </a:lnTo>
                <a:lnTo>
                  <a:pt x="2491144" y="53731"/>
                </a:lnTo>
                <a:cubicBezTo>
                  <a:pt x="2495751" y="55540"/>
                  <a:pt x="2491505" y="52283"/>
                  <a:pt x="2488163" y="51198"/>
                </a:cubicBezTo>
                <a:lnTo>
                  <a:pt x="2486856" y="51577"/>
                </a:lnTo>
                <a:lnTo>
                  <a:pt x="2476374" y="46313"/>
                </a:lnTo>
                <a:cubicBezTo>
                  <a:pt x="2470593" y="54997"/>
                  <a:pt x="2470593" y="54997"/>
                  <a:pt x="2470593" y="54997"/>
                </a:cubicBezTo>
                <a:cubicBezTo>
                  <a:pt x="2467702" y="54997"/>
                  <a:pt x="2470593" y="66575"/>
                  <a:pt x="2464812" y="52102"/>
                </a:cubicBezTo>
                <a:cubicBezTo>
                  <a:pt x="2461921" y="54997"/>
                  <a:pt x="2461921" y="54997"/>
                  <a:pt x="2461921" y="54997"/>
                </a:cubicBezTo>
                <a:cubicBezTo>
                  <a:pt x="2470593" y="63681"/>
                  <a:pt x="2470593" y="63681"/>
                  <a:pt x="2470593" y="63681"/>
                </a:cubicBezTo>
                <a:cubicBezTo>
                  <a:pt x="2459030" y="75259"/>
                  <a:pt x="2459030" y="75259"/>
                  <a:pt x="2459030" y="75259"/>
                </a:cubicBezTo>
                <a:cubicBezTo>
                  <a:pt x="2479265" y="81048"/>
                  <a:pt x="2479265" y="81048"/>
                  <a:pt x="2479265" y="81048"/>
                </a:cubicBezTo>
                <a:cubicBezTo>
                  <a:pt x="2485046" y="81048"/>
                  <a:pt x="2485046" y="81048"/>
                  <a:pt x="2485046" y="81048"/>
                </a:cubicBezTo>
                <a:cubicBezTo>
                  <a:pt x="2487937" y="83943"/>
                  <a:pt x="2470593" y="95521"/>
                  <a:pt x="2490828" y="86837"/>
                </a:cubicBezTo>
                <a:cubicBezTo>
                  <a:pt x="2487937" y="86837"/>
                  <a:pt x="2482156" y="89732"/>
                  <a:pt x="2490828" y="98416"/>
                </a:cubicBezTo>
                <a:cubicBezTo>
                  <a:pt x="2487937" y="98416"/>
                  <a:pt x="2479265" y="101310"/>
                  <a:pt x="2490828" y="109994"/>
                </a:cubicBezTo>
                <a:cubicBezTo>
                  <a:pt x="2490828" y="112888"/>
                  <a:pt x="2490828" y="112888"/>
                  <a:pt x="2490828" y="112888"/>
                </a:cubicBezTo>
                <a:cubicBezTo>
                  <a:pt x="2487937" y="115783"/>
                  <a:pt x="2487937" y="115783"/>
                  <a:pt x="2487937" y="115783"/>
                </a:cubicBezTo>
                <a:cubicBezTo>
                  <a:pt x="2485046" y="107099"/>
                  <a:pt x="2485046" y="107099"/>
                  <a:pt x="2485046" y="107099"/>
                </a:cubicBezTo>
                <a:cubicBezTo>
                  <a:pt x="2470593" y="104205"/>
                  <a:pt x="2470593" y="104205"/>
                  <a:pt x="2470593" y="104205"/>
                </a:cubicBezTo>
                <a:cubicBezTo>
                  <a:pt x="2453249" y="115783"/>
                  <a:pt x="2453249" y="115783"/>
                  <a:pt x="2453249" y="115783"/>
                </a:cubicBezTo>
                <a:lnTo>
                  <a:pt x="2451630" y="116130"/>
                </a:lnTo>
                <a:lnTo>
                  <a:pt x="2454152" y="111079"/>
                </a:lnTo>
                <a:cubicBezTo>
                  <a:pt x="2459030" y="101310"/>
                  <a:pt x="2459030" y="101310"/>
                  <a:pt x="2459030" y="101310"/>
                </a:cubicBezTo>
                <a:cubicBezTo>
                  <a:pt x="2438795" y="107099"/>
                  <a:pt x="2438795" y="107099"/>
                  <a:pt x="2438795" y="107099"/>
                </a:cubicBezTo>
                <a:cubicBezTo>
                  <a:pt x="2433014" y="115783"/>
                  <a:pt x="2433014" y="115783"/>
                  <a:pt x="2433014" y="115783"/>
                </a:cubicBezTo>
                <a:cubicBezTo>
                  <a:pt x="2430123" y="115783"/>
                  <a:pt x="2427232" y="124467"/>
                  <a:pt x="2424342" y="118678"/>
                </a:cubicBezTo>
                <a:cubicBezTo>
                  <a:pt x="2421451" y="133150"/>
                  <a:pt x="2421451" y="133150"/>
                  <a:pt x="2421451" y="133150"/>
                </a:cubicBezTo>
                <a:cubicBezTo>
                  <a:pt x="2389654" y="141834"/>
                  <a:pt x="2389654" y="141834"/>
                  <a:pt x="2389654" y="141834"/>
                </a:cubicBezTo>
                <a:cubicBezTo>
                  <a:pt x="2380982" y="159201"/>
                  <a:pt x="2380982" y="159201"/>
                  <a:pt x="2380982" y="159201"/>
                </a:cubicBezTo>
                <a:cubicBezTo>
                  <a:pt x="2354965" y="167885"/>
                  <a:pt x="2354965" y="167885"/>
                  <a:pt x="2354965" y="167885"/>
                </a:cubicBezTo>
                <a:cubicBezTo>
                  <a:pt x="2349184" y="182358"/>
                  <a:pt x="2349184" y="182358"/>
                  <a:pt x="2349184" y="182358"/>
                </a:cubicBezTo>
                <a:cubicBezTo>
                  <a:pt x="2334730" y="191042"/>
                  <a:pt x="2334730" y="191042"/>
                  <a:pt x="2334730" y="191042"/>
                </a:cubicBezTo>
                <a:cubicBezTo>
                  <a:pt x="2328949" y="188147"/>
                  <a:pt x="2328949" y="188147"/>
                  <a:pt x="2328949" y="188147"/>
                </a:cubicBezTo>
                <a:cubicBezTo>
                  <a:pt x="2326058" y="191042"/>
                  <a:pt x="2326058" y="191042"/>
                  <a:pt x="2326058" y="191042"/>
                </a:cubicBezTo>
                <a:cubicBezTo>
                  <a:pt x="2323168" y="205515"/>
                  <a:pt x="2323168" y="205515"/>
                  <a:pt x="2323168" y="205515"/>
                </a:cubicBezTo>
                <a:cubicBezTo>
                  <a:pt x="2314496" y="211304"/>
                  <a:pt x="2314496" y="211304"/>
                  <a:pt x="2314496" y="211304"/>
                </a:cubicBezTo>
                <a:cubicBezTo>
                  <a:pt x="2300042" y="211304"/>
                  <a:pt x="2300042" y="211304"/>
                  <a:pt x="2300042" y="211304"/>
                </a:cubicBezTo>
                <a:cubicBezTo>
                  <a:pt x="2294261" y="214198"/>
                  <a:pt x="2297152" y="219987"/>
                  <a:pt x="2288480" y="222882"/>
                </a:cubicBezTo>
                <a:cubicBezTo>
                  <a:pt x="2291370" y="234460"/>
                  <a:pt x="2291370" y="234460"/>
                  <a:pt x="2291370" y="234460"/>
                </a:cubicBezTo>
                <a:cubicBezTo>
                  <a:pt x="2279808" y="240250"/>
                  <a:pt x="2279808" y="240250"/>
                  <a:pt x="2279808" y="240250"/>
                </a:cubicBezTo>
                <a:cubicBezTo>
                  <a:pt x="2259572" y="263406"/>
                  <a:pt x="2259572" y="263406"/>
                  <a:pt x="2259572" y="263406"/>
                </a:cubicBezTo>
                <a:cubicBezTo>
                  <a:pt x="2250900" y="266301"/>
                  <a:pt x="2250900" y="266301"/>
                  <a:pt x="2250900" y="266301"/>
                </a:cubicBezTo>
                <a:cubicBezTo>
                  <a:pt x="2248010" y="274984"/>
                  <a:pt x="2248010" y="274984"/>
                  <a:pt x="2248010" y="274984"/>
                </a:cubicBezTo>
                <a:cubicBezTo>
                  <a:pt x="2250900" y="277879"/>
                  <a:pt x="2250900" y="266301"/>
                  <a:pt x="2253791" y="277879"/>
                </a:cubicBezTo>
                <a:cubicBezTo>
                  <a:pt x="2256682" y="280774"/>
                  <a:pt x="2259572" y="272090"/>
                  <a:pt x="2262463" y="280774"/>
                </a:cubicBezTo>
                <a:cubicBezTo>
                  <a:pt x="2253791" y="286563"/>
                  <a:pt x="2253791" y="286563"/>
                  <a:pt x="2253791" y="286563"/>
                </a:cubicBezTo>
                <a:cubicBezTo>
                  <a:pt x="2248010" y="289457"/>
                  <a:pt x="2279808" y="272090"/>
                  <a:pt x="2248010" y="295246"/>
                </a:cubicBezTo>
                <a:cubicBezTo>
                  <a:pt x="2242228" y="303930"/>
                  <a:pt x="2242228" y="303930"/>
                  <a:pt x="2242228" y="303930"/>
                </a:cubicBezTo>
                <a:lnTo>
                  <a:pt x="2240452" y="300931"/>
                </a:lnTo>
                <a:lnTo>
                  <a:pt x="2245074" y="296603"/>
                </a:lnTo>
                <a:cubicBezTo>
                  <a:pt x="2250404" y="290633"/>
                  <a:pt x="2242545" y="295880"/>
                  <a:pt x="2239925" y="300041"/>
                </a:cubicBezTo>
                <a:lnTo>
                  <a:pt x="2240452" y="300931"/>
                </a:lnTo>
                <a:lnTo>
                  <a:pt x="2224884" y="315508"/>
                </a:lnTo>
                <a:cubicBezTo>
                  <a:pt x="2216212" y="312614"/>
                  <a:pt x="2216212" y="312614"/>
                  <a:pt x="2216212" y="312614"/>
                </a:cubicBezTo>
                <a:cubicBezTo>
                  <a:pt x="2213322" y="309719"/>
                  <a:pt x="2227775" y="312614"/>
                  <a:pt x="2210431" y="309719"/>
                </a:cubicBezTo>
                <a:cubicBezTo>
                  <a:pt x="2207540" y="324192"/>
                  <a:pt x="2207540" y="324192"/>
                  <a:pt x="2207540" y="324192"/>
                </a:cubicBezTo>
                <a:cubicBezTo>
                  <a:pt x="2219103" y="318403"/>
                  <a:pt x="2219103" y="318403"/>
                  <a:pt x="2219103" y="318403"/>
                </a:cubicBezTo>
                <a:cubicBezTo>
                  <a:pt x="2219103" y="324192"/>
                  <a:pt x="2219103" y="324192"/>
                  <a:pt x="2219103" y="324192"/>
                </a:cubicBezTo>
                <a:cubicBezTo>
                  <a:pt x="2221994" y="327087"/>
                  <a:pt x="2221994" y="327087"/>
                  <a:pt x="2221994" y="327087"/>
                </a:cubicBezTo>
                <a:cubicBezTo>
                  <a:pt x="2216212" y="329981"/>
                  <a:pt x="2216212" y="329981"/>
                  <a:pt x="2216212" y="329981"/>
                </a:cubicBezTo>
                <a:cubicBezTo>
                  <a:pt x="2221994" y="335770"/>
                  <a:pt x="2221994" y="335770"/>
                  <a:pt x="2221994" y="335770"/>
                </a:cubicBezTo>
                <a:cubicBezTo>
                  <a:pt x="2219103" y="338665"/>
                  <a:pt x="2219103" y="338665"/>
                  <a:pt x="2219103" y="338665"/>
                </a:cubicBezTo>
                <a:cubicBezTo>
                  <a:pt x="2230666" y="335770"/>
                  <a:pt x="2230666" y="335770"/>
                  <a:pt x="2230666" y="335770"/>
                </a:cubicBezTo>
                <a:cubicBezTo>
                  <a:pt x="2233556" y="332876"/>
                  <a:pt x="2233556" y="332876"/>
                  <a:pt x="2233556" y="332876"/>
                </a:cubicBezTo>
                <a:cubicBezTo>
                  <a:pt x="2236447" y="335770"/>
                  <a:pt x="2236447" y="335770"/>
                  <a:pt x="2236447" y="335770"/>
                </a:cubicBezTo>
                <a:cubicBezTo>
                  <a:pt x="2227775" y="341560"/>
                  <a:pt x="2227775" y="341560"/>
                  <a:pt x="2227775" y="341560"/>
                </a:cubicBezTo>
                <a:cubicBezTo>
                  <a:pt x="2233556" y="344454"/>
                  <a:pt x="2233556" y="344454"/>
                  <a:pt x="2233556" y="344454"/>
                </a:cubicBezTo>
                <a:cubicBezTo>
                  <a:pt x="2229220" y="347349"/>
                  <a:pt x="2227052" y="348796"/>
                  <a:pt x="2225968" y="349520"/>
                </a:cubicBezTo>
                <a:lnTo>
                  <a:pt x="2225673" y="349717"/>
                </a:lnTo>
                <a:lnTo>
                  <a:pt x="2225968" y="348434"/>
                </a:lnTo>
                <a:cubicBezTo>
                  <a:pt x="2225607" y="348796"/>
                  <a:pt x="2224884" y="350243"/>
                  <a:pt x="2224884" y="350243"/>
                </a:cubicBezTo>
                <a:lnTo>
                  <a:pt x="2225673" y="349717"/>
                </a:lnTo>
                <a:lnTo>
                  <a:pt x="2224884" y="353138"/>
                </a:lnTo>
                <a:cubicBezTo>
                  <a:pt x="2219103" y="347349"/>
                  <a:pt x="2219103" y="347349"/>
                  <a:pt x="2219103" y="347349"/>
                </a:cubicBezTo>
                <a:cubicBezTo>
                  <a:pt x="2219103" y="358927"/>
                  <a:pt x="2219103" y="358927"/>
                  <a:pt x="2219103" y="358927"/>
                </a:cubicBezTo>
                <a:cubicBezTo>
                  <a:pt x="2204650" y="364716"/>
                  <a:pt x="2204650" y="364716"/>
                  <a:pt x="2204650" y="364716"/>
                </a:cubicBezTo>
                <a:cubicBezTo>
                  <a:pt x="2195978" y="364716"/>
                  <a:pt x="2195978" y="364716"/>
                  <a:pt x="2195978" y="364716"/>
                </a:cubicBezTo>
                <a:cubicBezTo>
                  <a:pt x="2181524" y="376294"/>
                  <a:pt x="2181524" y="376294"/>
                  <a:pt x="2181524" y="376294"/>
                </a:cubicBezTo>
                <a:cubicBezTo>
                  <a:pt x="2181524" y="382083"/>
                  <a:pt x="2181524" y="382083"/>
                  <a:pt x="2181524" y="382083"/>
                </a:cubicBezTo>
                <a:cubicBezTo>
                  <a:pt x="2164180" y="384978"/>
                  <a:pt x="2164180" y="384978"/>
                  <a:pt x="2164180" y="384978"/>
                </a:cubicBezTo>
                <a:cubicBezTo>
                  <a:pt x="2158398" y="393662"/>
                  <a:pt x="2158398" y="393662"/>
                  <a:pt x="2158398" y="393662"/>
                </a:cubicBezTo>
                <a:cubicBezTo>
                  <a:pt x="2164180" y="396556"/>
                  <a:pt x="2164180" y="396556"/>
                  <a:pt x="2164180" y="396556"/>
                </a:cubicBezTo>
                <a:cubicBezTo>
                  <a:pt x="2141054" y="411029"/>
                  <a:pt x="2141054" y="411029"/>
                  <a:pt x="2141054" y="411029"/>
                </a:cubicBezTo>
                <a:cubicBezTo>
                  <a:pt x="2129492" y="402345"/>
                  <a:pt x="2129492" y="402345"/>
                  <a:pt x="2129492" y="402345"/>
                </a:cubicBezTo>
                <a:cubicBezTo>
                  <a:pt x="2115038" y="416818"/>
                  <a:pt x="2115038" y="416818"/>
                  <a:pt x="2115038" y="416818"/>
                </a:cubicBezTo>
                <a:lnTo>
                  <a:pt x="2120420" y="422208"/>
                </a:lnTo>
                <a:lnTo>
                  <a:pt x="2119688" y="422655"/>
                </a:lnTo>
                <a:lnTo>
                  <a:pt x="2112148" y="425502"/>
                </a:lnTo>
                <a:cubicBezTo>
                  <a:pt x="2112148" y="425502"/>
                  <a:pt x="2112148" y="422607"/>
                  <a:pt x="2115038" y="422607"/>
                </a:cubicBezTo>
                <a:cubicBezTo>
                  <a:pt x="2112148" y="419713"/>
                  <a:pt x="2112148" y="419713"/>
                  <a:pt x="2112148" y="419713"/>
                </a:cubicBezTo>
                <a:cubicBezTo>
                  <a:pt x="2103476" y="425502"/>
                  <a:pt x="2103476" y="425502"/>
                  <a:pt x="2103476" y="425502"/>
                </a:cubicBezTo>
                <a:cubicBezTo>
                  <a:pt x="2103476" y="428397"/>
                  <a:pt x="2103476" y="428397"/>
                  <a:pt x="2103476" y="428397"/>
                </a:cubicBezTo>
                <a:cubicBezTo>
                  <a:pt x="2112148" y="431291"/>
                  <a:pt x="2112148" y="431291"/>
                  <a:pt x="2112148" y="431291"/>
                </a:cubicBezTo>
                <a:cubicBezTo>
                  <a:pt x="2103476" y="431291"/>
                  <a:pt x="2103476" y="431291"/>
                  <a:pt x="2103476" y="431291"/>
                </a:cubicBezTo>
                <a:cubicBezTo>
                  <a:pt x="2106366" y="437080"/>
                  <a:pt x="2106366" y="437080"/>
                  <a:pt x="2106366" y="437080"/>
                </a:cubicBezTo>
                <a:cubicBezTo>
                  <a:pt x="2097694" y="439975"/>
                  <a:pt x="2097694" y="439975"/>
                  <a:pt x="2097694" y="439975"/>
                </a:cubicBezTo>
                <a:cubicBezTo>
                  <a:pt x="2097694" y="442869"/>
                  <a:pt x="2097694" y="442869"/>
                  <a:pt x="2097694" y="442869"/>
                </a:cubicBezTo>
                <a:cubicBezTo>
                  <a:pt x="2109257" y="442869"/>
                  <a:pt x="2109257" y="442869"/>
                  <a:pt x="2109257" y="442869"/>
                </a:cubicBezTo>
                <a:cubicBezTo>
                  <a:pt x="2126601" y="428397"/>
                  <a:pt x="2126601" y="428397"/>
                  <a:pt x="2126601" y="428397"/>
                </a:cubicBezTo>
                <a:cubicBezTo>
                  <a:pt x="2141054" y="428397"/>
                  <a:pt x="2141054" y="428397"/>
                  <a:pt x="2141054" y="428397"/>
                </a:cubicBezTo>
                <a:cubicBezTo>
                  <a:pt x="2167070" y="411029"/>
                  <a:pt x="2167070" y="411029"/>
                  <a:pt x="2167070" y="411029"/>
                </a:cubicBezTo>
                <a:cubicBezTo>
                  <a:pt x="2175743" y="416818"/>
                  <a:pt x="2175743" y="416818"/>
                  <a:pt x="2175743" y="416818"/>
                </a:cubicBezTo>
                <a:cubicBezTo>
                  <a:pt x="2190196" y="405240"/>
                  <a:pt x="2190196" y="405240"/>
                  <a:pt x="2190196" y="405240"/>
                </a:cubicBezTo>
                <a:cubicBezTo>
                  <a:pt x="2207540" y="408135"/>
                  <a:pt x="2207540" y="408135"/>
                  <a:pt x="2207540" y="408135"/>
                </a:cubicBezTo>
                <a:cubicBezTo>
                  <a:pt x="2210431" y="408135"/>
                  <a:pt x="2219103" y="405240"/>
                  <a:pt x="2207540" y="399451"/>
                </a:cubicBezTo>
                <a:cubicBezTo>
                  <a:pt x="2207540" y="396556"/>
                  <a:pt x="2207540" y="396556"/>
                  <a:pt x="2207540" y="396556"/>
                </a:cubicBezTo>
                <a:cubicBezTo>
                  <a:pt x="2239338" y="376294"/>
                  <a:pt x="2239338" y="376294"/>
                  <a:pt x="2239338" y="376294"/>
                </a:cubicBezTo>
                <a:cubicBezTo>
                  <a:pt x="2250900" y="376294"/>
                  <a:pt x="2233556" y="361822"/>
                  <a:pt x="2256682" y="364716"/>
                </a:cubicBezTo>
                <a:cubicBezTo>
                  <a:pt x="2262463" y="361822"/>
                  <a:pt x="2262463" y="361822"/>
                  <a:pt x="2262463" y="361822"/>
                </a:cubicBezTo>
                <a:cubicBezTo>
                  <a:pt x="2256682" y="358927"/>
                  <a:pt x="2256682" y="358927"/>
                  <a:pt x="2256682" y="358927"/>
                </a:cubicBezTo>
                <a:cubicBezTo>
                  <a:pt x="2265354" y="350243"/>
                  <a:pt x="2265354" y="350243"/>
                  <a:pt x="2265354" y="350243"/>
                </a:cubicBezTo>
                <a:cubicBezTo>
                  <a:pt x="2276917" y="350243"/>
                  <a:pt x="2276917" y="350243"/>
                  <a:pt x="2276917" y="350243"/>
                </a:cubicBezTo>
                <a:cubicBezTo>
                  <a:pt x="2285589" y="338665"/>
                  <a:pt x="2285589" y="338665"/>
                  <a:pt x="2285589" y="338665"/>
                </a:cubicBezTo>
                <a:cubicBezTo>
                  <a:pt x="2317386" y="312614"/>
                  <a:pt x="2317386" y="312614"/>
                  <a:pt x="2317386" y="312614"/>
                </a:cubicBezTo>
                <a:cubicBezTo>
                  <a:pt x="2323168" y="309719"/>
                  <a:pt x="2323168" y="309719"/>
                  <a:pt x="2323168" y="309719"/>
                </a:cubicBezTo>
                <a:cubicBezTo>
                  <a:pt x="2337621" y="289457"/>
                  <a:pt x="2337621" y="289457"/>
                  <a:pt x="2337621" y="289457"/>
                </a:cubicBezTo>
                <a:cubicBezTo>
                  <a:pt x="2346293" y="286563"/>
                  <a:pt x="2346293" y="286563"/>
                  <a:pt x="2346293" y="286563"/>
                </a:cubicBezTo>
                <a:cubicBezTo>
                  <a:pt x="2352074" y="280774"/>
                  <a:pt x="2352074" y="280774"/>
                  <a:pt x="2352074" y="280774"/>
                </a:cubicBezTo>
                <a:cubicBezTo>
                  <a:pt x="2343402" y="274984"/>
                  <a:pt x="2343402" y="274984"/>
                  <a:pt x="2343402" y="274984"/>
                </a:cubicBezTo>
                <a:cubicBezTo>
                  <a:pt x="2346293" y="266301"/>
                  <a:pt x="2346293" y="277879"/>
                  <a:pt x="2354965" y="272090"/>
                </a:cubicBezTo>
                <a:cubicBezTo>
                  <a:pt x="2352074" y="263406"/>
                  <a:pt x="2352074" y="263406"/>
                  <a:pt x="2352074" y="263406"/>
                </a:cubicBezTo>
                <a:cubicBezTo>
                  <a:pt x="2357856" y="254722"/>
                  <a:pt x="2357856" y="254722"/>
                  <a:pt x="2357856" y="254722"/>
                </a:cubicBezTo>
                <a:cubicBezTo>
                  <a:pt x="2380982" y="254722"/>
                  <a:pt x="2380982" y="254722"/>
                  <a:pt x="2380982" y="254722"/>
                </a:cubicBezTo>
                <a:cubicBezTo>
                  <a:pt x="2383872" y="251828"/>
                  <a:pt x="2383872" y="251828"/>
                  <a:pt x="2383872" y="251828"/>
                </a:cubicBezTo>
                <a:cubicBezTo>
                  <a:pt x="2380982" y="248933"/>
                  <a:pt x="2380982" y="248933"/>
                  <a:pt x="2380982" y="248933"/>
                </a:cubicBezTo>
                <a:cubicBezTo>
                  <a:pt x="2392544" y="251828"/>
                  <a:pt x="2392544" y="251828"/>
                  <a:pt x="2392544" y="251828"/>
                </a:cubicBezTo>
                <a:cubicBezTo>
                  <a:pt x="2398326" y="248933"/>
                  <a:pt x="2398326" y="248933"/>
                  <a:pt x="2398326" y="248933"/>
                </a:cubicBezTo>
                <a:cubicBezTo>
                  <a:pt x="2401216" y="254722"/>
                  <a:pt x="2386763" y="243144"/>
                  <a:pt x="2406998" y="251828"/>
                </a:cubicBezTo>
                <a:cubicBezTo>
                  <a:pt x="2404107" y="234460"/>
                  <a:pt x="2404107" y="234460"/>
                  <a:pt x="2404107" y="234460"/>
                </a:cubicBezTo>
                <a:cubicBezTo>
                  <a:pt x="2401216" y="234460"/>
                  <a:pt x="2415670" y="228671"/>
                  <a:pt x="2398326" y="234460"/>
                </a:cubicBezTo>
                <a:cubicBezTo>
                  <a:pt x="2415670" y="219987"/>
                  <a:pt x="2415670" y="219987"/>
                  <a:pt x="2415670" y="219987"/>
                </a:cubicBezTo>
                <a:cubicBezTo>
                  <a:pt x="2453249" y="199725"/>
                  <a:pt x="2453249" y="199725"/>
                  <a:pt x="2453249" y="199725"/>
                </a:cubicBezTo>
                <a:cubicBezTo>
                  <a:pt x="2461921" y="205515"/>
                  <a:pt x="2461921" y="205515"/>
                  <a:pt x="2461921" y="205515"/>
                </a:cubicBezTo>
                <a:cubicBezTo>
                  <a:pt x="2473484" y="219987"/>
                  <a:pt x="2473484" y="219987"/>
                  <a:pt x="2473484" y="219987"/>
                </a:cubicBezTo>
                <a:cubicBezTo>
                  <a:pt x="2476374" y="219987"/>
                  <a:pt x="2476374" y="219987"/>
                  <a:pt x="2476374" y="219987"/>
                </a:cubicBezTo>
                <a:cubicBezTo>
                  <a:pt x="2476374" y="205515"/>
                  <a:pt x="2487937" y="217093"/>
                  <a:pt x="2499500" y="202620"/>
                </a:cubicBezTo>
                <a:cubicBezTo>
                  <a:pt x="2505281" y="205515"/>
                  <a:pt x="2505281" y="205515"/>
                  <a:pt x="2505281" y="205515"/>
                </a:cubicBezTo>
                <a:cubicBezTo>
                  <a:pt x="2499500" y="214198"/>
                  <a:pt x="2499500" y="214198"/>
                  <a:pt x="2499500" y="214198"/>
                </a:cubicBezTo>
                <a:cubicBezTo>
                  <a:pt x="2519734" y="208409"/>
                  <a:pt x="2519734" y="208409"/>
                  <a:pt x="2519734" y="208409"/>
                </a:cubicBezTo>
                <a:cubicBezTo>
                  <a:pt x="2519734" y="205515"/>
                  <a:pt x="2519734" y="205515"/>
                  <a:pt x="2519734" y="205515"/>
                </a:cubicBezTo>
                <a:cubicBezTo>
                  <a:pt x="2539969" y="193936"/>
                  <a:pt x="2539969" y="193936"/>
                  <a:pt x="2539969" y="193936"/>
                </a:cubicBezTo>
                <a:cubicBezTo>
                  <a:pt x="2565986" y="170780"/>
                  <a:pt x="2565986" y="170780"/>
                  <a:pt x="2565986" y="170780"/>
                </a:cubicBezTo>
                <a:cubicBezTo>
                  <a:pt x="2592002" y="164991"/>
                  <a:pt x="2592002" y="164991"/>
                  <a:pt x="2592002" y="164991"/>
                </a:cubicBezTo>
                <a:cubicBezTo>
                  <a:pt x="2618018" y="164991"/>
                  <a:pt x="2618018" y="164991"/>
                  <a:pt x="2618018" y="164991"/>
                </a:cubicBezTo>
                <a:cubicBezTo>
                  <a:pt x="2620908" y="167885"/>
                  <a:pt x="2620908" y="167885"/>
                  <a:pt x="2620908" y="167885"/>
                </a:cubicBezTo>
                <a:cubicBezTo>
                  <a:pt x="2597783" y="182358"/>
                  <a:pt x="2597783" y="182358"/>
                  <a:pt x="2597783" y="182358"/>
                </a:cubicBezTo>
                <a:cubicBezTo>
                  <a:pt x="2615127" y="182358"/>
                  <a:pt x="2615127" y="182358"/>
                  <a:pt x="2615127" y="182358"/>
                </a:cubicBezTo>
                <a:cubicBezTo>
                  <a:pt x="2609346" y="185253"/>
                  <a:pt x="2609346" y="185253"/>
                  <a:pt x="2609346" y="185253"/>
                </a:cubicBezTo>
                <a:cubicBezTo>
                  <a:pt x="2626690" y="191042"/>
                  <a:pt x="2626690" y="191042"/>
                  <a:pt x="2626690" y="191042"/>
                </a:cubicBezTo>
                <a:cubicBezTo>
                  <a:pt x="2626690" y="199725"/>
                  <a:pt x="2626690" y="199725"/>
                  <a:pt x="2626690" y="199725"/>
                </a:cubicBezTo>
                <a:cubicBezTo>
                  <a:pt x="2609346" y="205515"/>
                  <a:pt x="2609346" y="205515"/>
                  <a:pt x="2609346" y="205515"/>
                </a:cubicBezTo>
                <a:cubicBezTo>
                  <a:pt x="2600674" y="217093"/>
                  <a:pt x="2600674" y="217093"/>
                  <a:pt x="2600674" y="217093"/>
                </a:cubicBezTo>
                <a:cubicBezTo>
                  <a:pt x="2597783" y="211304"/>
                  <a:pt x="2597783" y="211304"/>
                  <a:pt x="2597783" y="211304"/>
                </a:cubicBezTo>
                <a:cubicBezTo>
                  <a:pt x="2580439" y="219987"/>
                  <a:pt x="2580439" y="219987"/>
                  <a:pt x="2580439" y="219987"/>
                </a:cubicBezTo>
                <a:cubicBezTo>
                  <a:pt x="2580439" y="222882"/>
                  <a:pt x="2583330" y="222882"/>
                  <a:pt x="2580439" y="225777"/>
                </a:cubicBezTo>
                <a:cubicBezTo>
                  <a:pt x="2560204" y="228671"/>
                  <a:pt x="2560204" y="228671"/>
                  <a:pt x="2560204" y="228671"/>
                </a:cubicBezTo>
                <a:cubicBezTo>
                  <a:pt x="2560204" y="225777"/>
                  <a:pt x="2554423" y="225777"/>
                  <a:pt x="2557314" y="234460"/>
                </a:cubicBezTo>
                <a:cubicBezTo>
                  <a:pt x="2565986" y="234460"/>
                  <a:pt x="2565986" y="234460"/>
                  <a:pt x="2565986" y="234460"/>
                </a:cubicBezTo>
                <a:cubicBezTo>
                  <a:pt x="2560204" y="237355"/>
                  <a:pt x="2560204" y="237355"/>
                  <a:pt x="2560204" y="237355"/>
                </a:cubicBezTo>
                <a:cubicBezTo>
                  <a:pt x="2551532" y="237355"/>
                  <a:pt x="2551532" y="237355"/>
                  <a:pt x="2551532" y="237355"/>
                </a:cubicBezTo>
                <a:cubicBezTo>
                  <a:pt x="2525516" y="254722"/>
                  <a:pt x="2525516" y="254722"/>
                  <a:pt x="2525516" y="254722"/>
                </a:cubicBezTo>
                <a:cubicBezTo>
                  <a:pt x="2490828" y="280774"/>
                  <a:pt x="2490828" y="280774"/>
                  <a:pt x="2490828" y="280774"/>
                </a:cubicBezTo>
                <a:cubicBezTo>
                  <a:pt x="2499500" y="283668"/>
                  <a:pt x="2499500" y="283668"/>
                  <a:pt x="2499500" y="283668"/>
                </a:cubicBezTo>
                <a:cubicBezTo>
                  <a:pt x="2502390" y="280774"/>
                  <a:pt x="2502390" y="280774"/>
                  <a:pt x="2502390" y="280774"/>
                </a:cubicBezTo>
                <a:cubicBezTo>
                  <a:pt x="2487937" y="298141"/>
                  <a:pt x="2487937" y="298141"/>
                  <a:pt x="2487937" y="298141"/>
                </a:cubicBezTo>
                <a:cubicBezTo>
                  <a:pt x="2487937" y="301036"/>
                  <a:pt x="2487937" y="301036"/>
                  <a:pt x="2487937" y="301036"/>
                </a:cubicBezTo>
                <a:cubicBezTo>
                  <a:pt x="2476374" y="289457"/>
                  <a:pt x="2476374" y="289457"/>
                  <a:pt x="2476374" y="289457"/>
                </a:cubicBezTo>
                <a:cubicBezTo>
                  <a:pt x="2467702" y="298141"/>
                  <a:pt x="2467702" y="298141"/>
                  <a:pt x="2467702" y="298141"/>
                </a:cubicBezTo>
                <a:cubicBezTo>
                  <a:pt x="2476374" y="303930"/>
                  <a:pt x="2476374" y="303930"/>
                  <a:pt x="2476374" y="303930"/>
                </a:cubicBezTo>
                <a:cubicBezTo>
                  <a:pt x="2476374" y="303930"/>
                  <a:pt x="2473484" y="303930"/>
                  <a:pt x="2473484" y="309719"/>
                </a:cubicBezTo>
                <a:cubicBezTo>
                  <a:pt x="2482156" y="318403"/>
                  <a:pt x="2482156" y="318403"/>
                  <a:pt x="2482156" y="318403"/>
                </a:cubicBezTo>
                <a:cubicBezTo>
                  <a:pt x="2470593" y="332876"/>
                  <a:pt x="2453249" y="341560"/>
                  <a:pt x="2438795" y="350243"/>
                </a:cubicBezTo>
                <a:cubicBezTo>
                  <a:pt x="2406998" y="373400"/>
                  <a:pt x="2406998" y="373400"/>
                  <a:pt x="2406998" y="373400"/>
                </a:cubicBezTo>
                <a:cubicBezTo>
                  <a:pt x="2433014" y="350243"/>
                  <a:pt x="2433014" y="350243"/>
                  <a:pt x="2433014" y="350243"/>
                </a:cubicBezTo>
                <a:cubicBezTo>
                  <a:pt x="2435904" y="344454"/>
                  <a:pt x="2453249" y="353138"/>
                  <a:pt x="2438795" y="338665"/>
                </a:cubicBezTo>
                <a:cubicBezTo>
                  <a:pt x="2412779" y="356032"/>
                  <a:pt x="2412779" y="356032"/>
                  <a:pt x="2412779" y="356032"/>
                </a:cubicBezTo>
                <a:cubicBezTo>
                  <a:pt x="2395435" y="382083"/>
                  <a:pt x="2395435" y="382083"/>
                  <a:pt x="2395435" y="382083"/>
                </a:cubicBezTo>
                <a:cubicBezTo>
                  <a:pt x="2401216" y="382083"/>
                  <a:pt x="2401216" y="382083"/>
                  <a:pt x="2401216" y="382083"/>
                </a:cubicBezTo>
                <a:cubicBezTo>
                  <a:pt x="2395435" y="382083"/>
                  <a:pt x="2444576" y="361822"/>
                  <a:pt x="2392544" y="390767"/>
                </a:cubicBezTo>
                <a:cubicBezTo>
                  <a:pt x="2389654" y="382083"/>
                  <a:pt x="2389654" y="382083"/>
                  <a:pt x="2389654" y="382083"/>
                </a:cubicBezTo>
                <a:cubicBezTo>
                  <a:pt x="2380982" y="393662"/>
                  <a:pt x="2380982" y="393662"/>
                  <a:pt x="2380982" y="393662"/>
                </a:cubicBezTo>
                <a:cubicBezTo>
                  <a:pt x="2383872" y="396556"/>
                  <a:pt x="2383872" y="396556"/>
                  <a:pt x="2383872" y="396556"/>
                </a:cubicBezTo>
                <a:cubicBezTo>
                  <a:pt x="2386763" y="393662"/>
                  <a:pt x="2386763" y="393662"/>
                  <a:pt x="2386763" y="393662"/>
                </a:cubicBezTo>
                <a:lnTo>
                  <a:pt x="2382909" y="401381"/>
                </a:lnTo>
                <a:lnTo>
                  <a:pt x="2380982" y="396556"/>
                </a:lnTo>
                <a:cubicBezTo>
                  <a:pt x="2375200" y="396556"/>
                  <a:pt x="2375200" y="396556"/>
                  <a:pt x="2375200" y="396556"/>
                </a:cubicBezTo>
                <a:cubicBezTo>
                  <a:pt x="2375200" y="405240"/>
                  <a:pt x="2375200" y="405240"/>
                  <a:pt x="2375200" y="405240"/>
                </a:cubicBezTo>
                <a:cubicBezTo>
                  <a:pt x="2334730" y="448659"/>
                  <a:pt x="2334730" y="448659"/>
                  <a:pt x="2334730" y="448659"/>
                </a:cubicBezTo>
                <a:cubicBezTo>
                  <a:pt x="2323168" y="454448"/>
                  <a:pt x="2323168" y="454448"/>
                  <a:pt x="2323168" y="454448"/>
                </a:cubicBezTo>
                <a:cubicBezTo>
                  <a:pt x="2323168" y="460237"/>
                  <a:pt x="2323168" y="460237"/>
                  <a:pt x="2323168" y="460237"/>
                </a:cubicBezTo>
                <a:lnTo>
                  <a:pt x="2315107" y="466291"/>
                </a:lnTo>
                <a:lnTo>
                  <a:pt x="2314857" y="466071"/>
                </a:lnTo>
                <a:cubicBezTo>
                  <a:pt x="2313592" y="466026"/>
                  <a:pt x="2310883" y="466026"/>
                  <a:pt x="2305824" y="466026"/>
                </a:cubicBezTo>
                <a:cubicBezTo>
                  <a:pt x="2305824" y="474710"/>
                  <a:pt x="2305824" y="474710"/>
                  <a:pt x="2305824" y="474710"/>
                </a:cubicBezTo>
                <a:lnTo>
                  <a:pt x="2310886" y="476399"/>
                </a:lnTo>
                <a:lnTo>
                  <a:pt x="2310566" y="477084"/>
                </a:lnTo>
                <a:cubicBezTo>
                  <a:pt x="2309212" y="480680"/>
                  <a:pt x="2307631" y="485564"/>
                  <a:pt x="2305824" y="492077"/>
                </a:cubicBezTo>
                <a:cubicBezTo>
                  <a:pt x="2282698" y="492077"/>
                  <a:pt x="2282698" y="492077"/>
                  <a:pt x="2282698" y="492077"/>
                </a:cubicBezTo>
                <a:cubicBezTo>
                  <a:pt x="2274026" y="492077"/>
                  <a:pt x="2274026" y="492077"/>
                  <a:pt x="2274026" y="492077"/>
                </a:cubicBezTo>
                <a:cubicBezTo>
                  <a:pt x="2271135" y="500761"/>
                  <a:pt x="2271135" y="500761"/>
                  <a:pt x="2271135" y="500761"/>
                </a:cubicBezTo>
                <a:cubicBezTo>
                  <a:pt x="2265354" y="497866"/>
                  <a:pt x="2265354" y="497866"/>
                  <a:pt x="2265354" y="497866"/>
                </a:cubicBezTo>
                <a:cubicBezTo>
                  <a:pt x="2259572" y="506550"/>
                  <a:pt x="2259572" y="506550"/>
                  <a:pt x="2259572" y="506550"/>
                </a:cubicBezTo>
                <a:cubicBezTo>
                  <a:pt x="2274026" y="521023"/>
                  <a:pt x="2274026" y="521023"/>
                  <a:pt x="2274026" y="521023"/>
                </a:cubicBezTo>
                <a:cubicBezTo>
                  <a:pt x="2285589" y="512339"/>
                  <a:pt x="2285589" y="512339"/>
                  <a:pt x="2285589" y="512339"/>
                </a:cubicBezTo>
                <a:cubicBezTo>
                  <a:pt x="2285589" y="523917"/>
                  <a:pt x="2285589" y="523917"/>
                  <a:pt x="2285589" y="523917"/>
                </a:cubicBezTo>
                <a:cubicBezTo>
                  <a:pt x="2276917" y="529707"/>
                  <a:pt x="2276917" y="529707"/>
                  <a:pt x="2276917" y="529707"/>
                </a:cubicBezTo>
                <a:cubicBezTo>
                  <a:pt x="2282698" y="535496"/>
                  <a:pt x="2282698" y="535496"/>
                  <a:pt x="2282698" y="535496"/>
                </a:cubicBezTo>
                <a:cubicBezTo>
                  <a:pt x="2282698" y="532601"/>
                  <a:pt x="2288480" y="532601"/>
                  <a:pt x="2291370" y="521023"/>
                </a:cubicBezTo>
                <a:cubicBezTo>
                  <a:pt x="2294261" y="523917"/>
                  <a:pt x="2294261" y="523917"/>
                  <a:pt x="2294261" y="523917"/>
                </a:cubicBezTo>
                <a:cubicBezTo>
                  <a:pt x="2300042" y="523917"/>
                  <a:pt x="2300042" y="523917"/>
                  <a:pt x="2300042" y="523917"/>
                </a:cubicBezTo>
                <a:cubicBezTo>
                  <a:pt x="2300042" y="515234"/>
                  <a:pt x="2300042" y="515234"/>
                  <a:pt x="2300042" y="515234"/>
                </a:cubicBezTo>
                <a:cubicBezTo>
                  <a:pt x="2294261" y="509445"/>
                  <a:pt x="2294261" y="509445"/>
                  <a:pt x="2294261" y="509445"/>
                </a:cubicBezTo>
                <a:cubicBezTo>
                  <a:pt x="2297152" y="497866"/>
                  <a:pt x="2297152" y="497866"/>
                  <a:pt x="2297152" y="497866"/>
                </a:cubicBezTo>
                <a:cubicBezTo>
                  <a:pt x="2311605" y="500761"/>
                  <a:pt x="2311605" y="500761"/>
                  <a:pt x="2311605" y="500761"/>
                </a:cubicBezTo>
                <a:cubicBezTo>
                  <a:pt x="2302933" y="515234"/>
                  <a:pt x="2302933" y="515234"/>
                  <a:pt x="2302933" y="515234"/>
                </a:cubicBezTo>
                <a:cubicBezTo>
                  <a:pt x="2311605" y="512339"/>
                  <a:pt x="2311605" y="512339"/>
                  <a:pt x="2311605" y="512339"/>
                </a:cubicBezTo>
                <a:cubicBezTo>
                  <a:pt x="2311605" y="509445"/>
                  <a:pt x="2328949" y="503655"/>
                  <a:pt x="2314496" y="497866"/>
                </a:cubicBezTo>
                <a:cubicBezTo>
                  <a:pt x="2334730" y="489183"/>
                  <a:pt x="2334730" y="489183"/>
                  <a:pt x="2334730" y="489183"/>
                </a:cubicBezTo>
                <a:cubicBezTo>
                  <a:pt x="2337621" y="489183"/>
                  <a:pt x="2326058" y="492077"/>
                  <a:pt x="2337621" y="492077"/>
                </a:cubicBezTo>
                <a:cubicBezTo>
                  <a:pt x="2340512" y="489183"/>
                  <a:pt x="2340512" y="489183"/>
                  <a:pt x="2340512" y="489183"/>
                </a:cubicBezTo>
                <a:lnTo>
                  <a:pt x="2336321" y="484986"/>
                </a:lnTo>
                <a:lnTo>
                  <a:pt x="2337712" y="485745"/>
                </a:lnTo>
                <a:cubicBezTo>
                  <a:pt x="2341415" y="485022"/>
                  <a:pt x="2348462" y="482670"/>
                  <a:pt x="2360747" y="477604"/>
                </a:cubicBezTo>
                <a:cubicBezTo>
                  <a:pt x="2363637" y="466026"/>
                  <a:pt x="2363637" y="466026"/>
                  <a:pt x="2363637" y="466026"/>
                </a:cubicBezTo>
                <a:cubicBezTo>
                  <a:pt x="2369419" y="463131"/>
                  <a:pt x="2369419" y="463131"/>
                  <a:pt x="2369419" y="463131"/>
                </a:cubicBezTo>
                <a:cubicBezTo>
                  <a:pt x="2378091" y="460237"/>
                  <a:pt x="2378091" y="460237"/>
                  <a:pt x="2378091" y="460237"/>
                </a:cubicBezTo>
                <a:cubicBezTo>
                  <a:pt x="2380982" y="451553"/>
                  <a:pt x="2380982" y="451553"/>
                  <a:pt x="2380982" y="451553"/>
                </a:cubicBezTo>
                <a:cubicBezTo>
                  <a:pt x="2395435" y="448659"/>
                  <a:pt x="2395435" y="448659"/>
                  <a:pt x="2395435" y="448659"/>
                </a:cubicBezTo>
                <a:cubicBezTo>
                  <a:pt x="2401216" y="437080"/>
                  <a:pt x="2401216" y="437080"/>
                  <a:pt x="2401216" y="437080"/>
                </a:cubicBezTo>
                <a:cubicBezTo>
                  <a:pt x="2406998" y="434186"/>
                  <a:pt x="2406998" y="434186"/>
                  <a:pt x="2406998" y="434186"/>
                </a:cubicBezTo>
                <a:cubicBezTo>
                  <a:pt x="2409888" y="425502"/>
                  <a:pt x="2409888" y="425502"/>
                  <a:pt x="2409888" y="425502"/>
                </a:cubicBezTo>
                <a:cubicBezTo>
                  <a:pt x="2412779" y="428397"/>
                  <a:pt x="2412779" y="428397"/>
                  <a:pt x="2412779" y="428397"/>
                </a:cubicBezTo>
                <a:cubicBezTo>
                  <a:pt x="2420006" y="422608"/>
                  <a:pt x="2423619" y="419713"/>
                  <a:pt x="2425425" y="418266"/>
                </a:cubicBezTo>
                <a:lnTo>
                  <a:pt x="2426973" y="417026"/>
                </a:lnTo>
                <a:lnTo>
                  <a:pt x="2426662" y="417617"/>
                </a:lnTo>
                <a:lnTo>
                  <a:pt x="2425426" y="419351"/>
                </a:lnTo>
                <a:cubicBezTo>
                  <a:pt x="2425245" y="419894"/>
                  <a:pt x="2425335" y="419984"/>
                  <a:pt x="2426013" y="418854"/>
                </a:cubicBezTo>
                <a:lnTo>
                  <a:pt x="2426662" y="417617"/>
                </a:lnTo>
                <a:lnTo>
                  <a:pt x="2427232" y="416818"/>
                </a:lnTo>
                <a:lnTo>
                  <a:pt x="2426973" y="417026"/>
                </a:lnTo>
                <a:lnTo>
                  <a:pt x="2430123" y="411029"/>
                </a:lnTo>
                <a:cubicBezTo>
                  <a:pt x="2435904" y="413924"/>
                  <a:pt x="2435904" y="413924"/>
                  <a:pt x="2435904" y="413924"/>
                </a:cubicBezTo>
                <a:cubicBezTo>
                  <a:pt x="2438795" y="399451"/>
                  <a:pt x="2438795" y="399451"/>
                  <a:pt x="2438795" y="399451"/>
                </a:cubicBezTo>
                <a:cubicBezTo>
                  <a:pt x="2447467" y="396556"/>
                  <a:pt x="2447467" y="396556"/>
                  <a:pt x="2447467" y="396556"/>
                </a:cubicBezTo>
                <a:cubicBezTo>
                  <a:pt x="2453249" y="387873"/>
                  <a:pt x="2453249" y="387873"/>
                  <a:pt x="2453249" y="387873"/>
                </a:cubicBezTo>
                <a:cubicBezTo>
                  <a:pt x="2464812" y="384978"/>
                  <a:pt x="2464812" y="384978"/>
                  <a:pt x="2464812" y="384978"/>
                </a:cubicBezTo>
                <a:cubicBezTo>
                  <a:pt x="2467702" y="376294"/>
                  <a:pt x="2467702" y="376294"/>
                  <a:pt x="2467702" y="376294"/>
                </a:cubicBezTo>
                <a:cubicBezTo>
                  <a:pt x="2479265" y="376294"/>
                  <a:pt x="2479265" y="376294"/>
                  <a:pt x="2479265" y="376294"/>
                </a:cubicBezTo>
                <a:lnTo>
                  <a:pt x="2485313" y="370239"/>
                </a:lnTo>
                <a:lnTo>
                  <a:pt x="2499500" y="364716"/>
                </a:lnTo>
                <a:cubicBezTo>
                  <a:pt x="2499500" y="364716"/>
                  <a:pt x="2505281" y="364716"/>
                  <a:pt x="2496609" y="361822"/>
                </a:cubicBezTo>
                <a:cubicBezTo>
                  <a:pt x="2502390" y="350243"/>
                  <a:pt x="2502390" y="350243"/>
                  <a:pt x="2502390" y="350243"/>
                </a:cubicBezTo>
                <a:cubicBezTo>
                  <a:pt x="2513953" y="347349"/>
                  <a:pt x="2513953" y="347349"/>
                  <a:pt x="2513953" y="347349"/>
                </a:cubicBezTo>
                <a:cubicBezTo>
                  <a:pt x="2525516" y="335770"/>
                  <a:pt x="2525516" y="335770"/>
                  <a:pt x="2525516" y="335770"/>
                </a:cubicBezTo>
                <a:cubicBezTo>
                  <a:pt x="2528406" y="329981"/>
                  <a:pt x="2528406" y="329981"/>
                  <a:pt x="2528406" y="329981"/>
                </a:cubicBezTo>
                <a:cubicBezTo>
                  <a:pt x="2545751" y="321298"/>
                  <a:pt x="2545751" y="321298"/>
                  <a:pt x="2545751" y="321298"/>
                </a:cubicBezTo>
                <a:cubicBezTo>
                  <a:pt x="2551532" y="309719"/>
                  <a:pt x="2551532" y="309719"/>
                  <a:pt x="2551532" y="309719"/>
                </a:cubicBezTo>
                <a:cubicBezTo>
                  <a:pt x="2571767" y="298141"/>
                  <a:pt x="2571767" y="298141"/>
                  <a:pt x="2571767" y="298141"/>
                </a:cubicBezTo>
                <a:cubicBezTo>
                  <a:pt x="2571767" y="289457"/>
                  <a:pt x="2571767" y="289457"/>
                  <a:pt x="2571767" y="289457"/>
                </a:cubicBezTo>
                <a:cubicBezTo>
                  <a:pt x="2580439" y="289457"/>
                  <a:pt x="2580439" y="289457"/>
                  <a:pt x="2580439" y="289457"/>
                </a:cubicBezTo>
                <a:cubicBezTo>
                  <a:pt x="2592002" y="277879"/>
                  <a:pt x="2592002" y="277879"/>
                  <a:pt x="2592002" y="277879"/>
                </a:cubicBezTo>
                <a:lnTo>
                  <a:pt x="2597783" y="277879"/>
                </a:lnTo>
                <a:cubicBezTo>
                  <a:pt x="2597783" y="272090"/>
                  <a:pt x="2597783" y="272090"/>
                  <a:pt x="2597783" y="272090"/>
                </a:cubicBezTo>
                <a:cubicBezTo>
                  <a:pt x="2600674" y="272090"/>
                  <a:pt x="2600674" y="272090"/>
                  <a:pt x="2600674" y="272090"/>
                </a:cubicBezTo>
                <a:cubicBezTo>
                  <a:pt x="2600674" y="274984"/>
                  <a:pt x="2603564" y="269195"/>
                  <a:pt x="2600674" y="274984"/>
                </a:cubicBezTo>
                <a:cubicBezTo>
                  <a:pt x="2606455" y="272090"/>
                  <a:pt x="2606455" y="272090"/>
                  <a:pt x="2606455" y="272090"/>
                </a:cubicBezTo>
                <a:cubicBezTo>
                  <a:pt x="2600674" y="269195"/>
                  <a:pt x="2600674" y="269195"/>
                  <a:pt x="2600674" y="269195"/>
                </a:cubicBezTo>
                <a:cubicBezTo>
                  <a:pt x="2620908" y="260512"/>
                  <a:pt x="2620908" y="260512"/>
                  <a:pt x="2620908" y="260512"/>
                </a:cubicBezTo>
                <a:cubicBezTo>
                  <a:pt x="2626690" y="260512"/>
                  <a:pt x="2626690" y="260512"/>
                  <a:pt x="2626690" y="260512"/>
                </a:cubicBezTo>
                <a:cubicBezTo>
                  <a:pt x="2626690" y="272090"/>
                  <a:pt x="2638253" y="248933"/>
                  <a:pt x="2626690" y="272090"/>
                </a:cubicBezTo>
                <a:cubicBezTo>
                  <a:pt x="2635362" y="283668"/>
                  <a:pt x="2635362" y="283668"/>
                  <a:pt x="2635362" y="283668"/>
                </a:cubicBezTo>
                <a:cubicBezTo>
                  <a:pt x="2632471" y="283668"/>
                  <a:pt x="2632471" y="283668"/>
                  <a:pt x="2632471" y="283668"/>
                </a:cubicBezTo>
                <a:cubicBezTo>
                  <a:pt x="2632471" y="289457"/>
                  <a:pt x="2632471" y="289457"/>
                  <a:pt x="2632471" y="289457"/>
                </a:cubicBezTo>
                <a:cubicBezTo>
                  <a:pt x="2620908" y="286563"/>
                  <a:pt x="2620908" y="286563"/>
                  <a:pt x="2620908" y="286563"/>
                </a:cubicBezTo>
                <a:cubicBezTo>
                  <a:pt x="2603564" y="301036"/>
                  <a:pt x="2603564" y="301036"/>
                  <a:pt x="2603564" y="301036"/>
                </a:cubicBezTo>
                <a:cubicBezTo>
                  <a:pt x="2594892" y="295246"/>
                  <a:pt x="2594892" y="295246"/>
                  <a:pt x="2594892" y="295246"/>
                </a:cubicBezTo>
                <a:cubicBezTo>
                  <a:pt x="2594892" y="303930"/>
                  <a:pt x="2594892" y="303930"/>
                  <a:pt x="2594892" y="303930"/>
                </a:cubicBezTo>
                <a:cubicBezTo>
                  <a:pt x="2592002" y="303930"/>
                  <a:pt x="2586220" y="301036"/>
                  <a:pt x="2583330" y="303930"/>
                </a:cubicBezTo>
                <a:cubicBezTo>
                  <a:pt x="2594892" y="312614"/>
                  <a:pt x="2594892" y="312614"/>
                  <a:pt x="2594892" y="312614"/>
                </a:cubicBezTo>
                <a:lnTo>
                  <a:pt x="2602700" y="306750"/>
                </a:lnTo>
                <a:lnTo>
                  <a:pt x="2602797" y="306779"/>
                </a:lnTo>
                <a:cubicBezTo>
                  <a:pt x="2606455" y="307910"/>
                  <a:pt x="2614405" y="310443"/>
                  <a:pt x="2629581" y="315508"/>
                </a:cubicBezTo>
                <a:cubicBezTo>
                  <a:pt x="2635362" y="301036"/>
                  <a:pt x="2635362" y="301036"/>
                  <a:pt x="2635362" y="301036"/>
                </a:cubicBezTo>
                <a:cubicBezTo>
                  <a:pt x="2641144" y="315508"/>
                  <a:pt x="2641144" y="315508"/>
                  <a:pt x="2641144" y="315508"/>
                </a:cubicBezTo>
                <a:cubicBezTo>
                  <a:pt x="2635362" y="329981"/>
                  <a:pt x="2635362" y="312614"/>
                  <a:pt x="2606455" y="324192"/>
                </a:cubicBezTo>
                <a:cubicBezTo>
                  <a:pt x="2574658" y="350243"/>
                  <a:pt x="2574658" y="350243"/>
                  <a:pt x="2574658" y="350243"/>
                </a:cubicBezTo>
                <a:cubicBezTo>
                  <a:pt x="2568876" y="356032"/>
                  <a:pt x="2568876" y="356032"/>
                  <a:pt x="2568876" y="356032"/>
                </a:cubicBezTo>
                <a:cubicBezTo>
                  <a:pt x="2557314" y="364716"/>
                  <a:pt x="2557314" y="364716"/>
                  <a:pt x="2557314" y="364716"/>
                </a:cubicBezTo>
                <a:cubicBezTo>
                  <a:pt x="2554423" y="373400"/>
                  <a:pt x="2554423" y="373400"/>
                  <a:pt x="2554423" y="373400"/>
                </a:cubicBezTo>
                <a:cubicBezTo>
                  <a:pt x="2537078" y="382083"/>
                  <a:pt x="2537078" y="382083"/>
                  <a:pt x="2537078" y="382083"/>
                </a:cubicBezTo>
                <a:cubicBezTo>
                  <a:pt x="2531297" y="396556"/>
                  <a:pt x="2531297" y="396556"/>
                  <a:pt x="2531297" y="396556"/>
                </a:cubicBezTo>
                <a:cubicBezTo>
                  <a:pt x="2508172" y="408135"/>
                  <a:pt x="2508172" y="408135"/>
                  <a:pt x="2508172" y="408135"/>
                </a:cubicBezTo>
                <a:cubicBezTo>
                  <a:pt x="2505281" y="416818"/>
                  <a:pt x="2505281" y="416818"/>
                  <a:pt x="2505281" y="416818"/>
                </a:cubicBezTo>
                <a:cubicBezTo>
                  <a:pt x="2502390" y="413924"/>
                  <a:pt x="2502390" y="413924"/>
                  <a:pt x="2502390" y="413924"/>
                </a:cubicBezTo>
                <a:cubicBezTo>
                  <a:pt x="2473484" y="437080"/>
                  <a:pt x="2473484" y="437080"/>
                  <a:pt x="2473484" y="437080"/>
                </a:cubicBezTo>
                <a:cubicBezTo>
                  <a:pt x="2467702" y="437080"/>
                  <a:pt x="2467702" y="437080"/>
                  <a:pt x="2467702" y="437080"/>
                </a:cubicBezTo>
                <a:cubicBezTo>
                  <a:pt x="2467702" y="442869"/>
                  <a:pt x="2467702" y="442869"/>
                  <a:pt x="2467702" y="442869"/>
                </a:cubicBezTo>
                <a:cubicBezTo>
                  <a:pt x="2464812" y="445764"/>
                  <a:pt x="2450358" y="451553"/>
                  <a:pt x="2456139" y="454448"/>
                </a:cubicBezTo>
                <a:cubicBezTo>
                  <a:pt x="2433014" y="468921"/>
                  <a:pt x="2433014" y="468921"/>
                  <a:pt x="2433014" y="468921"/>
                </a:cubicBezTo>
                <a:cubicBezTo>
                  <a:pt x="2424342" y="477604"/>
                  <a:pt x="2421451" y="477604"/>
                  <a:pt x="2412779" y="492077"/>
                </a:cubicBezTo>
                <a:cubicBezTo>
                  <a:pt x="2427232" y="492077"/>
                  <a:pt x="2427232" y="492077"/>
                  <a:pt x="2427232" y="492077"/>
                </a:cubicBezTo>
                <a:cubicBezTo>
                  <a:pt x="2450358" y="477604"/>
                  <a:pt x="2450358" y="477604"/>
                  <a:pt x="2450358" y="477604"/>
                </a:cubicBezTo>
                <a:cubicBezTo>
                  <a:pt x="2452526" y="476881"/>
                  <a:pt x="2453610" y="478328"/>
                  <a:pt x="2454107" y="480273"/>
                </a:cubicBezTo>
                <a:lnTo>
                  <a:pt x="2454210" y="482842"/>
                </a:lnTo>
                <a:lnTo>
                  <a:pt x="2454132" y="483514"/>
                </a:lnTo>
                <a:lnTo>
                  <a:pt x="2451803" y="487012"/>
                </a:lnTo>
                <a:cubicBezTo>
                  <a:pt x="2450358" y="489183"/>
                  <a:pt x="2450358" y="489183"/>
                  <a:pt x="2450358" y="489183"/>
                </a:cubicBezTo>
                <a:cubicBezTo>
                  <a:pt x="2438795" y="492077"/>
                  <a:pt x="2438795" y="492077"/>
                  <a:pt x="2438795" y="492077"/>
                </a:cubicBezTo>
                <a:cubicBezTo>
                  <a:pt x="2435904" y="512339"/>
                  <a:pt x="2435904" y="512339"/>
                  <a:pt x="2435904" y="512339"/>
                </a:cubicBezTo>
                <a:cubicBezTo>
                  <a:pt x="2424342" y="515234"/>
                  <a:pt x="2424342" y="515234"/>
                  <a:pt x="2424342" y="515234"/>
                </a:cubicBezTo>
                <a:cubicBezTo>
                  <a:pt x="2363637" y="573125"/>
                  <a:pt x="2363637" y="573125"/>
                  <a:pt x="2363637" y="573125"/>
                </a:cubicBezTo>
                <a:cubicBezTo>
                  <a:pt x="2357856" y="576020"/>
                  <a:pt x="2357856" y="576020"/>
                  <a:pt x="2357856" y="576020"/>
                </a:cubicBezTo>
                <a:cubicBezTo>
                  <a:pt x="2357856" y="578914"/>
                  <a:pt x="2357856" y="578914"/>
                  <a:pt x="2357856" y="578914"/>
                </a:cubicBezTo>
                <a:cubicBezTo>
                  <a:pt x="2360747" y="581809"/>
                  <a:pt x="2360747" y="581809"/>
                  <a:pt x="2360747" y="581809"/>
                </a:cubicBezTo>
                <a:cubicBezTo>
                  <a:pt x="2383872" y="570231"/>
                  <a:pt x="2383872" y="570231"/>
                  <a:pt x="2383872" y="570231"/>
                </a:cubicBezTo>
                <a:cubicBezTo>
                  <a:pt x="2389654" y="558652"/>
                  <a:pt x="2389654" y="558652"/>
                  <a:pt x="2389654" y="558652"/>
                </a:cubicBezTo>
                <a:cubicBezTo>
                  <a:pt x="2406998" y="547074"/>
                  <a:pt x="2406998" y="547074"/>
                  <a:pt x="2406998" y="547074"/>
                </a:cubicBezTo>
                <a:cubicBezTo>
                  <a:pt x="2415670" y="535496"/>
                  <a:pt x="2415670" y="535496"/>
                  <a:pt x="2415670" y="535496"/>
                </a:cubicBezTo>
                <a:cubicBezTo>
                  <a:pt x="2418560" y="535496"/>
                  <a:pt x="2424342" y="532601"/>
                  <a:pt x="2427232" y="535496"/>
                </a:cubicBezTo>
                <a:cubicBezTo>
                  <a:pt x="2415670" y="547074"/>
                  <a:pt x="2415670" y="547074"/>
                  <a:pt x="2415670" y="547074"/>
                </a:cubicBezTo>
                <a:cubicBezTo>
                  <a:pt x="2415670" y="547074"/>
                  <a:pt x="2404107" y="541285"/>
                  <a:pt x="2409888" y="552863"/>
                </a:cubicBezTo>
                <a:cubicBezTo>
                  <a:pt x="2398326" y="558652"/>
                  <a:pt x="2398326" y="558652"/>
                  <a:pt x="2398326" y="558652"/>
                </a:cubicBezTo>
                <a:cubicBezTo>
                  <a:pt x="2383873" y="571678"/>
                  <a:pt x="2376646" y="578191"/>
                  <a:pt x="2373032" y="581447"/>
                </a:cubicBezTo>
                <a:lnTo>
                  <a:pt x="2371209" y="583090"/>
                </a:lnTo>
                <a:lnTo>
                  <a:pt x="2371000" y="583256"/>
                </a:lnTo>
                <a:cubicBezTo>
                  <a:pt x="2369600" y="584523"/>
                  <a:pt x="2368696" y="585427"/>
                  <a:pt x="2369419" y="584703"/>
                </a:cubicBezTo>
                <a:lnTo>
                  <a:pt x="2371209" y="583090"/>
                </a:lnTo>
                <a:lnTo>
                  <a:pt x="2375562" y="579638"/>
                </a:lnTo>
                <a:cubicBezTo>
                  <a:pt x="2378091" y="578191"/>
                  <a:pt x="2378091" y="580362"/>
                  <a:pt x="2366528" y="596282"/>
                </a:cubicBezTo>
                <a:cubicBezTo>
                  <a:pt x="2357856" y="590493"/>
                  <a:pt x="2357856" y="590493"/>
                  <a:pt x="2357856" y="590493"/>
                </a:cubicBezTo>
                <a:cubicBezTo>
                  <a:pt x="2346293" y="596282"/>
                  <a:pt x="2346293" y="596282"/>
                  <a:pt x="2346293" y="596282"/>
                </a:cubicBezTo>
                <a:cubicBezTo>
                  <a:pt x="2349184" y="602071"/>
                  <a:pt x="2349184" y="602071"/>
                  <a:pt x="2349184" y="602071"/>
                </a:cubicBezTo>
                <a:lnTo>
                  <a:pt x="2340189" y="606575"/>
                </a:lnTo>
                <a:lnTo>
                  <a:pt x="2340873" y="605327"/>
                </a:lnTo>
                <a:cubicBezTo>
                  <a:pt x="2340512" y="602071"/>
                  <a:pt x="2334730" y="600624"/>
                  <a:pt x="2317386" y="610755"/>
                </a:cubicBezTo>
                <a:cubicBezTo>
                  <a:pt x="2314496" y="622333"/>
                  <a:pt x="2314496" y="622333"/>
                  <a:pt x="2314496" y="622333"/>
                </a:cubicBezTo>
                <a:cubicBezTo>
                  <a:pt x="2294261" y="633911"/>
                  <a:pt x="2294261" y="633911"/>
                  <a:pt x="2294261" y="633911"/>
                </a:cubicBezTo>
                <a:cubicBezTo>
                  <a:pt x="2219103" y="688908"/>
                  <a:pt x="2219103" y="688908"/>
                  <a:pt x="2219103" y="688908"/>
                </a:cubicBezTo>
                <a:cubicBezTo>
                  <a:pt x="2193087" y="709170"/>
                  <a:pt x="2193087" y="709170"/>
                  <a:pt x="2193087" y="709170"/>
                </a:cubicBezTo>
                <a:cubicBezTo>
                  <a:pt x="2141054" y="746799"/>
                  <a:pt x="2141054" y="746799"/>
                  <a:pt x="2141054" y="746799"/>
                </a:cubicBezTo>
                <a:cubicBezTo>
                  <a:pt x="2126601" y="752589"/>
                  <a:pt x="2126601" y="752589"/>
                  <a:pt x="2126601" y="752589"/>
                </a:cubicBezTo>
                <a:cubicBezTo>
                  <a:pt x="2103476" y="767061"/>
                  <a:pt x="2103476" y="767061"/>
                  <a:pt x="2103476" y="767061"/>
                </a:cubicBezTo>
                <a:cubicBezTo>
                  <a:pt x="2103476" y="761272"/>
                  <a:pt x="2132382" y="755483"/>
                  <a:pt x="2091913" y="772851"/>
                </a:cubicBezTo>
                <a:cubicBezTo>
                  <a:pt x="2083241" y="781534"/>
                  <a:pt x="2083241" y="781534"/>
                  <a:pt x="2083241" y="781534"/>
                </a:cubicBezTo>
                <a:cubicBezTo>
                  <a:pt x="2091913" y="784429"/>
                  <a:pt x="2091913" y="784429"/>
                  <a:pt x="2091913" y="784429"/>
                </a:cubicBezTo>
                <a:cubicBezTo>
                  <a:pt x="2086131" y="778640"/>
                  <a:pt x="2089022" y="787323"/>
                  <a:pt x="2080350" y="790218"/>
                </a:cubicBezTo>
                <a:cubicBezTo>
                  <a:pt x="2077459" y="787323"/>
                  <a:pt x="2077459" y="787323"/>
                  <a:pt x="2077459" y="787323"/>
                </a:cubicBezTo>
                <a:cubicBezTo>
                  <a:pt x="2060115" y="801796"/>
                  <a:pt x="2060115" y="801796"/>
                  <a:pt x="2060115" y="801796"/>
                </a:cubicBezTo>
                <a:cubicBezTo>
                  <a:pt x="2054334" y="804691"/>
                  <a:pt x="2057224" y="790218"/>
                  <a:pt x="2045662" y="813375"/>
                </a:cubicBezTo>
                <a:cubicBezTo>
                  <a:pt x="2048552" y="819164"/>
                  <a:pt x="2048552" y="819164"/>
                  <a:pt x="2048552" y="819164"/>
                </a:cubicBezTo>
                <a:cubicBezTo>
                  <a:pt x="2036990" y="827847"/>
                  <a:pt x="2036990" y="827847"/>
                  <a:pt x="2036990" y="827847"/>
                </a:cubicBezTo>
                <a:cubicBezTo>
                  <a:pt x="2039880" y="813375"/>
                  <a:pt x="2039880" y="813375"/>
                  <a:pt x="2039880" y="813375"/>
                </a:cubicBezTo>
                <a:cubicBezTo>
                  <a:pt x="2034099" y="816269"/>
                  <a:pt x="2034099" y="816269"/>
                  <a:pt x="2034099" y="816269"/>
                </a:cubicBezTo>
                <a:cubicBezTo>
                  <a:pt x="2025427" y="827847"/>
                  <a:pt x="2025427" y="827847"/>
                  <a:pt x="2025427" y="827847"/>
                </a:cubicBezTo>
                <a:cubicBezTo>
                  <a:pt x="2031208" y="836531"/>
                  <a:pt x="2031208" y="836531"/>
                  <a:pt x="2031208" y="836531"/>
                </a:cubicBezTo>
                <a:cubicBezTo>
                  <a:pt x="2019646" y="842320"/>
                  <a:pt x="2019646" y="842320"/>
                  <a:pt x="2019646" y="842320"/>
                </a:cubicBezTo>
                <a:cubicBezTo>
                  <a:pt x="2010973" y="845215"/>
                  <a:pt x="2010973" y="845215"/>
                  <a:pt x="2010973" y="845215"/>
                </a:cubicBezTo>
                <a:cubicBezTo>
                  <a:pt x="1967613" y="874161"/>
                  <a:pt x="1967613" y="874161"/>
                  <a:pt x="1967613" y="874161"/>
                </a:cubicBezTo>
                <a:cubicBezTo>
                  <a:pt x="1961832" y="879950"/>
                  <a:pt x="1961832" y="879950"/>
                  <a:pt x="1961832" y="879950"/>
                </a:cubicBezTo>
                <a:cubicBezTo>
                  <a:pt x="1976285" y="877055"/>
                  <a:pt x="1976285" y="877055"/>
                  <a:pt x="1976285" y="877055"/>
                </a:cubicBezTo>
                <a:cubicBezTo>
                  <a:pt x="2008083" y="859688"/>
                  <a:pt x="2008083" y="859688"/>
                  <a:pt x="2008083" y="859688"/>
                </a:cubicBezTo>
                <a:cubicBezTo>
                  <a:pt x="2010973" y="853899"/>
                  <a:pt x="2010973" y="853899"/>
                  <a:pt x="2010973" y="853899"/>
                </a:cubicBezTo>
                <a:cubicBezTo>
                  <a:pt x="2028318" y="845215"/>
                  <a:pt x="2028318" y="845215"/>
                  <a:pt x="2028318" y="845215"/>
                </a:cubicBezTo>
                <a:cubicBezTo>
                  <a:pt x="2042771" y="845215"/>
                  <a:pt x="2042771" y="845215"/>
                  <a:pt x="2042771" y="845215"/>
                </a:cubicBezTo>
                <a:cubicBezTo>
                  <a:pt x="2063006" y="830742"/>
                  <a:pt x="2063006" y="830742"/>
                  <a:pt x="2063006" y="830742"/>
                </a:cubicBezTo>
                <a:cubicBezTo>
                  <a:pt x="2074569" y="830742"/>
                  <a:pt x="2074569" y="830742"/>
                  <a:pt x="2074569" y="830742"/>
                </a:cubicBezTo>
                <a:cubicBezTo>
                  <a:pt x="2077459" y="819164"/>
                  <a:pt x="2077459" y="819164"/>
                  <a:pt x="2077459" y="819164"/>
                </a:cubicBezTo>
                <a:cubicBezTo>
                  <a:pt x="2100585" y="810480"/>
                  <a:pt x="2100585" y="810480"/>
                  <a:pt x="2100585" y="810480"/>
                </a:cubicBezTo>
                <a:cubicBezTo>
                  <a:pt x="2112148" y="801796"/>
                  <a:pt x="2112148" y="801796"/>
                  <a:pt x="2112148" y="801796"/>
                </a:cubicBezTo>
                <a:cubicBezTo>
                  <a:pt x="2112148" y="798902"/>
                  <a:pt x="2094804" y="813375"/>
                  <a:pt x="2115038" y="796007"/>
                </a:cubicBezTo>
                <a:cubicBezTo>
                  <a:pt x="2123710" y="801796"/>
                  <a:pt x="2123710" y="801796"/>
                  <a:pt x="2123710" y="801796"/>
                </a:cubicBezTo>
                <a:cubicBezTo>
                  <a:pt x="2129492" y="796007"/>
                  <a:pt x="2129492" y="796007"/>
                  <a:pt x="2129492" y="796007"/>
                </a:cubicBezTo>
                <a:cubicBezTo>
                  <a:pt x="2120820" y="793113"/>
                  <a:pt x="2120820" y="793113"/>
                  <a:pt x="2120820" y="793113"/>
                </a:cubicBezTo>
                <a:cubicBezTo>
                  <a:pt x="2126601" y="787323"/>
                  <a:pt x="2126601" y="787323"/>
                  <a:pt x="2126601" y="787323"/>
                </a:cubicBezTo>
                <a:cubicBezTo>
                  <a:pt x="2129492" y="793113"/>
                  <a:pt x="2129492" y="793113"/>
                  <a:pt x="2129492" y="793113"/>
                </a:cubicBezTo>
                <a:cubicBezTo>
                  <a:pt x="2143945" y="787323"/>
                  <a:pt x="2143945" y="787323"/>
                  <a:pt x="2143945" y="787323"/>
                </a:cubicBezTo>
                <a:cubicBezTo>
                  <a:pt x="2152617" y="775745"/>
                  <a:pt x="2152617" y="775745"/>
                  <a:pt x="2152617" y="775745"/>
                </a:cubicBezTo>
                <a:cubicBezTo>
                  <a:pt x="2161289" y="775745"/>
                  <a:pt x="2161289" y="775745"/>
                  <a:pt x="2161289" y="775745"/>
                </a:cubicBezTo>
                <a:cubicBezTo>
                  <a:pt x="2167070" y="764167"/>
                  <a:pt x="2167070" y="764167"/>
                  <a:pt x="2167070" y="764167"/>
                </a:cubicBezTo>
                <a:cubicBezTo>
                  <a:pt x="2181524" y="761272"/>
                  <a:pt x="2181524" y="761272"/>
                  <a:pt x="2181524" y="761272"/>
                </a:cubicBezTo>
                <a:cubicBezTo>
                  <a:pt x="2184415" y="752589"/>
                  <a:pt x="2184415" y="752589"/>
                  <a:pt x="2184415" y="752589"/>
                </a:cubicBezTo>
                <a:cubicBezTo>
                  <a:pt x="2207540" y="743905"/>
                  <a:pt x="2207540" y="743905"/>
                  <a:pt x="2207540" y="743905"/>
                </a:cubicBezTo>
                <a:lnTo>
                  <a:pt x="2216644" y="736308"/>
                </a:lnTo>
                <a:lnTo>
                  <a:pt x="2218787" y="736352"/>
                </a:lnTo>
                <a:cubicBezTo>
                  <a:pt x="2221632" y="734678"/>
                  <a:pt x="2227052" y="730879"/>
                  <a:pt x="2236447" y="723643"/>
                </a:cubicBezTo>
                <a:cubicBezTo>
                  <a:pt x="2233556" y="732327"/>
                  <a:pt x="2233556" y="732327"/>
                  <a:pt x="2233556" y="732327"/>
                </a:cubicBezTo>
                <a:cubicBezTo>
                  <a:pt x="2236447" y="735221"/>
                  <a:pt x="2236447" y="735221"/>
                  <a:pt x="2236447" y="735221"/>
                </a:cubicBezTo>
                <a:cubicBezTo>
                  <a:pt x="2239338" y="729432"/>
                  <a:pt x="2239338" y="729432"/>
                  <a:pt x="2239338" y="729432"/>
                </a:cubicBezTo>
                <a:cubicBezTo>
                  <a:pt x="2253791" y="735221"/>
                  <a:pt x="2253791" y="735221"/>
                  <a:pt x="2253791" y="735221"/>
                </a:cubicBezTo>
                <a:cubicBezTo>
                  <a:pt x="2253791" y="723643"/>
                  <a:pt x="2253791" y="723643"/>
                  <a:pt x="2253791" y="723643"/>
                </a:cubicBezTo>
                <a:cubicBezTo>
                  <a:pt x="2248010" y="717854"/>
                  <a:pt x="2248010" y="717854"/>
                  <a:pt x="2248010" y="717854"/>
                </a:cubicBezTo>
                <a:lnTo>
                  <a:pt x="2245059" y="718909"/>
                </a:lnTo>
                <a:lnTo>
                  <a:pt x="2253791" y="712065"/>
                </a:lnTo>
                <a:cubicBezTo>
                  <a:pt x="2282698" y="688908"/>
                  <a:pt x="2282698" y="688908"/>
                  <a:pt x="2282698" y="688908"/>
                </a:cubicBezTo>
                <a:cubicBezTo>
                  <a:pt x="2294261" y="686013"/>
                  <a:pt x="2294261" y="686013"/>
                  <a:pt x="2294261" y="686013"/>
                </a:cubicBezTo>
                <a:cubicBezTo>
                  <a:pt x="2302933" y="674435"/>
                  <a:pt x="2302933" y="674435"/>
                  <a:pt x="2302933" y="674435"/>
                </a:cubicBezTo>
                <a:cubicBezTo>
                  <a:pt x="2311605" y="674435"/>
                  <a:pt x="2311605" y="674435"/>
                  <a:pt x="2311605" y="674435"/>
                </a:cubicBezTo>
                <a:cubicBezTo>
                  <a:pt x="2311605" y="668646"/>
                  <a:pt x="2311605" y="668646"/>
                  <a:pt x="2311605" y="668646"/>
                </a:cubicBezTo>
                <a:cubicBezTo>
                  <a:pt x="2314496" y="654173"/>
                  <a:pt x="2331840" y="680224"/>
                  <a:pt x="2331840" y="657068"/>
                </a:cubicBezTo>
                <a:cubicBezTo>
                  <a:pt x="2334730" y="648384"/>
                  <a:pt x="2334730" y="648384"/>
                  <a:pt x="2334730" y="648384"/>
                </a:cubicBezTo>
                <a:lnTo>
                  <a:pt x="2340873" y="648384"/>
                </a:lnTo>
                <a:lnTo>
                  <a:pt x="2340512" y="651279"/>
                </a:lnTo>
                <a:lnTo>
                  <a:pt x="2341564" y="650225"/>
                </a:lnTo>
                <a:lnTo>
                  <a:pt x="2343402" y="654173"/>
                </a:lnTo>
                <a:cubicBezTo>
                  <a:pt x="2349184" y="648384"/>
                  <a:pt x="2349184" y="648384"/>
                  <a:pt x="2349184" y="648384"/>
                </a:cubicBezTo>
                <a:cubicBezTo>
                  <a:pt x="2346293" y="645489"/>
                  <a:pt x="2346293" y="645489"/>
                  <a:pt x="2346293" y="645489"/>
                </a:cubicBezTo>
                <a:cubicBezTo>
                  <a:pt x="2369419" y="625227"/>
                  <a:pt x="2369419" y="625227"/>
                  <a:pt x="2369419" y="625227"/>
                </a:cubicBezTo>
                <a:cubicBezTo>
                  <a:pt x="2378091" y="622333"/>
                  <a:pt x="2378091" y="622333"/>
                  <a:pt x="2378091" y="622333"/>
                </a:cubicBezTo>
                <a:cubicBezTo>
                  <a:pt x="2383872" y="613649"/>
                  <a:pt x="2383872" y="613649"/>
                  <a:pt x="2383872" y="613649"/>
                </a:cubicBezTo>
                <a:cubicBezTo>
                  <a:pt x="2389654" y="616544"/>
                  <a:pt x="2398326" y="602071"/>
                  <a:pt x="2404107" y="613649"/>
                </a:cubicBezTo>
                <a:cubicBezTo>
                  <a:pt x="2404107" y="596282"/>
                  <a:pt x="2404107" y="596282"/>
                  <a:pt x="2404107" y="596282"/>
                </a:cubicBezTo>
                <a:cubicBezTo>
                  <a:pt x="2406998" y="587598"/>
                  <a:pt x="2409888" y="610755"/>
                  <a:pt x="2421451" y="587598"/>
                </a:cubicBezTo>
                <a:cubicBezTo>
                  <a:pt x="2427232" y="587598"/>
                  <a:pt x="2427232" y="587598"/>
                  <a:pt x="2427232" y="587598"/>
                </a:cubicBezTo>
                <a:cubicBezTo>
                  <a:pt x="2427232" y="590493"/>
                  <a:pt x="2427232" y="590493"/>
                  <a:pt x="2427232" y="590493"/>
                </a:cubicBezTo>
                <a:cubicBezTo>
                  <a:pt x="2433014" y="587598"/>
                  <a:pt x="2433014" y="587598"/>
                  <a:pt x="2433014" y="587598"/>
                </a:cubicBezTo>
                <a:cubicBezTo>
                  <a:pt x="2427232" y="581809"/>
                  <a:pt x="2427232" y="581809"/>
                  <a:pt x="2427232" y="581809"/>
                </a:cubicBezTo>
                <a:cubicBezTo>
                  <a:pt x="2427232" y="576020"/>
                  <a:pt x="2427232" y="576020"/>
                  <a:pt x="2427232" y="576020"/>
                </a:cubicBezTo>
                <a:cubicBezTo>
                  <a:pt x="2441686" y="573125"/>
                  <a:pt x="2441686" y="573125"/>
                  <a:pt x="2441686" y="573125"/>
                </a:cubicBezTo>
                <a:cubicBezTo>
                  <a:pt x="2441686" y="567336"/>
                  <a:pt x="2441686" y="567336"/>
                  <a:pt x="2441686" y="567336"/>
                </a:cubicBezTo>
                <a:cubicBezTo>
                  <a:pt x="2456139" y="573125"/>
                  <a:pt x="2456139" y="573125"/>
                  <a:pt x="2456139" y="573125"/>
                </a:cubicBezTo>
                <a:cubicBezTo>
                  <a:pt x="2459030" y="570231"/>
                  <a:pt x="2447467" y="581809"/>
                  <a:pt x="2461921" y="570231"/>
                </a:cubicBezTo>
                <a:cubicBezTo>
                  <a:pt x="2453249" y="561547"/>
                  <a:pt x="2453249" y="561547"/>
                  <a:pt x="2453249" y="561547"/>
                </a:cubicBezTo>
                <a:cubicBezTo>
                  <a:pt x="2479265" y="547074"/>
                  <a:pt x="2479265" y="547074"/>
                  <a:pt x="2479265" y="547074"/>
                </a:cubicBezTo>
                <a:cubicBezTo>
                  <a:pt x="2479265" y="535496"/>
                  <a:pt x="2479265" y="535496"/>
                  <a:pt x="2479265" y="535496"/>
                </a:cubicBezTo>
                <a:cubicBezTo>
                  <a:pt x="2496609" y="529707"/>
                  <a:pt x="2496609" y="529707"/>
                  <a:pt x="2496609" y="529707"/>
                </a:cubicBezTo>
                <a:cubicBezTo>
                  <a:pt x="2499500" y="521023"/>
                  <a:pt x="2499500" y="521023"/>
                  <a:pt x="2499500" y="521023"/>
                </a:cubicBezTo>
                <a:cubicBezTo>
                  <a:pt x="2516844" y="512339"/>
                  <a:pt x="2516844" y="512339"/>
                  <a:pt x="2516844" y="512339"/>
                </a:cubicBezTo>
                <a:cubicBezTo>
                  <a:pt x="2537078" y="515234"/>
                  <a:pt x="2537078" y="515234"/>
                  <a:pt x="2537078" y="515234"/>
                </a:cubicBezTo>
                <a:cubicBezTo>
                  <a:pt x="2539969" y="515234"/>
                  <a:pt x="2539969" y="515234"/>
                  <a:pt x="2539969" y="515234"/>
                </a:cubicBezTo>
                <a:cubicBezTo>
                  <a:pt x="2537078" y="523917"/>
                  <a:pt x="2537078" y="523917"/>
                  <a:pt x="2537078" y="523917"/>
                </a:cubicBezTo>
                <a:cubicBezTo>
                  <a:pt x="2525516" y="521023"/>
                  <a:pt x="2525516" y="521023"/>
                  <a:pt x="2525516" y="521023"/>
                </a:cubicBezTo>
                <a:cubicBezTo>
                  <a:pt x="2516844" y="526812"/>
                  <a:pt x="2516844" y="526812"/>
                  <a:pt x="2516844" y="526812"/>
                </a:cubicBezTo>
                <a:cubicBezTo>
                  <a:pt x="2522625" y="544179"/>
                  <a:pt x="2513953" y="521023"/>
                  <a:pt x="2537078" y="529707"/>
                </a:cubicBezTo>
                <a:cubicBezTo>
                  <a:pt x="2537078" y="532601"/>
                  <a:pt x="2537078" y="532601"/>
                  <a:pt x="2537078" y="532601"/>
                </a:cubicBezTo>
                <a:cubicBezTo>
                  <a:pt x="2539969" y="535496"/>
                  <a:pt x="2539969" y="535496"/>
                  <a:pt x="2539969" y="535496"/>
                </a:cubicBezTo>
                <a:cubicBezTo>
                  <a:pt x="2542860" y="535496"/>
                  <a:pt x="2560204" y="549969"/>
                  <a:pt x="2545751" y="526812"/>
                </a:cubicBezTo>
                <a:cubicBezTo>
                  <a:pt x="2560204" y="526812"/>
                  <a:pt x="2560204" y="526812"/>
                  <a:pt x="2560204" y="526812"/>
                </a:cubicBezTo>
                <a:cubicBezTo>
                  <a:pt x="2554423" y="529707"/>
                  <a:pt x="2554423" y="529707"/>
                  <a:pt x="2554423" y="529707"/>
                </a:cubicBezTo>
                <a:cubicBezTo>
                  <a:pt x="2551532" y="541285"/>
                  <a:pt x="2551532" y="541285"/>
                  <a:pt x="2551532" y="541285"/>
                </a:cubicBezTo>
                <a:cubicBezTo>
                  <a:pt x="2548641" y="541285"/>
                  <a:pt x="2557314" y="544179"/>
                  <a:pt x="2545751" y="541285"/>
                </a:cubicBezTo>
                <a:cubicBezTo>
                  <a:pt x="2542860" y="544179"/>
                  <a:pt x="2542860" y="544179"/>
                  <a:pt x="2542860" y="544179"/>
                </a:cubicBezTo>
                <a:cubicBezTo>
                  <a:pt x="2545751" y="552863"/>
                  <a:pt x="2545751" y="552863"/>
                  <a:pt x="2545751" y="552863"/>
                </a:cubicBezTo>
                <a:cubicBezTo>
                  <a:pt x="2545751" y="561547"/>
                  <a:pt x="2545751" y="561547"/>
                  <a:pt x="2545751" y="561547"/>
                </a:cubicBezTo>
                <a:cubicBezTo>
                  <a:pt x="2542860" y="561547"/>
                  <a:pt x="2542860" y="561547"/>
                  <a:pt x="2542860" y="561547"/>
                </a:cubicBezTo>
                <a:cubicBezTo>
                  <a:pt x="2542860" y="570231"/>
                  <a:pt x="2542860" y="570231"/>
                  <a:pt x="2542860" y="570231"/>
                </a:cubicBezTo>
                <a:lnTo>
                  <a:pt x="2545751" y="573125"/>
                </a:lnTo>
                <a:lnTo>
                  <a:pt x="2530574" y="580723"/>
                </a:lnTo>
                <a:cubicBezTo>
                  <a:pt x="2528406" y="581809"/>
                  <a:pt x="2528406" y="581809"/>
                  <a:pt x="2528406" y="581809"/>
                </a:cubicBezTo>
                <a:cubicBezTo>
                  <a:pt x="2519734" y="581809"/>
                  <a:pt x="2519734" y="581809"/>
                  <a:pt x="2519734" y="581809"/>
                </a:cubicBezTo>
                <a:cubicBezTo>
                  <a:pt x="2519734" y="593387"/>
                  <a:pt x="2519734" y="593387"/>
                  <a:pt x="2519734" y="593387"/>
                </a:cubicBezTo>
                <a:cubicBezTo>
                  <a:pt x="2508172" y="596282"/>
                  <a:pt x="2508172" y="596282"/>
                  <a:pt x="2508172" y="596282"/>
                </a:cubicBezTo>
                <a:cubicBezTo>
                  <a:pt x="2502390" y="602071"/>
                  <a:pt x="2502390" y="602071"/>
                  <a:pt x="2502390" y="602071"/>
                </a:cubicBezTo>
                <a:cubicBezTo>
                  <a:pt x="2485046" y="604965"/>
                  <a:pt x="2485046" y="604965"/>
                  <a:pt x="2485046" y="604965"/>
                </a:cubicBezTo>
                <a:cubicBezTo>
                  <a:pt x="2485046" y="610755"/>
                  <a:pt x="2485046" y="610755"/>
                  <a:pt x="2485046" y="610755"/>
                </a:cubicBezTo>
                <a:cubicBezTo>
                  <a:pt x="2459030" y="625227"/>
                  <a:pt x="2459030" y="625227"/>
                  <a:pt x="2459030" y="625227"/>
                </a:cubicBezTo>
                <a:lnTo>
                  <a:pt x="2462165" y="618951"/>
                </a:lnTo>
                <a:lnTo>
                  <a:pt x="2463727" y="619800"/>
                </a:lnTo>
                <a:cubicBezTo>
                  <a:pt x="2464992" y="620343"/>
                  <a:pt x="2465624" y="620252"/>
                  <a:pt x="2464676" y="618579"/>
                </a:cubicBezTo>
                <a:lnTo>
                  <a:pt x="2463547" y="617162"/>
                </a:lnTo>
                <a:lnTo>
                  <a:pt x="2464812" y="617267"/>
                </a:lnTo>
                <a:cubicBezTo>
                  <a:pt x="2466257" y="615820"/>
                  <a:pt x="2466257" y="613649"/>
                  <a:pt x="2464812" y="613649"/>
                </a:cubicBezTo>
                <a:cubicBezTo>
                  <a:pt x="2464812" y="613649"/>
                  <a:pt x="2464812" y="613649"/>
                  <a:pt x="2464089" y="615096"/>
                </a:cubicBezTo>
                <a:lnTo>
                  <a:pt x="2463246" y="616784"/>
                </a:lnTo>
                <a:lnTo>
                  <a:pt x="2456139" y="607860"/>
                </a:lnTo>
                <a:cubicBezTo>
                  <a:pt x="2441686" y="613649"/>
                  <a:pt x="2441686" y="613649"/>
                  <a:pt x="2441686" y="613649"/>
                </a:cubicBezTo>
                <a:cubicBezTo>
                  <a:pt x="2438795" y="616544"/>
                  <a:pt x="2438795" y="616544"/>
                  <a:pt x="2438795" y="616544"/>
                </a:cubicBezTo>
                <a:cubicBezTo>
                  <a:pt x="2456139" y="619438"/>
                  <a:pt x="2456139" y="619438"/>
                  <a:pt x="2456139" y="619438"/>
                </a:cubicBezTo>
                <a:cubicBezTo>
                  <a:pt x="2444576" y="633911"/>
                  <a:pt x="2444576" y="633911"/>
                  <a:pt x="2444576" y="633911"/>
                </a:cubicBezTo>
                <a:cubicBezTo>
                  <a:pt x="2444576" y="639700"/>
                  <a:pt x="2444576" y="639700"/>
                  <a:pt x="2444576" y="639700"/>
                </a:cubicBezTo>
                <a:cubicBezTo>
                  <a:pt x="2456139" y="636806"/>
                  <a:pt x="2456139" y="636806"/>
                  <a:pt x="2456139" y="636806"/>
                </a:cubicBezTo>
                <a:cubicBezTo>
                  <a:pt x="2447467" y="645489"/>
                  <a:pt x="2447467" y="645489"/>
                  <a:pt x="2447467" y="645489"/>
                </a:cubicBezTo>
                <a:cubicBezTo>
                  <a:pt x="2435904" y="648384"/>
                  <a:pt x="2435904" y="648384"/>
                  <a:pt x="2435904" y="648384"/>
                </a:cubicBezTo>
                <a:cubicBezTo>
                  <a:pt x="2421451" y="642595"/>
                  <a:pt x="2421451" y="642595"/>
                  <a:pt x="2421451" y="642595"/>
                </a:cubicBezTo>
                <a:cubicBezTo>
                  <a:pt x="2427232" y="636806"/>
                  <a:pt x="2427232" y="636806"/>
                  <a:pt x="2427232" y="636806"/>
                </a:cubicBezTo>
                <a:cubicBezTo>
                  <a:pt x="2433014" y="631017"/>
                  <a:pt x="2433014" y="631017"/>
                  <a:pt x="2433014" y="631017"/>
                </a:cubicBezTo>
                <a:cubicBezTo>
                  <a:pt x="2427232" y="631017"/>
                  <a:pt x="2427232" y="631017"/>
                  <a:pt x="2427232" y="631017"/>
                </a:cubicBezTo>
                <a:cubicBezTo>
                  <a:pt x="2398326" y="651279"/>
                  <a:pt x="2398326" y="651279"/>
                  <a:pt x="2398326" y="651279"/>
                </a:cubicBezTo>
                <a:cubicBezTo>
                  <a:pt x="2392544" y="651279"/>
                  <a:pt x="2430123" y="645489"/>
                  <a:pt x="2386763" y="657068"/>
                </a:cubicBezTo>
                <a:cubicBezTo>
                  <a:pt x="2369419" y="677330"/>
                  <a:pt x="2369419" y="677330"/>
                  <a:pt x="2369419" y="677330"/>
                </a:cubicBezTo>
                <a:cubicBezTo>
                  <a:pt x="2331840" y="700486"/>
                  <a:pt x="2331840" y="700486"/>
                  <a:pt x="2331840" y="700486"/>
                </a:cubicBezTo>
                <a:cubicBezTo>
                  <a:pt x="2328949" y="703381"/>
                  <a:pt x="2328949" y="703381"/>
                  <a:pt x="2328949" y="703381"/>
                </a:cubicBezTo>
                <a:cubicBezTo>
                  <a:pt x="2331840" y="700486"/>
                  <a:pt x="2331840" y="706275"/>
                  <a:pt x="2334730" y="703381"/>
                </a:cubicBezTo>
                <a:cubicBezTo>
                  <a:pt x="2288480" y="735221"/>
                  <a:pt x="2288480" y="735221"/>
                  <a:pt x="2288480" y="735221"/>
                </a:cubicBezTo>
                <a:cubicBezTo>
                  <a:pt x="2282698" y="738116"/>
                  <a:pt x="2282698" y="738116"/>
                  <a:pt x="2282698" y="738116"/>
                </a:cubicBezTo>
                <a:lnTo>
                  <a:pt x="2284210" y="744172"/>
                </a:lnTo>
                <a:lnTo>
                  <a:pt x="2282337" y="746438"/>
                </a:lnTo>
                <a:cubicBezTo>
                  <a:pt x="2281795" y="747704"/>
                  <a:pt x="2282247" y="748518"/>
                  <a:pt x="2284821" y="747930"/>
                </a:cubicBezTo>
                <a:lnTo>
                  <a:pt x="2285115" y="747796"/>
                </a:lnTo>
                <a:lnTo>
                  <a:pt x="2285228" y="748247"/>
                </a:lnTo>
                <a:lnTo>
                  <a:pt x="2285309" y="748572"/>
                </a:lnTo>
                <a:lnTo>
                  <a:pt x="2281117" y="750915"/>
                </a:lnTo>
                <a:cubicBezTo>
                  <a:pt x="2278543" y="752950"/>
                  <a:pt x="2287757" y="749694"/>
                  <a:pt x="2285589" y="749694"/>
                </a:cubicBezTo>
                <a:lnTo>
                  <a:pt x="2285309" y="748572"/>
                </a:lnTo>
                <a:lnTo>
                  <a:pt x="2288480" y="746799"/>
                </a:lnTo>
                <a:lnTo>
                  <a:pt x="2288480" y="746267"/>
                </a:lnTo>
                <a:lnTo>
                  <a:pt x="2300042" y="741010"/>
                </a:lnTo>
                <a:cubicBezTo>
                  <a:pt x="2300042" y="735221"/>
                  <a:pt x="2300042" y="735221"/>
                  <a:pt x="2300042" y="735221"/>
                </a:cubicBezTo>
                <a:cubicBezTo>
                  <a:pt x="2326058" y="723643"/>
                  <a:pt x="2326058" y="723643"/>
                  <a:pt x="2326058" y="723643"/>
                </a:cubicBezTo>
                <a:cubicBezTo>
                  <a:pt x="2343402" y="700486"/>
                  <a:pt x="2343402" y="700486"/>
                  <a:pt x="2343402" y="700486"/>
                </a:cubicBezTo>
                <a:cubicBezTo>
                  <a:pt x="2378091" y="677330"/>
                  <a:pt x="2378091" y="677330"/>
                  <a:pt x="2378091" y="677330"/>
                </a:cubicBezTo>
                <a:cubicBezTo>
                  <a:pt x="2375200" y="677330"/>
                  <a:pt x="2375200" y="677330"/>
                  <a:pt x="2375200" y="677330"/>
                </a:cubicBezTo>
                <a:cubicBezTo>
                  <a:pt x="2392544" y="668646"/>
                  <a:pt x="2392544" y="668646"/>
                  <a:pt x="2392544" y="668646"/>
                </a:cubicBezTo>
                <a:cubicBezTo>
                  <a:pt x="2386763" y="674435"/>
                  <a:pt x="2386763" y="674435"/>
                  <a:pt x="2386763" y="674435"/>
                </a:cubicBezTo>
                <a:cubicBezTo>
                  <a:pt x="2395435" y="680224"/>
                  <a:pt x="2395435" y="680224"/>
                  <a:pt x="2395435" y="680224"/>
                </a:cubicBezTo>
                <a:cubicBezTo>
                  <a:pt x="2404107" y="680224"/>
                  <a:pt x="2404107" y="680224"/>
                  <a:pt x="2404107" y="680224"/>
                </a:cubicBezTo>
                <a:cubicBezTo>
                  <a:pt x="2375200" y="688908"/>
                  <a:pt x="2375200" y="688908"/>
                  <a:pt x="2375200" y="688908"/>
                </a:cubicBezTo>
                <a:cubicBezTo>
                  <a:pt x="2375200" y="694697"/>
                  <a:pt x="2375200" y="694697"/>
                  <a:pt x="2375200" y="694697"/>
                </a:cubicBezTo>
                <a:lnTo>
                  <a:pt x="2378713" y="696016"/>
                </a:lnTo>
                <a:lnTo>
                  <a:pt x="2369419" y="694697"/>
                </a:lnTo>
                <a:cubicBezTo>
                  <a:pt x="2349184" y="700486"/>
                  <a:pt x="2349184" y="700486"/>
                  <a:pt x="2349184" y="700486"/>
                </a:cubicBezTo>
                <a:cubicBezTo>
                  <a:pt x="2360747" y="703381"/>
                  <a:pt x="2360747" y="703381"/>
                  <a:pt x="2360747" y="703381"/>
                </a:cubicBezTo>
                <a:lnTo>
                  <a:pt x="2360591" y="704163"/>
                </a:lnTo>
                <a:lnTo>
                  <a:pt x="2354965" y="706275"/>
                </a:lnTo>
                <a:cubicBezTo>
                  <a:pt x="2357856" y="707723"/>
                  <a:pt x="2359302" y="707723"/>
                  <a:pt x="2360024" y="706999"/>
                </a:cubicBezTo>
                <a:lnTo>
                  <a:pt x="2360591" y="704163"/>
                </a:lnTo>
                <a:lnTo>
                  <a:pt x="2360747" y="704105"/>
                </a:lnTo>
                <a:cubicBezTo>
                  <a:pt x="2361469" y="704105"/>
                  <a:pt x="2361831" y="704647"/>
                  <a:pt x="2361469" y="706275"/>
                </a:cubicBezTo>
                <a:lnTo>
                  <a:pt x="2360924" y="707586"/>
                </a:lnTo>
                <a:lnTo>
                  <a:pt x="2359482" y="707225"/>
                </a:lnTo>
                <a:cubicBezTo>
                  <a:pt x="2356953" y="707723"/>
                  <a:pt x="2352797" y="709170"/>
                  <a:pt x="2346293" y="712065"/>
                </a:cubicBezTo>
                <a:cubicBezTo>
                  <a:pt x="2343402" y="712065"/>
                  <a:pt x="2343402" y="712065"/>
                  <a:pt x="2343402" y="712065"/>
                </a:cubicBezTo>
                <a:cubicBezTo>
                  <a:pt x="2352074" y="717854"/>
                  <a:pt x="2352074" y="717854"/>
                  <a:pt x="2352074" y="717854"/>
                </a:cubicBezTo>
                <a:cubicBezTo>
                  <a:pt x="2337621" y="717854"/>
                  <a:pt x="2337621" y="717854"/>
                  <a:pt x="2337621" y="717854"/>
                </a:cubicBezTo>
                <a:cubicBezTo>
                  <a:pt x="2317386" y="735221"/>
                  <a:pt x="2317386" y="735221"/>
                  <a:pt x="2317386" y="735221"/>
                </a:cubicBezTo>
                <a:cubicBezTo>
                  <a:pt x="2317386" y="738116"/>
                  <a:pt x="2317386" y="738116"/>
                  <a:pt x="2317386" y="738116"/>
                </a:cubicBezTo>
                <a:cubicBezTo>
                  <a:pt x="2314496" y="738116"/>
                  <a:pt x="2314496" y="738116"/>
                  <a:pt x="2314496" y="738116"/>
                </a:cubicBezTo>
                <a:cubicBezTo>
                  <a:pt x="2308714" y="741010"/>
                  <a:pt x="2294261" y="738116"/>
                  <a:pt x="2302933" y="749694"/>
                </a:cubicBezTo>
                <a:cubicBezTo>
                  <a:pt x="2294261" y="755483"/>
                  <a:pt x="2294261" y="755483"/>
                  <a:pt x="2294261" y="755483"/>
                </a:cubicBezTo>
                <a:cubicBezTo>
                  <a:pt x="2294261" y="761272"/>
                  <a:pt x="2294261" y="761272"/>
                  <a:pt x="2294261" y="761272"/>
                </a:cubicBezTo>
                <a:cubicBezTo>
                  <a:pt x="2285589" y="761272"/>
                  <a:pt x="2285589" y="761272"/>
                  <a:pt x="2285589" y="761272"/>
                </a:cubicBezTo>
                <a:cubicBezTo>
                  <a:pt x="2285589" y="764167"/>
                  <a:pt x="2285589" y="764167"/>
                  <a:pt x="2285589" y="764167"/>
                </a:cubicBezTo>
                <a:cubicBezTo>
                  <a:pt x="2265354" y="778640"/>
                  <a:pt x="2265354" y="778640"/>
                  <a:pt x="2265354" y="778640"/>
                </a:cubicBezTo>
                <a:cubicBezTo>
                  <a:pt x="2262463" y="787323"/>
                  <a:pt x="2262463" y="787323"/>
                  <a:pt x="2262463" y="787323"/>
                </a:cubicBezTo>
                <a:cubicBezTo>
                  <a:pt x="2239338" y="798902"/>
                  <a:pt x="2239338" y="798902"/>
                  <a:pt x="2239338" y="798902"/>
                </a:cubicBezTo>
                <a:cubicBezTo>
                  <a:pt x="2236447" y="801796"/>
                  <a:pt x="2236447" y="801796"/>
                  <a:pt x="2236447" y="801796"/>
                </a:cubicBezTo>
                <a:cubicBezTo>
                  <a:pt x="2242228" y="804691"/>
                  <a:pt x="2242228" y="804691"/>
                  <a:pt x="2242228" y="804691"/>
                </a:cubicBezTo>
                <a:cubicBezTo>
                  <a:pt x="2236447" y="804691"/>
                  <a:pt x="2236447" y="804691"/>
                  <a:pt x="2236447" y="804691"/>
                </a:cubicBezTo>
                <a:cubicBezTo>
                  <a:pt x="2187306" y="839426"/>
                  <a:pt x="2187306" y="839426"/>
                  <a:pt x="2187306" y="839426"/>
                </a:cubicBezTo>
                <a:cubicBezTo>
                  <a:pt x="2175743" y="851004"/>
                  <a:pt x="2175743" y="851004"/>
                  <a:pt x="2175743" y="851004"/>
                </a:cubicBezTo>
                <a:cubicBezTo>
                  <a:pt x="2155508" y="862582"/>
                  <a:pt x="2155508" y="862582"/>
                  <a:pt x="2155508" y="862582"/>
                </a:cubicBezTo>
                <a:cubicBezTo>
                  <a:pt x="2149726" y="868371"/>
                  <a:pt x="2149726" y="868371"/>
                  <a:pt x="2149726" y="868371"/>
                </a:cubicBezTo>
                <a:cubicBezTo>
                  <a:pt x="2152617" y="871266"/>
                  <a:pt x="2152617" y="871266"/>
                  <a:pt x="2152617" y="871266"/>
                </a:cubicBezTo>
                <a:cubicBezTo>
                  <a:pt x="2155508" y="868371"/>
                  <a:pt x="2155508" y="868371"/>
                  <a:pt x="2155508" y="868371"/>
                </a:cubicBezTo>
                <a:cubicBezTo>
                  <a:pt x="2158398" y="871266"/>
                  <a:pt x="2158398" y="871266"/>
                  <a:pt x="2158398" y="871266"/>
                </a:cubicBezTo>
                <a:cubicBezTo>
                  <a:pt x="2201759" y="848109"/>
                  <a:pt x="2201759" y="848109"/>
                  <a:pt x="2201759" y="848109"/>
                </a:cubicBezTo>
                <a:cubicBezTo>
                  <a:pt x="2210431" y="848109"/>
                  <a:pt x="2210431" y="848109"/>
                  <a:pt x="2210431" y="848109"/>
                </a:cubicBezTo>
                <a:cubicBezTo>
                  <a:pt x="2262463" y="813375"/>
                  <a:pt x="2262463" y="813375"/>
                  <a:pt x="2262463" y="813375"/>
                </a:cubicBezTo>
                <a:cubicBezTo>
                  <a:pt x="2262463" y="804691"/>
                  <a:pt x="2271135" y="822058"/>
                  <a:pt x="2271135" y="810480"/>
                </a:cubicBezTo>
                <a:cubicBezTo>
                  <a:pt x="2314496" y="784429"/>
                  <a:pt x="2314496" y="784429"/>
                  <a:pt x="2314496" y="784429"/>
                </a:cubicBezTo>
                <a:cubicBezTo>
                  <a:pt x="2288480" y="810480"/>
                  <a:pt x="2288480" y="810480"/>
                  <a:pt x="2288480" y="810480"/>
                </a:cubicBezTo>
                <a:cubicBezTo>
                  <a:pt x="2279808" y="819164"/>
                  <a:pt x="2279808" y="819164"/>
                  <a:pt x="2279808" y="819164"/>
                </a:cubicBezTo>
                <a:cubicBezTo>
                  <a:pt x="2305824" y="816269"/>
                  <a:pt x="2305824" y="816269"/>
                  <a:pt x="2305824" y="816269"/>
                </a:cubicBezTo>
                <a:cubicBezTo>
                  <a:pt x="2308714" y="813375"/>
                  <a:pt x="2311605" y="830742"/>
                  <a:pt x="2314496" y="807585"/>
                </a:cubicBezTo>
                <a:cubicBezTo>
                  <a:pt x="2323168" y="813375"/>
                  <a:pt x="2323168" y="813375"/>
                  <a:pt x="2323168" y="813375"/>
                </a:cubicBezTo>
                <a:cubicBezTo>
                  <a:pt x="2300042" y="827847"/>
                  <a:pt x="2300042" y="827847"/>
                  <a:pt x="2300042" y="827847"/>
                </a:cubicBezTo>
                <a:cubicBezTo>
                  <a:pt x="2300042" y="830742"/>
                  <a:pt x="2300042" y="830742"/>
                  <a:pt x="2300042" y="830742"/>
                </a:cubicBezTo>
                <a:cubicBezTo>
                  <a:pt x="2288480" y="839426"/>
                  <a:pt x="2288480" y="839426"/>
                  <a:pt x="2288480" y="839426"/>
                </a:cubicBezTo>
                <a:cubicBezTo>
                  <a:pt x="2288480" y="842320"/>
                  <a:pt x="2288480" y="842320"/>
                  <a:pt x="2288480" y="842320"/>
                </a:cubicBezTo>
                <a:cubicBezTo>
                  <a:pt x="2285589" y="839426"/>
                  <a:pt x="2285589" y="839426"/>
                  <a:pt x="2285589" y="839426"/>
                </a:cubicBezTo>
                <a:cubicBezTo>
                  <a:pt x="2279808" y="839426"/>
                  <a:pt x="2279808" y="839426"/>
                  <a:pt x="2279808" y="839426"/>
                </a:cubicBezTo>
                <a:cubicBezTo>
                  <a:pt x="2276917" y="845215"/>
                  <a:pt x="2276917" y="845215"/>
                  <a:pt x="2276917" y="845215"/>
                </a:cubicBezTo>
                <a:cubicBezTo>
                  <a:pt x="2279808" y="845215"/>
                  <a:pt x="2279808" y="845215"/>
                  <a:pt x="2279808" y="845215"/>
                </a:cubicBezTo>
                <a:cubicBezTo>
                  <a:pt x="2279808" y="851004"/>
                  <a:pt x="2279808" y="851004"/>
                  <a:pt x="2279808" y="851004"/>
                </a:cubicBezTo>
                <a:cubicBezTo>
                  <a:pt x="2265354" y="856793"/>
                  <a:pt x="2302933" y="862582"/>
                  <a:pt x="2265354" y="853899"/>
                </a:cubicBezTo>
                <a:cubicBezTo>
                  <a:pt x="2259572" y="865477"/>
                  <a:pt x="2259572" y="865477"/>
                  <a:pt x="2259572" y="865477"/>
                </a:cubicBezTo>
                <a:cubicBezTo>
                  <a:pt x="2262463" y="871266"/>
                  <a:pt x="2262463" y="871266"/>
                  <a:pt x="2262463" y="871266"/>
                </a:cubicBezTo>
                <a:cubicBezTo>
                  <a:pt x="2263909" y="871266"/>
                  <a:pt x="2266799" y="871990"/>
                  <a:pt x="2268967" y="871266"/>
                </a:cubicBezTo>
                <a:lnTo>
                  <a:pt x="2270879" y="863609"/>
                </a:lnTo>
                <a:lnTo>
                  <a:pt x="2271226" y="863804"/>
                </a:lnTo>
                <a:lnTo>
                  <a:pt x="2273253" y="862980"/>
                </a:lnTo>
                <a:lnTo>
                  <a:pt x="2276917" y="863668"/>
                </a:lnTo>
                <a:cubicBezTo>
                  <a:pt x="2279085" y="863306"/>
                  <a:pt x="2281253" y="862582"/>
                  <a:pt x="2282698" y="862582"/>
                </a:cubicBezTo>
                <a:lnTo>
                  <a:pt x="2280255" y="860135"/>
                </a:lnTo>
                <a:lnTo>
                  <a:pt x="2288480" y="856793"/>
                </a:lnTo>
                <a:cubicBezTo>
                  <a:pt x="2282698" y="871266"/>
                  <a:pt x="2282698" y="871266"/>
                  <a:pt x="2282698" y="871266"/>
                </a:cubicBezTo>
                <a:cubicBezTo>
                  <a:pt x="2302933" y="874161"/>
                  <a:pt x="2302933" y="874161"/>
                  <a:pt x="2302933" y="874161"/>
                </a:cubicBezTo>
                <a:cubicBezTo>
                  <a:pt x="2291370" y="871266"/>
                  <a:pt x="2308714" y="891528"/>
                  <a:pt x="2302933" y="865477"/>
                </a:cubicBezTo>
                <a:cubicBezTo>
                  <a:pt x="2294261" y="865477"/>
                  <a:pt x="2294261" y="865477"/>
                  <a:pt x="2294261" y="865477"/>
                </a:cubicBezTo>
                <a:cubicBezTo>
                  <a:pt x="2297152" y="859688"/>
                  <a:pt x="2308714" y="856793"/>
                  <a:pt x="2311605" y="868371"/>
                </a:cubicBezTo>
                <a:cubicBezTo>
                  <a:pt x="2334730" y="862582"/>
                  <a:pt x="2334730" y="862582"/>
                  <a:pt x="2334730" y="862582"/>
                </a:cubicBezTo>
                <a:cubicBezTo>
                  <a:pt x="2337621" y="851004"/>
                  <a:pt x="2337621" y="851004"/>
                  <a:pt x="2337621" y="851004"/>
                </a:cubicBezTo>
                <a:cubicBezTo>
                  <a:pt x="2337621" y="856793"/>
                  <a:pt x="2337621" y="856793"/>
                  <a:pt x="2337621" y="856793"/>
                </a:cubicBezTo>
                <a:cubicBezTo>
                  <a:pt x="2363637" y="859688"/>
                  <a:pt x="2363637" y="859688"/>
                  <a:pt x="2363637" y="859688"/>
                </a:cubicBezTo>
                <a:cubicBezTo>
                  <a:pt x="2366528" y="853899"/>
                  <a:pt x="2366528" y="853899"/>
                  <a:pt x="2366528" y="853899"/>
                </a:cubicBezTo>
                <a:cubicBezTo>
                  <a:pt x="2378091" y="853899"/>
                  <a:pt x="2378091" y="853899"/>
                  <a:pt x="2378091" y="853899"/>
                </a:cubicBezTo>
                <a:cubicBezTo>
                  <a:pt x="2378091" y="845215"/>
                  <a:pt x="2378091" y="845215"/>
                  <a:pt x="2378091" y="845215"/>
                </a:cubicBezTo>
                <a:cubicBezTo>
                  <a:pt x="2386763" y="836531"/>
                  <a:pt x="2380982" y="853899"/>
                  <a:pt x="2386763" y="853899"/>
                </a:cubicBezTo>
                <a:cubicBezTo>
                  <a:pt x="2392544" y="851004"/>
                  <a:pt x="2392544" y="851004"/>
                  <a:pt x="2392544" y="851004"/>
                </a:cubicBezTo>
                <a:cubicBezTo>
                  <a:pt x="2398326" y="853899"/>
                  <a:pt x="2398326" y="853899"/>
                  <a:pt x="2398326" y="853899"/>
                </a:cubicBezTo>
                <a:cubicBezTo>
                  <a:pt x="2404107" y="845215"/>
                  <a:pt x="2404107" y="845215"/>
                  <a:pt x="2404107" y="845215"/>
                </a:cubicBezTo>
                <a:cubicBezTo>
                  <a:pt x="2435904" y="842320"/>
                  <a:pt x="2435904" y="842320"/>
                  <a:pt x="2435904" y="842320"/>
                </a:cubicBezTo>
                <a:cubicBezTo>
                  <a:pt x="2435904" y="839426"/>
                  <a:pt x="2435904" y="839426"/>
                  <a:pt x="2435904" y="839426"/>
                </a:cubicBezTo>
                <a:cubicBezTo>
                  <a:pt x="2444576" y="842320"/>
                  <a:pt x="2444576" y="842320"/>
                  <a:pt x="2444576" y="842320"/>
                </a:cubicBezTo>
                <a:cubicBezTo>
                  <a:pt x="2456139" y="836531"/>
                  <a:pt x="2456139" y="836531"/>
                  <a:pt x="2456139" y="836531"/>
                </a:cubicBezTo>
                <a:cubicBezTo>
                  <a:pt x="2482156" y="833637"/>
                  <a:pt x="2482156" y="833637"/>
                  <a:pt x="2482156" y="833637"/>
                </a:cubicBezTo>
                <a:cubicBezTo>
                  <a:pt x="2487937" y="827847"/>
                  <a:pt x="2487937" y="827847"/>
                  <a:pt x="2487937" y="827847"/>
                </a:cubicBezTo>
                <a:cubicBezTo>
                  <a:pt x="2485046" y="827847"/>
                  <a:pt x="2479265" y="836531"/>
                  <a:pt x="2496609" y="830742"/>
                </a:cubicBezTo>
                <a:cubicBezTo>
                  <a:pt x="2499500" y="827847"/>
                  <a:pt x="2499500" y="827847"/>
                  <a:pt x="2499500" y="827847"/>
                </a:cubicBezTo>
                <a:cubicBezTo>
                  <a:pt x="2502390" y="830742"/>
                  <a:pt x="2502390" y="830742"/>
                  <a:pt x="2502390" y="830742"/>
                </a:cubicBezTo>
                <a:cubicBezTo>
                  <a:pt x="2490828" y="836531"/>
                  <a:pt x="2490828" y="836531"/>
                  <a:pt x="2490828" y="836531"/>
                </a:cubicBezTo>
                <a:cubicBezTo>
                  <a:pt x="2490828" y="842320"/>
                  <a:pt x="2490828" y="842320"/>
                  <a:pt x="2490828" y="842320"/>
                </a:cubicBezTo>
                <a:cubicBezTo>
                  <a:pt x="2505281" y="842320"/>
                  <a:pt x="2505281" y="842320"/>
                  <a:pt x="2505281" y="842320"/>
                </a:cubicBezTo>
                <a:cubicBezTo>
                  <a:pt x="2513953" y="830742"/>
                  <a:pt x="2513953" y="830742"/>
                  <a:pt x="2513953" y="830742"/>
                </a:cubicBezTo>
                <a:cubicBezTo>
                  <a:pt x="2508172" y="827847"/>
                  <a:pt x="2508172" y="827847"/>
                  <a:pt x="2508172" y="827847"/>
                </a:cubicBezTo>
                <a:cubicBezTo>
                  <a:pt x="2539969" y="819164"/>
                  <a:pt x="2539969" y="819164"/>
                  <a:pt x="2539969" y="819164"/>
                </a:cubicBezTo>
                <a:cubicBezTo>
                  <a:pt x="2545751" y="813375"/>
                  <a:pt x="2545751" y="813375"/>
                  <a:pt x="2545751" y="813375"/>
                </a:cubicBezTo>
                <a:cubicBezTo>
                  <a:pt x="2551532" y="816269"/>
                  <a:pt x="2551532" y="816269"/>
                  <a:pt x="2551532" y="816269"/>
                </a:cubicBezTo>
                <a:cubicBezTo>
                  <a:pt x="2557314" y="822058"/>
                  <a:pt x="2563095" y="813375"/>
                  <a:pt x="2568876" y="816269"/>
                </a:cubicBezTo>
                <a:cubicBezTo>
                  <a:pt x="2568876" y="819164"/>
                  <a:pt x="2574658" y="813375"/>
                  <a:pt x="2568876" y="819164"/>
                </a:cubicBezTo>
                <a:cubicBezTo>
                  <a:pt x="2568876" y="819164"/>
                  <a:pt x="2571767" y="819164"/>
                  <a:pt x="2571767" y="819164"/>
                </a:cubicBezTo>
                <a:cubicBezTo>
                  <a:pt x="2574658" y="810480"/>
                  <a:pt x="2574658" y="810480"/>
                  <a:pt x="2574658" y="810480"/>
                </a:cubicBezTo>
                <a:cubicBezTo>
                  <a:pt x="2594892" y="807585"/>
                  <a:pt x="2594892" y="807585"/>
                  <a:pt x="2594892" y="807585"/>
                </a:cubicBezTo>
                <a:cubicBezTo>
                  <a:pt x="2594892" y="796007"/>
                  <a:pt x="2594892" y="796007"/>
                  <a:pt x="2594892" y="796007"/>
                </a:cubicBezTo>
                <a:cubicBezTo>
                  <a:pt x="2609346" y="804691"/>
                  <a:pt x="2609346" y="804691"/>
                  <a:pt x="2609346" y="804691"/>
                </a:cubicBezTo>
                <a:cubicBezTo>
                  <a:pt x="2623799" y="801796"/>
                  <a:pt x="2623799" y="801796"/>
                  <a:pt x="2623799" y="801796"/>
                </a:cubicBezTo>
                <a:cubicBezTo>
                  <a:pt x="2620908" y="796007"/>
                  <a:pt x="2620908" y="796007"/>
                  <a:pt x="2620908" y="796007"/>
                </a:cubicBezTo>
                <a:cubicBezTo>
                  <a:pt x="2629581" y="784429"/>
                  <a:pt x="2629581" y="784429"/>
                  <a:pt x="2629581" y="784429"/>
                </a:cubicBezTo>
                <a:cubicBezTo>
                  <a:pt x="2635362" y="784429"/>
                  <a:pt x="2635362" y="784429"/>
                  <a:pt x="2635362" y="784429"/>
                </a:cubicBezTo>
                <a:cubicBezTo>
                  <a:pt x="2644034" y="784429"/>
                  <a:pt x="2644034" y="784429"/>
                  <a:pt x="2644034" y="784429"/>
                </a:cubicBezTo>
                <a:cubicBezTo>
                  <a:pt x="2655597" y="775745"/>
                  <a:pt x="2655597" y="775745"/>
                  <a:pt x="2655597" y="775745"/>
                </a:cubicBezTo>
                <a:cubicBezTo>
                  <a:pt x="2658488" y="784429"/>
                  <a:pt x="2658488" y="784429"/>
                  <a:pt x="2658488" y="784429"/>
                </a:cubicBezTo>
                <a:lnTo>
                  <a:pt x="2664532" y="784429"/>
                </a:lnTo>
                <a:lnTo>
                  <a:pt x="2664991" y="786600"/>
                </a:lnTo>
                <a:cubicBezTo>
                  <a:pt x="2667159" y="787324"/>
                  <a:pt x="2671495" y="785876"/>
                  <a:pt x="2670050" y="784429"/>
                </a:cubicBezTo>
                <a:cubicBezTo>
                  <a:pt x="2670050" y="784429"/>
                  <a:pt x="2670050" y="784429"/>
                  <a:pt x="2668605" y="784429"/>
                </a:cubicBezTo>
                <a:lnTo>
                  <a:pt x="2664532" y="784429"/>
                </a:lnTo>
                <a:lnTo>
                  <a:pt x="2664359" y="783615"/>
                </a:lnTo>
                <a:cubicBezTo>
                  <a:pt x="2665353" y="781896"/>
                  <a:pt x="2667882" y="779363"/>
                  <a:pt x="2672941" y="775745"/>
                </a:cubicBezTo>
                <a:cubicBezTo>
                  <a:pt x="2664269" y="772851"/>
                  <a:pt x="2664269" y="772851"/>
                  <a:pt x="2664269" y="772851"/>
                </a:cubicBezTo>
                <a:cubicBezTo>
                  <a:pt x="2664269" y="772851"/>
                  <a:pt x="2655597" y="775745"/>
                  <a:pt x="2667160" y="769956"/>
                </a:cubicBezTo>
                <a:cubicBezTo>
                  <a:pt x="2655597" y="769956"/>
                  <a:pt x="2655597" y="769956"/>
                  <a:pt x="2655597" y="769956"/>
                </a:cubicBezTo>
                <a:cubicBezTo>
                  <a:pt x="2655597" y="758378"/>
                  <a:pt x="2655597" y="758378"/>
                  <a:pt x="2655597" y="758378"/>
                </a:cubicBezTo>
                <a:cubicBezTo>
                  <a:pt x="2661378" y="752589"/>
                  <a:pt x="2661378" y="752589"/>
                  <a:pt x="2661378" y="752589"/>
                </a:cubicBezTo>
                <a:cubicBezTo>
                  <a:pt x="2678722" y="755483"/>
                  <a:pt x="2678722" y="755483"/>
                  <a:pt x="2678722" y="755483"/>
                </a:cubicBezTo>
                <a:cubicBezTo>
                  <a:pt x="2696066" y="743905"/>
                  <a:pt x="2696066" y="743905"/>
                  <a:pt x="2696066" y="743905"/>
                </a:cubicBezTo>
                <a:cubicBezTo>
                  <a:pt x="2698957" y="746799"/>
                  <a:pt x="2704738" y="741010"/>
                  <a:pt x="2710520" y="738116"/>
                </a:cubicBezTo>
                <a:cubicBezTo>
                  <a:pt x="2713410" y="741010"/>
                  <a:pt x="2713410" y="741010"/>
                  <a:pt x="2713410" y="741010"/>
                </a:cubicBezTo>
                <a:cubicBezTo>
                  <a:pt x="2724973" y="729432"/>
                  <a:pt x="2724973" y="729432"/>
                  <a:pt x="2724973" y="729432"/>
                </a:cubicBezTo>
                <a:cubicBezTo>
                  <a:pt x="2727864" y="723643"/>
                  <a:pt x="2727864" y="723643"/>
                  <a:pt x="2727864" y="723643"/>
                </a:cubicBezTo>
                <a:cubicBezTo>
                  <a:pt x="2733646" y="717854"/>
                  <a:pt x="2733646" y="717854"/>
                  <a:pt x="2733646" y="717854"/>
                </a:cubicBezTo>
                <a:cubicBezTo>
                  <a:pt x="2756771" y="712065"/>
                  <a:pt x="2756771" y="712065"/>
                  <a:pt x="2756771" y="712065"/>
                </a:cubicBezTo>
                <a:cubicBezTo>
                  <a:pt x="2753880" y="709170"/>
                  <a:pt x="2762552" y="700486"/>
                  <a:pt x="2748099" y="703381"/>
                </a:cubicBezTo>
                <a:cubicBezTo>
                  <a:pt x="2762552" y="697592"/>
                  <a:pt x="2762552" y="697592"/>
                  <a:pt x="2762552" y="697592"/>
                </a:cubicBezTo>
                <a:cubicBezTo>
                  <a:pt x="2759662" y="694697"/>
                  <a:pt x="2759662" y="694697"/>
                  <a:pt x="2759662" y="694697"/>
                </a:cubicBezTo>
                <a:cubicBezTo>
                  <a:pt x="2768334" y="691803"/>
                  <a:pt x="2768334" y="691803"/>
                  <a:pt x="2768334" y="691803"/>
                </a:cubicBezTo>
                <a:cubicBezTo>
                  <a:pt x="2794350" y="665751"/>
                  <a:pt x="2794350" y="665751"/>
                  <a:pt x="2794350" y="665751"/>
                </a:cubicBezTo>
                <a:cubicBezTo>
                  <a:pt x="2794350" y="662857"/>
                  <a:pt x="2785678" y="668646"/>
                  <a:pt x="2794350" y="657068"/>
                </a:cubicBezTo>
                <a:cubicBezTo>
                  <a:pt x="2808803" y="662857"/>
                  <a:pt x="2808803" y="662857"/>
                  <a:pt x="2808803" y="662857"/>
                </a:cubicBezTo>
                <a:cubicBezTo>
                  <a:pt x="2820366" y="645489"/>
                  <a:pt x="2820366" y="645489"/>
                  <a:pt x="2820366" y="645489"/>
                </a:cubicBezTo>
                <a:cubicBezTo>
                  <a:pt x="2808803" y="642595"/>
                  <a:pt x="2808803" y="642595"/>
                  <a:pt x="2808803" y="642595"/>
                </a:cubicBezTo>
                <a:cubicBezTo>
                  <a:pt x="2808803" y="642595"/>
                  <a:pt x="2820366" y="642595"/>
                  <a:pt x="2805912" y="636806"/>
                </a:cubicBezTo>
                <a:cubicBezTo>
                  <a:pt x="2831929" y="613649"/>
                  <a:pt x="2831929" y="613649"/>
                  <a:pt x="2831929" y="613649"/>
                </a:cubicBezTo>
                <a:cubicBezTo>
                  <a:pt x="2831929" y="622333"/>
                  <a:pt x="2831929" y="622333"/>
                  <a:pt x="2831929" y="622333"/>
                </a:cubicBezTo>
                <a:cubicBezTo>
                  <a:pt x="2852164" y="619438"/>
                  <a:pt x="2852164" y="619438"/>
                  <a:pt x="2852164" y="619438"/>
                </a:cubicBezTo>
                <a:cubicBezTo>
                  <a:pt x="2855054" y="622333"/>
                  <a:pt x="2834820" y="628122"/>
                  <a:pt x="2860836" y="622333"/>
                </a:cubicBezTo>
                <a:cubicBezTo>
                  <a:pt x="2855054" y="607860"/>
                  <a:pt x="2855054" y="607860"/>
                  <a:pt x="2855054" y="607860"/>
                </a:cubicBezTo>
                <a:cubicBezTo>
                  <a:pt x="2849273" y="610755"/>
                  <a:pt x="2849273" y="610755"/>
                  <a:pt x="2849273" y="610755"/>
                </a:cubicBezTo>
                <a:cubicBezTo>
                  <a:pt x="2846382" y="610755"/>
                  <a:pt x="2846382" y="610755"/>
                  <a:pt x="2846382" y="610755"/>
                </a:cubicBezTo>
                <a:cubicBezTo>
                  <a:pt x="2855054" y="599176"/>
                  <a:pt x="2855054" y="599176"/>
                  <a:pt x="2855054" y="599176"/>
                </a:cubicBezTo>
                <a:cubicBezTo>
                  <a:pt x="2863726" y="602071"/>
                  <a:pt x="2863726" y="602071"/>
                  <a:pt x="2863726" y="602071"/>
                </a:cubicBezTo>
                <a:cubicBezTo>
                  <a:pt x="2878180" y="607860"/>
                  <a:pt x="2878180" y="607860"/>
                  <a:pt x="2878180" y="607860"/>
                </a:cubicBezTo>
                <a:cubicBezTo>
                  <a:pt x="2881070" y="604965"/>
                  <a:pt x="2881070" y="604965"/>
                  <a:pt x="2881070" y="604965"/>
                </a:cubicBezTo>
                <a:cubicBezTo>
                  <a:pt x="2869508" y="596282"/>
                  <a:pt x="2869508" y="596282"/>
                  <a:pt x="2869508" y="596282"/>
                </a:cubicBezTo>
                <a:cubicBezTo>
                  <a:pt x="2892633" y="578914"/>
                  <a:pt x="2892633" y="578914"/>
                  <a:pt x="2892633" y="578914"/>
                </a:cubicBezTo>
                <a:cubicBezTo>
                  <a:pt x="2889742" y="573125"/>
                  <a:pt x="2889742" y="573125"/>
                  <a:pt x="2889742" y="573125"/>
                </a:cubicBezTo>
                <a:cubicBezTo>
                  <a:pt x="2881070" y="573125"/>
                  <a:pt x="2881070" y="573125"/>
                  <a:pt x="2881070" y="573125"/>
                </a:cubicBezTo>
                <a:cubicBezTo>
                  <a:pt x="2878180" y="573125"/>
                  <a:pt x="2878180" y="573125"/>
                  <a:pt x="2878180" y="573125"/>
                </a:cubicBezTo>
                <a:cubicBezTo>
                  <a:pt x="2892633" y="561547"/>
                  <a:pt x="2892633" y="561547"/>
                  <a:pt x="2892633" y="561547"/>
                </a:cubicBezTo>
                <a:cubicBezTo>
                  <a:pt x="2898414" y="567336"/>
                  <a:pt x="2878180" y="564441"/>
                  <a:pt x="2898414" y="570231"/>
                </a:cubicBezTo>
                <a:cubicBezTo>
                  <a:pt x="2915759" y="561547"/>
                  <a:pt x="2915759" y="561547"/>
                  <a:pt x="2915759" y="561547"/>
                </a:cubicBezTo>
                <a:cubicBezTo>
                  <a:pt x="2909977" y="549969"/>
                  <a:pt x="2909977" y="549969"/>
                  <a:pt x="2909977" y="549969"/>
                </a:cubicBezTo>
                <a:cubicBezTo>
                  <a:pt x="2918650" y="541285"/>
                  <a:pt x="2918650" y="541285"/>
                  <a:pt x="2918650" y="541285"/>
                </a:cubicBezTo>
                <a:cubicBezTo>
                  <a:pt x="2912868" y="532601"/>
                  <a:pt x="2912868" y="532601"/>
                  <a:pt x="2912868" y="532601"/>
                </a:cubicBezTo>
                <a:cubicBezTo>
                  <a:pt x="2912868" y="526812"/>
                  <a:pt x="2912868" y="526812"/>
                  <a:pt x="2912868" y="526812"/>
                </a:cubicBezTo>
                <a:cubicBezTo>
                  <a:pt x="2915759" y="532601"/>
                  <a:pt x="2915759" y="532601"/>
                  <a:pt x="2915759" y="532601"/>
                </a:cubicBezTo>
                <a:cubicBezTo>
                  <a:pt x="2924431" y="515234"/>
                  <a:pt x="2927322" y="544179"/>
                  <a:pt x="2950447" y="523917"/>
                </a:cubicBezTo>
                <a:cubicBezTo>
                  <a:pt x="2953338" y="521023"/>
                  <a:pt x="2953338" y="521023"/>
                  <a:pt x="2953338" y="521023"/>
                </a:cubicBezTo>
                <a:cubicBezTo>
                  <a:pt x="2944666" y="512339"/>
                  <a:pt x="2944666" y="512339"/>
                  <a:pt x="2944666" y="512339"/>
                </a:cubicBezTo>
                <a:cubicBezTo>
                  <a:pt x="2938884" y="521023"/>
                  <a:pt x="2938884" y="521023"/>
                  <a:pt x="2938884" y="521023"/>
                </a:cubicBezTo>
                <a:cubicBezTo>
                  <a:pt x="2938884" y="512339"/>
                  <a:pt x="2938884" y="512339"/>
                  <a:pt x="2938884" y="512339"/>
                </a:cubicBezTo>
                <a:cubicBezTo>
                  <a:pt x="2956228" y="503655"/>
                  <a:pt x="2956228" y="503655"/>
                  <a:pt x="2956228" y="503655"/>
                </a:cubicBezTo>
                <a:cubicBezTo>
                  <a:pt x="2959119" y="506550"/>
                  <a:pt x="2959119" y="506550"/>
                  <a:pt x="2959119" y="506550"/>
                </a:cubicBezTo>
                <a:cubicBezTo>
                  <a:pt x="2959119" y="497866"/>
                  <a:pt x="2959119" y="497866"/>
                  <a:pt x="2959119" y="497866"/>
                </a:cubicBezTo>
                <a:cubicBezTo>
                  <a:pt x="2976463" y="500761"/>
                  <a:pt x="2976463" y="500761"/>
                  <a:pt x="2976463" y="500761"/>
                </a:cubicBezTo>
                <a:cubicBezTo>
                  <a:pt x="2988026" y="480499"/>
                  <a:pt x="2979354" y="515234"/>
                  <a:pt x="2993807" y="474710"/>
                </a:cubicBezTo>
                <a:cubicBezTo>
                  <a:pt x="2993807" y="471815"/>
                  <a:pt x="2993807" y="471815"/>
                  <a:pt x="2993807" y="471815"/>
                </a:cubicBezTo>
                <a:cubicBezTo>
                  <a:pt x="3005370" y="474710"/>
                  <a:pt x="3005370" y="474710"/>
                  <a:pt x="3005370" y="474710"/>
                </a:cubicBezTo>
                <a:cubicBezTo>
                  <a:pt x="3005370" y="477604"/>
                  <a:pt x="3005370" y="477604"/>
                  <a:pt x="3005370" y="477604"/>
                </a:cubicBezTo>
                <a:cubicBezTo>
                  <a:pt x="3008261" y="480499"/>
                  <a:pt x="3008261" y="480499"/>
                  <a:pt x="3008261" y="480499"/>
                </a:cubicBezTo>
                <a:cubicBezTo>
                  <a:pt x="3011152" y="480499"/>
                  <a:pt x="3011152" y="480499"/>
                  <a:pt x="3011152" y="480499"/>
                </a:cubicBezTo>
                <a:cubicBezTo>
                  <a:pt x="3011152" y="460237"/>
                  <a:pt x="3011152" y="460237"/>
                  <a:pt x="3011152" y="460237"/>
                </a:cubicBezTo>
                <a:cubicBezTo>
                  <a:pt x="2999589" y="460237"/>
                  <a:pt x="2999589" y="460237"/>
                  <a:pt x="2999589" y="460237"/>
                </a:cubicBezTo>
                <a:cubicBezTo>
                  <a:pt x="2996698" y="451553"/>
                  <a:pt x="2996698" y="451553"/>
                  <a:pt x="2996698" y="451553"/>
                </a:cubicBezTo>
                <a:cubicBezTo>
                  <a:pt x="3008261" y="445764"/>
                  <a:pt x="3008261" y="445764"/>
                  <a:pt x="3008261" y="445764"/>
                </a:cubicBezTo>
                <a:cubicBezTo>
                  <a:pt x="3014042" y="445764"/>
                  <a:pt x="3005370" y="454448"/>
                  <a:pt x="3016933" y="451553"/>
                </a:cubicBezTo>
                <a:cubicBezTo>
                  <a:pt x="3022714" y="448659"/>
                  <a:pt x="2990916" y="439975"/>
                  <a:pt x="3031386" y="448659"/>
                </a:cubicBezTo>
                <a:cubicBezTo>
                  <a:pt x="3037168" y="439975"/>
                  <a:pt x="3037168" y="439975"/>
                  <a:pt x="3037168" y="439975"/>
                </a:cubicBezTo>
                <a:lnTo>
                  <a:pt x="3027094" y="439975"/>
                </a:lnTo>
                <a:lnTo>
                  <a:pt x="3029676" y="435333"/>
                </a:lnTo>
                <a:cubicBezTo>
                  <a:pt x="3031477" y="432196"/>
                  <a:pt x="3033916" y="428035"/>
                  <a:pt x="3037168" y="422607"/>
                </a:cubicBezTo>
                <a:lnTo>
                  <a:pt x="3040625" y="421454"/>
                </a:lnTo>
                <a:lnTo>
                  <a:pt x="3040420" y="422607"/>
                </a:lnTo>
                <a:cubicBezTo>
                  <a:pt x="3043672" y="424778"/>
                  <a:pt x="3051621" y="424055"/>
                  <a:pt x="3045840" y="419713"/>
                </a:cubicBezTo>
                <a:cubicBezTo>
                  <a:pt x="3045840" y="419713"/>
                  <a:pt x="3045840" y="419713"/>
                  <a:pt x="3044756" y="420075"/>
                </a:cubicBezTo>
                <a:lnTo>
                  <a:pt x="3040625" y="421454"/>
                </a:lnTo>
                <a:lnTo>
                  <a:pt x="3041368" y="417271"/>
                </a:lnTo>
                <a:lnTo>
                  <a:pt x="3058861" y="409945"/>
                </a:lnTo>
                <a:lnTo>
                  <a:pt x="3060338" y="410577"/>
                </a:lnTo>
                <a:cubicBezTo>
                  <a:pt x="3063545" y="410306"/>
                  <a:pt x="3068965" y="408858"/>
                  <a:pt x="3077637" y="405240"/>
                </a:cubicBezTo>
                <a:cubicBezTo>
                  <a:pt x="3071856" y="396556"/>
                  <a:pt x="3071856" y="396556"/>
                  <a:pt x="3071856" y="396556"/>
                </a:cubicBezTo>
                <a:cubicBezTo>
                  <a:pt x="3066074" y="393662"/>
                  <a:pt x="3066074" y="393662"/>
                  <a:pt x="3066074" y="393662"/>
                </a:cubicBezTo>
                <a:cubicBezTo>
                  <a:pt x="3068965" y="382083"/>
                  <a:pt x="3068965" y="382083"/>
                  <a:pt x="3068965" y="382083"/>
                </a:cubicBezTo>
                <a:cubicBezTo>
                  <a:pt x="3092091" y="376294"/>
                  <a:pt x="3092091" y="376294"/>
                  <a:pt x="3092091" y="376294"/>
                </a:cubicBezTo>
                <a:cubicBezTo>
                  <a:pt x="3097872" y="370505"/>
                  <a:pt x="3097872" y="370505"/>
                  <a:pt x="3097872" y="370505"/>
                </a:cubicBezTo>
                <a:cubicBezTo>
                  <a:pt x="3092091" y="367611"/>
                  <a:pt x="3092091" y="367611"/>
                  <a:pt x="3092091" y="367611"/>
                </a:cubicBezTo>
                <a:cubicBezTo>
                  <a:pt x="3100763" y="364716"/>
                  <a:pt x="3100763" y="373400"/>
                  <a:pt x="3103654" y="356032"/>
                </a:cubicBezTo>
                <a:cubicBezTo>
                  <a:pt x="3112326" y="356032"/>
                  <a:pt x="3112326" y="356032"/>
                  <a:pt x="3112326" y="356032"/>
                </a:cubicBezTo>
                <a:lnTo>
                  <a:pt x="3115414" y="357863"/>
                </a:lnTo>
                <a:lnTo>
                  <a:pt x="3110699" y="358882"/>
                </a:lnTo>
                <a:cubicBezTo>
                  <a:pt x="3107809" y="359877"/>
                  <a:pt x="3114313" y="359244"/>
                  <a:pt x="3115758" y="358068"/>
                </a:cubicBezTo>
                <a:lnTo>
                  <a:pt x="3115414" y="357863"/>
                </a:lnTo>
                <a:lnTo>
                  <a:pt x="3123888" y="356032"/>
                </a:lnTo>
                <a:lnTo>
                  <a:pt x="3120445" y="350861"/>
                </a:lnTo>
                <a:lnTo>
                  <a:pt x="3129670" y="347349"/>
                </a:lnTo>
                <a:cubicBezTo>
                  <a:pt x="3129670" y="341560"/>
                  <a:pt x="3129670" y="341560"/>
                  <a:pt x="3129670" y="341560"/>
                </a:cubicBezTo>
                <a:cubicBezTo>
                  <a:pt x="3144123" y="338665"/>
                  <a:pt x="3144123" y="338665"/>
                  <a:pt x="3144123" y="338665"/>
                </a:cubicBezTo>
                <a:cubicBezTo>
                  <a:pt x="3135451" y="332876"/>
                  <a:pt x="3135451" y="332876"/>
                  <a:pt x="3135451" y="332876"/>
                </a:cubicBezTo>
                <a:cubicBezTo>
                  <a:pt x="3138342" y="321298"/>
                  <a:pt x="3138342" y="321298"/>
                  <a:pt x="3138342" y="321298"/>
                </a:cubicBezTo>
                <a:cubicBezTo>
                  <a:pt x="3147014" y="318403"/>
                  <a:pt x="3158576" y="329981"/>
                  <a:pt x="3161467" y="324192"/>
                </a:cubicBezTo>
                <a:cubicBezTo>
                  <a:pt x="3167248" y="312614"/>
                  <a:pt x="3167248" y="312614"/>
                  <a:pt x="3167248" y="312614"/>
                </a:cubicBezTo>
                <a:cubicBezTo>
                  <a:pt x="3164358" y="309719"/>
                  <a:pt x="3164358" y="309719"/>
                  <a:pt x="3164358" y="309719"/>
                </a:cubicBezTo>
                <a:cubicBezTo>
                  <a:pt x="3181702" y="298141"/>
                  <a:pt x="3181702" y="298141"/>
                  <a:pt x="3181702" y="298141"/>
                </a:cubicBezTo>
                <a:cubicBezTo>
                  <a:pt x="3178811" y="292352"/>
                  <a:pt x="3178811" y="292352"/>
                  <a:pt x="3178811" y="292352"/>
                </a:cubicBezTo>
                <a:cubicBezTo>
                  <a:pt x="3178811" y="283668"/>
                  <a:pt x="3178811" y="283668"/>
                  <a:pt x="3178811" y="283668"/>
                </a:cubicBezTo>
                <a:cubicBezTo>
                  <a:pt x="3186038" y="282221"/>
                  <a:pt x="3189652" y="281497"/>
                  <a:pt x="3191458" y="281135"/>
                </a:cubicBezTo>
                <a:lnTo>
                  <a:pt x="3192447" y="280937"/>
                </a:lnTo>
                <a:lnTo>
                  <a:pt x="3193265" y="283668"/>
                </a:lnTo>
                <a:cubicBezTo>
                  <a:pt x="3196156" y="286563"/>
                  <a:pt x="3196156" y="286563"/>
                  <a:pt x="3196156" y="286563"/>
                </a:cubicBezTo>
                <a:cubicBezTo>
                  <a:pt x="3201937" y="280774"/>
                  <a:pt x="3201937" y="280774"/>
                  <a:pt x="3201937" y="280774"/>
                </a:cubicBezTo>
                <a:cubicBezTo>
                  <a:pt x="3210609" y="266301"/>
                  <a:pt x="3210609" y="266301"/>
                  <a:pt x="3210609" y="266301"/>
                </a:cubicBezTo>
                <a:cubicBezTo>
                  <a:pt x="3213500" y="266301"/>
                  <a:pt x="3216390" y="272090"/>
                  <a:pt x="3219281" y="266301"/>
                </a:cubicBezTo>
                <a:cubicBezTo>
                  <a:pt x="3213500" y="260512"/>
                  <a:pt x="3213500" y="260512"/>
                  <a:pt x="3213500" y="260512"/>
                </a:cubicBezTo>
                <a:cubicBezTo>
                  <a:pt x="3204828" y="263406"/>
                  <a:pt x="3204828" y="263406"/>
                  <a:pt x="3204828" y="263406"/>
                </a:cubicBezTo>
                <a:cubicBezTo>
                  <a:pt x="3201937" y="254722"/>
                  <a:pt x="3201937" y="254722"/>
                  <a:pt x="3201937" y="254722"/>
                </a:cubicBezTo>
                <a:cubicBezTo>
                  <a:pt x="3196156" y="254722"/>
                  <a:pt x="3196156" y="254722"/>
                  <a:pt x="3196156" y="254722"/>
                </a:cubicBezTo>
                <a:cubicBezTo>
                  <a:pt x="3222172" y="246039"/>
                  <a:pt x="3222172" y="246039"/>
                  <a:pt x="3222172" y="246039"/>
                </a:cubicBezTo>
                <a:cubicBezTo>
                  <a:pt x="3230844" y="248933"/>
                  <a:pt x="3230844" y="248933"/>
                  <a:pt x="3230844" y="248933"/>
                </a:cubicBezTo>
                <a:cubicBezTo>
                  <a:pt x="3236625" y="243144"/>
                  <a:pt x="3236625" y="243144"/>
                  <a:pt x="3236625" y="243144"/>
                </a:cubicBezTo>
                <a:cubicBezTo>
                  <a:pt x="3230844" y="240250"/>
                  <a:pt x="3230844" y="240250"/>
                  <a:pt x="3230844" y="240250"/>
                </a:cubicBezTo>
                <a:lnTo>
                  <a:pt x="3227842" y="239916"/>
                </a:lnTo>
                <a:lnTo>
                  <a:pt x="3230844" y="231566"/>
                </a:lnTo>
                <a:cubicBezTo>
                  <a:pt x="3242406" y="231566"/>
                  <a:pt x="3242406" y="231566"/>
                  <a:pt x="3242406" y="231566"/>
                </a:cubicBezTo>
                <a:cubicBezTo>
                  <a:pt x="3265532" y="211304"/>
                  <a:pt x="3265532" y="211304"/>
                  <a:pt x="3265532" y="211304"/>
                </a:cubicBezTo>
                <a:cubicBezTo>
                  <a:pt x="3269868" y="211304"/>
                  <a:pt x="3248188" y="219445"/>
                  <a:pt x="3256589" y="214967"/>
                </a:cubicBezTo>
                <a:lnTo>
                  <a:pt x="3274938" y="206509"/>
                </a:lnTo>
                <a:lnTo>
                  <a:pt x="3275650" y="206962"/>
                </a:lnTo>
                <a:cubicBezTo>
                  <a:pt x="3276372" y="206238"/>
                  <a:pt x="3277095" y="204067"/>
                  <a:pt x="3277095" y="205515"/>
                </a:cubicBezTo>
                <a:lnTo>
                  <a:pt x="3274938" y="206509"/>
                </a:lnTo>
                <a:lnTo>
                  <a:pt x="3274656" y="206329"/>
                </a:lnTo>
                <a:cubicBezTo>
                  <a:pt x="3274385" y="205334"/>
                  <a:pt x="3274204" y="203344"/>
                  <a:pt x="3274204" y="199725"/>
                </a:cubicBezTo>
                <a:cubicBezTo>
                  <a:pt x="3282876" y="196831"/>
                  <a:pt x="3282876" y="196831"/>
                  <a:pt x="3282876" y="196831"/>
                </a:cubicBezTo>
                <a:cubicBezTo>
                  <a:pt x="3297330" y="202620"/>
                  <a:pt x="3297330" y="202620"/>
                  <a:pt x="3297330" y="202620"/>
                </a:cubicBezTo>
                <a:cubicBezTo>
                  <a:pt x="3300220" y="199725"/>
                  <a:pt x="3300220" y="199725"/>
                  <a:pt x="3300220" y="199725"/>
                </a:cubicBezTo>
                <a:cubicBezTo>
                  <a:pt x="3294439" y="182358"/>
                  <a:pt x="3294439" y="182358"/>
                  <a:pt x="3294439" y="182358"/>
                </a:cubicBezTo>
                <a:cubicBezTo>
                  <a:pt x="3326236" y="162096"/>
                  <a:pt x="3326236" y="162096"/>
                  <a:pt x="3326236" y="162096"/>
                </a:cubicBezTo>
                <a:cubicBezTo>
                  <a:pt x="3329127" y="153412"/>
                  <a:pt x="3329127" y="153412"/>
                  <a:pt x="3329127" y="153412"/>
                </a:cubicBezTo>
                <a:cubicBezTo>
                  <a:pt x="3340690" y="153412"/>
                  <a:pt x="3340690" y="153412"/>
                  <a:pt x="3340690" y="153412"/>
                </a:cubicBezTo>
                <a:cubicBezTo>
                  <a:pt x="3337799" y="144729"/>
                  <a:pt x="3337799" y="144729"/>
                  <a:pt x="3337799" y="144729"/>
                </a:cubicBezTo>
                <a:cubicBezTo>
                  <a:pt x="3343580" y="150518"/>
                  <a:pt x="3343580" y="150518"/>
                  <a:pt x="3343580" y="150518"/>
                </a:cubicBezTo>
                <a:cubicBezTo>
                  <a:pt x="3363815" y="144729"/>
                  <a:pt x="3363815" y="144729"/>
                  <a:pt x="3363815" y="144729"/>
                </a:cubicBezTo>
                <a:cubicBezTo>
                  <a:pt x="3358034" y="136045"/>
                  <a:pt x="3358034" y="136045"/>
                  <a:pt x="3358034" y="136045"/>
                </a:cubicBezTo>
                <a:cubicBezTo>
                  <a:pt x="3360925" y="136045"/>
                  <a:pt x="3360925" y="133150"/>
                  <a:pt x="3363815" y="136045"/>
                </a:cubicBezTo>
                <a:cubicBezTo>
                  <a:pt x="3352252" y="127361"/>
                  <a:pt x="3352252" y="127361"/>
                  <a:pt x="3352252" y="127361"/>
                </a:cubicBezTo>
                <a:cubicBezTo>
                  <a:pt x="3352252" y="124467"/>
                  <a:pt x="3352252" y="124467"/>
                  <a:pt x="3352252" y="124467"/>
                </a:cubicBezTo>
                <a:cubicBezTo>
                  <a:pt x="3372488" y="124467"/>
                  <a:pt x="3372488" y="124467"/>
                  <a:pt x="3372488" y="124467"/>
                </a:cubicBezTo>
                <a:cubicBezTo>
                  <a:pt x="3392722" y="115783"/>
                  <a:pt x="3392722" y="115783"/>
                  <a:pt x="3392722" y="115783"/>
                </a:cubicBezTo>
                <a:cubicBezTo>
                  <a:pt x="3392722" y="109994"/>
                  <a:pt x="3392722" y="109994"/>
                  <a:pt x="3392722" y="109994"/>
                </a:cubicBezTo>
                <a:cubicBezTo>
                  <a:pt x="3412957" y="95521"/>
                  <a:pt x="3412957" y="95521"/>
                  <a:pt x="3412957" y="95521"/>
                </a:cubicBezTo>
                <a:cubicBezTo>
                  <a:pt x="3410066" y="89732"/>
                  <a:pt x="3427410" y="104205"/>
                  <a:pt x="3424520" y="83943"/>
                </a:cubicBezTo>
                <a:cubicBezTo>
                  <a:pt x="3430301" y="86837"/>
                  <a:pt x="3430301" y="86837"/>
                  <a:pt x="3430301" y="86837"/>
                </a:cubicBezTo>
                <a:cubicBezTo>
                  <a:pt x="3441864" y="72364"/>
                  <a:pt x="3441864" y="72364"/>
                  <a:pt x="3441864" y="72364"/>
                </a:cubicBezTo>
                <a:cubicBezTo>
                  <a:pt x="3444754" y="72364"/>
                  <a:pt x="3444754" y="72364"/>
                  <a:pt x="3444754" y="72364"/>
                </a:cubicBezTo>
                <a:cubicBezTo>
                  <a:pt x="3444754" y="63681"/>
                  <a:pt x="3444754" y="63681"/>
                  <a:pt x="3444754" y="63681"/>
                </a:cubicBezTo>
                <a:cubicBezTo>
                  <a:pt x="3450536" y="66575"/>
                  <a:pt x="3456317" y="57891"/>
                  <a:pt x="3459208" y="54997"/>
                </a:cubicBezTo>
                <a:cubicBezTo>
                  <a:pt x="3462099" y="49208"/>
                  <a:pt x="3476552" y="52102"/>
                  <a:pt x="3464990" y="43419"/>
                </a:cubicBezTo>
                <a:cubicBezTo>
                  <a:pt x="3473662" y="46313"/>
                  <a:pt x="3476552" y="28946"/>
                  <a:pt x="3485224" y="43419"/>
                </a:cubicBezTo>
                <a:cubicBezTo>
                  <a:pt x="3493896" y="40524"/>
                  <a:pt x="3493896" y="40524"/>
                  <a:pt x="3493896" y="40524"/>
                </a:cubicBezTo>
                <a:cubicBezTo>
                  <a:pt x="3491006" y="26051"/>
                  <a:pt x="3491006" y="26051"/>
                  <a:pt x="3491006" y="26051"/>
                </a:cubicBezTo>
                <a:cubicBezTo>
                  <a:pt x="3493896" y="26051"/>
                  <a:pt x="3499678" y="26051"/>
                  <a:pt x="3496787" y="17367"/>
                </a:cubicBezTo>
                <a:cubicBezTo>
                  <a:pt x="3505459" y="26051"/>
                  <a:pt x="3505459" y="26051"/>
                  <a:pt x="3505459" y="26051"/>
                </a:cubicBezTo>
                <a:cubicBezTo>
                  <a:pt x="3508350" y="20262"/>
                  <a:pt x="3508350" y="20262"/>
                  <a:pt x="3508350" y="20262"/>
                </a:cubicBezTo>
                <a:cubicBezTo>
                  <a:pt x="3519912" y="23157"/>
                  <a:pt x="3519912" y="23157"/>
                  <a:pt x="3519912" y="23157"/>
                </a:cubicBezTo>
                <a:cubicBezTo>
                  <a:pt x="3517022" y="31840"/>
                  <a:pt x="3517022" y="31840"/>
                  <a:pt x="3517022" y="31840"/>
                </a:cubicBezTo>
                <a:cubicBezTo>
                  <a:pt x="3534366" y="20262"/>
                  <a:pt x="3534366" y="20262"/>
                  <a:pt x="3534366" y="20262"/>
                </a:cubicBezTo>
                <a:cubicBezTo>
                  <a:pt x="3534366" y="17367"/>
                  <a:pt x="3543038" y="17367"/>
                  <a:pt x="3543038" y="23157"/>
                </a:cubicBezTo>
                <a:cubicBezTo>
                  <a:pt x="3545929" y="20262"/>
                  <a:pt x="3551710" y="17367"/>
                  <a:pt x="3557492" y="20262"/>
                </a:cubicBezTo>
                <a:cubicBezTo>
                  <a:pt x="3548819" y="28946"/>
                  <a:pt x="3574836" y="20262"/>
                  <a:pt x="3554601" y="31840"/>
                </a:cubicBezTo>
                <a:cubicBezTo>
                  <a:pt x="3551710" y="28946"/>
                  <a:pt x="3551710" y="28946"/>
                  <a:pt x="3551710" y="28946"/>
                </a:cubicBezTo>
                <a:lnTo>
                  <a:pt x="3541696" y="30378"/>
                </a:lnTo>
                <a:lnTo>
                  <a:pt x="3540147" y="27499"/>
                </a:lnTo>
                <a:cubicBezTo>
                  <a:pt x="3536534" y="28222"/>
                  <a:pt x="3530030" y="33288"/>
                  <a:pt x="3531475" y="31840"/>
                </a:cubicBezTo>
                <a:cubicBezTo>
                  <a:pt x="3531475" y="31840"/>
                  <a:pt x="3531475" y="31840"/>
                  <a:pt x="3534004" y="31479"/>
                </a:cubicBezTo>
                <a:lnTo>
                  <a:pt x="3541696" y="30378"/>
                </a:lnTo>
                <a:lnTo>
                  <a:pt x="3542044" y="31026"/>
                </a:lnTo>
                <a:cubicBezTo>
                  <a:pt x="3541051" y="34192"/>
                  <a:pt x="3537979" y="39801"/>
                  <a:pt x="3531475" y="49208"/>
                </a:cubicBezTo>
                <a:cubicBezTo>
                  <a:pt x="3534366" y="52102"/>
                  <a:pt x="3534366" y="52102"/>
                  <a:pt x="3534366" y="52102"/>
                </a:cubicBezTo>
                <a:cubicBezTo>
                  <a:pt x="3537256" y="52102"/>
                  <a:pt x="3537256" y="52102"/>
                  <a:pt x="3537256" y="52102"/>
                </a:cubicBezTo>
                <a:cubicBezTo>
                  <a:pt x="3548819" y="60786"/>
                  <a:pt x="3548819" y="60786"/>
                  <a:pt x="3548819" y="60786"/>
                </a:cubicBezTo>
                <a:lnTo>
                  <a:pt x="3555066" y="54531"/>
                </a:lnTo>
                <a:lnTo>
                  <a:pt x="3556679" y="53957"/>
                </a:lnTo>
                <a:cubicBezTo>
                  <a:pt x="3559660" y="53007"/>
                  <a:pt x="3561105" y="52826"/>
                  <a:pt x="3557492" y="54997"/>
                </a:cubicBezTo>
                <a:lnTo>
                  <a:pt x="3557492" y="52161"/>
                </a:lnTo>
                <a:lnTo>
                  <a:pt x="3560574" y="50763"/>
                </a:lnTo>
                <a:cubicBezTo>
                  <a:pt x="3566254" y="48213"/>
                  <a:pt x="3573752" y="44866"/>
                  <a:pt x="3583508" y="40524"/>
                </a:cubicBezTo>
                <a:cubicBezTo>
                  <a:pt x="3586398" y="43419"/>
                  <a:pt x="3586398" y="43419"/>
                  <a:pt x="3586398" y="43419"/>
                </a:cubicBezTo>
                <a:cubicBezTo>
                  <a:pt x="3574836" y="49208"/>
                  <a:pt x="3574836" y="49208"/>
                  <a:pt x="3574836" y="49208"/>
                </a:cubicBezTo>
                <a:cubicBezTo>
                  <a:pt x="3563273" y="60786"/>
                  <a:pt x="3563273" y="60786"/>
                  <a:pt x="3563273" y="60786"/>
                </a:cubicBezTo>
                <a:cubicBezTo>
                  <a:pt x="3557492" y="60786"/>
                  <a:pt x="3557492" y="60786"/>
                  <a:pt x="3557492" y="60786"/>
                </a:cubicBezTo>
                <a:cubicBezTo>
                  <a:pt x="3557492" y="63681"/>
                  <a:pt x="3543038" y="60786"/>
                  <a:pt x="3557492" y="66575"/>
                </a:cubicBezTo>
                <a:cubicBezTo>
                  <a:pt x="3554601" y="72364"/>
                  <a:pt x="3554601" y="72364"/>
                  <a:pt x="3554601" y="72364"/>
                </a:cubicBezTo>
                <a:cubicBezTo>
                  <a:pt x="3534366" y="75259"/>
                  <a:pt x="3534366" y="75259"/>
                  <a:pt x="3534366" y="75259"/>
                </a:cubicBezTo>
                <a:cubicBezTo>
                  <a:pt x="3514131" y="89732"/>
                  <a:pt x="3514131" y="89732"/>
                  <a:pt x="3514131" y="89732"/>
                </a:cubicBezTo>
                <a:cubicBezTo>
                  <a:pt x="3508350" y="83943"/>
                  <a:pt x="3505459" y="107099"/>
                  <a:pt x="3499678" y="86837"/>
                </a:cubicBezTo>
                <a:cubicBezTo>
                  <a:pt x="3493896" y="92626"/>
                  <a:pt x="3493896" y="92626"/>
                  <a:pt x="3493896" y="92626"/>
                </a:cubicBezTo>
                <a:cubicBezTo>
                  <a:pt x="3493896" y="95521"/>
                  <a:pt x="3493896" y="95521"/>
                  <a:pt x="3493896" y="95521"/>
                </a:cubicBezTo>
                <a:cubicBezTo>
                  <a:pt x="3493896" y="98416"/>
                  <a:pt x="3493896" y="98416"/>
                  <a:pt x="3493896" y="98416"/>
                </a:cubicBezTo>
                <a:cubicBezTo>
                  <a:pt x="3499678" y="92626"/>
                  <a:pt x="3499678" y="92626"/>
                  <a:pt x="3499678" y="92626"/>
                </a:cubicBezTo>
                <a:cubicBezTo>
                  <a:pt x="3485224" y="112888"/>
                  <a:pt x="3485224" y="112888"/>
                  <a:pt x="3485224" y="112888"/>
                </a:cubicBezTo>
                <a:cubicBezTo>
                  <a:pt x="3482334" y="112888"/>
                  <a:pt x="3482334" y="112888"/>
                  <a:pt x="3482334" y="112888"/>
                </a:cubicBezTo>
                <a:cubicBezTo>
                  <a:pt x="3476552" y="109994"/>
                  <a:pt x="3476552" y="109994"/>
                  <a:pt x="3476552" y="109994"/>
                </a:cubicBezTo>
                <a:cubicBezTo>
                  <a:pt x="3470771" y="124467"/>
                  <a:pt x="3470771" y="124467"/>
                  <a:pt x="3470771" y="124467"/>
                </a:cubicBezTo>
                <a:cubicBezTo>
                  <a:pt x="3456317" y="136045"/>
                  <a:pt x="3456317" y="136045"/>
                  <a:pt x="3456317" y="136045"/>
                </a:cubicBezTo>
                <a:cubicBezTo>
                  <a:pt x="3444754" y="153412"/>
                  <a:pt x="3444754" y="153412"/>
                  <a:pt x="3444754" y="153412"/>
                </a:cubicBezTo>
                <a:cubicBezTo>
                  <a:pt x="3438973" y="138939"/>
                  <a:pt x="3438973" y="138939"/>
                  <a:pt x="3438973" y="138939"/>
                </a:cubicBezTo>
                <a:cubicBezTo>
                  <a:pt x="3430301" y="141834"/>
                  <a:pt x="3430301" y="141834"/>
                  <a:pt x="3430301" y="141834"/>
                </a:cubicBezTo>
                <a:cubicBezTo>
                  <a:pt x="3427410" y="150518"/>
                  <a:pt x="3427410" y="150518"/>
                  <a:pt x="3427410" y="150518"/>
                </a:cubicBezTo>
                <a:cubicBezTo>
                  <a:pt x="3433192" y="159201"/>
                  <a:pt x="3433192" y="159201"/>
                  <a:pt x="3433192" y="159201"/>
                </a:cubicBezTo>
                <a:cubicBezTo>
                  <a:pt x="3424520" y="170780"/>
                  <a:pt x="3424520" y="170780"/>
                  <a:pt x="3424520" y="170780"/>
                </a:cubicBezTo>
                <a:cubicBezTo>
                  <a:pt x="3418738" y="173674"/>
                  <a:pt x="3418738" y="173674"/>
                  <a:pt x="3418738" y="173674"/>
                </a:cubicBezTo>
                <a:cubicBezTo>
                  <a:pt x="3410066" y="185253"/>
                  <a:pt x="3410066" y="185253"/>
                  <a:pt x="3410066" y="185253"/>
                </a:cubicBezTo>
                <a:cubicBezTo>
                  <a:pt x="3405730" y="189594"/>
                  <a:pt x="3404646" y="180911"/>
                  <a:pt x="3401936" y="183624"/>
                </a:cubicBezTo>
                <a:lnTo>
                  <a:pt x="3400647" y="186412"/>
                </a:lnTo>
                <a:lnTo>
                  <a:pt x="3397510" y="188238"/>
                </a:lnTo>
                <a:lnTo>
                  <a:pt x="3397643" y="188613"/>
                </a:lnTo>
                <a:lnTo>
                  <a:pt x="3386941" y="193936"/>
                </a:lnTo>
                <a:cubicBezTo>
                  <a:pt x="3389832" y="196831"/>
                  <a:pt x="3389832" y="196831"/>
                  <a:pt x="3389832" y="196831"/>
                </a:cubicBezTo>
                <a:cubicBezTo>
                  <a:pt x="3384050" y="205515"/>
                  <a:pt x="3384050" y="205515"/>
                  <a:pt x="3384050" y="205515"/>
                </a:cubicBezTo>
                <a:cubicBezTo>
                  <a:pt x="3372488" y="208409"/>
                  <a:pt x="3372488" y="208409"/>
                  <a:pt x="3372488" y="208409"/>
                </a:cubicBezTo>
                <a:cubicBezTo>
                  <a:pt x="3369597" y="219987"/>
                  <a:pt x="3369597" y="219987"/>
                  <a:pt x="3369597" y="219987"/>
                </a:cubicBezTo>
                <a:cubicBezTo>
                  <a:pt x="3346471" y="246039"/>
                  <a:pt x="3346471" y="246039"/>
                  <a:pt x="3346471" y="246039"/>
                </a:cubicBezTo>
                <a:cubicBezTo>
                  <a:pt x="3340690" y="251828"/>
                  <a:pt x="3340690" y="251828"/>
                  <a:pt x="3340690" y="251828"/>
                </a:cubicBezTo>
                <a:cubicBezTo>
                  <a:pt x="3340690" y="254722"/>
                  <a:pt x="3340690" y="254722"/>
                  <a:pt x="3340690" y="254722"/>
                </a:cubicBezTo>
                <a:cubicBezTo>
                  <a:pt x="3334908" y="260512"/>
                  <a:pt x="3334908" y="260512"/>
                  <a:pt x="3334908" y="260512"/>
                </a:cubicBezTo>
                <a:cubicBezTo>
                  <a:pt x="3329127" y="263406"/>
                  <a:pt x="3323346" y="260512"/>
                  <a:pt x="3320455" y="269195"/>
                </a:cubicBezTo>
                <a:cubicBezTo>
                  <a:pt x="3308892" y="266301"/>
                  <a:pt x="3308892" y="266301"/>
                  <a:pt x="3308892" y="266301"/>
                </a:cubicBezTo>
                <a:cubicBezTo>
                  <a:pt x="3303111" y="280774"/>
                  <a:pt x="3303111" y="280774"/>
                  <a:pt x="3303111" y="280774"/>
                </a:cubicBezTo>
                <a:cubicBezTo>
                  <a:pt x="3311783" y="280774"/>
                  <a:pt x="3311783" y="280774"/>
                  <a:pt x="3311783" y="280774"/>
                </a:cubicBezTo>
                <a:cubicBezTo>
                  <a:pt x="3306002" y="286563"/>
                  <a:pt x="3306002" y="286563"/>
                  <a:pt x="3306002" y="286563"/>
                </a:cubicBezTo>
                <a:cubicBezTo>
                  <a:pt x="3297330" y="289457"/>
                  <a:pt x="3297330" y="289457"/>
                  <a:pt x="3297330" y="289457"/>
                </a:cubicBezTo>
                <a:cubicBezTo>
                  <a:pt x="3288658" y="303930"/>
                  <a:pt x="3288658" y="303930"/>
                  <a:pt x="3288658" y="303930"/>
                </a:cubicBezTo>
                <a:cubicBezTo>
                  <a:pt x="3285767" y="303930"/>
                  <a:pt x="3285767" y="303930"/>
                  <a:pt x="3285767" y="303930"/>
                </a:cubicBezTo>
                <a:cubicBezTo>
                  <a:pt x="3282876" y="312614"/>
                  <a:pt x="3282876" y="312614"/>
                  <a:pt x="3282876" y="312614"/>
                </a:cubicBezTo>
                <a:cubicBezTo>
                  <a:pt x="3279986" y="321298"/>
                  <a:pt x="3274204" y="303930"/>
                  <a:pt x="3271313" y="315508"/>
                </a:cubicBezTo>
                <a:cubicBezTo>
                  <a:pt x="3262641" y="332876"/>
                  <a:pt x="3262641" y="332876"/>
                  <a:pt x="3262641" y="332876"/>
                </a:cubicBezTo>
                <a:cubicBezTo>
                  <a:pt x="3258305" y="331429"/>
                  <a:pt x="3253246" y="332876"/>
                  <a:pt x="3249994" y="335409"/>
                </a:cubicBezTo>
                <a:lnTo>
                  <a:pt x="3248703" y="341875"/>
                </a:lnTo>
                <a:lnTo>
                  <a:pt x="3242406" y="341560"/>
                </a:lnTo>
                <a:cubicBezTo>
                  <a:pt x="3236625" y="347349"/>
                  <a:pt x="3236625" y="347349"/>
                  <a:pt x="3236625" y="347349"/>
                </a:cubicBezTo>
                <a:cubicBezTo>
                  <a:pt x="3242406" y="350243"/>
                  <a:pt x="3242406" y="350243"/>
                  <a:pt x="3242406" y="350243"/>
                </a:cubicBezTo>
                <a:cubicBezTo>
                  <a:pt x="3227953" y="353138"/>
                  <a:pt x="3227953" y="353138"/>
                  <a:pt x="3227953" y="353138"/>
                </a:cubicBezTo>
                <a:cubicBezTo>
                  <a:pt x="3225062" y="350243"/>
                  <a:pt x="3225062" y="350243"/>
                  <a:pt x="3225062" y="350243"/>
                </a:cubicBezTo>
                <a:cubicBezTo>
                  <a:pt x="3219281" y="356032"/>
                  <a:pt x="3219281" y="356032"/>
                  <a:pt x="3219281" y="356032"/>
                </a:cubicBezTo>
                <a:cubicBezTo>
                  <a:pt x="3230844" y="358927"/>
                  <a:pt x="3230844" y="358927"/>
                  <a:pt x="3230844" y="358927"/>
                </a:cubicBezTo>
                <a:cubicBezTo>
                  <a:pt x="3225062" y="367611"/>
                  <a:pt x="3225062" y="367611"/>
                  <a:pt x="3225062" y="367611"/>
                </a:cubicBezTo>
                <a:cubicBezTo>
                  <a:pt x="3213500" y="382083"/>
                  <a:pt x="3213500" y="382083"/>
                  <a:pt x="3213500" y="382083"/>
                </a:cubicBezTo>
                <a:cubicBezTo>
                  <a:pt x="3207718" y="382083"/>
                  <a:pt x="3199046" y="390767"/>
                  <a:pt x="3193265" y="390767"/>
                </a:cubicBezTo>
                <a:cubicBezTo>
                  <a:pt x="3184593" y="408135"/>
                  <a:pt x="3184593" y="408135"/>
                  <a:pt x="3184593" y="408135"/>
                </a:cubicBezTo>
                <a:cubicBezTo>
                  <a:pt x="3161467" y="428397"/>
                  <a:pt x="3161467" y="428397"/>
                  <a:pt x="3161467" y="428397"/>
                </a:cubicBezTo>
                <a:cubicBezTo>
                  <a:pt x="3144123" y="425502"/>
                  <a:pt x="3144123" y="425502"/>
                  <a:pt x="3144123" y="425502"/>
                </a:cubicBezTo>
                <a:cubicBezTo>
                  <a:pt x="3138342" y="431291"/>
                  <a:pt x="3138342" y="431291"/>
                  <a:pt x="3138342" y="431291"/>
                </a:cubicBezTo>
                <a:cubicBezTo>
                  <a:pt x="3138342" y="439975"/>
                  <a:pt x="3138342" y="439975"/>
                  <a:pt x="3138342" y="439975"/>
                </a:cubicBezTo>
                <a:cubicBezTo>
                  <a:pt x="3115216" y="451553"/>
                  <a:pt x="3115216" y="451553"/>
                  <a:pt x="3115216" y="451553"/>
                </a:cubicBezTo>
                <a:cubicBezTo>
                  <a:pt x="3115216" y="460237"/>
                  <a:pt x="3115216" y="460237"/>
                  <a:pt x="3115216" y="460237"/>
                </a:cubicBezTo>
                <a:cubicBezTo>
                  <a:pt x="3103654" y="466026"/>
                  <a:pt x="3103654" y="466026"/>
                  <a:pt x="3103654" y="466026"/>
                </a:cubicBezTo>
                <a:cubicBezTo>
                  <a:pt x="3092091" y="477604"/>
                  <a:pt x="3092091" y="477604"/>
                  <a:pt x="3092091" y="477604"/>
                </a:cubicBezTo>
                <a:cubicBezTo>
                  <a:pt x="3086309" y="480499"/>
                  <a:pt x="3086309" y="480499"/>
                  <a:pt x="3086309" y="480499"/>
                </a:cubicBezTo>
                <a:cubicBezTo>
                  <a:pt x="3080528" y="489183"/>
                  <a:pt x="3080528" y="489183"/>
                  <a:pt x="3080528" y="489183"/>
                </a:cubicBezTo>
                <a:cubicBezTo>
                  <a:pt x="3077637" y="480499"/>
                  <a:pt x="3066074" y="512339"/>
                  <a:pt x="3077637" y="477604"/>
                </a:cubicBezTo>
                <a:cubicBezTo>
                  <a:pt x="3074746" y="474710"/>
                  <a:pt x="3071856" y="480499"/>
                  <a:pt x="3071856" y="477604"/>
                </a:cubicBezTo>
                <a:cubicBezTo>
                  <a:pt x="3066074" y="480499"/>
                  <a:pt x="3066074" y="480499"/>
                  <a:pt x="3066074" y="480499"/>
                </a:cubicBezTo>
                <a:cubicBezTo>
                  <a:pt x="3068965" y="483393"/>
                  <a:pt x="3068965" y="483393"/>
                  <a:pt x="3068965" y="483393"/>
                </a:cubicBezTo>
                <a:cubicBezTo>
                  <a:pt x="3063184" y="480499"/>
                  <a:pt x="3063184" y="480499"/>
                  <a:pt x="3063184" y="480499"/>
                </a:cubicBezTo>
                <a:cubicBezTo>
                  <a:pt x="3063184" y="486288"/>
                  <a:pt x="3063184" y="486288"/>
                  <a:pt x="3063184" y="486288"/>
                </a:cubicBezTo>
                <a:cubicBezTo>
                  <a:pt x="3071856" y="492077"/>
                  <a:pt x="3071856" y="492077"/>
                  <a:pt x="3071856" y="492077"/>
                </a:cubicBezTo>
                <a:cubicBezTo>
                  <a:pt x="3068965" y="497866"/>
                  <a:pt x="3068965" y="497866"/>
                  <a:pt x="3068965" y="497866"/>
                </a:cubicBezTo>
                <a:cubicBezTo>
                  <a:pt x="3071856" y="500761"/>
                  <a:pt x="3071856" y="500761"/>
                  <a:pt x="3071856" y="500761"/>
                </a:cubicBezTo>
                <a:cubicBezTo>
                  <a:pt x="3066074" y="497866"/>
                  <a:pt x="3057402" y="503655"/>
                  <a:pt x="3060293" y="509445"/>
                </a:cubicBezTo>
                <a:cubicBezTo>
                  <a:pt x="3057402" y="506550"/>
                  <a:pt x="3057402" y="506550"/>
                  <a:pt x="3057402" y="506550"/>
                </a:cubicBezTo>
                <a:cubicBezTo>
                  <a:pt x="3051621" y="518128"/>
                  <a:pt x="3051621" y="518128"/>
                  <a:pt x="3051621" y="518128"/>
                </a:cubicBezTo>
                <a:cubicBezTo>
                  <a:pt x="3040058" y="521023"/>
                  <a:pt x="3040058" y="521023"/>
                  <a:pt x="3040058" y="521023"/>
                </a:cubicBezTo>
                <a:lnTo>
                  <a:pt x="3045840" y="521023"/>
                </a:lnTo>
                <a:cubicBezTo>
                  <a:pt x="3037168" y="538390"/>
                  <a:pt x="3042949" y="509445"/>
                  <a:pt x="3022714" y="541285"/>
                </a:cubicBezTo>
                <a:cubicBezTo>
                  <a:pt x="3014042" y="544179"/>
                  <a:pt x="2996698" y="547074"/>
                  <a:pt x="2999589" y="558652"/>
                </a:cubicBezTo>
                <a:cubicBezTo>
                  <a:pt x="2993807" y="561547"/>
                  <a:pt x="2993807" y="561547"/>
                  <a:pt x="2993807" y="561547"/>
                </a:cubicBezTo>
                <a:cubicBezTo>
                  <a:pt x="2996698" y="570231"/>
                  <a:pt x="2996698" y="570231"/>
                  <a:pt x="2996698" y="570231"/>
                </a:cubicBezTo>
                <a:cubicBezTo>
                  <a:pt x="2988026" y="570231"/>
                  <a:pt x="2988026" y="570231"/>
                  <a:pt x="2988026" y="570231"/>
                </a:cubicBezTo>
                <a:cubicBezTo>
                  <a:pt x="2985135" y="581809"/>
                  <a:pt x="2985135" y="581809"/>
                  <a:pt x="2985135" y="581809"/>
                </a:cubicBezTo>
                <a:cubicBezTo>
                  <a:pt x="2985135" y="590493"/>
                  <a:pt x="2967791" y="578914"/>
                  <a:pt x="2973572" y="593387"/>
                </a:cubicBezTo>
                <a:cubicBezTo>
                  <a:pt x="2964900" y="596282"/>
                  <a:pt x="2964900" y="596282"/>
                  <a:pt x="2964900" y="596282"/>
                </a:cubicBezTo>
                <a:cubicBezTo>
                  <a:pt x="2956228" y="602071"/>
                  <a:pt x="2956228" y="602071"/>
                  <a:pt x="2956228" y="602071"/>
                </a:cubicBezTo>
                <a:cubicBezTo>
                  <a:pt x="2944666" y="607860"/>
                  <a:pt x="2933103" y="613649"/>
                  <a:pt x="2930212" y="622333"/>
                </a:cubicBezTo>
                <a:cubicBezTo>
                  <a:pt x="2915759" y="636806"/>
                  <a:pt x="2915759" y="636806"/>
                  <a:pt x="2915759" y="636806"/>
                </a:cubicBezTo>
                <a:cubicBezTo>
                  <a:pt x="2918650" y="645489"/>
                  <a:pt x="2918650" y="645489"/>
                  <a:pt x="2918650" y="645489"/>
                </a:cubicBezTo>
                <a:cubicBezTo>
                  <a:pt x="2912868" y="654173"/>
                  <a:pt x="2912868" y="654173"/>
                  <a:pt x="2912868" y="654173"/>
                </a:cubicBezTo>
                <a:cubicBezTo>
                  <a:pt x="2904196" y="648384"/>
                  <a:pt x="2904196" y="648384"/>
                  <a:pt x="2904196" y="648384"/>
                </a:cubicBezTo>
                <a:cubicBezTo>
                  <a:pt x="2892633" y="654173"/>
                  <a:pt x="2892633" y="654173"/>
                  <a:pt x="2892633" y="654173"/>
                </a:cubicBezTo>
                <a:cubicBezTo>
                  <a:pt x="2883961" y="668646"/>
                  <a:pt x="2883961" y="668646"/>
                  <a:pt x="2883961" y="668646"/>
                </a:cubicBezTo>
                <a:cubicBezTo>
                  <a:pt x="2872398" y="677330"/>
                  <a:pt x="2855054" y="677330"/>
                  <a:pt x="2857945" y="691803"/>
                </a:cubicBezTo>
                <a:cubicBezTo>
                  <a:pt x="2849273" y="694697"/>
                  <a:pt x="2849273" y="694697"/>
                  <a:pt x="2849273" y="694697"/>
                </a:cubicBezTo>
                <a:cubicBezTo>
                  <a:pt x="2849273" y="706275"/>
                  <a:pt x="2849273" y="706275"/>
                  <a:pt x="2849273" y="706275"/>
                </a:cubicBezTo>
                <a:cubicBezTo>
                  <a:pt x="2860836" y="706275"/>
                  <a:pt x="2860836" y="706275"/>
                  <a:pt x="2860836" y="706275"/>
                </a:cubicBezTo>
                <a:cubicBezTo>
                  <a:pt x="2875289" y="694697"/>
                  <a:pt x="2875289" y="694697"/>
                  <a:pt x="2875289" y="694697"/>
                </a:cubicBezTo>
                <a:cubicBezTo>
                  <a:pt x="2875289" y="686013"/>
                  <a:pt x="2875289" y="686013"/>
                  <a:pt x="2875289" y="686013"/>
                </a:cubicBezTo>
                <a:cubicBezTo>
                  <a:pt x="2883961" y="688908"/>
                  <a:pt x="2883961" y="688908"/>
                  <a:pt x="2883961" y="688908"/>
                </a:cubicBezTo>
                <a:cubicBezTo>
                  <a:pt x="2898414" y="677330"/>
                  <a:pt x="2898414" y="677330"/>
                  <a:pt x="2898414" y="677330"/>
                </a:cubicBezTo>
                <a:cubicBezTo>
                  <a:pt x="2898414" y="668646"/>
                  <a:pt x="2898414" y="668646"/>
                  <a:pt x="2898414" y="668646"/>
                </a:cubicBezTo>
                <a:cubicBezTo>
                  <a:pt x="2901305" y="671541"/>
                  <a:pt x="2901305" y="671541"/>
                  <a:pt x="2901305" y="671541"/>
                </a:cubicBezTo>
                <a:cubicBezTo>
                  <a:pt x="2904196" y="677330"/>
                  <a:pt x="2904196" y="677330"/>
                  <a:pt x="2904196" y="677330"/>
                </a:cubicBezTo>
                <a:cubicBezTo>
                  <a:pt x="2898414" y="688908"/>
                  <a:pt x="2898414" y="688908"/>
                  <a:pt x="2898414" y="688908"/>
                </a:cubicBezTo>
                <a:cubicBezTo>
                  <a:pt x="2895524" y="688908"/>
                  <a:pt x="2889742" y="668646"/>
                  <a:pt x="2886852" y="700486"/>
                </a:cubicBezTo>
                <a:cubicBezTo>
                  <a:pt x="2881070" y="697592"/>
                  <a:pt x="2878180" y="691803"/>
                  <a:pt x="2875289" y="709170"/>
                </a:cubicBezTo>
                <a:cubicBezTo>
                  <a:pt x="2872398" y="709170"/>
                  <a:pt x="2872398" y="714959"/>
                  <a:pt x="2869508" y="709170"/>
                </a:cubicBezTo>
                <a:cubicBezTo>
                  <a:pt x="2866617" y="720748"/>
                  <a:pt x="2866617" y="720748"/>
                  <a:pt x="2866617" y="720748"/>
                </a:cubicBezTo>
                <a:cubicBezTo>
                  <a:pt x="2860836" y="723643"/>
                  <a:pt x="2860836" y="723643"/>
                  <a:pt x="2860836" y="723643"/>
                </a:cubicBezTo>
                <a:lnTo>
                  <a:pt x="2867229" y="727911"/>
                </a:lnTo>
                <a:lnTo>
                  <a:pt x="2863735" y="733286"/>
                </a:lnTo>
                <a:lnTo>
                  <a:pt x="2861920" y="734498"/>
                </a:lnTo>
                <a:cubicBezTo>
                  <a:pt x="2860836" y="735221"/>
                  <a:pt x="2860836" y="735221"/>
                  <a:pt x="2860836" y="735221"/>
                </a:cubicBezTo>
                <a:cubicBezTo>
                  <a:pt x="2860836" y="729432"/>
                  <a:pt x="2860836" y="729432"/>
                  <a:pt x="2860836" y="729432"/>
                </a:cubicBezTo>
                <a:cubicBezTo>
                  <a:pt x="2852164" y="743905"/>
                  <a:pt x="2860836" y="714959"/>
                  <a:pt x="2846382" y="738116"/>
                </a:cubicBezTo>
                <a:cubicBezTo>
                  <a:pt x="2849273" y="746799"/>
                  <a:pt x="2849273" y="746799"/>
                  <a:pt x="2849273" y="746799"/>
                </a:cubicBezTo>
                <a:cubicBezTo>
                  <a:pt x="2846382" y="752589"/>
                  <a:pt x="2846382" y="752589"/>
                  <a:pt x="2846382" y="752589"/>
                </a:cubicBezTo>
                <a:cubicBezTo>
                  <a:pt x="2829038" y="758378"/>
                  <a:pt x="2829038" y="758378"/>
                  <a:pt x="2829038" y="758378"/>
                </a:cubicBezTo>
                <a:cubicBezTo>
                  <a:pt x="2811694" y="769956"/>
                  <a:pt x="2811694" y="769956"/>
                  <a:pt x="2811694" y="769956"/>
                </a:cubicBezTo>
                <a:cubicBezTo>
                  <a:pt x="2814585" y="775745"/>
                  <a:pt x="2814585" y="775745"/>
                  <a:pt x="2814585" y="775745"/>
                </a:cubicBezTo>
                <a:cubicBezTo>
                  <a:pt x="2834820" y="772851"/>
                  <a:pt x="2834820" y="772851"/>
                  <a:pt x="2834820" y="772851"/>
                </a:cubicBezTo>
                <a:cubicBezTo>
                  <a:pt x="2840601" y="767061"/>
                  <a:pt x="2840601" y="767061"/>
                  <a:pt x="2840601" y="767061"/>
                </a:cubicBezTo>
                <a:lnTo>
                  <a:pt x="2845048" y="767061"/>
                </a:lnTo>
                <a:lnTo>
                  <a:pt x="2846382" y="769956"/>
                </a:lnTo>
                <a:cubicBezTo>
                  <a:pt x="2852164" y="769956"/>
                  <a:pt x="2852164" y="769956"/>
                  <a:pt x="2852164" y="769956"/>
                </a:cubicBezTo>
                <a:cubicBezTo>
                  <a:pt x="2857945" y="752589"/>
                  <a:pt x="2857945" y="752589"/>
                  <a:pt x="2857945" y="752589"/>
                </a:cubicBezTo>
                <a:cubicBezTo>
                  <a:pt x="2872398" y="746799"/>
                  <a:pt x="2872398" y="746799"/>
                  <a:pt x="2872398" y="746799"/>
                </a:cubicBezTo>
                <a:cubicBezTo>
                  <a:pt x="2876734" y="741010"/>
                  <a:pt x="2878902" y="738116"/>
                  <a:pt x="2879986" y="736668"/>
                </a:cubicBezTo>
                <a:lnTo>
                  <a:pt x="2880504" y="735977"/>
                </a:lnTo>
                <a:lnTo>
                  <a:pt x="2886852" y="735221"/>
                </a:lnTo>
                <a:cubicBezTo>
                  <a:pt x="2883961" y="729432"/>
                  <a:pt x="2883961" y="729432"/>
                  <a:pt x="2883961" y="729432"/>
                </a:cubicBezTo>
                <a:cubicBezTo>
                  <a:pt x="2886852" y="729432"/>
                  <a:pt x="2886852" y="729432"/>
                  <a:pt x="2886852" y="729432"/>
                </a:cubicBezTo>
                <a:cubicBezTo>
                  <a:pt x="2886852" y="723643"/>
                  <a:pt x="2886852" y="723643"/>
                  <a:pt x="2886852" y="723643"/>
                </a:cubicBezTo>
                <a:cubicBezTo>
                  <a:pt x="2881070" y="720748"/>
                  <a:pt x="2881070" y="720748"/>
                  <a:pt x="2881070" y="720748"/>
                </a:cubicBezTo>
                <a:cubicBezTo>
                  <a:pt x="2883961" y="726537"/>
                  <a:pt x="2886852" y="717854"/>
                  <a:pt x="2875289" y="726537"/>
                </a:cubicBezTo>
                <a:cubicBezTo>
                  <a:pt x="2875289" y="722195"/>
                  <a:pt x="2857403" y="743905"/>
                  <a:pt x="2863094" y="734271"/>
                </a:cubicBezTo>
                <a:lnTo>
                  <a:pt x="2863735" y="733286"/>
                </a:lnTo>
                <a:lnTo>
                  <a:pt x="2869508" y="729432"/>
                </a:lnTo>
                <a:cubicBezTo>
                  <a:pt x="2869508" y="729432"/>
                  <a:pt x="2869508" y="729432"/>
                  <a:pt x="2868424" y="728709"/>
                </a:cubicBezTo>
                <a:lnTo>
                  <a:pt x="2867229" y="727911"/>
                </a:lnTo>
                <a:lnTo>
                  <a:pt x="2868097" y="726577"/>
                </a:lnTo>
                <a:cubicBezTo>
                  <a:pt x="2870547" y="722964"/>
                  <a:pt x="2873844" y="718216"/>
                  <a:pt x="2878180" y="712065"/>
                </a:cubicBezTo>
                <a:cubicBezTo>
                  <a:pt x="2889742" y="709170"/>
                  <a:pt x="2889742" y="709170"/>
                  <a:pt x="2889742" y="709170"/>
                </a:cubicBezTo>
                <a:cubicBezTo>
                  <a:pt x="2901305" y="720748"/>
                  <a:pt x="2901305" y="720748"/>
                  <a:pt x="2901305" y="720748"/>
                </a:cubicBezTo>
                <a:cubicBezTo>
                  <a:pt x="2909977" y="712065"/>
                  <a:pt x="2909977" y="712065"/>
                  <a:pt x="2909977" y="712065"/>
                </a:cubicBezTo>
                <a:cubicBezTo>
                  <a:pt x="2915759" y="714959"/>
                  <a:pt x="2912868" y="709170"/>
                  <a:pt x="2918650" y="706275"/>
                </a:cubicBezTo>
                <a:cubicBezTo>
                  <a:pt x="2915759" y="700486"/>
                  <a:pt x="2915759" y="700486"/>
                  <a:pt x="2915759" y="700486"/>
                </a:cubicBezTo>
                <a:cubicBezTo>
                  <a:pt x="2921540" y="700486"/>
                  <a:pt x="2930212" y="691803"/>
                  <a:pt x="2935994" y="688908"/>
                </a:cubicBezTo>
                <a:cubicBezTo>
                  <a:pt x="2944666" y="686013"/>
                  <a:pt x="2930212" y="686013"/>
                  <a:pt x="2938884" y="680224"/>
                </a:cubicBezTo>
                <a:lnTo>
                  <a:pt x="2930311" y="675932"/>
                </a:lnTo>
                <a:lnTo>
                  <a:pt x="2932200" y="675973"/>
                </a:lnTo>
                <a:lnTo>
                  <a:pt x="2940607" y="666998"/>
                </a:lnTo>
                <a:lnTo>
                  <a:pt x="2950447" y="674435"/>
                </a:lnTo>
                <a:cubicBezTo>
                  <a:pt x="2953338" y="657068"/>
                  <a:pt x="2953338" y="657068"/>
                  <a:pt x="2953338" y="657068"/>
                </a:cubicBezTo>
                <a:cubicBezTo>
                  <a:pt x="2953338" y="657068"/>
                  <a:pt x="2959119" y="654173"/>
                  <a:pt x="2953338" y="651279"/>
                </a:cubicBezTo>
                <a:cubicBezTo>
                  <a:pt x="2959119" y="654173"/>
                  <a:pt x="2959119" y="654173"/>
                  <a:pt x="2959119" y="654173"/>
                </a:cubicBezTo>
                <a:cubicBezTo>
                  <a:pt x="2959119" y="662857"/>
                  <a:pt x="2959119" y="662857"/>
                  <a:pt x="2959119" y="662857"/>
                </a:cubicBezTo>
                <a:cubicBezTo>
                  <a:pt x="2967791" y="654173"/>
                  <a:pt x="2967791" y="654173"/>
                  <a:pt x="2967791" y="654173"/>
                </a:cubicBezTo>
                <a:cubicBezTo>
                  <a:pt x="2970682" y="654173"/>
                  <a:pt x="2970682" y="654173"/>
                  <a:pt x="2970682" y="654173"/>
                </a:cubicBezTo>
                <a:cubicBezTo>
                  <a:pt x="2956228" y="642595"/>
                  <a:pt x="2956228" y="642595"/>
                  <a:pt x="2956228" y="642595"/>
                </a:cubicBezTo>
                <a:cubicBezTo>
                  <a:pt x="2941775" y="642595"/>
                  <a:pt x="2941775" y="642595"/>
                  <a:pt x="2941775" y="642595"/>
                </a:cubicBezTo>
                <a:cubicBezTo>
                  <a:pt x="2938884" y="648384"/>
                  <a:pt x="2938884" y="648384"/>
                  <a:pt x="2938884" y="648384"/>
                </a:cubicBezTo>
                <a:cubicBezTo>
                  <a:pt x="2930212" y="651279"/>
                  <a:pt x="2930212" y="651279"/>
                  <a:pt x="2930212" y="651279"/>
                </a:cubicBezTo>
                <a:cubicBezTo>
                  <a:pt x="2927322" y="665751"/>
                  <a:pt x="2927322" y="665751"/>
                  <a:pt x="2927322" y="665751"/>
                </a:cubicBezTo>
                <a:cubicBezTo>
                  <a:pt x="2921540" y="657068"/>
                  <a:pt x="2921540" y="657068"/>
                  <a:pt x="2921540" y="657068"/>
                </a:cubicBezTo>
                <a:cubicBezTo>
                  <a:pt x="2927322" y="645489"/>
                  <a:pt x="2927322" y="645489"/>
                  <a:pt x="2927322" y="645489"/>
                </a:cubicBezTo>
                <a:cubicBezTo>
                  <a:pt x="2944666" y="631017"/>
                  <a:pt x="2944666" y="631017"/>
                  <a:pt x="2944666" y="631017"/>
                </a:cubicBezTo>
                <a:cubicBezTo>
                  <a:pt x="2935994" y="622333"/>
                  <a:pt x="2962010" y="633911"/>
                  <a:pt x="2950447" y="613649"/>
                </a:cubicBezTo>
                <a:cubicBezTo>
                  <a:pt x="2957673" y="609307"/>
                  <a:pt x="2954783" y="614373"/>
                  <a:pt x="2953699" y="617991"/>
                </a:cubicBezTo>
                <a:lnTo>
                  <a:pt x="2954399" y="619704"/>
                </a:lnTo>
                <a:lnTo>
                  <a:pt x="2953338" y="619438"/>
                </a:lnTo>
                <a:cubicBezTo>
                  <a:pt x="2956228" y="625227"/>
                  <a:pt x="2956228" y="625227"/>
                  <a:pt x="2956228" y="625227"/>
                </a:cubicBezTo>
                <a:cubicBezTo>
                  <a:pt x="2962010" y="625227"/>
                  <a:pt x="2962010" y="625227"/>
                  <a:pt x="2962010" y="625227"/>
                </a:cubicBezTo>
                <a:cubicBezTo>
                  <a:pt x="2967791" y="625227"/>
                  <a:pt x="2967791" y="625227"/>
                  <a:pt x="2967791" y="625227"/>
                </a:cubicBezTo>
                <a:cubicBezTo>
                  <a:pt x="2964900" y="631017"/>
                  <a:pt x="2964900" y="631017"/>
                  <a:pt x="2964900" y="631017"/>
                </a:cubicBezTo>
                <a:cubicBezTo>
                  <a:pt x="2964900" y="628122"/>
                  <a:pt x="2970682" y="631017"/>
                  <a:pt x="2970682" y="633911"/>
                </a:cubicBezTo>
                <a:cubicBezTo>
                  <a:pt x="2970682" y="636806"/>
                  <a:pt x="2970682" y="636806"/>
                  <a:pt x="2970682" y="636806"/>
                </a:cubicBezTo>
                <a:cubicBezTo>
                  <a:pt x="2964900" y="636806"/>
                  <a:pt x="2962010" y="636806"/>
                  <a:pt x="2960564" y="636806"/>
                </a:cubicBezTo>
                <a:lnTo>
                  <a:pt x="2960453" y="636806"/>
                </a:lnTo>
                <a:lnTo>
                  <a:pt x="2963094" y="634997"/>
                </a:lnTo>
                <a:cubicBezTo>
                  <a:pt x="2962010" y="635358"/>
                  <a:pt x="2959119" y="636806"/>
                  <a:pt x="2959119" y="636806"/>
                </a:cubicBezTo>
                <a:lnTo>
                  <a:pt x="2960453" y="636806"/>
                </a:lnTo>
                <a:lnTo>
                  <a:pt x="2956228" y="639700"/>
                </a:lnTo>
                <a:cubicBezTo>
                  <a:pt x="2964900" y="639700"/>
                  <a:pt x="2964900" y="639700"/>
                  <a:pt x="2964900" y="639700"/>
                </a:cubicBezTo>
                <a:cubicBezTo>
                  <a:pt x="2962010" y="645489"/>
                  <a:pt x="2962010" y="645489"/>
                  <a:pt x="2962010" y="645489"/>
                </a:cubicBezTo>
                <a:cubicBezTo>
                  <a:pt x="2979354" y="651279"/>
                  <a:pt x="2979354" y="651279"/>
                  <a:pt x="2979354" y="651279"/>
                </a:cubicBezTo>
                <a:lnTo>
                  <a:pt x="2982047" y="648581"/>
                </a:lnTo>
                <a:lnTo>
                  <a:pt x="2982472" y="649525"/>
                </a:lnTo>
                <a:lnTo>
                  <a:pt x="2982967" y="652002"/>
                </a:lnTo>
                <a:cubicBezTo>
                  <a:pt x="2983329" y="652364"/>
                  <a:pt x="2983509" y="652183"/>
                  <a:pt x="2983058" y="650826"/>
                </a:cubicBezTo>
                <a:lnTo>
                  <a:pt x="2982472" y="649525"/>
                </a:lnTo>
                <a:lnTo>
                  <a:pt x="2982244" y="648384"/>
                </a:lnTo>
                <a:lnTo>
                  <a:pt x="2982047" y="648581"/>
                </a:lnTo>
                <a:lnTo>
                  <a:pt x="2979354" y="642595"/>
                </a:lnTo>
                <a:cubicBezTo>
                  <a:pt x="2990916" y="639700"/>
                  <a:pt x="2990916" y="639700"/>
                  <a:pt x="2990916" y="639700"/>
                </a:cubicBezTo>
                <a:cubicBezTo>
                  <a:pt x="2988026" y="636806"/>
                  <a:pt x="2988026" y="636806"/>
                  <a:pt x="2988026" y="636806"/>
                </a:cubicBezTo>
                <a:cubicBezTo>
                  <a:pt x="2996698" y="633911"/>
                  <a:pt x="2996698" y="633911"/>
                  <a:pt x="2996698" y="633911"/>
                </a:cubicBezTo>
                <a:cubicBezTo>
                  <a:pt x="2996698" y="625227"/>
                  <a:pt x="2996698" y="625227"/>
                  <a:pt x="2996698" y="625227"/>
                </a:cubicBezTo>
                <a:cubicBezTo>
                  <a:pt x="2999589" y="622333"/>
                  <a:pt x="2999589" y="622333"/>
                  <a:pt x="2999589" y="622333"/>
                </a:cubicBezTo>
                <a:cubicBezTo>
                  <a:pt x="2999589" y="622333"/>
                  <a:pt x="3014042" y="619438"/>
                  <a:pt x="2996698" y="619438"/>
                </a:cubicBezTo>
                <a:cubicBezTo>
                  <a:pt x="2999589" y="616544"/>
                  <a:pt x="2999589" y="616544"/>
                  <a:pt x="2999589" y="616544"/>
                </a:cubicBezTo>
                <a:cubicBezTo>
                  <a:pt x="3014042" y="622333"/>
                  <a:pt x="3014042" y="622333"/>
                  <a:pt x="3014042" y="622333"/>
                </a:cubicBezTo>
                <a:cubicBezTo>
                  <a:pt x="3019824" y="604965"/>
                  <a:pt x="3019824" y="604965"/>
                  <a:pt x="3019824" y="604965"/>
                </a:cubicBezTo>
                <a:cubicBezTo>
                  <a:pt x="3016933" y="602071"/>
                  <a:pt x="3016933" y="602071"/>
                  <a:pt x="3016933" y="602071"/>
                </a:cubicBezTo>
                <a:cubicBezTo>
                  <a:pt x="3008261" y="604965"/>
                  <a:pt x="3008261" y="604965"/>
                  <a:pt x="3008261" y="604965"/>
                </a:cubicBezTo>
                <a:cubicBezTo>
                  <a:pt x="3006093" y="602795"/>
                  <a:pt x="3012055" y="595739"/>
                  <a:pt x="3005415" y="596010"/>
                </a:cubicBezTo>
                <a:lnTo>
                  <a:pt x="2997428" y="598189"/>
                </a:lnTo>
                <a:lnTo>
                  <a:pt x="2985135" y="596282"/>
                </a:lnTo>
                <a:cubicBezTo>
                  <a:pt x="2985135" y="593387"/>
                  <a:pt x="2985135" y="593387"/>
                  <a:pt x="2985135" y="593387"/>
                </a:cubicBezTo>
                <a:cubicBezTo>
                  <a:pt x="3031386" y="599176"/>
                  <a:pt x="3031386" y="599176"/>
                  <a:pt x="3031386" y="599176"/>
                </a:cubicBezTo>
                <a:cubicBezTo>
                  <a:pt x="3025605" y="584703"/>
                  <a:pt x="3045840" y="604965"/>
                  <a:pt x="3042949" y="581809"/>
                </a:cubicBezTo>
                <a:cubicBezTo>
                  <a:pt x="3051621" y="576020"/>
                  <a:pt x="3051621" y="576020"/>
                  <a:pt x="3051621" y="576020"/>
                </a:cubicBezTo>
                <a:cubicBezTo>
                  <a:pt x="3042949" y="573125"/>
                  <a:pt x="3042949" y="573125"/>
                  <a:pt x="3042949" y="573125"/>
                </a:cubicBezTo>
                <a:lnTo>
                  <a:pt x="3036445" y="577467"/>
                </a:lnTo>
                <a:lnTo>
                  <a:pt x="3035042" y="574658"/>
                </a:lnTo>
                <a:lnTo>
                  <a:pt x="3037122" y="573939"/>
                </a:lnTo>
                <a:cubicBezTo>
                  <a:pt x="3045117" y="570412"/>
                  <a:pt x="3036445" y="570954"/>
                  <a:pt x="3034277" y="573125"/>
                </a:cubicBezTo>
                <a:lnTo>
                  <a:pt x="3035042" y="574658"/>
                </a:lnTo>
                <a:lnTo>
                  <a:pt x="3022714" y="578914"/>
                </a:lnTo>
                <a:lnTo>
                  <a:pt x="3021907" y="579723"/>
                </a:lnTo>
                <a:lnTo>
                  <a:pt x="3021405" y="579005"/>
                </a:lnTo>
                <a:cubicBezTo>
                  <a:pt x="3019462" y="578372"/>
                  <a:pt x="3015488" y="577467"/>
                  <a:pt x="3008261" y="576020"/>
                </a:cubicBezTo>
                <a:cubicBezTo>
                  <a:pt x="3016933" y="573125"/>
                  <a:pt x="3016933" y="573125"/>
                  <a:pt x="3016933" y="573125"/>
                </a:cubicBezTo>
                <a:cubicBezTo>
                  <a:pt x="3016933" y="564441"/>
                  <a:pt x="3034277" y="578914"/>
                  <a:pt x="3022714" y="558652"/>
                </a:cubicBezTo>
                <a:cubicBezTo>
                  <a:pt x="3025605" y="561547"/>
                  <a:pt x="3025605" y="561547"/>
                  <a:pt x="3028496" y="564441"/>
                </a:cubicBezTo>
                <a:cubicBezTo>
                  <a:pt x="3035000" y="560100"/>
                  <a:pt x="3035000" y="573668"/>
                  <a:pt x="3038252" y="569733"/>
                </a:cubicBezTo>
                <a:lnTo>
                  <a:pt x="3039697" y="566323"/>
                </a:lnTo>
                <a:lnTo>
                  <a:pt x="3049814" y="562271"/>
                </a:lnTo>
                <a:cubicBezTo>
                  <a:pt x="3051621" y="561547"/>
                  <a:pt x="3051621" y="561547"/>
                  <a:pt x="3051621" y="561547"/>
                </a:cubicBezTo>
                <a:cubicBezTo>
                  <a:pt x="3060293" y="573125"/>
                  <a:pt x="3060293" y="573125"/>
                  <a:pt x="3060293" y="573125"/>
                </a:cubicBezTo>
                <a:cubicBezTo>
                  <a:pt x="3066074" y="573125"/>
                  <a:pt x="3063184" y="567336"/>
                  <a:pt x="3071856" y="567336"/>
                </a:cubicBezTo>
                <a:cubicBezTo>
                  <a:pt x="3068965" y="564441"/>
                  <a:pt x="3068965" y="564441"/>
                  <a:pt x="3068965" y="564441"/>
                </a:cubicBezTo>
                <a:cubicBezTo>
                  <a:pt x="3071856" y="558652"/>
                  <a:pt x="3071856" y="558652"/>
                  <a:pt x="3071856" y="558652"/>
                </a:cubicBezTo>
                <a:cubicBezTo>
                  <a:pt x="3071856" y="555758"/>
                  <a:pt x="3086309" y="558652"/>
                  <a:pt x="3100763" y="544179"/>
                </a:cubicBezTo>
                <a:cubicBezTo>
                  <a:pt x="3094982" y="535496"/>
                  <a:pt x="3094982" y="535496"/>
                  <a:pt x="3094982" y="535496"/>
                </a:cubicBezTo>
                <a:cubicBezTo>
                  <a:pt x="3094982" y="532601"/>
                  <a:pt x="3094982" y="532601"/>
                  <a:pt x="3094982" y="532601"/>
                </a:cubicBezTo>
                <a:cubicBezTo>
                  <a:pt x="3103654" y="535496"/>
                  <a:pt x="3103654" y="535496"/>
                  <a:pt x="3103654" y="535496"/>
                </a:cubicBezTo>
                <a:cubicBezTo>
                  <a:pt x="3103654" y="526812"/>
                  <a:pt x="3103654" y="526812"/>
                  <a:pt x="3103654" y="526812"/>
                </a:cubicBezTo>
                <a:cubicBezTo>
                  <a:pt x="3089200" y="521023"/>
                  <a:pt x="3089200" y="521023"/>
                  <a:pt x="3089200" y="521023"/>
                </a:cubicBezTo>
                <a:cubicBezTo>
                  <a:pt x="3080528" y="532601"/>
                  <a:pt x="3080528" y="532601"/>
                  <a:pt x="3080528" y="532601"/>
                </a:cubicBezTo>
                <a:lnTo>
                  <a:pt x="3071856" y="532601"/>
                </a:lnTo>
                <a:cubicBezTo>
                  <a:pt x="3074746" y="518128"/>
                  <a:pt x="3074746" y="518128"/>
                  <a:pt x="3074746" y="518128"/>
                </a:cubicBezTo>
                <a:cubicBezTo>
                  <a:pt x="3074746" y="515234"/>
                  <a:pt x="3068965" y="515234"/>
                  <a:pt x="3071856" y="512339"/>
                </a:cubicBezTo>
                <a:cubicBezTo>
                  <a:pt x="3089200" y="512339"/>
                  <a:pt x="3089200" y="512339"/>
                  <a:pt x="3089200" y="512339"/>
                </a:cubicBezTo>
                <a:cubicBezTo>
                  <a:pt x="3103654" y="500761"/>
                  <a:pt x="3103654" y="500761"/>
                  <a:pt x="3103654" y="500761"/>
                </a:cubicBezTo>
                <a:cubicBezTo>
                  <a:pt x="3106544" y="500761"/>
                  <a:pt x="3106544" y="500761"/>
                  <a:pt x="3106544" y="500761"/>
                </a:cubicBezTo>
                <a:cubicBezTo>
                  <a:pt x="3103654" y="492077"/>
                  <a:pt x="3103654" y="492077"/>
                  <a:pt x="3103654" y="492077"/>
                </a:cubicBezTo>
                <a:cubicBezTo>
                  <a:pt x="3120998" y="480499"/>
                  <a:pt x="3120998" y="480499"/>
                  <a:pt x="3120998" y="480499"/>
                </a:cubicBezTo>
                <a:cubicBezTo>
                  <a:pt x="3126779" y="468921"/>
                  <a:pt x="3126779" y="468921"/>
                  <a:pt x="3126779" y="468921"/>
                </a:cubicBezTo>
                <a:cubicBezTo>
                  <a:pt x="3138342" y="468921"/>
                  <a:pt x="3138342" y="468921"/>
                  <a:pt x="3138342" y="468921"/>
                </a:cubicBezTo>
                <a:cubicBezTo>
                  <a:pt x="3141232" y="466026"/>
                  <a:pt x="3141232" y="466026"/>
                  <a:pt x="3141232" y="466026"/>
                </a:cubicBezTo>
                <a:cubicBezTo>
                  <a:pt x="3135451" y="460237"/>
                  <a:pt x="3135451" y="460237"/>
                  <a:pt x="3135451" y="460237"/>
                </a:cubicBezTo>
                <a:cubicBezTo>
                  <a:pt x="3144846" y="453724"/>
                  <a:pt x="3151892" y="448840"/>
                  <a:pt x="3157176" y="445176"/>
                </a:cubicBezTo>
                <a:lnTo>
                  <a:pt x="3168057" y="437633"/>
                </a:lnTo>
                <a:lnTo>
                  <a:pt x="3167971" y="437804"/>
                </a:lnTo>
                <a:lnTo>
                  <a:pt x="3171053" y="437378"/>
                </a:lnTo>
                <a:lnTo>
                  <a:pt x="3184593" y="437080"/>
                </a:lnTo>
                <a:cubicBezTo>
                  <a:pt x="3184593" y="428397"/>
                  <a:pt x="3184593" y="428397"/>
                  <a:pt x="3184593" y="428397"/>
                </a:cubicBezTo>
                <a:cubicBezTo>
                  <a:pt x="3187484" y="428397"/>
                  <a:pt x="3187484" y="428397"/>
                  <a:pt x="3187484" y="428397"/>
                </a:cubicBezTo>
                <a:cubicBezTo>
                  <a:pt x="3184593" y="422607"/>
                  <a:pt x="3184593" y="422607"/>
                  <a:pt x="3184593" y="422607"/>
                </a:cubicBezTo>
                <a:cubicBezTo>
                  <a:pt x="3193265" y="422607"/>
                  <a:pt x="3193265" y="422607"/>
                  <a:pt x="3193265" y="422607"/>
                </a:cubicBezTo>
                <a:cubicBezTo>
                  <a:pt x="3196156" y="425502"/>
                  <a:pt x="3196156" y="425502"/>
                  <a:pt x="3196156" y="425502"/>
                </a:cubicBezTo>
                <a:lnTo>
                  <a:pt x="3199046" y="427854"/>
                </a:lnTo>
                <a:lnTo>
                  <a:pt x="3199046" y="430568"/>
                </a:lnTo>
                <a:cubicBezTo>
                  <a:pt x="3199046" y="431291"/>
                  <a:pt x="3199046" y="431291"/>
                  <a:pt x="3199046" y="431291"/>
                </a:cubicBezTo>
                <a:cubicBezTo>
                  <a:pt x="3196156" y="428397"/>
                  <a:pt x="3216390" y="439975"/>
                  <a:pt x="3222172" y="416818"/>
                </a:cubicBezTo>
                <a:cubicBezTo>
                  <a:pt x="3204828" y="408135"/>
                  <a:pt x="3204828" y="408135"/>
                  <a:pt x="3204828" y="408135"/>
                </a:cubicBezTo>
                <a:cubicBezTo>
                  <a:pt x="3201937" y="411029"/>
                  <a:pt x="3201937" y="411029"/>
                  <a:pt x="3201937" y="411029"/>
                </a:cubicBezTo>
                <a:cubicBezTo>
                  <a:pt x="3201937" y="408135"/>
                  <a:pt x="3201937" y="408135"/>
                  <a:pt x="3201937" y="408135"/>
                </a:cubicBezTo>
                <a:cubicBezTo>
                  <a:pt x="3193265" y="408135"/>
                  <a:pt x="3193265" y="408135"/>
                  <a:pt x="3193265" y="408135"/>
                </a:cubicBezTo>
                <a:cubicBezTo>
                  <a:pt x="3190374" y="399451"/>
                  <a:pt x="3199046" y="396556"/>
                  <a:pt x="3210609" y="399451"/>
                </a:cubicBezTo>
                <a:cubicBezTo>
                  <a:pt x="3201937" y="396556"/>
                  <a:pt x="3201937" y="396556"/>
                  <a:pt x="3201937" y="396556"/>
                </a:cubicBezTo>
                <a:cubicBezTo>
                  <a:pt x="3210609" y="387873"/>
                  <a:pt x="3210609" y="387873"/>
                  <a:pt x="3210609" y="387873"/>
                </a:cubicBezTo>
                <a:cubicBezTo>
                  <a:pt x="3227953" y="382083"/>
                  <a:pt x="3201937" y="399451"/>
                  <a:pt x="3225062" y="384978"/>
                </a:cubicBezTo>
                <a:cubicBezTo>
                  <a:pt x="3236625" y="393662"/>
                  <a:pt x="3236625" y="393662"/>
                  <a:pt x="3236625" y="393662"/>
                </a:cubicBezTo>
                <a:cubicBezTo>
                  <a:pt x="3233734" y="393662"/>
                  <a:pt x="3242406" y="382083"/>
                  <a:pt x="3236625" y="396556"/>
                </a:cubicBezTo>
                <a:cubicBezTo>
                  <a:pt x="3251078" y="396556"/>
                  <a:pt x="3251078" y="396556"/>
                  <a:pt x="3251078" y="396556"/>
                </a:cubicBezTo>
                <a:cubicBezTo>
                  <a:pt x="3265532" y="399451"/>
                  <a:pt x="3265532" y="399451"/>
                  <a:pt x="3265532" y="399451"/>
                </a:cubicBezTo>
                <a:cubicBezTo>
                  <a:pt x="3271313" y="396556"/>
                  <a:pt x="3271313" y="396556"/>
                  <a:pt x="3271313" y="396556"/>
                </a:cubicBezTo>
                <a:cubicBezTo>
                  <a:pt x="3274204" y="396556"/>
                  <a:pt x="3268423" y="411029"/>
                  <a:pt x="3274204" y="393662"/>
                </a:cubicBezTo>
                <a:cubicBezTo>
                  <a:pt x="3271313" y="387873"/>
                  <a:pt x="3271313" y="387873"/>
                  <a:pt x="3271313" y="387873"/>
                </a:cubicBezTo>
                <a:cubicBezTo>
                  <a:pt x="3271313" y="390767"/>
                  <a:pt x="3271313" y="387873"/>
                  <a:pt x="3274204" y="384978"/>
                </a:cubicBezTo>
                <a:cubicBezTo>
                  <a:pt x="3259750" y="382083"/>
                  <a:pt x="3259750" y="382083"/>
                  <a:pt x="3259750" y="382083"/>
                </a:cubicBezTo>
                <a:cubicBezTo>
                  <a:pt x="3259750" y="376294"/>
                  <a:pt x="3259750" y="376294"/>
                  <a:pt x="3259750" y="376294"/>
                </a:cubicBezTo>
                <a:cubicBezTo>
                  <a:pt x="3253969" y="376294"/>
                  <a:pt x="3253969" y="376294"/>
                  <a:pt x="3253969" y="376294"/>
                </a:cubicBezTo>
                <a:cubicBezTo>
                  <a:pt x="3249633" y="371952"/>
                  <a:pt x="3266436" y="374123"/>
                  <a:pt x="3261693" y="369375"/>
                </a:cubicBezTo>
                <a:lnTo>
                  <a:pt x="3256992" y="366746"/>
                </a:lnTo>
                <a:lnTo>
                  <a:pt x="3271675" y="362545"/>
                </a:lnTo>
                <a:cubicBezTo>
                  <a:pt x="3274204" y="361822"/>
                  <a:pt x="3274204" y="361822"/>
                  <a:pt x="3274204" y="361822"/>
                </a:cubicBezTo>
                <a:cubicBezTo>
                  <a:pt x="3277095" y="356032"/>
                  <a:pt x="3277095" y="356032"/>
                  <a:pt x="3277095" y="356032"/>
                </a:cubicBezTo>
                <a:lnTo>
                  <a:pt x="3283904" y="356032"/>
                </a:lnTo>
                <a:lnTo>
                  <a:pt x="3278901" y="360736"/>
                </a:lnTo>
                <a:cubicBezTo>
                  <a:pt x="3276914" y="362726"/>
                  <a:pt x="3276824" y="362998"/>
                  <a:pt x="3281386" y="358791"/>
                </a:cubicBezTo>
                <a:lnTo>
                  <a:pt x="3284327" y="356032"/>
                </a:lnTo>
                <a:lnTo>
                  <a:pt x="3284683" y="356032"/>
                </a:lnTo>
                <a:cubicBezTo>
                  <a:pt x="3285767" y="356032"/>
                  <a:pt x="3285767" y="356032"/>
                  <a:pt x="3285767" y="356032"/>
                </a:cubicBezTo>
                <a:lnTo>
                  <a:pt x="3285767" y="354682"/>
                </a:lnTo>
                <a:lnTo>
                  <a:pt x="3288898" y="351746"/>
                </a:lnTo>
                <a:lnTo>
                  <a:pt x="3291548" y="350243"/>
                </a:lnTo>
                <a:lnTo>
                  <a:pt x="3290501" y="350243"/>
                </a:lnTo>
                <a:lnTo>
                  <a:pt x="3292062" y="348779"/>
                </a:lnTo>
                <a:cubicBezTo>
                  <a:pt x="3297013" y="344092"/>
                  <a:pt x="3303472" y="337941"/>
                  <a:pt x="3311783" y="329981"/>
                </a:cubicBezTo>
                <a:cubicBezTo>
                  <a:pt x="3314674" y="324192"/>
                  <a:pt x="3314674" y="324192"/>
                  <a:pt x="3314674" y="324192"/>
                </a:cubicBezTo>
                <a:cubicBezTo>
                  <a:pt x="3306002" y="321298"/>
                  <a:pt x="3306002" y="321298"/>
                  <a:pt x="3306002" y="321298"/>
                </a:cubicBezTo>
                <a:cubicBezTo>
                  <a:pt x="3303111" y="321298"/>
                  <a:pt x="3297330" y="332876"/>
                  <a:pt x="3291548" y="321298"/>
                </a:cubicBezTo>
                <a:lnTo>
                  <a:pt x="3296898" y="319958"/>
                </a:lnTo>
                <a:lnTo>
                  <a:pt x="3296201" y="320438"/>
                </a:lnTo>
                <a:cubicBezTo>
                  <a:pt x="3289561" y="325459"/>
                  <a:pt x="3305279" y="316232"/>
                  <a:pt x="3303111" y="318403"/>
                </a:cubicBezTo>
                <a:cubicBezTo>
                  <a:pt x="3303111" y="318403"/>
                  <a:pt x="3303111" y="318403"/>
                  <a:pt x="3301666" y="318765"/>
                </a:cubicBezTo>
                <a:lnTo>
                  <a:pt x="3296898" y="319958"/>
                </a:lnTo>
                <a:lnTo>
                  <a:pt x="3311783" y="309719"/>
                </a:lnTo>
                <a:cubicBezTo>
                  <a:pt x="3317564" y="321298"/>
                  <a:pt x="3317564" y="321298"/>
                  <a:pt x="3317564" y="321298"/>
                </a:cubicBezTo>
                <a:cubicBezTo>
                  <a:pt x="3337799" y="303930"/>
                  <a:pt x="3337799" y="303930"/>
                  <a:pt x="3337799" y="303930"/>
                </a:cubicBezTo>
                <a:cubicBezTo>
                  <a:pt x="3349362" y="301036"/>
                  <a:pt x="3349362" y="301036"/>
                  <a:pt x="3349362" y="301036"/>
                </a:cubicBezTo>
                <a:cubicBezTo>
                  <a:pt x="3369597" y="274984"/>
                  <a:pt x="3369597" y="274984"/>
                  <a:pt x="3369597" y="274984"/>
                </a:cubicBezTo>
                <a:cubicBezTo>
                  <a:pt x="3389832" y="266301"/>
                  <a:pt x="3389832" y="266301"/>
                  <a:pt x="3389832" y="266301"/>
                </a:cubicBezTo>
                <a:cubicBezTo>
                  <a:pt x="3386941" y="260512"/>
                  <a:pt x="3386941" y="260512"/>
                  <a:pt x="3386941" y="260512"/>
                </a:cubicBezTo>
                <a:cubicBezTo>
                  <a:pt x="3398504" y="251828"/>
                  <a:pt x="3398504" y="251828"/>
                  <a:pt x="3398504" y="251828"/>
                </a:cubicBezTo>
                <a:cubicBezTo>
                  <a:pt x="3404285" y="248933"/>
                  <a:pt x="3412957" y="248933"/>
                  <a:pt x="3412957" y="246039"/>
                </a:cubicBezTo>
                <a:cubicBezTo>
                  <a:pt x="3418738" y="248933"/>
                  <a:pt x="3418738" y="248933"/>
                  <a:pt x="3418738" y="248933"/>
                </a:cubicBezTo>
                <a:cubicBezTo>
                  <a:pt x="3398504" y="257617"/>
                  <a:pt x="3398504" y="257617"/>
                  <a:pt x="3398504" y="257617"/>
                </a:cubicBezTo>
                <a:cubicBezTo>
                  <a:pt x="3404285" y="260512"/>
                  <a:pt x="3404285" y="260512"/>
                  <a:pt x="3404285" y="260512"/>
                </a:cubicBezTo>
                <a:cubicBezTo>
                  <a:pt x="3398504" y="266301"/>
                  <a:pt x="3398504" y="266301"/>
                  <a:pt x="3398504" y="266301"/>
                </a:cubicBezTo>
                <a:cubicBezTo>
                  <a:pt x="3395613" y="272090"/>
                  <a:pt x="3395613" y="272090"/>
                  <a:pt x="3395613" y="272090"/>
                </a:cubicBezTo>
                <a:cubicBezTo>
                  <a:pt x="3395613" y="277879"/>
                  <a:pt x="3395613" y="277879"/>
                  <a:pt x="3395613" y="277879"/>
                </a:cubicBezTo>
                <a:cubicBezTo>
                  <a:pt x="3398504" y="280774"/>
                  <a:pt x="3398504" y="280774"/>
                  <a:pt x="3398504" y="280774"/>
                </a:cubicBezTo>
                <a:cubicBezTo>
                  <a:pt x="3404285" y="274984"/>
                  <a:pt x="3404285" y="274984"/>
                  <a:pt x="3404285" y="274984"/>
                </a:cubicBezTo>
                <a:cubicBezTo>
                  <a:pt x="3412957" y="266301"/>
                  <a:pt x="3412957" y="266301"/>
                  <a:pt x="3412957" y="266301"/>
                </a:cubicBezTo>
                <a:cubicBezTo>
                  <a:pt x="3421629" y="263406"/>
                  <a:pt x="3427410" y="274984"/>
                  <a:pt x="3430301" y="263406"/>
                </a:cubicBezTo>
                <a:cubicBezTo>
                  <a:pt x="3427410" y="254722"/>
                  <a:pt x="3427410" y="254722"/>
                  <a:pt x="3427410" y="254722"/>
                </a:cubicBezTo>
                <a:cubicBezTo>
                  <a:pt x="3436082" y="248933"/>
                  <a:pt x="3436082" y="248933"/>
                  <a:pt x="3436082" y="248933"/>
                </a:cubicBezTo>
                <a:cubicBezTo>
                  <a:pt x="3453427" y="248933"/>
                  <a:pt x="3453427" y="248933"/>
                  <a:pt x="3453427" y="248933"/>
                </a:cubicBezTo>
                <a:cubicBezTo>
                  <a:pt x="3433192" y="254722"/>
                  <a:pt x="3476552" y="254722"/>
                  <a:pt x="3441864" y="257617"/>
                </a:cubicBezTo>
                <a:cubicBezTo>
                  <a:pt x="3433192" y="272090"/>
                  <a:pt x="3433192" y="272090"/>
                  <a:pt x="3433192" y="272090"/>
                </a:cubicBezTo>
                <a:cubicBezTo>
                  <a:pt x="3418738" y="283668"/>
                  <a:pt x="3418738" y="283668"/>
                  <a:pt x="3418738" y="283668"/>
                </a:cubicBezTo>
                <a:cubicBezTo>
                  <a:pt x="3412957" y="292352"/>
                  <a:pt x="3412957" y="292352"/>
                  <a:pt x="3412957" y="292352"/>
                </a:cubicBezTo>
                <a:cubicBezTo>
                  <a:pt x="3398504" y="292352"/>
                  <a:pt x="3398504" y="292352"/>
                  <a:pt x="3398504" y="292352"/>
                </a:cubicBezTo>
                <a:cubicBezTo>
                  <a:pt x="3407176" y="301036"/>
                  <a:pt x="3407176" y="301036"/>
                  <a:pt x="3407176" y="301036"/>
                </a:cubicBezTo>
                <a:cubicBezTo>
                  <a:pt x="3398504" y="312614"/>
                  <a:pt x="3398504" y="312614"/>
                  <a:pt x="3398504" y="312614"/>
                </a:cubicBezTo>
                <a:cubicBezTo>
                  <a:pt x="3381160" y="321298"/>
                  <a:pt x="3381160" y="321298"/>
                  <a:pt x="3381160" y="321298"/>
                </a:cubicBezTo>
                <a:cubicBezTo>
                  <a:pt x="3384050" y="318403"/>
                  <a:pt x="3384050" y="318403"/>
                  <a:pt x="3384050" y="318403"/>
                </a:cubicBezTo>
                <a:cubicBezTo>
                  <a:pt x="3372488" y="312614"/>
                  <a:pt x="3372488" y="312614"/>
                  <a:pt x="3372488" y="312614"/>
                </a:cubicBezTo>
                <a:cubicBezTo>
                  <a:pt x="3363815" y="318403"/>
                  <a:pt x="3363815" y="318403"/>
                  <a:pt x="3363815" y="318403"/>
                </a:cubicBezTo>
                <a:cubicBezTo>
                  <a:pt x="3375378" y="329981"/>
                  <a:pt x="3375378" y="329981"/>
                  <a:pt x="3375378" y="329981"/>
                </a:cubicBezTo>
                <a:lnTo>
                  <a:pt x="3369201" y="336166"/>
                </a:lnTo>
                <a:lnTo>
                  <a:pt x="3352252" y="347349"/>
                </a:lnTo>
                <a:cubicBezTo>
                  <a:pt x="3352252" y="353138"/>
                  <a:pt x="3352252" y="353138"/>
                  <a:pt x="3352252" y="353138"/>
                </a:cubicBezTo>
                <a:cubicBezTo>
                  <a:pt x="3343580" y="344454"/>
                  <a:pt x="3343580" y="344454"/>
                  <a:pt x="3343580" y="344454"/>
                </a:cubicBezTo>
                <a:cubicBezTo>
                  <a:pt x="3332018" y="356032"/>
                  <a:pt x="3332018" y="356032"/>
                  <a:pt x="3332018" y="356032"/>
                </a:cubicBezTo>
                <a:cubicBezTo>
                  <a:pt x="3334908" y="361822"/>
                  <a:pt x="3334908" y="361822"/>
                  <a:pt x="3334908" y="361822"/>
                </a:cubicBezTo>
                <a:cubicBezTo>
                  <a:pt x="3340690" y="361822"/>
                  <a:pt x="3340690" y="361822"/>
                  <a:pt x="3340690" y="361822"/>
                </a:cubicBezTo>
                <a:cubicBezTo>
                  <a:pt x="3334908" y="367611"/>
                  <a:pt x="3334908" y="367611"/>
                  <a:pt x="3334908" y="367611"/>
                </a:cubicBezTo>
                <a:cubicBezTo>
                  <a:pt x="3323346" y="364716"/>
                  <a:pt x="3323346" y="364716"/>
                  <a:pt x="3323346" y="364716"/>
                </a:cubicBezTo>
                <a:lnTo>
                  <a:pt x="3312121" y="371460"/>
                </a:lnTo>
                <a:lnTo>
                  <a:pt x="3310338" y="369058"/>
                </a:lnTo>
                <a:cubicBezTo>
                  <a:pt x="3309615" y="368334"/>
                  <a:pt x="3310337" y="370505"/>
                  <a:pt x="3308892" y="373400"/>
                </a:cubicBezTo>
                <a:cubicBezTo>
                  <a:pt x="3308892" y="373400"/>
                  <a:pt x="3308892" y="373400"/>
                  <a:pt x="3310699" y="372314"/>
                </a:cubicBezTo>
                <a:lnTo>
                  <a:pt x="3312121" y="371460"/>
                </a:lnTo>
                <a:lnTo>
                  <a:pt x="3312957" y="372586"/>
                </a:lnTo>
                <a:cubicBezTo>
                  <a:pt x="3314493" y="374666"/>
                  <a:pt x="3316842" y="377742"/>
                  <a:pt x="3320455" y="382083"/>
                </a:cubicBezTo>
                <a:cubicBezTo>
                  <a:pt x="3314674" y="387873"/>
                  <a:pt x="3314674" y="387873"/>
                  <a:pt x="3314674" y="387873"/>
                </a:cubicBezTo>
                <a:cubicBezTo>
                  <a:pt x="3297330" y="387873"/>
                  <a:pt x="3297330" y="387873"/>
                  <a:pt x="3297330" y="387873"/>
                </a:cubicBezTo>
                <a:cubicBezTo>
                  <a:pt x="3291548" y="393662"/>
                  <a:pt x="3291548" y="393662"/>
                  <a:pt x="3291548" y="393662"/>
                </a:cubicBezTo>
                <a:cubicBezTo>
                  <a:pt x="3294439" y="396556"/>
                  <a:pt x="3294439" y="396556"/>
                  <a:pt x="3294439" y="396556"/>
                </a:cubicBezTo>
                <a:cubicBezTo>
                  <a:pt x="3294439" y="405240"/>
                  <a:pt x="3282876" y="393662"/>
                  <a:pt x="3285767" y="405240"/>
                </a:cubicBezTo>
                <a:cubicBezTo>
                  <a:pt x="3279986" y="408135"/>
                  <a:pt x="3277095" y="399451"/>
                  <a:pt x="3277095" y="413924"/>
                </a:cubicBezTo>
                <a:cubicBezTo>
                  <a:pt x="3265532" y="416818"/>
                  <a:pt x="3265532" y="416818"/>
                  <a:pt x="3265532" y="416818"/>
                </a:cubicBezTo>
                <a:cubicBezTo>
                  <a:pt x="3262641" y="422607"/>
                  <a:pt x="3291548" y="413924"/>
                  <a:pt x="3256860" y="425502"/>
                </a:cubicBezTo>
                <a:cubicBezTo>
                  <a:pt x="3251078" y="439975"/>
                  <a:pt x="3251078" y="439975"/>
                  <a:pt x="3251078" y="439975"/>
                </a:cubicBezTo>
                <a:cubicBezTo>
                  <a:pt x="3236625" y="445764"/>
                  <a:pt x="3236625" y="445764"/>
                  <a:pt x="3236625" y="445764"/>
                </a:cubicBezTo>
                <a:cubicBezTo>
                  <a:pt x="3230844" y="460237"/>
                  <a:pt x="3230844" y="460237"/>
                  <a:pt x="3230844" y="460237"/>
                </a:cubicBezTo>
                <a:cubicBezTo>
                  <a:pt x="3210609" y="466026"/>
                  <a:pt x="3210609" y="466026"/>
                  <a:pt x="3210609" y="466026"/>
                </a:cubicBezTo>
                <a:cubicBezTo>
                  <a:pt x="3216390" y="468921"/>
                  <a:pt x="3216390" y="468921"/>
                  <a:pt x="3216390" y="468921"/>
                </a:cubicBezTo>
                <a:cubicBezTo>
                  <a:pt x="3201937" y="477604"/>
                  <a:pt x="3201937" y="477604"/>
                  <a:pt x="3201937" y="477604"/>
                </a:cubicBezTo>
                <a:cubicBezTo>
                  <a:pt x="3184593" y="500761"/>
                  <a:pt x="3184593" y="500761"/>
                  <a:pt x="3184593" y="500761"/>
                </a:cubicBezTo>
                <a:cubicBezTo>
                  <a:pt x="3161467" y="518128"/>
                  <a:pt x="3161467" y="518128"/>
                  <a:pt x="3161467" y="518128"/>
                </a:cubicBezTo>
                <a:cubicBezTo>
                  <a:pt x="3149904" y="535496"/>
                  <a:pt x="3149904" y="535496"/>
                  <a:pt x="3149904" y="535496"/>
                </a:cubicBezTo>
                <a:cubicBezTo>
                  <a:pt x="3060293" y="616544"/>
                  <a:pt x="3060293" y="616544"/>
                  <a:pt x="3060293" y="616544"/>
                </a:cubicBezTo>
                <a:cubicBezTo>
                  <a:pt x="3040058" y="636806"/>
                  <a:pt x="3040058" y="636806"/>
                  <a:pt x="3040058" y="636806"/>
                </a:cubicBezTo>
                <a:cubicBezTo>
                  <a:pt x="3025605" y="639700"/>
                  <a:pt x="3025605" y="639700"/>
                  <a:pt x="3025605" y="639700"/>
                </a:cubicBezTo>
                <a:cubicBezTo>
                  <a:pt x="3028496" y="645489"/>
                  <a:pt x="3028496" y="645489"/>
                  <a:pt x="3028496" y="645489"/>
                </a:cubicBezTo>
                <a:cubicBezTo>
                  <a:pt x="2979354" y="691803"/>
                  <a:pt x="2979354" y="691803"/>
                  <a:pt x="2979354" y="691803"/>
                </a:cubicBezTo>
                <a:cubicBezTo>
                  <a:pt x="2956228" y="706275"/>
                  <a:pt x="2956228" y="706275"/>
                  <a:pt x="2956228" y="706275"/>
                </a:cubicBezTo>
                <a:cubicBezTo>
                  <a:pt x="2947556" y="720748"/>
                  <a:pt x="2947556" y="720748"/>
                  <a:pt x="2947556" y="720748"/>
                </a:cubicBezTo>
                <a:cubicBezTo>
                  <a:pt x="2944666" y="720748"/>
                  <a:pt x="2944666" y="720748"/>
                  <a:pt x="2944666" y="720748"/>
                </a:cubicBezTo>
                <a:cubicBezTo>
                  <a:pt x="2941775" y="729432"/>
                  <a:pt x="2941775" y="729432"/>
                  <a:pt x="2941775" y="729432"/>
                </a:cubicBezTo>
                <a:cubicBezTo>
                  <a:pt x="2927322" y="738116"/>
                  <a:pt x="2927322" y="738116"/>
                  <a:pt x="2927322" y="738116"/>
                </a:cubicBezTo>
                <a:cubicBezTo>
                  <a:pt x="2921540" y="741010"/>
                  <a:pt x="2921540" y="741010"/>
                  <a:pt x="2921540" y="741010"/>
                </a:cubicBezTo>
                <a:cubicBezTo>
                  <a:pt x="2938884" y="746799"/>
                  <a:pt x="2938884" y="746799"/>
                  <a:pt x="2938884" y="746799"/>
                </a:cubicBezTo>
                <a:cubicBezTo>
                  <a:pt x="2944666" y="741010"/>
                  <a:pt x="2944666" y="741010"/>
                  <a:pt x="2944666" y="741010"/>
                </a:cubicBezTo>
                <a:cubicBezTo>
                  <a:pt x="2947556" y="741010"/>
                  <a:pt x="2950447" y="738116"/>
                  <a:pt x="2950447" y="746799"/>
                </a:cubicBezTo>
                <a:lnTo>
                  <a:pt x="2956228" y="741010"/>
                </a:lnTo>
                <a:lnTo>
                  <a:pt x="2966707" y="741372"/>
                </a:lnTo>
                <a:cubicBezTo>
                  <a:pt x="2969959" y="741734"/>
                  <a:pt x="2972127" y="741010"/>
                  <a:pt x="2970682" y="735221"/>
                </a:cubicBezTo>
                <a:cubicBezTo>
                  <a:pt x="2990916" y="729432"/>
                  <a:pt x="2990916" y="729432"/>
                  <a:pt x="2990916" y="729432"/>
                </a:cubicBezTo>
                <a:cubicBezTo>
                  <a:pt x="3014042" y="717854"/>
                  <a:pt x="3014042" y="717854"/>
                  <a:pt x="3014042" y="717854"/>
                </a:cubicBezTo>
                <a:cubicBezTo>
                  <a:pt x="3022714" y="706275"/>
                  <a:pt x="3022714" y="706275"/>
                  <a:pt x="3022714" y="706275"/>
                </a:cubicBezTo>
                <a:cubicBezTo>
                  <a:pt x="3028496" y="703381"/>
                  <a:pt x="3040058" y="706275"/>
                  <a:pt x="3040058" y="697592"/>
                </a:cubicBezTo>
                <a:cubicBezTo>
                  <a:pt x="3045840" y="700486"/>
                  <a:pt x="3045840" y="700486"/>
                  <a:pt x="3045840" y="700486"/>
                </a:cubicBezTo>
                <a:cubicBezTo>
                  <a:pt x="3057402" y="694697"/>
                  <a:pt x="3057402" y="694697"/>
                  <a:pt x="3057402" y="694697"/>
                </a:cubicBezTo>
                <a:cubicBezTo>
                  <a:pt x="3060293" y="686013"/>
                  <a:pt x="3060293" y="686013"/>
                  <a:pt x="3060293" y="686013"/>
                </a:cubicBezTo>
                <a:cubicBezTo>
                  <a:pt x="3068965" y="671541"/>
                  <a:pt x="3066074" y="706275"/>
                  <a:pt x="3071856" y="674435"/>
                </a:cubicBezTo>
                <a:cubicBezTo>
                  <a:pt x="3077637" y="677330"/>
                  <a:pt x="3077637" y="677330"/>
                  <a:pt x="3077637" y="677330"/>
                </a:cubicBezTo>
                <a:cubicBezTo>
                  <a:pt x="3089200" y="662857"/>
                  <a:pt x="3089200" y="662857"/>
                  <a:pt x="3089200" y="662857"/>
                </a:cubicBezTo>
                <a:cubicBezTo>
                  <a:pt x="3100763" y="662857"/>
                  <a:pt x="3100763" y="662857"/>
                  <a:pt x="3100763" y="662857"/>
                </a:cubicBezTo>
                <a:cubicBezTo>
                  <a:pt x="3100763" y="654173"/>
                  <a:pt x="3100763" y="654173"/>
                  <a:pt x="3100763" y="654173"/>
                </a:cubicBezTo>
                <a:cubicBezTo>
                  <a:pt x="3109435" y="642595"/>
                  <a:pt x="3109435" y="642595"/>
                  <a:pt x="3109435" y="642595"/>
                </a:cubicBezTo>
                <a:cubicBezTo>
                  <a:pt x="3109435" y="639700"/>
                  <a:pt x="3109435" y="639700"/>
                  <a:pt x="3109435" y="639700"/>
                </a:cubicBezTo>
                <a:cubicBezTo>
                  <a:pt x="3109435" y="636806"/>
                  <a:pt x="3109435" y="636806"/>
                  <a:pt x="3109435" y="636806"/>
                </a:cubicBezTo>
                <a:cubicBezTo>
                  <a:pt x="3123888" y="636806"/>
                  <a:pt x="3123888" y="636806"/>
                  <a:pt x="3123888" y="636806"/>
                </a:cubicBezTo>
                <a:cubicBezTo>
                  <a:pt x="3126779" y="628122"/>
                  <a:pt x="3126779" y="628122"/>
                  <a:pt x="3126779" y="628122"/>
                </a:cubicBezTo>
                <a:cubicBezTo>
                  <a:pt x="3135451" y="622333"/>
                  <a:pt x="3135451" y="622333"/>
                  <a:pt x="3135451" y="622333"/>
                </a:cubicBezTo>
                <a:cubicBezTo>
                  <a:pt x="3144123" y="622333"/>
                  <a:pt x="3144123" y="622333"/>
                  <a:pt x="3144123" y="622333"/>
                </a:cubicBezTo>
                <a:cubicBezTo>
                  <a:pt x="3152795" y="607860"/>
                  <a:pt x="3152795" y="607860"/>
                  <a:pt x="3152795" y="607860"/>
                </a:cubicBezTo>
                <a:cubicBezTo>
                  <a:pt x="3152795" y="604965"/>
                  <a:pt x="3152795" y="604965"/>
                  <a:pt x="3152795" y="604965"/>
                </a:cubicBezTo>
                <a:cubicBezTo>
                  <a:pt x="3147014" y="604965"/>
                  <a:pt x="3147014" y="604965"/>
                  <a:pt x="3147014" y="604965"/>
                </a:cubicBezTo>
                <a:cubicBezTo>
                  <a:pt x="3141232" y="599176"/>
                  <a:pt x="3141232" y="599176"/>
                  <a:pt x="3141232" y="599176"/>
                </a:cubicBezTo>
                <a:cubicBezTo>
                  <a:pt x="3149904" y="593387"/>
                  <a:pt x="3149904" y="593387"/>
                  <a:pt x="3149904" y="593387"/>
                </a:cubicBezTo>
                <a:cubicBezTo>
                  <a:pt x="3155686" y="599176"/>
                  <a:pt x="3155686" y="599176"/>
                  <a:pt x="3155686" y="599176"/>
                </a:cubicBezTo>
                <a:cubicBezTo>
                  <a:pt x="3178811" y="596282"/>
                  <a:pt x="3178811" y="596282"/>
                  <a:pt x="3178811" y="596282"/>
                </a:cubicBezTo>
                <a:cubicBezTo>
                  <a:pt x="3190374" y="576020"/>
                  <a:pt x="3190374" y="576020"/>
                  <a:pt x="3190374" y="576020"/>
                </a:cubicBezTo>
                <a:cubicBezTo>
                  <a:pt x="3201937" y="573125"/>
                  <a:pt x="3201937" y="573125"/>
                  <a:pt x="3201937" y="573125"/>
                </a:cubicBezTo>
                <a:cubicBezTo>
                  <a:pt x="3201937" y="570231"/>
                  <a:pt x="3175921" y="578914"/>
                  <a:pt x="3207718" y="561547"/>
                </a:cubicBezTo>
                <a:cubicBezTo>
                  <a:pt x="3210609" y="564441"/>
                  <a:pt x="3210609" y="564441"/>
                  <a:pt x="3210609" y="564441"/>
                </a:cubicBezTo>
                <a:cubicBezTo>
                  <a:pt x="3219281" y="558652"/>
                  <a:pt x="3219281" y="558652"/>
                  <a:pt x="3219281" y="558652"/>
                </a:cubicBezTo>
                <a:cubicBezTo>
                  <a:pt x="3216390" y="555758"/>
                  <a:pt x="3216390" y="555758"/>
                  <a:pt x="3216390" y="555758"/>
                </a:cubicBezTo>
                <a:cubicBezTo>
                  <a:pt x="3230844" y="541285"/>
                  <a:pt x="3230844" y="541285"/>
                  <a:pt x="3230844" y="541285"/>
                </a:cubicBezTo>
                <a:cubicBezTo>
                  <a:pt x="3233734" y="541285"/>
                  <a:pt x="3233734" y="541285"/>
                  <a:pt x="3233734" y="541285"/>
                </a:cubicBezTo>
                <a:cubicBezTo>
                  <a:pt x="3236625" y="529707"/>
                  <a:pt x="3236625" y="529707"/>
                  <a:pt x="3236625" y="529707"/>
                </a:cubicBezTo>
                <a:lnTo>
                  <a:pt x="3234147" y="527226"/>
                </a:lnTo>
                <a:lnTo>
                  <a:pt x="3240599" y="524641"/>
                </a:lnTo>
                <a:cubicBezTo>
                  <a:pt x="3242406" y="523917"/>
                  <a:pt x="3242406" y="523917"/>
                  <a:pt x="3242406" y="523917"/>
                </a:cubicBezTo>
                <a:cubicBezTo>
                  <a:pt x="3251078" y="521023"/>
                  <a:pt x="3251078" y="521023"/>
                  <a:pt x="3251078" y="521023"/>
                </a:cubicBezTo>
                <a:cubicBezTo>
                  <a:pt x="3251078" y="515234"/>
                  <a:pt x="3251078" y="515234"/>
                  <a:pt x="3251078" y="515234"/>
                </a:cubicBezTo>
                <a:cubicBezTo>
                  <a:pt x="3262641" y="509445"/>
                  <a:pt x="3262641" y="509445"/>
                  <a:pt x="3262641" y="509445"/>
                </a:cubicBezTo>
                <a:cubicBezTo>
                  <a:pt x="3288658" y="489183"/>
                  <a:pt x="3288658" y="489183"/>
                  <a:pt x="3288658" y="489183"/>
                </a:cubicBezTo>
                <a:lnTo>
                  <a:pt x="3290471" y="481921"/>
                </a:lnTo>
                <a:lnTo>
                  <a:pt x="3290464" y="482670"/>
                </a:lnTo>
                <a:cubicBezTo>
                  <a:pt x="3295161" y="482670"/>
                  <a:pt x="3306001" y="477604"/>
                  <a:pt x="3303111" y="477604"/>
                </a:cubicBezTo>
                <a:cubicBezTo>
                  <a:pt x="3303111" y="477604"/>
                  <a:pt x="3303111" y="477604"/>
                  <a:pt x="3291548" y="477604"/>
                </a:cubicBezTo>
                <a:cubicBezTo>
                  <a:pt x="3291548" y="477604"/>
                  <a:pt x="3291548" y="477604"/>
                  <a:pt x="3291187" y="479052"/>
                </a:cubicBezTo>
                <a:lnTo>
                  <a:pt x="3290471" y="481921"/>
                </a:lnTo>
                <a:lnTo>
                  <a:pt x="3290509" y="477604"/>
                </a:lnTo>
                <a:cubicBezTo>
                  <a:pt x="3293716" y="473805"/>
                  <a:pt x="3300943" y="467473"/>
                  <a:pt x="3314674" y="457342"/>
                </a:cubicBezTo>
                <a:cubicBezTo>
                  <a:pt x="3317564" y="454448"/>
                  <a:pt x="3317564" y="454448"/>
                  <a:pt x="3317564" y="454448"/>
                </a:cubicBezTo>
                <a:cubicBezTo>
                  <a:pt x="3314674" y="454448"/>
                  <a:pt x="3314674" y="463131"/>
                  <a:pt x="3311783" y="451553"/>
                </a:cubicBezTo>
                <a:lnTo>
                  <a:pt x="3323416" y="451553"/>
                </a:lnTo>
                <a:lnTo>
                  <a:pt x="3322623" y="453181"/>
                </a:lnTo>
                <a:cubicBezTo>
                  <a:pt x="3322261" y="454086"/>
                  <a:pt x="3322623" y="453724"/>
                  <a:pt x="3323345" y="453001"/>
                </a:cubicBezTo>
                <a:lnTo>
                  <a:pt x="3325124" y="451553"/>
                </a:lnTo>
                <a:lnTo>
                  <a:pt x="3326959" y="451553"/>
                </a:lnTo>
                <a:cubicBezTo>
                  <a:pt x="3329127" y="451553"/>
                  <a:pt x="3329127" y="451553"/>
                  <a:pt x="3329127" y="451553"/>
                </a:cubicBezTo>
                <a:cubicBezTo>
                  <a:pt x="3328404" y="450106"/>
                  <a:pt x="3327320" y="450106"/>
                  <a:pt x="3326236" y="450649"/>
                </a:cubicBezTo>
                <a:lnTo>
                  <a:pt x="3325124" y="451553"/>
                </a:lnTo>
                <a:lnTo>
                  <a:pt x="3323416" y="451553"/>
                </a:lnTo>
                <a:lnTo>
                  <a:pt x="3326236" y="445764"/>
                </a:lnTo>
                <a:cubicBezTo>
                  <a:pt x="3337799" y="442869"/>
                  <a:pt x="3337799" y="442869"/>
                  <a:pt x="3337799" y="442869"/>
                </a:cubicBezTo>
                <a:cubicBezTo>
                  <a:pt x="3337799" y="437080"/>
                  <a:pt x="3337799" y="437080"/>
                  <a:pt x="3337799" y="437080"/>
                </a:cubicBezTo>
                <a:cubicBezTo>
                  <a:pt x="3340690" y="431291"/>
                  <a:pt x="3340690" y="431291"/>
                  <a:pt x="3340690" y="431291"/>
                </a:cubicBezTo>
                <a:cubicBezTo>
                  <a:pt x="3346471" y="431291"/>
                  <a:pt x="3346471" y="431291"/>
                  <a:pt x="3346471" y="431291"/>
                </a:cubicBezTo>
                <a:cubicBezTo>
                  <a:pt x="3363815" y="411029"/>
                  <a:pt x="3363815" y="411029"/>
                  <a:pt x="3363815" y="411029"/>
                </a:cubicBezTo>
                <a:cubicBezTo>
                  <a:pt x="3372488" y="408135"/>
                  <a:pt x="3372488" y="408135"/>
                  <a:pt x="3372488" y="408135"/>
                </a:cubicBezTo>
                <a:cubicBezTo>
                  <a:pt x="3378269" y="390767"/>
                  <a:pt x="3378269" y="390767"/>
                  <a:pt x="3378269" y="390767"/>
                </a:cubicBezTo>
                <a:cubicBezTo>
                  <a:pt x="3395613" y="396556"/>
                  <a:pt x="3395613" y="396556"/>
                  <a:pt x="3395613" y="396556"/>
                </a:cubicBezTo>
                <a:cubicBezTo>
                  <a:pt x="3407176" y="387873"/>
                  <a:pt x="3407176" y="387873"/>
                  <a:pt x="3407176" y="387873"/>
                </a:cubicBezTo>
                <a:cubicBezTo>
                  <a:pt x="3404285" y="379189"/>
                  <a:pt x="3404285" y="379189"/>
                  <a:pt x="3404285" y="379189"/>
                </a:cubicBezTo>
                <a:cubicBezTo>
                  <a:pt x="3407176" y="373400"/>
                  <a:pt x="3407176" y="373400"/>
                  <a:pt x="3407176" y="373400"/>
                </a:cubicBezTo>
                <a:lnTo>
                  <a:pt x="3400034" y="366248"/>
                </a:lnTo>
                <a:lnTo>
                  <a:pt x="3401394" y="361822"/>
                </a:lnTo>
                <a:cubicBezTo>
                  <a:pt x="3401394" y="364716"/>
                  <a:pt x="3401394" y="364716"/>
                  <a:pt x="3401394" y="364716"/>
                </a:cubicBezTo>
                <a:cubicBezTo>
                  <a:pt x="3407176" y="367611"/>
                  <a:pt x="3407176" y="367611"/>
                  <a:pt x="3407176" y="367611"/>
                </a:cubicBezTo>
                <a:cubicBezTo>
                  <a:pt x="3410066" y="367611"/>
                  <a:pt x="3412957" y="370505"/>
                  <a:pt x="3415848" y="364716"/>
                </a:cubicBezTo>
                <a:cubicBezTo>
                  <a:pt x="3398504" y="356032"/>
                  <a:pt x="3398504" y="356032"/>
                  <a:pt x="3398504" y="356032"/>
                </a:cubicBezTo>
                <a:cubicBezTo>
                  <a:pt x="3404285" y="347349"/>
                  <a:pt x="3404285" y="347349"/>
                  <a:pt x="3404285" y="347349"/>
                </a:cubicBezTo>
                <a:cubicBezTo>
                  <a:pt x="3415848" y="361822"/>
                  <a:pt x="3415848" y="361822"/>
                  <a:pt x="3415848" y="361822"/>
                </a:cubicBezTo>
                <a:cubicBezTo>
                  <a:pt x="3447645" y="344454"/>
                  <a:pt x="3447645" y="344454"/>
                  <a:pt x="3447645" y="344454"/>
                </a:cubicBezTo>
                <a:cubicBezTo>
                  <a:pt x="3444754" y="338665"/>
                  <a:pt x="3444754" y="338665"/>
                  <a:pt x="3444754" y="338665"/>
                </a:cubicBezTo>
                <a:cubicBezTo>
                  <a:pt x="3488115" y="298141"/>
                  <a:pt x="3488115" y="298141"/>
                  <a:pt x="3488115" y="298141"/>
                </a:cubicBezTo>
                <a:cubicBezTo>
                  <a:pt x="3496787" y="298141"/>
                  <a:pt x="3496787" y="298141"/>
                  <a:pt x="3496787" y="298141"/>
                </a:cubicBezTo>
                <a:cubicBezTo>
                  <a:pt x="3499678" y="295246"/>
                  <a:pt x="3499678" y="295246"/>
                  <a:pt x="3499678" y="295246"/>
                </a:cubicBezTo>
                <a:cubicBezTo>
                  <a:pt x="3488115" y="289457"/>
                  <a:pt x="3488115" y="289457"/>
                  <a:pt x="3488115" y="289457"/>
                </a:cubicBezTo>
                <a:cubicBezTo>
                  <a:pt x="3485224" y="289457"/>
                  <a:pt x="3482334" y="303930"/>
                  <a:pt x="3473662" y="292352"/>
                </a:cubicBezTo>
                <a:cubicBezTo>
                  <a:pt x="3479443" y="292352"/>
                  <a:pt x="3479443" y="292352"/>
                  <a:pt x="3479443" y="292352"/>
                </a:cubicBezTo>
                <a:cubicBezTo>
                  <a:pt x="3485224" y="280774"/>
                  <a:pt x="3485224" y="280774"/>
                  <a:pt x="3485224" y="280774"/>
                </a:cubicBezTo>
                <a:cubicBezTo>
                  <a:pt x="3496787" y="274984"/>
                  <a:pt x="3496787" y="274984"/>
                  <a:pt x="3496787" y="274984"/>
                </a:cubicBezTo>
                <a:cubicBezTo>
                  <a:pt x="3499678" y="263406"/>
                  <a:pt x="3499678" y="263406"/>
                  <a:pt x="3499678" y="263406"/>
                </a:cubicBezTo>
                <a:cubicBezTo>
                  <a:pt x="3505459" y="266301"/>
                  <a:pt x="3505459" y="266301"/>
                  <a:pt x="3505459" y="266301"/>
                </a:cubicBezTo>
                <a:cubicBezTo>
                  <a:pt x="3511240" y="254722"/>
                  <a:pt x="3511240" y="254722"/>
                  <a:pt x="3511240" y="254722"/>
                </a:cubicBezTo>
                <a:cubicBezTo>
                  <a:pt x="3517022" y="254722"/>
                  <a:pt x="3517022" y="254722"/>
                  <a:pt x="3517022" y="254722"/>
                </a:cubicBezTo>
                <a:cubicBezTo>
                  <a:pt x="3525694" y="243144"/>
                  <a:pt x="3525694" y="243144"/>
                  <a:pt x="3525694" y="243144"/>
                </a:cubicBezTo>
                <a:cubicBezTo>
                  <a:pt x="3534366" y="240250"/>
                  <a:pt x="3534366" y="240250"/>
                  <a:pt x="3534366" y="240250"/>
                </a:cubicBezTo>
                <a:cubicBezTo>
                  <a:pt x="3537256" y="231566"/>
                  <a:pt x="3537256" y="231566"/>
                  <a:pt x="3537256" y="231566"/>
                </a:cubicBezTo>
                <a:cubicBezTo>
                  <a:pt x="3566164" y="205515"/>
                  <a:pt x="3566164" y="205515"/>
                  <a:pt x="3566164" y="205515"/>
                </a:cubicBezTo>
                <a:cubicBezTo>
                  <a:pt x="3566164" y="205515"/>
                  <a:pt x="3563273" y="208409"/>
                  <a:pt x="3569054" y="208409"/>
                </a:cubicBezTo>
                <a:cubicBezTo>
                  <a:pt x="3569054" y="208409"/>
                  <a:pt x="3571945" y="211304"/>
                  <a:pt x="3574836" y="205515"/>
                </a:cubicBezTo>
                <a:cubicBezTo>
                  <a:pt x="3569054" y="199725"/>
                  <a:pt x="3569054" y="199725"/>
                  <a:pt x="3569054" y="199725"/>
                </a:cubicBezTo>
                <a:cubicBezTo>
                  <a:pt x="3569054" y="193936"/>
                  <a:pt x="3569054" y="193936"/>
                  <a:pt x="3569054" y="193936"/>
                </a:cubicBezTo>
                <a:cubicBezTo>
                  <a:pt x="3580617" y="191042"/>
                  <a:pt x="3580617" y="191042"/>
                  <a:pt x="3580617" y="191042"/>
                </a:cubicBezTo>
                <a:cubicBezTo>
                  <a:pt x="3618196" y="153412"/>
                  <a:pt x="3618196" y="153412"/>
                  <a:pt x="3618196" y="153412"/>
                </a:cubicBezTo>
                <a:cubicBezTo>
                  <a:pt x="3629759" y="147623"/>
                  <a:pt x="3629759" y="147623"/>
                  <a:pt x="3629759" y="147623"/>
                </a:cubicBezTo>
                <a:cubicBezTo>
                  <a:pt x="3635540" y="133150"/>
                  <a:pt x="3612414" y="156307"/>
                  <a:pt x="3635540" y="136045"/>
                </a:cubicBezTo>
                <a:cubicBezTo>
                  <a:pt x="3641322" y="138939"/>
                  <a:pt x="3641322" y="138939"/>
                  <a:pt x="3641322" y="138939"/>
                </a:cubicBezTo>
                <a:cubicBezTo>
                  <a:pt x="3623977" y="156307"/>
                  <a:pt x="3623977" y="156307"/>
                  <a:pt x="3623977" y="156307"/>
                </a:cubicBezTo>
                <a:cubicBezTo>
                  <a:pt x="3635540" y="159201"/>
                  <a:pt x="3635540" y="159201"/>
                  <a:pt x="3635540" y="159201"/>
                </a:cubicBezTo>
                <a:cubicBezTo>
                  <a:pt x="3635540" y="162096"/>
                  <a:pt x="3635540" y="162096"/>
                  <a:pt x="3635540" y="162096"/>
                </a:cubicBezTo>
                <a:cubicBezTo>
                  <a:pt x="3626868" y="162096"/>
                  <a:pt x="3618196" y="176569"/>
                  <a:pt x="3615305" y="170780"/>
                </a:cubicBezTo>
                <a:cubicBezTo>
                  <a:pt x="3583508" y="199725"/>
                  <a:pt x="3583508" y="199725"/>
                  <a:pt x="3583508" y="199725"/>
                </a:cubicBezTo>
                <a:cubicBezTo>
                  <a:pt x="3583508" y="208409"/>
                  <a:pt x="3583508" y="208409"/>
                  <a:pt x="3583508" y="208409"/>
                </a:cubicBezTo>
                <a:cubicBezTo>
                  <a:pt x="3600852" y="205515"/>
                  <a:pt x="3600852" y="205515"/>
                  <a:pt x="3600852" y="205515"/>
                </a:cubicBezTo>
                <a:cubicBezTo>
                  <a:pt x="3606633" y="191042"/>
                  <a:pt x="3606633" y="191042"/>
                  <a:pt x="3606633" y="191042"/>
                </a:cubicBezTo>
                <a:cubicBezTo>
                  <a:pt x="3626868" y="185253"/>
                  <a:pt x="3626868" y="185253"/>
                  <a:pt x="3626868" y="185253"/>
                </a:cubicBezTo>
                <a:cubicBezTo>
                  <a:pt x="3655775" y="150518"/>
                  <a:pt x="3655775" y="150518"/>
                  <a:pt x="3655775" y="150518"/>
                </a:cubicBezTo>
                <a:cubicBezTo>
                  <a:pt x="3647103" y="150518"/>
                  <a:pt x="3647103" y="150518"/>
                  <a:pt x="3647103" y="150518"/>
                </a:cubicBezTo>
                <a:cubicBezTo>
                  <a:pt x="3667338" y="133150"/>
                  <a:pt x="3667338" y="133150"/>
                  <a:pt x="3667338" y="133150"/>
                </a:cubicBezTo>
                <a:lnTo>
                  <a:pt x="3668414" y="133689"/>
                </a:lnTo>
                <a:lnTo>
                  <a:pt x="3664041" y="136723"/>
                </a:lnTo>
                <a:cubicBezTo>
                  <a:pt x="3660292" y="141291"/>
                  <a:pt x="3656498" y="148347"/>
                  <a:pt x="3652884" y="159201"/>
                </a:cubicBezTo>
                <a:cubicBezTo>
                  <a:pt x="3661556" y="162096"/>
                  <a:pt x="3661556" y="162096"/>
                  <a:pt x="3661556" y="162096"/>
                </a:cubicBezTo>
                <a:cubicBezTo>
                  <a:pt x="3658666" y="167885"/>
                  <a:pt x="3658666" y="167885"/>
                  <a:pt x="3658666" y="167885"/>
                </a:cubicBezTo>
                <a:cubicBezTo>
                  <a:pt x="3661556" y="176569"/>
                  <a:pt x="3664447" y="162096"/>
                  <a:pt x="3673119" y="173674"/>
                </a:cubicBezTo>
                <a:cubicBezTo>
                  <a:pt x="3661556" y="182358"/>
                  <a:pt x="3661556" y="182358"/>
                  <a:pt x="3661556" y="182358"/>
                </a:cubicBezTo>
                <a:cubicBezTo>
                  <a:pt x="3647103" y="193936"/>
                  <a:pt x="3647103" y="193936"/>
                  <a:pt x="3647103" y="193936"/>
                </a:cubicBezTo>
                <a:cubicBezTo>
                  <a:pt x="3644935" y="196107"/>
                  <a:pt x="3659027" y="190137"/>
                  <a:pt x="3655233" y="195565"/>
                </a:cubicBezTo>
                <a:lnTo>
                  <a:pt x="3647394" y="202642"/>
                </a:lnTo>
                <a:lnTo>
                  <a:pt x="3638431" y="199725"/>
                </a:lnTo>
                <a:cubicBezTo>
                  <a:pt x="3632649" y="211304"/>
                  <a:pt x="3632649" y="211304"/>
                  <a:pt x="3632649" y="211304"/>
                </a:cubicBezTo>
                <a:cubicBezTo>
                  <a:pt x="3638431" y="214198"/>
                  <a:pt x="3635540" y="214198"/>
                  <a:pt x="3621086" y="219987"/>
                </a:cubicBezTo>
                <a:cubicBezTo>
                  <a:pt x="3629759" y="231566"/>
                  <a:pt x="3629759" y="231566"/>
                  <a:pt x="3629759" y="231566"/>
                </a:cubicBezTo>
                <a:cubicBezTo>
                  <a:pt x="3644212" y="225777"/>
                  <a:pt x="3644212" y="225777"/>
                  <a:pt x="3644212" y="225777"/>
                </a:cubicBezTo>
                <a:cubicBezTo>
                  <a:pt x="3649994" y="219987"/>
                  <a:pt x="3649994" y="219987"/>
                  <a:pt x="3649994" y="219987"/>
                </a:cubicBezTo>
                <a:cubicBezTo>
                  <a:pt x="3647103" y="214198"/>
                  <a:pt x="3647103" y="214198"/>
                  <a:pt x="3647103" y="214198"/>
                </a:cubicBezTo>
                <a:cubicBezTo>
                  <a:pt x="3655775" y="222882"/>
                  <a:pt x="3655775" y="222882"/>
                  <a:pt x="3655775" y="222882"/>
                </a:cubicBezTo>
                <a:cubicBezTo>
                  <a:pt x="3684682" y="217093"/>
                  <a:pt x="3684682" y="217093"/>
                  <a:pt x="3684682" y="217093"/>
                </a:cubicBezTo>
                <a:cubicBezTo>
                  <a:pt x="3690463" y="208409"/>
                  <a:pt x="3690463" y="208409"/>
                  <a:pt x="3690463" y="208409"/>
                </a:cubicBezTo>
                <a:cubicBezTo>
                  <a:pt x="3681791" y="202620"/>
                  <a:pt x="3681791" y="202620"/>
                  <a:pt x="3681791" y="202620"/>
                </a:cubicBezTo>
                <a:cubicBezTo>
                  <a:pt x="3678900" y="202620"/>
                  <a:pt x="3716479" y="193936"/>
                  <a:pt x="3667338" y="205515"/>
                </a:cubicBezTo>
                <a:cubicBezTo>
                  <a:pt x="3673119" y="196831"/>
                  <a:pt x="3673119" y="196831"/>
                  <a:pt x="3673119" y="196831"/>
                </a:cubicBezTo>
                <a:cubicBezTo>
                  <a:pt x="3667338" y="191042"/>
                  <a:pt x="3667338" y="191042"/>
                  <a:pt x="3667338" y="191042"/>
                </a:cubicBezTo>
                <a:cubicBezTo>
                  <a:pt x="3676010" y="191042"/>
                  <a:pt x="3676010" y="191042"/>
                  <a:pt x="3676010" y="191042"/>
                </a:cubicBezTo>
                <a:cubicBezTo>
                  <a:pt x="3687572" y="182358"/>
                  <a:pt x="3687572" y="182358"/>
                  <a:pt x="3687572" y="182358"/>
                </a:cubicBezTo>
                <a:cubicBezTo>
                  <a:pt x="3690463" y="182358"/>
                  <a:pt x="3690463" y="182358"/>
                  <a:pt x="3690463" y="182358"/>
                </a:cubicBezTo>
                <a:cubicBezTo>
                  <a:pt x="3687572" y="196831"/>
                  <a:pt x="3687572" y="196831"/>
                  <a:pt x="3687572" y="196831"/>
                </a:cubicBezTo>
                <a:cubicBezTo>
                  <a:pt x="3699135" y="202620"/>
                  <a:pt x="3699135" y="202620"/>
                  <a:pt x="3699135" y="202620"/>
                </a:cubicBezTo>
                <a:cubicBezTo>
                  <a:pt x="3716479" y="199725"/>
                  <a:pt x="3716479" y="199725"/>
                  <a:pt x="3716479" y="199725"/>
                </a:cubicBezTo>
                <a:cubicBezTo>
                  <a:pt x="3710698" y="202620"/>
                  <a:pt x="3710698" y="202620"/>
                  <a:pt x="3710698" y="202620"/>
                </a:cubicBezTo>
                <a:cubicBezTo>
                  <a:pt x="3710698" y="205515"/>
                  <a:pt x="3710698" y="205515"/>
                  <a:pt x="3710698" y="205515"/>
                </a:cubicBezTo>
                <a:cubicBezTo>
                  <a:pt x="3644212" y="272090"/>
                  <a:pt x="3644212" y="272090"/>
                  <a:pt x="3644212" y="272090"/>
                </a:cubicBezTo>
                <a:cubicBezTo>
                  <a:pt x="3644212" y="274984"/>
                  <a:pt x="3644212" y="274984"/>
                  <a:pt x="3644212" y="274984"/>
                </a:cubicBezTo>
                <a:cubicBezTo>
                  <a:pt x="3632649" y="274984"/>
                  <a:pt x="3632649" y="274984"/>
                  <a:pt x="3632649" y="274984"/>
                </a:cubicBezTo>
                <a:cubicBezTo>
                  <a:pt x="3632649" y="277879"/>
                  <a:pt x="3632649" y="277879"/>
                  <a:pt x="3632649" y="277879"/>
                </a:cubicBezTo>
                <a:cubicBezTo>
                  <a:pt x="3635540" y="280774"/>
                  <a:pt x="3638431" y="277879"/>
                  <a:pt x="3638431" y="280774"/>
                </a:cubicBezTo>
                <a:cubicBezTo>
                  <a:pt x="3632649" y="283668"/>
                  <a:pt x="3632649" y="283668"/>
                  <a:pt x="3632649" y="283668"/>
                </a:cubicBezTo>
                <a:cubicBezTo>
                  <a:pt x="3635540" y="283668"/>
                  <a:pt x="3635540" y="283668"/>
                  <a:pt x="3635540" y="283668"/>
                </a:cubicBezTo>
                <a:cubicBezTo>
                  <a:pt x="3623977" y="292352"/>
                  <a:pt x="3623977" y="292352"/>
                  <a:pt x="3623977" y="292352"/>
                </a:cubicBezTo>
                <a:cubicBezTo>
                  <a:pt x="3635540" y="301036"/>
                  <a:pt x="3635540" y="301036"/>
                  <a:pt x="3635540" y="301036"/>
                </a:cubicBezTo>
                <a:cubicBezTo>
                  <a:pt x="3641322" y="298141"/>
                  <a:pt x="3644212" y="303930"/>
                  <a:pt x="3649994" y="303930"/>
                </a:cubicBezTo>
                <a:cubicBezTo>
                  <a:pt x="3644212" y="318403"/>
                  <a:pt x="3644212" y="318403"/>
                  <a:pt x="3644212" y="318403"/>
                </a:cubicBezTo>
                <a:cubicBezTo>
                  <a:pt x="3647103" y="327087"/>
                  <a:pt x="3647103" y="327087"/>
                  <a:pt x="3647103" y="327087"/>
                </a:cubicBezTo>
                <a:cubicBezTo>
                  <a:pt x="3644212" y="324192"/>
                  <a:pt x="3649994" y="318403"/>
                  <a:pt x="3661556" y="327087"/>
                </a:cubicBezTo>
                <a:cubicBezTo>
                  <a:pt x="3664447" y="324192"/>
                  <a:pt x="3664447" y="324192"/>
                  <a:pt x="3664447" y="324192"/>
                </a:cubicBezTo>
                <a:cubicBezTo>
                  <a:pt x="3670228" y="335770"/>
                  <a:pt x="3670228" y="335770"/>
                  <a:pt x="3670228" y="335770"/>
                </a:cubicBezTo>
                <a:cubicBezTo>
                  <a:pt x="3676010" y="335770"/>
                  <a:pt x="3676010" y="335770"/>
                  <a:pt x="3676010" y="335770"/>
                </a:cubicBezTo>
                <a:cubicBezTo>
                  <a:pt x="3664447" y="347349"/>
                  <a:pt x="3664447" y="347349"/>
                  <a:pt x="3664447" y="347349"/>
                </a:cubicBezTo>
                <a:lnTo>
                  <a:pt x="3659318" y="347349"/>
                </a:lnTo>
                <a:lnTo>
                  <a:pt x="3661466" y="345313"/>
                </a:lnTo>
                <a:cubicBezTo>
                  <a:pt x="3667699" y="338665"/>
                  <a:pt x="3653607" y="349520"/>
                  <a:pt x="3655775" y="347349"/>
                </a:cubicBezTo>
                <a:lnTo>
                  <a:pt x="3657498" y="349074"/>
                </a:lnTo>
                <a:lnTo>
                  <a:pt x="3647103" y="358927"/>
                </a:lnTo>
                <a:cubicBezTo>
                  <a:pt x="3638431" y="353138"/>
                  <a:pt x="3638431" y="353138"/>
                  <a:pt x="3638431" y="353138"/>
                </a:cubicBezTo>
                <a:cubicBezTo>
                  <a:pt x="3629759" y="356032"/>
                  <a:pt x="3641322" y="367611"/>
                  <a:pt x="3629759" y="361822"/>
                </a:cubicBezTo>
                <a:cubicBezTo>
                  <a:pt x="3629759" y="364716"/>
                  <a:pt x="3629759" y="364716"/>
                  <a:pt x="3629759" y="364716"/>
                </a:cubicBezTo>
                <a:cubicBezTo>
                  <a:pt x="3632649" y="364716"/>
                  <a:pt x="3623977" y="373400"/>
                  <a:pt x="3635540" y="367611"/>
                </a:cubicBezTo>
                <a:cubicBezTo>
                  <a:pt x="3626868" y="382083"/>
                  <a:pt x="3626868" y="382083"/>
                  <a:pt x="3626868" y="382083"/>
                </a:cubicBezTo>
                <a:cubicBezTo>
                  <a:pt x="3603742" y="396556"/>
                  <a:pt x="3603742" y="396556"/>
                  <a:pt x="3603742" y="396556"/>
                </a:cubicBezTo>
                <a:cubicBezTo>
                  <a:pt x="3623977" y="376294"/>
                  <a:pt x="3623977" y="376294"/>
                  <a:pt x="3623977" y="376294"/>
                </a:cubicBezTo>
                <a:cubicBezTo>
                  <a:pt x="3609524" y="379189"/>
                  <a:pt x="3609524" y="379189"/>
                  <a:pt x="3609524" y="379189"/>
                </a:cubicBezTo>
                <a:cubicBezTo>
                  <a:pt x="3600852" y="393662"/>
                  <a:pt x="3600852" y="393662"/>
                  <a:pt x="3600852" y="393662"/>
                </a:cubicBezTo>
                <a:cubicBezTo>
                  <a:pt x="3586398" y="396556"/>
                  <a:pt x="3586398" y="396556"/>
                  <a:pt x="3586398" y="396556"/>
                </a:cubicBezTo>
                <a:cubicBezTo>
                  <a:pt x="3580617" y="387873"/>
                  <a:pt x="3580617" y="387873"/>
                  <a:pt x="3580617" y="387873"/>
                </a:cubicBezTo>
                <a:cubicBezTo>
                  <a:pt x="3597961" y="382083"/>
                  <a:pt x="3597961" y="382083"/>
                  <a:pt x="3597961" y="382083"/>
                </a:cubicBezTo>
                <a:cubicBezTo>
                  <a:pt x="3612414" y="367611"/>
                  <a:pt x="3612414" y="367611"/>
                  <a:pt x="3612414" y="367611"/>
                </a:cubicBezTo>
                <a:lnTo>
                  <a:pt x="3614063" y="366510"/>
                </a:lnTo>
                <a:lnTo>
                  <a:pt x="3620545" y="364490"/>
                </a:lnTo>
                <a:cubicBezTo>
                  <a:pt x="3623435" y="363631"/>
                  <a:pt x="3625423" y="363269"/>
                  <a:pt x="3623977" y="364716"/>
                </a:cubicBezTo>
                <a:cubicBezTo>
                  <a:pt x="3623977" y="364716"/>
                  <a:pt x="3623977" y="364716"/>
                  <a:pt x="3621086" y="361822"/>
                </a:cubicBezTo>
                <a:cubicBezTo>
                  <a:pt x="3621086" y="361822"/>
                  <a:pt x="3621086" y="361822"/>
                  <a:pt x="3620002" y="362545"/>
                </a:cubicBezTo>
                <a:lnTo>
                  <a:pt x="3614063" y="366510"/>
                </a:lnTo>
                <a:lnTo>
                  <a:pt x="3611692" y="367249"/>
                </a:lnTo>
                <a:cubicBezTo>
                  <a:pt x="3607356" y="368334"/>
                  <a:pt x="3609524" y="366163"/>
                  <a:pt x="3638431" y="350243"/>
                </a:cubicBezTo>
                <a:cubicBezTo>
                  <a:pt x="3629759" y="338665"/>
                  <a:pt x="3629759" y="338665"/>
                  <a:pt x="3629759" y="338665"/>
                </a:cubicBezTo>
                <a:cubicBezTo>
                  <a:pt x="3626868" y="335770"/>
                  <a:pt x="3626868" y="335770"/>
                  <a:pt x="3626868" y="335770"/>
                </a:cubicBezTo>
                <a:cubicBezTo>
                  <a:pt x="3615305" y="338665"/>
                  <a:pt x="3615305" y="338665"/>
                  <a:pt x="3615305" y="338665"/>
                </a:cubicBezTo>
                <a:cubicBezTo>
                  <a:pt x="3621086" y="347349"/>
                  <a:pt x="3621086" y="347349"/>
                  <a:pt x="3621086" y="347349"/>
                </a:cubicBezTo>
                <a:cubicBezTo>
                  <a:pt x="3615305" y="353138"/>
                  <a:pt x="3603742" y="356032"/>
                  <a:pt x="3603742" y="353138"/>
                </a:cubicBezTo>
                <a:cubicBezTo>
                  <a:pt x="3600851" y="356032"/>
                  <a:pt x="3599406" y="357480"/>
                  <a:pt x="3598684" y="358203"/>
                </a:cubicBezTo>
                <a:lnTo>
                  <a:pt x="3598166" y="358722"/>
                </a:lnTo>
                <a:lnTo>
                  <a:pt x="3598193" y="358307"/>
                </a:lnTo>
                <a:lnTo>
                  <a:pt x="3599045" y="356032"/>
                </a:lnTo>
                <a:cubicBezTo>
                  <a:pt x="3598864" y="355309"/>
                  <a:pt x="3598593" y="354947"/>
                  <a:pt x="3598368" y="355671"/>
                </a:cubicBezTo>
                <a:lnTo>
                  <a:pt x="3598193" y="358307"/>
                </a:lnTo>
                <a:lnTo>
                  <a:pt x="3597961" y="358927"/>
                </a:lnTo>
                <a:lnTo>
                  <a:pt x="3598166" y="358722"/>
                </a:lnTo>
                <a:lnTo>
                  <a:pt x="3597961" y="361822"/>
                </a:lnTo>
                <a:cubicBezTo>
                  <a:pt x="3595070" y="358927"/>
                  <a:pt x="3595070" y="358927"/>
                  <a:pt x="3595070" y="358927"/>
                </a:cubicBezTo>
                <a:cubicBezTo>
                  <a:pt x="3574836" y="382083"/>
                  <a:pt x="3574836" y="382083"/>
                  <a:pt x="3574836" y="382083"/>
                </a:cubicBezTo>
                <a:cubicBezTo>
                  <a:pt x="3571945" y="382083"/>
                  <a:pt x="3574836" y="387873"/>
                  <a:pt x="3571945" y="382083"/>
                </a:cubicBezTo>
                <a:cubicBezTo>
                  <a:pt x="3571945" y="387873"/>
                  <a:pt x="3571945" y="387873"/>
                  <a:pt x="3571945" y="387873"/>
                </a:cubicBezTo>
                <a:cubicBezTo>
                  <a:pt x="3563273" y="387873"/>
                  <a:pt x="3563273" y="387873"/>
                  <a:pt x="3563273" y="387873"/>
                </a:cubicBezTo>
                <a:cubicBezTo>
                  <a:pt x="3551710" y="399451"/>
                  <a:pt x="3551710" y="399451"/>
                  <a:pt x="3551710" y="399451"/>
                </a:cubicBezTo>
                <a:cubicBezTo>
                  <a:pt x="3537256" y="411029"/>
                  <a:pt x="3537256" y="411029"/>
                  <a:pt x="3537256" y="411029"/>
                </a:cubicBezTo>
                <a:cubicBezTo>
                  <a:pt x="3519912" y="413924"/>
                  <a:pt x="3519912" y="413924"/>
                  <a:pt x="3519912" y="413924"/>
                </a:cubicBezTo>
                <a:cubicBezTo>
                  <a:pt x="3517022" y="416818"/>
                  <a:pt x="3517022" y="416818"/>
                  <a:pt x="3517022" y="416818"/>
                </a:cubicBezTo>
                <a:cubicBezTo>
                  <a:pt x="3505459" y="399451"/>
                  <a:pt x="3505459" y="399451"/>
                  <a:pt x="3505459" y="399451"/>
                </a:cubicBezTo>
                <a:cubicBezTo>
                  <a:pt x="3493896" y="408135"/>
                  <a:pt x="3493896" y="408135"/>
                  <a:pt x="3493896" y="408135"/>
                </a:cubicBezTo>
                <a:lnTo>
                  <a:pt x="3493280" y="407723"/>
                </a:lnTo>
                <a:lnTo>
                  <a:pt x="3496923" y="401237"/>
                </a:lnTo>
                <a:cubicBezTo>
                  <a:pt x="3499588" y="396647"/>
                  <a:pt x="3503291" y="390405"/>
                  <a:pt x="3508350" y="382083"/>
                </a:cubicBezTo>
                <a:cubicBezTo>
                  <a:pt x="3528584" y="367611"/>
                  <a:pt x="3528584" y="367611"/>
                  <a:pt x="3528584" y="367611"/>
                </a:cubicBezTo>
                <a:cubicBezTo>
                  <a:pt x="3548819" y="370505"/>
                  <a:pt x="3548819" y="370505"/>
                  <a:pt x="3548819" y="370505"/>
                </a:cubicBezTo>
                <a:cubicBezTo>
                  <a:pt x="3563273" y="364716"/>
                  <a:pt x="3563273" y="364716"/>
                  <a:pt x="3563273" y="364716"/>
                </a:cubicBezTo>
                <a:cubicBezTo>
                  <a:pt x="3563273" y="353138"/>
                  <a:pt x="3563273" y="353138"/>
                  <a:pt x="3563273" y="353138"/>
                </a:cubicBezTo>
                <a:cubicBezTo>
                  <a:pt x="3571945" y="350243"/>
                  <a:pt x="3571945" y="350243"/>
                  <a:pt x="3571945" y="350243"/>
                </a:cubicBezTo>
                <a:cubicBezTo>
                  <a:pt x="3569054" y="341560"/>
                  <a:pt x="3569054" y="341560"/>
                  <a:pt x="3569054" y="341560"/>
                </a:cubicBezTo>
                <a:cubicBezTo>
                  <a:pt x="3569054" y="338665"/>
                  <a:pt x="3569054" y="338665"/>
                  <a:pt x="3569054" y="338665"/>
                </a:cubicBezTo>
                <a:cubicBezTo>
                  <a:pt x="3569054" y="335770"/>
                  <a:pt x="3569054" y="335770"/>
                  <a:pt x="3569054" y="335770"/>
                </a:cubicBezTo>
                <a:cubicBezTo>
                  <a:pt x="3574836" y="338665"/>
                  <a:pt x="3574836" y="338665"/>
                  <a:pt x="3574836" y="338665"/>
                </a:cubicBezTo>
                <a:cubicBezTo>
                  <a:pt x="3580617" y="338665"/>
                  <a:pt x="3580617" y="338665"/>
                  <a:pt x="3580617" y="338665"/>
                </a:cubicBezTo>
                <a:cubicBezTo>
                  <a:pt x="3580617" y="332876"/>
                  <a:pt x="3580617" y="332876"/>
                  <a:pt x="3580617" y="332876"/>
                </a:cubicBezTo>
                <a:cubicBezTo>
                  <a:pt x="3574836" y="324192"/>
                  <a:pt x="3574836" y="324192"/>
                  <a:pt x="3574836" y="324192"/>
                </a:cubicBezTo>
                <a:cubicBezTo>
                  <a:pt x="3569054" y="321298"/>
                  <a:pt x="3569054" y="321298"/>
                  <a:pt x="3569054" y="321298"/>
                </a:cubicBezTo>
                <a:cubicBezTo>
                  <a:pt x="3589289" y="301036"/>
                  <a:pt x="3589289" y="301036"/>
                  <a:pt x="3589289" y="301036"/>
                </a:cubicBezTo>
                <a:cubicBezTo>
                  <a:pt x="3580617" y="301036"/>
                  <a:pt x="3580617" y="301036"/>
                  <a:pt x="3580617" y="301036"/>
                </a:cubicBezTo>
                <a:cubicBezTo>
                  <a:pt x="3569054" y="309719"/>
                  <a:pt x="3569054" y="309719"/>
                  <a:pt x="3569054" y="309719"/>
                </a:cubicBezTo>
                <a:cubicBezTo>
                  <a:pt x="3569054" y="306825"/>
                  <a:pt x="3569054" y="306825"/>
                  <a:pt x="3569054" y="306825"/>
                </a:cubicBezTo>
                <a:cubicBezTo>
                  <a:pt x="3557492" y="309719"/>
                  <a:pt x="3557492" y="309719"/>
                  <a:pt x="3557492" y="309719"/>
                </a:cubicBezTo>
                <a:cubicBezTo>
                  <a:pt x="3525694" y="338665"/>
                  <a:pt x="3525694" y="338665"/>
                  <a:pt x="3525694" y="338665"/>
                </a:cubicBezTo>
                <a:cubicBezTo>
                  <a:pt x="3514131" y="344454"/>
                  <a:pt x="3514131" y="344454"/>
                  <a:pt x="3514131" y="344454"/>
                </a:cubicBezTo>
                <a:cubicBezTo>
                  <a:pt x="3508350" y="353138"/>
                  <a:pt x="3508350" y="353138"/>
                  <a:pt x="3508350" y="353138"/>
                </a:cubicBezTo>
                <a:cubicBezTo>
                  <a:pt x="3499678" y="367611"/>
                  <a:pt x="3499678" y="367611"/>
                  <a:pt x="3499678" y="367611"/>
                </a:cubicBezTo>
                <a:cubicBezTo>
                  <a:pt x="3491006" y="370505"/>
                  <a:pt x="3491006" y="370505"/>
                  <a:pt x="3491006" y="370505"/>
                </a:cubicBezTo>
                <a:cubicBezTo>
                  <a:pt x="3482334" y="384978"/>
                  <a:pt x="3482334" y="384978"/>
                  <a:pt x="3482334" y="384978"/>
                </a:cubicBezTo>
                <a:cubicBezTo>
                  <a:pt x="3473662" y="382083"/>
                  <a:pt x="3473662" y="382083"/>
                  <a:pt x="3473662" y="382083"/>
                </a:cubicBezTo>
                <a:cubicBezTo>
                  <a:pt x="3470771" y="382083"/>
                  <a:pt x="3470771" y="382083"/>
                  <a:pt x="3470771" y="382083"/>
                </a:cubicBezTo>
                <a:cubicBezTo>
                  <a:pt x="3473662" y="390767"/>
                  <a:pt x="3473662" y="390767"/>
                  <a:pt x="3473662" y="390767"/>
                </a:cubicBezTo>
                <a:cubicBezTo>
                  <a:pt x="3464990" y="393662"/>
                  <a:pt x="3464990" y="393662"/>
                  <a:pt x="3464990" y="393662"/>
                </a:cubicBezTo>
                <a:cubicBezTo>
                  <a:pt x="3464990" y="396556"/>
                  <a:pt x="3464990" y="396556"/>
                  <a:pt x="3464990" y="396556"/>
                </a:cubicBezTo>
                <a:cubicBezTo>
                  <a:pt x="3459208" y="393662"/>
                  <a:pt x="3473662" y="411029"/>
                  <a:pt x="3456317" y="396556"/>
                </a:cubicBezTo>
                <a:cubicBezTo>
                  <a:pt x="3451981" y="400898"/>
                  <a:pt x="3449813" y="403069"/>
                  <a:pt x="3448729" y="404155"/>
                </a:cubicBezTo>
                <a:lnTo>
                  <a:pt x="3447645" y="405240"/>
                </a:lnTo>
                <a:lnTo>
                  <a:pt x="3444754" y="402345"/>
                </a:lnTo>
                <a:cubicBezTo>
                  <a:pt x="3444754" y="422607"/>
                  <a:pt x="3444754" y="422607"/>
                  <a:pt x="3444754" y="422607"/>
                </a:cubicBezTo>
                <a:cubicBezTo>
                  <a:pt x="3421629" y="434186"/>
                  <a:pt x="3421629" y="434186"/>
                  <a:pt x="3421629" y="434186"/>
                </a:cubicBezTo>
                <a:cubicBezTo>
                  <a:pt x="3421629" y="437080"/>
                  <a:pt x="3421629" y="437080"/>
                  <a:pt x="3421629" y="437080"/>
                </a:cubicBezTo>
                <a:cubicBezTo>
                  <a:pt x="3412957" y="439975"/>
                  <a:pt x="3398504" y="442869"/>
                  <a:pt x="3392722" y="448659"/>
                </a:cubicBezTo>
                <a:cubicBezTo>
                  <a:pt x="3389832" y="460237"/>
                  <a:pt x="3389832" y="460237"/>
                  <a:pt x="3389832" y="460237"/>
                </a:cubicBezTo>
                <a:cubicBezTo>
                  <a:pt x="3384050" y="463131"/>
                  <a:pt x="3384050" y="463131"/>
                  <a:pt x="3384050" y="463131"/>
                </a:cubicBezTo>
                <a:cubicBezTo>
                  <a:pt x="3378269" y="471815"/>
                  <a:pt x="3378269" y="471815"/>
                  <a:pt x="3378269" y="471815"/>
                </a:cubicBezTo>
                <a:cubicBezTo>
                  <a:pt x="3366706" y="477604"/>
                  <a:pt x="3366706" y="477604"/>
                  <a:pt x="3366706" y="477604"/>
                </a:cubicBezTo>
                <a:cubicBezTo>
                  <a:pt x="3363815" y="477604"/>
                  <a:pt x="3363815" y="477604"/>
                  <a:pt x="3363815" y="477604"/>
                </a:cubicBezTo>
                <a:cubicBezTo>
                  <a:pt x="3358034" y="489183"/>
                  <a:pt x="3358034" y="489183"/>
                  <a:pt x="3358034" y="489183"/>
                </a:cubicBezTo>
                <a:cubicBezTo>
                  <a:pt x="3352252" y="489183"/>
                  <a:pt x="3352252" y="489183"/>
                  <a:pt x="3352252" y="489183"/>
                </a:cubicBezTo>
                <a:cubicBezTo>
                  <a:pt x="3352252" y="497866"/>
                  <a:pt x="3352252" y="497866"/>
                  <a:pt x="3352252" y="497866"/>
                </a:cubicBezTo>
                <a:cubicBezTo>
                  <a:pt x="3294439" y="547074"/>
                  <a:pt x="3294439" y="547074"/>
                  <a:pt x="3294439" y="547074"/>
                </a:cubicBezTo>
                <a:cubicBezTo>
                  <a:pt x="3303111" y="544179"/>
                  <a:pt x="3297330" y="547074"/>
                  <a:pt x="3291548" y="558652"/>
                </a:cubicBezTo>
                <a:cubicBezTo>
                  <a:pt x="3303111" y="558652"/>
                  <a:pt x="3303111" y="558652"/>
                  <a:pt x="3303111" y="558652"/>
                </a:cubicBezTo>
                <a:cubicBezTo>
                  <a:pt x="3297330" y="567336"/>
                  <a:pt x="3297330" y="567336"/>
                  <a:pt x="3297330" y="567336"/>
                </a:cubicBezTo>
                <a:cubicBezTo>
                  <a:pt x="3271313" y="596282"/>
                  <a:pt x="3271313" y="596282"/>
                  <a:pt x="3271313" y="596282"/>
                </a:cubicBezTo>
                <a:cubicBezTo>
                  <a:pt x="3262641" y="596282"/>
                  <a:pt x="3262641" y="596282"/>
                  <a:pt x="3262641" y="596282"/>
                </a:cubicBezTo>
                <a:cubicBezTo>
                  <a:pt x="3262641" y="584703"/>
                  <a:pt x="3262641" y="584703"/>
                  <a:pt x="3262641" y="584703"/>
                </a:cubicBezTo>
                <a:cubicBezTo>
                  <a:pt x="3242406" y="593387"/>
                  <a:pt x="3242406" y="593387"/>
                  <a:pt x="3242406" y="593387"/>
                </a:cubicBezTo>
                <a:cubicBezTo>
                  <a:pt x="3242406" y="599176"/>
                  <a:pt x="3242406" y="599176"/>
                  <a:pt x="3242406" y="599176"/>
                </a:cubicBezTo>
                <a:cubicBezTo>
                  <a:pt x="3233734" y="599176"/>
                  <a:pt x="3233734" y="599176"/>
                  <a:pt x="3233734" y="599176"/>
                </a:cubicBezTo>
                <a:cubicBezTo>
                  <a:pt x="3230844" y="602071"/>
                  <a:pt x="3248188" y="593387"/>
                  <a:pt x="3225062" y="602071"/>
                </a:cubicBezTo>
                <a:cubicBezTo>
                  <a:pt x="3230844" y="607860"/>
                  <a:pt x="3230844" y="607860"/>
                  <a:pt x="3230844" y="607860"/>
                </a:cubicBezTo>
                <a:cubicBezTo>
                  <a:pt x="3219281" y="619438"/>
                  <a:pt x="3219281" y="619438"/>
                  <a:pt x="3219281" y="619438"/>
                </a:cubicBezTo>
                <a:cubicBezTo>
                  <a:pt x="3219281" y="625227"/>
                  <a:pt x="3219281" y="625227"/>
                  <a:pt x="3219281" y="625227"/>
                </a:cubicBezTo>
                <a:cubicBezTo>
                  <a:pt x="3210609" y="622333"/>
                  <a:pt x="3210609" y="622333"/>
                  <a:pt x="3210609" y="622333"/>
                </a:cubicBezTo>
                <a:cubicBezTo>
                  <a:pt x="3201937" y="639700"/>
                  <a:pt x="3201937" y="639700"/>
                  <a:pt x="3201937" y="639700"/>
                </a:cubicBezTo>
                <a:cubicBezTo>
                  <a:pt x="3210609" y="645489"/>
                  <a:pt x="3210609" y="645489"/>
                  <a:pt x="3210609" y="645489"/>
                </a:cubicBezTo>
                <a:cubicBezTo>
                  <a:pt x="3213500" y="642595"/>
                  <a:pt x="3213500" y="642595"/>
                  <a:pt x="3213500" y="642595"/>
                </a:cubicBezTo>
                <a:cubicBezTo>
                  <a:pt x="3210609" y="654173"/>
                  <a:pt x="3210609" y="654173"/>
                  <a:pt x="3210609" y="654173"/>
                </a:cubicBezTo>
                <a:cubicBezTo>
                  <a:pt x="3207718" y="657068"/>
                  <a:pt x="3207718" y="657068"/>
                  <a:pt x="3207718" y="657068"/>
                </a:cubicBezTo>
                <a:cubicBezTo>
                  <a:pt x="3184593" y="654173"/>
                  <a:pt x="3184593" y="654173"/>
                  <a:pt x="3184593" y="654173"/>
                </a:cubicBezTo>
                <a:cubicBezTo>
                  <a:pt x="3170139" y="662857"/>
                  <a:pt x="3170139" y="662857"/>
                  <a:pt x="3170139" y="662857"/>
                </a:cubicBezTo>
                <a:cubicBezTo>
                  <a:pt x="3167248" y="665751"/>
                  <a:pt x="3167248" y="665751"/>
                  <a:pt x="3167248" y="665751"/>
                </a:cubicBezTo>
                <a:cubicBezTo>
                  <a:pt x="3184593" y="668646"/>
                  <a:pt x="3184593" y="668646"/>
                  <a:pt x="3184593" y="668646"/>
                </a:cubicBezTo>
                <a:cubicBezTo>
                  <a:pt x="3193265" y="671541"/>
                  <a:pt x="3204828" y="654173"/>
                  <a:pt x="3213500" y="674435"/>
                </a:cubicBezTo>
                <a:cubicBezTo>
                  <a:pt x="3222172" y="668646"/>
                  <a:pt x="3222172" y="668646"/>
                  <a:pt x="3222172" y="668646"/>
                </a:cubicBezTo>
                <a:cubicBezTo>
                  <a:pt x="3225062" y="668646"/>
                  <a:pt x="3230844" y="674435"/>
                  <a:pt x="3233734" y="665751"/>
                </a:cubicBezTo>
                <a:cubicBezTo>
                  <a:pt x="3230844" y="657068"/>
                  <a:pt x="3230844" y="657068"/>
                  <a:pt x="3230844" y="657068"/>
                </a:cubicBezTo>
                <a:cubicBezTo>
                  <a:pt x="3262641" y="639700"/>
                  <a:pt x="3262641" y="639700"/>
                  <a:pt x="3262641" y="639700"/>
                </a:cubicBezTo>
                <a:cubicBezTo>
                  <a:pt x="3262641" y="633911"/>
                  <a:pt x="3262641" y="633911"/>
                  <a:pt x="3262641" y="633911"/>
                </a:cubicBezTo>
                <a:cubicBezTo>
                  <a:pt x="3288658" y="622333"/>
                  <a:pt x="3288658" y="622333"/>
                  <a:pt x="3288658" y="622333"/>
                </a:cubicBezTo>
                <a:cubicBezTo>
                  <a:pt x="3294439" y="616544"/>
                  <a:pt x="3294439" y="616544"/>
                  <a:pt x="3294439" y="616544"/>
                </a:cubicBezTo>
                <a:cubicBezTo>
                  <a:pt x="3294439" y="613649"/>
                  <a:pt x="3294439" y="613649"/>
                  <a:pt x="3294439" y="613649"/>
                </a:cubicBezTo>
                <a:cubicBezTo>
                  <a:pt x="3288658" y="610755"/>
                  <a:pt x="3288658" y="610755"/>
                  <a:pt x="3288658" y="610755"/>
                </a:cubicBezTo>
                <a:cubicBezTo>
                  <a:pt x="3282876" y="613649"/>
                  <a:pt x="3282876" y="613649"/>
                  <a:pt x="3282876" y="613649"/>
                </a:cubicBezTo>
                <a:cubicBezTo>
                  <a:pt x="3285767" y="604965"/>
                  <a:pt x="3285767" y="604965"/>
                  <a:pt x="3285767" y="604965"/>
                </a:cubicBezTo>
                <a:cubicBezTo>
                  <a:pt x="3300220" y="610755"/>
                  <a:pt x="3300220" y="610755"/>
                  <a:pt x="3300220" y="610755"/>
                </a:cubicBezTo>
                <a:cubicBezTo>
                  <a:pt x="3320455" y="590493"/>
                  <a:pt x="3320455" y="590493"/>
                  <a:pt x="3320455" y="590493"/>
                </a:cubicBezTo>
                <a:cubicBezTo>
                  <a:pt x="3326237" y="586151"/>
                  <a:pt x="3329127" y="583980"/>
                  <a:pt x="3330573" y="582894"/>
                </a:cubicBezTo>
                <a:lnTo>
                  <a:pt x="3332001" y="581822"/>
                </a:lnTo>
                <a:lnTo>
                  <a:pt x="3331973" y="586739"/>
                </a:lnTo>
                <a:cubicBezTo>
                  <a:pt x="3335631" y="591216"/>
                  <a:pt x="3348639" y="584704"/>
                  <a:pt x="3355143" y="558652"/>
                </a:cubicBezTo>
                <a:cubicBezTo>
                  <a:pt x="3366706" y="547074"/>
                  <a:pt x="3372488" y="541285"/>
                  <a:pt x="3375378" y="538390"/>
                </a:cubicBezTo>
                <a:lnTo>
                  <a:pt x="3375718" y="538050"/>
                </a:lnTo>
                <a:lnTo>
                  <a:pt x="3381160" y="538390"/>
                </a:lnTo>
                <a:cubicBezTo>
                  <a:pt x="3381160" y="529707"/>
                  <a:pt x="3381160" y="529707"/>
                  <a:pt x="3381160" y="529707"/>
                </a:cubicBezTo>
                <a:cubicBezTo>
                  <a:pt x="3392722" y="529707"/>
                  <a:pt x="3392722" y="529707"/>
                  <a:pt x="3392722" y="529707"/>
                </a:cubicBezTo>
                <a:cubicBezTo>
                  <a:pt x="3418738" y="500761"/>
                  <a:pt x="3418738" y="500761"/>
                  <a:pt x="3418738" y="500761"/>
                </a:cubicBezTo>
                <a:cubicBezTo>
                  <a:pt x="3436082" y="497866"/>
                  <a:pt x="3436082" y="497866"/>
                  <a:pt x="3436082" y="497866"/>
                </a:cubicBezTo>
                <a:cubicBezTo>
                  <a:pt x="3441864" y="480499"/>
                  <a:pt x="3441864" y="480499"/>
                  <a:pt x="3441864" y="480499"/>
                </a:cubicBezTo>
                <a:cubicBezTo>
                  <a:pt x="3453427" y="474710"/>
                  <a:pt x="3453427" y="474710"/>
                  <a:pt x="3453427" y="474710"/>
                </a:cubicBezTo>
                <a:cubicBezTo>
                  <a:pt x="3459208" y="463131"/>
                  <a:pt x="3459208" y="463131"/>
                  <a:pt x="3459208" y="463131"/>
                </a:cubicBezTo>
                <a:cubicBezTo>
                  <a:pt x="3470771" y="460237"/>
                  <a:pt x="3470771" y="460237"/>
                  <a:pt x="3470771" y="460237"/>
                </a:cubicBezTo>
                <a:cubicBezTo>
                  <a:pt x="3479443" y="442869"/>
                  <a:pt x="3479443" y="442869"/>
                  <a:pt x="3479443" y="442869"/>
                </a:cubicBezTo>
                <a:cubicBezTo>
                  <a:pt x="3485224" y="439975"/>
                  <a:pt x="3485224" y="439975"/>
                  <a:pt x="3485224" y="439975"/>
                </a:cubicBezTo>
                <a:cubicBezTo>
                  <a:pt x="3476552" y="451553"/>
                  <a:pt x="3476552" y="451553"/>
                  <a:pt x="3476552" y="451553"/>
                </a:cubicBezTo>
                <a:cubicBezTo>
                  <a:pt x="3493896" y="448659"/>
                  <a:pt x="3493896" y="448659"/>
                  <a:pt x="3493896" y="448659"/>
                </a:cubicBezTo>
                <a:cubicBezTo>
                  <a:pt x="3499678" y="439975"/>
                  <a:pt x="3499678" y="439975"/>
                  <a:pt x="3499678" y="439975"/>
                </a:cubicBezTo>
                <a:cubicBezTo>
                  <a:pt x="3493896" y="434186"/>
                  <a:pt x="3493896" y="434186"/>
                  <a:pt x="3493896" y="434186"/>
                </a:cubicBezTo>
                <a:cubicBezTo>
                  <a:pt x="3488115" y="434186"/>
                  <a:pt x="3485224" y="434186"/>
                  <a:pt x="3485224" y="437080"/>
                </a:cubicBezTo>
                <a:cubicBezTo>
                  <a:pt x="3482334" y="431291"/>
                  <a:pt x="3482334" y="431291"/>
                  <a:pt x="3482334" y="431291"/>
                </a:cubicBezTo>
                <a:lnTo>
                  <a:pt x="3472562" y="431291"/>
                </a:lnTo>
                <a:lnTo>
                  <a:pt x="3476552" y="422607"/>
                </a:lnTo>
                <a:cubicBezTo>
                  <a:pt x="3476552" y="419713"/>
                  <a:pt x="3476552" y="419713"/>
                  <a:pt x="3476552" y="419713"/>
                </a:cubicBezTo>
                <a:lnTo>
                  <a:pt x="3480804" y="416875"/>
                </a:lnTo>
                <a:lnTo>
                  <a:pt x="3485224" y="425502"/>
                </a:lnTo>
                <a:cubicBezTo>
                  <a:pt x="3514131" y="425502"/>
                  <a:pt x="3514131" y="425502"/>
                  <a:pt x="3514131" y="425502"/>
                </a:cubicBezTo>
                <a:cubicBezTo>
                  <a:pt x="3511240" y="428397"/>
                  <a:pt x="3511240" y="428397"/>
                  <a:pt x="3511240" y="428397"/>
                </a:cubicBezTo>
                <a:cubicBezTo>
                  <a:pt x="3517022" y="437080"/>
                  <a:pt x="3517022" y="437080"/>
                  <a:pt x="3517022" y="437080"/>
                </a:cubicBezTo>
                <a:cubicBezTo>
                  <a:pt x="3511240" y="442869"/>
                  <a:pt x="3502568" y="434186"/>
                  <a:pt x="3499678" y="448659"/>
                </a:cubicBezTo>
                <a:cubicBezTo>
                  <a:pt x="3493896" y="454448"/>
                  <a:pt x="3493896" y="454448"/>
                  <a:pt x="3493896" y="454448"/>
                </a:cubicBezTo>
                <a:cubicBezTo>
                  <a:pt x="3493896" y="460237"/>
                  <a:pt x="3493896" y="460237"/>
                  <a:pt x="3493896" y="460237"/>
                </a:cubicBezTo>
                <a:cubicBezTo>
                  <a:pt x="3485224" y="460237"/>
                  <a:pt x="3485224" y="460237"/>
                  <a:pt x="3485224" y="460237"/>
                </a:cubicBezTo>
                <a:cubicBezTo>
                  <a:pt x="3462099" y="480499"/>
                  <a:pt x="3462099" y="480499"/>
                  <a:pt x="3462099" y="480499"/>
                </a:cubicBezTo>
                <a:cubicBezTo>
                  <a:pt x="3459208" y="492077"/>
                  <a:pt x="3459208" y="492077"/>
                  <a:pt x="3459208" y="492077"/>
                </a:cubicBezTo>
                <a:cubicBezTo>
                  <a:pt x="3450536" y="500761"/>
                  <a:pt x="3450536" y="500761"/>
                  <a:pt x="3450536" y="500761"/>
                </a:cubicBezTo>
                <a:cubicBezTo>
                  <a:pt x="3444754" y="500761"/>
                  <a:pt x="3444754" y="500761"/>
                  <a:pt x="3444754" y="500761"/>
                </a:cubicBezTo>
                <a:cubicBezTo>
                  <a:pt x="3441864" y="509445"/>
                  <a:pt x="3441864" y="509445"/>
                  <a:pt x="3441864" y="509445"/>
                </a:cubicBezTo>
                <a:cubicBezTo>
                  <a:pt x="3407176" y="535496"/>
                  <a:pt x="3407176" y="535496"/>
                  <a:pt x="3407176" y="535496"/>
                </a:cubicBezTo>
                <a:cubicBezTo>
                  <a:pt x="3392722" y="549969"/>
                  <a:pt x="3392722" y="549969"/>
                  <a:pt x="3392722" y="549969"/>
                </a:cubicBezTo>
                <a:cubicBezTo>
                  <a:pt x="3372488" y="570231"/>
                  <a:pt x="3372488" y="570231"/>
                  <a:pt x="3372488" y="570231"/>
                </a:cubicBezTo>
                <a:cubicBezTo>
                  <a:pt x="3369597" y="567336"/>
                  <a:pt x="3369597" y="570231"/>
                  <a:pt x="3366706" y="564441"/>
                </a:cubicBezTo>
                <a:cubicBezTo>
                  <a:pt x="3363815" y="570231"/>
                  <a:pt x="3363815" y="570231"/>
                  <a:pt x="3363815" y="570231"/>
                </a:cubicBezTo>
                <a:cubicBezTo>
                  <a:pt x="3358034" y="578914"/>
                  <a:pt x="3358034" y="578914"/>
                  <a:pt x="3358034" y="578914"/>
                </a:cubicBezTo>
                <a:cubicBezTo>
                  <a:pt x="3340690" y="587598"/>
                  <a:pt x="3340690" y="587598"/>
                  <a:pt x="3340690" y="587598"/>
                </a:cubicBezTo>
                <a:cubicBezTo>
                  <a:pt x="3334908" y="587598"/>
                  <a:pt x="3326236" y="590493"/>
                  <a:pt x="3340690" y="599176"/>
                </a:cubicBezTo>
                <a:cubicBezTo>
                  <a:pt x="3332018" y="604965"/>
                  <a:pt x="3332018" y="604965"/>
                  <a:pt x="3332018" y="604965"/>
                </a:cubicBezTo>
                <a:cubicBezTo>
                  <a:pt x="3329127" y="607860"/>
                  <a:pt x="3329127" y="607860"/>
                  <a:pt x="3329127" y="607860"/>
                </a:cubicBezTo>
                <a:cubicBezTo>
                  <a:pt x="3329127" y="610755"/>
                  <a:pt x="3329127" y="610755"/>
                  <a:pt x="3329127" y="610755"/>
                </a:cubicBezTo>
                <a:cubicBezTo>
                  <a:pt x="3337799" y="610755"/>
                  <a:pt x="3337799" y="610755"/>
                  <a:pt x="3337799" y="610755"/>
                </a:cubicBezTo>
                <a:lnTo>
                  <a:pt x="3346301" y="602241"/>
                </a:lnTo>
                <a:lnTo>
                  <a:pt x="3346923" y="602433"/>
                </a:lnTo>
                <a:cubicBezTo>
                  <a:pt x="3348278" y="601709"/>
                  <a:pt x="3350807" y="599900"/>
                  <a:pt x="3355143" y="596282"/>
                </a:cubicBezTo>
                <a:cubicBezTo>
                  <a:pt x="3329127" y="625227"/>
                  <a:pt x="3329127" y="625227"/>
                  <a:pt x="3329127" y="625227"/>
                </a:cubicBezTo>
                <a:cubicBezTo>
                  <a:pt x="3314674" y="622333"/>
                  <a:pt x="3314674" y="622333"/>
                  <a:pt x="3314674" y="622333"/>
                </a:cubicBezTo>
                <a:cubicBezTo>
                  <a:pt x="3303111" y="628122"/>
                  <a:pt x="3303111" y="628122"/>
                  <a:pt x="3303111" y="628122"/>
                </a:cubicBezTo>
                <a:lnTo>
                  <a:pt x="3306002" y="628122"/>
                </a:lnTo>
                <a:cubicBezTo>
                  <a:pt x="3291548" y="642595"/>
                  <a:pt x="3291548" y="642595"/>
                  <a:pt x="3291548" y="642595"/>
                </a:cubicBezTo>
                <a:cubicBezTo>
                  <a:pt x="3297330" y="648384"/>
                  <a:pt x="3297330" y="648384"/>
                  <a:pt x="3297330" y="648384"/>
                </a:cubicBezTo>
                <a:cubicBezTo>
                  <a:pt x="3311783" y="639700"/>
                  <a:pt x="3311783" y="639700"/>
                  <a:pt x="3311783" y="639700"/>
                </a:cubicBezTo>
                <a:cubicBezTo>
                  <a:pt x="3306002" y="648384"/>
                  <a:pt x="3306002" y="648384"/>
                  <a:pt x="3306002" y="648384"/>
                </a:cubicBezTo>
                <a:cubicBezTo>
                  <a:pt x="3291548" y="657068"/>
                  <a:pt x="3291548" y="657068"/>
                  <a:pt x="3291548" y="657068"/>
                </a:cubicBezTo>
                <a:cubicBezTo>
                  <a:pt x="3285767" y="668646"/>
                  <a:pt x="3285767" y="668646"/>
                  <a:pt x="3285767" y="668646"/>
                </a:cubicBezTo>
                <a:cubicBezTo>
                  <a:pt x="3300220" y="665751"/>
                  <a:pt x="3300220" y="665751"/>
                  <a:pt x="3300220" y="665751"/>
                </a:cubicBezTo>
                <a:cubicBezTo>
                  <a:pt x="3303111" y="662857"/>
                  <a:pt x="3303111" y="662857"/>
                  <a:pt x="3303111" y="662857"/>
                </a:cubicBezTo>
                <a:cubicBezTo>
                  <a:pt x="3311783" y="657068"/>
                  <a:pt x="3311783" y="657068"/>
                  <a:pt x="3311783" y="657068"/>
                </a:cubicBezTo>
                <a:cubicBezTo>
                  <a:pt x="3314674" y="657068"/>
                  <a:pt x="3314674" y="657068"/>
                  <a:pt x="3314674" y="657068"/>
                </a:cubicBezTo>
                <a:cubicBezTo>
                  <a:pt x="3314674" y="659962"/>
                  <a:pt x="3308892" y="654173"/>
                  <a:pt x="3311783" y="662857"/>
                </a:cubicBezTo>
                <a:cubicBezTo>
                  <a:pt x="3340690" y="654173"/>
                  <a:pt x="3340690" y="654173"/>
                  <a:pt x="3340690" y="654173"/>
                </a:cubicBezTo>
                <a:cubicBezTo>
                  <a:pt x="3358034" y="648384"/>
                  <a:pt x="3358034" y="648384"/>
                  <a:pt x="3358034" y="648384"/>
                </a:cubicBezTo>
                <a:cubicBezTo>
                  <a:pt x="3358034" y="633911"/>
                  <a:pt x="3358034" y="633911"/>
                  <a:pt x="3358034" y="633911"/>
                </a:cubicBezTo>
                <a:cubicBezTo>
                  <a:pt x="3366706" y="631017"/>
                  <a:pt x="3366706" y="631017"/>
                  <a:pt x="3366706" y="631017"/>
                </a:cubicBezTo>
                <a:cubicBezTo>
                  <a:pt x="3375378" y="633911"/>
                  <a:pt x="3375378" y="633911"/>
                  <a:pt x="3375378" y="633911"/>
                </a:cubicBezTo>
                <a:cubicBezTo>
                  <a:pt x="3384050" y="633911"/>
                  <a:pt x="3384050" y="633911"/>
                  <a:pt x="3384050" y="633911"/>
                </a:cubicBezTo>
                <a:cubicBezTo>
                  <a:pt x="3384050" y="625227"/>
                  <a:pt x="3384050" y="625227"/>
                  <a:pt x="3384050" y="625227"/>
                </a:cubicBezTo>
                <a:cubicBezTo>
                  <a:pt x="3404285" y="616544"/>
                  <a:pt x="3404285" y="616544"/>
                  <a:pt x="3404285" y="616544"/>
                </a:cubicBezTo>
                <a:cubicBezTo>
                  <a:pt x="3404285" y="613649"/>
                  <a:pt x="3404285" y="613649"/>
                  <a:pt x="3404285" y="613649"/>
                </a:cubicBezTo>
                <a:cubicBezTo>
                  <a:pt x="3418738" y="604965"/>
                  <a:pt x="3418738" y="604965"/>
                  <a:pt x="3418738" y="604965"/>
                </a:cubicBezTo>
                <a:cubicBezTo>
                  <a:pt x="3418738" y="596282"/>
                  <a:pt x="3418738" y="596282"/>
                  <a:pt x="3418738" y="596282"/>
                </a:cubicBezTo>
                <a:cubicBezTo>
                  <a:pt x="3433192" y="593387"/>
                  <a:pt x="3433192" y="593387"/>
                  <a:pt x="3433192" y="593387"/>
                </a:cubicBezTo>
                <a:cubicBezTo>
                  <a:pt x="3450536" y="573125"/>
                  <a:pt x="3450536" y="573125"/>
                  <a:pt x="3450536" y="573125"/>
                </a:cubicBezTo>
                <a:cubicBezTo>
                  <a:pt x="3450536" y="570231"/>
                  <a:pt x="3453427" y="573125"/>
                  <a:pt x="3456317" y="567336"/>
                </a:cubicBezTo>
                <a:cubicBezTo>
                  <a:pt x="3459208" y="578914"/>
                  <a:pt x="3459208" y="578914"/>
                  <a:pt x="3459208" y="578914"/>
                </a:cubicBezTo>
                <a:cubicBezTo>
                  <a:pt x="3467880" y="581809"/>
                  <a:pt x="3467880" y="581809"/>
                  <a:pt x="3467880" y="581809"/>
                </a:cubicBezTo>
                <a:cubicBezTo>
                  <a:pt x="3464990" y="587598"/>
                  <a:pt x="3464990" y="587598"/>
                  <a:pt x="3464990" y="587598"/>
                </a:cubicBezTo>
                <a:cubicBezTo>
                  <a:pt x="3473662" y="590493"/>
                  <a:pt x="3473662" y="590493"/>
                  <a:pt x="3473662" y="590493"/>
                </a:cubicBezTo>
                <a:cubicBezTo>
                  <a:pt x="3479443" y="581809"/>
                  <a:pt x="3488115" y="596282"/>
                  <a:pt x="3485224" y="578914"/>
                </a:cubicBezTo>
                <a:cubicBezTo>
                  <a:pt x="3482334" y="564441"/>
                  <a:pt x="3482334" y="564441"/>
                  <a:pt x="3482334" y="564441"/>
                </a:cubicBezTo>
                <a:cubicBezTo>
                  <a:pt x="3491006" y="558652"/>
                  <a:pt x="3491006" y="558652"/>
                  <a:pt x="3491006" y="558652"/>
                </a:cubicBezTo>
                <a:cubicBezTo>
                  <a:pt x="3491006" y="561547"/>
                  <a:pt x="3491006" y="561547"/>
                  <a:pt x="3491006" y="561547"/>
                </a:cubicBezTo>
                <a:cubicBezTo>
                  <a:pt x="3493896" y="564441"/>
                  <a:pt x="3493896" y="564441"/>
                  <a:pt x="3493896" y="564441"/>
                </a:cubicBezTo>
                <a:cubicBezTo>
                  <a:pt x="3511240" y="558652"/>
                  <a:pt x="3511240" y="558652"/>
                  <a:pt x="3511240" y="558652"/>
                </a:cubicBezTo>
                <a:cubicBezTo>
                  <a:pt x="3511240" y="564441"/>
                  <a:pt x="3511240" y="564441"/>
                  <a:pt x="3511240" y="564441"/>
                </a:cubicBezTo>
                <a:cubicBezTo>
                  <a:pt x="3514131" y="570231"/>
                  <a:pt x="3514131" y="570231"/>
                  <a:pt x="3514131" y="570231"/>
                </a:cubicBezTo>
                <a:cubicBezTo>
                  <a:pt x="3519912" y="561547"/>
                  <a:pt x="3519912" y="561547"/>
                  <a:pt x="3519912" y="561547"/>
                </a:cubicBezTo>
                <a:cubicBezTo>
                  <a:pt x="3514131" y="552863"/>
                  <a:pt x="3514131" y="552863"/>
                  <a:pt x="3514131" y="552863"/>
                </a:cubicBezTo>
                <a:cubicBezTo>
                  <a:pt x="3514131" y="544179"/>
                  <a:pt x="3514131" y="544179"/>
                  <a:pt x="3514131" y="544179"/>
                </a:cubicBezTo>
                <a:cubicBezTo>
                  <a:pt x="3525694" y="541285"/>
                  <a:pt x="3525694" y="541285"/>
                  <a:pt x="3525694" y="541285"/>
                </a:cubicBezTo>
                <a:cubicBezTo>
                  <a:pt x="3528584" y="529707"/>
                  <a:pt x="3528584" y="529707"/>
                  <a:pt x="3528584" y="529707"/>
                </a:cubicBezTo>
                <a:cubicBezTo>
                  <a:pt x="3525694" y="532601"/>
                  <a:pt x="3531475" y="538390"/>
                  <a:pt x="3540147" y="529707"/>
                </a:cubicBezTo>
                <a:cubicBezTo>
                  <a:pt x="3534366" y="523917"/>
                  <a:pt x="3534366" y="523917"/>
                  <a:pt x="3534366" y="523917"/>
                </a:cubicBezTo>
                <a:cubicBezTo>
                  <a:pt x="3543038" y="515234"/>
                  <a:pt x="3543038" y="515234"/>
                  <a:pt x="3543038" y="515234"/>
                </a:cubicBezTo>
                <a:cubicBezTo>
                  <a:pt x="3545929" y="518128"/>
                  <a:pt x="3540147" y="515234"/>
                  <a:pt x="3545929" y="518128"/>
                </a:cubicBezTo>
                <a:cubicBezTo>
                  <a:pt x="3551710" y="506550"/>
                  <a:pt x="3551710" y="506550"/>
                  <a:pt x="3551710" y="506550"/>
                </a:cubicBezTo>
                <a:cubicBezTo>
                  <a:pt x="3551710" y="509445"/>
                  <a:pt x="3551710" y="509445"/>
                  <a:pt x="3551710" y="509445"/>
                </a:cubicBezTo>
                <a:cubicBezTo>
                  <a:pt x="3569054" y="515234"/>
                  <a:pt x="3569054" y="515234"/>
                  <a:pt x="3569054" y="515234"/>
                </a:cubicBezTo>
                <a:cubicBezTo>
                  <a:pt x="3574836" y="515234"/>
                  <a:pt x="3574836" y="515234"/>
                  <a:pt x="3574836" y="515234"/>
                </a:cubicBezTo>
                <a:cubicBezTo>
                  <a:pt x="3569054" y="509445"/>
                  <a:pt x="3569054" y="509445"/>
                  <a:pt x="3569054" y="509445"/>
                </a:cubicBezTo>
                <a:cubicBezTo>
                  <a:pt x="3557492" y="509445"/>
                  <a:pt x="3557492" y="509445"/>
                  <a:pt x="3557492" y="509445"/>
                </a:cubicBezTo>
                <a:cubicBezTo>
                  <a:pt x="3566164" y="492077"/>
                  <a:pt x="3566164" y="492077"/>
                  <a:pt x="3566164" y="492077"/>
                </a:cubicBezTo>
                <a:cubicBezTo>
                  <a:pt x="3569054" y="497866"/>
                  <a:pt x="3566164" y="494972"/>
                  <a:pt x="3583508" y="486288"/>
                </a:cubicBezTo>
                <a:cubicBezTo>
                  <a:pt x="3580617" y="480499"/>
                  <a:pt x="3580617" y="480499"/>
                  <a:pt x="3580617" y="480499"/>
                </a:cubicBezTo>
                <a:cubicBezTo>
                  <a:pt x="3586398" y="471815"/>
                  <a:pt x="3586398" y="471815"/>
                  <a:pt x="3586398" y="471815"/>
                </a:cubicBezTo>
                <a:cubicBezTo>
                  <a:pt x="3595070" y="477604"/>
                  <a:pt x="3595070" y="477604"/>
                  <a:pt x="3595070" y="477604"/>
                </a:cubicBezTo>
                <a:cubicBezTo>
                  <a:pt x="3600852" y="463131"/>
                  <a:pt x="3600852" y="463131"/>
                  <a:pt x="3600852" y="463131"/>
                </a:cubicBezTo>
                <a:cubicBezTo>
                  <a:pt x="3603742" y="466026"/>
                  <a:pt x="3606633" y="463131"/>
                  <a:pt x="3609524" y="460237"/>
                </a:cubicBezTo>
                <a:cubicBezTo>
                  <a:pt x="3609524" y="445764"/>
                  <a:pt x="3609524" y="445764"/>
                  <a:pt x="3609524" y="445764"/>
                </a:cubicBezTo>
                <a:cubicBezTo>
                  <a:pt x="3621086" y="439975"/>
                  <a:pt x="3621086" y="439975"/>
                  <a:pt x="3621086" y="439975"/>
                </a:cubicBezTo>
                <a:cubicBezTo>
                  <a:pt x="3626868" y="451553"/>
                  <a:pt x="3626868" y="451553"/>
                  <a:pt x="3626868" y="451553"/>
                </a:cubicBezTo>
                <a:lnTo>
                  <a:pt x="3629496" y="450238"/>
                </a:lnTo>
                <a:lnTo>
                  <a:pt x="3629758" y="451191"/>
                </a:lnTo>
                <a:cubicBezTo>
                  <a:pt x="3631204" y="450830"/>
                  <a:pt x="3634095" y="448659"/>
                  <a:pt x="3632649" y="448659"/>
                </a:cubicBezTo>
                <a:lnTo>
                  <a:pt x="3629496" y="450238"/>
                </a:lnTo>
                <a:lnTo>
                  <a:pt x="3629397" y="449880"/>
                </a:lnTo>
                <a:cubicBezTo>
                  <a:pt x="3630120" y="448659"/>
                  <a:pt x="3631927" y="446488"/>
                  <a:pt x="3635540" y="442869"/>
                </a:cubicBezTo>
                <a:cubicBezTo>
                  <a:pt x="3629759" y="437080"/>
                  <a:pt x="3629759" y="437080"/>
                  <a:pt x="3629759" y="437080"/>
                </a:cubicBezTo>
                <a:cubicBezTo>
                  <a:pt x="3635540" y="431291"/>
                  <a:pt x="3635540" y="431291"/>
                  <a:pt x="3635540" y="431291"/>
                </a:cubicBezTo>
                <a:cubicBezTo>
                  <a:pt x="3632649" y="428397"/>
                  <a:pt x="3632649" y="428397"/>
                  <a:pt x="3632649" y="428397"/>
                </a:cubicBezTo>
                <a:cubicBezTo>
                  <a:pt x="3641322" y="428397"/>
                  <a:pt x="3641322" y="428397"/>
                  <a:pt x="3641322" y="428397"/>
                </a:cubicBezTo>
                <a:cubicBezTo>
                  <a:pt x="3647103" y="422607"/>
                  <a:pt x="3647103" y="422607"/>
                  <a:pt x="3647103" y="422607"/>
                </a:cubicBezTo>
                <a:cubicBezTo>
                  <a:pt x="3641322" y="416818"/>
                  <a:pt x="3641322" y="416818"/>
                  <a:pt x="3641322" y="416818"/>
                </a:cubicBezTo>
                <a:cubicBezTo>
                  <a:pt x="3655775" y="399451"/>
                  <a:pt x="3655775" y="399451"/>
                  <a:pt x="3655775" y="399451"/>
                </a:cubicBezTo>
                <a:cubicBezTo>
                  <a:pt x="3667338" y="399451"/>
                  <a:pt x="3667338" y="399451"/>
                  <a:pt x="3667338" y="399451"/>
                </a:cubicBezTo>
                <a:cubicBezTo>
                  <a:pt x="3673119" y="393662"/>
                  <a:pt x="3673119" y="393662"/>
                  <a:pt x="3673119" y="393662"/>
                </a:cubicBezTo>
                <a:cubicBezTo>
                  <a:pt x="3664447" y="387873"/>
                  <a:pt x="3664447" y="387873"/>
                  <a:pt x="3664447" y="387873"/>
                </a:cubicBezTo>
                <a:cubicBezTo>
                  <a:pt x="3661556" y="393662"/>
                  <a:pt x="3661556" y="393662"/>
                  <a:pt x="3661556" y="393662"/>
                </a:cubicBezTo>
                <a:cubicBezTo>
                  <a:pt x="3664447" y="384978"/>
                  <a:pt x="3664447" y="384978"/>
                  <a:pt x="3664447" y="384978"/>
                </a:cubicBezTo>
                <a:cubicBezTo>
                  <a:pt x="3655775" y="382083"/>
                  <a:pt x="3655775" y="382083"/>
                  <a:pt x="3655775" y="382083"/>
                </a:cubicBezTo>
                <a:cubicBezTo>
                  <a:pt x="3664447" y="382083"/>
                  <a:pt x="3664447" y="382083"/>
                  <a:pt x="3664447" y="382083"/>
                </a:cubicBezTo>
                <a:cubicBezTo>
                  <a:pt x="3667338" y="382083"/>
                  <a:pt x="3667338" y="382083"/>
                  <a:pt x="3667338" y="382083"/>
                </a:cubicBezTo>
                <a:cubicBezTo>
                  <a:pt x="3667338" y="384978"/>
                  <a:pt x="3681791" y="379189"/>
                  <a:pt x="3673119" y="387873"/>
                </a:cubicBezTo>
                <a:cubicBezTo>
                  <a:pt x="3684682" y="373400"/>
                  <a:pt x="3684682" y="373400"/>
                  <a:pt x="3684682" y="373400"/>
                </a:cubicBezTo>
                <a:cubicBezTo>
                  <a:pt x="3696244" y="382083"/>
                  <a:pt x="3696244" y="382083"/>
                  <a:pt x="3696244" y="382083"/>
                </a:cubicBezTo>
                <a:cubicBezTo>
                  <a:pt x="3702026" y="373400"/>
                  <a:pt x="3702026" y="373400"/>
                  <a:pt x="3702026" y="373400"/>
                </a:cubicBezTo>
                <a:cubicBezTo>
                  <a:pt x="3690463" y="370505"/>
                  <a:pt x="3690463" y="370505"/>
                  <a:pt x="3690463" y="370505"/>
                </a:cubicBezTo>
                <a:cubicBezTo>
                  <a:pt x="3690463" y="367611"/>
                  <a:pt x="3690463" y="367611"/>
                  <a:pt x="3690463" y="367611"/>
                </a:cubicBezTo>
                <a:cubicBezTo>
                  <a:pt x="3684682" y="367611"/>
                  <a:pt x="3684682" y="367611"/>
                  <a:pt x="3684682" y="367611"/>
                </a:cubicBezTo>
                <a:cubicBezTo>
                  <a:pt x="3690463" y="358927"/>
                  <a:pt x="3690463" y="358927"/>
                  <a:pt x="3690463" y="358927"/>
                </a:cubicBezTo>
                <a:cubicBezTo>
                  <a:pt x="3696244" y="361822"/>
                  <a:pt x="3696244" y="361822"/>
                  <a:pt x="3696244" y="361822"/>
                </a:cubicBezTo>
                <a:cubicBezTo>
                  <a:pt x="3704916" y="353138"/>
                  <a:pt x="3704916" y="353138"/>
                  <a:pt x="3704916" y="353138"/>
                </a:cubicBezTo>
                <a:cubicBezTo>
                  <a:pt x="3704916" y="350243"/>
                  <a:pt x="3704916" y="350243"/>
                  <a:pt x="3704916" y="350243"/>
                </a:cubicBezTo>
                <a:cubicBezTo>
                  <a:pt x="3699135" y="350243"/>
                  <a:pt x="3699135" y="350243"/>
                  <a:pt x="3699135" y="350243"/>
                </a:cubicBezTo>
                <a:cubicBezTo>
                  <a:pt x="3702026" y="341560"/>
                  <a:pt x="3702026" y="341560"/>
                  <a:pt x="3702026" y="341560"/>
                </a:cubicBezTo>
                <a:cubicBezTo>
                  <a:pt x="3736714" y="303930"/>
                  <a:pt x="3736714" y="303930"/>
                  <a:pt x="3736714" y="303930"/>
                </a:cubicBezTo>
                <a:cubicBezTo>
                  <a:pt x="3751168" y="301036"/>
                  <a:pt x="3751168" y="301036"/>
                  <a:pt x="3751168" y="301036"/>
                </a:cubicBezTo>
                <a:cubicBezTo>
                  <a:pt x="3762730" y="280774"/>
                  <a:pt x="3762730" y="280774"/>
                  <a:pt x="3762730" y="280774"/>
                </a:cubicBezTo>
                <a:cubicBezTo>
                  <a:pt x="3768512" y="289457"/>
                  <a:pt x="3765621" y="274984"/>
                  <a:pt x="3774293" y="280774"/>
                </a:cubicBezTo>
                <a:cubicBezTo>
                  <a:pt x="3774293" y="280774"/>
                  <a:pt x="3794528" y="289457"/>
                  <a:pt x="3780074" y="269195"/>
                </a:cubicBezTo>
                <a:cubicBezTo>
                  <a:pt x="3785856" y="260512"/>
                  <a:pt x="3785856" y="260512"/>
                  <a:pt x="3785856" y="260512"/>
                </a:cubicBezTo>
                <a:cubicBezTo>
                  <a:pt x="3797418" y="260512"/>
                  <a:pt x="3797418" y="260512"/>
                  <a:pt x="3797418" y="260512"/>
                </a:cubicBezTo>
                <a:cubicBezTo>
                  <a:pt x="3803200" y="254722"/>
                  <a:pt x="3803200" y="254722"/>
                  <a:pt x="3803200" y="254722"/>
                </a:cubicBezTo>
                <a:cubicBezTo>
                  <a:pt x="3797418" y="266301"/>
                  <a:pt x="3797418" y="266301"/>
                  <a:pt x="3797418" y="266301"/>
                </a:cubicBezTo>
                <a:cubicBezTo>
                  <a:pt x="3797418" y="263406"/>
                  <a:pt x="3797418" y="269195"/>
                  <a:pt x="3794528" y="263406"/>
                </a:cubicBezTo>
                <a:cubicBezTo>
                  <a:pt x="3791637" y="269195"/>
                  <a:pt x="3791637" y="269195"/>
                  <a:pt x="3791637" y="269195"/>
                </a:cubicBezTo>
                <a:cubicBezTo>
                  <a:pt x="3794528" y="272090"/>
                  <a:pt x="3794528" y="272090"/>
                  <a:pt x="3794528" y="272090"/>
                </a:cubicBezTo>
                <a:cubicBezTo>
                  <a:pt x="3762730" y="303930"/>
                  <a:pt x="3762730" y="303930"/>
                  <a:pt x="3762730" y="303930"/>
                </a:cubicBezTo>
                <a:cubicBezTo>
                  <a:pt x="3765621" y="306825"/>
                  <a:pt x="3765621" y="306825"/>
                  <a:pt x="3765621" y="306825"/>
                </a:cubicBezTo>
                <a:cubicBezTo>
                  <a:pt x="3742496" y="332876"/>
                  <a:pt x="3742496" y="332876"/>
                  <a:pt x="3742496" y="332876"/>
                </a:cubicBezTo>
                <a:cubicBezTo>
                  <a:pt x="3733823" y="334323"/>
                  <a:pt x="3729487" y="335047"/>
                  <a:pt x="3727319" y="335409"/>
                </a:cubicBezTo>
                <a:lnTo>
                  <a:pt x="3725316" y="335743"/>
                </a:lnTo>
                <a:lnTo>
                  <a:pt x="3725724" y="334968"/>
                </a:lnTo>
                <a:lnTo>
                  <a:pt x="3726958" y="333238"/>
                </a:lnTo>
                <a:cubicBezTo>
                  <a:pt x="3727139" y="332695"/>
                  <a:pt x="3727048" y="332605"/>
                  <a:pt x="3726371" y="333735"/>
                </a:cubicBezTo>
                <a:lnTo>
                  <a:pt x="3725724" y="334968"/>
                </a:lnTo>
                <a:lnTo>
                  <a:pt x="3725151" y="335770"/>
                </a:lnTo>
                <a:lnTo>
                  <a:pt x="3725316" y="335743"/>
                </a:lnTo>
                <a:lnTo>
                  <a:pt x="3722261" y="341560"/>
                </a:lnTo>
                <a:cubicBezTo>
                  <a:pt x="3742496" y="335770"/>
                  <a:pt x="3742496" y="335770"/>
                  <a:pt x="3742496" y="335770"/>
                </a:cubicBezTo>
                <a:cubicBezTo>
                  <a:pt x="3725151" y="358927"/>
                  <a:pt x="3725151" y="358927"/>
                  <a:pt x="3725151" y="358927"/>
                </a:cubicBezTo>
                <a:cubicBezTo>
                  <a:pt x="3716479" y="361822"/>
                  <a:pt x="3716479" y="361822"/>
                  <a:pt x="3716479" y="361822"/>
                </a:cubicBezTo>
                <a:cubicBezTo>
                  <a:pt x="3719370" y="364716"/>
                  <a:pt x="3719370" y="364716"/>
                  <a:pt x="3719370" y="364716"/>
                </a:cubicBezTo>
                <a:cubicBezTo>
                  <a:pt x="3710698" y="376294"/>
                  <a:pt x="3710698" y="376294"/>
                  <a:pt x="3710698" y="376294"/>
                </a:cubicBezTo>
                <a:cubicBezTo>
                  <a:pt x="3704916" y="376294"/>
                  <a:pt x="3704916" y="376294"/>
                  <a:pt x="3704916" y="376294"/>
                </a:cubicBezTo>
                <a:cubicBezTo>
                  <a:pt x="3699135" y="382083"/>
                  <a:pt x="3699135" y="382083"/>
                  <a:pt x="3699135" y="382083"/>
                </a:cubicBezTo>
                <a:cubicBezTo>
                  <a:pt x="3699135" y="384978"/>
                  <a:pt x="3690463" y="387873"/>
                  <a:pt x="3704916" y="387873"/>
                </a:cubicBezTo>
                <a:cubicBezTo>
                  <a:pt x="3696244" y="393662"/>
                  <a:pt x="3696244" y="393662"/>
                  <a:pt x="3696244" y="393662"/>
                </a:cubicBezTo>
                <a:cubicBezTo>
                  <a:pt x="3676010" y="425502"/>
                  <a:pt x="3676010" y="425502"/>
                  <a:pt x="3676010" y="425502"/>
                </a:cubicBezTo>
                <a:cubicBezTo>
                  <a:pt x="3678900" y="425502"/>
                  <a:pt x="3678900" y="425502"/>
                  <a:pt x="3678900" y="425502"/>
                </a:cubicBezTo>
                <a:cubicBezTo>
                  <a:pt x="3678900" y="437080"/>
                  <a:pt x="3678900" y="437080"/>
                  <a:pt x="3678900" y="437080"/>
                </a:cubicBezTo>
                <a:cubicBezTo>
                  <a:pt x="3676010" y="431291"/>
                  <a:pt x="3676010" y="431291"/>
                  <a:pt x="3676010" y="431291"/>
                </a:cubicBezTo>
                <a:cubicBezTo>
                  <a:pt x="3661556" y="442869"/>
                  <a:pt x="3661556" y="442869"/>
                  <a:pt x="3661556" y="442869"/>
                </a:cubicBezTo>
                <a:cubicBezTo>
                  <a:pt x="3664447" y="448659"/>
                  <a:pt x="3664447" y="448659"/>
                  <a:pt x="3664447" y="448659"/>
                </a:cubicBezTo>
                <a:cubicBezTo>
                  <a:pt x="3652884" y="445764"/>
                  <a:pt x="3658666" y="463131"/>
                  <a:pt x="3649994" y="454448"/>
                </a:cubicBezTo>
                <a:cubicBezTo>
                  <a:pt x="3649994" y="457342"/>
                  <a:pt x="3641322" y="451553"/>
                  <a:pt x="3647103" y="460237"/>
                </a:cubicBezTo>
                <a:cubicBezTo>
                  <a:pt x="3638431" y="463131"/>
                  <a:pt x="3629759" y="466026"/>
                  <a:pt x="3629759" y="474710"/>
                </a:cubicBezTo>
                <a:cubicBezTo>
                  <a:pt x="3635540" y="486288"/>
                  <a:pt x="3635540" y="486288"/>
                  <a:pt x="3635540" y="486288"/>
                </a:cubicBezTo>
                <a:cubicBezTo>
                  <a:pt x="3623977" y="492077"/>
                  <a:pt x="3623977" y="492077"/>
                  <a:pt x="3623977" y="492077"/>
                </a:cubicBezTo>
                <a:cubicBezTo>
                  <a:pt x="3621086" y="500761"/>
                  <a:pt x="3621086" y="500761"/>
                  <a:pt x="3621086" y="500761"/>
                </a:cubicBezTo>
                <a:cubicBezTo>
                  <a:pt x="3609524" y="506550"/>
                  <a:pt x="3609524" y="506550"/>
                  <a:pt x="3609524" y="506550"/>
                </a:cubicBezTo>
                <a:cubicBezTo>
                  <a:pt x="3606633" y="512339"/>
                  <a:pt x="3606633" y="512339"/>
                  <a:pt x="3606633" y="512339"/>
                </a:cubicBezTo>
                <a:cubicBezTo>
                  <a:pt x="3606633" y="523917"/>
                  <a:pt x="3580617" y="521023"/>
                  <a:pt x="3586398" y="532601"/>
                </a:cubicBezTo>
                <a:cubicBezTo>
                  <a:pt x="3557492" y="558652"/>
                  <a:pt x="3557492" y="558652"/>
                  <a:pt x="3557492" y="558652"/>
                </a:cubicBezTo>
                <a:cubicBezTo>
                  <a:pt x="3537256" y="578914"/>
                  <a:pt x="3537256" y="578914"/>
                  <a:pt x="3537256" y="578914"/>
                </a:cubicBezTo>
                <a:cubicBezTo>
                  <a:pt x="3531475" y="587598"/>
                  <a:pt x="3514131" y="578914"/>
                  <a:pt x="3519912" y="602071"/>
                </a:cubicBezTo>
                <a:cubicBezTo>
                  <a:pt x="3519912" y="596282"/>
                  <a:pt x="3514131" y="602071"/>
                  <a:pt x="3514131" y="599176"/>
                </a:cubicBezTo>
                <a:cubicBezTo>
                  <a:pt x="3508350" y="604965"/>
                  <a:pt x="3508350" y="604965"/>
                  <a:pt x="3508350" y="604965"/>
                </a:cubicBezTo>
                <a:cubicBezTo>
                  <a:pt x="3519912" y="607860"/>
                  <a:pt x="3519912" y="607860"/>
                  <a:pt x="3519912" y="607860"/>
                </a:cubicBezTo>
                <a:cubicBezTo>
                  <a:pt x="3496787" y="613649"/>
                  <a:pt x="3496787" y="613649"/>
                  <a:pt x="3496787" y="613649"/>
                </a:cubicBezTo>
                <a:cubicBezTo>
                  <a:pt x="3493896" y="619438"/>
                  <a:pt x="3493896" y="619438"/>
                  <a:pt x="3493896" y="619438"/>
                </a:cubicBezTo>
                <a:cubicBezTo>
                  <a:pt x="3505459" y="622333"/>
                  <a:pt x="3505459" y="622333"/>
                  <a:pt x="3505459" y="622333"/>
                </a:cubicBezTo>
                <a:cubicBezTo>
                  <a:pt x="3528584" y="613649"/>
                  <a:pt x="3528584" y="613649"/>
                  <a:pt x="3528584" y="613649"/>
                </a:cubicBezTo>
                <a:cubicBezTo>
                  <a:pt x="3548819" y="610755"/>
                  <a:pt x="3548819" y="610755"/>
                  <a:pt x="3548819" y="610755"/>
                </a:cubicBezTo>
                <a:cubicBezTo>
                  <a:pt x="3551710" y="604965"/>
                  <a:pt x="3551710" y="604965"/>
                  <a:pt x="3551710" y="604965"/>
                </a:cubicBezTo>
                <a:cubicBezTo>
                  <a:pt x="3548819" y="599176"/>
                  <a:pt x="3548819" y="599176"/>
                  <a:pt x="3548819" y="599176"/>
                </a:cubicBezTo>
                <a:cubicBezTo>
                  <a:pt x="3569054" y="599176"/>
                  <a:pt x="3569054" y="599176"/>
                  <a:pt x="3569054" y="599176"/>
                </a:cubicBezTo>
                <a:cubicBezTo>
                  <a:pt x="3569054" y="602071"/>
                  <a:pt x="3569054" y="602071"/>
                  <a:pt x="3569054" y="602071"/>
                </a:cubicBezTo>
                <a:cubicBezTo>
                  <a:pt x="3557492" y="604965"/>
                  <a:pt x="3557492" y="604965"/>
                  <a:pt x="3557492" y="604965"/>
                </a:cubicBezTo>
                <a:cubicBezTo>
                  <a:pt x="3563273" y="607860"/>
                  <a:pt x="3563273" y="607860"/>
                  <a:pt x="3563273" y="607860"/>
                </a:cubicBezTo>
                <a:cubicBezTo>
                  <a:pt x="3606633" y="596282"/>
                  <a:pt x="3606633" y="596282"/>
                  <a:pt x="3606633" y="596282"/>
                </a:cubicBezTo>
                <a:cubicBezTo>
                  <a:pt x="3606633" y="590493"/>
                  <a:pt x="3606633" y="590493"/>
                  <a:pt x="3606633" y="590493"/>
                </a:cubicBezTo>
                <a:cubicBezTo>
                  <a:pt x="3618196" y="596282"/>
                  <a:pt x="3618196" y="596282"/>
                  <a:pt x="3618196" y="596282"/>
                </a:cubicBezTo>
                <a:cubicBezTo>
                  <a:pt x="3644212" y="587598"/>
                  <a:pt x="3644212" y="587598"/>
                  <a:pt x="3644212" y="587598"/>
                </a:cubicBezTo>
                <a:cubicBezTo>
                  <a:pt x="3644212" y="584703"/>
                  <a:pt x="3644212" y="584703"/>
                  <a:pt x="3644212" y="584703"/>
                </a:cubicBezTo>
                <a:cubicBezTo>
                  <a:pt x="3649994" y="590493"/>
                  <a:pt x="3649994" y="590493"/>
                  <a:pt x="3649994" y="590493"/>
                </a:cubicBezTo>
                <a:cubicBezTo>
                  <a:pt x="3652884" y="587598"/>
                  <a:pt x="3652884" y="587598"/>
                  <a:pt x="3652884" y="587598"/>
                </a:cubicBezTo>
                <a:cubicBezTo>
                  <a:pt x="3658666" y="590493"/>
                  <a:pt x="3658666" y="590493"/>
                  <a:pt x="3658666" y="590493"/>
                </a:cubicBezTo>
                <a:cubicBezTo>
                  <a:pt x="3667338" y="581809"/>
                  <a:pt x="3667338" y="581809"/>
                  <a:pt x="3667338" y="581809"/>
                </a:cubicBezTo>
                <a:cubicBezTo>
                  <a:pt x="3676010" y="584703"/>
                  <a:pt x="3676010" y="584703"/>
                  <a:pt x="3676010" y="584703"/>
                </a:cubicBezTo>
                <a:cubicBezTo>
                  <a:pt x="3676010" y="576020"/>
                  <a:pt x="3676010" y="576020"/>
                  <a:pt x="3676010" y="576020"/>
                </a:cubicBezTo>
                <a:lnTo>
                  <a:pt x="3684511" y="580276"/>
                </a:lnTo>
                <a:lnTo>
                  <a:pt x="3680662" y="582623"/>
                </a:lnTo>
                <a:cubicBezTo>
                  <a:pt x="3674022" y="587236"/>
                  <a:pt x="3689740" y="579638"/>
                  <a:pt x="3687572" y="581809"/>
                </a:cubicBezTo>
                <a:cubicBezTo>
                  <a:pt x="3687572" y="581809"/>
                  <a:pt x="3687572" y="581809"/>
                  <a:pt x="3686127" y="581085"/>
                </a:cubicBezTo>
                <a:lnTo>
                  <a:pt x="3684511" y="580276"/>
                </a:lnTo>
                <a:lnTo>
                  <a:pt x="3696244" y="573125"/>
                </a:lnTo>
                <a:cubicBezTo>
                  <a:pt x="3699135" y="578914"/>
                  <a:pt x="3699135" y="578914"/>
                  <a:pt x="3699135" y="578914"/>
                </a:cubicBezTo>
                <a:cubicBezTo>
                  <a:pt x="3710698" y="561547"/>
                  <a:pt x="3710698" y="561547"/>
                  <a:pt x="3710698" y="561547"/>
                </a:cubicBezTo>
                <a:lnTo>
                  <a:pt x="3716248" y="561547"/>
                </a:lnTo>
                <a:lnTo>
                  <a:pt x="3714492" y="564803"/>
                </a:lnTo>
                <a:cubicBezTo>
                  <a:pt x="3712866" y="568602"/>
                  <a:pt x="3719370" y="559376"/>
                  <a:pt x="3719370" y="561547"/>
                </a:cubicBezTo>
                <a:cubicBezTo>
                  <a:pt x="3719370" y="561547"/>
                  <a:pt x="3719370" y="561547"/>
                  <a:pt x="3718286" y="561547"/>
                </a:cubicBezTo>
                <a:lnTo>
                  <a:pt x="3716248" y="561547"/>
                </a:lnTo>
                <a:lnTo>
                  <a:pt x="3718689" y="557020"/>
                </a:lnTo>
                <a:lnTo>
                  <a:pt x="3728042" y="558652"/>
                </a:lnTo>
                <a:cubicBezTo>
                  <a:pt x="3728042" y="547074"/>
                  <a:pt x="3728042" y="547074"/>
                  <a:pt x="3728042" y="547074"/>
                </a:cubicBezTo>
                <a:cubicBezTo>
                  <a:pt x="3745386" y="541285"/>
                  <a:pt x="3745386" y="541285"/>
                  <a:pt x="3745386" y="541285"/>
                </a:cubicBezTo>
                <a:cubicBezTo>
                  <a:pt x="3754058" y="532601"/>
                  <a:pt x="3754058" y="532601"/>
                  <a:pt x="3754058" y="532601"/>
                </a:cubicBezTo>
                <a:cubicBezTo>
                  <a:pt x="3751168" y="526812"/>
                  <a:pt x="3751168" y="526812"/>
                  <a:pt x="3751168" y="526812"/>
                </a:cubicBezTo>
                <a:cubicBezTo>
                  <a:pt x="3754058" y="526812"/>
                  <a:pt x="3754058" y="526812"/>
                  <a:pt x="3754058" y="526812"/>
                </a:cubicBezTo>
                <a:cubicBezTo>
                  <a:pt x="3751168" y="518128"/>
                  <a:pt x="3751168" y="518128"/>
                  <a:pt x="3751168" y="518128"/>
                </a:cubicBezTo>
                <a:cubicBezTo>
                  <a:pt x="3765621" y="509445"/>
                  <a:pt x="3765621" y="509445"/>
                  <a:pt x="3765621" y="509445"/>
                </a:cubicBezTo>
                <a:cubicBezTo>
                  <a:pt x="3768512" y="503655"/>
                  <a:pt x="3733824" y="526812"/>
                  <a:pt x="3777184" y="497866"/>
                </a:cubicBezTo>
                <a:cubicBezTo>
                  <a:pt x="3777184" y="497866"/>
                  <a:pt x="3759840" y="506550"/>
                  <a:pt x="3780074" y="492077"/>
                </a:cubicBezTo>
                <a:cubicBezTo>
                  <a:pt x="3782965" y="492077"/>
                  <a:pt x="3782965" y="492077"/>
                  <a:pt x="3782965" y="492077"/>
                </a:cubicBezTo>
                <a:cubicBezTo>
                  <a:pt x="3780074" y="497866"/>
                  <a:pt x="3780074" y="497866"/>
                  <a:pt x="3780074" y="497866"/>
                </a:cubicBezTo>
                <a:cubicBezTo>
                  <a:pt x="3791637" y="506550"/>
                  <a:pt x="3791637" y="506550"/>
                  <a:pt x="3791637" y="506550"/>
                </a:cubicBezTo>
                <a:cubicBezTo>
                  <a:pt x="3794528" y="503655"/>
                  <a:pt x="3794528" y="503655"/>
                  <a:pt x="3794528" y="503655"/>
                </a:cubicBezTo>
                <a:cubicBezTo>
                  <a:pt x="3791637" y="492077"/>
                  <a:pt x="3791637" y="492077"/>
                  <a:pt x="3791637" y="492077"/>
                </a:cubicBezTo>
                <a:lnTo>
                  <a:pt x="3795884" y="490660"/>
                </a:lnTo>
                <a:lnTo>
                  <a:pt x="3796335" y="493163"/>
                </a:lnTo>
                <a:cubicBezTo>
                  <a:pt x="3798141" y="492801"/>
                  <a:pt x="3801755" y="489183"/>
                  <a:pt x="3800309" y="489183"/>
                </a:cubicBezTo>
                <a:cubicBezTo>
                  <a:pt x="3800309" y="489183"/>
                  <a:pt x="3800309" y="489183"/>
                  <a:pt x="3799225" y="489545"/>
                </a:cubicBezTo>
                <a:lnTo>
                  <a:pt x="3795884" y="490660"/>
                </a:lnTo>
                <a:lnTo>
                  <a:pt x="3795838" y="490404"/>
                </a:lnTo>
                <a:lnTo>
                  <a:pt x="3800961" y="481497"/>
                </a:lnTo>
                <a:lnTo>
                  <a:pt x="3806045" y="479413"/>
                </a:lnTo>
                <a:cubicBezTo>
                  <a:pt x="3809162" y="477966"/>
                  <a:pt x="3811149" y="476881"/>
                  <a:pt x="3808981" y="477604"/>
                </a:cubicBezTo>
                <a:lnTo>
                  <a:pt x="3803470" y="477604"/>
                </a:lnTo>
                <a:lnTo>
                  <a:pt x="3808784" y="474438"/>
                </a:lnTo>
                <a:cubicBezTo>
                  <a:pt x="3813859" y="471544"/>
                  <a:pt x="3820544" y="467835"/>
                  <a:pt x="3829216" y="463131"/>
                </a:cubicBezTo>
                <a:cubicBezTo>
                  <a:pt x="3855232" y="437080"/>
                  <a:pt x="3855232" y="437080"/>
                  <a:pt x="3855232" y="437080"/>
                </a:cubicBezTo>
                <a:lnTo>
                  <a:pt x="3863752" y="430682"/>
                </a:lnTo>
                <a:lnTo>
                  <a:pt x="3857761" y="439251"/>
                </a:lnTo>
                <a:cubicBezTo>
                  <a:pt x="3855232" y="442869"/>
                  <a:pt x="3855232" y="442869"/>
                  <a:pt x="3855232" y="442869"/>
                </a:cubicBezTo>
                <a:cubicBezTo>
                  <a:pt x="3849451" y="448659"/>
                  <a:pt x="3849451" y="448659"/>
                  <a:pt x="3849451" y="448659"/>
                </a:cubicBezTo>
                <a:cubicBezTo>
                  <a:pt x="3849451" y="457342"/>
                  <a:pt x="3849451" y="457342"/>
                  <a:pt x="3849451" y="457342"/>
                </a:cubicBezTo>
                <a:cubicBezTo>
                  <a:pt x="3817653" y="486288"/>
                  <a:pt x="3817653" y="486288"/>
                  <a:pt x="3817653" y="486288"/>
                </a:cubicBezTo>
                <a:cubicBezTo>
                  <a:pt x="3814763" y="500761"/>
                  <a:pt x="3797418" y="497866"/>
                  <a:pt x="3797418" y="515234"/>
                </a:cubicBezTo>
                <a:cubicBezTo>
                  <a:pt x="3811872" y="518128"/>
                  <a:pt x="3811872" y="518128"/>
                  <a:pt x="3811872" y="518128"/>
                </a:cubicBezTo>
                <a:cubicBezTo>
                  <a:pt x="3803200" y="523917"/>
                  <a:pt x="3788746" y="523917"/>
                  <a:pt x="3794528" y="535496"/>
                </a:cubicBezTo>
                <a:cubicBezTo>
                  <a:pt x="3800309" y="538390"/>
                  <a:pt x="3800309" y="538390"/>
                  <a:pt x="3800309" y="538390"/>
                </a:cubicBezTo>
                <a:cubicBezTo>
                  <a:pt x="3808981" y="529707"/>
                  <a:pt x="3808981" y="529707"/>
                  <a:pt x="3808981" y="529707"/>
                </a:cubicBezTo>
                <a:cubicBezTo>
                  <a:pt x="3808981" y="538390"/>
                  <a:pt x="3808981" y="538390"/>
                  <a:pt x="3808981" y="538390"/>
                </a:cubicBezTo>
                <a:cubicBezTo>
                  <a:pt x="3797418" y="549969"/>
                  <a:pt x="3797418" y="549969"/>
                  <a:pt x="3797418" y="549969"/>
                </a:cubicBezTo>
                <a:cubicBezTo>
                  <a:pt x="3797418" y="552863"/>
                  <a:pt x="3797418" y="552863"/>
                  <a:pt x="3797418" y="552863"/>
                </a:cubicBezTo>
                <a:cubicBezTo>
                  <a:pt x="3811872" y="547074"/>
                  <a:pt x="3811872" y="547074"/>
                  <a:pt x="3811872" y="547074"/>
                </a:cubicBezTo>
                <a:cubicBezTo>
                  <a:pt x="3826326" y="526812"/>
                  <a:pt x="3826326" y="526812"/>
                  <a:pt x="3826326" y="526812"/>
                </a:cubicBezTo>
                <a:cubicBezTo>
                  <a:pt x="3826326" y="535496"/>
                  <a:pt x="3826326" y="535496"/>
                  <a:pt x="3826326" y="535496"/>
                </a:cubicBezTo>
                <a:cubicBezTo>
                  <a:pt x="3832107" y="535496"/>
                  <a:pt x="3832107" y="535496"/>
                  <a:pt x="3832107" y="535496"/>
                </a:cubicBezTo>
                <a:cubicBezTo>
                  <a:pt x="3832107" y="538390"/>
                  <a:pt x="3832107" y="538390"/>
                  <a:pt x="3832107" y="538390"/>
                </a:cubicBezTo>
                <a:cubicBezTo>
                  <a:pt x="3826326" y="538390"/>
                  <a:pt x="3829216" y="549969"/>
                  <a:pt x="3820544" y="538390"/>
                </a:cubicBezTo>
                <a:cubicBezTo>
                  <a:pt x="3811872" y="552863"/>
                  <a:pt x="3811872" y="552863"/>
                  <a:pt x="3811872" y="552863"/>
                </a:cubicBezTo>
                <a:cubicBezTo>
                  <a:pt x="3826326" y="552863"/>
                  <a:pt x="3826326" y="552863"/>
                  <a:pt x="3826326" y="552863"/>
                </a:cubicBezTo>
                <a:cubicBezTo>
                  <a:pt x="3834998" y="544179"/>
                  <a:pt x="3834998" y="544179"/>
                  <a:pt x="3834998" y="544179"/>
                </a:cubicBezTo>
                <a:cubicBezTo>
                  <a:pt x="3849451" y="541285"/>
                  <a:pt x="3849451" y="541285"/>
                  <a:pt x="3849451" y="541285"/>
                </a:cubicBezTo>
                <a:cubicBezTo>
                  <a:pt x="3832107" y="558652"/>
                  <a:pt x="3843670" y="558652"/>
                  <a:pt x="3808981" y="564441"/>
                </a:cubicBezTo>
                <a:cubicBezTo>
                  <a:pt x="3855232" y="558652"/>
                  <a:pt x="3855232" y="558652"/>
                  <a:pt x="3855232" y="558652"/>
                </a:cubicBezTo>
                <a:lnTo>
                  <a:pt x="3863392" y="555384"/>
                </a:lnTo>
                <a:lnTo>
                  <a:pt x="3867111" y="556391"/>
                </a:lnTo>
                <a:cubicBezTo>
                  <a:pt x="3868963" y="556120"/>
                  <a:pt x="3870408" y="555034"/>
                  <a:pt x="3869686" y="552863"/>
                </a:cubicBezTo>
                <a:cubicBezTo>
                  <a:pt x="3869686" y="552863"/>
                  <a:pt x="3869686" y="552863"/>
                  <a:pt x="3867879" y="553587"/>
                </a:cubicBezTo>
                <a:lnTo>
                  <a:pt x="3863392" y="555384"/>
                </a:lnTo>
                <a:lnTo>
                  <a:pt x="3862098" y="555034"/>
                </a:lnTo>
                <a:cubicBezTo>
                  <a:pt x="3860291" y="552863"/>
                  <a:pt x="3863904" y="548521"/>
                  <a:pt x="3887030" y="544179"/>
                </a:cubicBezTo>
                <a:cubicBezTo>
                  <a:pt x="3887030" y="544179"/>
                  <a:pt x="3889920" y="547074"/>
                  <a:pt x="3887030" y="547074"/>
                </a:cubicBezTo>
                <a:cubicBezTo>
                  <a:pt x="3901483" y="549969"/>
                  <a:pt x="3901483" y="549969"/>
                  <a:pt x="3901483" y="549969"/>
                </a:cubicBezTo>
                <a:cubicBezTo>
                  <a:pt x="3907265" y="544179"/>
                  <a:pt x="3907265" y="544179"/>
                  <a:pt x="3907265" y="544179"/>
                </a:cubicBezTo>
                <a:cubicBezTo>
                  <a:pt x="3910155" y="547074"/>
                  <a:pt x="3910155" y="547074"/>
                  <a:pt x="3910155" y="547074"/>
                </a:cubicBezTo>
                <a:cubicBezTo>
                  <a:pt x="3921718" y="541285"/>
                  <a:pt x="3921718" y="541285"/>
                  <a:pt x="3921718" y="541285"/>
                </a:cubicBezTo>
                <a:cubicBezTo>
                  <a:pt x="3927500" y="544179"/>
                  <a:pt x="3927500" y="544179"/>
                  <a:pt x="3927500" y="544179"/>
                </a:cubicBezTo>
                <a:cubicBezTo>
                  <a:pt x="3939062" y="538390"/>
                  <a:pt x="3939062" y="538390"/>
                  <a:pt x="3939062" y="538390"/>
                </a:cubicBezTo>
                <a:lnTo>
                  <a:pt x="3950625" y="536075"/>
                </a:lnTo>
                <a:lnTo>
                  <a:pt x="3950625" y="543094"/>
                </a:lnTo>
                <a:cubicBezTo>
                  <a:pt x="3950625" y="544179"/>
                  <a:pt x="3950625" y="544179"/>
                  <a:pt x="3950625" y="544179"/>
                </a:cubicBezTo>
                <a:cubicBezTo>
                  <a:pt x="3962188" y="549969"/>
                  <a:pt x="3962188" y="549969"/>
                  <a:pt x="3962188" y="549969"/>
                </a:cubicBezTo>
                <a:cubicBezTo>
                  <a:pt x="3959297" y="552863"/>
                  <a:pt x="3959297" y="552863"/>
                  <a:pt x="3959297" y="552863"/>
                </a:cubicBezTo>
                <a:cubicBezTo>
                  <a:pt x="3933281" y="549969"/>
                  <a:pt x="3933281" y="549969"/>
                  <a:pt x="3933281" y="549969"/>
                </a:cubicBezTo>
                <a:cubicBezTo>
                  <a:pt x="3921718" y="549969"/>
                  <a:pt x="3927500" y="555758"/>
                  <a:pt x="3927500" y="561547"/>
                </a:cubicBezTo>
                <a:cubicBezTo>
                  <a:pt x="3918828" y="558652"/>
                  <a:pt x="3918828" y="558652"/>
                  <a:pt x="3918828" y="558652"/>
                </a:cubicBezTo>
                <a:cubicBezTo>
                  <a:pt x="3915937" y="558652"/>
                  <a:pt x="3915937" y="558652"/>
                  <a:pt x="3915937" y="558652"/>
                </a:cubicBezTo>
                <a:cubicBezTo>
                  <a:pt x="3892811" y="564441"/>
                  <a:pt x="3892811" y="564441"/>
                  <a:pt x="3892811" y="564441"/>
                </a:cubicBezTo>
                <a:cubicBezTo>
                  <a:pt x="3892811" y="564441"/>
                  <a:pt x="3887030" y="567336"/>
                  <a:pt x="3895702" y="567336"/>
                </a:cubicBezTo>
                <a:cubicBezTo>
                  <a:pt x="3889920" y="567336"/>
                  <a:pt x="3889920" y="578914"/>
                  <a:pt x="3887030" y="564441"/>
                </a:cubicBezTo>
                <a:cubicBezTo>
                  <a:pt x="3881248" y="564441"/>
                  <a:pt x="3878358" y="564441"/>
                  <a:pt x="3878358" y="573125"/>
                </a:cubicBezTo>
                <a:cubicBezTo>
                  <a:pt x="3869686" y="570231"/>
                  <a:pt x="3869686" y="570231"/>
                  <a:pt x="3869686" y="570231"/>
                </a:cubicBezTo>
                <a:cubicBezTo>
                  <a:pt x="3866795" y="576020"/>
                  <a:pt x="3866795" y="576020"/>
                  <a:pt x="3866795" y="576020"/>
                </a:cubicBezTo>
                <a:cubicBezTo>
                  <a:pt x="3861014" y="573125"/>
                  <a:pt x="3861014" y="573125"/>
                  <a:pt x="3861014" y="573125"/>
                </a:cubicBezTo>
                <a:cubicBezTo>
                  <a:pt x="3858123" y="578914"/>
                  <a:pt x="3846560" y="576020"/>
                  <a:pt x="3852342" y="587598"/>
                </a:cubicBezTo>
                <a:cubicBezTo>
                  <a:pt x="3846560" y="584703"/>
                  <a:pt x="3846560" y="584703"/>
                  <a:pt x="3846560" y="584703"/>
                </a:cubicBezTo>
                <a:cubicBezTo>
                  <a:pt x="3846560" y="578914"/>
                  <a:pt x="3846560" y="578914"/>
                  <a:pt x="3846560" y="578914"/>
                </a:cubicBezTo>
                <a:cubicBezTo>
                  <a:pt x="3840779" y="576020"/>
                  <a:pt x="3843670" y="570231"/>
                  <a:pt x="3826326" y="581809"/>
                </a:cubicBezTo>
                <a:cubicBezTo>
                  <a:pt x="3823435" y="587598"/>
                  <a:pt x="3823435" y="587598"/>
                  <a:pt x="3823435" y="587598"/>
                </a:cubicBezTo>
                <a:cubicBezTo>
                  <a:pt x="3817653" y="581809"/>
                  <a:pt x="3817653" y="581809"/>
                  <a:pt x="3817653" y="581809"/>
                </a:cubicBezTo>
                <a:cubicBezTo>
                  <a:pt x="3820544" y="581809"/>
                  <a:pt x="3806090" y="584703"/>
                  <a:pt x="3820544" y="573125"/>
                </a:cubicBezTo>
                <a:cubicBezTo>
                  <a:pt x="3806090" y="573125"/>
                  <a:pt x="3806090" y="573125"/>
                  <a:pt x="3806090" y="573125"/>
                </a:cubicBezTo>
                <a:cubicBezTo>
                  <a:pt x="3811872" y="587598"/>
                  <a:pt x="3811872" y="587598"/>
                  <a:pt x="3811872" y="587598"/>
                </a:cubicBezTo>
                <a:cubicBezTo>
                  <a:pt x="3803200" y="590493"/>
                  <a:pt x="3803200" y="590493"/>
                  <a:pt x="3803200" y="590493"/>
                </a:cubicBezTo>
                <a:cubicBezTo>
                  <a:pt x="3782965" y="590493"/>
                  <a:pt x="3782965" y="590493"/>
                  <a:pt x="3782965" y="590493"/>
                </a:cubicBezTo>
                <a:cubicBezTo>
                  <a:pt x="3782965" y="599176"/>
                  <a:pt x="3771402" y="602071"/>
                  <a:pt x="3762730" y="599176"/>
                </a:cubicBezTo>
                <a:cubicBezTo>
                  <a:pt x="3742496" y="604965"/>
                  <a:pt x="3742496" y="604965"/>
                  <a:pt x="3742496" y="604965"/>
                </a:cubicBezTo>
                <a:cubicBezTo>
                  <a:pt x="3733824" y="607860"/>
                  <a:pt x="3736714" y="622333"/>
                  <a:pt x="3716479" y="625227"/>
                </a:cubicBezTo>
                <a:cubicBezTo>
                  <a:pt x="3725151" y="631017"/>
                  <a:pt x="3725151" y="631017"/>
                  <a:pt x="3725151" y="631017"/>
                </a:cubicBezTo>
                <a:cubicBezTo>
                  <a:pt x="3690463" y="657068"/>
                  <a:pt x="3690463" y="657068"/>
                  <a:pt x="3690463" y="657068"/>
                </a:cubicBezTo>
                <a:cubicBezTo>
                  <a:pt x="3687572" y="659962"/>
                  <a:pt x="3670228" y="677330"/>
                  <a:pt x="3681791" y="674435"/>
                </a:cubicBezTo>
                <a:cubicBezTo>
                  <a:pt x="3681791" y="674435"/>
                  <a:pt x="3676010" y="680224"/>
                  <a:pt x="3687572" y="674435"/>
                </a:cubicBezTo>
                <a:cubicBezTo>
                  <a:pt x="3690463" y="668646"/>
                  <a:pt x="3690463" y="668646"/>
                  <a:pt x="3690463" y="668646"/>
                </a:cubicBezTo>
                <a:cubicBezTo>
                  <a:pt x="3699135" y="686013"/>
                  <a:pt x="3699135" y="686013"/>
                  <a:pt x="3699135" y="686013"/>
                </a:cubicBezTo>
                <a:cubicBezTo>
                  <a:pt x="3710698" y="686013"/>
                  <a:pt x="3710698" y="686013"/>
                  <a:pt x="3710698" y="686013"/>
                </a:cubicBezTo>
                <a:cubicBezTo>
                  <a:pt x="3713588" y="683119"/>
                  <a:pt x="3713588" y="683119"/>
                  <a:pt x="3713588" y="683119"/>
                </a:cubicBezTo>
                <a:cubicBezTo>
                  <a:pt x="3704916" y="680224"/>
                  <a:pt x="3704916" y="680224"/>
                  <a:pt x="3704916" y="680224"/>
                </a:cubicBezTo>
                <a:cubicBezTo>
                  <a:pt x="3725151" y="671541"/>
                  <a:pt x="3725151" y="671541"/>
                  <a:pt x="3725151" y="671541"/>
                </a:cubicBezTo>
                <a:cubicBezTo>
                  <a:pt x="3728042" y="674435"/>
                  <a:pt x="3728042" y="674435"/>
                  <a:pt x="3728042" y="674435"/>
                </a:cubicBezTo>
                <a:lnTo>
                  <a:pt x="3731717" y="671982"/>
                </a:lnTo>
                <a:lnTo>
                  <a:pt x="3732740" y="672264"/>
                </a:lnTo>
                <a:lnTo>
                  <a:pt x="3733817" y="670580"/>
                </a:lnTo>
                <a:lnTo>
                  <a:pt x="3735630" y="669370"/>
                </a:lnTo>
                <a:cubicBezTo>
                  <a:pt x="3736714" y="668646"/>
                  <a:pt x="3736714" y="668646"/>
                  <a:pt x="3736714" y="668646"/>
                </a:cubicBezTo>
                <a:cubicBezTo>
                  <a:pt x="3735991" y="667922"/>
                  <a:pt x="3735269" y="668465"/>
                  <a:pt x="3734592" y="669370"/>
                </a:cubicBezTo>
                <a:lnTo>
                  <a:pt x="3733817" y="670580"/>
                </a:lnTo>
                <a:lnTo>
                  <a:pt x="3731717" y="671982"/>
                </a:lnTo>
                <a:lnTo>
                  <a:pt x="3731430" y="671902"/>
                </a:lnTo>
                <a:cubicBezTo>
                  <a:pt x="3731114" y="670636"/>
                  <a:pt x="3730933" y="667922"/>
                  <a:pt x="3730933" y="662857"/>
                </a:cubicBezTo>
                <a:cubicBezTo>
                  <a:pt x="3742496" y="668646"/>
                  <a:pt x="3742496" y="668646"/>
                  <a:pt x="3742496" y="668646"/>
                </a:cubicBezTo>
                <a:cubicBezTo>
                  <a:pt x="3759840" y="668646"/>
                  <a:pt x="3759840" y="668646"/>
                  <a:pt x="3759840" y="668646"/>
                </a:cubicBezTo>
                <a:cubicBezTo>
                  <a:pt x="3765621" y="665751"/>
                  <a:pt x="3765621" y="665751"/>
                  <a:pt x="3765621" y="665751"/>
                </a:cubicBezTo>
                <a:cubicBezTo>
                  <a:pt x="3782965" y="659962"/>
                  <a:pt x="3782965" y="659962"/>
                  <a:pt x="3782965" y="659962"/>
                </a:cubicBezTo>
                <a:cubicBezTo>
                  <a:pt x="3780074" y="668646"/>
                  <a:pt x="3780074" y="668646"/>
                  <a:pt x="3780074" y="668646"/>
                </a:cubicBezTo>
                <a:cubicBezTo>
                  <a:pt x="3785856" y="671541"/>
                  <a:pt x="3785856" y="671541"/>
                  <a:pt x="3785856" y="671541"/>
                </a:cubicBezTo>
                <a:cubicBezTo>
                  <a:pt x="3823435" y="665751"/>
                  <a:pt x="3823435" y="665751"/>
                  <a:pt x="3823435" y="665751"/>
                </a:cubicBezTo>
                <a:cubicBezTo>
                  <a:pt x="3875467" y="654173"/>
                  <a:pt x="3875467" y="654173"/>
                  <a:pt x="3875467" y="654173"/>
                </a:cubicBezTo>
                <a:cubicBezTo>
                  <a:pt x="3895702" y="648384"/>
                  <a:pt x="3895702" y="648384"/>
                  <a:pt x="3895702" y="648384"/>
                </a:cubicBezTo>
                <a:cubicBezTo>
                  <a:pt x="3898592" y="648384"/>
                  <a:pt x="3898592" y="648384"/>
                  <a:pt x="3898592" y="648384"/>
                </a:cubicBezTo>
                <a:cubicBezTo>
                  <a:pt x="3907265" y="642595"/>
                  <a:pt x="3907265" y="642595"/>
                  <a:pt x="3907265" y="642595"/>
                </a:cubicBezTo>
                <a:cubicBezTo>
                  <a:pt x="3887030" y="639700"/>
                  <a:pt x="3887030" y="639700"/>
                  <a:pt x="3887030" y="639700"/>
                </a:cubicBezTo>
                <a:cubicBezTo>
                  <a:pt x="3898592" y="636806"/>
                  <a:pt x="3898592" y="636806"/>
                  <a:pt x="3898592" y="636806"/>
                </a:cubicBezTo>
                <a:cubicBezTo>
                  <a:pt x="3904374" y="633911"/>
                  <a:pt x="3904374" y="633911"/>
                  <a:pt x="3904374" y="633911"/>
                </a:cubicBezTo>
                <a:cubicBezTo>
                  <a:pt x="3930390" y="628122"/>
                  <a:pt x="3930390" y="628122"/>
                  <a:pt x="3930390" y="628122"/>
                </a:cubicBezTo>
                <a:cubicBezTo>
                  <a:pt x="3933281" y="622333"/>
                  <a:pt x="3933281" y="622333"/>
                  <a:pt x="3933281" y="622333"/>
                </a:cubicBezTo>
                <a:cubicBezTo>
                  <a:pt x="3947734" y="625227"/>
                  <a:pt x="3947734" y="625227"/>
                  <a:pt x="3947734" y="625227"/>
                </a:cubicBezTo>
                <a:cubicBezTo>
                  <a:pt x="3953516" y="625227"/>
                  <a:pt x="3953516" y="625227"/>
                  <a:pt x="3953516" y="625227"/>
                </a:cubicBezTo>
                <a:cubicBezTo>
                  <a:pt x="3959297" y="619438"/>
                  <a:pt x="3959297" y="619438"/>
                  <a:pt x="3959297" y="619438"/>
                </a:cubicBezTo>
                <a:cubicBezTo>
                  <a:pt x="3976641" y="616544"/>
                  <a:pt x="3976641" y="616544"/>
                  <a:pt x="3976641" y="616544"/>
                </a:cubicBezTo>
                <a:cubicBezTo>
                  <a:pt x="3973750" y="610755"/>
                  <a:pt x="3973750" y="610755"/>
                  <a:pt x="3973750" y="610755"/>
                </a:cubicBezTo>
                <a:cubicBezTo>
                  <a:pt x="3979532" y="610755"/>
                  <a:pt x="3979532" y="610755"/>
                  <a:pt x="3979532" y="610755"/>
                </a:cubicBezTo>
                <a:cubicBezTo>
                  <a:pt x="3988204" y="616544"/>
                  <a:pt x="3988204" y="616544"/>
                  <a:pt x="3988204" y="616544"/>
                </a:cubicBezTo>
                <a:cubicBezTo>
                  <a:pt x="4008439" y="607860"/>
                  <a:pt x="4008439" y="607860"/>
                  <a:pt x="4008439" y="607860"/>
                </a:cubicBezTo>
                <a:cubicBezTo>
                  <a:pt x="4014220" y="607860"/>
                  <a:pt x="4014220" y="607860"/>
                  <a:pt x="4014220" y="607860"/>
                </a:cubicBezTo>
                <a:cubicBezTo>
                  <a:pt x="4011330" y="610755"/>
                  <a:pt x="4011330" y="610755"/>
                  <a:pt x="4011330" y="610755"/>
                </a:cubicBezTo>
                <a:cubicBezTo>
                  <a:pt x="4020002" y="613649"/>
                  <a:pt x="4020002" y="613649"/>
                  <a:pt x="4020002" y="613649"/>
                </a:cubicBezTo>
                <a:cubicBezTo>
                  <a:pt x="4048908" y="599176"/>
                  <a:pt x="4048908" y="599176"/>
                  <a:pt x="4048908" y="599176"/>
                </a:cubicBezTo>
                <a:cubicBezTo>
                  <a:pt x="4057580" y="604965"/>
                  <a:pt x="4057580" y="604965"/>
                  <a:pt x="4057580" y="604965"/>
                </a:cubicBezTo>
                <a:cubicBezTo>
                  <a:pt x="4069143" y="602071"/>
                  <a:pt x="4069143" y="602071"/>
                  <a:pt x="4069143" y="602071"/>
                </a:cubicBezTo>
                <a:cubicBezTo>
                  <a:pt x="4072034" y="596282"/>
                  <a:pt x="4072034" y="596282"/>
                  <a:pt x="4072034" y="596282"/>
                </a:cubicBezTo>
                <a:cubicBezTo>
                  <a:pt x="4089378" y="587598"/>
                  <a:pt x="4089378" y="587598"/>
                  <a:pt x="4089378" y="587598"/>
                </a:cubicBezTo>
                <a:cubicBezTo>
                  <a:pt x="4112504" y="587598"/>
                  <a:pt x="4112504" y="587598"/>
                  <a:pt x="4112504" y="587598"/>
                </a:cubicBezTo>
                <a:cubicBezTo>
                  <a:pt x="4089378" y="596282"/>
                  <a:pt x="4089378" y="596282"/>
                  <a:pt x="4089378" y="596282"/>
                </a:cubicBezTo>
                <a:cubicBezTo>
                  <a:pt x="4077815" y="602071"/>
                  <a:pt x="4092269" y="578914"/>
                  <a:pt x="4074924" y="602071"/>
                </a:cubicBezTo>
                <a:cubicBezTo>
                  <a:pt x="4077815" y="604965"/>
                  <a:pt x="4077815" y="604965"/>
                  <a:pt x="4077815" y="604965"/>
                </a:cubicBezTo>
                <a:cubicBezTo>
                  <a:pt x="4066252" y="610755"/>
                  <a:pt x="4066252" y="610755"/>
                  <a:pt x="4066252" y="610755"/>
                </a:cubicBezTo>
                <a:cubicBezTo>
                  <a:pt x="4074924" y="613649"/>
                  <a:pt x="4074924" y="613649"/>
                  <a:pt x="4074924" y="613649"/>
                </a:cubicBezTo>
                <a:cubicBezTo>
                  <a:pt x="4087933" y="610755"/>
                  <a:pt x="4094437" y="609307"/>
                  <a:pt x="4097689" y="608584"/>
                </a:cubicBezTo>
                <a:lnTo>
                  <a:pt x="4099568" y="608166"/>
                </a:lnTo>
                <a:lnTo>
                  <a:pt x="4089378" y="619438"/>
                </a:lnTo>
                <a:cubicBezTo>
                  <a:pt x="4069143" y="616544"/>
                  <a:pt x="4069143" y="616544"/>
                  <a:pt x="4069143" y="616544"/>
                </a:cubicBezTo>
                <a:cubicBezTo>
                  <a:pt x="4063362" y="622333"/>
                  <a:pt x="4054690" y="607860"/>
                  <a:pt x="4060471" y="622333"/>
                </a:cubicBezTo>
                <a:cubicBezTo>
                  <a:pt x="4054690" y="616544"/>
                  <a:pt x="4054690" y="616544"/>
                  <a:pt x="4054690" y="616544"/>
                </a:cubicBezTo>
                <a:cubicBezTo>
                  <a:pt x="4051799" y="622333"/>
                  <a:pt x="4051799" y="622333"/>
                  <a:pt x="4051799" y="622333"/>
                </a:cubicBezTo>
                <a:cubicBezTo>
                  <a:pt x="4037346" y="619438"/>
                  <a:pt x="4037346" y="619438"/>
                  <a:pt x="4037346" y="619438"/>
                </a:cubicBezTo>
                <a:cubicBezTo>
                  <a:pt x="4008439" y="628122"/>
                  <a:pt x="4008439" y="628122"/>
                  <a:pt x="4008439" y="628122"/>
                </a:cubicBezTo>
                <a:cubicBezTo>
                  <a:pt x="3996876" y="633911"/>
                  <a:pt x="3996876" y="633911"/>
                  <a:pt x="3996876" y="633911"/>
                </a:cubicBezTo>
                <a:cubicBezTo>
                  <a:pt x="3988204" y="633911"/>
                  <a:pt x="3988204" y="633911"/>
                  <a:pt x="3988204" y="633911"/>
                </a:cubicBezTo>
                <a:cubicBezTo>
                  <a:pt x="3947734" y="645489"/>
                  <a:pt x="3947734" y="645489"/>
                  <a:pt x="3947734" y="645489"/>
                </a:cubicBezTo>
                <a:cubicBezTo>
                  <a:pt x="3941953" y="645489"/>
                  <a:pt x="3941953" y="645489"/>
                  <a:pt x="3941953" y="645489"/>
                </a:cubicBezTo>
                <a:cubicBezTo>
                  <a:pt x="3936172" y="645489"/>
                  <a:pt x="3936172" y="645489"/>
                  <a:pt x="3936172" y="645489"/>
                </a:cubicBezTo>
                <a:cubicBezTo>
                  <a:pt x="3927500" y="648384"/>
                  <a:pt x="3927500" y="648384"/>
                  <a:pt x="3927500" y="648384"/>
                </a:cubicBezTo>
                <a:cubicBezTo>
                  <a:pt x="3924609" y="654173"/>
                  <a:pt x="3924609" y="654173"/>
                  <a:pt x="3924609" y="654173"/>
                </a:cubicBezTo>
                <a:cubicBezTo>
                  <a:pt x="3930390" y="654173"/>
                  <a:pt x="3930390" y="654173"/>
                  <a:pt x="3930390" y="654173"/>
                </a:cubicBezTo>
                <a:cubicBezTo>
                  <a:pt x="3887030" y="662857"/>
                  <a:pt x="3887030" y="662857"/>
                  <a:pt x="3887030" y="662857"/>
                </a:cubicBezTo>
                <a:cubicBezTo>
                  <a:pt x="3889920" y="665751"/>
                  <a:pt x="3889920" y="665751"/>
                  <a:pt x="3889920" y="665751"/>
                </a:cubicBezTo>
                <a:cubicBezTo>
                  <a:pt x="3884139" y="657068"/>
                  <a:pt x="3875467" y="668646"/>
                  <a:pt x="3858123" y="668646"/>
                </a:cubicBezTo>
                <a:cubicBezTo>
                  <a:pt x="3834998" y="668646"/>
                  <a:pt x="3834998" y="668646"/>
                  <a:pt x="3834998" y="668646"/>
                </a:cubicBezTo>
                <a:cubicBezTo>
                  <a:pt x="3780074" y="680224"/>
                  <a:pt x="3780074" y="680224"/>
                  <a:pt x="3780074" y="680224"/>
                </a:cubicBezTo>
                <a:cubicBezTo>
                  <a:pt x="3751168" y="688908"/>
                  <a:pt x="3751168" y="688908"/>
                  <a:pt x="3751168" y="688908"/>
                </a:cubicBezTo>
                <a:cubicBezTo>
                  <a:pt x="3762730" y="677330"/>
                  <a:pt x="3730933" y="688908"/>
                  <a:pt x="3759840" y="677330"/>
                </a:cubicBezTo>
                <a:cubicBezTo>
                  <a:pt x="3756949" y="674435"/>
                  <a:pt x="3756949" y="674435"/>
                  <a:pt x="3756949" y="674435"/>
                </a:cubicBezTo>
                <a:cubicBezTo>
                  <a:pt x="3748277" y="677330"/>
                  <a:pt x="3748277" y="677330"/>
                  <a:pt x="3748277" y="677330"/>
                </a:cubicBezTo>
                <a:cubicBezTo>
                  <a:pt x="3742496" y="680224"/>
                  <a:pt x="3742496" y="680224"/>
                  <a:pt x="3742496" y="680224"/>
                </a:cubicBezTo>
                <a:cubicBezTo>
                  <a:pt x="3745386" y="683119"/>
                  <a:pt x="3745386" y="683119"/>
                  <a:pt x="3745386" y="683119"/>
                </a:cubicBezTo>
                <a:cubicBezTo>
                  <a:pt x="3745386" y="688908"/>
                  <a:pt x="3745386" y="688908"/>
                  <a:pt x="3745386" y="688908"/>
                </a:cubicBezTo>
                <a:cubicBezTo>
                  <a:pt x="3728042" y="694697"/>
                  <a:pt x="3728042" y="694697"/>
                  <a:pt x="3728042" y="694697"/>
                </a:cubicBezTo>
                <a:cubicBezTo>
                  <a:pt x="3713588" y="694697"/>
                  <a:pt x="3713588" y="694697"/>
                  <a:pt x="3713588" y="694697"/>
                </a:cubicBezTo>
                <a:cubicBezTo>
                  <a:pt x="3704916" y="700486"/>
                  <a:pt x="3693354" y="712065"/>
                  <a:pt x="3690463" y="712065"/>
                </a:cubicBezTo>
                <a:cubicBezTo>
                  <a:pt x="3693354" y="703381"/>
                  <a:pt x="3693354" y="703381"/>
                  <a:pt x="3693354" y="703381"/>
                </a:cubicBezTo>
                <a:cubicBezTo>
                  <a:pt x="3684682" y="700486"/>
                  <a:pt x="3684682" y="700486"/>
                  <a:pt x="3684682" y="700486"/>
                </a:cubicBezTo>
                <a:cubicBezTo>
                  <a:pt x="3658666" y="709170"/>
                  <a:pt x="3658666" y="709170"/>
                  <a:pt x="3658666" y="709170"/>
                </a:cubicBezTo>
                <a:cubicBezTo>
                  <a:pt x="3652884" y="712065"/>
                  <a:pt x="3652884" y="712065"/>
                  <a:pt x="3652884" y="712065"/>
                </a:cubicBezTo>
                <a:cubicBezTo>
                  <a:pt x="3655775" y="714959"/>
                  <a:pt x="3655775" y="714959"/>
                  <a:pt x="3655775" y="714959"/>
                </a:cubicBezTo>
                <a:cubicBezTo>
                  <a:pt x="3629759" y="717854"/>
                  <a:pt x="3629759" y="717854"/>
                  <a:pt x="3629759" y="717854"/>
                </a:cubicBezTo>
                <a:cubicBezTo>
                  <a:pt x="3621086" y="729432"/>
                  <a:pt x="3621086" y="729432"/>
                  <a:pt x="3621086" y="729432"/>
                </a:cubicBezTo>
                <a:cubicBezTo>
                  <a:pt x="3632649" y="729432"/>
                  <a:pt x="3632649" y="729432"/>
                  <a:pt x="3632649" y="729432"/>
                </a:cubicBezTo>
                <a:cubicBezTo>
                  <a:pt x="3635540" y="729432"/>
                  <a:pt x="3635540" y="729432"/>
                  <a:pt x="3635540" y="729432"/>
                </a:cubicBezTo>
                <a:lnTo>
                  <a:pt x="3633387" y="731588"/>
                </a:lnTo>
                <a:lnTo>
                  <a:pt x="3606633" y="743905"/>
                </a:lnTo>
                <a:cubicBezTo>
                  <a:pt x="3606633" y="749694"/>
                  <a:pt x="3606633" y="749694"/>
                  <a:pt x="3606633" y="749694"/>
                </a:cubicBezTo>
                <a:cubicBezTo>
                  <a:pt x="3626868" y="761272"/>
                  <a:pt x="3626868" y="761272"/>
                  <a:pt x="3626868" y="761272"/>
                </a:cubicBezTo>
                <a:cubicBezTo>
                  <a:pt x="3635540" y="761272"/>
                  <a:pt x="3635540" y="761272"/>
                  <a:pt x="3635540" y="761272"/>
                </a:cubicBezTo>
                <a:cubicBezTo>
                  <a:pt x="3635540" y="752589"/>
                  <a:pt x="3635540" y="752589"/>
                  <a:pt x="3635540" y="752589"/>
                </a:cubicBezTo>
                <a:cubicBezTo>
                  <a:pt x="3647103" y="746799"/>
                  <a:pt x="3647103" y="746799"/>
                  <a:pt x="3647103" y="746799"/>
                </a:cubicBezTo>
                <a:cubicBezTo>
                  <a:pt x="3658666" y="749694"/>
                  <a:pt x="3658666" y="749694"/>
                  <a:pt x="3658666" y="749694"/>
                </a:cubicBezTo>
                <a:cubicBezTo>
                  <a:pt x="3661556" y="755483"/>
                  <a:pt x="3661556" y="755483"/>
                  <a:pt x="3661556" y="755483"/>
                </a:cubicBezTo>
                <a:cubicBezTo>
                  <a:pt x="3673119" y="752589"/>
                  <a:pt x="3673119" y="752589"/>
                  <a:pt x="3673119" y="752589"/>
                </a:cubicBezTo>
                <a:cubicBezTo>
                  <a:pt x="3684682" y="741010"/>
                  <a:pt x="3684682" y="741010"/>
                  <a:pt x="3684682" y="741010"/>
                </a:cubicBezTo>
                <a:cubicBezTo>
                  <a:pt x="3664447" y="723643"/>
                  <a:pt x="3664447" y="723643"/>
                  <a:pt x="3664447" y="723643"/>
                </a:cubicBezTo>
                <a:cubicBezTo>
                  <a:pt x="3699135" y="735221"/>
                  <a:pt x="3699135" y="735221"/>
                  <a:pt x="3699135" y="735221"/>
                </a:cubicBezTo>
                <a:cubicBezTo>
                  <a:pt x="3710698" y="729432"/>
                  <a:pt x="3710698" y="729432"/>
                  <a:pt x="3710698" y="729432"/>
                </a:cubicBezTo>
                <a:cubicBezTo>
                  <a:pt x="3722261" y="726537"/>
                  <a:pt x="3722261" y="726537"/>
                  <a:pt x="3722261" y="726537"/>
                </a:cubicBezTo>
                <a:cubicBezTo>
                  <a:pt x="3719370" y="735221"/>
                  <a:pt x="3719370" y="735221"/>
                  <a:pt x="3719370" y="735221"/>
                </a:cubicBezTo>
                <a:cubicBezTo>
                  <a:pt x="3707807" y="732327"/>
                  <a:pt x="3725151" y="746799"/>
                  <a:pt x="3707807" y="735221"/>
                </a:cubicBezTo>
                <a:cubicBezTo>
                  <a:pt x="3707807" y="743905"/>
                  <a:pt x="3687572" y="735221"/>
                  <a:pt x="3710698" y="746799"/>
                </a:cubicBezTo>
                <a:cubicBezTo>
                  <a:pt x="3725151" y="741010"/>
                  <a:pt x="3725151" y="741010"/>
                  <a:pt x="3725151" y="741010"/>
                </a:cubicBezTo>
                <a:cubicBezTo>
                  <a:pt x="3730933" y="743905"/>
                  <a:pt x="3730933" y="743905"/>
                  <a:pt x="3730933" y="743905"/>
                </a:cubicBezTo>
                <a:cubicBezTo>
                  <a:pt x="3771402" y="729432"/>
                  <a:pt x="3771402" y="729432"/>
                  <a:pt x="3771402" y="729432"/>
                </a:cubicBezTo>
                <a:cubicBezTo>
                  <a:pt x="3814763" y="720748"/>
                  <a:pt x="3814763" y="720748"/>
                  <a:pt x="3814763" y="720748"/>
                </a:cubicBezTo>
                <a:cubicBezTo>
                  <a:pt x="3832107" y="717854"/>
                  <a:pt x="3832107" y="717854"/>
                  <a:pt x="3832107" y="717854"/>
                </a:cubicBezTo>
                <a:cubicBezTo>
                  <a:pt x="3829216" y="720748"/>
                  <a:pt x="3823435" y="723643"/>
                  <a:pt x="3832107" y="726537"/>
                </a:cubicBezTo>
                <a:cubicBezTo>
                  <a:pt x="3837888" y="723643"/>
                  <a:pt x="3837888" y="723643"/>
                  <a:pt x="3837888" y="723643"/>
                </a:cubicBezTo>
                <a:cubicBezTo>
                  <a:pt x="3834998" y="717854"/>
                  <a:pt x="3834998" y="717854"/>
                  <a:pt x="3834998" y="717854"/>
                </a:cubicBezTo>
                <a:cubicBezTo>
                  <a:pt x="3855232" y="720748"/>
                  <a:pt x="3855232" y="720748"/>
                  <a:pt x="3855232" y="720748"/>
                </a:cubicBezTo>
                <a:cubicBezTo>
                  <a:pt x="3858123" y="714959"/>
                  <a:pt x="3858123" y="714959"/>
                  <a:pt x="3858123" y="714959"/>
                </a:cubicBezTo>
                <a:cubicBezTo>
                  <a:pt x="3887030" y="709170"/>
                  <a:pt x="3887030" y="709170"/>
                  <a:pt x="3887030" y="709170"/>
                </a:cubicBezTo>
                <a:cubicBezTo>
                  <a:pt x="3910155" y="709170"/>
                  <a:pt x="3910155" y="709170"/>
                  <a:pt x="3910155" y="709170"/>
                </a:cubicBezTo>
                <a:cubicBezTo>
                  <a:pt x="3976641" y="691803"/>
                  <a:pt x="3976641" y="691803"/>
                  <a:pt x="3976641" y="691803"/>
                </a:cubicBezTo>
                <a:cubicBezTo>
                  <a:pt x="3982422" y="688908"/>
                  <a:pt x="3982422" y="688908"/>
                  <a:pt x="3982422" y="688908"/>
                </a:cubicBezTo>
                <a:cubicBezTo>
                  <a:pt x="4011330" y="683119"/>
                  <a:pt x="4011330" y="683119"/>
                  <a:pt x="4011330" y="683119"/>
                </a:cubicBezTo>
                <a:cubicBezTo>
                  <a:pt x="4011330" y="677330"/>
                  <a:pt x="4011330" y="677330"/>
                  <a:pt x="4011330" y="677330"/>
                </a:cubicBezTo>
                <a:cubicBezTo>
                  <a:pt x="4020002" y="671541"/>
                  <a:pt x="4020002" y="671541"/>
                  <a:pt x="4020002" y="671541"/>
                </a:cubicBezTo>
                <a:cubicBezTo>
                  <a:pt x="4022892" y="677330"/>
                  <a:pt x="4022892" y="677330"/>
                  <a:pt x="4022892" y="677330"/>
                </a:cubicBezTo>
                <a:cubicBezTo>
                  <a:pt x="4020002" y="683119"/>
                  <a:pt x="4020002" y="683119"/>
                  <a:pt x="4020002" y="683119"/>
                </a:cubicBezTo>
                <a:cubicBezTo>
                  <a:pt x="3996876" y="688908"/>
                  <a:pt x="3996876" y="688908"/>
                  <a:pt x="3996876" y="688908"/>
                </a:cubicBezTo>
                <a:cubicBezTo>
                  <a:pt x="4017111" y="694697"/>
                  <a:pt x="4017111" y="694697"/>
                  <a:pt x="4017111" y="694697"/>
                </a:cubicBezTo>
                <a:cubicBezTo>
                  <a:pt x="4031564" y="680224"/>
                  <a:pt x="4031564" y="680224"/>
                  <a:pt x="4031564" y="680224"/>
                </a:cubicBezTo>
                <a:cubicBezTo>
                  <a:pt x="4034455" y="688908"/>
                  <a:pt x="4034455" y="688908"/>
                  <a:pt x="4034455" y="688908"/>
                </a:cubicBezTo>
                <a:cubicBezTo>
                  <a:pt x="4051799" y="691803"/>
                  <a:pt x="4051799" y="691803"/>
                  <a:pt x="4051799" y="691803"/>
                </a:cubicBezTo>
                <a:cubicBezTo>
                  <a:pt x="4048908" y="697592"/>
                  <a:pt x="4048908" y="697592"/>
                  <a:pt x="4048908" y="697592"/>
                </a:cubicBezTo>
                <a:cubicBezTo>
                  <a:pt x="4069143" y="700486"/>
                  <a:pt x="4069143" y="700486"/>
                  <a:pt x="4069143" y="700486"/>
                </a:cubicBezTo>
                <a:cubicBezTo>
                  <a:pt x="4100941" y="694697"/>
                  <a:pt x="4100941" y="694697"/>
                  <a:pt x="4100941" y="694697"/>
                </a:cubicBezTo>
                <a:cubicBezTo>
                  <a:pt x="4112504" y="691803"/>
                  <a:pt x="4112504" y="691803"/>
                  <a:pt x="4112504" y="691803"/>
                </a:cubicBezTo>
                <a:cubicBezTo>
                  <a:pt x="4109613" y="688908"/>
                  <a:pt x="4109613" y="688908"/>
                  <a:pt x="4109613" y="688908"/>
                </a:cubicBezTo>
                <a:cubicBezTo>
                  <a:pt x="4113949" y="688908"/>
                  <a:pt x="4116117" y="688908"/>
                  <a:pt x="4117201" y="688908"/>
                </a:cubicBezTo>
                <a:lnTo>
                  <a:pt x="4117961" y="688908"/>
                </a:lnTo>
                <a:lnTo>
                  <a:pt x="4117969" y="689406"/>
                </a:lnTo>
                <a:cubicBezTo>
                  <a:pt x="4118104" y="690174"/>
                  <a:pt x="4118285" y="690355"/>
                  <a:pt x="4118285" y="688908"/>
                </a:cubicBezTo>
                <a:lnTo>
                  <a:pt x="4117961" y="688908"/>
                </a:lnTo>
                <a:lnTo>
                  <a:pt x="4117923" y="686375"/>
                </a:lnTo>
                <a:cubicBezTo>
                  <a:pt x="4118285" y="684566"/>
                  <a:pt x="4119730" y="684566"/>
                  <a:pt x="4124066" y="694697"/>
                </a:cubicBezTo>
                <a:cubicBezTo>
                  <a:pt x="4144301" y="694697"/>
                  <a:pt x="4144301" y="694697"/>
                  <a:pt x="4144301" y="694697"/>
                </a:cubicBezTo>
                <a:cubicBezTo>
                  <a:pt x="4178989" y="691803"/>
                  <a:pt x="4178989" y="691803"/>
                  <a:pt x="4178989" y="691803"/>
                </a:cubicBezTo>
                <a:lnTo>
                  <a:pt x="4196622" y="691803"/>
                </a:lnTo>
                <a:lnTo>
                  <a:pt x="4195972" y="693250"/>
                </a:lnTo>
                <a:cubicBezTo>
                  <a:pt x="4197056" y="693250"/>
                  <a:pt x="4199224" y="691803"/>
                  <a:pt x="4199224" y="691803"/>
                </a:cubicBezTo>
                <a:cubicBezTo>
                  <a:pt x="4199224" y="691803"/>
                  <a:pt x="4199224" y="691803"/>
                  <a:pt x="4196695" y="691803"/>
                </a:cubicBezTo>
                <a:lnTo>
                  <a:pt x="4196622" y="691803"/>
                </a:lnTo>
                <a:lnTo>
                  <a:pt x="4199224" y="686013"/>
                </a:lnTo>
                <a:cubicBezTo>
                  <a:pt x="4207896" y="691803"/>
                  <a:pt x="4207896" y="691803"/>
                  <a:pt x="4207896" y="691803"/>
                </a:cubicBezTo>
                <a:cubicBezTo>
                  <a:pt x="4219459" y="688908"/>
                  <a:pt x="4219459" y="688908"/>
                  <a:pt x="4219459" y="688908"/>
                </a:cubicBezTo>
                <a:cubicBezTo>
                  <a:pt x="4274382" y="694697"/>
                  <a:pt x="4274382" y="694697"/>
                  <a:pt x="4274382" y="694697"/>
                </a:cubicBezTo>
                <a:cubicBezTo>
                  <a:pt x="4297508" y="697592"/>
                  <a:pt x="4297508" y="697592"/>
                  <a:pt x="4297508" y="697592"/>
                </a:cubicBezTo>
                <a:cubicBezTo>
                  <a:pt x="4309070" y="700486"/>
                  <a:pt x="4309070" y="700486"/>
                  <a:pt x="4309070" y="700486"/>
                </a:cubicBezTo>
                <a:cubicBezTo>
                  <a:pt x="4303289" y="703381"/>
                  <a:pt x="4303289" y="703381"/>
                  <a:pt x="4303289" y="703381"/>
                </a:cubicBezTo>
                <a:cubicBezTo>
                  <a:pt x="4303289" y="706275"/>
                  <a:pt x="4300398" y="706275"/>
                  <a:pt x="4311961" y="709170"/>
                </a:cubicBezTo>
                <a:cubicBezTo>
                  <a:pt x="4314852" y="700486"/>
                  <a:pt x="4314852" y="700486"/>
                  <a:pt x="4314852" y="700486"/>
                </a:cubicBezTo>
                <a:cubicBezTo>
                  <a:pt x="4326414" y="706275"/>
                  <a:pt x="4326414" y="706275"/>
                  <a:pt x="4326414" y="706275"/>
                </a:cubicBezTo>
                <a:cubicBezTo>
                  <a:pt x="4323524" y="717854"/>
                  <a:pt x="4323524" y="717854"/>
                  <a:pt x="4323524" y="717854"/>
                </a:cubicBezTo>
                <a:cubicBezTo>
                  <a:pt x="4314852" y="720748"/>
                  <a:pt x="4314852" y="720748"/>
                  <a:pt x="4314852" y="720748"/>
                </a:cubicBezTo>
                <a:cubicBezTo>
                  <a:pt x="4297508" y="741010"/>
                  <a:pt x="4297508" y="741010"/>
                  <a:pt x="4297508" y="741010"/>
                </a:cubicBezTo>
                <a:cubicBezTo>
                  <a:pt x="4239694" y="772851"/>
                  <a:pt x="4239694" y="772851"/>
                  <a:pt x="4239694" y="772851"/>
                </a:cubicBezTo>
                <a:cubicBezTo>
                  <a:pt x="4242584" y="778640"/>
                  <a:pt x="4233912" y="775745"/>
                  <a:pt x="4233912" y="781534"/>
                </a:cubicBezTo>
                <a:cubicBezTo>
                  <a:pt x="4228131" y="775745"/>
                  <a:pt x="4228131" y="775745"/>
                  <a:pt x="4228131" y="775745"/>
                </a:cubicBezTo>
                <a:cubicBezTo>
                  <a:pt x="4207896" y="787323"/>
                  <a:pt x="4207896" y="787323"/>
                  <a:pt x="4207896" y="787323"/>
                </a:cubicBezTo>
                <a:cubicBezTo>
                  <a:pt x="4199224" y="781534"/>
                  <a:pt x="4199224" y="781534"/>
                  <a:pt x="4199224" y="781534"/>
                </a:cubicBezTo>
                <a:cubicBezTo>
                  <a:pt x="4193443" y="787323"/>
                  <a:pt x="4193443" y="787323"/>
                  <a:pt x="4193443" y="787323"/>
                </a:cubicBezTo>
                <a:cubicBezTo>
                  <a:pt x="4199224" y="790218"/>
                  <a:pt x="4199224" y="790218"/>
                  <a:pt x="4199224" y="790218"/>
                </a:cubicBezTo>
                <a:cubicBezTo>
                  <a:pt x="4193443" y="793113"/>
                  <a:pt x="4193443" y="793113"/>
                  <a:pt x="4193443" y="793113"/>
                </a:cubicBezTo>
                <a:cubicBezTo>
                  <a:pt x="4207896" y="796007"/>
                  <a:pt x="4207896" y="796007"/>
                  <a:pt x="4207896" y="796007"/>
                </a:cubicBezTo>
                <a:cubicBezTo>
                  <a:pt x="4239694" y="787323"/>
                  <a:pt x="4239694" y="787323"/>
                  <a:pt x="4239694" y="787323"/>
                </a:cubicBezTo>
                <a:cubicBezTo>
                  <a:pt x="4245475" y="796007"/>
                  <a:pt x="4245475" y="796007"/>
                  <a:pt x="4245475" y="796007"/>
                </a:cubicBezTo>
                <a:cubicBezTo>
                  <a:pt x="4245475" y="798902"/>
                  <a:pt x="4242584" y="801796"/>
                  <a:pt x="4248366" y="804691"/>
                </a:cubicBezTo>
                <a:cubicBezTo>
                  <a:pt x="4257038" y="796007"/>
                  <a:pt x="4257038" y="796007"/>
                  <a:pt x="4257038" y="796007"/>
                </a:cubicBezTo>
                <a:cubicBezTo>
                  <a:pt x="4254147" y="796007"/>
                  <a:pt x="4254147" y="796007"/>
                  <a:pt x="4254147" y="796007"/>
                </a:cubicBezTo>
                <a:cubicBezTo>
                  <a:pt x="4259928" y="790218"/>
                  <a:pt x="4259928" y="790218"/>
                  <a:pt x="4259928" y="790218"/>
                </a:cubicBezTo>
                <a:cubicBezTo>
                  <a:pt x="4262820" y="793113"/>
                  <a:pt x="4262820" y="793113"/>
                  <a:pt x="4262820" y="793113"/>
                </a:cubicBezTo>
                <a:cubicBezTo>
                  <a:pt x="4265710" y="784429"/>
                  <a:pt x="4265710" y="784429"/>
                  <a:pt x="4265710" y="784429"/>
                </a:cubicBezTo>
                <a:cubicBezTo>
                  <a:pt x="4271492" y="790218"/>
                  <a:pt x="4271492" y="790218"/>
                  <a:pt x="4271492" y="790218"/>
                </a:cubicBezTo>
                <a:cubicBezTo>
                  <a:pt x="4271492" y="793113"/>
                  <a:pt x="4271492" y="793113"/>
                  <a:pt x="4271492" y="793113"/>
                </a:cubicBezTo>
                <a:cubicBezTo>
                  <a:pt x="4280164" y="787323"/>
                  <a:pt x="4280164" y="787323"/>
                  <a:pt x="4280164" y="787323"/>
                </a:cubicBezTo>
                <a:cubicBezTo>
                  <a:pt x="4288836" y="790218"/>
                  <a:pt x="4288836" y="790218"/>
                  <a:pt x="4288836" y="790218"/>
                </a:cubicBezTo>
                <a:cubicBezTo>
                  <a:pt x="4285945" y="796007"/>
                  <a:pt x="4285945" y="796007"/>
                  <a:pt x="4285945" y="796007"/>
                </a:cubicBezTo>
                <a:cubicBezTo>
                  <a:pt x="4291726" y="798902"/>
                  <a:pt x="4291726" y="798902"/>
                  <a:pt x="4291726" y="798902"/>
                </a:cubicBezTo>
                <a:cubicBezTo>
                  <a:pt x="4297508" y="798902"/>
                  <a:pt x="4297508" y="798902"/>
                  <a:pt x="4297508" y="798902"/>
                </a:cubicBezTo>
                <a:cubicBezTo>
                  <a:pt x="4291726" y="790218"/>
                  <a:pt x="4291726" y="790218"/>
                  <a:pt x="4291726" y="790218"/>
                </a:cubicBezTo>
                <a:cubicBezTo>
                  <a:pt x="4297508" y="787323"/>
                  <a:pt x="4297508" y="787323"/>
                  <a:pt x="4297508" y="787323"/>
                </a:cubicBezTo>
                <a:cubicBezTo>
                  <a:pt x="4303289" y="796007"/>
                  <a:pt x="4303289" y="796007"/>
                  <a:pt x="4303289" y="796007"/>
                </a:cubicBezTo>
                <a:lnTo>
                  <a:pt x="4308316" y="793490"/>
                </a:lnTo>
                <a:lnTo>
                  <a:pt x="4309070" y="796007"/>
                </a:lnTo>
                <a:cubicBezTo>
                  <a:pt x="4314852" y="796007"/>
                  <a:pt x="4314852" y="796007"/>
                  <a:pt x="4314852" y="796007"/>
                </a:cubicBezTo>
                <a:cubicBezTo>
                  <a:pt x="4320633" y="787323"/>
                  <a:pt x="4320633" y="787323"/>
                  <a:pt x="4320633" y="787323"/>
                </a:cubicBezTo>
                <a:cubicBezTo>
                  <a:pt x="4314852" y="784429"/>
                  <a:pt x="4314852" y="784429"/>
                  <a:pt x="4314852" y="784429"/>
                </a:cubicBezTo>
                <a:cubicBezTo>
                  <a:pt x="4320633" y="778640"/>
                  <a:pt x="4320633" y="778640"/>
                  <a:pt x="4320633" y="778640"/>
                </a:cubicBezTo>
                <a:cubicBezTo>
                  <a:pt x="4352430" y="775745"/>
                  <a:pt x="4352430" y="775745"/>
                  <a:pt x="4352430" y="775745"/>
                </a:cubicBezTo>
                <a:cubicBezTo>
                  <a:pt x="4369774" y="778640"/>
                  <a:pt x="4369774" y="778640"/>
                  <a:pt x="4369774" y="778640"/>
                </a:cubicBezTo>
                <a:cubicBezTo>
                  <a:pt x="4352430" y="781534"/>
                  <a:pt x="4352430" y="781534"/>
                  <a:pt x="4352430" y="781534"/>
                </a:cubicBezTo>
                <a:cubicBezTo>
                  <a:pt x="4355322" y="793113"/>
                  <a:pt x="4355322" y="793113"/>
                  <a:pt x="4355322" y="793113"/>
                </a:cubicBezTo>
                <a:cubicBezTo>
                  <a:pt x="4349540" y="796007"/>
                  <a:pt x="4349540" y="796007"/>
                  <a:pt x="4349540" y="796007"/>
                </a:cubicBezTo>
                <a:cubicBezTo>
                  <a:pt x="4369774" y="801796"/>
                  <a:pt x="4369774" y="801796"/>
                  <a:pt x="4369774" y="801796"/>
                </a:cubicBezTo>
                <a:cubicBezTo>
                  <a:pt x="4378447" y="798902"/>
                  <a:pt x="4378447" y="798902"/>
                  <a:pt x="4378447" y="798902"/>
                </a:cubicBezTo>
                <a:lnTo>
                  <a:pt x="4380175" y="800632"/>
                </a:lnTo>
                <a:lnTo>
                  <a:pt x="4378085" y="803018"/>
                </a:lnTo>
                <a:cubicBezTo>
                  <a:pt x="4375917" y="806681"/>
                  <a:pt x="4383506" y="801796"/>
                  <a:pt x="4381338" y="801796"/>
                </a:cubicBezTo>
                <a:lnTo>
                  <a:pt x="4380175" y="800632"/>
                </a:lnTo>
                <a:lnTo>
                  <a:pt x="4384228" y="796007"/>
                </a:lnTo>
                <a:cubicBezTo>
                  <a:pt x="4390010" y="798902"/>
                  <a:pt x="4390010" y="798902"/>
                  <a:pt x="4390010" y="798902"/>
                </a:cubicBezTo>
                <a:cubicBezTo>
                  <a:pt x="4398682" y="790218"/>
                  <a:pt x="4398682" y="790218"/>
                  <a:pt x="4398682" y="790218"/>
                </a:cubicBezTo>
                <a:cubicBezTo>
                  <a:pt x="4407354" y="787323"/>
                  <a:pt x="4407354" y="787323"/>
                  <a:pt x="4407354" y="787323"/>
                </a:cubicBezTo>
                <a:cubicBezTo>
                  <a:pt x="4410244" y="778640"/>
                  <a:pt x="4410244" y="778640"/>
                  <a:pt x="4410244" y="778640"/>
                </a:cubicBezTo>
                <a:cubicBezTo>
                  <a:pt x="4418916" y="784429"/>
                  <a:pt x="4418916" y="784429"/>
                  <a:pt x="4418916" y="784429"/>
                </a:cubicBezTo>
                <a:cubicBezTo>
                  <a:pt x="4427588" y="778640"/>
                  <a:pt x="4427588" y="778640"/>
                  <a:pt x="4427588" y="778640"/>
                </a:cubicBezTo>
                <a:cubicBezTo>
                  <a:pt x="4430479" y="787323"/>
                  <a:pt x="4430479" y="787323"/>
                  <a:pt x="4430479" y="787323"/>
                </a:cubicBezTo>
                <a:cubicBezTo>
                  <a:pt x="4436260" y="790218"/>
                  <a:pt x="4436260" y="790218"/>
                  <a:pt x="4436260" y="790218"/>
                </a:cubicBezTo>
                <a:cubicBezTo>
                  <a:pt x="4470949" y="781534"/>
                  <a:pt x="4470949" y="781534"/>
                  <a:pt x="4470949" y="781534"/>
                </a:cubicBezTo>
                <a:cubicBezTo>
                  <a:pt x="4485402" y="764167"/>
                  <a:pt x="4485402" y="764167"/>
                  <a:pt x="4485402" y="764167"/>
                </a:cubicBezTo>
                <a:cubicBezTo>
                  <a:pt x="4488293" y="767061"/>
                  <a:pt x="4488293" y="767061"/>
                  <a:pt x="4488293" y="767061"/>
                </a:cubicBezTo>
                <a:cubicBezTo>
                  <a:pt x="4502746" y="758378"/>
                  <a:pt x="4502746" y="758378"/>
                  <a:pt x="4502746" y="758378"/>
                </a:cubicBezTo>
                <a:cubicBezTo>
                  <a:pt x="4496965" y="772851"/>
                  <a:pt x="4496965" y="772851"/>
                  <a:pt x="4496965" y="772851"/>
                </a:cubicBezTo>
                <a:cubicBezTo>
                  <a:pt x="4485402" y="784429"/>
                  <a:pt x="4485402" y="784429"/>
                  <a:pt x="4485402" y="784429"/>
                </a:cubicBezTo>
                <a:cubicBezTo>
                  <a:pt x="4482512" y="781534"/>
                  <a:pt x="4482512" y="781534"/>
                  <a:pt x="4482512" y="781534"/>
                </a:cubicBezTo>
                <a:cubicBezTo>
                  <a:pt x="4479621" y="784429"/>
                  <a:pt x="4479621" y="784429"/>
                  <a:pt x="4479621" y="784429"/>
                </a:cubicBezTo>
                <a:cubicBezTo>
                  <a:pt x="4485402" y="793113"/>
                  <a:pt x="4485402" y="793113"/>
                  <a:pt x="4485402" y="793113"/>
                </a:cubicBezTo>
                <a:cubicBezTo>
                  <a:pt x="4488293" y="787323"/>
                  <a:pt x="4488293" y="787323"/>
                  <a:pt x="4488293" y="787323"/>
                </a:cubicBezTo>
                <a:cubicBezTo>
                  <a:pt x="4499856" y="796007"/>
                  <a:pt x="4499856" y="796007"/>
                  <a:pt x="4499856" y="796007"/>
                </a:cubicBezTo>
                <a:cubicBezTo>
                  <a:pt x="4511418" y="796007"/>
                  <a:pt x="4511418" y="796007"/>
                  <a:pt x="4511418" y="796007"/>
                </a:cubicBezTo>
                <a:cubicBezTo>
                  <a:pt x="4514309" y="801796"/>
                  <a:pt x="4514309" y="801796"/>
                  <a:pt x="4514309" y="801796"/>
                </a:cubicBezTo>
                <a:cubicBezTo>
                  <a:pt x="4514309" y="804691"/>
                  <a:pt x="4514309" y="804691"/>
                  <a:pt x="4514309" y="804691"/>
                </a:cubicBezTo>
                <a:cubicBezTo>
                  <a:pt x="4525872" y="796007"/>
                  <a:pt x="4525872" y="796007"/>
                  <a:pt x="4525872" y="796007"/>
                </a:cubicBezTo>
                <a:cubicBezTo>
                  <a:pt x="4520090" y="804691"/>
                  <a:pt x="4537434" y="790218"/>
                  <a:pt x="4525872" y="801796"/>
                </a:cubicBezTo>
                <a:lnTo>
                  <a:pt x="4533873" y="808206"/>
                </a:lnTo>
                <a:lnTo>
                  <a:pt x="4533222" y="808495"/>
                </a:lnTo>
                <a:lnTo>
                  <a:pt x="4520090" y="813375"/>
                </a:lnTo>
                <a:cubicBezTo>
                  <a:pt x="4522981" y="819164"/>
                  <a:pt x="4522981" y="819164"/>
                  <a:pt x="4522981" y="819164"/>
                </a:cubicBezTo>
                <a:cubicBezTo>
                  <a:pt x="4546106" y="824953"/>
                  <a:pt x="4546106" y="824953"/>
                  <a:pt x="4546106" y="824953"/>
                </a:cubicBezTo>
                <a:cubicBezTo>
                  <a:pt x="4538880" y="832189"/>
                  <a:pt x="4535266" y="835808"/>
                  <a:pt x="4533460" y="837617"/>
                </a:cubicBezTo>
                <a:lnTo>
                  <a:pt x="4533368" y="837709"/>
                </a:lnTo>
                <a:lnTo>
                  <a:pt x="4525872" y="842320"/>
                </a:lnTo>
                <a:cubicBezTo>
                  <a:pt x="4525872" y="845215"/>
                  <a:pt x="4525872" y="845215"/>
                  <a:pt x="4525872" y="845215"/>
                </a:cubicBezTo>
                <a:cubicBezTo>
                  <a:pt x="4540326" y="845215"/>
                  <a:pt x="4540326" y="845215"/>
                  <a:pt x="4540326" y="845215"/>
                </a:cubicBezTo>
                <a:cubicBezTo>
                  <a:pt x="4548998" y="848109"/>
                  <a:pt x="4540326" y="827847"/>
                  <a:pt x="4554778" y="845215"/>
                </a:cubicBezTo>
                <a:cubicBezTo>
                  <a:pt x="4560560" y="842320"/>
                  <a:pt x="4560560" y="842320"/>
                  <a:pt x="4560560" y="842320"/>
                </a:cubicBezTo>
                <a:cubicBezTo>
                  <a:pt x="4566342" y="856793"/>
                  <a:pt x="4566342" y="856793"/>
                  <a:pt x="4566342" y="856793"/>
                </a:cubicBezTo>
                <a:cubicBezTo>
                  <a:pt x="4577904" y="856793"/>
                  <a:pt x="4577904" y="856793"/>
                  <a:pt x="4577904" y="856793"/>
                </a:cubicBezTo>
                <a:cubicBezTo>
                  <a:pt x="4569232" y="862582"/>
                  <a:pt x="4569232" y="862582"/>
                  <a:pt x="4569232" y="862582"/>
                </a:cubicBezTo>
                <a:cubicBezTo>
                  <a:pt x="4569232" y="868371"/>
                  <a:pt x="4569232" y="868371"/>
                  <a:pt x="4569232" y="868371"/>
                </a:cubicBezTo>
                <a:cubicBezTo>
                  <a:pt x="4580795" y="871266"/>
                  <a:pt x="4580795" y="871266"/>
                  <a:pt x="4580795" y="871266"/>
                </a:cubicBezTo>
                <a:cubicBezTo>
                  <a:pt x="4575014" y="882844"/>
                  <a:pt x="4575014" y="882844"/>
                  <a:pt x="4575014" y="882844"/>
                </a:cubicBezTo>
                <a:cubicBezTo>
                  <a:pt x="4592358" y="879950"/>
                  <a:pt x="4592358" y="879950"/>
                  <a:pt x="4592358" y="879950"/>
                </a:cubicBezTo>
                <a:cubicBezTo>
                  <a:pt x="4592358" y="877055"/>
                  <a:pt x="4592358" y="877055"/>
                  <a:pt x="4592358" y="877055"/>
                </a:cubicBezTo>
                <a:cubicBezTo>
                  <a:pt x="4601030" y="877055"/>
                  <a:pt x="4601030" y="877055"/>
                  <a:pt x="4601030" y="877055"/>
                </a:cubicBezTo>
                <a:cubicBezTo>
                  <a:pt x="4603920" y="879950"/>
                  <a:pt x="4603920" y="879950"/>
                  <a:pt x="4603920" y="879950"/>
                </a:cubicBezTo>
                <a:cubicBezTo>
                  <a:pt x="4592358" y="885739"/>
                  <a:pt x="4592358" y="885739"/>
                  <a:pt x="4592358" y="885739"/>
                </a:cubicBezTo>
                <a:cubicBezTo>
                  <a:pt x="4595248" y="888633"/>
                  <a:pt x="4595248" y="888633"/>
                  <a:pt x="4595248" y="888633"/>
                </a:cubicBezTo>
                <a:cubicBezTo>
                  <a:pt x="4586576" y="888633"/>
                  <a:pt x="4586576" y="888633"/>
                  <a:pt x="4586576" y="888633"/>
                </a:cubicBezTo>
                <a:cubicBezTo>
                  <a:pt x="4563451" y="906001"/>
                  <a:pt x="4563451" y="906001"/>
                  <a:pt x="4563451" y="906001"/>
                </a:cubicBezTo>
                <a:cubicBezTo>
                  <a:pt x="4577904" y="908895"/>
                  <a:pt x="4577904" y="908895"/>
                  <a:pt x="4577904" y="908895"/>
                </a:cubicBezTo>
                <a:cubicBezTo>
                  <a:pt x="4603920" y="906001"/>
                  <a:pt x="4603920" y="906001"/>
                  <a:pt x="4603920" y="906001"/>
                </a:cubicBezTo>
                <a:cubicBezTo>
                  <a:pt x="4592358" y="914685"/>
                  <a:pt x="4592358" y="914685"/>
                  <a:pt x="4592358" y="914685"/>
                </a:cubicBezTo>
                <a:cubicBezTo>
                  <a:pt x="4583686" y="914685"/>
                  <a:pt x="4583686" y="914685"/>
                  <a:pt x="4583686" y="914685"/>
                </a:cubicBezTo>
                <a:cubicBezTo>
                  <a:pt x="4575014" y="923368"/>
                  <a:pt x="4601030" y="914685"/>
                  <a:pt x="4580795" y="923368"/>
                </a:cubicBezTo>
                <a:cubicBezTo>
                  <a:pt x="4603920" y="926263"/>
                  <a:pt x="4603920" y="926263"/>
                  <a:pt x="4603920" y="926263"/>
                </a:cubicBezTo>
                <a:cubicBezTo>
                  <a:pt x="4606811" y="926263"/>
                  <a:pt x="4606811" y="926263"/>
                  <a:pt x="4606811" y="926263"/>
                </a:cubicBezTo>
                <a:cubicBezTo>
                  <a:pt x="4621264" y="932052"/>
                  <a:pt x="4621264" y="932052"/>
                  <a:pt x="4621264" y="932052"/>
                </a:cubicBezTo>
                <a:cubicBezTo>
                  <a:pt x="4629936" y="929157"/>
                  <a:pt x="4629936" y="929157"/>
                  <a:pt x="4629936" y="929157"/>
                </a:cubicBezTo>
                <a:cubicBezTo>
                  <a:pt x="4632828" y="934947"/>
                  <a:pt x="4632828" y="934947"/>
                  <a:pt x="4632828" y="934947"/>
                </a:cubicBezTo>
                <a:cubicBezTo>
                  <a:pt x="4621264" y="937841"/>
                  <a:pt x="4621264" y="937841"/>
                  <a:pt x="4621264" y="937841"/>
                </a:cubicBezTo>
                <a:cubicBezTo>
                  <a:pt x="4644390" y="960998"/>
                  <a:pt x="4644390" y="960998"/>
                  <a:pt x="4644390" y="960998"/>
                </a:cubicBezTo>
                <a:cubicBezTo>
                  <a:pt x="4641500" y="966787"/>
                  <a:pt x="4647281" y="960998"/>
                  <a:pt x="4655953" y="960998"/>
                </a:cubicBezTo>
                <a:cubicBezTo>
                  <a:pt x="4653062" y="952314"/>
                  <a:pt x="4653062" y="952314"/>
                  <a:pt x="4653062" y="952314"/>
                </a:cubicBezTo>
                <a:cubicBezTo>
                  <a:pt x="4644390" y="952314"/>
                  <a:pt x="4644390" y="952314"/>
                  <a:pt x="4644390" y="952314"/>
                </a:cubicBezTo>
                <a:cubicBezTo>
                  <a:pt x="4644390" y="949419"/>
                  <a:pt x="4650172" y="949419"/>
                  <a:pt x="4647281" y="946525"/>
                </a:cubicBezTo>
                <a:cubicBezTo>
                  <a:pt x="4641500" y="943630"/>
                  <a:pt x="4641500" y="943630"/>
                  <a:pt x="4641500" y="943630"/>
                </a:cubicBezTo>
                <a:lnTo>
                  <a:pt x="4639091" y="941218"/>
                </a:lnTo>
                <a:lnTo>
                  <a:pt x="4641138" y="938927"/>
                </a:lnTo>
                <a:cubicBezTo>
                  <a:pt x="4642944" y="936394"/>
                  <a:pt x="4645835" y="933499"/>
                  <a:pt x="4653062" y="937841"/>
                </a:cubicBezTo>
                <a:cubicBezTo>
                  <a:pt x="4650172" y="943630"/>
                  <a:pt x="4650172" y="943630"/>
                  <a:pt x="4650172" y="943630"/>
                </a:cubicBezTo>
                <a:cubicBezTo>
                  <a:pt x="4661734" y="960998"/>
                  <a:pt x="4661734" y="960998"/>
                  <a:pt x="4661734" y="960998"/>
                </a:cubicBezTo>
                <a:cubicBezTo>
                  <a:pt x="4661734" y="969681"/>
                  <a:pt x="4661734" y="969681"/>
                  <a:pt x="4661734" y="969681"/>
                </a:cubicBezTo>
                <a:cubicBezTo>
                  <a:pt x="4673297" y="978365"/>
                  <a:pt x="4673297" y="978365"/>
                  <a:pt x="4673297" y="978365"/>
                </a:cubicBezTo>
                <a:cubicBezTo>
                  <a:pt x="4681969" y="978365"/>
                  <a:pt x="4681969" y="978365"/>
                  <a:pt x="4681969" y="978365"/>
                </a:cubicBezTo>
                <a:cubicBezTo>
                  <a:pt x="4676188" y="992838"/>
                  <a:pt x="4676188" y="992838"/>
                  <a:pt x="4676188" y="992838"/>
                </a:cubicBezTo>
                <a:cubicBezTo>
                  <a:pt x="4667516" y="987049"/>
                  <a:pt x="4667516" y="987049"/>
                  <a:pt x="4667516" y="987049"/>
                </a:cubicBezTo>
                <a:cubicBezTo>
                  <a:pt x="4658844" y="989943"/>
                  <a:pt x="4670406" y="975471"/>
                  <a:pt x="4658844" y="992838"/>
                </a:cubicBezTo>
                <a:cubicBezTo>
                  <a:pt x="4664625" y="995733"/>
                  <a:pt x="4664625" y="995733"/>
                  <a:pt x="4664625" y="995733"/>
                </a:cubicBezTo>
                <a:cubicBezTo>
                  <a:pt x="4661734" y="995733"/>
                  <a:pt x="4661734" y="995733"/>
                  <a:pt x="4661734" y="995733"/>
                </a:cubicBezTo>
                <a:cubicBezTo>
                  <a:pt x="4661734" y="992838"/>
                  <a:pt x="4647281" y="1013100"/>
                  <a:pt x="4676188" y="995733"/>
                </a:cubicBezTo>
                <a:cubicBezTo>
                  <a:pt x="4684860" y="998627"/>
                  <a:pt x="4684860" y="998627"/>
                  <a:pt x="4684860" y="998627"/>
                </a:cubicBezTo>
                <a:cubicBezTo>
                  <a:pt x="4693532" y="992838"/>
                  <a:pt x="4693532" y="992838"/>
                  <a:pt x="4693532" y="992838"/>
                </a:cubicBezTo>
                <a:cubicBezTo>
                  <a:pt x="4702204" y="1004416"/>
                  <a:pt x="4702204" y="1004416"/>
                  <a:pt x="4702204" y="1004416"/>
                </a:cubicBezTo>
                <a:cubicBezTo>
                  <a:pt x="4699313" y="1010205"/>
                  <a:pt x="4699313" y="1010205"/>
                  <a:pt x="4699313" y="1010205"/>
                </a:cubicBezTo>
                <a:cubicBezTo>
                  <a:pt x="4702204" y="1015995"/>
                  <a:pt x="4702204" y="1015995"/>
                  <a:pt x="4702204" y="1015995"/>
                </a:cubicBezTo>
                <a:cubicBezTo>
                  <a:pt x="4699313" y="1021784"/>
                  <a:pt x="4699313" y="1021784"/>
                  <a:pt x="4699313" y="1021784"/>
                </a:cubicBezTo>
                <a:cubicBezTo>
                  <a:pt x="4673297" y="1021784"/>
                  <a:pt x="4673297" y="1021784"/>
                  <a:pt x="4673297" y="1021784"/>
                </a:cubicBezTo>
                <a:cubicBezTo>
                  <a:pt x="4673297" y="1027573"/>
                  <a:pt x="4658844" y="1021784"/>
                  <a:pt x="4670406" y="1033362"/>
                </a:cubicBezTo>
                <a:cubicBezTo>
                  <a:pt x="4664625" y="1018889"/>
                  <a:pt x="4664625" y="1018889"/>
                  <a:pt x="4664625" y="1018889"/>
                </a:cubicBezTo>
                <a:cubicBezTo>
                  <a:pt x="4670406" y="1018889"/>
                  <a:pt x="4679078" y="1015995"/>
                  <a:pt x="4673297" y="1007311"/>
                </a:cubicBezTo>
                <a:cubicBezTo>
                  <a:pt x="4650172" y="1004416"/>
                  <a:pt x="4650172" y="1004416"/>
                  <a:pt x="4650172" y="1004416"/>
                </a:cubicBezTo>
                <a:cubicBezTo>
                  <a:pt x="4641500" y="1007311"/>
                  <a:pt x="4641500" y="1007311"/>
                  <a:pt x="4641500" y="1007311"/>
                </a:cubicBezTo>
                <a:lnTo>
                  <a:pt x="4636260" y="1007311"/>
                </a:lnTo>
                <a:lnTo>
                  <a:pt x="4643758" y="1005276"/>
                </a:lnTo>
                <a:cubicBezTo>
                  <a:pt x="4661915" y="1000255"/>
                  <a:pt x="4625601" y="1009482"/>
                  <a:pt x="4629936" y="1007311"/>
                </a:cubicBezTo>
                <a:cubicBezTo>
                  <a:pt x="4629936" y="1007311"/>
                  <a:pt x="4629936" y="1007311"/>
                  <a:pt x="4631382" y="1007311"/>
                </a:cubicBezTo>
                <a:lnTo>
                  <a:pt x="4636260" y="1007311"/>
                </a:lnTo>
                <a:lnTo>
                  <a:pt x="4629699" y="1009092"/>
                </a:lnTo>
                <a:cubicBezTo>
                  <a:pt x="4623206" y="1010839"/>
                  <a:pt x="4614760" y="1013100"/>
                  <a:pt x="4603920" y="1015995"/>
                </a:cubicBezTo>
                <a:cubicBezTo>
                  <a:pt x="4603920" y="1021784"/>
                  <a:pt x="4603920" y="1021784"/>
                  <a:pt x="4603920" y="1021784"/>
                </a:cubicBezTo>
                <a:cubicBezTo>
                  <a:pt x="4624156" y="1027573"/>
                  <a:pt x="4624156" y="1027573"/>
                  <a:pt x="4624156" y="1027573"/>
                </a:cubicBezTo>
                <a:cubicBezTo>
                  <a:pt x="4624156" y="1021784"/>
                  <a:pt x="4624156" y="1021784"/>
                  <a:pt x="4624156" y="1021784"/>
                </a:cubicBezTo>
                <a:cubicBezTo>
                  <a:pt x="4647281" y="1030467"/>
                  <a:pt x="4647281" y="1030467"/>
                  <a:pt x="4647281" y="1030467"/>
                </a:cubicBezTo>
                <a:cubicBezTo>
                  <a:pt x="4658844" y="1021784"/>
                  <a:pt x="4658844" y="1021784"/>
                  <a:pt x="4658844" y="1021784"/>
                </a:cubicBezTo>
                <a:cubicBezTo>
                  <a:pt x="4655953" y="1033362"/>
                  <a:pt x="4655953" y="1033362"/>
                  <a:pt x="4655953" y="1033362"/>
                </a:cubicBezTo>
                <a:cubicBezTo>
                  <a:pt x="4661734" y="1033362"/>
                  <a:pt x="4661734" y="1033362"/>
                  <a:pt x="4661734" y="1033362"/>
                </a:cubicBezTo>
                <a:cubicBezTo>
                  <a:pt x="4661734" y="1039151"/>
                  <a:pt x="4661734" y="1039151"/>
                  <a:pt x="4661734" y="1039151"/>
                </a:cubicBezTo>
                <a:cubicBezTo>
                  <a:pt x="4673297" y="1047835"/>
                  <a:pt x="4673297" y="1047835"/>
                  <a:pt x="4673297" y="1047835"/>
                </a:cubicBezTo>
                <a:cubicBezTo>
                  <a:pt x="4670406" y="1047835"/>
                  <a:pt x="4670406" y="1047835"/>
                  <a:pt x="4670406" y="1047835"/>
                </a:cubicBezTo>
                <a:cubicBezTo>
                  <a:pt x="4676188" y="1053624"/>
                  <a:pt x="4676188" y="1053624"/>
                  <a:pt x="4676188" y="1053624"/>
                </a:cubicBezTo>
                <a:cubicBezTo>
                  <a:pt x="4679078" y="1042046"/>
                  <a:pt x="4679078" y="1042046"/>
                  <a:pt x="4679078" y="1042046"/>
                </a:cubicBezTo>
                <a:cubicBezTo>
                  <a:pt x="4684860" y="1042046"/>
                  <a:pt x="4684860" y="1042046"/>
                  <a:pt x="4684860" y="1042046"/>
                </a:cubicBezTo>
                <a:cubicBezTo>
                  <a:pt x="4687750" y="1056519"/>
                  <a:pt x="4687750" y="1056519"/>
                  <a:pt x="4687750" y="1056519"/>
                </a:cubicBezTo>
                <a:cubicBezTo>
                  <a:pt x="4679078" y="1056519"/>
                  <a:pt x="4679078" y="1056519"/>
                  <a:pt x="4679078" y="1056519"/>
                </a:cubicBezTo>
                <a:cubicBezTo>
                  <a:pt x="4676188" y="1056519"/>
                  <a:pt x="4676188" y="1056519"/>
                  <a:pt x="4676188" y="1056519"/>
                </a:cubicBezTo>
                <a:cubicBezTo>
                  <a:pt x="4673297" y="1068097"/>
                  <a:pt x="4673297" y="1068097"/>
                  <a:pt x="4673297" y="1068097"/>
                </a:cubicBezTo>
                <a:cubicBezTo>
                  <a:pt x="4681969" y="1065202"/>
                  <a:pt x="4681969" y="1065202"/>
                  <a:pt x="4681969" y="1065202"/>
                </a:cubicBezTo>
                <a:cubicBezTo>
                  <a:pt x="4690641" y="1070991"/>
                  <a:pt x="4690641" y="1070991"/>
                  <a:pt x="4690641" y="1070991"/>
                </a:cubicBezTo>
                <a:cubicBezTo>
                  <a:pt x="4681969" y="1073886"/>
                  <a:pt x="4681969" y="1073886"/>
                  <a:pt x="4681969" y="1073886"/>
                </a:cubicBezTo>
                <a:cubicBezTo>
                  <a:pt x="4673297" y="1070991"/>
                  <a:pt x="4673297" y="1070991"/>
                  <a:pt x="4673297" y="1070991"/>
                </a:cubicBezTo>
                <a:cubicBezTo>
                  <a:pt x="4664625" y="1073886"/>
                  <a:pt x="4664625" y="1073886"/>
                  <a:pt x="4664625" y="1073886"/>
                </a:cubicBezTo>
                <a:cubicBezTo>
                  <a:pt x="4661734" y="1076781"/>
                  <a:pt x="4661734" y="1076781"/>
                  <a:pt x="4661734" y="1076781"/>
                </a:cubicBezTo>
                <a:cubicBezTo>
                  <a:pt x="4670406" y="1079675"/>
                  <a:pt x="4655953" y="1076781"/>
                  <a:pt x="4664625" y="1082570"/>
                </a:cubicBezTo>
                <a:cubicBezTo>
                  <a:pt x="4673297" y="1079675"/>
                  <a:pt x="4673297" y="1079675"/>
                  <a:pt x="4673297" y="1079675"/>
                </a:cubicBezTo>
                <a:cubicBezTo>
                  <a:pt x="4676188" y="1082570"/>
                  <a:pt x="4676188" y="1082570"/>
                  <a:pt x="4676188" y="1082570"/>
                </a:cubicBezTo>
                <a:cubicBezTo>
                  <a:pt x="4696422" y="1082570"/>
                  <a:pt x="4676188" y="1059413"/>
                  <a:pt x="4702204" y="1082570"/>
                </a:cubicBezTo>
                <a:cubicBezTo>
                  <a:pt x="4716658" y="1076781"/>
                  <a:pt x="4716658" y="1076781"/>
                  <a:pt x="4716658" y="1076781"/>
                </a:cubicBezTo>
                <a:cubicBezTo>
                  <a:pt x="4722438" y="1068097"/>
                  <a:pt x="4722438" y="1068097"/>
                  <a:pt x="4722438" y="1068097"/>
                </a:cubicBezTo>
                <a:cubicBezTo>
                  <a:pt x="4725330" y="1073886"/>
                  <a:pt x="4725330" y="1073886"/>
                  <a:pt x="4725330" y="1073886"/>
                </a:cubicBezTo>
                <a:cubicBezTo>
                  <a:pt x="4728220" y="1070991"/>
                  <a:pt x="4728220" y="1070991"/>
                  <a:pt x="4728220" y="1070991"/>
                </a:cubicBezTo>
                <a:cubicBezTo>
                  <a:pt x="4734002" y="1073886"/>
                  <a:pt x="4734002" y="1073886"/>
                  <a:pt x="4734002" y="1073886"/>
                </a:cubicBezTo>
                <a:cubicBezTo>
                  <a:pt x="4725330" y="1082570"/>
                  <a:pt x="4725330" y="1082570"/>
                  <a:pt x="4725330" y="1082570"/>
                </a:cubicBezTo>
                <a:cubicBezTo>
                  <a:pt x="4707985" y="1088359"/>
                  <a:pt x="4707985" y="1088359"/>
                  <a:pt x="4707985" y="1088359"/>
                </a:cubicBezTo>
                <a:cubicBezTo>
                  <a:pt x="4722438" y="1091253"/>
                  <a:pt x="4722438" y="1091253"/>
                  <a:pt x="4722438" y="1091253"/>
                </a:cubicBezTo>
                <a:cubicBezTo>
                  <a:pt x="4693532" y="1125988"/>
                  <a:pt x="4693532" y="1125988"/>
                  <a:pt x="4693532" y="1125988"/>
                </a:cubicBezTo>
                <a:cubicBezTo>
                  <a:pt x="4687750" y="1140461"/>
                  <a:pt x="4687750" y="1140461"/>
                  <a:pt x="4687750" y="1140461"/>
                </a:cubicBezTo>
                <a:cubicBezTo>
                  <a:pt x="4684860" y="1137567"/>
                  <a:pt x="4684860" y="1137567"/>
                  <a:pt x="4684860" y="1137567"/>
                </a:cubicBezTo>
                <a:cubicBezTo>
                  <a:pt x="4673297" y="1143356"/>
                  <a:pt x="4673297" y="1143356"/>
                  <a:pt x="4673297" y="1143356"/>
                </a:cubicBezTo>
                <a:lnTo>
                  <a:pt x="4670948" y="1150411"/>
                </a:lnTo>
                <a:lnTo>
                  <a:pt x="4664625" y="1149145"/>
                </a:lnTo>
                <a:cubicBezTo>
                  <a:pt x="4661734" y="1154934"/>
                  <a:pt x="4661734" y="1154934"/>
                  <a:pt x="4661734" y="1154934"/>
                </a:cubicBezTo>
                <a:cubicBezTo>
                  <a:pt x="4653062" y="1152039"/>
                  <a:pt x="4653062" y="1152039"/>
                  <a:pt x="4653062" y="1152039"/>
                </a:cubicBezTo>
                <a:cubicBezTo>
                  <a:pt x="4653062" y="1169407"/>
                  <a:pt x="4653062" y="1169407"/>
                  <a:pt x="4653062" y="1169407"/>
                </a:cubicBezTo>
                <a:cubicBezTo>
                  <a:pt x="4635718" y="1169407"/>
                  <a:pt x="4635718" y="1169407"/>
                  <a:pt x="4635718" y="1169407"/>
                </a:cubicBezTo>
                <a:cubicBezTo>
                  <a:pt x="4641500" y="1178091"/>
                  <a:pt x="4641500" y="1178091"/>
                  <a:pt x="4641500" y="1178091"/>
                </a:cubicBezTo>
                <a:cubicBezTo>
                  <a:pt x="4624156" y="1192563"/>
                  <a:pt x="4624156" y="1192563"/>
                  <a:pt x="4624156" y="1192563"/>
                </a:cubicBezTo>
                <a:cubicBezTo>
                  <a:pt x="4627046" y="1198353"/>
                  <a:pt x="4627046" y="1198353"/>
                  <a:pt x="4627046" y="1198353"/>
                </a:cubicBezTo>
                <a:cubicBezTo>
                  <a:pt x="4632828" y="1195458"/>
                  <a:pt x="4632828" y="1195458"/>
                  <a:pt x="4632828" y="1195458"/>
                </a:cubicBezTo>
                <a:lnTo>
                  <a:pt x="4634851" y="1195458"/>
                </a:lnTo>
                <a:lnTo>
                  <a:pt x="4635718" y="1198353"/>
                </a:lnTo>
                <a:cubicBezTo>
                  <a:pt x="4653062" y="1192563"/>
                  <a:pt x="4653062" y="1192563"/>
                  <a:pt x="4653062" y="1192563"/>
                </a:cubicBezTo>
                <a:cubicBezTo>
                  <a:pt x="4658844" y="1189669"/>
                  <a:pt x="4658844" y="1189669"/>
                  <a:pt x="4658844" y="1189669"/>
                </a:cubicBezTo>
                <a:cubicBezTo>
                  <a:pt x="4664625" y="1198353"/>
                  <a:pt x="4664625" y="1198353"/>
                  <a:pt x="4664625" y="1198353"/>
                </a:cubicBezTo>
                <a:cubicBezTo>
                  <a:pt x="4681969" y="1195458"/>
                  <a:pt x="4681969" y="1195458"/>
                  <a:pt x="4681969" y="1195458"/>
                </a:cubicBezTo>
                <a:cubicBezTo>
                  <a:pt x="4696422" y="1189669"/>
                  <a:pt x="4653062" y="1183880"/>
                  <a:pt x="4693532" y="1186774"/>
                </a:cubicBezTo>
                <a:cubicBezTo>
                  <a:pt x="4696422" y="1189669"/>
                  <a:pt x="4696422" y="1189669"/>
                  <a:pt x="4696422" y="1189669"/>
                </a:cubicBezTo>
                <a:cubicBezTo>
                  <a:pt x="4705094" y="1183880"/>
                  <a:pt x="4705094" y="1183880"/>
                  <a:pt x="4705094" y="1183880"/>
                </a:cubicBezTo>
                <a:cubicBezTo>
                  <a:pt x="4710876" y="1192563"/>
                  <a:pt x="4710876" y="1192563"/>
                  <a:pt x="4710876" y="1192563"/>
                </a:cubicBezTo>
                <a:cubicBezTo>
                  <a:pt x="4705094" y="1195458"/>
                  <a:pt x="4705094" y="1195458"/>
                  <a:pt x="4705094" y="1195458"/>
                </a:cubicBezTo>
                <a:cubicBezTo>
                  <a:pt x="4713766" y="1195458"/>
                  <a:pt x="4713766" y="1195458"/>
                  <a:pt x="4713766" y="1195458"/>
                </a:cubicBezTo>
                <a:cubicBezTo>
                  <a:pt x="4716658" y="1189669"/>
                  <a:pt x="4716658" y="1189669"/>
                  <a:pt x="4716658" y="1189669"/>
                </a:cubicBezTo>
                <a:cubicBezTo>
                  <a:pt x="4725330" y="1180985"/>
                  <a:pt x="4725330" y="1180985"/>
                  <a:pt x="4725330" y="1180985"/>
                </a:cubicBezTo>
                <a:cubicBezTo>
                  <a:pt x="4725330" y="1183880"/>
                  <a:pt x="4725330" y="1183880"/>
                  <a:pt x="4725330" y="1183880"/>
                </a:cubicBezTo>
                <a:cubicBezTo>
                  <a:pt x="4742674" y="1186774"/>
                  <a:pt x="4742674" y="1186774"/>
                  <a:pt x="4742674" y="1186774"/>
                </a:cubicBezTo>
                <a:cubicBezTo>
                  <a:pt x="4762908" y="1198353"/>
                  <a:pt x="4731110" y="1163618"/>
                  <a:pt x="4768690" y="1183880"/>
                </a:cubicBezTo>
                <a:cubicBezTo>
                  <a:pt x="4771580" y="1183880"/>
                  <a:pt x="4774471" y="1186774"/>
                  <a:pt x="4777362" y="1183880"/>
                </a:cubicBezTo>
                <a:cubicBezTo>
                  <a:pt x="4774471" y="1195458"/>
                  <a:pt x="4774471" y="1195458"/>
                  <a:pt x="4774471" y="1195458"/>
                </a:cubicBezTo>
                <a:cubicBezTo>
                  <a:pt x="4768690" y="1195458"/>
                  <a:pt x="4768690" y="1195458"/>
                  <a:pt x="4768690" y="1195458"/>
                </a:cubicBezTo>
                <a:cubicBezTo>
                  <a:pt x="4771580" y="1204142"/>
                  <a:pt x="4771580" y="1204142"/>
                  <a:pt x="4771580" y="1204142"/>
                </a:cubicBezTo>
                <a:cubicBezTo>
                  <a:pt x="4771580" y="1212825"/>
                  <a:pt x="4788924" y="1204142"/>
                  <a:pt x="4780252" y="1215720"/>
                </a:cubicBezTo>
                <a:cubicBezTo>
                  <a:pt x="4771580" y="1209931"/>
                  <a:pt x="4771580" y="1209931"/>
                  <a:pt x="4771580" y="1209931"/>
                </a:cubicBezTo>
                <a:cubicBezTo>
                  <a:pt x="4768690" y="1212825"/>
                  <a:pt x="4768690" y="1212825"/>
                  <a:pt x="4768690" y="1212825"/>
                </a:cubicBezTo>
                <a:cubicBezTo>
                  <a:pt x="4774471" y="1224404"/>
                  <a:pt x="4774471" y="1224404"/>
                  <a:pt x="4774471" y="1224404"/>
                </a:cubicBezTo>
                <a:cubicBezTo>
                  <a:pt x="4788924" y="1224404"/>
                  <a:pt x="4788924" y="1224404"/>
                  <a:pt x="4788924" y="1224404"/>
                </a:cubicBezTo>
                <a:cubicBezTo>
                  <a:pt x="4783143" y="1230193"/>
                  <a:pt x="4783143" y="1230193"/>
                  <a:pt x="4783143" y="1230193"/>
                </a:cubicBezTo>
                <a:cubicBezTo>
                  <a:pt x="4797596" y="1238877"/>
                  <a:pt x="4797596" y="1238877"/>
                  <a:pt x="4797596" y="1238877"/>
                </a:cubicBezTo>
                <a:cubicBezTo>
                  <a:pt x="4797596" y="1240324"/>
                  <a:pt x="4794705" y="1240324"/>
                  <a:pt x="4793622" y="1240686"/>
                </a:cubicBezTo>
                <a:lnTo>
                  <a:pt x="4796298" y="1242237"/>
                </a:lnTo>
                <a:lnTo>
                  <a:pt x="4791815" y="1241771"/>
                </a:lnTo>
                <a:lnTo>
                  <a:pt x="4782814" y="1250784"/>
                </a:lnTo>
                <a:lnTo>
                  <a:pt x="4782285" y="1250500"/>
                </a:lnTo>
                <a:cubicBezTo>
                  <a:pt x="4780072" y="1249912"/>
                  <a:pt x="4775916" y="1249007"/>
                  <a:pt x="4768690" y="1247560"/>
                </a:cubicBezTo>
                <a:cubicBezTo>
                  <a:pt x="4765799" y="1250455"/>
                  <a:pt x="4765799" y="1250455"/>
                  <a:pt x="4765799" y="1250455"/>
                </a:cubicBezTo>
                <a:lnTo>
                  <a:pt x="4770135" y="1254797"/>
                </a:lnTo>
                <a:lnTo>
                  <a:pt x="4765799" y="1256244"/>
                </a:lnTo>
                <a:lnTo>
                  <a:pt x="4770076" y="1256244"/>
                </a:lnTo>
                <a:lnTo>
                  <a:pt x="4765799" y="1262033"/>
                </a:lnTo>
                <a:cubicBezTo>
                  <a:pt x="4746287" y="1262033"/>
                  <a:pt x="4769051" y="1252264"/>
                  <a:pt x="4762140" y="1253485"/>
                </a:cubicBezTo>
                <a:lnTo>
                  <a:pt x="4749419" y="1257180"/>
                </a:lnTo>
                <a:lnTo>
                  <a:pt x="4749539" y="1256968"/>
                </a:lnTo>
                <a:cubicBezTo>
                  <a:pt x="4747732" y="1257691"/>
                  <a:pt x="4742674" y="1260586"/>
                  <a:pt x="4742674" y="1259139"/>
                </a:cubicBezTo>
                <a:lnTo>
                  <a:pt x="4749419" y="1257180"/>
                </a:lnTo>
                <a:lnTo>
                  <a:pt x="4748771" y="1258324"/>
                </a:lnTo>
                <a:cubicBezTo>
                  <a:pt x="4747009" y="1259862"/>
                  <a:pt x="4743396" y="1262757"/>
                  <a:pt x="4736892" y="1267822"/>
                </a:cubicBezTo>
                <a:cubicBezTo>
                  <a:pt x="4736892" y="1270717"/>
                  <a:pt x="4736892" y="1270717"/>
                  <a:pt x="4736892" y="1270717"/>
                </a:cubicBezTo>
                <a:cubicBezTo>
                  <a:pt x="4745564" y="1267822"/>
                  <a:pt x="4745564" y="1267822"/>
                  <a:pt x="4745564" y="1267822"/>
                </a:cubicBezTo>
                <a:cubicBezTo>
                  <a:pt x="4739783" y="1279401"/>
                  <a:pt x="4739783" y="1279401"/>
                  <a:pt x="4739783" y="1279401"/>
                </a:cubicBezTo>
                <a:cubicBezTo>
                  <a:pt x="4742674" y="1279401"/>
                  <a:pt x="4742674" y="1279401"/>
                  <a:pt x="4742674" y="1279401"/>
                </a:cubicBezTo>
                <a:cubicBezTo>
                  <a:pt x="4722438" y="1288084"/>
                  <a:pt x="4722438" y="1288084"/>
                  <a:pt x="4722438" y="1288084"/>
                </a:cubicBezTo>
                <a:cubicBezTo>
                  <a:pt x="4713766" y="1299663"/>
                  <a:pt x="4713766" y="1299663"/>
                  <a:pt x="4713766" y="1299663"/>
                </a:cubicBezTo>
                <a:cubicBezTo>
                  <a:pt x="4705094" y="1299663"/>
                  <a:pt x="4705094" y="1299663"/>
                  <a:pt x="4705094" y="1299663"/>
                </a:cubicBezTo>
                <a:cubicBezTo>
                  <a:pt x="4702204" y="1293873"/>
                  <a:pt x="4702204" y="1293873"/>
                  <a:pt x="4702204" y="1293873"/>
                </a:cubicBezTo>
                <a:cubicBezTo>
                  <a:pt x="4699313" y="1290979"/>
                  <a:pt x="4699313" y="1290979"/>
                  <a:pt x="4699313" y="1290979"/>
                </a:cubicBezTo>
                <a:lnTo>
                  <a:pt x="4688480" y="1297488"/>
                </a:lnTo>
                <a:lnTo>
                  <a:pt x="4688518" y="1297220"/>
                </a:lnTo>
                <a:cubicBezTo>
                  <a:pt x="4688112" y="1294778"/>
                  <a:pt x="4684860" y="1299663"/>
                  <a:pt x="4684860" y="1299663"/>
                </a:cubicBezTo>
                <a:cubicBezTo>
                  <a:pt x="4684860" y="1299663"/>
                  <a:pt x="4684860" y="1299663"/>
                  <a:pt x="4686667" y="1298577"/>
                </a:cubicBezTo>
                <a:lnTo>
                  <a:pt x="4688480" y="1297488"/>
                </a:lnTo>
                <a:lnTo>
                  <a:pt x="4687750" y="1302557"/>
                </a:lnTo>
                <a:cubicBezTo>
                  <a:pt x="4693532" y="1299663"/>
                  <a:pt x="4693532" y="1299663"/>
                  <a:pt x="4693532" y="1299663"/>
                </a:cubicBezTo>
                <a:cubicBezTo>
                  <a:pt x="4710876" y="1305452"/>
                  <a:pt x="4710876" y="1305452"/>
                  <a:pt x="4710876" y="1305452"/>
                </a:cubicBezTo>
                <a:cubicBezTo>
                  <a:pt x="4705094" y="1311241"/>
                  <a:pt x="4705094" y="1311241"/>
                  <a:pt x="4705094" y="1311241"/>
                </a:cubicBezTo>
                <a:cubicBezTo>
                  <a:pt x="4707985" y="1311241"/>
                  <a:pt x="4713766" y="1305452"/>
                  <a:pt x="4710876" y="1314135"/>
                </a:cubicBezTo>
                <a:cubicBezTo>
                  <a:pt x="4699313" y="1325714"/>
                  <a:pt x="4699313" y="1325714"/>
                  <a:pt x="4699313" y="1325714"/>
                </a:cubicBezTo>
                <a:cubicBezTo>
                  <a:pt x="4699313" y="1319925"/>
                  <a:pt x="4699313" y="1319925"/>
                  <a:pt x="4699313" y="1319925"/>
                </a:cubicBezTo>
                <a:cubicBezTo>
                  <a:pt x="4692087" y="1321372"/>
                  <a:pt x="4688473" y="1322096"/>
                  <a:pt x="4686667" y="1322457"/>
                </a:cubicBezTo>
                <a:lnTo>
                  <a:pt x="4685779" y="1322635"/>
                </a:lnTo>
                <a:lnTo>
                  <a:pt x="4686335" y="1321764"/>
                </a:lnTo>
                <a:lnTo>
                  <a:pt x="4686441" y="1321688"/>
                </a:lnTo>
                <a:cubicBezTo>
                  <a:pt x="4688157" y="1319427"/>
                  <a:pt x="4690415" y="1315537"/>
                  <a:pt x="4688518" y="1318342"/>
                </a:cubicBezTo>
                <a:lnTo>
                  <a:pt x="4686335" y="1321764"/>
                </a:lnTo>
                <a:lnTo>
                  <a:pt x="4684860" y="1322819"/>
                </a:lnTo>
                <a:lnTo>
                  <a:pt x="4685779" y="1322635"/>
                </a:lnTo>
                <a:lnTo>
                  <a:pt x="4681969" y="1328608"/>
                </a:lnTo>
                <a:cubicBezTo>
                  <a:pt x="4676188" y="1328608"/>
                  <a:pt x="4676188" y="1328608"/>
                  <a:pt x="4676188" y="1328608"/>
                </a:cubicBezTo>
                <a:lnTo>
                  <a:pt x="4676188" y="1331141"/>
                </a:lnTo>
                <a:lnTo>
                  <a:pt x="4676188" y="1331141"/>
                </a:lnTo>
                <a:cubicBezTo>
                  <a:pt x="4672936" y="1328970"/>
                  <a:pt x="4676188" y="1336568"/>
                  <a:pt x="4676188" y="1334397"/>
                </a:cubicBezTo>
                <a:cubicBezTo>
                  <a:pt x="4676188" y="1334397"/>
                  <a:pt x="4676188" y="1334397"/>
                  <a:pt x="4676188" y="1333674"/>
                </a:cubicBezTo>
                <a:lnTo>
                  <a:pt x="4676188" y="1331141"/>
                </a:lnTo>
                <a:lnTo>
                  <a:pt x="4681969" y="1337292"/>
                </a:lnTo>
                <a:cubicBezTo>
                  <a:pt x="4681969" y="1343081"/>
                  <a:pt x="4681969" y="1343081"/>
                  <a:pt x="4681969" y="1343081"/>
                </a:cubicBezTo>
                <a:cubicBezTo>
                  <a:pt x="4658844" y="1340187"/>
                  <a:pt x="4658844" y="1340187"/>
                  <a:pt x="4658844" y="1340187"/>
                </a:cubicBezTo>
                <a:cubicBezTo>
                  <a:pt x="4658844" y="1343081"/>
                  <a:pt x="4647281" y="1343081"/>
                  <a:pt x="4653062" y="1340187"/>
                </a:cubicBezTo>
                <a:cubicBezTo>
                  <a:pt x="4664625" y="1334397"/>
                  <a:pt x="4664625" y="1334397"/>
                  <a:pt x="4664625" y="1334397"/>
                </a:cubicBezTo>
                <a:cubicBezTo>
                  <a:pt x="4664625" y="1331503"/>
                  <a:pt x="4664625" y="1331503"/>
                  <a:pt x="4664625" y="1331503"/>
                </a:cubicBezTo>
                <a:cubicBezTo>
                  <a:pt x="4632828" y="1331503"/>
                  <a:pt x="4632828" y="1331503"/>
                  <a:pt x="4632828" y="1331503"/>
                </a:cubicBezTo>
                <a:cubicBezTo>
                  <a:pt x="4621264" y="1340187"/>
                  <a:pt x="4621264" y="1340187"/>
                  <a:pt x="4621264" y="1340187"/>
                </a:cubicBezTo>
                <a:cubicBezTo>
                  <a:pt x="4624156" y="1343081"/>
                  <a:pt x="4595248" y="1343081"/>
                  <a:pt x="4629936" y="1345976"/>
                </a:cubicBezTo>
                <a:cubicBezTo>
                  <a:pt x="4627046" y="1345976"/>
                  <a:pt x="4629936" y="1348870"/>
                  <a:pt x="4627046" y="1348870"/>
                </a:cubicBezTo>
                <a:cubicBezTo>
                  <a:pt x="4612592" y="1345976"/>
                  <a:pt x="4612592" y="1345976"/>
                  <a:pt x="4612592" y="1345976"/>
                </a:cubicBezTo>
                <a:cubicBezTo>
                  <a:pt x="4606811" y="1357554"/>
                  <a:pt x="4606811" y="1357554"/>
                  <a:pt x="4606811" y="1357554"/>
                </a:cubicBezTo>
                <a:cubicBezTo>
                  <a:pt x="4601030" y="1357554"/>
                  <a:pt x="4601030" y="1357554"/>
                  <a:pt x="4601030" y="1357554"/>
                </a:cubicBezTo>
                <a:cubicBezTo>
                  <a:pt x="4554778" y="1386500"/>
                  <a:pt x="4554778" y="1386500"/>
                  <a:pt x="4554778" y="1386500"/>
                </a:cubicBezTo>
                <a:lnTo>
                  <a:pt x="4536368" y="1398022"/>
                </a:lnTo>
                <a:lnTo>
                  <a:pt x="4539241" y="1395907"/>
                </a:lnTo>
                <a:cubicBezTo>
                  <a:pt x="4541771" y="1393736"/>
                  <a:pt x="4540326" y="1393736"/>
                  <a:pt x="4522981" y="1403867"/>
                </a:cubicBezTo>
                <a:cubicBezTo>
                  <a:pt x="4537434" y="1409656"/>
                  <a:pt x="4537434" y="1409656"/>
                  <a:pt x="4537434" y="1409656"/>
                </a:cubicBezTo>
                <a:cubicBezTo>
                  <a:pt x="4540326" y="1409656"/>
                  <a:pt x="4525872" y="1418340"/>
                  <a:pt x="4543216" y="1406762"/>
                </a:cubicBezTo>
                <a:cubicBezTo>
                  <a:pt x="4540326" y="1403867"/>
                  <a:pt x="4540326" y="1403867"/>
                  <a:pt x="4540326" y="1403867"/>
                </a:cubicBezTo>
                <a:cubicBezTo>
                  <a:pt x="4546106" y="1400973"/>
                  <a:pt x="4546106" y="1400973"/>
                  <a:pt x="4546106" y="1400973"/>
                </a:cubicBezTo>
                <a:cubicBezTo>
                  <a:pt x="4548998" y="1403867"/>
                  <a:pt x="4548998" y="1403867"/>
                  <a:pt x="4548998" y="1403867"/>
                </a:cubicBezTo>
                <a:cubicBezTo>
                  <a:pt x="4557670" y="1398078"/>
                  <a:pt x="4557670" y="1398078"/>
                  <a:pt x="4557670" y="1398078"/>
                </a:cubicBezTo>
                <a:cubicBezTo>
                  <a:pt x="4560560" y="1400973"/>
                  <a:pt x="4560560" y="1400973"/>
                  <a:pt x="4560560" y="1400973"/>
                </a:cubicBezTo>
                <a:cubicBezTo>
                  <a:pt x="4557670" y="1398078"/>
                  <a:pt x="4560560" y="1400973"/>
                  <a:pt x="4566342" y="1395183"/>
                </a:cubicBezTo>
                <a:cubicBezTo>
                  <a:pt x="4566342" y="1400973"/>
                  <a:pt x="4566342" y="1400973"/>
                  <a:pt x="4566342" y="1400973"/>
                </a:cubicBezTo>
                <a:cubicBezTo>
                  <a:pt x="4569232" y="1400973"/>
                  <a:pt x="4569232" y="1400973"/>
                  <a:pt x="4569232" y="1400973"/>
                </a:cubicBezTo>
                <a:cubicBezTo>
                  <a:pt x="4572123" y="1398078"/>
                  <a:pt x="4577904" y="1398078"/>
                  <a:pt x="4580795" y="1392289"/>
                </a:cubicBezTo>
                <a:cubicBezTo>
                  <a:pt x="4572123" y="1380711"/>
                  <a:pt x="4569232" y="1398078"/>
                  <a:pt x="4560560" y="1395183"/>
                </a:cubicBezTo>
                <a:cubicBezTo>
                  <a:pt x="4557670" y="1389394"/>
                  <a:pt x="4566342" y="1392289"/>
                  <a:pt x="4560560" y="1389394"/>
                </a:cubicBezTo>
                <a:cubicBezTo>
                  <a:pt x="4577904" y="1392289"/>
                  <a:pt x="4554778" y="1374921"/>
                  <a:pt x="4580795" y="1389394"/>
                </a:cubicBezTo>
                <a:cubicBezTo>
                  <a:pt x="4583686" y="1380711"/>
                  <a:pt x="4583686" y="1380711"/>
                  <a:pt x="4583686" y="1380711"/>
                </a:cubicBezTo>
                <a:cubicBezTo>
                  <a:pt x="4592358" y="1380711"/>
                  <a:pt x="4592358" y="1380711"/>
                  <a:pt x="4592358" y="1380711"/>
                </a:cubicBezTo>
                <a:cubicBezTo>
                  <a:pt x="4583686" y="1389394"/>
                  <a:pt x="4583686" y="1389394"/>
                  <a:pt x="4583686" y="1389394"/>
                </a:cubicBezTo>
                <a:cubicBezTo>
                  <a:pt x="4612592" y="1386500"/>
                  <a:pt x="4612592" y="1386500"/>
                  <a:pt x="4612592" y="1386500"/>
                </a:cubicBezTo>
                <a:cubicBezTo>
                  <a:pt x="4609702" y="1374921"/>
                  <a:pt x="4609702" y="1374921"/>
                  <a:pt x="4609702" y="1374921"/>
                </a:cubicBezTo>
                <a:cubicBezTo>
                  <a:pt x="4629936" y="1383605"/>
                  <a:pt x="4621264" y="1363343"/>
                  <a:pt x="4644390" y="1369132"/>
                </a:cubicBezTo>
                <a:cubicBezTo>
                  <a:pt x="4655953" y="1369132"/>
                  <a:pt x="4655953" y="1369132"/>
                  <a:pt x="4655953" y="1369132"/>
                </a:cubicBezTo>
                <a:cubicBezTo>
                  <a:pt x="4655953" y="1369132"/>
                  <a:pt x="4664625" y="1369132"/>
                  <a:pt x="4653062" y="1372027"/>
                </a:cubicBezTo>
                <a:cubicBezTo>
                  <a:pt x="4658844" y="1374921"/>
                  <a:pt x="4658844" y="1374921"/>
                  <a:pt x="4658844" y="1374921"/>
                </a:cubicBezTo>
                <a:cubicBezTo>
                  <a:pt x="4681969" y="1366238"/>
                  <a:pt x="4681969" y="1366238"/>
                  <a:pt x="4681969" y="1366238"/>
                </a:cubicBezTo>
                <a:cubicBezTo>
                  <a:pt x="4725330" y="1354659"/>
                  <a:pt x="4725330" y="1354659"/>
                  <a:pt x="4725330" y="1354659"/>
                </a:cubicBezTo>
                <a:cubicBezTo>
                  <a:pt x="4751346" y="1351765"/>
                  <a:pt x="4751346" y="1351765"/>
                  <a:pt x="4751346" y="1351765"/>
                </a:cubicBezTo>
                <a:cubicBezTo>
                  <a:pt x="4777362" y="1340187"/>
                  <a:pt x="4777362" y="1340187"/>
                  <a:pt x="4777362" y="1340187"/>
                </a:cubicBezTo>
                <a:cubicBezTo>
                  <a:pt x="4817832" y="1331503"/>
                  <a:pt x="4817832" y="1331503"/>
                  <a:pt x="4817832" y="1331503"/>
                </a:cubicBezTo>
                <a:cubicBezTo>
                  <a:pt x="4823612" y="1328608"/>
                  <a:pt x="4823612" y="1328608"/>
                  <a:pt x="4823612" y="1328608"/>
                </a:cubicBezTo>
                <a:cubicBezTo>
                  <a:pt x="4830839" y="1331503"/>
                  <a:pt x="4834453" y="1332950"/>
                  <a:pt x="4836259" y="1333674"/>
                </a:cubicBezTo>
                <a:lnTo>
                  <a:pt x="4837753" y="1334272"/>
                </a:lnTo>
                <a:lnTo>
                  <a:pt x="4829394" y="1333312"/>
                </a:lnTo>
                <a:cubicBezTo>
                  <a:pt x="4826865" y="1333493"/>
                  <a:pt x="4826142" y="1334126"/>
                  <a:pt x="4830388" y="1334895"/>
                </a:cubicBezTo>
                <a:lnTo>
                  <a:pt x="4839698" y="1335974"/>
                </a:lnTo>
                <a:lnTo>
                  <a:pt x="4840957" y="1340187"/>
                </a:lnTo>
                <a:cubicBezTo>
                  <a:pt x="4840957" y="1340187"/>
                  <a:pt x="4840957" y="1340187"/>
                  <a:pt x="4841318" y="1338739"/>
                </a:cubicBezTo>
                <a:lnTo>
                  <a:pt x="4841959" y="1336173"/>
                </a:lnTo>
                <a:lnTo>
                  <a:pt x="4858517" y="1337136"/>
                </a:lnTo>
                <a:lnTo>
                  <a:pt x="4858301" y="1337292"/>
                </a:lnTo>
                <a:cubicBezTo>
                  <a:pt x="4869864" y="1345976"/>
                  <a:pt x="4869864" y="1345976"/>
                  <a:pt x="4869864" y="1345976"/>
                </a:cubicBezTo>
                <a:cubicBezTo>
                  <a:pt x="4864082" y="1348870"/>
                  <a:pt x="4864082" y="1348870"/>
                  <a:pt x="4864082" y="1348870"/>
                </a:cubicBezTo>
                <a:cubicBezTo>
                  <a:pt x="4861192" y="1345976"/>
                  <a:pt x="4861192" y="1345976"/>
                  <a:pt x="4861192" y="1345976"/>
                </a:cubicBezTo>
                <a:cubicBezTo>
                  <a:pt x="4832285" y="1369132"/>
                  <a:pt x="4832285" y="1369132"/>
                  <a:pt x="4832285" y="1369132"/>
                </a:cubicBezTo>
                <a:cubicBezTo>
                  <a:pt x="4817832" y="1374921"/>
                  <a:pt x="4817832" y="1374921"/>
                  <a:pt x="4817832" y="1374921"/>
                </a:cubicBezTo>
                <a:cubicBezTo>
                  <a:pt x="4809160" y="1380711"/>
                  <a:pt x="4809160" y="1380711"/>
                  <a:pt x="4809160" y="1380711"/>
                </a:cubicBezTo>
                <a:lnTo>
                  <a:pt x="4787421" y="1390385"/>
                </a:lnTo>
                <a:lnTo>
                  <a:pt x="4787479" y="1389756"/>
                </a:lnTo>
                <a:cubicBezTo>
                  <a:pt x="4785311" y="1388671"/>
                  <a:pt x="4780252" y="1389394"/>
                  <a:pt x="4783143" y="1392289"/>
                </a:cubicBezTo>
                <a:cubicBezTo>
                  <a:pt x="4783143" y="1392289"/>
                  <a:pt x="4783143" y="1392289"/>
                  <a:pt x="4786395" y="1390841"/>
                </a:cubicBezTo>
                <a:lnTo>
                  <a:pt x="4787421" y="1390385"/>
                </a:lnTo>
                <a:lnTo>
                  <a:pt x="4787208" y="1392696"/>
                </a:lnTo>
                <a:cubicBezTo>
                  <a:pt x="4785492" y="1394098"/>
                  <a:pt x="4781698" y="1395907"/>
                  <a:pt x="4774471" y="1398078"/>
                </a:cubicBezTo>
                <a:cubicBezTo>
                  <a:pt x="4774471" y="1389394"/>
                  <a:pt x="4774471" y="1389394"/>
                  <a:pt x="4774471" y="1389394"/>
                </a:cubicBezTo>
                <a:lnTo>
                  <a:pt x="4770135" y="1390841"/>
                </a:lnTo>
                <a:lnTo>
                  <a:pt x="4777723" y="1385414"/>
                </a:lnTo>
                <a:cubicBezTo>
                  <a:pt x="4780252" y="1383605"/>
                  <a:pt x="4780252" y="1383605"/>
                  <a:pt x="4780252" y="1383605"/>
                </a:cubicBezTo>
                <a:cubicBezTo>
                  <a:pt x="4788924" y="1386500"/>
                  <a:pt x="4788924" y="1386500"/>
                  <a:pt x="4788924" y="1386500"/>
                </a:cubicBezTo>
                <a:cubicBezTo>
                  <a:pt x="4791815" y="1380711"/>
                  <a:pt x="4791815" y="1380711"/>
                  <a:pt x="4791815" y="1380711"/>
                </a:cubicBezTo>
                <a:cubicBezTo>
                  <a:pt x="4765799" y="1374921"/>
                  <a:pt x="4765799" y="1374921"/>
                  <a:pt x="4765799" y="1374921"/>
                </a:cubicBezTo>
                <a:cubicBezTo>
                  <a:pt x="4748455" y="1380711"/>
                  <a:pt x="4748455" y="1380711"/>
                  <a:pt x="4748455" y="1380711"/>
                </a:cubicBezTo>
                <a:cubicBezTo>
                  <a:pt x="4754236" y="1374921"/>
                  <a:pt x="4754236" y="1374921"/>
                  <a:pt x="4754236" y="1374921"/>
                </a:cubicBezTo>
                <a:cubicBezTo>
                  <a:pt x="4768690" y="1363343"/>
                  <a:pt x="4760018" y="1383605"/>
                  <a:pt x="4783143" y="1369132"/>
                </a:cubicBezTo>
                <a:cubicBezTo>
                  <a:pt x="4786034" y="1372027"/>
                  <a:pt x="4786034" y="1372027"/>
                  <a:pt x="4786034" y="1372027"/>
                </a:cubicBezTo>
                <a:cubicBezTo>
                  <a:pt x="4806268" y="1360449"/>
                  <a:pt x="4806268" y="1360449"/>
                  <a:pt x="4806268" y="1360449"/>
                </a:cubicBezTo>
                <a:lnTo>
                  <a:pt x="4800833" y="1360449"/>
                </a:lnTo>
                <a:lnTo>
                  <a:pt x="4814940" y="1354659"/>
                </a:lnTo>
                <a:cubicBezTo>
                  <a:pt x="4817832" y="1357554"/>
                  <a:pt x="4817832" y="1357554"/>
                  <a:pt x="4817832" y="1357554"/>
                </a:cubicBezTo>
                <a:cubicBezTo>
                  <a:pt x="4843848" y="1351765"/>
                  <a:pt x="4843848" y="1351765"/>
                  <a:pt x="4843848" y="1351765"/>
                </a:cubicBezTo>
                <a:cubicBezTo>
                  <a:pt x="4849629" y="1348870"/>
                  <a:pt x="4849629" y="1348870"/>
                  <a:pt x="4849629" y="1348870"/>
                </a:cubicBezTo>
                <a:cubicBezTo>
                  <a:pt x="4829394" y="1343081"/>
                  <a:pt x="4829394" y="1343081"/>
                  <a:pt x="4829394" y="1343081"/>
                </a:cubicBezTo>
                <a:cubicBezTo>
                  <a:pt x="4780252" y="1351765"/>
                  <a:pt x="4780252" y="1351765"/>
                  <a:pt x="4780252" y="1351765"/>
                </a:cubicBezTo>
                <a:lnTo>
                  <a:pt x="4778684" y="1352942"/>
                </a:lnTo>
                <a:lnTo>
                  <a:pt x="4775600" y="1353529"/>
                </a:lnTo>
                <a:cubicBezTo>
                  <a:pt x="4771219" y="1355745"/>
                  <a:pt x="4762908" y="1360448"/>
                  <a:pt x="4748455" y="1369132"/>
                </a:cubicBezTo>
                <a:cubicBezTo>
                  <a:pt x="4734002" y="1369132"/>
                  <a:pt x="4734002" y="1369132"/>
                  <a:pt x="4734002" y="1369132"/>
                </a:cubicBezTo>
                <a:cubicBezTo>
                  <a:pt x="4713766" y="1380711"/>
                  <a:pt x="4713766" y="1380711"/>
                  <a:pt x="4713766" y="1380711"/>
                </a:cubicBezTo>
                <a:cubicBezTo>
                  <a:pt x="4707985" y="1374921"/>
                  <a:pt x="4707985" y="1374921"/>
                  <a:pt x="4707985" y="1374921"/>
                </a:cubicBezTo>
                <a:cubicBezTo>
                  <a:pt x="4705094" y="1386500"/>
                  <a:pt x="4705094" y="1386500"/>
                  <a:pt x="4705094" y="1386500"/>
                </a:cubicBezTo>
                <a:cubicBezTo>
                  <a:pt x="4679078" y="1395183"/>
                  <a:pt x="4679078" y="1395183"/>
                  <a:pt x="4679078" y="1395183"/>
                </a:cubicBezTo>
                <a:cubicBezTo>
                  <a:pt x="4673297" y="1400973"/>
                  <a:pt x="4673297" y="1400973"/>
                  <a:pt x="4673297" y="1400973"/>
                </a:cubicBezTo>
                <a:cubicBezTo>
                  <a:pt x="4664625" y="1395183"/>
                  <a:pt x="4653062" y="1392289"/>
                  <a:pt x="4644390" y="1400973"/>
                </a:cubicBezTo>
                <a:cubicBezTo>
                  <a:pt x="4624156" y="1409656"/>
                  <a:pt x="4624156" y="1409656"/>
                  <a:pt x="4624156" y="1409656"/>
                </a:cubicBezTo>
                <a:cubicBezTo>
                  <a:pt x="4624156" y="1415445"/>
                  <a:pt x="4624156" y="1415445"/>
                  <a:pt x="4624156" y="1415445"/>
                </a:cubicBezTo>
                <a:cubicBezTo>
                  <a:pt x="4601030" y="1412551"/>
                  <a:pt x="4598139" y="1421234"/>
                  <a:pt x="4575014" y="1429918"/>
                </a:cubicBezTo>
                <a:cubicBezTo>
                  <a:pt x="4575014" y="1432813"/>
                  <a:pt x="4575014" y="1432813"/>
                  <a:pt x="4575014" y="1432813"/>
                </a:cubicBezTo>
                <a:cubicBezTo>
                  <a:pt x="4569232" y="1429918"/>
                  <a:pt x="4569232" y="1429918"/>
                  <a:pt x="4569232" y="1429918"/>
                </a:cubicBezTo>
                <a:cubicBezTo>
                  <a:pt x="4525872" y="1447286"/>
                  <a:pt x="4525872" y="1447286"/>
                  <a:pt x="4525872" y="1447286"/>
                </a:cubicBezTo>
                <a:cubicBezTo>
                  <a:pt x="4496965" y="1455969"/>
                  <a:pt x="4496965" y="1455969"/>
                  <a:pt x="4496965" y="1455969"/>
                </a:cubicBezTo>
                <a:lnTo>
                  <a:pt x="4496965" y="1458864"/>
                </a:lnTo>
                <a:cubicBezTo>
                  <a:pt x="4459386" y="1473337"/>
                  <a:pt x="4459386" y="1473337"/>
                  <a:pt x="4459386" y="1473337"/>
                </a:cubicBezTo>
                <a:cubicBezTo>
                  <a:pt x="4450714" y="1482020"/>
                  <a:pt x="4450714" y="1482020"/>
                  <a:pt x="4450714" y="1482020"/>
                </a:cubicBezTo>
                <a:cubicBezTo>
                  <a:pt x="4433370" y="1487810"/>
                  <a:pt x="4433370" y="1487810"/>
                  <a:pt x="4433370" y="1487810"/>
                </a:cubicBezTo>
                <a:cubicBezTo>
                  <a:pt x="4433370" y="1482020"/>
                  <a:pt x="4433370" y="1482020"/>
                  <a:pt x="4433370" y="1482020"/>
                </a:cubicBezTo>
                <a:cubicBezTo>
                  <a:pt x="4413135" y="1493599"/>
                  <a:pt x="4413135" y="1493599"/>
                  <a:pt x="4413135" y="1493599"/>
                </a:cubicBezTo>
                <a:cubicBezTo>
                  <a:pt x="4407354" y="1490704"/>
                  <a:pt x="4407354" y="1490704"/>
                  <a:pt x="4407354" y="1490704"/>
                </a:cubicBezTo>
                <a:cubicBezTo>
                  <a:pt x="4401572" y="1499388"/>
                  <a:pt x="4401572" y="1499388"/>
                  <a:pt x="4401572" y="1499388"/>
                </a:cubicBezTo>
                <a:cubicBezTo>
                  <a:pt x="4384228" y="1493599"/>
                  <a:pt x="4384228" y="1493599"/>
                  <a:pt x="4384228" y="1493599"/>
                </a:cubicBezTo>
                <a:cubicBezTo>
                  <a:pt x="4337977" y="1519650"/>
                  <a:pt x="4337977" y="1519650"/>
                  <a:pt x="4337977" y="1519650"/>
                </a:cubicBezTo>
                <a:cubicBezTo>
                  <a:pt x="4329305" y="1519650"/>
                  <a:pt x="4329305" y="1519650"/>
                  <a:pt x="4329305" y="1519650"/>
                </a:cubicBezTo>
                <a:cubicBezTo>
                  <a:pt x="4329305" y="1516755"/>
                  <a:pt x="4329305" y="1516755"/>
                  <a:pt x="4329305" y="1516755"/>
                </a:cubicBezTo>
                <a:cubicBezTo>
                  <a:pt x="4326414" y="1519650"/>
                  <a:pt x="4326414" y="1519650"/>
                  <a:pt x="4326414" y="1519650"/>
                </a:cubicBezTo>
                <a:cubicBezTo>
                  <a:pt x="4329305" y="1528334"/>
                  <a:pt x="4329305" y="1528334"/>
                  <a:pt x="4329305" y="1528334"/>
                </a:cubicBezTo>
                <a:cubicBezTo>
                  <a:pt x="4326414" y="1528334"/>
                  <a:pt x="4326414" y="1528334"/>
                  <a:pt x="4326414" y="1528334"/>
                </a:cubicBezTo>
                <a:cubicBezTo>
                  <a:pt x="4329305" y="1537017"/>
                  <a:pt x="4329305" y="1537017"/>
                  <a:pt x="4329305" y="1537017"/>
                </a:cubicBezTo>
                <a:cubicBezTo>
                  <a:pt x="4274382" y="1563068"/>
                  <a:pt x="4274382" y="1563068"/>
                  <a:pt x="4274382" y="1563068"/>
                </a:cubicBezTo>
                <a:cubicBezTo>
                  <a:pt x="4245475" y="1577541"/>
                  <a:pt x="4245475" y="1577541"/>
                  <a:pt x="4245475" y="1577541"/>
                </a:cubicBezTo>
                <a:cubicBezTo>
                  <a:pt x="4238249" y="1580436"/>
                  <a:pt x="4234635" y="1581883"/>
                  <a:pt x="4232829" y="1582607"/>
                </a:cubicBezTo>
                <a:lnTo>
                  <a:pt x="4232804" y="1582617"/>
                </a:lnTo>
                <a:lnTo>
                  <a:pt x="4233461" y="1581295"/>
                </a:lnTo>
                <a:cubicBezTo>
                  <a:pt x="4235900" y="1576275"/>
                  <a:pt x="4231022" y="1585501"/>
                  <a:pt x="4231022" y="1583330"/>
                </a:cubicBezTo>
                <a:lnTo>
                  <a:pt x="4232804" y="1582617"/>
                </a:lnTo>
                <a:lnTo>
                  <a:pt x="4228131" y="1592014"/>
                </a:lnTo>
                <a:cubicBezTo>
                  <a:pt x="4231022" y="1594909"/>
                  <a:pt x="4231022" y="1594909"/>
                  <a:pt x="4231022" y="1594909"/>
                </a:cubicBezTo>
                <a:cubicBezTo>
                  <a:pt x="4233912" y="1592014"/>
                  <a:pt x="4233912" y="1592014"/>
                  <a:pt x="4233912" y="1592014"/>
                </a:cubicBezTo>
                <a:cubicBezTo>
                  <a:pt x="4231022" y="1597803"/>
                  <a:pt x="4229576" y="1600698"/>
                  <a:pt x="4228854" y="1602145"/>
                </a:cubicBezTo>
                <a:lnTo>
                  <a:pt x="4228497" y="1602860"/>
                </a:lnTo>
                <a:lnTo>
                  <a:pt x="4224879" y="1602371"/>
                </a:lnTo>
                <a:cubicBezTo>
                  <a:pt x="4221085" y="1601964"/>
                  <a:pt x="4230299" y="1603592"/>
                  <a:pt x="4228131" y="1603592"/>
                </a:cubicBezTo>
                <a:lnTo>
                  <a:pt x="4228497" y="1602860"/>
                </a:lnTo>
                <a:lnTo>
                  <a:pt x="4233912" y="1603592"/>
                </a:lnTo>
                <a:cubicBezTo>
                  <a:pt x="4233912" y="1609382"/>
                  <a:pt x="4233912" y="1609382"/>
                  <a:pt x="4233912" y="1609382"/>
                </a:cubicBezTo>
                <a:lnTo>
                  <a:pt x="4227956" y="1609031"/>
                </a:lnTo>
                <a:lnTo>
                  <a:pt x="4225601" y="1604316"/>
                </a:lnTo>
                <a:cubicBezTo>
                  <a:pt x="4225240" y="1603592"/>
                  <a:pt x="4225240" y="1603592"/>
                  <a:pt x="4225240" y="1603592"/>
                </a:cubicBezTo>
                <a:cubicBezTo>
                  <a:pt x="4207896" y="1597803"/>
                  <a:pt x="4207896" y="1597803"/>
                  <a:pt x="4207896" y="1597803"/>
                </a:cubicBezTo>
                <a:cubicBezTo>
                  <a:pt x="4207896" y="1603592"/>
                  <a:pt x="4207896" y="1603592"/>
                  <a:pt x="4207896" y="1603592"/>
                </a:cubicBezTo>
                <a:cubicBezTo>
                  <a:pt x="4190552" y="1603592"/>
                  <a:pt x="4190552" y="1603592"/>
                  <a:pt x="4190552" y="1603592"/>
                </a:cubicBezTo>
                <a:cubicBezTo>
                  <a:pt x="4193443" y="1606487"/>
                  <a:pt x="4193443" y="1606487"/>
                  <a:pt x="4193443" y="1606487"/>
                </a:cubicBezTo>
                <a:cubicBezTo>
                  <a:pt x="4187662" y="1606487"/>
                  <a:pt x="4187662" y="1606487"/>
                  <a:pt x="4187662" y="1606487"/>
                </a:cubicBezTo>
                <a:cubicBezTo>
                  <a:pt x="4181880" y="1612276"/>
                  <a:pt x="4181880" y="1612276"/>
                  <a:pt x="4181880" y="1612276"/>
                </a:cubicBezTo>
                <a:lnTo>
                  <a:pt x="4187662" y="1618065"/>
                </a:lnTo>
                <a:lnTo>
                  <a:pt x="4184771" y="1620960"/>
                </a:lnTo>
                <a:cubicBezTo>
                  <a:pt x="4170317" y="1629644"/>
                  <a:pt x="4170317" y="1629644"/>
                  <a:pt x="4170317" y="1629644"/>
                </a:cubicBezTo>
                <a:cubicBezTo>
                  <a:pt x="4167426" y="1626749"/>
                  <a:pt x="4167426" y="1626749"/>
                  <a:pt x="4167426" y="1626749"/>
                </a:cubicBezTo>
                <a:cubicBezTo>
                  <a:pt x="4161645" y="1632538"/>
                  <a:pt x="4161645" y="1632538"/>
                  <a:pt x="4161645" y="1632538"/>
                </a:cubicBezTo>
                <a:cubicBezTo>
                  <a:pt x="4155864" y="1632538"/>
                  <a:pt x="4155864" y="1632538"/>
                  <a:pt x="4155864" y="1632538"/>
                </a:cubicBezTo>
                <a:cubicBezTo>
                  <a:pt x="4158754" y="1629644"/>
                  <a:pt x="4150082" y="1629644"/>
                  <a:pt x="4155864" y="1626749"/>
                </a:cubicBezTo>
                <a:cubicBezTo>
                  <a:pt x="4150082" y="1626749"/>
                  <a:pt x="4150082" y="1626749"/>
                  <a:pt x="4150082" y="1626749"/>
                </a:cubicBezTo>
                <a:cubicBezTo>
                  <a:pt x="4144301" y="1632538"/>
                  <a:pt x="4144301" y="1632538"/>
                  <a:pt x="4144301" y="1632538"/>
                </a:cubicBezTo>
                <a:cubicBezTo>
                  <a:pt x="4141410" y="1638327"/>
                  <a:pt x="4141410" y="1638327"/>
                  <a:pt x="4141410" y="1638327"/>
                </a:cubicBezTo>
                <a:cubicBezTo>
                  <a:pt x="4139243" y="1638327"/>
                  <a:pt x="4132196" y="1633443"/>
                  <a:pt x="4130029" y="1635885"/>
                </a:cubicBezTo>
                <a:lnTo>
                  <a:pt x="4129851" y="1641145"/>
                </a:lnTo>
                <a:lnTo>
                  <a:pt x="4121176" y="1644116"/>
                </a:lnTo>
                <a:cubicBezTo>
                  <a:pt x="4115394" y="1641222"/>
                  <a:pt x="4115394" y="1641222"/>
                  <a:pt x="4115394" y="1641222"/>
                </a:cubicBezTo>
                <a:cubicBezTo>
                  <a:pt x="4063362" y="1667273"/>
                  <a:pt x="4063362" y="1667273"/>
                  <a:pt x="4063362" y="1667273"/>
                </a:cubicBezTo>
                <a:cubicBezTo>
                  <a:pt x="4037346" y="1678851"/>
                  <a:pt x="4037346" y="1678851"/>
                  <a:pt x="4037346" y="1678851"/>
                </a:cubicBezTo>
                <a:cubicBezTo>
                  <a:pt x="4037346" y="1681746"/>
                  <a:pt x="4037346" y="1681746"/>
                  <a:pt x="4037346" y="1681746"/>
                </a:cubicBezTo>
                <a:cubicBezTo>
                  <a:pt x="4022892" y="1687535"/>
                  <a:pt x="4022892" y="1687535"/>
                  <a:pt x="4022892" y="1687535"/>
                </a:cubicBezTo>
                <a:cubicBezTo>
                  <a:pt x="4020002" y="1696219"/>
                  <a:pt x="4020002" y="1696219"/>
                  <a:pt x="4020002" y="1696219"/>
                </a:cubicBezTo>
                <a:cubicBezTo>
                  <a:pt x="4028674" y="1699113"/>
                  <a:pt x="4028674" y="1699113"/>
                  <a:pt x="4028674" y="1699113"/>
                </a:cubicBezTo>
                <a:cubicBezTo>
                  <a:pt x="4040236" y="1696219"/>
                  <a:pt x="4034455" y="1696219"/>
                  <a:pt x="4046018" y="1693324"/>
                </a:cubicBezTo>
                <a:cubicBezTo>
                  <a:pt x="4048908" y="1693324"/>
                  <a:pt x="4048908" y="1693324"/>
                  <a:pt x="4048908" y="1693324"/>
                </a:cubicBezTo>
                <a:cubicBezTo>
                  <a:pt x="4051799" y="1690430"/>
                  <a:pt x="4051799" y="1690430"/>
                  <a:pt x="4051799" y="1690430"/>
                </a:cubicBezTo>
                <a:cubicBezTo>
                  <a:pt x="4048908" y="1690430"/>
                  <a:pt x="4048908" y="1693324"/>
                  <a:pt x="4046018" y="1690430"/>
                </a:cubicBezTo>
                <a:cubicBezTo>
                  <a:pt x="4051799" y="1687535"/>
                  <a:pt x="4051799" y="1687535"/>
                  <a:pt x="4051799" y="1687535"/>
                </a:cubicBezTo>
                <a:cubicBezTo>
                  <a:pt x="4048908" y="1684640"/>
                  <a:pt x="4048908" y="1684640"/>
                  <a:pt x="4048908" y="1684640"/>
                </a:cubicBezTo>
                <a:cubicBezTo>
                  <a:pt x="4051076" y="1680298"/>
                  <a:pt x="4027228" y="1687354"/>
                  <a:pt x="4038339" y="1683826"/>
                </a:cubicBezTo>
                <a:lnTo>
                  <a:pt x="4060510" y="1676854"/>
                </a:lnTo>
                <a:lnTo>
                  <a:pt x="4063362" y="1690430"/>
                </a:lnTo>
                <a:cubicBezTo>
                  <a:pt x="4092269" y="1684640"/>
                  <a:pt x="4092269" y="1684640"/>
                  <a:pt x="4092269" y="1684640"/>
                </a:cubicBezTo>
                <a:cubicBezTo>
                  <a:pt x="4100941" y="1678851"/>
                  <a:pt x="4100941" y="1678851"/>
                  <a:pt x="4100941" y="1678851"/>
                </a:cubicBezTo>
                <a:cubicBezTo>
                  <a:pt x="4098050" y="1678851"/>
                  <a:pt x="4092269" y="1673062"/>
                  <a:pt x="4092269" y="1675957"/>
                </a:cubicBezTo>
                <a:cubicBezTo>
                  <a:pt x="4095159" y="1667273"/>
                  <a:pt x="4095159" y="1667273"/>
                  <a:pt x="4095159" y="1667273"/>
                </a:cubicBezTo>
                <a:cubicBezTo>
                  <a:pt x="4095159" y="1664378"/>
                  <a:pt x="4083596" y="1667273"/>
                  <a:pt x="4092269" y="1658589"/>
                </a:cubicBezTo>
                <a:cubicBezTo>
                  <a:pt x="4098050" y="1655695"/>
                  <a:pt x="4098050" y="1655695"/>
                  <a:pt x="4098050" y="1655695"/>
                </a:cubicBezTo>
                <a:cubicBezTo>
                  <a:pt x="4100941" y="1658589"/>
                  <a:pt x="4100941" y="1658589"/>
                  <a:pt x="4100941" y="1658589"/>
                </a:cubicBezTo>
                <a:cubicBezTo>
                  <a:pt x="4098050" y="1658589"/>
                  <a:pt x="4112504" y="1644116"/>
                  <a:pt x="4098050" y="1664378"/>
                </a:cubicBezTo>
                <a:cubicBezTo>
                  <a:pt x="4103832" y="1667273"/>
                  <a:pt x="4103832" y="1667273"/>
                  <a:pt x="4103832" y="1667273"/>
                </a:cubicBezTo>
                <a:cubicBezTo>
                  <a:pt x="4109613" y="1667273"/>
                  <a:pt x="4109613" y="1667273"/>
                  <a:pt x="4109613" y="1667273"/>
                </a:cubicBezTo>
                <a:cubicBezTo>
                  <a:pt x="4100941" y="1670168"/>
                  <a:pt x="4100941" y="1670168"/>
                  <a:pt x="4100941" y="1670168"/>
                </a:cubicBezTo>
                <a:cubicBezTo>
                  <a:pt x="4100941" y="1675957"/>
                  <a:pt x="4100941" y="1675957"/>
                  <a:pt x="4100941" y="1675957"/>
                </a:cubicBezTo>
                <a:cubicBezTo>
                  <a:pt x="4109613" y="1678851"/>
                  <a:pt x="4121176" y="1673062"/>
                  <a:pt x="4124066" y="1675957"/>
                </a:cubicBezTo>
                <a:cubicBezTo>
                  <a:pt x="4141410" y="1664378"/>
                  <a:pt x="4141410" y="1664378"/>
                  <a:pt x="4141410" y="1664378"/>
                </a:cubicBezTo>
                <a:cubicBezTo>
                  <a:pt x="4144301" y="1664378"/>
                  <a:pt x="4144301" y="1664378"/>
                  <a:pt x="4144301" y="1664378"/>
                </a:cubicBezTo>
                <a:cubicBezTo>
                  <a:pt x="4148637" y="1660037"/>
                  <a:pt x="4150805" y="1657866"/>
                  <a:pt x="4151889" y="1656780"/>
                </a:cubicBezTo>
                <a:lnTo>
                  <a:pt x="4152185" y="1656484"/>
                </a:lnTo>
                <a:lnTo>
                  <a:pt x="4155864" y="1657866"/>
                </a:lnTo>
                <a:cubicBezTo>
                  <a:pt x="4155141" y="1657142"/>
                  <a:pt x="4152973" y="1655695"/>
                  <a:pt x="4152973" y="1655695"/>
                </a:cubicBezTo>
                <a:lnTo>
                  <a:pt x="4152185" y="1656484"/>
                </a:lnTo>
                <a:lnTo>
                  <a:pt x="4150082" y="1655695"/>
                </a:lnTo>
                <a:cubicBezTo>
                  <a:pt x="4158754" y="1649906"/>
                  <a:pt x="4158754" y="1649906"/>
                  <a:pt x="4158754" y="1649906"/>
                </a:cubicBezTo>
                <a:lnTo>
                  <a:pt x="4165885" y="1655261"/>
                </a:lnTo>
                <a:lnTo>
                  <a:pt x="4165123" y="1655740"/>
                </a:lnTo>
                <a:cubicBezTo>
                  <a:pt x="4163362" y="1657413"/>
                  <a:pt x="4163994" y="1658047"/>
                  <a:pt x="4165620" y="1658227"/>
                </a:cubicBezTo>
                <a:lnTo>
                  <a:pt x="4170038" y="1658380"/>
                </a:lnTo>
                <a:lnTo>
                  <a:pt x="4170317" y="1658589"/>
                </a:lnTo>
                <a:cubicBezTo>
                  <a:pt x="4176099" y="1658589"/>
                  <a:pt x="4176099" y="1658589"/>
                  <a:pt x="4176099" y="1658589"/>
                </a:cubicBezTo>
                <a:lnTo>
                  <a:pt x="4170038" y="1658380"/>
                </a:lnTo>
                <a:lnTo>
                  <a:pt x="4168872" y="1657504"/>
                </a:lnTo>
                <a:lnTo>
                  <a:pt x="4165885" y="1655261"/>
                </a:lnTo>
                <a:lnTo>
                  <a:pt x="4178989" y="1647011"/>
                </a:lnTo>
                <a:cubicBezTo>
                  <a:pt x="4181880" y="1649906"/>
                  <a:pt x="4181880" y="1649906"/>
                  <a:pt x="4181880" y="1649906"/>
                </a:cubicBezTo>
                <a:cubicBezTo>
                  <a:pt x="4184771" y="1644116"/>
                  <a:pt x="4184771" y="1644116"/>
                  <a:pt x="4184771" y="1644116"/>
                </a:cubicBezTo>
                <a:cubicBezTo>
                  <a:pt x="4190552" y="1644116"/>
                  <a:pt x="4190552" y="1644116"/>
                  <a:pt x="4190552" y="1644116"/>
                </a:cubicBezTo>
                <a:cubicBezTo>
                  <a:pt x="4189107" y="1648458"/>
                  <a:pt x="4188384" y="1650629"/>
                  <a:pt x="4188023" y="1651715"/>
                </a:cubicBezTo>
                <a:lnTo>
                  <a:pt x="4187662" y="1652800"/>
                </a:lnTo>
                <a:lnTo>
                  <a:pt x="4181880" y="1655695"/>
                </a:lnTo>
                <a:cubicBezTo>
                  <a:pt x="4190552" y="1667273"/>
                  <a:pt x="4193443" y="1644116"/>
                  <a:pt x="4205006" y="1652800"/>
                </a:cubicBezTo>
                <a:cubicBezTo>
                  <a:pt x="4207896" y="1649906"/>
                  <a:pt x="4207896" y="1649906"/>
                  <a:pt x="4207896" y="1649906"/>
                </a:cubicBezTo>
                <a:cubicBezTo>
                  <a:pt x="4225240" y="1647011"/>
                  <a:pt x="4225240" y="1647011"/>
                  <a:pt x="4225240" y="1647011"/>
                </a:cubicBezTo>
                <a:cubicBezTo>
                  <a:pt x="4228131" y="1632538"/>
                  <a:pt x="4228131" y="1632538"/>
                  <a:pt x="4228131" y="1632538"/>
                </a:cubicBezTo>
                <a:cubicBezTo>
                  <a:pt x="4231022" y="1626749"/>
                  <a:pt x="4242584" y="1641222"/>
                  <a:pt x="4242584" y="1629644"/>
                </a:cubicBezTo>
                <a:cubicBezTo>
                  <a:pt x="4248366" y="1623854"/>
                  <a:pt x="4248366" y="1623854"/>
                  <a:pt x="4248366" y="1623854"/>
                </a:cubicBezTo>
                <a:cubicBezTo>
                  <a:pt x="4251256" y="1626749"/>
                  <a:pt x="4251256" y="1626749"/>
                  <a:pt x="4251256" y="1626749"/>
                </a:cubicBezTo>
                <a:cubicBezTo>
                  <a:pt x="4259928" y="1623854"/>
                  <a:pt x="4259928" y="1623854"/>
                  <a:pt x="4259928" y="1623854"/>
                </a:cubicBezTo>
                <a:cubicBezTo>
                  <a:pt x="4262820" y="1632538"/>
                  <a:pt x="4262820" y="1632538"/>
                  <a:pt x="4262820" y="1632538"/>
                </a:cubicBezTo>
                <a:cubicBezTo>
                  <a:pt x="4288836" y="1629644"/>
                  <a:pt x="4288836" y="1629644"/>
                  <a:pt x="4288836" y="1629644"/>
                </a:cubicBezTo>
                <a:cubicBezTo>
                  <a:pt x="4297508" y="1618065"/>
                  <a:pt x="4297508" y="1618065"/>
                  <a:pt x="4297508" y="1618065"/>
                </a:cubicBezTo>
                <a:cubicBezTo>
                  <a:pt x="4306180" y="1615171"/>
                  <a:pt x="4306180" y="1615171"/>
                  <a:pt x="4306180" y="1615171"/>
                </a:cubicBezTo>
                <a:cubicBezTo>
                  <a:pt x="4309070" y="1618065"/>
                  <a:pt x="4309070" y="1618065"/>
                  <a:pt x="4309070" y="1618065"/>
                </a:cubicBezTo>
                <a:lnTo>
                  <a:pt x="4317697" y="1615186"/>
                </a:lnTo>
                <a:lnTo>
                  <a:pt x="4337977" y="1620960"/>
                </a:lnTo>
                <a:cubicBezTo>
                  <a:pt x="4337977" y="1606487"/>
                  <a:pt x="4337977" y="1606487"/>
                  <a:pt x="4337977" y="1606487"/>
                </a:cubicBezTo>
                <a:cubicBezTo>
                  <a:pt x="4358212" y="1606487"/>
                  <a:pt x="4358212" y="1606487"/>
                  <a:pt x="4358212" y="1606487"/>
                </a:cubicBezTo>
                <a:cubicBezTo>
                  <a:pt x="4366884" y="1600698"/>
                  <a:pt x="4366884" y="1600698"/>
                  <a:pt x="4366884" y="1600698"/>
                </a:cubicBezTo>
                <a:cubicBezTo>
                  <a:pt x="4369774" y="1603592"/>
                  <a:pt x="4369774" y="1603592"/>
                  <a:pt x="4369774" y="1603592"/>
                </a:cubicBezTo>
                <a:cubicBezTo>
                  <a:pt x="4378447" y="1600698"/>
                  <a:pt x="4378447" y="1600698"/>
                  <a:pt x="4378447" y="1600698"/>
                </a:cubicBezTo>
                <a:cubicBezTo>
                  <a:pt x="4381338" y="1594909"/>
                  <a:pt x="4381338" y="1594909"/>
                  <a:pt x="4381338" y="1594909"/>
                </a:cubicBezTo>
                <a:cubicBezTo>
                  <a:pt x="4372666" y="1592014"/>
                  <a:pt x="4372666" y="1592014"/>
                  <a:pt x="4372666" y="1592014"/>
                </a:cubicBezTo>
                <a:lnTo>
                  <a:pt x="4377002" y="1592014"/>
                </a:lnTo>
                <a:cubicBezTo>
                  <a:pt x="4378447" y="1592014"/>
                  <a:pt x="4378447" y="1592014"/>
                  <a:pt x="4378447" y="1592014"/>
                </a:cubicBezTo>
                <a:cubicBezTo>
                  <a:pt x="4390010" y="1594909"/>
                  <a:pt x="4390010" y="1594909"/>
                  <a:pt x="4390010" y="1594909"/>
                </a:cubicBezTo>
                <a:cubicBezTo>
                  <a:pt x="4395791" y="1586225"/>
                  <a:pt x="4395791" y="1586225"/>
                  <a:pt x="4395791" y="1586225"/>
                </a:cubicBezTo>
                <a:lnTo>
                  <a:pt x="4397005" y="1586630"/>
                </a:lnTo>
                <a:lnTo>
                  <a:pt x="4395158" y="1587898"/>
                </a:lnTo>
                <a:cubicBezTo>
                  <a:pt x="4389468" y="1594004"/>
                  <a:pt x="4407354" y="1589120"/>
                  <a:pt x="4407354" y="1589120"/>
                </a:cubicBezTo>
                <a:cubicBezTo>
                  <a:pt x="4407354" y="1589120"/>
                  <a:pt x="4407354" y="1589120"/>
                  <a:pt x="4404463" y="1589120"/>
                </a:cubicBezTo>
                <a:cubicBezTo>
                  <a:pt x="4404463" y="1589120"/>
                  <a:pt x="4404463" y="1589120"/>
                  <a:pt x="4403379" y="1588758"/>
                </a:cubicBezTo>
                <a:lnTo>
                  <a:pt x="4397005" y="1586630"/>
                </a:lnTo>
                <a:lnTo>
                  <a:pt x="4407066" y="1579723"/>
                </a:lnTo>
                <a:lnTo>
                  <a:pt x="4410244" y="1583330"/>
                </a:lnTo>
                <a:cubicBezTo>
                  <a:pt x="4430479" y="1574647"/>
                  <a:pt x="4430479" y="1574647"/>
                  <a:pt x="4430479" y="1574647"/>
                </a:cubicBezTo>
                <a:cubicBezTo>
                  <a:pt x="4439151" y="1565963"/>
                  <a:pt x="4439151" y="1565963"/>
                  <a:pt x="4439151" y="1565963"/>
                </a:cubicBezTo>
                <a:cubicBezTo>
                  <a:pt x="4442042" y="1568858"/>
                  <a:pt x="4442042" y="1568858"/>
                  <a:pt x="4442042" y="1568858"/>
                </a:cubicBezTo>
                <a:cubicBezTo>
                  <a:pt x="4444932" y="1563068"/>
                  <a:pt x="4444932" y="1563068"/>
                  <a:pt x="4444932" y="1563068"/>
                </a:cubicBezTo>
                <a:cubicBezTo>
                  <a:pt x="4456496" y="1574647"/>
                  <a:pt x="4456496" y="1574647"/>
                  <a:pt x="4456496" y="1574647"/>
                </a:cubicBezTo>
                <a:cubicBezTo>
                  <a:pt x="4473840" y="1565963"/>
                  <a:pt x="4473840" y="1565963"/>
                  <a:pt x="4473840" y="1565963"/>
                </a:cubicBezTo>
                <a:cubicBezTo>
                  <a:pt x="4473840" y="1560174"/>
                  <a:pt x="4473840" y="1560174"/>
                  <a:pt x="4473840" y="1560174"/>
                </a:cubicBezTo>
                <a:cubicBezTo>
                  <a:pt x="4488293" y="1560174"/>
                  <a:pt x="4488293" y="1560174"/>
                  <a:pt x="4488293" y="1560174"/>
                </a:cubicBezTo>
                <a:cubicBezTo>
                  <a:pt x="4488293" y="1557279"/>
                  <a:pt x="4488293" y="1557279"/>
                  <a:pt x="4488293" y="1557279"/>
                </a:cubicBezTo>
                <a:cubicBezTo>
                  <a:pt x="4488293" y="1557279"/>
                  <a:pt x="4494074" y="1554385"/>
                  <a:pt x="4491184" y="1560174"/>
                </a:cubicBezTo>
                <a:cubicBezTo>
                  <a:pt x="4499856" y="1551490"/>
                  <a:pt x="4499856" y="1551490"/>
                  <a:pt x="4499856" y="1551490"/>
                </a:cubicBezTo>
                <a:cubicBezTo>
                  <a:pt x="4514309" y="1551490"/>
                  <a:pt x="4514309" y="1551490"/>
                  <a:pt x="4514309" y="1551490"/>
                </a:cubicBezTo>
                <a:cubicBezTo>
                  <a:pt x="4522981" y="1560174"/>
                  <a:pt x="4528762" y="1545701"/>
                  <a:pt x="4531653" y="1548596"/>
                </a:cubicBezTo>
                <a:cubicBezTo>
                  <a:pt x="4531653" y="1539912"/>
                  <a:pt x="4540326" y="1554385"/>
                  <a:pt x="4531653" y="1539912"/>
                </a:cubicBezTo>
                <a:cubicBezTo>
                  <a:pt x="4540326" y="1539912"/>
                  <a:pt x="4540326" y="1539912"/>
                  <a:pt x="4540326" y="1539912"/>
                </a:cubicBezTo>
                <a:cubicBezTo>
                  <a:pt x="4531653" y="1531228"/>
                  <a:pt x="4531653" y="1531228"/>
                  <a:pt x="4531653" y="1531228"/>
                </a:cubicBezTo>
                <a:cubicBezTo>
                  <a:pt x="4548998" y="1531228"/>
                  <a:pt x="4548998" y="1531228"/>
                  <a:pt x="4548998" y="1531228"/>
                </a:cubicBezTo>
                <a:cubicBezTo>
                  <a:pt x="4548998" y="1522544"/>
                  <a:pt x="4548998" y="1522544"/>
                  <a:pt x="4548998" y="1522544"/>
                </a:cubicBezTo>
                <a:cubicBezTo>
                  <a:pt x="4551888" y="1522544"/>
                  <a:pt x="4551888" y="1525439"/>
                  <a:pt x="4554778" y="1522544"/>
                </a:cubicBezTo>
                <a:cubicBezTo>
                  <a:pt x="4554778" y="1519650"/>
                  <a:pt x="4554778" y="1519650"/>
                  <a:pt x="4554778" y="1519650"/>
                </a:cubicBezTo>
                <a:cubicBezTo>
                  <a:pt x="4540326" y="1519650"/>
                  <a:pt x="4540326" y="1519650"/>
                  <a:pt x="4540326" y="1519650"/>
                </a:cubicBezTo>
                <a:cubicBezTo>
                  <a:pt x="4528762" y="1531228"/>
                  <a:pt x="4528762" y="1531228"/>
                  <a:pt x="4528762" y="1531228"/>
                </a:cubicBezTo>
                <a:cubicBezTo>
                  <a:pt x="4528762" y="1537017"/>
                  <a:pt x="4528762" y="1537017"/>
                  <a:pt x="4528762" y="1537017"/>
                </a:cubicBezTo>
                <a:cubicBezTo>
                  <a:pt x="4514309" y="1539912"/>
                  <a:pt x="4514309" y="1539912"/>
                  <a:pt x="4514309" y="1539912"/>
                </a:cubicBezTo>
                <a:cubicBezTo>
                  <a:pt x="4502746" y="1537017"/>
                  <a:pt x="4502746" y="1537017"/>
                  <a:pt x="4502746" y="1537017"/>
                </a:cubicBezTo>
                <a:cubicBezTo>
                  <a:pt x="4494074" y="1542806"/>
                  <a:pt x="4494074" y="1542806"/>
                  <a:pt x="4494074" y="1542806"/>
                </a:cubicBezTo>
                <a:cubicBezTo>
                  <a:pt x="4496965" y="1542806"/>
                  <a:pt x="4502746" y="1537017"/>
                  <a:pt x="4508528" y="1548596"/>
                </a:cubicBezTo>
                <a:cubicBezTo>
                  <a:pt x="4494074" y="1548596"/>
                  <a:pt x="4494074" y="1548596"/>
                  <a:pt x="4494074" y="1548596"/>
                </a:cubicBezTo>
                <a:cubicBezTo>
                  <a:pt x="4476730" y="1557279"/>
                  <a:pt x="4476730" y="1557279"/>
                  <a:pt x="4476730" y="1557279"/>
                </a:cubicBezTo>
                <a:cubicBezTo>
                  <a:pt x="4470949" y="1554385"/>
                  <a:pt x="4470949" y="1554385"/>
                  <a:pt x="4470949" y="1554385"/>
                </a:cubicBezTo>
                <a:cubicBezTo>
                  <a:pt x="4470949" y="1563068"/>
                  <a:pt x="4470949" y="1563068"/>
                  <a:pt x="4470949" y="1563068"/>
                </a:cubicBezTo>
                <a:cubicBezTo>
                  <a:pt x="4465168" y="1563068"/>
                  <a:pt x="4465168" y="1563068"/>
                  <a:pt x="4465168" y="1563068"/>
                </a:cubicBezTo>
                <a:cubicBezTo>
                  <a:pt x="4465168" y="1557279"/>
                  <a:pt x="4465168" y="1557279"/>
                  <a:pt x="4465168" y="1557279"/>
                </a:cubicBezTo>
                <a:cubicBezTo>
                  <a:pt x="4456496" y="1557279"/>
                  <a:pt x="4456496" y="1557279"/>
                  <a:pt x="4456496" y="1557279"/>
                </a:cubicBezTo>
                <a:cubicBezTo>
                  <a:pt x="4459386" y="1545701"/>
                  <a:pt x="4459386" y="1545701"/>
                  <a:pt x="4459386" y="1545701"/>
                </a:cubicBezTo>
                <a:cubicBezTo>
                  <a:pt x="4462276" y="1551490"/>
                  <a:pt x="4462276" y="1551490"/>
                  <a:pt x="4462276" y="1551490"/>
                </a:cubicBezTo>
                <a:cubicBezTo>
                  <a:pt x="4473840" y="1551490"/>
                  <a:pt x="4473840" y="1551490"/>
                  <a:pt x="4473840" y="1551490"/>
                </a:cubicBezTo>
                <a:cubicBezTo>
                  <a:pt x="4473840" y="1545701"/>
                  <a:pt x="4473840" y="1545701"/>
                  <a:pt x="4473840" y="1545701"/>
                </a:cubicBezTo>
                <a:cubicBezTo>
                  <a:pt x="4462276" y="1545701"/>
                  <a:pt x="4462276" y="1545701"/>
                  <a:pt x="4462276" y="1545701"/>
                </a:cubicBezTo>
                <a:cubicBezTo>
                  <a:pt x="4465168" y="1539912"/>
                  <a:pt x="4465168" y="1539912"/>
                  <a:pt x="4465168" y="1539912"/>
                </a:cubicBezTo>
                <a:cubicBezTo>
                  <a:pt x="4491184" y="1528334"/>
                  <a:pt x="4491184" y="1528334"/>
                  <a:pt x="4491184" y="1528334"/>
                </a:cubicBezTo>
                <a:cubicBezTo>
                  <a:pt x="4494074" y="1531228"/>
                  <a:pt x="4494074" y="1531228"/>
                  <a:pt x="4494074" y="1531228"/>
                </a:cubicBezTo>
                <a:cubicBezTo>
                  <a:pt x="4508528" y="1519650"/>
                  <a:pt x="4508528" y="1519650"/>
                  <a:pt x="4508528" y="1519650"/>
                </a:cubicBezTo>
                <a:lnTo>
                  <a:pt x="4517200" y="1519650"/>
                </a:lnTo>
                <a:cubicBezTo>
                  <a:pt x="4525872" y="1522544"/>
                  <a:pt x="4525872" y="1522544"/>
                  <a:pt x="4525872" y="1522544"/>
                </a:cubicBezTo>
                <a:cubicBezTo>
                  <a:pt x="4537434" y="1519650"/>
                  <a:pt x="4537434" y="1519650"/>
                  <a:pt x="4537434" y="1519650"/>
                </a:cubicBezTo>
                <a:cubicBezTo>
                  <a:pt x="4537434" y="1513861"/>
                  <a:pt x="4537434" y="1513861"/>
                  <a:pt x="4537434" y="1513861"/>
                </a:cubicBezTo>
                <a:cubicBezTo>
                  <a:pt x="4543216" y="1513861"/>
                  <a:pt x="4543216" y="1513861"/>
                  <a:pt x="4543216" y="1513861"/>
                </a:cubicBezTo>
                <a:cubicBezTo>
                  <a:pt x="4548998" y="1510966"/>
                  <a:pt x="4548998" y="1510966"/>
                  <a:pt x="4548998" y="1510966"/>
                </a:cubicBezTo>
                <a:cubicBezTo>
                  <a:pt x="4543216" y="1508072"/>
                  <a:pt x="4543216" y="1508072"/>
                  <a:pt x="4543216" y="1508072"/>
                </a:cubicBezTo>
                <a:cubicBezTo>
                  <a:pt x="4551888" y="1505177"/>
                  <a:pt x="4551888" y="1505177"/>
                  <a:pt x="4551888" y="1505177"/>
                </a:cubicBezTo>
                <a:cubicBezTo>
                  <a:pt x="4557670" y="1493599"/>
                  <a:pt x="4557670" y="1493599"/>
                  <a:pt x="4557670" y="1493599"/>
                </a:cubicBezTo>
                <a:cubicBezTo>
                  <a:pt x="4569232" y="1493599"/>
                  <a:pt x="4569232" y="1493599"/>
                  <a:pt x="4569232" y="1493599"/>
                </a:cubicBezTo>
                <a:cubicBezTo>
                  <a:pt x="4575014" y="1487810"/>
                  <a:pt x="4575014" y="1487810"/>
                  <a:pt x="4575014" y="1487810"/>
                </a:cubicBezTo>
                <a:cubicBezTo>
                  <a:pt x="4577904" y="1493599"/>
                  <a:pt x="4577904" y="1493599"/>
                  <a:pt x="4577904" y="1493599"/>
                </a:cubicBezTo>
                <a:cubicBezTo>
                  <a:pt x="4580795" y="1490704"/>
                  <a:pt x="4580795" y="1490704"/>
                  <a:pt x="4580795" y="1490704"/>
                </a:cubicBezTo>
                <a:cubicBezTo>
                  <a:pt x="4577904" y="1505177"/>
                  <a:pt x="4577904" y="1505177"/>
                  <a:pt x="4577904" y="1505177"/>
                </a:cubicBezTo>
                <a:cubicBezTo>
                  <a:pt x="4577904" y="1502283"/>
                  <a:pt x="4573568" y="1503730"/>
                  <a:pt x="4570677" y="1504092"/>
                </a:cubicBezTo>
                <a:lnTo>
                  <a:pt x="4569714" y="1503730"/>
                </a:lnTo>
                <a:lnTo>
                  <a:pt x="4572123" y="1496493"/>
                </a:lnTo>
                <a:cubicBezTo>
                  <a:pt x="4569232" y="1500111"/>
                  <a:pt x="4568148" y="1502101"/>
                  <a:pt x="4568148" y="1503142"/>
                </a:cubicBezTo>
                <a:lnTo>
                  <a:pt x="4569714" y="1503730"/>
                </a:lnTo>
                <a:lnTo>
                  <a:pt x="4569593" y="1504092"/>
                </a:lnTo>
                <a:cubicBezTo>
                  <a:pt x="4569232" y="1505177"/>
                  <a:pt x="4569232" y="1505177"/>
                  <a:pt x="4569232" y="1505177"/>
                </a:cubicBezTo>
                <a:cubicBezTo>
                  <a:pt x="4554778" y="1508072"/>
                  <a:pt x="4554778" y="1508072"/>
                  <a:pt x="4554778" y="1508072"/>
                </a:cubicBezTo>
                <a:cubicBezTo>
                  <a:pt x="4557670" y="1519650"/>
                  <a:pt x="4557670" y="1519650"/>
                  <a:pt x="4557670" y="1519650"/>
                </a:cubicBezTo>
                <a:cubicBezTo>
                  <a:pt x="4566342" y="1519650"/>
                  <a:pt x="4566342" y="1519650"/>
                  <a:pt x="4566342" y="1519650"/>
                </a:cubicBezTo>
                <a:cubicBezTo>
                  <a:pt x="4566342" y="1513861"/>
                  <a:pt x="4572123" y="1525439"/>
                  <a:pt x="4569232" y="1513861"/>
                </a:cubicBezTo>
                <a:cubicBezTo>
                  <a:pt x="4572123" y="1519650"/>
                  <a:pt x="4572123" y="1519650"/>
                  <a:pt x="4572123" y="1519650"/>
                </a:cubicBezTo>
                <a:lnTo>
                  <a:pt x="4583896" y="1521418"/>
                </a:lnTo>
                <a:lnTo>
                  <a:pt x="4580728" y="1523212"/>
                </a:lnTo>
                <a:cubicBezTo>
                  <a:pt x="4570543" y="1528922"/>
                  <a:pt x="4557309" y="1536294"/>
                  <a:pt x="4540326" y="1545701"/>
                </a:cubicBezTo>
                <a:cubicBezTo>
                  <a:pt x="4514309" y="1560174"/>
                  <a:pt x="4514309" y="1560174"/>
                  <a:pt x="4514309" y="1560174"/>
                </a:cubicBezTo>
                <a:cubicBezTo>
                  <a:pt x="4511418" y="1554385"/>
                  <a:pt x="4511418" y="1554385"/>
                  <a:pt x="4511418" y="1554385"/>
                </a:cubicBezTo>
                <a:cubicBezTo>
                  <a:pt x="4491184" y="1577541"/>
                  <a:pt x="4491184" y="1577541"/>
                  <a:pt x="4491184" y="1577541"/>
                </a:cubicBezTo>
                <a:cubicBezTo>
                  <a:pt x="4482512" y="1580436"/>
                  <a:pt x="4482512" y="1580436"/>
                  <a:pt x="4482512" y="1580436"/>
                </a:cubicBezTo>
                <a:cubicBezTo>
                  <a:pt x="4482512" y="1577541"/>
                  <a:pt x="4482512" y="1577541"/>
                  <a:pt x="4482512" y="1577541"/>
                </a:cubicBezTo>
                <a:cubicBezTo>
                  <a:pt x="4456496" y="1589120"/>
                  <a:pt x="4456496" y="1589120"/>
                  <a:pt x="4456496" y="1589120"/>
                </a:cubicBezTo>
                <a:cubicBezTo>
                  <a:pt x="4456496" y="1589120"/>
                  <a:pt x="4465168" y="1592014"/>
                  <a:pt x="4453604" y="1592014"/>
                </a:cubicBezTo>
                <a:cubicBezTo>
                  <a:pt x="4457940" y="1598527"/>
                  <a:pt x="4468781" y="1588758"/>
                  <a:pt x="4487344" y="1584687"/>
                </a:cubicBezTo>
                <a:lnTo>
                  <a:pt x="4506617" y="1583453"/>
                </a:lnTo>
                <a:lnTo>
                  <a:pt x="4508528" y="1584778"/>
                </a:lnTo>
                <a:cubicBezTo>
                  <a:pt x="4512141" y="1585501"/>
                  <a:pt x="4517200" y="1583330"/>
                  <a:pt x="4517200" y="1571752"/>
                </a:cubicBezTo>
                <a:cubicBezTo>
                  <a:pt x="4517200" y="1574647"/>
                  <a:pt x="4517200" y="1574647"/>
                  <a:pt x="4517200" y="1574647"/>
                </a:cubicBezTo>
                <a:cubicBezTo>
                  <a:pt x="4522981" y="1571752"/>
                  <a:pt x="4522981" y="1571752"/>
                  <a:pt x="4522981" y="1571752"/>
                </a:cubicBezTo>
                <a:cubicBezTo>
                  <a:pt x="4540326" y="1568858"/>
                  <a:pt x="4540326" y="1568858"/>
                  <a:pt x="4540326" y="1568858"/>
                </a:cubicBezTo>
                <a:cubicBezTo>
                  <a:pt x="4531653" y="1574647"/>
                  <a:pt x="4531653" y="1574647"/>
                  <a:pt x="4531653" y="1574647"/>
                </a:cubicBezTo>
                <a:cubicBezTo>
                  <a:pt x="4554778" y="1580436"/>
                  <a:pt x="4554778" y="1580436"/>
                  <a:pt x="4554778" y="1580436"/>
                </a:cubicBezTo>
                <a:cubicBezTo>
                  <a:pt x="4557670" y="1577541"/>
                  <a:pt x="4557670" y="1577541"/>
                  <a:pt x="4557670" y="1577541"/>
                </a:cubicBezTo>
                <a:cubicBezTo>
                  <a:pt x="4557670" y="1583330"/>
                  <a:pt x="4557670" y="1583330"/>
                  <a:pt x="4557670" y="1583330"/>
                </a:cubicBezTo>
                <a:cubicBezTo>
                  <a:pt x="4560560" y="1583330"/>
                  <a:pt x="4563451" y="1589120"/>
                  <a:pt x="4566342" y="1583330"/>
                </a:cubicBezTo>
                <a:cubicBezTo>
                  <a:pt x="4566342" y="1577541"/>
                  <a:pt x="4566342" y="1577541"/>
                  <a:pt x="4566342" y="1577541"/>
                </a:cubicBezTo>
                <a:cubicBezTo>
                  <a:pt x="4575014" y="1571752"/>
                  <a:pt x="4575014" y="1571752"/>
                  <a:pt x="4575014" y="1571752"/>
                </a:cubicBezTo>
                <a:cubicBezTo>
                  <a:pt x="4572123" y="1580436"/>
                  <a:pt x="4572123" y="1580436"/>
                  <a:pt x="4572123" y="1580436"/>
                </a:cubicBezTo>
                <a:cubicBezTo>
                  <a:pt x="4586576" y="1580436"/>
                  <a:pt x="4586576" y="1580436"/>
                  <a:pt x="4586576" y="1580436"/>
                </a:cubicBezTo>
                <a:cubicBezTo>
                  <a:pt x="4592358" y="1571752"/>
                  <a:pt x="4592358" y="1571752"/>
                  <a:pt x="4592358" y="1571752"/>
                </a:cubicBezTo>
                <a:cubicBezTo>
                  <a:pt x="4595248" y="1571752"/>
                  <a:pt x="4598139" y="1571752"/>
                  <a:pt x="4601030" y="1571752"/>
                </a:cubicBezTo>
                <a:cubicBezTo>
                  <a:pt x="4589467" y="1568858"/>
                  <a:pt x="4589467" y="1568858"/>
                  <a:pt x="4589467" y="1568858"/>
                </a:cubicBezTo>
                <a:cubicBezTo>
                  <a:pt x="4586576" y="1568858"/>
                  <a:pt x="4586576" y="1568858"/>
                  <a:pt x="4586576" y="1568858"/>
                </a:cubicBezTo>
                <a:cubicBezTo>
                  <a:pt x="4589467" y="1565963"/>
                  <a:pt x="4589467" y="1565963"/>
                  <a:pt x="4589467" y="1565963"/>
                </a:cubicBezTo>
                <a:cubicBezTo>
                  <a:pt x="4583686" y="1563068"/>
                  <a:pt x="4583686" y="1563068"/>
                  <a:pt x="4583686" y="1563068"/>
                </a:cubicBezTo>
                <a:cubicBezTo>
                  <a:pt x="4583686" y="1551490"/>
                  <a:pt x="4583686" y="1551490"/>
                  <a:pt x="4583686" y="1551490"/>
                </a:cubicBezTo>
                <a:cubicBezTo>
                  <a:pt x="4592358" y="1554385"/>
                  <a:pt x="4592358" y="1554385"/>
                  <a:pt x="4592358" y="1554385"/>
                </a:cubicBezTo>
                <a:cubicBezTo>
                  <a:pt x="4592358" y="1563068"/>
                  <a:pt x="4592358" y="1563068"/>
                  <a:pt x="4592358" y="1563068"/>
                </a:cubicBezTo>
                <a:cubicBezTo>
                  <a:pt x="4603920" y="1560174"/>
                  <a:pt x="4603920" y="1560174"/>
                  <a:pt x="4603920" y="1560174"/>
                </a:cubicBezTo>
                <a:cubicBezTo>
                  <a:pt x="4603920" y="1548596"/>
                  <a:pt x="4603920" y="1548596"/>
                  <a:pt x="4603920" y="1548596"/>
                </a:cubicBezTo>
                <a:cubicBezTo>
                  <a:pt x="4612592" y="1548596"/>
                  <a:pt x="4615483" y="1539912"/>
                  <a:pt x="4624156" y="1548596"/>
                </a:cubicBezTo>
                <a:cubicBezTo>
                  <a:pt x="4629936" y="1548596"/>
                  <a:pt x="4632828" y="1537017"/>
                  <a:pt x="4635718" y="1548596"/>
                </a:cubicBezTo>
                <a:cubicBezTo>
                  <a:pt x="4629936" y="1557279"/>
                  <a:pt x="4629936" y="1557279"/>
                  <a:pt x="4629936" y="1557279"/>
                </a:cubicBezTo>
                <a:cubicBezTo>
                  <a:pt x="4635718" y="1560174"/>
                  <a:pt x="4635718" y="1560174"/>
                  <a:pt x="4635718" y="1560174"/>
                </a:cubicBezTo>
                <a:cubicBezTo>
                  <a:pt x="4661734" y="1548596"/>
                  <a:pt x="4661734" y="1548596"/>
                  <a:pt x="4661734" y="1548596"/>
                </a:cubicBezTo>
                <a:cubicBezTo>
                  <a:pt x="4661734" y="1542806"/>
                  <a:pt x="4661734" y="1542806"/>
                  <a:pt x="4661734" y="1542806"/>
                </a:cubicBezTo>
                <a:cubicBezTo>
                  <a:pt x="4687750" y="1537017"/>
                  <a:pt x="4687750" y="1537017"/>
                  <a:pt x="4687750" y="1537017"/>
                </a:cubicBezTo>
                <a:cubicBezTo>
                  <a:pt x="4710876" y="1525439"/>
                  <a:pt x="4710876" y="1525439"/>
                  <a:pt x="4710876" y="1525439"/>
                </a:cubicBezTo>
                <a:cubicBezTo>
                  <a:pt x="4725330" y="1525439"/>
                  <a:pt x="4725330" y="1525439"/>
                  <a:pt x="4725330" y="1525439"/>
                </a:cubicBezTo>
                <a:cubicBezTo>
                  <a:pt x="4725330" y="1516755"/>
                  <a:pt x="4725330" y="1516755"/>
                  <a:pt x="4725330" y="1516755"/>
                </a:cubicBezTo>
                <a:cubicBezTo>
                  <a:pt x="4736892" y="1516755"/>
                  <a:pt x="4736892" y="1516755"/>
                  <a:pt x="4736892" y="1516755"/>
                </a:cubicBezTo>
                <a:cubicBezTo>
                  <a:pt x="4736892" y="1513861"/>
                  <a:pt x="4734002" y="1513861"/>
                  <a:pt x="4736892" y="1510966"/>
                </a:cubicBezTo>
                <a:cubicBezTo>
                  <a:pt x="4739783" y="1516755"/>
                  <a:pt x="4739783" y="1516755"/>
                  <a:pt x="4739783" y="1516755"/>
                </a:cubicBezTo>
                <a:lnTo>
                  <a:pt x="4741920" y="1515874"/>
                </a:lnTo>
                <a:lnTo>
                  <a:pt x="4725330" y="1528334"/>
                </a:lnTo>
                <a:cubicBezTo>
                  <a:pt x="4719548" y="1528334"/>
                  <a:pt x="4710876" y="1528334"/>
                  <a:pt x="4710876" y="1534123"/>
                </a:cubicBezTo>
                <a:cubicBezTo>
                  <a:pt x="4710876" y="1537017"/>
                  <a:pt x="4710876" y="1537017"/>
                  <a:pt x="4710876" y="1537017"/>
                </a:cubicBezTo>
                <a:cubicBezTo>
                  <a:pt x="4722438" y="1539912"/>
                  <a:pt x="4722438" y="1539912"/>
                  <a:pt x="4722438" y="1539912"/>
                </a:cubicBezTo>
                <a:cubicBezTo>
                  <a:pt x="4734002" y="1537017"/>
                  <a:pt x="4734002" y="1537017"/>
                  <a:pt x="4734002" y="1537017"/>
                </a:cubicBezTo>
                <a:cubicBezTo>
                  <a:pt x="4736892" y="1528334"/>
                  <a:pt x="4736892" y="1528334"/>
                  <a:pt x="4736892" y="1528334"/>
                </a:cubicBezTo>
                <a:cubicBezTo>
                  <a:pt x="4748455" y="1528334"/>
                  <a:pt x="4748455" y="1528334"/>
                  <a:pt x="4748455" y="1528334"/>
                </a:cubicBezTo>
                <a:cubicBezTo>
                  <a:pt x="4751346" y="1528334"/>
                  <a:pt x="4736892" y="1528334"/>
                  <a:pt x="4754236" y="1525439"/>
                </a:cubicBezTo>
                <a:cubicBezTo>
                  <a:pt x="4736892" y="1539912"/>
                  <a:pt x="4736892" y="1539912"/>
                  <a:pt x="4736892" y="1539912"/>
                </a:cubicBezTo>
                <a:lnTo>
                  <a:pt x="4756038" y="1533521"/>
                </a:lnTo>
                <a:lnTo>
                  <a:pt x="4755320" y="1534123"/>
                </a:lnTo>
                <a:lnTo>
                  <a:pt x="4760942" y="1532072"/>
                </a:lnTo>
                <a:lnTo>
                  <a:pt x="4757850" y="1533399"/>
                </a:lnTo>
                <a:cubicBezTo>
                  <a:pt x="4756404" y="1534123"/>
                  <a:pt x="4758572" y="1534123"/>
                  <a:pt x="4774471" y="1531228"/>
                </a:cubicBezTo>
                <a:cubicBezTo>
                  <a:pt x="4775194" y="1528334"/>
                  <a:pt x="4771761" y="1528514"/>
                  <a:pt x="4767470" y="1529690"/>
                </a:cubicBezTo>
                <a:lnTo>
                  <a:pt x="4760942" y="1532072"/>
                </a:lnTo>
                <a:lnTo>
                  <a:pt x="4762908" y="1531228"/>
                </a:lnTo>
                <a:cubicBezTo>
                  <a:pt x="4762908" y="1531228"/>
                  <a:pt x="4762908" y="1531228"/>
                  <a:pt x="4759656" y="1532314"/>
                </a:cubicBezTo>
                <a:lnTo>
                  <a:pt x="4756038" y="1533521"/>
                </a:lnTo>
                <a:lnTo>
                  <a:pt x="4757804" y="1532042"/>
                </a:lnTo>
                <a:cubicBezTo>
                  <a:pt x="4763270" y="1528876"/>
                  <a:pt x="4774471" y="1522544"/>
                  <a:pt x="4794706" y="1510966"/>
                </a:cubicBezTo>
                <a:cubicBezTo>
                  <a:pt x="4797596" y="1510966"/>
                  <a:pt x="4797596" y="1510966"/>
                  <a:pt x="4797596" y="1510966"/>
                </a:cubicBezTo>
                <a:cubicBezTo>
                  <a:pt x="4806268" y="1505177"/>
                  <a:pt x="4806268" y="1505177"/>
                  <a:pt x="4806268" y="1505177"/>
                </a:cubicBezTo>
                <a:cubicBezTo>
                  <a:pt x="4794706" y="1496493"/>
                  <a:pt x="4794706" y="1496493"/>
                  <a:pt x="4794706" y="1496493"/>
                </a:cubicBezTo>
                <a:cubicBezTo>
                  <a:pt x="4786034" y="1493599"/>
                  <a:pt x="4791815" y="1510966"/>
                  <a:pt x="4780252" y="1496493"/>
                </a:cubicBezTo>
                <a:cubicBezTo>
                  <a:pt x="4777362" y="1499388"/>
                  <a:pt x="4777362" y="1499388"/>
                  <a:pt x="4777362" y="1499388"/>
                </a:cubicBezTo>
                <a:cubicBezTo>
                  <a:pt x="4774471" y="1496493"/>
                  <a:pt x="4774471" y="1496493"/>
                  <a:pt x="4774471" y="1496493"/>
                </a:cubicBezTo>
                <a:cubicBezTo>
                  <a:pt x="4780252" y="1490704"/>
                  <a:pt x="4780252" y="1490704"/>
                  <a:pt x="4780252" y="1490704"/>
                </a:cubicBezTo>
                <a:cubicBezTo>
                  <a:pt x="4780252" y="1487810"/>
                  <a:pt x="4780252" y="1487810"/>
                  <a:pt x="4780252" y="1487810"/>
                </a:cubicBezTo>
                <a:cubicBezTo>
                  <a:pt x="4786034" y="1479126"/>
                  <a:pt x="4786034" y="1479126"/>
                  <a:pt x="4786034" y="1479126"/>
                </a:cubicBezTo>
                <a:cubicBezTo>
                  <a:pt x="4791815" y="1482020"/>
                  <a:pt x="4791815" y="1482020"/>
                  <a:pt x="4791815" y="1482020"/>
                </a:cubicBezTo>
                <a:cubicBezTo>
                  <a:pt x="4791815" y="1484915"/>
                  <a:pt x="4777362" y="1473337"/>
                  <a:pt x="4788924" y="1490704"/>
                </a:cubicBezTo>
                <a:cubicBezTo>
                  <a:pt x="4794706" y="1484915"/>
                  <a:pt x="4794706" y="1484915"/>
                  <a:pt x="4794706" y="1484915"/>
                </a:cubicBezTo>
                <a:cubicBezTo>
                  <a:pt x="4794706" y="1490704"/>
                  <a:pt x="4794706" y="1490704"/>
                  <a:pt x="4794706" y="1490704"/>
                </a:cubicBezTo>
                <a:cubicBezTo>
                  <a:pt x="4806268" y="1493599"/>
                  <a:pt x="4806268" y="1493599"/>
                  <a:pt x="4806268" y="1493599"/>
                </a:cubicBezTo>
                <a:cubicBezTo>
                  <a:pt x="4814940" y="1490704"/>
                  <a:pt x="4814940" y="1490704"/>
                  <a:pt x="4814940" y="1490704"/>
                </a:cubicBezTo>
                <a:cubicBezTo>
                  <a:pt x="4817832" y="1496493"/>
                  <a:pt x="4817832" y="1496493"/>
                  <a:pt x="4817832" y="1496493"/>
                </a:cubicBezTo>
                <a:cubicBezTo>
                  <a:pt x="4832285" y="1487810"/>
                  <a:pt x="4832285" y="1487810"/>
                  <a:pt x="4832285" y="1487810"/>
                </a:cubicBezTo>
                <a:cubicBezTo>
                  <a:pt x="4829394" y="1479126"/>
                  <a:pt x="4829394" y="1479126"/>
                  <a:pt x="4829394" y="1479126"/>
                </a:cubicBezTo>
                <a:cubicBezTo>
                  <a:pt x="4835176" y="1473337"/>
                  <a:pt x="4835176" y="1473337"/>
                  <a:pt x="4835176" y="1473337"/>
                </a:cubicBezTo>
                <a:cubicBezTo>
                  <a:pt x="4843848" y="1476231"/>
                  <a:pt x="4843848" y="1476231"/>
                  <a:pt x="4843848" y="1476231"/>
                </a:cubicBezTo>
                <a:cubicBezTo>
                  <a:pt x="4849629" y="1467548"/>
                  <a:pt x="4849629" y="1467548"/>
                  <a:pt x="4849629" y="1467548"/>
                </a:cubicBezTo>
                <a:cubicBezTo>
                  <a:pt x="4855410" y="1467548"/>
                  <a:pt x="4855410" y="1467548"/>
                  <a:pt x="4855410" y="1467548"/>
                </a:cubicBezTo>
                <a:cubicBezTo>
                  <a:pt x="4855410" y="1482020"/>
                  <a:pt x="4855410" y="1482020"/>
                  <a:pt x="4855410" y="1482020"/>
                </a:cubicBezTo>
                <a:cubicBezTo>
                  <a:pt x="4846738" y="1484915"/>
                  <a:pt x="4846738" y="1484915"/>
                  <a:pt x="4846738" y="1484915"/>
                </a:cubicBezTo>
                <a:cubicBezTo>
                  <a:pt x="4849629" y="1487810"/>
                  <a:pt x="4849629" y="1487810"/>
                  <a:pt x="4849629" y="1487810"/>
                </a:cubicBezTo>
                <a:cubicBezTo>
                  <a:pt x="4843848" y="1493599"/>
                  <a:pt x="4843848" y="1493599"/>
                  <a:pt x="4843848" y="1493599"/>
                </a:cubicBezTo>
                <a:cubicBezTo>
                  <a:pt x="4846738" y="1502282"/>
                  <a:pt x="4846738" y="1502282"/>
                  <a:pt x="4846738" y="1502282"/>
                </a:cubicBezTo>
                <a:cubicBezTo>
                  <a:pt x="4832285" y="1502282"/>
                  <a:pt x="4832285" y="1502282"/>
                  <a:pt x="4832285" y="1502282"/>
                </a:cubicBezTo>
                <a:cubicBezTo>
                  <a:pt x="4829394" y="1502282"/>
                  <a:pt x="4829394" y="1505177"/>
                  <a:pt x="4838066" y="1508072"/>
                </a:cubicBezTo>
                <a:cubicBezTo>
                  <a:pt x="4817832" y="1505177"/>
                  <a:pt x="4817832" y="1505177"/>
                  <a:pt x="4817832" y="1505177"/>
                </a:cubicBezTo>
                <a:cubicBezTo>
                  <a:pt x="4823612" y="1510966"/>
                  <a:pt x="4823612" y="1510966"/>
                  <a:pt x="4823612" y="1510966"/>
                </a:cubicBezTo>
                <a:cubicBezTo>
                  <a:pt x="4817832" y="1505177"/>
                  <a:pt x="4812050" y="1525439"/>
                  <a:pt x="4809160" y="1508072"/>
                </a:cubicBezTo>
                <a:cubicBezTo>
                  <a:pt x="4786034" y="1528334"/>
                  <a:pt x="4786034" y="1528334"/>
                  <a:pt x="4786034" y="1528334"/>
                </a:cubicBezTo>
                <a:cubicBezTo>
                  <a:pt x="4791815" y="1531228"/>
                  <a:pt x="4791815" y="1531228"/>
                  <a:pt x="4791815" y="1531228"/>
                </a:cubicBezTo>
                <a:cubicBezTo>
                  <a:pt x="4814940" y="1525439"/>
                  <a:pt x="4814940" y="1525439"/>
                  <a:pt x="4814940" y="1525439"/>
                </a:cubicBezTo>
                <a:cubicBezTo>
                  <a:pt x="4829394" y="1531228"/>
                  <a:pt x="4829394" y="1531228"/>
                  <a:pt x="4829394" y="1531228"/>
                </a:cubicBezTo>
                <a:cubicBezTo>
                  <a:pt x="4849629" y="1525439"/>
                  <a:pt x="4849629" y="1525439"/>
                  <a:pt x="4849629" y="1525439"/>
                </a:cubicBezTo>
                <a:cubicBezTo>
                  <a:pt x="4956584" y="1519650"/>
                  <a:pt x="4956584" y="1519650"/>
                  <a:pt x="4956584" y="1519650"/>
                </a:cubicBezTo>
                <a:cubicBezTo>
                  <a:pt x="4971038" y="1519650"/>
                  <a:pt x="4971038" y="1519650"/>
                  <a:pt x="4971038" y="1519650"/>
                </a:cubicBezTo>
                <a:cubicBezTo>
                  <a:pt x="4973928" y="1522544"/>
                  <a:pt x="4973928" y="1522544"/>
                  <a:pt x="4973928" y="1522544"/>
                </a:cubicBezTo>
                <a:cubicBezTo>
                  <a:pt x="4950803" y="1528334"/>
                  <a:pt x="4950803" y="1528334"/>
                  <a:pt x="4950803" y="1528334"/>
                </a:cubicBezTo>
                <a:cubicBezTo>
                  <a:pt x="5060649" y="1534123"/>
                  <a:pt x="5060649" y="1534123"/>
                  <a:pt x="5060649" y="1534123"/>
                </a:cubicBezTo>
                <a:cubicBezTo>
                  <a:pt x="5115572" y="1528334"/>
                  <a:pt x="5115572" y="1528334"/>
                  <a:pt x="5115572" y="1528334"/>
                </a:cubicBezTo>
                <a:cubicBezTo>
                  <a:pt x="5112682" y="1531228"/>
                  <a:pt x="5112682" y="1531228"/>
                  <a:pt x="5112682" y="1531228"/>
                </a:cubicBezTo>
                <a:cubicBezTo>
                  <a:pt x="5115572" y="1537017"/>
                  <a:pt x="5115572" y="1537017"/>
                  <a:pt x="5115572" y="1537017"/>
                </a:cubicBezTo>
                <a:cubicBezTo>
                  <a:pt x="5072212" y="1539912"/>
                  <a:pt x="5072212" y="1539912"/>
                  <a:pt x="5072212" y="1539912"/>
                </a:cubicBezTo>
                <a:cubicBezTo>
                  <a:pt x="5075102" y="1551490"/>
                  <a:pt x="5075102" y="1551490"/>
                  <a:pt x="5075102" y="1551490"/>
                </a:cubicBezTo>
                <a:cubicBezTo>
                  <a:pt x="5075102" y="1560174"/>
                  <a:pt x="5075102" y="1560174"/>
                  <a:pt x="5075102" y="1560174"/>
                </a:cubicBezTo>
                <a:cubicBezTo>
                  <a:pt x="5072212" y="1560174"/>
                  <a:pt x="5072212" y="1560174"/>
                  <a:pt x="5072212" y="1560174"/>
                </a:cubicBezTo>
                <a:cubicBezTo>
                  <a:pt x="5069321" y="1563068"/>
                  <a:pt x="5069321" y="1563068"/>
                  <a:pt x="5069321" y="1563068"/>
                </a:cubicBezTo>
                <a:cubicBezTo>
                  <a:pt x="5075102" y="1565963"/>
                  <a:pt x="5075102" y="1565963"/>
                  <a:pt x="5075102" y="1565963"/>
                </a:cubicBezTo>
                <a:cubicBezTo>
                  <a:pt x="5063540" y="1568858"/>
                  <a:pt x="5063540" y="1568858"/>
                  <a:pt x="5063540" y="1568858"/>
                </a:cubicBezTo>
                <a:cubicBezTo>
                  <a:pt x="5057758" y="1563068"/>
                  <a:pt x="5057758" y="1563068"/>
                  <a:pt x="5057758" y="1563068"/>
                </a:cubicBezTo>
                <a:cubicBezTo>
                  <a:pt x="5051977" y="1568858"/>
                  <a:pt x="5051977" y="1568858"/>
                  <a:pt x="5051977" y="1568858"/>
                </a:cubicBezTo>
                <a:cubicBezTo>
                  <a:pt x="5037524" y="1568858"/>
                  <a:pt x="5037524" y="1568858"/>
                  <a:pt x="5037524" y="1568858"/>
                </a:cubicBezTo>
                <a:cubicBezTo>
                  <a:pt x="5028852" y="1574647"/>
                  <a:pt x="5028852" y="1574647"/>
                  <a:pt x="5028852" y="1574647"/>
                </a:cubicBezTo>
                <a:cubicBezTo>
                  <a:pt x="5031742" y="1571752"/>
                  <a:pt x="5031742" y="1571752"/>
                  <a:pt x="5031742" y="1571752"/>
                </a:cubicBezTo>
                <a:cubicBezTo>
                  <a:pt x="5011508" y="1574647"/>
                  <a:pt x="5011508" y="1574647"/>
                  <a:pt x="5011508" y="1574647"/>
                </a:cubicBezTo>
                <a:cubicBezTo>
                  <a:pt x="5002836" y="1580436"/>
                  <a:pt x="5066430" y="1563068"/>
                  <a:pt x="4991272" y="1583330"/>
                </a:cubicBezTo>
                <a:cubicBezTo>
                  <a:pt x="4985491" y="1580436"/>
                  <a:pt x="4985491" y="1580436"/>
                  <a:pt x="4985491" y="1580436"/>
                </a:cubicBezTo>
                <a:cubicBezTo>
                  <a:pt x="4982600" y="1580436"/>
                  <a:pt x="4994164" y="1589120"/>
                  <a:pt x="4979710" y="1583330"/>
                </a:cubicBezTo>
                <a:cubicBezTo>
                  <a:pt x="4979710" y="1589120"/>
                  <a:pt x="4979710" y="1589120"/>
                  <a:pt x="4979710" y="1589120"/>
                </a:cubicBezTo>
                <a:cubicBezTo>
                  <a:pt x="4971038" y="1592014"/>
                  <a:pt x="4971038" y="1592014"/>
                  <a:pt x="4971038" y="1592014"/>
                </a:cubicBezTo>
                <a:cubicBezTo>
                  <a:pt x="4939240" y="1597803"/>
                  <a:pt x="4939240" y="1597803"/>
                  <a:pt x="4939240" y="1597803"/>
                </a:cubicBezTo>
                <a:cubicBezTo>
                  <a:pt x="4927678" y="1603592"/>
                  <a:pt x="4927678" y="1603592"/>
                  <a:pt x="4927678" y="1603592"/>
                </a:cubicBezTo>
                <a:cubicBezTo>
                  <a:pt x="4921896" y="1600698"/>
                  <a:pt x="4921896" y="1600698"/>
                  <a:pt x="4921896" y="1600698"/>
                </a:cubicBezTo>
                <a:cubicBezTo>
                  <a:pt x="4910334" y="1600698"/>
                  <a:pt x="4910334" y="1600698"/>
                  <a:pt x="4910334" y="1600698"/>
                </a:cubicBezTo>
                <a:cubicBezTo>
                  <a:pt x="4910334" y="1594909"/>
                  <a:pt x="4901662" y="1603592"/>
                  <a:pt x="4904552" y="1594909"/>
                </a:cubicBezTo>
                <a:cubicBezTo>
                  <a:pt x="4895880" y="1606487"/>
                  <a:pt x="4895880" y="1606487"/>
                  <a:pt x="4895880" y="1606487"/>
                </a:cubicBezTo>
                <a:cubicBezTo>
                  <a:pt x="4884317" y="1615171"/>
                  <a:pt x="4884317" y="1615171"/>
                  <a:pt x="4884317" y="1615171"/>
                </a:cubicBezTo>
                <a:cubicBezTo>
                  <a:pt x="4884317" y="1612276"/>
                  <a:pt x="4884317" y="1612276"/>
                  <a:pt x="4884317" y="1612276"/>
                </a:cubicBezTo>
                <a:cubicBezTo>
                  <a:pt x="4864082" y="1620960"/>
                  <a:pt x="4864082" y="1620960"/>
                  <a:pt x="4864082" y="1620960"/>
                </a:cubicBezTo>
                <a:cubicBezTo>
                  <a:pt x="4861192" y="1623854"/>
                  <a:pt x="4861192" y="1623854"/>
                  <a:pt x="4861192" y="1623854"/>
                </a:cubicBezTo>
                <a:cubicBezTo>
                  <a:pt x="4869864" y="1629644"/>
                  <a:pt x="4869864" y="1629644"/>
                  <a:pt x="4869864" y="1629644"/>
                </a:cubicBezTo>
                <a:cubicBezTo>
                  <a:pt x="4933459" y="1615171"/>
                  <a:pt x="4933459" y="1615171"/>
                  <a:pt x="4933459" y="1615171"/>
                </a:cubicBezTo>
                <a:cubicBezTo>
                  <a:pt x="4956584" y="1609382"/>
                  <a:pt x="4956584" y="1609382"/>
                  <a:pt x="4956584" y="1609382"/>
                </a:cubicBezTo>
                <a:cubicBezTo>
                  <a:pt x="4997054" y="1612276"/>
                  <a:pt x="4997054" y="1612276"/>
                  <a:pt x="4997054" y="1612276"/>
                </a:cubicBezTo>
                <a:cubicBezTo>
                  <a:pt x="5002836" y="1609382"/>
                  <a:pt x="5002836" y="1609382"/>
                  <a:pt x="5002836" y="1609382"/>
                </a:cubicBezTo>
                <a:cubicBezTo>
                  <a:pt x="5014398" y="1612276"/>
                  <a:pt x="5014398" y="1612276"/>
                  <a:pt x="5014398" y="1612276"/>
                </a:cubicBezTo>
                <a:cubicBezTo>
                  <a:pt x="5014398" y="1620960"/>
                  <a:pt x="5014398" y="1620960"/>
                  <a:pt x="5014398" y="1620960"/>
                </a:cubicBezTo>
                <a:cubicBezTo>
                  <a:pt x="5002836" y="1626749"/>
                  <a:pt x="5002836" y="1626749"/>
                  <a:pt x="5002836" y="1626749"/>
                </a:cubicBezTo>
                <a:cubicBezTo>
                  <a:pt x="4982600" y="1626749"/>
                  <a:pt x="4982600" y="1626749"/>
                  <a:pt x="4982600" y="1626749"/>
                </a:cubicBezTo>
                <a:cubicBezTo>
                  <a:pt x="4979710" y="1623854"/>
                  <a:pt x="4979710" y="1623854"/>
                  <a:pt x="4979710" y="1623854"/>
                </a:cubicBezTo>
                <a:cubicBezTo>
                  <a:pt x="4950803" y="1632538"/>
                  <a:pt x="4950803" y="1632538"/>
                  <a:pt x="4950803" y="1632538"/>
                </a:cubicBezTo>
                <a:cubicBezTo>
                  <a:pt x="4933459" y="1629644"/>
                  <a:pt x="4933459" y="1629644"/>
                  <a:pt x="4933459" y="1629644"/>
                </a:cubicBezTo>
                <a:cubicBezTo>
                  <a:pt x="4910334" y="1632538"/>
                  <a:pt x="4910334" y="1632538"/>
                  <a:pt x="4910334" y="1632538"/>
                </a:cubicBezTo>
                <a:cubicBezTo>
                  <a:pt x="4913224" y="1632538"/>
                  <a:pt x="4913224" y="1632538"/>
                  <a:pt x="4913224" y="1632538"/>
                </a:cubicBezTo>
                <a:cubicBezTo>
                  <a:pt x="4904552" y="1644116"/>
                  <a:pt x="4904552" y="1644116"/>
                  <a:pt x="4904552" y="1644116"/>
                </a:cubicBezTo>
                <a:cubicBezTo>
                  <a:pt x="4901662" y="1638327"/>
                  <a:pt x="4901662" y="1638327"/>
                  <a:pt x="4901662" y="1638327"/>
                </a:cubicBezTo>
                <a:cubicBezTo>
                  <a:pt x="4892989" y="1641222"/>
                  <a:pt x="4892989" y="1641222"/>
                  <a:pt x="4892989" y="1641222"/>
                </a:cubicBezTo>
                <a:cubicBezTo>
                  <a:pt x="4895880" y="1644116"/>
                  <a:pt x="4890098" y="1638327"/>
                  <a:pt x="4890098" y="1647011"/>
                </a:cubicBezTo>
                <a:cubicBezTo>
                  <a:pt x="4936350" y="1641222"/>
                  <a:pt x="4936350" y="1641222"/>
                  <a:pt x="4936350" y="1641222"/>
                </a:cubicBezTo>
                <a:cubicBezTo>
                  <a:pt x="4933459" y="1644116"/>
                  <a:pt x="4933459" y="1644116"/>
                  <a:pt x="4933459" y="1644116"/>
                </a:cubicBezTo>
                <a:cubicBezTo>
                  <a:pt x="4936350" y="1647011"/>
                  <a:pt x="4936350" y="1647011"/>
                  <a:pt x="4936350" y="1647011"/>
                </a:cubicBezTo>
                <a:cubicBezTo>
                  <a:pt x="4927678" y="1644116"/>
                  <a:pt x="4927678" y="1644116"/>
                  <a:pt x="4927678" y="1644116"/>
                </a:cubicBezTo>
                <a:cubicBezTo>
                  <a:pt x="4921896" y="1652800"/>
                  <a:pt x="4921896" y="1652800"/>
                  <a:pt x="4921896" y="1652800"/>
                </a:cubicBezTo>
                <a:cubicBezTo>
                  <a:pt x="4930568" y="1667273"/>
                  <a:pt x="4930568" y="1667273"/>
                  <a:pt x="4930568" y="1667273"/>
                </a:cubicBezTo>
                <a:cubicBezTo>
                  <a:pt x="4950803" y="1664378"/>
                  <a:pt x="4950803" y="1664378"/>
                  <a:pt x="4950803" y="1664378"/>
                </a:cubicBezTo>
                <a:cubicBezTo>
                  <a:pt x="4953694" y="1658589"/>
                  <a:pt x="4953694" y="1658589"/>
                  <a:pt x="4953694" y="1658589"/>
                </a:cubicBezTo>
                <a:cubicBezTo>
                  <a:pt x="4968147" y="1658589"/>
                  <a:pt x="4968147" y="1658589"/>
                  <a:pt x="4968147" y="1658589"/>
                </a:cubicBezTo>
                <a:lnTo>
                  <a:pt x="4968147" y="1660760"/>
                </a:lnTo>
                <a:cubicBezTo>
                  <a:pt x="4968147" y="1661484"/>
                  <a:pt x="4968147" y="1661484"/>
                  <a:pt x="4968147" y="1661484"/>
                </a:cubicBezTo>
                <a:cubicBezTo>
                  <a:pt x="4979710" y="1661484"/>
                  <a:pt x="4979710" y="1661484"/>
                  <a:pt x="4979710" y="1661484"/>
                </a:cubicBezTo>
                <a:cubicBezTo>
                  <a:pt x="4979710" y="1664378"/>
                  <a:pt x="4979710" y="1664378"/>
                  <a:pt x="4979710" y="1664378"/>
                </a:cubicBezTo>
                <a:cubicBezTo>
                  <a:pt x="4969593" y="1666549"/>
                  <a:pt x="4962004" y="1668178"/>
                  <a:pt x="4956313" y="1669399"/>
                </a:cubicBezTo>
                <a:lnTo>
                  <a:pt x="4944864" y="1671855"/>
                </a:lnTo>
                <a:lnTo>
                  <a:pt x="4946557" y="1671027"/>
                </a:lnTo>
                <a:cubicBezTo>
                  <a:pt x="4953874" y="1667635"/>
                  <a:pt x="4939240" y="1675233"/>
                  <a:pt x="4939240" y="1673062"/>
                </a:cubicBezTo>
                <a:cubicBezTo>
                  <a:pt x="4939240" y="1673062"/>
                  <a:pt x="4939240" y="1673062"/>
                  <a:pt x="4944299" y="1671977"/>
                </a:cubicBezTo>
                <a:lnTo>
                  <a:pt x="4944864" y="1671855"/>
                </a:lnTo>
                <a:lnTo>
                  <a:pt x="4930568" y="1678851"/>
                </a:lnTo>
                <a:cubicBezTo>
                  <a:pt x="4916114" y="1678851"/>
                  <a:pt x="4916114" y="1678851"/>
                  <a:pt x="4916114" y="1678851"/>
                </a:cubicBezTo>
                <a:cubicBezTo>
                  <a:pt x="4913224" y="1670168"/>
                  <a:pt x="4913224" y="1670168"/>
                  <a:pt x="4913224" y="1670168"/>
                </a:cubicBezTo>
                <a:cubicBezTo>
                  <a:pt x="4890098" y="1681746"/>
                  <a:pt x="4890098" y="1681746"/>
                  <a:pt x="4890098" y="1681746"/>
                </a:cubicBezTo>
                <a:cubicBezTo>
                  <a:pt x="4872754" y="1681746"/>
                  <a:pt x="4872754" y="1681746"/>
                  <a:pt x="4872754" y="1681746"/>
                </a:cubicBezTo>
                <a:cubicBezTo>
                  <a:pt x="4849629" y="1693324"/>
                  <a:pt x="4849629" y="1693324"/>
                  <a:pt x="4849629" y="1693324"/>
                </a:cubicBezTo>
                <a:cubicBezTo>
                  <a:pt x="4846738" y="1696219"/>
                  <a:pt x="4846738" y="1696219"/>
                  <a:pt x="4846738" y="1696219"/>
                </a:cubicBezTo>
                <a:cubicBezTo>
                  <a:pt x="4852520" y="1690430"/>
                  <a:pt x="4852520" y="1690430"/>
                  <a:pt x="4852520" y="1690430"/>
                </a:cubicBezTo>
                <a:cubicBezTo>
                  <a:pt x="4843848" y="1675957"/>
                  <a:pt x="4843848" y="1675957"/>
                  <a:pt x="4843848" y="1675957"/>
                </a:cubicBezTo>
                <a:cubicBezTo>
                  <a:pt x="4858301" y="1675957"/>
                  <a:pt x="4858301" y="1675957"/>
                  <a:pt x="4858301" y="1675957"/>
                </a:cubicBezTo>
                <a:cubicBezTo>
                  <a:pt x="4849629" y="1670168"/>
                  <a:pt x="4849629" y="1670168"/>
                  <a:pt x="4849629" y="1670168"/>
                </a:cubicBezTo>
                <a:cubicBezTo>
                  <a:pt x="4829394" y="1673062"/>
                  <a:pt x="4829394" y="1673062"/>
                  <a:pt x="4829394" y="1673062"/>
                </a:cubicBezTo>
                <a:cubicBezTo>
                  <a:pt x="4820722" y="1661484"/>
                  <a:pt x="4820722" y="1661484"/>
                  <a:pt x="4820722" y="1661484"/>
                </a:cubicBezTo>
                <a:cubicBezTo>
                  <a:pt x="4814940" y="1675957"/>
                  <a:pt x="4814940" y="1675957"/>
                  <a:pt x="4814940" y="1675957"/>
                </a:cubicBezTo>
                <a:cubicBezTo>
                  <a:pt x="4783143" y="1681746"/>
                  <a:pt x="4783143" y="1681746"/>
                  <a:pt x="4783143" y="1681746"/>
                </a:cubicBezTo>
                <a:cubicBezTo>
                  <a:pt x="4780252" y="1681746"/>
                  <a:pt x="4777362" y="1681746"/>
                  <a:pt x="4774471" y="1684640"/>
                </a:cubicBezTo>
                <a:cubicBezTo>
                  <a:pt x="4754236" y="1687535"/>
                  <a:pt x="4754236" y="1687535"/>
                  <a:pt x="4754236" y="1687535"/>
                </a:cubicBezTo>
                <a:cubicBezTo>
                  <a:pt x="4739783" y="1687535"/>
                  <a:pt x="4739783" y="1687535"/>
                  <a:pt x="4739783" y="1687535"/>
                </a:cubicBezTo>
                <a:cubicBezTo>
                  <a:pt x="4739783" y="1687535"/>
                  <a:pt x="4734002" y="1693324"/>
                  <a:pt x="4739783" y="1681746"/>
                </a:cubicBezTo>
                <a:cubicBezTo>
                  <a:pt x="4716658" y="1693324"/>
                  <a:pt x="4716658" y="1693324"/>
                  <a:pt x="4716658" y="1693324"/>
                </a:cubicBezTo>
                <a:cubicBezTo>
                  <a:pt x="4710876" y="1687535"/>
                  <a:pt x="4710876" y="1687535"/>
                  <a:pt x="4710876" y="1687535"/>
                </a:cubicBezTo>
                <a:cubicBezTo>
                  <a:pt x="4702204" y="1699113"/>
                  <a:pt x="4702204" y="1699113"/>
                  <a:pt x="4702204" y="1699113"/>
                </a:cubicBezTo>
                <a:cubicBezTo>
                  <a:pt x="4699313" y="1696219"/>
                  <a:pt x="4699313" y="1696219"/>
                  <a:pt x="4699313" y="1696219"/>
                </a:cubicBezTo>
                <a:cubicBezTo>
                  <a:pt x="4696422" y="1710692"/>
                  <a:pt x="4699313" y="1687535"/>
                  <a:pt x="4684860" y="1699113"/>
                </a:cubicBezTo>
                <a:cubicBezTo>
                  <a:pt x="4693532" y="1702008"/>
                  <a:pt x="4693532" y="1702008"/>
                  <a:pt x="4693532" y="1702008"/>
                </a:cubicBezTo>
                <a:cubicBezTo>
                  <a:pt x="4702204" y="1707797"/>
                  <a:pt x="4702204" y="1707797"/>
                  <a:pt x="4702204" y="1707797"/>
                </a:cubicBezTo>
                <a:cubicBezTo>
                  <a:pt x="4693532" y="1713586"/>
                  <a:pt x="4693532" y="1713586"/>
                  <a:pt x="4693532" y="1713586"/>
                </a:cubicBezTo>
                <a:cubicBezTo>
                  <a:pt x="4710876" y="1716481"/>
                  <a:pt x="4710876" y="1716481"/>
                  <a:pt x="4710876" y="1716481"/>
                </a:cubicBezTo>
                <a:cubicBezTo>
                  <a:pt x="4722438" y="1716481"/>
                  <a:pt x="4722438" y="1716481"/>
                  <a:pt x="4722438" y="1716481"/>
                </a:cubicBezTo>
                <a:cubicBezTo>
                  <a:pt x="4734002" y="1707797"/>
                  <a:pt x="4734002" y="1707797"/>
                  <a:pt x="4734002" y="1707797"/>
                </a:cubicBezTo>
                <a:cubicBezTo>
                  <a:pt x="4771580" y="1699113"/>
                  <a:pt x="4771580" y="1699113"/>
                  <a:pt x="4771580" y="1699113"/>
                </a:cubicBezTo>
                <a:cubicBezTo>
                  <a:pt x="4774471" y="1699113"/>
                  <a:pt x="4774471" y="1699113"/>
                  <a:pt x="4774471" y="1699113"/>
                </a:cubicBezTo>
                <a:cubicBezTo>
                  <a:pt x="4742674" y="1710692"/>
                  <a:pt x="4742674" y="1710692"/>
                  <a:pt x="4742674" y="1710692"/>
                </a:cubicBezTo>
                <a:cubicBezTo>
                  <a:pt x="4739783" y="1713586"/>
                  <a:pt x="4751346" y="1707797"/>
                  <a:pt x="4739783" y="1716481"/>
                </a:cubicBezTo>
                <a:cubicBezTo>
                  <a:pt x="4742674" y="1719375"/>
                  <a:pt x="4742674" y="1719375"/>
                  <a:pt x="4742674" y="1719375"/>
                </a:cubicBezTo>
                <a:cubicBezTo>
                  <a:pt x="4739783" y="1719375"/>
                  <a:pt x="4739783" y="1719375"/>
                  <a:pt x="4739783" y="1719375"/>
                </a:cubicBezTo>
                <a:cubicBezTo>
                  <a:pt x="4739783" y="1725164"/>
                  <a:pt x="4739783" y="1725164"/>
                  <a:pt x="4739783" y="1725164"/>
                </a:cubicBezTo>
                <a:cubicBezTo>
                  <a:pt x="4742674" y="1728059"/>
                  <a:pt x="4742674" y="1728059"/>
                  <a:pt x="4742674" y="1728059"/>
                </a:cubicBezTo>
                <a:cubicBezTo>
                  <a:pt x="4745564" y="1725164"/>
                  <a:pt x="4745564" y="1725164"/>
                  <a:pt x="4745564" y="1725164"/>
                </a:cubicBezTo>
                <a:cubicBezTo>
                  <a:pt x="4748455" y="1728059"/>
                  <a:pt x="4748455" y="1728059"/>
                  <a:pt x="4748455" y="1728059"/>
                </a:cubicBezTo>
                <a:cubicBezTo>
                  <a:pt x="4765799" y="1722270"/>
                  <a:pt x="4757127" y="1736743"/>
                  <a:pt x="4809160" y="1728059"/>
                </a:cubicBezTo>
                <a:cubicBezTo>
                  <a:pt x="4814940" y="1730954"/>
                  <a:pt x="4814940" y="1730954"/>
                  <a:pt x="4814940" y="1730954"/>
                </a:cubicBezTo>
                <a:cubicBezTo>
                  <a:pt x="4800487" y="1736743"/>
                  <a:pt x="4800487" y="1736743"/>
                  <a:pt x="4800487" y="1736743"/>
                </a:cubicBezTo>
                <a:cubicBezTo>
                  <a:pt x="4794706" y="1739637"/>
                  <a:pt x="4794706" y="1739637"/>
                  <a:pt x="4794706" y="1739637"/>
                </a:cubicBezTo>
                <a:cubicBezTo>
                  <a:pt x="4800487" y="1745426"/>
                  <a:pt x="4800487" y="1745426"/>
                  <a:pt x="4800487" y="1745426"/>
                </a:cubicBezTo>
                <a:cubicBezTo>
                  <a:pt x="4832285" y="1733848"/>
                  <a:pt x="4832285" y="1733848"/>
                  <a:pt x="4832285" y="1733848"/>
                </a:cubicBezTo>
                <a:cubicBezTo>
                  <a:pt x="4849629" y="1733848"/>
                  <a:pt x="4849629" y="1733848"/>
                  <a:pt x="4849629" y="1733848"/>
                </a:cubicBezTo>
                <a:cubicBezTo>
                  <a:pt x="4861192" y="1722270"/>
                  <a:pt x="4866973" y="1733848"/>
                  <a:pt x="4890098" y="1725164"/>
                </a:cubicBezTo>
                <a:cubicBezTo>
                  <a:pt x="4924787" y="1719375"/>
                  <a:pt x="4924787" y="1719375"/>
                  <a:pt x="4924787" y="1719375"/>
                </a:cubicBezTo>
                <a:cubicBezTo>
                  <a:pt x="4979710" y="1707797"/>
                  <a:pt x="4979710" y="1707797"/>
                  <a:pt x="4979710" y="1707797"/>
                </a:cubicBezTo>
                <a:cubicBezTo>
                  <a:pt x="5005726" y="1716481"/>
                  <a:pt x="5005726" y="1716481"/>
                  <a:pt x="5005726" y="1716481"/>
                </a:cubicBezTo>
                <a:cubicBezTo>
                  <a:pt x="5020180" y="1725164"/>
                  <a:pt x="5020180" y="1725164"/>
                  <a:pt x="5020180" y="1725164"/>
                </a:cubicBezTo>
                <a:cubicBezTo>
                  <a:pt x="5025961" y="1725164"/>
                  <a:pt x="5025961" y="1725164"/>
                  <a:pt x="5025961" y="1725164"/>
                </a:cubicBezTo>
                <a:lnTo>
                  <a:pt x="5025961" y="1721804"/>
                </a:lnTo>
                <a:lnTo>
                  <a:pt x="5031742" y="1725164"/>
                </a:lnTo>
                <a:cubicBezTo>
                  <a:pt x="5034633" y="1716481"/>
                  <a:pt x="5034633" y="1716481"/>
                  <a:pt x="5034633" y="1716481"/>
                </a:cubicBezTo>
                <a:cubicBezTo>
                  <a:pt x="5046196" y="1713586"/>
                  <a:pt x="5046196" y="1713586"/>
                  <a:pt x="5046196" y="1713586"/>
                </a:cubicBezTo>
                <a:cubicBezTo>
                  <a:pt x="5054868" y="1716481"/>
                  <a:pt x="5054868" y="1716481"/>
                  <a:pt x="5054868" y="1716481"/>
                </a:cubicBezTo>
                <a:cubicBezTo>
                  <a:pt x="5069321" y="1710692"/>
                  <a:pt x="5069321" y="1710692"/>
                  <a:pt x="5069321" y="1710692"/>
                </a:cubicBezTo>
                <a:cubicBezTo>
                  <a:pt x="5075102" y="1713586"/>
                  <a:pt x="5075102" y="1713586"/>
                  <a:pt x="5075102" y="1713586"/>
                </a:cubicBezTo>
                <a:cubicBezTo>
                  <a:pt x="5118463" y="1704902"/>
                  <a:pt x="5118463" y="1704902"/>
                  <a:pt x="5118463" y="1704902"/>
                </a:cubicBezTo>
                <a:cubicBezTo>
                  <a:pt x="5127135" y="1707797"/>
                  <a:pt x="5127135" y="1707797"/>
                  <a:pt x="5127135" y="1707797"/>
                </a:cubicBezTo>
                <a:cubicBezTo>
                  <a:pt x="5121354" y="1713586"/>
                  <a:pt x="5121354" y="1713586"/>
                  <a:pt x="5121354" y="1713586"/>
                </a:cubicBezTo>
                <a:cubicBezTo>
                  <a:pt x="5135807" y="1716481"/>
                  <a:pt x="5135807" y="1716481"/>
                  <a:pt x="5135807" y="1716481"/>
                </a:cubicBezTo>
                <a:cubicBezTo>
                  <a:pt x="5127135" y="1725164"/>
                  <a:pt x="5127135" y="1725164"/>
                  <a:pt x="5127135" y="1725164"/>
                </a:cubicBezTo>
                <a:cubicBezTo>
                  <a:pt x="5104010" y="1725164"/>
                  <a:pt x="5104010" y="1725164"/>
                  <a:pt x="5104010" y="1725164"/>
                </a:cubicBezTo>
                <a:cubicBezTo>
                  <a:pt x="5086666" y="1725164"/>
                  <a:pt x="5086666" y="1725164"/>
                  <a:pt x="5086666" y="1725164"/>
                </a:cubicBezTo>
                <a:cubicBezTo>
                  <a:pt x="5089556" y="1733848"/>
                  <a:pt x="5089556" y="1733848"/>
                  <a:pt x="5089556" y="1733848"/>
                </a:cubicBezTo>
                <a:cubicBezTo>
                  <a:pt x="5072212" y="1733848"/>
                  <a:pt x="5072212" y="1733848"/>
                  <a:pt x="5072212" y="1733848"/>
                </a:cubicBezTo>
                <a:cubicBezTo>
                  <a:pt x="5049086" y="1745426"/>
                  <a:pt x="5049086" y="1745426"/>
                  <a:pt x="5049086" y="1745426"/>
                </a:cubicBezTo>
                <a:cubicBezTo>
                  <a:pt x="5014398" y="1759899"/>
                  <a:pt x="5014398" y="1759899"/>
                  <a:pt x="5014398" y="1759899"/>
                </a:cubicBezTo>
                <a:cubicBezTo>
                  <a:pt x="5008616" y="1757005"/>
                  <a:pt x="5008616" y="1757005"/>
                  <a:pt x="5008616" y="1757005"/>
                </a:cubicBezTo>
                <a:cubicBezTo>
                  <a:pt x="5005726" y="1757005"/>
                  <a:pt x="5005726" y="1757005"/>
                  <a:pt x="5005726" y="1757005"/>
                </a:cubicBezTo>
                <a:cubicBezTo>
                  <a:pt x="5002836" y="1762794"/>
                  <a:pt x="5002836" y="1762794"/>
                  <a:pt x="5002836" y="1762794"/>
                </a:cubicBezTo>
                <a:cubicBezTo>
                  <a:pt x="4994164" y="1759899"/>
                  <a:pt x="4994164" y="1759899"/>
                  <a:pt x="4994164" y="1759899"/>
                </a:cubicBezTo>
                <a:cubicBezTo>
                  <a:pt x="4988382" y="1762794"/>
                  <a:pt x="4988382" y="1762794"/>
                  <a:pt x="4988382" y="1762794"/>
                </a:cubicBezTo>
                <a:cubicBezTo>
                  <a:pt x="4994164" y="1765688"/>
                  <a:pt x="4994164" y="1765688"/>
                  <a:pt x="4994164" y="1765688"/>
                </a:cubicBezTo>
                <a:cubicBezTo>
                  <a:pt x="4968147" y="1771478"/>
                  <a:pt x="4968147" y="1771478"/>
                  <a:pt x="4968147" y="1771478"/>
                </a:cubicBezTo>
                <a:cubicBezTo>
                  <a:pt x="4953694" y="1783056"/>
                  <a:pt x="4953694" y="1783056"/>
                  <a:pt x="4953694" y="1783056"/>
                </a:cubicBezTo>
                <a:cubicBezTo>
                  <a:pt x="4916114" y="1794634"/>
                  <a:pt x="4916114" y="1794634"/>
                  <a:pt x="4916114" y="1794634"/>
                </a:cubicBezTo>
                <a:cubicBezTo>
                  <a:pt x="4913224" y="1791740"/>
                  <a:pt x="4913224" y="1791740"/>
                  <a:pt x="4913224" y="1791740"/>
                </a:cubicBezTo>
                <a:lnTo>
                  <a:pt x="4911713" y="1794766"/>
                </a:lnTo>
                <a:lnTo>
                  <a:pt x="4907442" y="1788845"/>
                </a:lnTo>
                <a:cubicBezTo>
                  <a:pt x="4892989" y="1797529"/>
                  <a:pt x="4892989" y="1797529"/>
                  <a:pt x="4892989" y="1797529"/>
                </a:cubicBezTo>
                <a:cubicBezTo>
                  <a:pt x="4890098" y="1794634"/>
                  <a:pt x="4890098" y="1794634"/>
                  <a:pt x="4890098" y="1794634"/>
                </a:cubicBezTo>
                <a:cubicBezTo>
                  <a:pt x="4887208" y="1800423"/>
                  <a:pt x="4887208" y="1800423"/>
                  <a:pt x="4887208" y="1800423"/>
                </a:cubicBezTo>
                <a:cubicBezTo>
                  <a:pt x="4890098" y="1812002"/>
                  <a:pt x="4890098" y="1812002"/>
                  <a:pt x="4890098" y="1812002"/>
                </a:cubicBezTo>
                <a:cubicBezTo>
                  <a:pt x="4887207" y="1814173"/>
                  <a:pt x="4888472" y="1815982"/>
                  <a:pt x="4891047" y="1817338"/>
                </a:cubicBezTo>
                <a:lnTo>
                  <a:pt x="4895562" y="1818683"/>
                </a:lnTo>
                <a:lnTo>
                  <a:pt x="4872754" y="1814896"/>
                </a:lnTo>
                <a:cubicBezTo>
                  <a:pt x="4884317" y="1820685"/>
                  <a:pt x="4884317" y="1820685"/>
                  <a:pt x="4884317" y="1820685"/>
                </a:cubicBezTo>
                <a:cubicBezTo>
                  <a:pt x="4898770" y="1820685"/>
                  <a:pt x="4898770" y="1820685"/>
                  <a:pt x="4898770" y="1820685"/>
                </a:cubicBezTo>
                <a:lnTo>
                  <a:pt x="4899576" y="1819878"/>
                </a:lnTo>
                <a:lnTo>
                  <a:pt x="4899855" y="1819962"/>
                </a:lnTo>
                <a:lnTo>
                  <a:pt x="4899713" y="1819741"/>
                </a:lnTo>
                <a:lnTo>
                  <a:pt x="4901662" y="1817791"/>
                </a:lnTo>
                <a:cubicBezTo>
                  <a:pt x="4910334" y="1817791"/>
                  <a:pt x="4904552" y="1809107"/>
                  <a:pt x="4921896" y="1806212"/>
                </a:cubicBezTo>
                <a:cubicBezTo>
                  <a:pt x="4927678" y="1809107"/>
                  <a:pt x="4927678" y="1809107"/>
                  <a:pt x="4927678" y="1809107"/>
                </a:cubicBezTo>
                <a:cubicBezTo>
                  <a:pt x="4930568" y="1806212"/>
                  <a:pt x="4930568" y="1806212"/>
                  <a:pt x="4930568" y="1806212"/>
                </a:cubicBezTo>
                <a:cubicBezTo>
                  <a:pt x="4945022" y="1809107"/>
                  <a:pt x="4945022" y="1809107"/>
                  <a:pt x="4945022" y="1809107"/>
                </a:cubicBezTo>
                <a:cubicBezTo>
                  <a:pt x="4956584" y="1803318"/>
                  <a:pt x="4956584" y="1803318"/>
                  <a:pt x="4956584" y="1803318"/>
                </a:cubicBezTo>
                <a:cubicBezTo>
                  <a:pt x="4965256" y="1806212"/>
                  <a:pt x="4965256" y="1806212"/>
                  <a:pt x="4965256" y="1806212"/>
                </a:cubicBezTo>
                <a:cubicBezTo>
                  <a:pt x="4965256" y="1812002"/>
                  <a:pt x="4965256" y="1812002"/>
                  <a:pt x="4965256" y="1812002"/>
                </a:cubicBezTo>
                <a:cubicBezTo>
                  <a:pt x="4959475" y="1820685"/>
                  <a:pt x="4959475" y="1820685"/>
                  <a:pt x="4959475" y="1820685"/>
                </a:cubicBezTo>
                <a:cubicBezTo>
                  <a:pt x="4936350" y="1820685"/>
                  <a:pt x="4936350" y="1820685"/>
                  <a:pt x="4936350" y="1820685"/>
                </a:cubicBezTo>
                <a:cubicBezTo>
                  <a:pt x="4924787" y="1829369"/>
                  <a:pt x="4924787" y="1829369"/>
                  <a:pt x="4924787" y="1829369"/>
                </a:cubicBezTo>
                <a:cubicBezTo>
                  <a:pt x="4913224" y="1835158"/>
                  <a:pt x="4913224" y="1835158"/>
                  <a:pt x="4913224" y="1835158"/>
                </a:cubicBezTo>
                <a:cubicBezTo>
                  <a:pt x="4910334" y="1832264"/>
                  <a:pt x="4910334" y="1832264"/>
                  <a:pt x="4910334" y="1832264"/>
                </a:cubicBezTo>
                <a:cubicBezTo>
                  <a:pt x="4895880" y="1829369"/>
                  <a:pt x="4895880" y="1829369"/>
                  <a:pt x="4895880" y="1829369"/>
                </a:cubicBezTo>
                <a:cubicBezTo>
                  <a:pt x="4890098" y="1829369"/>
                  <a:pt x="4890098" y="1829369"/>
                  <a:pt x="4890098" y="1829369"/>
                </a:cubicBezTo>
                <a:cubicBezTo>
                  <a:pt x="4887208" y="1832264"/>
                  <a:pt x="4887208" y="1832264"/>
                  <a:pt x="4887208" y="1832264"/>
                </a:cubicBezTo>
                <a:cubicBezTo>
                  <a:pt x="4898770" y="1840947"/>
                  <a:pt x="4898770" y="1840947"/>
                  <a:pt x="4898770" y="1840947"/>
                </a:cubicBezTo>
                <a:cubicBezTo>
                  <a:pt x="4890098" y="1846736"/>
                  <a:pt x="4890098" y="1846736"/>
                  <a:pt x="4890098" y="1846736"/>
                </a:cubicBezTo>
                <a:cubicBezTo>
                  <a:pt x="4872754" y="1846736"/>
                  <a:pt x="4872754" y="1846736"/>
                  <a:pt x="4872754" y="1846736"/>
                </a:cubicBezTo>
                <a:cubicBezTo>
                  <a:pt x="4861192" y="1852526"/>
                  <a:pt x="4861192" y="1852526"/>
                  <a:pt x="4861192" y="1852526"/>
                </a:cubicBezTo>
                <a:cubicBezTo>
                  <a:pt x="4852520" y="1852526"/>
                  <a:pt x="4875645" y="1838053"/>
                  <a:pt x="4846738" y="1858315"/>
                </a:cubicBezTo>
                <a:cubicBezTo>
                  <a:pt x="4846738" y="1861209"/>
                  <a:pt x="4846738" y="1861209"/>
                  <a:pt x="4846738" y="1861209"/>
                </a:cubicBezTo>
                <a:cubicBezTo>
                  <a:pt x="4864082" y="1858315"/>
                  <a:pt x="4864082" y="1858315"/>
                  <a:pt x="4864082" y="1858315"/>
                </a:cubicBezTo>
                <a:cubicBezTo>
                  <a:pt x="4849629" y="1866998"/>
                  <a:pt x="4849629" y="1866998"/>
                  <a:pt x="4849629" y="1866998"/>
                </a:cubicBezTo>
                <a:cubicBezTo>
                  <a:pt x="4855410" y="1869893"/>
                  <a:pt x="4855410" y="1869893"/>
                  <a:pt x="4855410" y="1869893"/>
                </a:cubicBezTo>
                <a:cubicBezTo>
                  <a:pt x="4869864" y="1866998"/>
                  <a:pt x="4869864" y="1866998"/>
                  <a:pt x="4869864" y="1866998"/>
                </a:cubicBezTo>
                <a:cubicBezTo>
                  <a:pt x="4869864" y="1872788"/>
                  <a:pt x="4849629" y="1864104"/>
                  <a:pt x="4872754" y="1875682"/>
                </a:cubicBezTo>
                <a:cubicBezTo>
                  <a:pt x="4861192" y="1875682"/>
                  <a:pt x="4861192" y="1875682"/>
                  <a:pt x="4861192" y="1875682"/>
                </a:cubicBezTo>
                <a:cubicBezTo>
                  <a:pt x="4861192" y="1878577"/>
                  <a:pt x="4861192" y="1878577"/>
                  <a:pt x="4861192" y="1878577"/>
                </a:cubicBezTo>
                <a:cubicBezTo>
                  <a:pt x="4864082" y="1881471"/>
                  <a:pt x="4864082" y="1881471"/>
                  <a:pt x="4864082" y="1881471"/>
                </a:cubicBezTo>
                <a:cubicBezTo>
                  <a:pt x="4855410" y="1878577"/>
                  <a:pt x="4855410" y="1878577"/>
                  <a:pt x="4855410" y="1878577"/>
                </a:cubicBezTo>
                <a:cubicBezTo>
                  <a:pt x="4852520" y="1881471"/>
                  <a:pt x="4852520" y="1881471"/>
                  <a:pt x="4852520" y="1881471"/>
                </a:cubicBezTo>
                <a:cubicBezTo>
                  <a:pt x="4843848" y="1869893"/>
                  <a:pt x="4843848" y="1869893"/>
                  <a:pt x="4843848" y="1869893"/>
                </a:cubicBezTo>
                <a:lnTo>
                  <a:pt x="4838173" y="1868472"/>
                </a:lnTo>
                <a:lnTo>
                  <a:pt x="4840490" y="1864324"/>
                </a:lnTo>
                <a:lnTo>
                  <a:pt x="4840957" y="1864104"/>
                </a:lnTo>
                <a:lnTo>
                  <a:pt x="4840535" y="1864245"/>
                </a:lnTo>
                <a:lnTo>
                  <a:pt x="4843848" y="1858315"/>
                </a:lnTo>
                <a:cubicBezTo>
                  <a:pt x="4823612" y="1858315"/>
                  <a:pt x="4823612" y="1858315"/>
                  <a:pt x="4823612" y="1858315"/>
                </a:cubicBezTo>
                <a:cubicBezTo>
                  <a:pt x="4820722" y="1861209"/>
                  <a:pt x="4820722" y="1861209"/>
                  <a:pt x="4820722" y="1861209"/>
                </a:cubicBezTo>
                <a:cubicBezTo>
                  <a:pt x="4794706" y="1864104"/>
                  <a:pt x="4794706" y="1864104"/>
                  <a:pt x="4794706" y="1864104"/>
                </a:cubicBezTo>
                <a:cubicBezTo>
                  <a:pt x="4786034" y="1872788"/>
                  <a:pt x="4786034" y="1872788"/>
                  <a:pt x="4786034" y="1872788"/>
                </a:cubicBezTo>
                <a:cubicBezTo>
                  <a:pt x="4786034" y="1875682"/>
                  <a:pt x="4786034" y="1875682"/>
                  <a:pt x="4786034" y="1875682"/>
                </a:cubicBezTo>
                <a:cubicBezTo>
                  <a:pt x="4783143" y="1872788"/>
                  <a:pt x="4783143" y="1872788"/>
                  <a:pt x="4783143" y="1872788"/>
                </a:cubicBezTo>
                <a:cubicBezTo>
                  <a:pt x="4774471" y="1881471"/>
                  <a:pt x="4774471" y="1881471"/>
                  <a:pt x="4774471" y="1881471"/>
                </a:cubicBezTo>
                <a:lnTo>
                  <a:pt x="4769654" y="1886510"/>
                </a:lnTo>
                <a:lnTo>
                  <a:pt x="4764270" y="1887109"/>
                </a:lnTo>
                <a:lnTo>
                  <a:pt x="4763270" y="1886537"/>
                </a:lnTo>
                <a:cubicBezTo>
                  <a:pt x="4760017" y="1883642"/>
                  <a:pt x="4754236" y="1880024"/>
                  <a:pt x="4736892" y="1887260"/>
                </a:cubicBezTo>
                <a:cubicBezTo>
                  <a:pt x="4739783" y="1884366"/>
                  <a:pt x="4739783" y="1884366"/>
                  <a:pt x="4739783" y="1884366"/>
                </a:cubicBezTo>
                <a:cubicBezTo>
                  <a:pt x="4736892" y="1881471"/>
                  <a:pt x="4736892" y="1881471"/>
                  <a:pt x="4736892" y="1881471"/>
                </a:cubicBezTo>
                <a:cubicBezTo>
                  <a:pt x="4702204" y="1893050"/>
                  <a:pt x="4702204" y="1893050"/>
                  <a:pt x="4702204" y="1893050"/>
                </a:cubicBezTo>
                <a:cubicBezTo>
                  <a:pt x="4699313" y="1893050"/>
                  <a:pt x="4722438" y="1881471"/>
                  <a:pt x="4693532" y="1895944"/>
                </a:cubicBezTo>
                <a:cubicBezTo>
                  <a:pt x="4693532" y="1901733"/>
                  <a:pt x="4693532" y="1901733"/>
                  <a:pt x="4693532" y="1901733"/>
                </a:cubicBezTo>
                <a:cubicBezTo>
                  <a:pt x="4699313" y="1904628"/>
                  <a:pt x="4699313" y="1904628"/>
                  <a:pt x="4699313" y="1904628"/>
                </a:cubicBezTo>
                <a:cubicBezTo>
                  <a:pt x="4705094" y="1901733"/>
                  <a:pt x="4705094" y="1901733"/>
                  <a:pt x="4705094" y="1901733"/>
                </a:cubicBezTo>
                <a:cubicBezTo>
                  <a:pt x="4762908" y="1904628"/>
                  <a:pt x="4762908" y="1904628"/>
                  <a:pt x="4762908" y="1904628"/>
                </a:cubicBezTo>
                <a:cubicBezTo>
                  <a:pt x="4765799" y="1904628"/>
                  <a:pt x="4765799" y="1904628"/>
                  <a:pt x="4765799" y="1904628"/>
                </a:cubicBezTo>
                <a:cubicBezTo>
                  <a:pt x="4768690" y="1901733"/>
                  <a:pt x="4768690" y="1901733"/>
                  <a:pt x="4768690" y="1901733"/>
                </a:cubicBezTo>
                <a:cubicBezTo>
                  <a:pt x="4765799" y="1895944"/>
                  <a:pt x="4765799" y="1895944"/>
                  <a:pt x="4765799" y="1895944"/>
                </a:cubicBezTo>
                <a:cubicBezTo>
                  <a:pt x="4768690" y="1895944"/>
                  <a:pt x="4777362" y="1901733"/>
                  <a:pt x="4774471" y="1893050"/>
                </a:cubicBezTo>
                <a:cubicBezTo>
                  <a:pt x="4762908" y="1887260"/>
                  <a:pt x="4762908" y="1887260"/>
                  <a:pt x="4762908" y="1887260"/>
                </a:cubicBezTo>
                <a:lnTo>
                  <a:pt x="4764270" y="1887109"/>
                </a:lnTo>
                <a:lnTo>
                  <a:pt x="4767380" y="1888888"/>
                </a:lnTo>
                <a:lnTo>
                  <a:pt x="4769654" y="1886510"/>
                </a:lnTo>
                <a:lnTo>
                  <a:pt x="4785672" y="1884728"/>
                </a:lnTo>
                <a:cubicBezTo>
                  <a:pt x="4788924" y="1884366"/>
                  <a:pt x="4788924" y="1884366"/>
                  <a:pt x="4788924" y="1884366"/>
                </a:cubicBezTo>
                <a:cubicBezTo>
                  <a:pt x="4783143" y="1890155"/>
                  <a:pt x="4783143" y="1890155"/>
                  <a:pt x="4783143" y="1890155"/>
                </a:cubicBezTo>
                <a:cubicBezTo>
                  <a:pt x="4797596" y="1904628"/>
                  <a:pt x="4797596" y="1904628"/>
                  <a:pt x="4797596" y="1904628"/>
                </a:cubicBezTo>
                <a:cubicBezTo>
                  <a:pt x="4803378" y="1901733"/>
                  <a:pt x="4803378" y="1901733"/>
                  <a:pt x="4803378" y="1901733"/>
                </a:cubicBezTo>
                <a:cubicBezTo>
                  <a:pt x="4809160" y="1904628"/>
                  <a:pt x="4809160" y="1904628"/>
                  <a:pt x="4809160" y="1904628"/>
                </a:cubicBezTo>
                <a:cubicBezTo>
                  <a:pt x="4809160" y="1901733"/>
                  <a:pt x="4809160" y="1901733"/>
                  <a:pt x="4809160" y="1901733"/>
                </a:cubicBezTo>
                <a:cubicBezTo>
                  <a:pt x="4826504" y="1901733"/>
                  <a:pt x="4826504" y="1901733"/>
                  <a:pt x="4826504" y="1901733"/>
                </a:cubicBezTo>
                <a:cubicBezTo>
                  <a:pt x="4823612" y="1904628"/>
                  <a:pt x="4823612" y="1904628"/>
                  <a:pt x="4823612" y="1904628"/>
                </a:cubicBezTo>
                <a:cubicBezTo>
                  <a:pt x="4838066" y="1901733"/>
                  <a:pt x="4838066" y="1901733"/>
                  <a:pt x="4838066" y="1901733"/>
                </a:cubicBezTo>
                <a:cubicBezTo>
                  <a:pt x="4832285" y="1895944"/>
                  <a:pt x="4832285" y="1895944"/>
                  <a:pt x="4832285" y="1895944"/>
                </a:cubicBezTo>
                <a:cubicBezTo>
                  <a:pt x="4840957" y="1901733"/>
                  <a:pt x="4840957" y="1901733"/>
                  <a:pt x="4840957" y="1901733"/>
                </a:cubicBezTo>
                <a:cubicBezTo>
                  <a:pt x="4843848" y="1901733"/>
                  <a:pt x="4843848" y="1901733"/>
                  <a:pt x="4843848" y="1901733"/>
                </a:cubicBezTo>
                <a:cubicBezTo>
                  <a:pt x="4846738" y="1901733"/>
                  <a:pt x="4846738" y="1901733"/>
                  <a:pt x="4846738" y="1901733"/>
                </a:cubicBezTo>
                <a:cubicBezTo>
                  <a:pt x="4849629" y="1898839"/>
                  <a:pt x="4849629" y="1898839"/>
                  <a:pt x="4849629" y="1898839"/>
                </a:cubicBezTo>
                <a:cubicBezTo>
                  <a:pt x="4861192" y="1907522"/>
                  <a:pt x="4861192" y="1907522"/>
                  <a:pt x="4861192" y="1907522"/>
                </a:cubicBezTo>
                <a:cubicBezTo>
                  <a:pt x="4866973" y="1904628"/>
                  <a:pt x="4866973" y="1904628"/>
                  <a:pt x="4866973" y="1904628"/>
                </a:cubicBezTo>
                <a:cubicBezTo>
                  <a:pt x="4869864" y="1901733"/>
                  <a:pt x="4869864" y="1901733"/>
                  <a:pt x="4869864" y="1901733"/>
                </a:cubicBezTo>
                <a:cubicBezTo>
                  <a:pt x="4872754" y="1904628"/>
                  <a:pt x="4872754" y="1904628"/>
                  <a:pt x="4872754" y="1904628"/>
                </a:cubicBezTo>
                <a:cubicBezTo>
                  <a:pt x="4881426" y="1895944"/>
                  <a:pt x="4881426" y="1895944"/>
                  <a:pt x="4881426" y="1895944"/>
                </a:cubicBezTo>
                <a:cubicBezTo>
                  <a:pt x="4878536" y="1890155"/>
                  <a:pt x="4878536" y="1890155"/>
                  <a:pt x="4878536" y="1890155"/>
                </a:cubicBezTo>
                <a:cubicBezTo>
                  <a:pt x="4890098" y="1893050"/>
                  <a:pt x="4890098" y="1893050"/>
                  <a:pt x="4890098" y="1893050"/>
                </a:cubicBezTo>
                <a:cubicBezTo>
                  <a:pt x="4892989" y="1890155"/>
                  <a:pt x="4892989" y="1890155"/>
                  <a:pt x="4892989" y="1890155"/>
                </a:cubicBezTo>
                <a:cubicBezTo>
                  <a:pt x="4910334" y="1893050"/>
                  <a:pt x="4855410" y="1910417"/>
                  <a:pt x="4910334" y="1890155"/>
                </a:cubicBezTo>
                <a:cubicBezTo>
                  <a:pt x="4921896" y="1887260"/>
                  <a:pt x="4921896" y="1887260"/>
                  <a:pt x="4921896" y="1887260"/>
                </a:cubicBezTo>
                <a:cubicBezTo>
                  <a:pt x="4994164" y="1875682"/>
                  <a:pt x="4994164" y="1875682"/>
                  <a:pt x="4994164" y="1875682"/>
                </a:cubicBezTo>
                <a:cubicBezTo>
                  <a:pt x="5034633" y="1866998"/>
                  <a:pt x="5034633" y="1866998"/>
                  <a:pt x="5034633" y="1866998"/>
                </a:cubicBezTo>
                <a:cubicBezTo>
                  <a:pt x="5104010" y="1864104"/>
                  <a:pt x="5104010" y="1864104"/>
                  <a:pt x="5104010" y="1864104"/>
                </a:cubicBezTo>
                <a:cubicBezTo>
                  <a:pt x="5109791" y="1864104"/>
                  <a:pt x="5109791" y="1864104"/>
                  <a:pt x="5109791" y="1864104"/>
                </a:cubicBezTo>
                <a:cubicBezTo>
                  <a:pt x="5095338" y="1872788"/>
                  <a:pt x="5095338" y="1872788"/>
                  <a:pt x="5095338" y="1872788"/>
                </a:cubicBezTo>
                <a:cubicBezTo>
                  <a:pt x="5057758" y="1881471"/>
                  <a:pt x="5057758" y="1881471"/>
                  <a:pt x="5057758" y="1881471"/>
                </a:cubicBezTo>
                <a:cubicBezTo>
                  <a:pt x="5040414" y="1890155"/>
                  <a:pt x="5040414" y="1890155"/>
                  <a:pt x="5040414" y="1890155"/>
                </a:cubicBezTo>
                <a:cubicBezTo>
                  <a:pt x="5017289" y="1895944"/>
                  <a:pt x="5017289" y="1895944"/>
                  <a:pt x="5017289" y="1895944"/>
                </a:cubicBezTo>
                <a:cubicBezTo>
                  <a:pt x="5014398" y="1913312"/>
                  <a:pt x="5014398" y="1913312"/>
                  <a:pt x="5014398" y="1913312"/>
                </a:cubicBezTo>
                <a:cubicBezTo>
                  <a:pt x="5034633" y="1904628"/>
                  <a:pt x="5034633" y="1904628"/>
                  <a:pt x="5034633" y="1904628"/>
                </a:cubicBezTo>
                <a:cubicBezTo>
                  <a:pt x="5034633" y="1907522"/>
                  <a:pt x="5034633" y="1907522"/>
                  <a:pt x="5034633" y="1907522"/>
                </a:cubicBezTo>
                <a:cubicBezTo>
                  <a:pt x="5014398" y="1921995"/>
                  <a:pt x="5014398" y="1921995"/>
                  <a:pt x="5014398" y="1921995"/>
                </a:cubicBezTo>
                <a:cubicBezTo>
                  <a:pt x="4968147" y="1930679"/>
                  <a:pt x="4968147" y="1930679"/>
                  <a:pt x="4968147" y="1930679"/>
                </a:cubicBezTo>
                <a:cubicBezTo>
                  <a:pt x="4945022" y="1939363"/>
                  <a:pt x="4945022" y="1939363"/>
                  <a:pt x="4945022" y="1939363"/>
                </a:cubicBezTo>
                <a:cubicBezTo>
                  <a:pt x="4950803" y="1942257"/>
                  <a:pt x="4950803" y="1942257"/>
                  <a:pt x="4950803" y="1942257"/>
                </a:cubicBezTo>
                <a:cubicBezTo>
                  <a:pt x="4950803" y="1942257"/>
                  <a:pt x="4942131" y="1936468"/>
                  <a:pt x="4947912" y="1948046"/>
                </a:cubicBezTo>
                <a:cubicBezTo>
                  <a:pt x="4939240" y="1940810"/>
                  <a:pt x="4934904" y="1937192"/>
                  <a:pt x="4932736" y="1935383"/>
                </a:cubicBezTo>
                <a:lnTo>
                  <a:pt x="4931954" y="1934730"/>
                </a:lnTo>
                <a:lnTo>
                  <a:pt x="4934904" y="1933212"/>
                </a:lnTo>
                <a:cubicBezTo>
                  <a:pt x="4935627" y="1932669"/>
                  <a:pt x="4935627" y="1932398"/>
                  <a:pt x="4933820" y="1933166"/>
                </a:cubicBezTo>
                <a:lnTo>
                  <a:pt x="4931515" y="1934364"/>
                </a:lnTo>
                <a:lnTo>
                  <a:pt x="4930568" y="1933574"/>
                </a:lnTo>
                <a:lnTo>
                  <a:pt x="4931310" y="1934471"/>
                </a:lnTo>
                <a:lnTo>
                  <a:pt x="4921896" y="1939363"/>
                </a:lnTo>
                <a:cubicBezTo>
                  <a:pt x="4927678" y="1948046"/>
                  <a:pt x="4927678" y="1948046"/>
                  <a:pt x="4927678" y="1948046"/>
                </a:cubicBezTo>
                <a:cubicBezTo>
                  <a:pt x="4916114" y="1950941"/>
                  <a:pt x="4916114" y="1950941"/>
                  <a:pt x="4916114" y="1950941"/>
                </a:cubicBezTo>
                <a:cubicBezTo>
                  <a:pt x="4916114" y="1959625"/>
                  <a:pt x="4916114" y="1959625"/>
                  <a:pt x="4916114" y="1959625"/>
                </a:cubicBezTo>
                <a:cubicBezTo>
                  <a:pt x="4904552" y="1959625"/>
                  <a:pt x="4904552" y="1959625"/>
                  <a:pt x="4904552" y="1959625"/>
                </a:cubicBezTo>
                <a:cubicBezTo>
                  <a:pt x="4890098" y="1971203"/>
                  <a:pt x="4890098" y="1971203"/>
                  <a:pt x="4890098" y="1971203"/>
                </a:cubicBezTo>
                <a:cubicBezTo>
                  <a:pt x="4875645" y="1974098"/>
                  <a:pt x="4875645" y="1974098"/>
                  <a:pt x="4875645" y="1974098"/>
                </a:cubicBezTo>
                <a:cubicBezTo>
                  <a:pt x="4872754" y="1982781"/>
                  <a:pt x="4872754" y="1982781"/>
                  <a:pt x="4872754" y="1982781"/>
                </a:cubicBezTo>
                <a:cubicBezTo>
                  <a:pt x="4875645" y="1985676"/>
                  <a:pt x="4875645" y="1985676"/>
                  <a:pt x="4875645" y="1985676"/>
                </a:cubicBezTo>
                <a:cubicBezTo>
                  <a:pt x="4872754" y="1988570"/>
                  <a:pt x="4872754" y="1988570"/>
                  <a:pt x="4872754" y="1988570"/>
                </a:cubicBezTo>
                <a:cubicBezTo>
                  <a:pt x="4843848" y="1979887"/>
                  <a:pt x="4843848" y="1979887"/>
                  <a:pt x="4843848" y="1979887"/>
                </a:cubicBezTo>
                <a:cubicBezTo>
                  <a:pt x="4829394" y="1976992"/>
                  <a:pt x="4890098" y="1997254"/>
                  <a:pt x="4823612" y="1976992"/>
                </a:cubicBezTo>
                <a:cubicBezTo>
                  <a:pt x="4809160" y="1982781"/>
                  <a:pt x="4809160" y="1982781"/>
                  <a:pt x="4809160" y="1982781"/>
                </a:cubicBezTo>
                <a:cubicBezTo>
                  <a:pt x="4829394" y="1997254"/>
                  <a:pt x="4829394" y="1997254"/>
                  <a:pt x="4829394" y="1997254"/>
                </a:cubicBezTo>
                <a:cubicBezTo>
                  <a:pt x="4832285" y="2003043"/>
                  <a:pt x="4832285" y="2003043"/>
                  <a:pt x="4832285" y="2003043"/>
                </a:cubicBezTo>
                <a:cubicBezTo>
                  <a:pt x="4820722" y="2005938"/>
                  <a:pt x="4820722" y="2005938"/>
                  <a:pt x="4820722" y="2005938"/>
                </a:cubicBezTo>
                <a:cubicBezTo>
                  <a:pt x="4806268" y="1997254"/>
                  <a:pt x="4806268" y="1997254"/>
                  <a:pt x="4806268" y="1997254"/>
                </a:cubicBezTo>
                <a:cubicBezTo>
                  <a:pt x="4794706" y="1997254"/>
                  <a:pt x="4794706" y="1997254"/>
                  <a:pt x="4794706" y="1997254"/>
                </a:cubicBezTo>
                <a:cubicBezTo>
                  <a:pt x="4791815" y="1997254"/>
                  <a:pt x="4791815" y="1997254"/>
                  <a:pt x="4791815" y="1997254"/>
                </a:cubicBezTo>
                <a:cubicBezTo>
                  <a:pt x="4797596" y="1988570"/>
                  <a:pt x="4797596" y="1988570"/>
                  <a:pt x="4797596" y="1988570"/>
                </a:cubicBezTo>
                <a:cubicBezTo>
                  <a:pt x="4774471" y="1991465"/>
                  <a:pt x="4774471" y="1991465"/>
                  <a:pt x="4774471" y="1991465"/>
                </a:cubicBezTo>
                <a:cubicBezTo>
                  <a:pt x="4765799" y="1997254"/>
                  <a:pt x="4765799" y="1997254"/>
                  <a:pt x="4765799" y="1997254"/>
                </a:cubicBezTo>
                <a:cubicBezTo>
                  <a:pt x="4734002" y="1997254"/>
                  <a:pt x="4734002" y="1997254"/>
                  <a:pt x="4734002" y="1997254"/>
                </a:cubicBezTo>
                <a:cubicBezTo>
                  <a:pt x="4731110" y="2011727"/>
                  <a:pt x="4731110" y="2011727"/>
                  <a:pt x="4731110" y="2011727"/>
                </a:cubicBezTo>
                <a:cubicBezTo>
                  <a:pt x="4731110" y="2011727"/>
                  <a:pt x="4734002" y="2011727"/>
                  <a:pt x="4736892" y="2011727"/>
                </a:cubicBezTo>
                <a:lnTo>
                  <a:pt x="4724174" y="2013850"/>
                </a:lnTo>
                <a:lnTo>
                  <a:pt x="4717742" y="2009556"/>
                </a:lnTo>
                <a:cubicBezTo>
                  <a:pt x="4716658" y="2008832"/>
                  <a:pt x="4716658" y="2008832"/>
                  <a:pt x="4716658" y="2008832"/>
                </a:cubicBezTo>
                <a:cubicBezTo>
                  <a:pt x="4707985" y="2008832"/>
                  <a:pt x="4707985" y="2008832"/>
                  <a:pt x="4707985" y="2008832"/>
                </a:cubicBezTo>
                <a:cubicBezTo>
                  <a:pt x="4679078" y="2014622"/>
                  <a:pt x="4679078" y="2014622"/>
                  <a:pt x="4679078" y="2014622"/>
                </a:cubicBezTo>
                <a:cubicBezTo>
                  <a:pt x="4658844" y="2023305"/>
                  <a:pt x="4658844" y="2023305"/>
                  <a:pt x="4658844" y="2023305"/>
                </a:cubicBezTo>
                <a:cubicBezTo>
                  <a:pt x="4653062" y="2020411"/>
                  <a:pt x="4653062" y="2020411"/>
                  <a:pt x="4653062" y="2020411"/>
                </a:cubicBezTo>
                <a:cubicBezTo>
                  <a:pt x="4612592" y="2031989"/>
                  <a:pt x="4612592" y="2031989"/>
                  <a:pt x="4612592" y="2031989"/>
                </a:cubicBezTo>
                <a:cubicBezTo>
                  <a:pt x="4603920" y="2031989"/>
                  <a:pt x="4603920" y="2031989"/>
                  <a:pt x="4603920" y="2031989"/>
                </a:cubicBezTo>
                <a:cubicBezTo>
                  <a:pt x="4603920" y="2029094"/>
                  <a:pt x="4603920" y="2026200"/>
                  <a:pt x="4612592" y="2029094"/>
                </a:cubicBezTo>
                <a:cubicBezTo>
                  <a:pt x="4609702" y="2023305"/>
                  <a:pt x="4641500" y="2031989"/>
                  <a:pt x="4601030" y="2023305"/>
                </a:cubicBezTo>
                <a:cubicBezTo>
                  <a:pt x="4598139" y="2029094"/>
                  <a:pt x="4598139" y="2029094"/>
                  <a:pt x="4598139" y="2029094"/>
                </a:cubicBezTo>
                <a:lnTo>
                  <a:pt x="4597036" y="2027594"/>
                </a:lnTo>
                <a:lnTo>
                  <a:pt x="4599358" y="2026245"/>
                </a:lnTo>
                <a:cubicBezTo>
                  <a:pt x="4601797" y="2024164"/>
                  <a:pt x="4597552" y="2025159"/>
                  <a:pt x="4596377" y="2026697"/>
                </a:cubicBezTo>
                <a:lnTo>
                  <a:pt x="4597036" y="2027594"/>
                </a:lnTo>
                <a:lnTo>
                  <a:pt x="4589467" y="2031989"/>
                </a:lnTo>
                <a:cubicBezTo>
                  <a:pt x="4583686" y="2026200"/>
                  <a:pt x="4583686" y="2026200"/>
                  <a:pt x="4583686" y="2026200"/>
                </a:cubicBezTo>
                <a:cubicBezTo>
                  <a:pt x="4583686" y="2034884"/>
                  <a:pt x="4583686" y="2034884"/>
                  <a:pt x="4583686" y="2034884"/>
                </a:cubicBezTo>
                <a:cubicBezTo>
                  <a:pt x="4580795" y="2031989"/>
                  <a:pt x="4580795" y="2031989"/>
                  <a:pt x="4580795" y="2031989"/>
                </a:cubicBezTo>
                <a:cubicBezTo>
                  <a:pt x="4569232" y="2034884"/>
                  <a:pt x="4569232" y="2034884"/>
                  <a:pt x="4569232" y="2034884"/>
                </a:cubicBezTo>
                <a:lnTo>
                  <a:pt x="4568510" y="2036331"/>
                </a:lnTo>
                <a:lnTo>
                  <a:pt x="4566342" y="2031989"/>
                </a:lnTo>
                <a:cubicBezTo>
                  <a:pt x="4554778" y="2037778"/>
                  <a:pt x="4554778" y="2037778"/>
                  <a:pt x="4554778" y="2037778"/>
                </a:cubicBezTo>
                <a:cubicBezTo>
                  <a:pt x="4540326" y="2040673"/>
                  <a:pt x="4540326" y="2040673"/>
                  <a:pt x="4540326" y="2040673"/>
                </a:cubicBezTo>
                <a:cubicBezTo>
                  <a:pt x="4534544" y="2046462"/>
                  <a:pt x="4534544" y="2046462"/>
                  <a:pt x="4534544" y="2046462"/>
                </a:cubicBezTo>
                <a:cubicBezTo>
                  <a:pt x="4522981" y="2046462"/>
                  <a:pt x="4522981" y="2046462"/>
                  <a:pt x="4522981" y="2046462"/>
                </a:cubicBezTo>
                <a:cubicBezTo>
                  <a:pt x="4508528" y="2052251"/>
                  <a:pt x="4508528" y="2052251"/>
                  <a:pt x="4508528" y="2052251"/>
                </a:cubicBezTo>
                <a:lnTo>
                  <a:pt x="4505775" y="2050873"/>
                </a:lnTo>
                <a:lnTo>
                  <a:pt x="4511780" y="2049718"/>
                </a:lnTo>
                <a:cubicBezTo>
                  <a:pt x="4513406" y="2049175"/>
                  <a:pt x="4513677" y="2048723"/>
                  <a:pt x="4510470" y="2048949"/>
                </a:cubicBezTo>
                <a:lnTo>
                  <a:pt x="4503890" y="2049929"/>
                </a:lnTo>
                <a:lnTo>
                  <a:pt x="4502746" y="2049356"/>
                </a:lnTo>
                <a:lnTo>
                  <a:pt x="4503567" y="2049977"/>
                </a:lnTo>
                <a:lnTo>
                  <a:pt x="4488293" y="2052251"/>
                </a:lnTo>
                <a:cubicBezTo>
                  <a:pt x="4485402" y="2055146"/>
                  <a:pt x="4494074" y="2055146"/>
                  <a:pt x="4488293" y="2058040"/>
                </a:cubicBezTo>
                <a:cubicBezTo>
                  <a:pt x="4502746" y="2060935"/>
                  <a:pt x="4502746" y="2060935"/>
                  <a:pt x="4502746" y="2060935"/>
                </a:cubicBezTo>
                <a:cubicBezTo>
                  <a:pt x="4491184" y="2069618"/>
                  <a:pt x="4491184" y="2069618"/>
                  <a:pt x="4491184" y="2069618"/>
                </a:cubicBezTo>
                <a:cubicBezTo>
                  <a:pt x="4473840" y="2075408"/>
                  <a:pt x="4473840" y="2075408"/>
                  <a:pt x="4473840" y="2075408"/>
                </a:cubicBezTo>
                <a:cubicBezTo>
                  <a:pt x="4470949" y="2078302"/>
                  <a:pt x="4470949" y="2078302"/>
                  <a:pt x="4470949" y="2078302"/>
                </a:cubicBezTo>
                <a:cubicBezTo>
                  <a:pt x="4465168" y="2078302"/>
                  <a:pt x="4465168" y="2078302"/>
                  <a:pt x="4465168" y="2078302"/>
                </a:cubicBezTo>
                <a:cubicBezTo>
                  <a:pt x="4450714" y="2098564"/>
                  <a:pt x="4450714" y="2098564"/>
                  <a:pt x="4450714" y="2098564"/>
                </a:cubicBezTo>
                <a:cubicBezTo>
                  <a:pt x="4430479" y="2121721"/>
                  <a:pt x="4430479" y="2121721"/>
                  <a:pt x="4430479" y="2121721"/>
                </a:cubicBezTo>
                <a:cubicBezTo>
                  <a:pt x="4436260" y="2127510"/>
                  <a:pt x="4436260" y="2127510"/>
                  <a:pt x="4436260" y="2127510"/>
                </a:cubicBezTo>
                <a:cubicBezTo>
                  <a:pt x="4450714" y="2118826"/>
                  <a:pt x="4450714" y="2118826"/>
                  <a:pt x="4450714" y="2118826"/>
                </a:cubicBezTo>
                <a:cubicBezTo>
                  <a:pt x="4470949" y="2121721"/>
                  <a:pt x="4470949" y="2121721"/>
                  <a:pt x="4470949" y="2121721"/>
                </a:cubicBezTo>
                <a:cubicBezTo>
                  <a:pt x="4459386" y="2115931"/>
                  <a:pt x="4459386" y="2115931"/>
                  <a:pt x="4459386" y="2115931"/>
                </a:cubicBezTo>
                <a:cubicBezTo>
                  <a:pt x="4462276" y="2113037"/>
                  <a:pt x="4462276" y="2113037"/>
                  <a:pt x="4462276" y="2113037"/>
                </a:cubicBezTo>
                <a:cubicBezTo>
                  <a:pt x="4470949" y="2118826"/>
                  <a:pt x="4470949" y="2118826"/>
                  <a:pt x="4470949" y="2118826"/>
                </a:cubicBezTo>
                <a:cubicBezTo>
                  <a:pt x="4502746" y="2107248"/>
                  <a:pt x="4502746" y="2107248"/>
                  <a:pt x="4502746" y="2107248"/>
                </a:cubicBezTo>
                <a:cubicBezTo>
                  <a:pt x="4499856" y="2113037"/>
                  <a:pt x="4499856" y="2113037"/>
                  <a:pt x="4499856" y="2113037"/>
                </a:cubicBezTo>
                <a:cubicBezTo>
                  <a:pt x="4522981" y="2113037"/>
                  <a:pt x="4522981" y="2113037"/>
                  <a:pt x="4522981" y="2113037"/>
                </a:cubicBezTo>
                <a:cubicBezTo>
                  <a:pt x="4525872" y="2110142"/>
                  <a:pt x="4525872" y="2110142"/>
                  <a:pt x="4525872" y="2110142"/>
                </a:cubicBezTo>
                <a:cubicBezTo>
                  <a:pt x="4511418" y="2107248"/>
                  <a:pt x="4511418" y="2107248"/>
                  <a:pt x="4511418" y="2107248"/>
                </a:cubicBezTo>
                <a:cubicBezTo>
                  <a:pt x="4511418" y="2101459"/>
                  <a:pt x="4511418" y="2101459"/>
                  <a:pt x="4511418" y="2101459"/>
                </a:cubicBezTo>
                <a:cubicBezTo>
                  <a:pt x="4525872" y="2092775"/>
                  <a:pt x="4514309" y="2121721"/>
                  <a:pt x="4528762" y="2092775"/>
                </a:cubicBezTo>
                <a:cubicBezTo>
                  <a:pt x="4531653" y="2101459"/>
                  <a:pt x="4531653" y="2101459"/>
                  <a:pt x="4531653" y="2101459"/>
                </a:cubicBezTo>
                <a:cubicBezTo>
                  <a:pt x="4557670" y="2101459"/>
                  <a:pt x="4557670" y="2101459"/>
                  <a:pt x="4557670" y="2101459"/>
                </a:cubicBezTo>
                <a:lnTo>
                  <a:pt x="4574483" y="2099054"/>
                </a:lnTo>
                <a:lnTo>
                  <a:pt x="4573568" y="2102182"/>
                </a:lnTo>
                <a:cubicBezTo>
                  <a:pt x="4573568" y="2103268"/>
                  <a:pt x="4573930" y="2103810"/>
                  <a:pt x="4574652" y="2102635"/>
                </a:cubicBezTo>
                <a:lnTo>
                  <a:pt x="4575900" y="2098851"/>
                </a:lnTo>
                <a:lnTo>
                  <a:pt x="4577904" y="2098564"/>
                </a:lnTo>
                <a:lnTo>
                  <a:pt x="4576012" y="2098511"/>
                </a:lnTo>
                <a:lnTo>
                  <a:pt x="4577904" y="2092775"/>
                </a:lnTo>
                <a:cubicBezTo>
                  <a:pt x="4580795" y="2092775"/>
                  <a:pt x="4580795" y="2092775"/>
                  <a:pt x="4580795" y="2092775"/>
                </a:cubicBezTo>
                <a:cubicBezTo>
                  <a:pt x="4580795" y="2095670"/>
                  <a:pt x="4580795" y="2095670"/>
                  <a:pt x="4580795" y="2095670"/>
                </a:cubicBezTo>
                <a:cubicBezTo>
                  <a:pt x="4595248" y="2092775"/>
                  <a:pt x="4595248" y="2092775"/>
                  <a:pt x="4595248" y="2092775"/>
                </a:cubicBezTo>
                <a:cubicBezTo>
                  <a:pt x="4595248" y="2089880"/>
                  <a:pt x="4595248" y="2089880"/>
                  <a:pt x="4595248" y="2089880"/>
                </a:cubicBezTo>
                <a:cubicBezTo>
                  <a:pt x="4603920" y="2084091"/>
                  <a:pt x="4612592" y="2092775"/>
                  <a:pt x="4612592" y="2084091"/>
                </a:cubicBezTo>
                <a:cubicBezTo>
                  <a:pt x="4612592" y="2086986"/>
                  <a:pt x="4621264" y="2081197"/>
                  <a:pt x="4612592" y="2089880"/>
                </a:cubicBezTo>
                <a:cubicBezTo>
                  <a:pt x="4615483" y="2086986"/>
                  <a:pt x="4615483" y="2095670"/>
                  <a:pt x="4618374" y="2084091"/>
                </a:cubicBezTo>
                <a:cubicBezTo>
                  <a:pt x="4618374" y="2081197"/>
                  <a:pt x="4618374" y="2081197"/>
                  <a:pt x="4618374" y="2081197"/>
                </a:cubicBezTo>
                <a:cubicBezTo>
                  <a:pt x="4629936" y="2075408"/>
                  <a:pt x="4629936" y="2075408"/>
                  <a:pt x="4629936" y="2075408"/>
                </a:cubicBezTo>
                <a:lnTo>
                  <a:pt x="4634036" y="2072882"/>
                </a:lnTo>
                <a:lnTo>
                  <a:pt x="4634995" y="2074322"/>
                </a:lnTo>
                <a:cubicBezTo>
                  <a:pt x="4635718" y="2075408"/>
                  <a:pt x="4635718" y="2075408"/>
                  <a:pt x="4635718" y="2075408"/>
                </a:cubicBezTo>
                <a:cubicBezTo>
                  <a:pt x="4658844" y="2069618"/>
                  <a:pt x="4658844" y="2069618"/>
                  <a:pt x="4658844" y="2069618"/>
                </a:cubicBezTo>
                <a:cubicBezTo>
                  <a:pt x="4661734" y="2075408"/>
                  <a:pt x="4661734" y="2075408"/>
                  <a:pt x="4661734" y="2075408"/>
                </a:cubicBezTo>
                <a:cubicBezTo>
                  <a:pt x="4653062" y="2072513"/>
                  <a:pt x="4653062" y="2072513"/>
                  <a:pt x="4653062" y="2072513"/>
                </a:cubicBezTo>
                <a:cubicBezTo>
                  <a:pt x="4653062" y="2078302"/>
                  <a:pt x="4653062" y="2078302"/>
                  <a:pt x="4653062" y="2078302"/>
                </a:cubicBezTo>
                <a:cubicBezTo>
                  <a:pt x="4661734" y="2078302"/>
                  <a:pt x="4661734" y="2078302"/>
                  <a:pt x="4661734" y="2078302"/>
                </a:cubicBezTo>
                <a:lnTo>
                  <a:pt x="4665609" y="2074422"/>
                </a:lnTo>
                <a:lnTo>
                  <a:pt x="4665709" y="2077578"/>
                </a:lnTo>
                <a:cubicBezTo>
                  <a:pt x="4670406" y="2078302"/>
                  <a:pt x="4680524" y="2075408"/>
                  <a:pt x="4673297" y="2072513"/>
                </a:cubicBezTo>
                <a:cubicBezTo>
                  <a:pt x="4673297" y="2072513"/>
                  <a:pt x="4673297" y="2072513"/>
                  <a:pt x="4672213" y="2071789"/>
                </a:cubicBezTo>
                <a:lnTo>
                  <a:pt x="4670712" y="2070787"/>
                </a:lnTo>
                <a:lnTo>
                  <a:pt x="4690641" y="2060935"/>
                </a:lnTo>
                <a:cubicBezTo>
                  <a:pt x="4687750" y="2066724"/>
                  <a:pt x="4687750" y="2066724"/>
                  <a:pt x="4687750" y="2066724"/>
                </a:cubicBezTo>
                <a:cubicBezTo>
                  <a:pt x="4693532" y="2066724"/>
                  <a:pt x="4693532" y="2066724"/>
                  <a:pt x="4693532" y="2066724"/>
                </a:cubicBezTo>
                <a:cubicBezTo>
                  <a:pt x="4696422" y="2060935"/>
                  <a:pt x="4696422" y="2060935"/>
                  <a:pt x="4696422" y="2060935"/>
                </a:cubicBezTo>
                <a:cubicBezTo>
                  <a:pt x="4734002" y="2049356"/>
                  <a:pt x="4734002" y="2049356"/>
                  <a:pt x="4734002" y="2049356"/>
                </a:cubicBezTo>
                <a:cubicBezTo>
                  <a:pt x="4736892" y="2049356"/>
                  <a:pt x="4738338" y="2045738"/>
                  <a:pt x="4740506" y="2043567"/>
                </a:cubicBezTo>
                <a:lnTo>
                  <a:pt x="4743387" y="2042477"/>
                </a:lnTo>
                <a:lnTo>
                  <a:pt x="4751346" y="2046462"/>
                </a:lnTo>
                <a:cubicBezTo>
                  <a:pt x="4748455" y="2043567"/>
                  <a:pt x="4746287" y="2042301"/>
                  <a:pt x="4744571" y="2042029"/>
                </a:cubicBezTo>
                <a:lnTo>
                  <a:pt x="4743387" y="2042477"/>
                </a:lnTo>
                <a:lnTo>
                  <a:pt x="4736170" y="2038864"/>
                </a:lnTo>
                <a:cubicBezTo>
                  <a:pt x="4734002" y="2037778"/>
                  <a:pt x="4734002" y="2037778"/>
                  <a:pt x="4734002" y="2037778"/>
                </a:cubicBezTo>
                <a:cubicBezTo>
                  <a:pt x="4725330" y="2040673"/>
                  <a:pt x="4725330" y="2040673"/>
                  <a:pt x="4725330" y="2040673"/>
                </a:cubicBezTo>
                <a:cubicBezTo>
                  <a:pt x="4722438" y="2034884"/>
                  <a:pt x="4722438" y="2034884"/>
                  <a:pt x="4722438" y="2034884"/>
                </a:cubicBezTo>
                <a:cubicBezTo>
                  <a:pt x="4693532" y="2034884"/>
                  <a:pt x="4693532" y="2034884"/>
                  <a:pt x="4693532" y="2034884"/>
                </a:cubicBezTo>
                <a:cubicBezTo>
                  <a:pt x="4693532" y="2037778"/>
                  <a:pt x="4693532" y="2034884"/>
                  <a:pt x="4690641" y="2029094"/>
                </a:cubicBezTo>
                <a:cubicBezTo>
                  <a:pt x="4684860" y="2031989"/>
                  <a:pt x="4687750" y="2046462"/>
                  <a:pt x="4676188" y="2034884"/>
                </a:cubicBezTo>
                <a:cubicBezTo>
                  <a:pt x="4670406" y="2029094"/>
                  <a:pt x="4670406" y="2029094"/>
                  <a:pt x="4670406" y="2029094"/>
                </a:cubicBezTo>
                <a:cubicBezTo>
                  <a:pt x="4693532" y="2020411"/>
                  <a:pt x="4693532" y="2020411"/>
                  <a:pt x="4693532" y="2020411"/>
                </a:cubicBezTo>
                <a:cubicBezTo>
                  <a:pt x="4699313" y="2023305"/>
                  <a:pt x="4699313" y="2023305"/>
                  <a:pt x="4699313" y="2023305"/>
                </a:cubicBezTo>
                <a:cubicBezTo>
                  <a:pt x="4693532" y="2026200"/>
                  <a:pt x="4705094" y="2029094"/>
                  <a:pt x="4693532" y="2026200"/>
                </a:cubicBezTo>
                <a:cubicBezTo>
                  <a:pt x="4707985" y="2031989"/>
                  <a:pt x="4707985" y="2031989"/>
                  <a:pt x="4707985" y="2031989"/>
                </a:cubicBezTo>
                <a:cubicBezTo>
                  <a:pt x="4710876" y="2031989"/>
                  <a:pt x="4710876" y="2031989"/>
                  <a:pt x="4710876" y="2031989"/>
                </a:cubicBezTo>
                <a:cubicBezTo>
                  <a:pt x="4707985" y="2026200"/>
                  <a:pt x="4734002" y="2037778"/>
                  <a:pt x="4705094" y="2023305"/>
                </a:cubicBezTo>
                <a:cubicBezTo>
                  <a:pt x="4702204" y="2020411"/>
                  <a:pt x="4702204" y="2020411"/>
                  <a:pt x="4702204" y="2020411"/>
                </a:cubicBezTo>
                <a:cubicBezTo>
                  <a:pt x="4705094" y="2017516"/>
                  <a:pt x="4710876" y="2014622"/>
                  <a:pt x="4710876" y="2017516"/>
                </a:cubicBezTo>
                <a:cubicBezTo>
                  <a:pt x="4710876" y="2020411"/>
                  <a:pt x="4710876" y="2020411"/>
                  <a:pt x="4710876" y="2020411"/>
                </a:cubicBezTo>
                <a:cubicBezTo>
                  <a:pt x="4728220" y="2034884"/>
                  <a:pt x="4728220" y="2034884"/>
                  <a:pt x="4728220" y="2034884"/>
                </a:cubicBezTo>
                <a:cubicBezTo>
                  <a:pt x="4754236" y="2034884"/>
                  <a:pt x="4754236" y="2034884"/>
                  <a:pt x="4754236" y="2034884"/>
                </a:cubicBezTo>
                <a:cubicBezTo>
                  <a:pt x="4751346" y="2046462"/>
                  <a:pt x="4762908" y="2037778"/>
                  <a:pt x="4768690" y="2040673"/>
                </a:cubicBezTo>
                <a:cubicBezTo>
                  <a:pt x="4765799" y="2052251"/>
                  <a:pt x="4765799" y="2052251"/>
                  <a:pt x="4765799" y="2052251"/>
                </a:cubicBezTo>
                <a:cubicBezTo>
                  <a:pt x="4768690" y="2060935"/>
                  <a:pt x="4777362" y="2049356"/>
                  <a:pt x="4777362" y="2058040"/>
                </a:cubicBezTo>
                <a:cubicBezTo>
                  <a:pt x="4777362" y="2055146"/>
                  <a:pt x="4777362" y="2055146"/>
                  <a:pt x="4777362" y="2055146"/>
                </a:cubicBezTo>
                <a:cubicBezTo>
                  <a:pt x="4780252" y="2058040"/>
                  <a:pt x="4780252" y="2058040"/>
                  <a:pt x="4780252" y="2058040"/>
                </a:cubicBezTo>
                <a:cubicBezTo>
                  <a:pt x="4783143" y="2058040"/>
                  <a:pt x="4783143" y="2058040"/>
                  <a:pt x="4783143" y="2058040"/>
                </a:cubicBezTo>
                <a:cubicBezTo>
                  <a:pt x="4786034" y="2055146"/>
                  <a:pt x="4786034" y="2055146"/>
                  <a:pt x="4786034" y="2055146"/>
                </a:cubicBezTo>
                <a:cubicBezTo>
                  <a:pt x="4783143" y="2052251"/>
                  <a:pt x="4783143" y="2052251"/>
                  <a:pt x="4783143" y="2052251"/>
                </a:cubicBezTo>
                <a:cubicBezTo>
                  <a:pt x="4809160" y="2055146"/>
                  <a:pt x="4809160" y="2055146"/>
                  <a:pt x="4809160" y="2055146"/>
                </a:cubicBezTo>
                <a:cubicBezTo>
                  <a:pt x="4829394" y="2043567"/>
                  <a:pt x="4829394" y="2043567"/>
                  <a:pt x="4829394" y="2043567"/>
                </a:cubicBezTo>
                <a:cubicBezTo>
                  <a:pt x="4855410" y="2037778"/>
                  <a:pt x="4855410" y="2037778"/>
                  <a:pt x="4855410" y="2037778"/>
                </a:cubicBezTo>
                <a:cubicBezTo>
                  <a:pt x="4855410" y="2031989"/>
                  <a:pt x="4843848" y="2046462"/>
                  <a:pt x="4855410" y="2031989"/>
                </a:cubicBezTo>
                <a:cubicBezTo>
                  <a:pt x="4869864" y="2034884"/>
                  <a:pt x="4869864" y="2034884"/>
                  <a:pt x="4869864" y="2034884"/>
                </a:cubicBezTo>
                <a:cubicBezTo>
                  <a:pt x="4916114" y="2026200"/>
                  <a:pt x="4916114" y="2026200"/>
                  <a:pt x="4916114" y="2026200"/>
                </a:cubicBezTo>
                <a:cubicBezTo>
                  <a:pt x="4916114" y="2029094"/>
                  <a:pt x="4916114" y="2029094"/>
                  <a:pt x="4916114" y="2029094"/>
                </a:cubicBezTo>
                <a:lnTo>
                  <a:pt x="4929471" y="2029094"/>
                </a:lnTo>
                <a:lnTo>
                  <a:pt x="4928581" y="2029501"/>
                </a:lnTo>
                <a:cubicBezTo>
                  <a:pt x="4923703" y="2033436"/>
                  <a:pt x="4939963" y="2031265"/>
                  <a:pt x="4933459" y="2029094"/>
                </a:cubicBezTo>
                <a:cubicBezTo>
                  <a:pt x="4933459" y="2029094"/>
                  <a:pt x="4933459" y="2029094"/>
                  <a:pt x="4931291" y="2029094"/>
                </a:cubicBezTo>
                <a:lnTo>
                  <a:pt x="4929471" y="2029094"/>
                </a:lnTo>
                <a:lnTo>
                  <a:pt x="4942131" y="2023305"/>
                </a:lnTo>
                <a:cubicBezTo>
                  <a:pt x="4942131" y="2029094"/>
                  <a:pt x="4942131" y="2029094"/>
                  <a:pt x="4942131" y="2029094"/>
                </a:cubicBezTo>
                <a:cubicBezTo>
                  <a:pt x="4962366" y="2026200"/>
                  <a:pt x="4962366" y="2026200"/>
                  <a:pt x="4962366" y="2026200"/>
                </a:cubicBezTo>
                <a:cubicBezTo>
                  <a:pt x="4965256" y="2023305"/>
                  <a:pt x="4965256" y="2023305"/>
                  <a:pt x="4965256" y="2023305"/>
                </a:cubicBezTo>
                <a:cubicBezTo>
                  <a:pt x="4956584" y="2017516"/>
                  <a:pt x="4956584" y="2017516"/>
                  <a:pt x="4956584" y="2017516"/>
                </a:cubicBezTo>
                <a:cubicBezTo>
                  <a:pt x="4971038" y="2014622"/>
                  <a:pt x="4971038" y="2014622"/>
                  <a:pt x="4971038" y="2014622"/>
                </a:cubicBezTo>
                <a:cubicBezTo>
                  <a:pt x="4973928" y="2017516"/>
                  <a:pt x="4973928" y="2017516"/>
                  <a:pt x="4973928" y="2017516"/>
                </a:cubicBezTo>
                <a:cubicBezTo>
                  <a:pt x="4999944" y="2003043"/>
                  <a:pt x="4999944" y="2003043"/>
                  <a:pt x="4999944" y="2003043"/>
                </a:cubicBezTo>
                <a:cubicBezTo>
                  <a:pt x="5008616" y="2005938"/>
                  <a:pt x="5017289" y="1985676"/>
                  <a:pt x="5023070" y="2005938"/>
                </a:cubicBezTo>
                <a:cubicBezTo>
                  <a:pt x="5057758" y="1991465"/>
                  <a:pt x="5057758" y="1991465"/>
                  <a:pt x="5057758" y="1991465"/>
                </a:cubicBezTo>
                <a:cubicBezTo>
                  <a:pt x="5060649" y="1985676"/>
                  <a:pt x="5060649" y="1985676"/>
                  <a:pt x="5060649" y="1985676"/>
                </a:cubicBezTo>
                <a:cubicBezTo>
                  <a:pt x="5063540" y="1991465"/>
                  <a:pt x="5063540" y="1991465"/>
                  <a:pt x="5063540" y="1991465"/>
                </a:cubicBezTo>
                <a:cubicBezTo>
                  <a:pt x="5072212" y="1988570"/>
                  <a:pt x="5072212" y="1988570"/>
                  <a:pt x="5072212" y="1988570"/>
                </a:cubicBezTo>
                <a:cubicBezTo>
                  <a:pt x="5083774" y="1994360"/>
                  <a:pt x="5083774" y="1994360"/>
                  <a:pt x="5083774" y="1994360"/>
                </a:cubicBezTo>
                <a:cubicBezTo>
                  <a:pt x="5098228" y="2005938"/>
                  <a:pt x="5098228" y="2005938"/>
                  <a:pt x="5098228" y="2005938"/>
                </a:cubicBezTo>
                <a:cubicBezTo>
                  <a:pt x="5086666" y="2014622"/>
                  <a:pt x="5086666" y="2014622"/>
                  <a:pt x="5086666" y="2014622"/>
                </a:cubicBezTo>
                <a:cubicBezTo>
                  <a:pt x="5077993" y="2011727"/>
                  <a:pt x="5077993" y="2011727"/>
                  <a:pt x="5077993" y="2011727"/>
                </a:cubicBezTo>
                <a:cubicBezTo>
                  <a:pt x="5077993" y="2017516"/>
                  <a:pt x="5066430" y="2005938"/>
                  <a:pt x="5072212" y="2020411"/>
                </a:cubicBezTo>
                <a:cubicBezTo>
                  <a:pt x="5069321" y="2017516"/>
                  <a:pt x="5069321" y="2017516"/>
                  <a:pt x="5069321" y="2017516"/>
                </a:cubicBezTo>
                <a:cubicBezTo>
                  <a:pt x="5034633" y="2029094"/>
                  <a:pt x="5034633" y="2029094"/>
                  <a:pt x="5034633" y="2029094"/>
                </a:cubicBezTo>
                <a:cubicBezTo>
                  <a:pt x="5031742" y="2037778"/>
                  <a:pt x="5031742" y="2037778"/>
                  <a:pt x="5031742" y="2037778"/>
                </a:cubicBezTo>
                <a:cubicBezTo>
                  <a:pt x="4991272" y="2040673"/>
                  <a:pt x="4991272" y="2040673"/>
                  <a:pt x="4991272" y="2040673"/>
                </a:cubicBezTo>
                <a:cubicBezTo>
                  <a:pt x="4985491" y="2049356"/>
                  <a:pt x="4985491" y="2049356"/>
                  <a:pt x="4985491" y="2049356"/>
                </a:cubicBezTo>
                <a:cubicBezTo>
                  <a:pt x="4962366" y="2055146"/>
                  <a:pt x="4962366" y="2055146"/>
                  <a:pt x="4962366" y="2055146"/>
                </a:cubicBezTo>
                <a:cubicBezTo>
                  <a:pt x="4953694" y="2060935"/>
                  <a:pt x="4953694" y="2060935"/>
                  <a:pt x="4953694" y="2060935"/>
                </a:cubicBezTo>
                <a:cubicBezTo>
                  <a:pt x="4930568" y="2069618"/>
                  <a:pt x="4930568" y="2069618"/>
                  <a:pt x="4930568" y="2069618"/>
                </a:cubicBezTo>
                <a:cubicBezTo>
                  <a:pt x="4930568" y="2078302"/>
                  <a:pt x="4930568" y="2078302"/>
                  <a:pt x="4930568" y="2078302"/>
                </a:cubicBezTo>
                <a:cubicBezTo>
                  <a:pt x="4921896" y="2078302"/>
                  <a:pt x="4917560" y="2078302"/>
                  <a:pt x="4915392" y="2078302"/>
                </a:cubicBezTo>
                <a:lnTo>
                  <a:pt x="4913891" y="2078302"/>
                </a:lnTo>
                <a:lnTo>
                  <a:pt x="4913224" y="2075408"/>
                </a:lnTo>
                <a:cubicBezTo>
                  <a:pt x="4890098" y="2089880"/>
                  <a:pt x="4890098" y="2089880"/>
                  <a:pt x="4890098" y="2089880"/>
                </a:cubicBezTo>
                <a:cubicBezTo>
                  <a:pt x="4881426" y="2089880"/>
                  <a:pt x="4881426" y="2089880"/>
                  <a:pt x="4881426" y="2089880"/>
                </a:cubicBezTo>
                <a:cubicBezTo>
                  <a:pt x="4875645" y="2098564"/>
                  <a:pt x="4875645" y="2098564"/>
                  <a:pt x="4875645" y="2098564"/>
                </a:cubicBezTo>
                <a:cubicBezTo>
                  <a:pt x="4872754" y="2089880"/>
                  <a:pt x="4872754" y="2089880"/>
                  <a:pt x="4872754" y="2089880"/>
                </a:cubicBezTo>
                <a:cubicBezTo>
                  <a:pt x="4861192" y="2095670"/>
                  <a:pt x="4861192" y="2095670"/>
                  <a:pt x="4861192" y="2095670"/>
                </a:cubicBezTo>
                <a:cubicBezTo>
                  <a:pt x="4861192" y="2095670"/>
                  <a:pt x="4849629" y="2089880"/>
                  <a:pt x="4861192" y="2104353"/>
                </a:cubicBezTo>
                <a:cubicBezTo>
                  <a:pt x="4852520" y="2104353"/>
                  <a:pt x="4852520" y="2104353"/>
                  <a:pt x="4852520" y="2104353"/>
                </a:cubicBezTo>
                <a:cubicBezTo>
                  <a:pt x="4849629" y="2110142"/>
                  <a:pt x="4849629" y="2110142"/>
                  <a:pt x="4849629" y="2110142"/>
                </a:cubicBezTo>
                <a:cubicBezTo>
                  <a:pt x="4838066" y="2110142"/>
                  <a:pt x="4838066" y="2110142"/>
                  <a:pt x="4838066" y="2110142"/>
                </a:cubicBezTo>
                <a:cubicBezTo>
                  <a:pt x="4832285" y="2118826"/>
                  <a:pt x="4832285" y="2118826"/>
                  <a:pt x="4832285" y="2118826"/>
                </a:cubicBezTo>
                <a:cubicBezTo>
                  <a:pt x="4814940" y="2113037"/>
                  <a:pt x="4814940" y="2113037"/>
                  <a:pt x="4814940" y="2113037"/>
                </a:cubicBezTo>
                <a:cubicBezTo>
                  <a:pt x="4800487" y="2115931"/>
                  <a:pt x="4800487" y="2115931"/>
                  <a:pt x="4800487" y="2115931"/>
                </a:cubicBezTo>
                <a:cubicBezTo>
                  <a:pt x="4800487" y="2121721"/>
                  <a:pt x="4800487" y="2121721"/>
                  <a:pt x="4800487" y="2121721"/>
                </a:cubicBezTo>
                <a:cubicBezTo>
                  <a:pt x="4814940" y="2130404"/>
                  <a:pt x="4814940" y="2130404"/>
                  <a:pt x="4814940" y="2130404"/>
                </a:cubicBezTo>
                <a:cubicBezTo>
                  <a:pt x="4826504" y="2141983"/>
                  <a:pt x="4826504" y="2141983"/>
                  <a:pt x="4826504" y="2141983"/>
                </a:cubicBezTo>
                <a:cubicBezTo>
                  <a:pt x="4817832" y="2147772"/>
                  <a:pt x="4817832" y="2147772"/>
                  <a:pt x="4817832" y="2147772"/>
                </a:cubicBezTo>
                <a:cubicBezTo>
                  <a:pt x="4806268" y="2136193"/>
                  <a:pt x="4806268" y="2136193"/>
                  <a:pt x="4806268" y="2136193"/>
                </a:cubicBezTo>
                <a:cubicBezTo>
                  <a:pt x="4751346" y="2144877"/>
                  <a:pt x="4751346" y="2144877"/>
                  <a:pt x="4751346" y="2144877"/>
                </a:cubicBezTo>
                <a:cubicBezTo>
                  <a:pt x="4745564" y="2141983"/>
                  <a:pt x="4745564" y="2141983"/>
                  <a:pt x="4745564" y="2141983"/>
                </a:cubicBezTo>
                <a:cubicBezTo>
                  <a:pt x="4710876" y="2150666"/>
                  <a:pt x="4710876" y="2150666"/>
                  <a:pt x="4710876" y="2150666"/>
                </a:cubicBezTo>
                <a:cubicBezTo>
                  <a:pt x="4693532" y="2150666"/>
                  <a:pt x="4693532" y="2150666"/>
                  <a:pt x="4693532" y="2150666"/>
                </a:cubicBezTo>
                <a:cubicBezTo>
                  <a:pt x="4693532" y="2153561"/>
                  <a:pt x="4693532" y="2153561"/>
                  <a:pt x="4693532" y="2153561"/>
                </a:cubicBezTo>
                <a:cubicBezTo>
                  <a:pt x="4684860" y="2150666"/>
                  <a:pt x="4684860" y="2150666"/>
                  <a:pt x="4684860" y="2150666"/>
                </a:cubicBezTo>
                <a:cubicBezTo>
                  <a:pt x="4673297" y="2159350"/>
                  <a:pt x="4673297" y="2159350"/>
                  <a:pt x="4673297" y="2159350"/>
                </a:cubicBezTo>
                <a:cubicBezTo>
                  <a:pt x="4673297" y="2159350"/>
                  <a:pt x="4667516" y="2165139"/>
                  <a:pt x="4667516" y="2156455"/>
                </a:cubicBezTo>
                <a:cubicBezTo>
                  <a:pt x="4664625" y="2159350"/>
                  <a:pt x="4664625" y="2159350"/>
                  <a:pt x="4664625" y="2159350"/>
                </a:cubicBezTo>
                <a:cubicBezTo>
                  <a:pt x="4627046" y="2165139"/>
                  <a:pt x="4627046" y="2165139"/>
                  <a:pt x="4627046" y="2165139"/>
                </a:cubicBezTo>
                <a:cubicBezTo>
                  <a:pt x="4546106" y="2191190"/>
                  <a:pt x="4546106" y="2191190"/>
                  <a:pt x="4546106" y="2191190"/>
                </a:cubicBezTo>
                <a:cubicBezTo>
                  <a:pt x="4531653" y="2199874"/>
                  <a:pt x="4531653" y="2199874"/>
                  <a:pt x="4531653" y="2199874"/>
                </a:cubicBezTo>
                <a:cubicBezTo>
                  <a:pt x="4522981" y="2196979"/>
                  <a:pt x="4522981" y="2196979"/>
                  <a:pt x="4522981" y="2196979"/>
                </a:cubicBezTo>
                <a:cubicBezTo>
                  <a:pt x="4514309" y="2199874"/>
                  <a:pt x="4514309" y="2199874"/>
                  <a:pt x="4514309" y="2199874"/>
                </a:cubicBezTo>
                <a:cubicBezTo>
                  <a:pt x="4514309" y="2202769"/>
                  <a:pt x="4514309" y="2202769"/>
                  <a:pt x="4514309" y="2202769"/>
                </a:cubicBezTo>
                <a:cubicBezTo>
                  <a:pt x="4520090" y="2205663"/>
                  <a:pt x="4520090" y="2205663"/>
                  <a:pt x="4520090" y="2205663"/>
                </a:cubicBezTo>
                <a:cubicBezTo>
                  <a:pt x="4444932" y="2231714"/>
                  <a:pt x="4444932" y="2231714"/>
                  <a:pt x="4444932" y="2231714"/>
                </a:cubicBezTo>
                <a:cubicBezTo>
                  <a:pt x="4421807" y="2243293"/>
                  <a:pt x="4421807" y="2243293"/>
                  <a:pt x="4421807" y="2243293"/>
                </a:cubicBezTo>
                <a:cubicBezTo>
                  <a:pt x="4413135" y="2243293"/>
                  <a:pt x="4413135" y="2243293"/>
                  <a:pt x="4413135" y="2243293"/>
                </a:cubicBezTo>
                <a:cubicBezTo>
                  <a:pt x="4410244" y="2249082"/>
                  <a:pt x="4410244" y="2249082"/>
                  <a:pt x="4410244" y="2249082"/>
                </a:cubicBezTo>
                <a:cubicBezTo>
                  <a:pt x="4404463" y="2246187"/>
                  <a:pt x="4404463" y="2246187"/>
                  <a:pt x="4404463" y="2246187"/>
                </a:cubicBezTo>
                <a:cubicBezTo>
                  <a:pt x="4387119" y="2254871"/>
                  <a:pt x="4387119" y="2254871"/>
                  <a:pt x="4387119" y="2254871"/>
                </a:cubicBezTo>
                <a:cubicBezTo>
                  <a:pt x="4387119" y="2254871"/>
                  <a:pt x="4392900" y="2260660"/>
                  <a:pt x="4384228" y="2251976"/>
                </a:cubicBezTo>
                <a:cubicBezTo>
                  <a:pt x="4337977" y="2263555"/>
                  <a:pt x="4337977" y="2263555"/>
                  <a:pt x="4337977" y="2263555"/>
                </a:cubicBezTo>
                <a:cubicBezTo>
                  <a:pt x="4326414" y="2266449"/>
                  <a:pt x="4326414" y="2266449"/>
                  <a:pt x="4326414" y="2266449"/>
                </a:cubicBezTo>
                <a:cubicBezTo>
                  <a:pt x="4291726" y="2278027"/>
                  <a:pt x="4291726" y="2278027"/>
                  <a:pt x="4291726" y="2278027"/>
                </a:cubicBezTo>
                <a:cubicBezTo>
                  <a:pt x="4274382" y="2286711"/>
                  <a:pt x="4274382" y="2286711"/>
                  <a:pt x="4274382" y="2286711"/>
                </a:cubicBezTo>
                <a:cubicBezTo>
                  <a:pt x="4231022" y="2330130"/>
                  <a:pt x="4231022" y="2330130"/>
                  <a:pt x="4231022" y="2330130"/>
                </a:cubicBezTo>
                <a:cubicBezTo>
                  <a:pt x="4213678" y="2350392"/>
                  <a:pt x="4213678" y="2350392"/>
                  <a:pt x="4213678" y="2350392"/>
                </a:cubicBezTo>
                <a:lnTo>
                  <a:pt x="4209794" y="2353503"/>
                </a:lnTo>
                <a:lnTo>
                  <a:pt x="4207761" y="2353829"/>
                </a:lnTo>
                <a:cubicBezTo>
                  <a:pt x="4203560" y="2357266"/>
                  <a:pt x="4195611" y="2364864"/>
                  <a:pt x="4181880" y="2379337"/>
                </a:cubicBezTo>
                <a:cubicBezTo>
                  <a:pt x="4158754" y="2396705"/>
                  <a:pt x="4158754" y="2396705"/>
                  <a:pt x="4158754" y="2396705"/>
                </a:cubicBezTo>
                <a:cubicBezTo>
                  <a:pt x="4155864" y="2399599"/>
                  <a:pt x="4155864" y="2399599"/>
                  <a:pt x="4155864" y="2399599"/>
                </a:cubicBezTo>
                <a:cubicBezTo>
                  <a:pt x="4158754" y="2402494"/>
                  <a:pt x="4158754" y="2402494"/>
                  <a:pt x="4158754" y="2402494"/>
                </a:cubicBezTo>
                <a:cubicBezTo>
                  <a:pt x="4155864" y="2408283"/>
                  <a:pt x="4155864" y="2408283"/>
                  <a:pt x="4155864" y="2408283"/>
                </a:cubicBezTo>
                <a:cubicBezTo>
                  <a:pt x="4152973" y="2405389"/>
                  <a:pt x="4152973" y="2405389"/>
                  <a:pt x="4152973" y="2405389"/>
                </a:cubicBezTo>
                <a:cubicBezTo>
                  <a:pt x="4138520" y="2416967"/>
                  <a:pt x="4138520" y="2416967"/>
                  <a:pt x="4138520" y="2416967"/>
                </a:cubicBezTo>
                <a:cubicBezTo>
                  <a:pt x="4138520" y="2422756"/>
                  <a:pt x="4138520" y="2422756"/>
                  <a:pt x="4138520" y="2422756"/>
                </a:cubicBezTo>
                <a:cubicBezTo>
                  <a:pt x="4126957" y="2434334"/>
                  <a:pt x="4126957" y="2434334"/>
                  <a:pt x="4126957" y="2434334"/>
                </a:cubicBezTo>
                <a:cubicBezTo>
                  <a:pt x="4092269" y="2463280"/>
                  <a:pt x="4092269" y="2463280"/>
                  <a:pt x="4092269" y="2463280"/>
                </a:cubicBezTo>
                <a:cubicBezTo>
                  <a:pt x="4086487" y="2474858"/>
                  <a:pt x="4086487" y="2474858"/>
                  <a:pt x="4086487" y="2474858"/>
                </a:cubicBezTo>
                <a:cubicBezTo>
                  <a:pt x="4069143" y="2483542"/>
                  <a:pt x="4069143" y="2483542"/>
                  <a:pt x="4069143" y="2483542"/>
                </a:cubicBezTo>
                <a:cubicBezTo>
                  <a:pt x="4066252" y="2480647"/>
                  <a:pt x="4063362" y="2480647"/>
                  <a:pt x="4063362" y="2483542"/>
                </a:cubicBezTo>
                <a:cubicBezTo>
                  <a:pt x="4060471" y="2495120"/>
                  <a:pt x="4060471" y="2495120"/>
                  <a:pt x="4060471" y="2495120"/>
                </a:cubicBezTo>
                <a:cubicBezTo>
                  <a:pt x="4037346" y="2515382"/>
                  <a:pt x="4037346" y="2515382"/>
                  <a:pt x="4037346" y="2515382"/>
                </a:cubicBezTo>
                <a:cubicBezTo>
                  <a:pt x="4034455" y="2515382"/>
                  <a:pt x="4034455" y="2515382"/>
                  <a:pt x="4034455" y="2515382"/>
                </a:cubicBezTo>
                <a:cubicBezTo>
                  <a:pt x="4031564" y="2515382"/>
                  <a:pt x="4031564" y="2515382"/>
                  <a:pt x="4031564" y="2515382"/>
                </a:cubicBezTo>
                <a:cubicBezTo>
                  <a:pt x="4031564" y="2524066"/>
                  <a:pt x="4031564" y="2524066"/>
                  <a:pt x="4031564" y="2524066"/>
                </a:cubicBezTo>
                <a:cubicBezTo>
                  <a:pt x="4011330" y="2541433"/>
                  <a:pt x="4011330" y="2541433"/>
                  <a:pt x="4011330" y="2541433"/>
                </a:cubicBezTo>
                <a:cubicBezTo>
                  <a:pt x="4002657" y="2547223"/>
                  <a:pt x="4002657" y="2547223"/>
                  <a:pt x="4002657" y="2547223"/>
                </a:cubicBezTo>
                <a:cubicBezTo>
                  <a:pt x="4002657" y="2547223"/>
                  <a:pt x="4011330" y="2529855"/>
                  <a:pt x="3999767" y="2550117"/>
                </a:cubicBezTo>
                <a:cubicBezTo>
                  <a:pt x="3996876" y="2550117"/>
                  <a:pt x="3996876" y="2550117"/>
                  <a:pt x="3996876" y="2550117"/>
                </a:cubicBezTo>
                <a:cubicBezTo>
                  <a:pt x="3999767" y="2558801"/>
                  <a:pt x="3999767" y="2558801"/>
                  <a:pt x="3999767" y="2558801"/>
                </a:cubicBezTo>
                <a:cubicBezTo>
                  <a:pt x="3988204" y="2564590"/>
                  <a:pt x="3988204" y="2564590"/>
                  <a:pt x="3988204" y="2564590"/>
                </a:cubicBezTo>
                <a:cubicBezTo>
                  <a:pt x="3985313" y="2567485"/>
                  <a:pt x="3985313" y="2567485"/>
                  <a:pt x="3985313" y="2567485"/>
                </a:cubicBezTo>
                <a:cubicBezTo>
                  <a:pt x="3979532" y="2564590"/>
                  <a:pt x="4008439" y="2558801"/>
                  <a:pt x="3976641" y="2564590"/>
                </a:cubicBezTo>
                <a:cubicBezTo>
                  <a:pt x="3970860" y="2573274"/>
                  <a:pt x="3970860" y="2573274"/>
                  <a:pt x="3970860" y="2573274"/>
                </a:cubicBezTo>
                <a:cubicBezTo>
                  <a:pt x="3976641" y="2576168"/>
                  <a:pt x="3976641" y="2576168"/>
                  <a:pt x="3976641" y="2576168"/>
                </a:cubicBezTo>
                <a:cubicBezTo>
                  <a:pt x="3959297" y="2587747"/>
                  <a:pt x="3959297" y="2587747"/>
                  <a:pt x="3959297" y="2587747"/>
                </a:cubicBezTo>
                <a:cubicBezTo>
                  <a:pt x="3953516" y="2587747"/>
                  <a:pt x="3953516" y="2587747"/>
                  <a:pt x="3953516" y="2587747"/>
                </a:cubicBezTo>
                <a:cubicBezTo>
                  <a:pt x="3953516" y="2596430"/>
                  <a:pt x="3953516" y="2596430"/>
                  <a:pt x="3953516" y="2596430"/>
                </a:cubicBezTo>
                <a:cubicBezTo>
                  <a:pt x="3941953" y="2605114"/>
                  <a:pt x="3941953" y="2605114"/>
                  <a:pt x="3941953" y="2605114"/>
                </a:cubicBezTo>
                <a:cubicBezTo>
                  <a:pt x="3939062" y="2610903"/>
                  <a:pt x="3939062" y="2610903"/>
                  <a:pt x="3939062" y="2610903"/>
                </a:cubicBezTo>
                <a:cubicBezTo>
                  <a:pt x="3927500" y="2610903"/>
                  <a:pt x="3927500" y="2610903"/>
                  <a:pt x="3927500" y="2610903"/>
                </a:cubicBezTo>
                <a:cubicBezTo>
                  <a:pt x="3927500" y="2616692"/>
                  <a:pt x="3927500" y="2616692"/>
                  <a:pt x="3927500" y="2616692"/>
                </a:cubicBezTo>
                <a:lnTo>
                  <a:pt x="3911795" y="2627925"/>
                </a:lnTo>
                <a:lnTo>
                  <a:pt x="3911736" y="2627502"/>
                </a:lnTo>
                <a:cubicBezTo>
                  <a:pt x="3909433" y="2623024"/>
                  <a:pt x="3905097" y="2631165"/>
                  <a:pt x="3907265" y="2631165"/>
                </a:cubicBezTo>
                <a:cubicBezTo>
                  <a:pt x="3907265" y="2631165"/>
                  <a:pt x="3907265" y="2631165"/>
                  <a:pt x="3909794" y="2629356"/>
                </a:cubicBezTo>
                <a:lnTo>
                  <a:pt x="3911795" y="2627925"/>
                </a:lnTo>
                <a:lnTo>
                  <a:pt x="3913046" y="2636954"/>
                </a:lnTo>
                <a:cubicBezTo>
                  <a:pt x="3904374" y="2639849"/>
                  <a:pt x="3904374" y="2639849"/>
                  <a:pt x="3904374" y="2639849"/>
                </a:cubicBezTo>
                <a:cubicBezTo>
                  <a:pt x="3898592" y="2648532"/>
                  <a:pt x="3898592" y="2648532"/>
                  <a:pt x="3898592" y="2648532"/>
                </a:cubicBezTo>
                <a:cubicBezTo>
                  <a:pt x="3884139" y="2651427"/>
                  <a:pt x="3884139" y="2651427"/>
                  <a:pt x="3884139" y="2651427"/>
                </a:cubicBezTo>
                <a:cubicBezTo>
                  <a:pt x="3884139" y="2660111"/>
                  <a:pt x="3884139" y="2660111"/>
                  <a:pt x="3884139" y="2660111"/>
                </a:cubicBezTo>
                <a:cubicBezTo>
                  <a:pt x="3872576" y="2668794"/>
                  <a:pt x="3872576" y="2668794"/>
                  <a:pt x="3872576" y="2668794"/>
                </a:cubicBezTo>
                <a:cubicBezTo>
                  <a:pt x="3863904" y="2668794"/>
                  <a:pt x="3863904" y="2668794"/>
                  <a:pt x="3863904" y="2668794"/>
                </a:cubicBezTo>
                <a:cubicBezTo>
                  <a:pt x="3866795" y="2677478"/>
                  <a:pt x="3866795" y="2677478"/>
                  <a:pt x="3866795" y="2677478"/>
                </a:cubicBezTo>
                <a:cubicBezTo>
                  <a:pt x="3855232" y="2689056"/>
                  <a:pt x="3855232" y="2689056"/>
                  <a:pt x="3855232" y="2689056"/>
                </a:cubicBezTo>
                <a:cubicBezTo>
                  <a:pt x="3849451" y="2689056"/>
                  <a:pt x="3849451" y="2689056"/>
                  <a:pt x="3849451" y="2689056"/>
                </a:cubicBezTo>
                <a:cubicBezTo>
                  <a:pt x="3811872" y="2718002"/>
                  <a:pt x="3811872" y="2718002"/>
                  <a:pt x="3811872" y="2718002"/>
                </a:cubicBezTo>
                <a:cubicBezTo>
                  <a:pt x="3814763" y="2720897"/>
                  <a:pt x="3814763" y="2720897"/>
                  <a:pt x="3814763" y="2720897"/>
                </a:cubicBezTo>
                <a:cubicBezTo>
                  <a:pt x="3806090" y="2726686"/>
                  <a:pt x="3806090" y="2726686"/>
                  <a:pt x="3806090" y="2726686"/>
                </a:cubicBezTo>
                <a:lnTo>
                  <a:pt x="3804510" y="2727998"/>
                </a:lnTo>
                <a:lnTo>
                  <a:pt x="3803923" y="2727410"/>
                </a:lnTo>
                <a:cubicBezTo>
                  <a:pt x="3803200" y="2726686"/>
                  <a:pt x="3803200" y="2726686"/>
                  <a:pt x="3803200" y="2726686"/>
                </a:cubicBezTo>
                <a:lnTo>
                  <a:pt x="3803055" y="2726868"/>
                </a:lnTo>
                <a:lnTo>
                  <a:pt x="3802432" y="2726279"/>
                </a:lnTo>
                <a:cubicBezTo>
                  <a:pt x="3801483" y="2725510"/>
                  <a:pt x="3801574" y="2725781"/>
                  <a:pt x="3802116" y="2726324"/>
                </a:cubicBezTo>
                <a:lnTo>
                  <a:pt x="3802997" y="2726940"/>
                </a:lnTo>
                <a:lnTo>
                  <a:pt x="3793082" y="2739350"/>
                </a:lnTo>
                <a:cubicBezTo>
                  <a:pt x="3791637" y="2741159"/>
                  <a:pt x="3791637" y="2741159"/>
                  <a:pt x="3791637" y="2741159"/>
                </a:cubicBezTo>
                <a:cubicBezTo>
                  <a:pt x="3780074" y="2744053"/>
                  <a:pt x="3780074" y="2744053"/>
                  <a:pt x="3780074" y="2744053"/>
                </a:cubicBezTo>
                <a:cubicBezTo>
                  <a:pt x="3785856" y="2746948"/>
                  <a:pt x="3782965" y="2749842"/>
                  <a:pt x="3780074" y="2752737"/>
                </a:cubicBezTo>
                <a:cubicBezTo>
                  <a:pt x="3765621" y="2761421"/>
                  <a:pt x="3765621" y="2761421"/>
                  <a:pt x="3765621" y="2761421"/>
                </a:cubicBezTo>
                <a:cubicBezTo>
                  <a:pt x="3762730" y="2770104"/>
                  <a:pt x="3762730" y="2770104"/>
                  <a:pt x="3762730" y="2770104"/>
                </a:cubicBezTo>
                <a:cubicBezTo>
                  <a:pt x="3751168" y="2772999"/>
                  <a:pt x="3751168" y="2772999"/>
                  <a:pt x="3751168" y="2772999"/>
                </a:cubicBezTo>
                <a:cubicBezTo>
                  <a:pt x="3742496" y="2787472"/>
                  <a:pt x="3742496" y="2787472"/>
                  <a:pt x="3742496" y="2787472"/>
                </a:cubicBezTo>
                <a:cubicBezTo>
                  <a:pt x="3684682" y="2839574"/>
                  <a:pt x="3623977" y="2897466"/>
                  <a:pt x="3563273" y="2952462"/>
                </a:cubicBezTo>
                <a:cubicBezTo>
                  <a:pt x="3566164" y="2955357"/>
                  <a:pt x="3566164" y="2955357"/>
                  <a:pt x="3566164" y="2955357"/>
                </a:cubicBezTo>
                <a:cubicBezTo>
                  <a:pt x="3545929" y="2964041"/>
                  <a:pt x="3534366" y="2992986"/>
                  <a:pt x="3514131" y="2992986"/>
                </a:cubicBezTo>
                <a:cubicBezTo>
                  <a:pt x="3517022" y="2995881"/>
                  <a:pt x="3517022" y="2995881"/>
                  <a:pt x="3517022" y="2995881"/>
                </a:cubicBezTo>
                <a:cubicBezTo>
                  <a:pt x="3505459" y="3010354"/>
                  <a:pt x="3479443" y="3030616"/>
                  <a:pt x="3473662" y="3042194"/>
                </a:cubicBezTo>
                <a:cubicBezTo>
                  <a:pt x="3473662" y="3050878"/>
                  <a:pt x="3464990" y="3053772"/>
                  <a:pt x="3459208" y="3056667"/>
                </a:cubicBezTo>
                <a:cubicBezTo>
                  <a:pt x="3462099" y="3059562"/>
                  <a:pt x="3462099" y="3059562"/>
                  <a:pt x="3462099" y="3059562"/>
                </a:cubicBezTo>
                <a:cubicBezTo>
                  <a:pt x="3462099" y="3059562"/>
                  <a:pt x="3473662" y="3056667"/>
                  <a:pt x="3459208" y="3065351"/>
                </a:cubicBezTo>
                <a:lnTo>
                  <a:pt x="3461929" y="3066713"/>
                </a:lnTo>
                <a:lnTo>
                  <a:pt x="3461331" y="3066617"/>
                </a:lnTo>
                <a:cubicBezTo>
                  <a:pt x="3461196" y="3067522"/>
                  <a:pt x="3461376" y="3069692"/>
                  <a:pt x="3462099" y="3074034"/>
                </a:cubicBezTo>
                <a:cubicBezTo>
                  <a:pt x="3450536" y="3068245"/>
                  <a:pt x="3450536" y="3068245"/>
                  <a:pt x="3450536" y="3068245"/>
                </a:cubicBezTo>
                <a:cubicBezTo>
                  <a:pt x="3433192" y="3076929"/>
                  <a:pt x="3415848" y="3091402"/>
                  <a:pt x="3404285" y="3105875"/>
                </a:cubicBezTo>
                <a:cubicBezTo>
                  <a:pt x="3401394" y="3114558"/>
                  <a:pt x="3401394" y="3114558"/>
                  <a:pt x="3401394" y="3114558"/>
                </a:cubicBezTo>
                <a:cubicBezTo>
                  <a:pt x="3384050" y="3120348"/>
                  <a:pt x="3384050" y="3120348"/>
                  <a:pt x="3384050" y="3120348"/>
                </a:cubicBezTo>
                <a:cubicBezTo>
                  <a:pt x="3343580" y="3120348"/>
                  <a:pt x="3343580" y="3120348"/>
                  <a:pt x="3343580" y="3120348"/>
                </a:cubicBezTo>
                <a:cubicBezTo>
                  <a:pt x="3332018" y="3111664"/>
                  <a:pt x="3332018" y="3111664"/>
                  <a:pt x="3332018" y="3111664"/>
                </a:cubicBezTo>
                <a:cubicBezTo>
                  <a:pt x="3340690" y="3108769"/>
                  <a:pt x="3340690" y="3108769"/>
                  <a:pt x="3340690" y="3108769"/>
                </a:cubicBezTo>
                <a:cubicBezTo>
                  <a:pt x="3340690" y="3102980"/>
                  <a:pt x="3340690" y="3102980"/>
                  <a:pt x="3340690" y="3102980"/>
                </a:cubicBezTo>
                <a:cubicBezTo>
                  <a:pt x="3355143" y="3085613"/>
                  <a:pt x="3355143" y="3085613"/>
                  <a:pt x="3355143" y="3085613"/>
                </a:cubicBezTo>
                <a:cubicBezTo>
                  <a:pt x="3352252" y="3082718"/>
                  <a:pt x="3352252" y="3082718"/>
                  <a:pt x="3352252" y="3082718"/>
                </a:cubicBezTo>
                <a:cubicBezTo>
                  <a:pt x="3358034" y="3076929"/>
                  <a:pt x="3358034" y="3076929"/>
                  <a:pt x="3358034" y="3076929"/>
                </a:cubicBezTo>
                <a:cubicBezTo>
                  <a:pt x="3355143" y="3074034"/>
                  <a:pt x="3355143" y="3074034"/>
                  <a:pt x="3355143" y="3074034"/>
                </a:cubicBezTo>
                <a:cubicBezTo>
                  <a:pt x="3349362" y="3079824"/>
                  <a:pt x="3337799" y="3079824"/>
                  <a:pt x="3332018" y="3085613"/>
                </a:cubicBezTo>
                <a:cubicBezTo>
                  <a:pt x="3323346" y="3102980"/>
                  <a:pt x="3323346" y="3102980"/>
                  <a:pt x="3323346" y="3102980"/>
                </a:cubicBezTo>
                <a:cubicBezTo>
                  <a:pt x="3311783" y="3108769"/>
                  <a:pt x="3311783" y="3108769"/>
                  <a:pt x="3311783" y="3108769"/>
                </a:cubicBezTo>
                <a:cubicBezTo>
                  <a:pt x="3314674" y="3111664"/>
                  <a:pt x="3314674" y="3111664"/>
                  <a:pt x="3314674" y="3111664"/>
                </a:cubicBezTo>
                <a:cubicBezTo>
                  <a:pt x="3306002" y="3120348"/>
                  <a:pt x="3306002" y="3120348"/>
                  <a:pt x="3306002" y="3120348"/>
                </a:cubicBezTo>
                <a:cubicBezTo>
                  <a:pt x="3253969" y="3120348"/>
                  <a:pt x="3253969" y="3120348"/>
                  <a:pt x="3253969" y="3120348"/>
                </a:cubicBezTo>
                <a:cubicBezTo>
                  <a:pt x="3253969" y="3114558"/>
                  <a:pt x="3253969" y="3114558"/>
                  <a:pt x="3253969" y="3114558"/>
                </a:cubicBezTo>
                <a:cubicBezTo>
                  <a:pt x="3271313" y="3108769"/>
                  <a:pt x="3271313" y="3108769"/>
                  <a:pt x="3271313" y="3108769"/>
                </a:cubicBezTo>
                <a:cubicBezTo>
                  <a:pt x="3279986" y="3100086"/>
                  <a:pt x="3279986" y="3100086"/>
                  <a:pt x="3279986" y="3100086"/>
                </a:cubicBezTo>
                <a:cubicBezTo>
                  <a:pt x="3277095" y="3094296"/>
                  <a:pt x="3277095" y="3094296"/>
                  <a:pt x="3277095" y="3094296"/>
                </a:cubicBezTo>
                <a:cubicBezTo>
                  <a:pt x="3285767" y="3088507"/>
                  <a:pt x="3290103" y="3085613"/>
                  <a:pt x="3292271" y="3084165"/>
                </a:cubicBezTo>
                <a:lnTo>
                  <a:pt x="3294439" y="3082718"/>
                </a:lnTo>
                <a:lnTo>
                  <a:pt x="3295162" y="3083442"/>
                </a:lnTo>
                <a:cubicBezTo>
                  <a:pt x="3295162" y="3082718"/>
                  <a:pt x="3294439" y="3081271"/>
                  <a:pt x="3294439" y="3082718"/>
                </a:cubicBezTo>
                <a:lnTo>
                  <a:pt x="3294439" y="3082718"/>
                </a:lnTo>
                <a:lnTo>
                  <a:pt x="3291548" y="3079824"/>
                </a:lnTo>
                <a:cubicBezTo>
                  <a:pt x="3308892" y="3088507"/>
                  <a:pt x="3308892" y="3088507"/>
                  <a:pt x="3308892" y="3088507"/>
                </a:cubicBezTo>
                <a:cubicBezTo>
                  <a:pt x="3311783" y="3085613"/>
                  <a:pt x="3311783" y="3085613"/>
                  <a:pt x="3311783" y="3085613"/>
                </a:cubicBezTo>
                <a:cubicBezTo>
                  <a:pt x="3308892" y="3082718"/>
                  <a:pt x="3308892" y="3082718"/>
                  <a:pt x="3308892" y="3082718"/>
                </a:cubicBezTo>
                <a:cubicBezTo>
                  <a:pt x="3300220" y="3079824"/>
                  <a:pt x="3300220" y="3079824"/>
                  <a:pt x="3300220" y="3079824"/>
                </a:cubicBezTo>
                <a:cubicBezTo>
                  <a:pt x="3306002" y="3074034"/>
                  <a:pt x="3306002" y="3074034"/>
                  <a:pt x="3306002" y="3074034"/>
                </a:cubicBezTo>
                <a:cubicBezTo>
                  <a:pt x="3306002" y="3068245"/>
                  <a:pt x="3306002" y="3068245"/>
                  <a:pt x="3306002" y="3068245"/>
                </a:cubicBezTo>
                <a:cubicBezTo>
                  <a:pt x="3297330" y="3085613"/>
                  <a:pt x="3277095" y="3068245"/>
                  <a:pt x="3271313" y="3074034"/>
                </a:cubicBezTo>
                <a:cubicBezTo>
                  <a:pt x="3251078" y="3091402"/>
                  <a:pt x="3251078" y="3091402"/>
                  <a:pt x="3251078" y="3091402"/>
                </a:cubicBezTo>
                <a:cubicBezTo>
                  <a:pt x="3253969" y="3091402"/>
                  <a:pt x="3253969" y="3091402"/>
                  <a:pt x="3253969" y="3091402"/>
                </a:cubicBezTo>
                <a:cubicBezTo>
                  <a:pt x="3225062" y="3120348"/>
                  <a:pt x="3225062" y="3120348"/>
                  <a:pt x="3225062" y="3120348"/>
                </a:cubicBezTo>
                <a:cubicBezTo>
                  <a:pt x="3175921" y="3120348"/>
                  <a:pt x="3175921" y="3120348"/>
                  <a:pt x="3175921" y="3120348"/>
                </a:cubicBezTo>
                <a:cubicBezTo>
                  <a:pt x="3181702" y="3114558"/>
                  <a:pt x="3164358" y="3123242"/>
                  <a:pt x="3178811" y="3111664"/>
                </a:cubicBezTo>
                <a:cubicBezTo>
                  <a:pt x="3170139" y="3114558"/>
                  <a:pt x="3170139" y="3114558"/>
                  <a:pt x="3170139" y="3114558"/>
                </a:cubicBezTo>
                <a:cubicBezTo>
                  <a:pt x="3175921" y="3100086"/>
                  <a:pt x="3175921" y="3100086"/>
                  <a:pt x="3175921" y="3100086"/>
                </a:cubicBezTo>
                <a:cubicBezTo>
                  <a:pt x="3187484" y="3100086"/>
                  <a:pt x="3167248" y="3094296"/>
                  <a:pt x="3187484" y="3094296"/>
                </a:cubicBezTo>
                <a:cubicBezTo>
                  <a:pt x="3184593" y="3091402"/>
                  <a:pt x="3184593" y="3091402"/>
                  <a:pt x="3184593" y="3091402"/>
                </a:cubicBezTo>
                <a:cubicBezTo>
                  <a:pt x="3175921" y="3097191"/>
                  <a:pt x="3164358" y="3094296"/>
                  <a:pt x="3161467" y="3097191"/>
                </a:cubicBezTo>
                <a:cubicBezTo>
                  <a:pt x="3187484" y="3074034"/>
                  <a:pt x="3187484" y="3074034"/>
                  <a:pt x="3187484" y="3074034"/>
                </a:cubicBezTo>
                <a:cubicBezTo>
                  <a:pt x="3216390" y="3053772"/>
                  <a:pt x="3216390" y="3053772"/>
                  <a:pt x="3216390" y="3053772"/>
                </a:cubicBezTo>
                <a:cubicBezTo>
                  <a:pt x="3216390" y="3045089"/>
                  <a:pt x="3216390" y="3045089"/>
                  <a:pt x="3216390" y="3045089"/>
                </a:cubicBezTo>
                <a:cubicBezTo>
                  <a:pt x="3225062" y="3045089"/>
                  <a:pt x="3225062" y="3045089"/>
                  <a:pt x="3225062" y="3045089"/>
                </a:cubicBezTo>
                <a:cubicBezTo>
                  <a:pt x="3233734" y="3039300"/>
                  <a:pt x="3239516" y="3027721"/>
                  <a:pt x="3239516" y="3019038"/>
                </a:cubicBezTo>
                <a:cubicBezTo>
                  <a:pt x="3230844" y="3027721"/>
                  <a:pt x="3230844" y="3027721"/>
                  <a:pt x="3230844" y="3027721"/>
                </a:cubicBezTo>
                <a:cubicBezTo>
                  <a:pt x="3199046" y="3042194"/>
                  <a:pt x="3170139" y="3079824"/>
                  <a:pt x="3141232" y="3100086"/>
                </a:cubicBezTo>
                <a:cubicBezTo>
                  <a:pt x="3141232" y="3108769"/>
                  <a:pt x="3141232" y="3108769"/>
                  <a:pt x="3141232" y="3108769"/>
                </a:cubicBezTo>
                <a:cubicBezTo>
                  <a:pt x="3129670" y="3120348"/>
                  <a:pt x="3129670" y="3120348"/>
                  <a:pt x="3129670" y="3120348"/>
                </a:cubicBezTo>
                <a:cubicBezTo>
                  <a:pt x="3089200" y="3120348"/>
                  <a:pt x="3089200" y="3120348"/>
                  <a:pt x="3089200" y="3120348"/>
                </a:cubicBezTo>
                <a:cubicBezTo>
                  <a:pt x="3109435" y="3097191"/>
                  <a:pt x="3109435" y="3097191"/>
                  <a:pt x="3109435" y="3097191"/>
                </a:cubicBezTo>
                <a:cubicBezTo>
                  <a:pt x="3109435" y="3094296"/>
                  <a:pt x="3109435" y="3094296"/>
                  <a:pt x="3109435" y="3094296"/>
                </a:cubicBezTo>
                <a:cubicBezTo>
                  <a:pt x="3141232" y="3059562"/>
                  <a:pt x="3141232" y="3059562"/>
                  <a:pt x="3141232" y="3059562"/>
                </a:cubicBezTo>
                <a:cubicBezTo>
                  <a:pt x="3129670" y="3053772"/>
                  <a:pt x="3141232" y="3053772"/>
                  <a:pt x="3138342" y="3045089"/>
                </a:cubicBezTo>
                <a:cubicBezTo>
                  <a:pt x="3138342" y="3042194"/>
                  <a:pt x="3138342" y="3042194"/>
                  <a:pt x="3138342" y="3042194"/>
                </a:cubicBezTo>
                <a:cubicBezTo>
                  <a:pt x="3120998" y="3053772"/>
                  <a:pt x="3120998" y="3053772"/>
                  <a:pt x="3120998" y="3053772"/>
                </a:cubicBezTo>
                <a:cubicBezTo>
                  <a:pt x="3103654" y="3065351"/>
                  <a:pt x="3103654" y="3065351"/>
                  <a:pt x="3103654" y="3065351"/>
                </a:cubicBezTo>
                <a:cubicBezTo>
                  <a:pt x="3120998" y="3042194"/>
                  <a:pt x="3120998" y="3042194"/>
                  <a:pt x="3120998" y="3042194"/>
                </a:cubicBezTo>
                <a:cubicBezTo>
                  <a:pt x="3126779" y="3036405"/>
                  <a:pt x="3126779" y="3036405"/>
                  <a:pt x="3126779" y="3036405"/>
                </a:cubicBezTo>
                <a:cubicBezTo>
                  <a:pt x="3123888" y="3033510"/>
                  <a:pt x="3123888" y="3033510"/>
                  <a:pt x="3123888" y="3033510"/>
                </a:cubicBezTo>
                <a:cubicBezTo>
                  <a:pt x="3129670" y="3024827"/>
                  <a:pt x="3129670" y="3024827"/>
                  <a:pt x="3129670" y="3024827"/>
                </a:cubicBezTo>
                <a:cubicBezTo>
                  <a:pt x="3126779" y="3021932"/>
                  <a:pt x="3126779" y="3021932"/>
                  <a:pt x="3126779" y="3021932"/>
                </a:cubicBezTo>
                <a:cubicBezTo>
                  <a:pt x="3118107" y="3024827"/>
                  <a:pt x="3118107" y="3024827"/>
                  <a:pt x="3118107" y="3024827"/>
                </a:cubicBezTo>
                <a:cubicBezTo>
                  <a:pt x="3109435" y="3030616"/>
                  <a:pt x="3126779" y="3030616"/>
                  <a:pt x="3115216" y="3033510"/>
                </a:cubicBezTo>
                <a:cubicBezTo>
                  <a:pt x="3118107" y="3036405"/>
                  <a:pt x="3118107" y="3036405"/>
                  <a:pt x="3118107" y="3036405"/>
                </a:cubicBezTo>
                <a:cubicBezTo>
                  <a:pt x="3112326" y="3042194"/>
                  <a:pt x="3112326" y="3042194"/>
                  <a:pt x="3112326" y="3042194"/>
                </a:cubicBezTo>
                <a:cubicBezTo>
                  <a:pt x="3109435" y="3033510"/>
                  <a:pt x="3109435" y="3033510"/>
                  <a:pt x="3109435" y="3033510"/>
                </a:cubicBezTo>
                <a:cubicBezTo>
                  <a:pt x="3080528" y="3059562"/>
                  <a:pt x="3080528" y="3059562"/>
                  <a:pt x="3080528" y="3059562"/>
                </a:cubicBezTo>
                <a:cubicBezTo>
                  <a:pt x="3074746" y="3056667"/>
                  <a:pt x="3074746" y="3056667"/>
                  <a:pt x="3074746" y="3056667"/>
                </a:cubicBezTo>
                <a:cubicBezTo>
                  <a:pt x="3086309" y="3050878"/>
                  <a:pt x="3071856" y="3047983"/>
                  <a:pt x="3077637" y="3042194"/>
                </a:cubicBezTo>
                <a:lnTo>
                  <a:pt x="3080528" y="3042194"/>
                </a:lnTo>
                <a:lnTo>
                  <a:pt x="3085225" y="3042194"/>
                </a:lnTo>
                <a:lnTo>
                  <a:pt x="3086309" y="3042194"/>
                </a:lnTo>
                <a:lnTo>
                  <a:pt x="3088116" y="3042194"/>
                </a:lnTo>
                <a:cubicBezTo>
                  <a:pt x="3089200" y="3042194"/>
                  <a:pt x="3089200" y="3042194"/>
                  <a:pt x="3089200" y="3042194"/>
                </a:cubicBezTo>
                <a:cubicBezTo>
                  <a:pt x="3092091" y="3036405"/>
                  <a:pt x="3092091" y="3036405"/>
                  <a:pt x="3092091" y="3036405"/>
                </a:cubicBezTo>
                <a:cubicBezTo>
                  <a:pt x="3089200" y="3039300"/>
                  <a:pt x="3097872" y="3033510"/>
                  <a:pt x="3086309" y="3030616"/>
                </a:cubicBezTo>
                <a:cubicBezTo>
                  <a:pt x="3086309" y="3027721"/>
                  <a:pt x="3086309" y="3027721"/>
                  <a:pt x="3086309" y="3027721"/>
                </a:cubicBezTo>
                <a:cubicBezTo>
                  <a:pt x="3068965" y="3039300"/>
                  <a:pt x="3068965" y="3039300"/>
                  <a:pt x="3068965" y="3039300"/>
                </a:cubicBezTo>
                <a:cubicBezTo>
                  <a:pt x="3063184" y="3047983"/>
                  <a:pt x="3063184" y="3047983"/>
                  <a:pt x="3063184" y="3047983"/>
                </a:cubicBezTo>
                <a:cubicBezTo>
                  <a:pt x="3057402" y="3053772"/>
                  <a:pt x="3057402" y="3053772"/>
                  <a:pt x="3057402" y="3053772"/>
                </a:cubicBezTo>
                <a:cubicBezTo>
                  <a:pt x="3054512" y="3045089"/>
                  <a:pt x="3054512" y="3045089"/>
                  <a:pt x="3054512" y="3045089"/>
                </a:cubicBezTo>
                <a:cubicBezTo>
                  <a:pt x="3040058" y="3056667"/>
                  <a:pt x="3040058" y="3056667"/>
                  <a:pt x="3040058" y="3056667"/>
                </a:cubicBezTo>
                <a:cubicBezTo>
                  <a:pt x="3040058" y="3065351"/>
                  <a:pt x="3040058" y="3065351"/>
                  <a:pt x="3040058" y="3065351"/>
                </a:cubicBezTo>
                <a:cubicBezTo>
                  <a:pt x="3028496" y="3068245"/>
                  <a:pt x="3028496" y="3068245"/>
                  <a:pt x="3028496" y="3068245"/>
                </a:cubicBezTo>
                <a:cubicBezTo>
                  <a:pt x="3016933" y="3079824"/>
                  <a:pt x="3016933" y="3079824"/>
                  <a:pt x="3016933" y="3079824"/>
                </a:cubicBezTo>
                <a:cubicBezTo>
                  <a:pt x="3016933" y="3085613"/>
                  <a:pt x="3016933" y="3085613"/>
                  <a:pt x="3016933" y="3085613"/>
                </a:cubicBezTo>
                <a:cubicBezTo>
                  <a:pt x="3011152" y="3088507"/>
                  <a:pt x="3011152" y="3088507"/>
                  <a:pt x="3011152" y="3088507"/>
                </a:cubicBezTo>
                <a:cubicBezTo>
                  <a:pt x="2999589" y="3079824"/>
                  <a:pt x="2999589" y="3079824"/>
                  <a:pt x="2999589" y="3079824"/>
                </a:cubicBezTo>
                <a:cubicBezTo>
                  <a:pt x="2993807" y="3085613"/>
                  <a:pt x="2993807" y="3085613"/>
                  <a:pt x="2993807" y="3085613"/>
                </a:cubicBezTo>
                <a:lnTo>
                  <a:pt x="2984439" y="3085613"/>
                </a:lnTo>
                <a:lnTo>
                  <a:pt x="2985677" y="3083939"/>
                </a:lnTo>
                <a:cubicBezTo>
                  <a:pt x="2986580" y="3080909"/>
                  <a:pt x="2985857" y="3077652"/>
                  <a:pt x="2982244" y="3074034"/>
                </a:cubicBezTo>
                <a:cubicBezTo>
                  <a:pt x="3008261" y="3056667"/>
                  <a:pt x="3008261" y="3056667"/>
                  <a:pt x="3008261" y="3056667"/>
                </a:cubicBezTo>
                <a:cubicBezTo>
                  <a:pt x="3008261" y="3047983"/>
                  <a:pt x="3008261" y="3047983"/>
                  <a:pt x="3008261" y="3047983"/>
                </a:cubicBezTo>
                <a:cubicBezTo>
                  <a:pt x="2996698" y="3042194"/>
                  <a:pt x="2996698" y="3042194"/>
                  <a:pt x="2996698" y="3042194"/>
                </a:cubicBezTo>
                <a:cubicBezTo>
                  <a:pt x="2990916" y="3042194"/>
                  <a:pt x="2990916" y="3042194"/>
                  <a:pt x="2990916" y="3042194"/>
                </a:cubicBezTo>
                <a:cubicBezTo>
                  <a:pt x="2982244" y="3053772"/>
                  <a:pt x="2982244" y="3053772"/>
                  <a:pt x="2982244" y="3053772"/>
                </a:cubicBezTo>
                <a:cubicBezTo>
                  <a:pt x="2979354" y="3047983"/>
                  <a:pt x="2979354" y="3047983"/>
                  <a:pt x="2979354" y="3047983"/>
                </a:cubicBezTo>
                <a:cubicBezTo>
                  <a:pt x="2967791" y="3056667"/>
                  <a:pt x="2967791" y="3056667"/>
                  <a:pt x="2967791" y="3056667"/>
                </a:cubicBezTo>
                <a:cubicBezTo>
                  <a:pt x="2964900" y="3053772"/>
                  <a:pt x="2964900" y="3053772"/>
                  <a:pt x="2964900" y="3053772"/>
                </a:cubicBezTo>
                <a:cubicBezTo>
                  <a:pt x="2956228" y="3056667"/>
                  <a:pt x="2956228" y="3056667"/>
                  <a:pt x="2956228" y="3056667"/>
                </a:cubicBezTo>
                <a:cubicBezTo>
                  <a:pt x="2953338" y="3056667"/>
                  <a:pt x="2953338" y="3056667"/>
                  <a:pt x="2953338" y="3056667"/>
                </a:cubicBezTo>
                <a:cubicBezTo>
                  <a:pt x="2964900" y="3033510"/>
                  <a:pt x="2985135" y="3033510"/>
                  <a:pt x="2990916" y="3007459"/>
                </a:cubicBezTo>
                <a:cubicBezTo>
                  <a:pt x="2988026" y="3007459"/>
                  <a:pt x="2988026" y="3007459"/>
                  <a:pt x="2988026" y="3007459"/>
                </a:cubicBezTo>
                <a:cubicBezTo>
                  <a:pt x="2976463" y="3013248"/>
                  <a:pt x="2967791" y="3024827"/>
                  <a:pt x="2950447" y="3024827"/>
                </a:cubicBezTo>
                <a:cubicBezTo>
                  <a:pt x="2956228" y="3021932"/>
                  <a:pt x="2956228" y="3021932"/>
                  <a:pt x="2956228" y="3021932"/>
                </a:cubicBezTo>
                <a:cubicBezTo>
                  <a:pt x="2959119" y="3010354"/>
                  <a:pt x="2959119" y="3010354"/>
                  <a:pt x="2959119" y="3010354"/>
                </a:cubicBezTo>
                <a:cubicBezTo>
                  <a:pt x="2953338" y="3010354"/>
                  <a:pt x="2953338" y="3010354"/>
                  <a:pt x="2953338" y="3010354"/>
                </a:cubicBezTo>
                <a:cubicBezTo>
                  <a:pt x="2944666" y="3019038"/>
                  <a:pt x="2933103" y="3027721"/>
                  <a:pt x="2927322" y="3036405"/>
                </a:cubicBezTo>
                <a:cubicBezTo>
                  <a:pt x="2921540" y="3036405"/>
                  <a:pt x="2927322" y="3047983"/>
                  <a:pt x="2921540" y="3033510"/>
                </a:cubicBezTo>
                <a:cubicBezTo>
                  <a:pt x="2918650" y="3036405"/>
                  <a:pt x="2918650" y="3036405"/>
                  <a:pt x="2918650" y="3036405"/>
                </a:cubicBezTo>
                <a:cubicBezTo>
                  <a:pt x="2921540" y="3042194"/>
                  <a:pt x="2921540" y="3042194"/>
                  <a:pt x="2921540" y="3042194"/>
                </a:cubicBezTo>
                <a:cubicBezTo>
                  <a:pt x="2915759" y="3039300"/>
                  <a:pt x="2915759" y="3039300"/>
                  <a:pt x="2915759" y="3039300"/>
                </a:cubicBezTo>
                <a:cubicBezTo>
                  <a:pt x="2907087" y="3042194"/>
                  <a:pt x="2921540" y="3033510"/>
                  <a:pt x="2904196" y="3042194"/>
                </a:cubicBezTo>
                <a:cubicBezTo>
                  <a:pt x="2912868" y="3033510"/>
                  <a:pt x="2912868" y="3033510"/>
                  <a:pt x="2912868" y="3033510"/>
                </a:cubicBezTo>
                <a:cubicBezTo>
                  <a:pt x="2912868" y="3027721"/>
                  <a:pt x="2912868" y="3027721"/>
                  <a:pt x="2912868" y="3027721"/>
                </a:cubicBezTo>
                <a:cubicBezTo>
                  <a:pt x="2933103" y="3013248"/>
                  <a:pt x="2933103" y="3013248"/>
                  <a:pt x="2933103" y="3013248"/>
                </a:cubicBezTo>
                <a:cubicBezTo>
                  <a:pt x="2935994" y="3007459"/>
                  <a:pt x="2935994" y="3007459"/>
                  <a:pt x="2935994" y="3007459"/>
                </a:cubicBezTo>
                <a:cubicBezTo>
                  <a:pt x="2933103" y="3004565"/>
                  <a:pt x="2933103" y="3004565"/>
                  <a:pt x="2933103" y="3004565"/>
                </a:cubicBezTo>
                <a:cubicBezTo>
                  <a:pt x="2930212" y="2998776"/>
                  <a:pt x="2930212" y="2998776"/>
                  <a:pt x="2930212" y="2998776"/>
                </a:cubicBezTo>
                <a:cubicBezTo>
                  <a:pt x="2935994" y="2992986"/>
                  <a:pt x="2935994" y="2992986"/>
                  <a:pt x="2935994" y="2992986"/>
                </a:cubicBezTo>
                <a:cubicBezTo>
                  <a:pt x="2933103" y="2990092"/>
                  <a:pt x="2933103" y="2990092"/>
                  <a:pt x="2933103" y="2990092"/>
                </a:cubicBezTo>
                <a:cubicBezTo>
                  <a:pt x="2921540" y="2987197"/>
                  <a:pt x="2918650" y="2995881"/>
                  <a:pt x="2912868" y="2995881"/>
                </a:cubicBezTo>
                <a:cubicBezTo>
                  <a:pt x="2909977" y="2998776"/>
                  <a:pt x="2909977" y="2998776"/>
                  <a:pt x="2909977" y="2998776"/>
                </a:cubicBezTo>
                <a:cubicBezTo>
                  <a:pt x="2924431" y="2998776"/>
                  <a:pt x="2924431" y="2998776"/>
                  <a:pt x="2924431" y="2998776"/>
                </a:cubicBezTo>
                <a:cubicBezTo>
                  <a:pt x="2912868" y="3001670"/>
                  <a:pt x="2907087" y="3001670"/>
                  <a:pt x="2895524" y="3001670"/>
                </a:cubicBezTo>
                <a:cubicBezTo>
                  <a:pt x="2904196" y="2990092"/>
                  <a:pt x="2904196" y="2990092"/>
                  <a:pt x="2904196" y="2990092"/>
                </a:cubicBezTo>
                <a:cubicBezTo>
                  <a:pt x="2901305" y="2984303"/>
                  <a:pt x="2901305" y="2984303"/>
                  <a:pt x="2901305" y="2984303"/>
                </a:cubicBezTo>
                <a:cubicBezTo>
                  <a:pt x="2901305" y="2987197"/>
                  <a:pt x="2895524" y="2975619"/>
                  <a:pt x="2898414" y="2990092"/>
                </a:cubicBezTo>
                <a:cubicBezTo>
                  <a:pt x="2892633" y="2987197"/>
                  <a:pt x="2892633" y="2987197"/>
                  <a:pt x="2892633" y="2987197"/>
                </a:cubicBezTo>
                <a:cubicBezTo>
                  <a:pt x="2901305" y="2981408"/>
                  <a:pt x="2901305" y="2969830"/>
                  <a:pt x="2904196" y="2966935"/>
                </a:cubicBezTo>
                <a:cubicBezTo>
                  <a:pt x="2921540" y="2961146"/>
                  <a:pt x="2921540" y="2961146"/>
                  <a:pt x="2921540" y="2961146"/>
                </a:cubicBezTo>
                <a:cubicBezTo>
                  <a:pt x="2930212" y="2946673"/>
                  <a:pt x="2930212" y="2946673"/>
                  <a:pt x="2930212" y="2946673"/>
                </a:cubicBezTo>
                <a:cubicBezTo>
                  <a:pt x="2938884" y="2943779"/>
                  <a:pt x="2938884" y="2943779"/>
                  <a:pt x="2938884" y="2943779"/>
                </a:cubicBezTo>
                <a:cubicBezTo>
                  <a:pt x="2941775" y="2937990"/>
                  <a:pt x="2941775" y="2937990"/>
                  <a:pt x="2941775" y="2937990"/>
                </a:cubicBezTo>
                <a:cubicBezTo>
                  <a:pt x="2930212" y="2937990"/>
                  <a:pt x="2930212" y="2937990"/>
                  <a:pt x="2930212" y="2937990"/>
                </a:cubicBezTo>
                <a:cubicBezTo>
                  <a:pt x="2924431" y="2949568"/>
                  <a:pt x="2924431" y="2949568"/>
                  <a:pt x="2924431" y="2949568"/>
                </a:cubicBezTo>
                <a:cubicBezTo>
                  <a:pt x="2918650" y="2943779"/>
                  <a:pt x="2918650" y="2943779"/>
                  <a:pt x="2918650" y="2943779"/>
                </a:cubicBezTo>
                <a:cubicBezTo>
                  <a:pt x="2921540" y="2940884"/>
                  <a:pt x="2921540" y="2940884"/>
                  <a:pt x="2921540" y="2940884"/>
                </a:cubicBezTo>
                <a:cubicBezTo>
                  <a:pt x="2918650" y="2937990"/>
                  <a:pt x="2918650" y="2937990"/>
                  <a:pt x="2918650" y="2937990"/>
                </a:cubicBezTo>
                <a:cubicBezTo>
                  <a:pt x="2930212" y="2914833"/>
                  <a:pt x="2930212" y="2914833"/>
                  <a:pt x="2930212" y="2914833"/>
                </a:cubicBezTo>
                <a:cubicBezTo>
                  <a:pt x="2956228" y="2897466"/>
                  <a:pt x="2956228" y="2897466"/>
                  <a:pt x="2956228" y="2897466"/>
                </a:cubicBezTo>
                <a:cubicBezTo>
                  <a:pt x="2956228" y="2894571"/>
                  <a:pt x="2956228" y="2894571"/>
                  <a:pt x="2956228" y="2894571"/>
                </a:cubicBezTo>
                <a:cubicBezTo>
                  <a:pt x="2953338" y="2891676"/>
                  <a:pt x="2953338" y="2891676"/>
                  <a:pt x="2953338" y="2891676"/>
                </a:cubicBezTo>
                <a:cubicBezTo>
                  <a:pt x="2947556" y="2897466"/>
                  <a:pt x="2947556" y="2897466"/>
                  <a:pt x="2947556" y="2897466"/>
                </a:cubicBezTo>
                <a:cubicBezTo>
                  <a:pt x="2938884" y="2900360"/>
                  <a:pt x="2938884" y="2900360"/>
                  <a:pt x="2938884" y="2900360"/>
                </a:cubicBezTo>
                <a:cubicBezTo>
                  <a:pt x="2933103" y="2923517"/>
                  <a:pt x="2901305" y="2920622"/>
                  <a:pt x="2892633" y="2946673"/>
                </a:cubicBezTo>
                <a:cubicBezTo>
                  <a:pt x="2881070" y="2946673"/>
                  <a:pt x="2881070" y="2946673"/>
                  <a:pt x="2881070" y="2946673"/>
                </a:cubicBezTo>
                <a:cubicBezTo>
                  <a:pt x="2878180" y="2952462"/>
                  <a:pt x="2878180" y="2952462"/>
                  <a:pt x="2878180" y="2952462"/>
                </a:cubicBezTo>
                <a:cubicBezTo>
                  <a:pt x="2863726" y="2961146"/>
                  <a:pt x="2863726" y="2961146"/>
                  <a:pt x="2863726" y="2961146"/>
                </a:cubicBezTo>
                <a:cubicBezTo>
                  <a:pt x="2866617" y="2964041"/>
                  <a:pt x="2866617" y="2964041"/>
                  <a:pt x="2866617" y="2964041"/>
                </a:cubicBezTo>
                <a:cubicBezTo>
                  <a:pt x="2852164" y="2975619"/>
                  <a:pt x="2852164" y="2975619"/>
                  <a:pt x="2852164" y="2975619"/>
                </a:cubicBezTo>
                <a:cubicBezTo>
                  <a:pt x="2846382" y="2972724"/>
                  <a:pt x="2846382" y="2972724"/>
                  <a:pt x="2846382" y="2972724"/>
                </a:cubicBezTo>
                <a:cubicBezTo>
                  <a:pt x="2846382" y="2978514"/>
                  <a:pt x="2846382" y="2978514"/>
                  <a:pt x="2846382" y="2978514"/>
                </a:cubicBezTo>
                <a:cubicBezTo>
                  <a:pt x="2834820" y="2992986"/>
                  <a:pt x="2834820" y="2992986"/>
                  <a:pt x="2834820" y="2992986"/>
                </a:cubicBezTo>
                <a:cubicBezTo>
                  <a:pt x="2834820" y="3001670"/>
                  <a:pt x="2834820" y="3001670"/>
                  <a:pt x="2834820" y="3001670"/>
                </a:cubicBezTo>
                <a:cubicBezTo>
                  <a:pt x="2826148" y="3001670"/>
                  <a:pt x="2826148" y="3001670"/>
                  <a:pt x="2826148" y="3001670"/>
                </a:cubicBezTo>
                <a:cubicBezTo>
                  <a:pt x="2826148" y="3001670"/>
                  <a:pt x="2817475" y="3001670"/>
                  <a:pt x="2829038" y="2995881"/>
                </a:cubicBezTo>
                <a:cubicBezTo>
                  <a:pt x="2823257" y="2992986"/>
                  <a:pt x="2823257" y="2992986"/>
                  <a:pt x="2823257" y="2992986"/>
                </a:cubicBezTo>
                <a:cubicBezTo>
                  <a:pt x="2817475" y="3001670"/>
                  <a:pt x="2817475" y="3001670"/>
                  <a:pt x="2817475" y="3001670"/>
                </a:cubicBezTo>
                <a:cubicBezTo>
                  <a:pt x="2805912" y="2995881"/>
                  <a:pt x="2805912" y="2995881"/>
                  <a:pt x="2805912" y="2995881"/>
                </a:cubicBezTo>
                <a:cubicBezTo>
                  <a:pt x="2800131" y="2998776"/>
                  <a:pt x="2800131" y="2998776"/>
                  <a:pt x="2800131" y="2998776"/>
                </a:cubicBezTo>
                <a:cubicBezTo>
                  <a:pt x="2797240" y="3007459"/>
                  <a:pt x="2797240" y="3007459"/>
                  <a:pt x="2797240" y="3007459"/>
                </a:cubicBezTo>
                <a:cubicBezTo>
                  <a:pt x="2794350" y="3001670"/>
                  <a:pt x="2794350" y="3001670"/>
                  <a:pt x="2794350" y="3001670"/>
                </a:cubicBezTo>
                <a:cubicBezTo>
                  <a:pt x="2779896" y="3010354"/>
                  <a:pt x="2779896" y="3010354"/>
                  <a:pt x="2779896" y="3010354"/>
                </a:cubicBezTo>
                <a:cubicBezTo>
                  <a:pt x="2774115" y="3016143"/>
                  <a:pt x="2771224" y="3021932"/>
                  <a:pt x="2768334" y="3027721"/>
                </a:cubicBezTo>
                <a:cubicBezTo>
                  <a:pt x="2765443" y="3027721"/>
                  <a:pt x="2765443" y="3027721"/>
                  <a:pt x="2765443" y="3027721"/>
                </a:cubicBezTo>
                <a:cubicBezTo>
                  <a:pt x="2765443" y="3019038"/>
                  <a:pt x="2765443" y="3019038"/>
                  <a:pt x="2765443" y="3019038"/>
                </a:cubicBezTo>
                <a:cubicBezTo>
                  <a:pt x="2753880" y="3019038"/>
                  <a:pt x="2753880" y="3019038"/>
                  <a:pt x="2753880" y="3019038"/>
                </a:cubicBezTo>
                <a:cubicBezTo>
                  <a:pt x="2765443" y="3013248"/>
                  <a:pt x="2765443" y="3013248"/>
                  <a:pt x="2765443" y="3013248"/>
                </a:cubicBezTo>
                <a:cubicBezTo>
                  <a:pt x="2765443" y="3007459"/>
                  <a:pt x="2765443" y="3007459"/>
                  <a:pt x="2765443" y="3007459"/>
                </a:cubicBezTo>
                <a:cubicBezTo>
                  <a:pt x="2768334" y="3007459"/>
                  <a:pt x="2768334" y="3007459"/>
                  <a:pt x="2768334" y="3007459"/>
                </a:cubicBezTo>
                <a:cubicBezTo>
                  <a:pt x="2771224" y="2995881"/>
                  <a:pt x="2771224" y="2995881"/>
                  <a:pt x="2771224" y="2995881"/>
                </a:cubicBezTo>
                <a:cubicBezTo>
                  <a:pt x="2779896" y="2998776"/>
                  <a:pt x="2779896" y="2998776"/>
                  <a:pt x="2779896" y="2998776"/>
                </a:cubicBezTo>
                <a:cubicBezTo>
                  <a:pt x="2794350" y="2990092"/>
                  <a:pt x="2794350" y="2990092"/>
                  <a:pt x="2794350" y="2990092"/>
                </a:cubicBezTo>
                <a:cubicBezTo>
                  <a:pt x="2797240" y="2981408"/>
                  <a:pt x="2797240" y="2981408"/>
                  <a:pt x="2797240" y="2981408"/>
                </a:cubicBezTo>
                <a:cubicBezTo>
                  <a:pt x="2788568" y="2981408"/>
                  <a:pt x="2788568" y="2981408"/>
                  <a:pt x="2788568" y="2981408"/>
                </a:cubicBezTo>
                <a:cubicBezTo>
                  <a:pt x="2782787" y="2987197"/>
                  <a:pt x="2782787" y="2987197"/>
                  <a:pt x="2782787" y="2987197"/>
                </a:cubicBezTo>
                <a:cubicBezTo>
                  <a:pt x="2779896" y="2984303"/>
                  <a:pt x="2791459" y="2984303"/>
                  <a:pt x="2777006" y="2987197"/>
                </a:cubicBezTo>
                <a:cubicBezTo>
                  <a:pt x="2777006" y="2984303"/>
                  <a:pt x="2788568" y="2981408"/>
                  <a:pt x="2788568" y="2975619"/>
                </a:cubicBezTo>
                <a:cubicBezTo>
                  <a:pt x="2774115" y="2975619"/>
                  <a:pt x="2774115" y="2975619"/>
                  <a:pt x="2774115" y="2975619"/>
                </a:cubicBezTo>
                <a:cubicBezTo>
                  <a:pt x="2782787" y="2969830"/>
                  <a:pt x="2782787" y="2969830"/>
                  <a:pt x="2782787" y="2969830"/>
                </a:cubicBezTo>
                <a:cubicBezTo>
                  <a:pt x="2782787" y="2961146"/>
                  <a:pt x="2782787" y="2961146"/>
                  <a:pt x="2782787" y="2961146"/>
                </a:cubicBezTo>
                <a:cubicBezTo>
                  <a:pt x="2777006" y="2964041"/>
                  <a:pt x="2768334" y="2975619"/>
                  <a:pt x="2756771" y="2975619"/>
                </a:cubicBezTo>
                <a:cubicBezTo>
                  <a:pt x="2756771" y="2966935"/>
                  <a:pt x="2756771" y="2966935"/>
                  <a:pt x="2756771" y="2966935"/>
                </a:cubicBezTo>
                <a:cubicBezTo>
                  <a:pt x="2748099" y="2972724"/>
                  <a:pt x="2748099" y="2972724"/>
                  <a:pt x="2748099" y="2972724"/>
                </a:cubicBezTo>
                <a:cubicBezTo>
                  <a:pt x="2753880" y="2964041"/>
                  <a:pt x="2753880" y="2964041"/>
                  <a:pt x="2753880" y="2964041"/>
                </a:cubicBezTo>
                <a:cubicBezTo>
                  <a:pt x="2759662" y="2964041"/>
                  <a:pt x="2759662" y="2964041"/>
                  <a:pt x="2759662" y="2964041"/>
                </a:cubicBezTo>
                <a:cubicBezTo>
                  <a:pt x="2765443" y="2958252"/>
                  <a:pt x="2765443" y="2958252"/>
                  <a:pt x="2765443" y="2958252"/>
                </a:cubicBezTo>
                <a:cubicBezTo>
                  <a:pt x="2771224" y="2961146"/>
                  <a:pt x="2771224" y="2961146"/>
                  <a:pt x="2771224" y="2961146"/>
                </a:cubicBezTo>
                <a:cubicBezTo>
                  <a:pt x="2774115" y="2958252"/>
                  <a:pt x="2762552" y="2955357"/>
                  <a:pt x="2777006" y="2958252"/>
                </a:cubicBezTo>
                <a:cubicBezTo>
                  <a:pt x="2774115" y="2952462"/>
                  <a:pt x="2774115" y="2952462"/>
                  <a:pt x="2774115" y="2952462"/>
                </a:cubicBezTo>
                <a:cubicBezTo>
                  <a:pt x="2762552" y="2949568"/>
                  <a:pt x="2762552" y="2949568"/>
                  <a:pt x="2762552" y="2949568"/>
                </a:cubicBezTo>
                <a:cubicBezTo>
                  <a:pt x="2768334" y="2943779"/>
                  <a:pt x="2768334" y="2943779"/>
                  <a:pt x="2768334" y="2943779"/>
                </a:cubicBezTo>
                <a:cubicBezTo>
                  <a:pt x="2765443" y="2943779"/>
                  <a:pt x="2765443" y="2943779"/>
                  <a:pt x="2765443" y="2943779"/>
                </a:cubicBezTo>
                <a:cubicBezTo>
                  <a:pt x="2774115" y="2943779"/>
                  <a:pt x="2759662" y="2929306"/>
                  <a:pt x="2768334" y="2935095"/>
                </a:cubicBezTo>
                <a:cubicBezTo>
                  <a:pt x="2765443" y="2932200"/>
                  <a:pt x="2765443" y="2932200"/>
                  <a:pt x="2765443" y="2932200"/>
                </a:cubicBezTo>
                <a:cubicBezTo>
                  <a:pt x="2759662" y="2937990"/>
                  <a:pt x="2759662" y="2937990"/>
                  <a:pt x="2759662" y="2937990"/>
                </a:cubicBezTo>
                <a:cubicBezTo>
                  <a:pt x="2768334" y="2923517"/>
                  <a:pt x="2768334" y="2923517"/>
                  <a:pt x="2768334" y="2923517"/>
                </a:cubicBezTo>
                <a:cubicBezTo>
                  <a:pt x="2762552" y="2909044"/>
                  <a:pt x="2762552" y="2909044"/>
                  <a:pt x="2762552" y="2909044"/>
                </a:cubicBezTo>
                <a:cubicBezTo>
                  <a:pt x="2768334" y="2900360"/>
                  <a:pt x="2768334" y="2900360"/>
                  <a:pt x="2768334" y="2900360"/>
                </a:cubicBezTo>
                <a:cubicBezTo>
                  <a:pt x="2779896" y="2903255"/>
                  <a:pt x="2779896" y="2903255"/>
                  <a:pt x="2779896" y="2903255"/>
                </a:cubicBezTo>
                <a:cubicBezTo>
                  <a:pt x="2782787" y="2903255"/>
                  <a:pt x="2782787" y="2903255"/>
                  <a:pt x="2782787" y="2903255"/>
                </a:cubicBezTo>
                <a:cubicBezTo>
                  <a:pt x="2788568" y="2900360"/>
                  <a:pt x="2788568" y="2900360"/>
                  <a:pt x="2788568" y="2900360"/>
                </a:cubicBezTo>
                <a:cubicBezTo>
                  <a:pt x="2779896" y="2891676"/>
                  <a:pt x="2779896" y="2891676"/>
                  <a:pt x="2779896" y="2891676"/>
                </a:cubicBezTo>
                <a:cubicBezTo>
                  <a:pt x="2788568" y="2885887"/>
                  <a:pt x="2782787" y="2877204"/>
                  <a:pt x="2788568" y="2871414"/>
                </a:cubicBezTo>
                <a:cubicBezTo>
                  <a:pt x="2797240" y="2871414"/>
                  <a:pt x="2797240" y="2871414"/>
                  <a:pt x="2797240" y="2871414"/>
                </a:cubicBezTo>
                <a:cubicBezTo>
                  <a:pt x="2811694" y="2851152"/>
                  <a:pt x="2811694" y="2851152"/>
                  <a:pt x="2811694" y="2851152"/>
                </a:cubicBezTo>
                <a:cubicBezTo>
                  <a:pt x="2814585" y="2842469"/>
                  <a:pt x="2814585" y="2842469"/>
                  <a:pt x="2814585" y="2842469"/>
                </a:cubicBezTo>
                <a:cubicBezTo>
                  <a:pt x="2817475" y="2839574"/>
                  <a:pt x="2817475" y="2839574"/>
                  <a:pt x="2817475" y="2839574"/>
                </a:cubicBezTo>
                <a:cubicBezTo>
                  <a:pt x="2820366" y="2848258"/>
                  <a:pt x="2820366" y="2848258"/>
                  <a:pt x="2820366" y="2848258"/>
                </a:cubicBezTo>
                <a:cubicBezTo>
                  <a:pt x="2829038" y="2848258"/>
                  <a:pt x="2829038" y="2848258"/>
                  <a:pt x="2829038" y="2848258"/>
                </a:cubicBezTo>
                <a:cubicBezTo>
                  <a:pt x="2829038" y="2842469"/>
                  <a:pt x="2829038" y="2842469"/>
                  <a:pt x="2829038" y="2842469"/>
                </a:cubicBezTo>
                <a:cubicBezTo>
                  <a:pt x="2837710" y="2836680"/>
                  <a:pt x="2837710" y="2836680"/>
                  <a:pt x="2837710" y="2836680"/>
                </a:cubicBezTo>
                <a:cubicBezTo>
                  <a:pt x="2846382" y="2825101"/>
                  <a:pt x="2846382" y="2825101"/>
                  <a:pt x="2846382" y="2825101"/>
                </a:cubicBezTo>
                <a:cubicBezTo>
                  <a:pt x="2863726" y="2816418"/>
                  <a:pt x="2863726" y="2816418"/>
                  <a:pt x="2863726" y="2816418"/>
                </a:cubicBezTo>
                <a:cubicBezTo>
                  <a:pt x="2863726" y="2807734"/>
                  <a:pt x="2863726" y="2807734"/>
                  <a:pt x="2863726" y="2807734"/>
                </a:cubicBezTo>
                <a:cubicBezTo>
                  <a:pt x="2889742" y="2793261"/>
                  <a:pt x="2898414" y="2775894"/>
                  <a:pt x="2927322" y="2758526"/>
                </a:cubicBezTo>
                <a:cubicBezTo>
                  <a:pt x="2927322" y="2749842"/>
                  <a:pt x="2927322" y="2749842"/>
                  <a:pt x="2927322" y="2749842"/>
                </a:cubicBezTo>
                <a:cubicBezTo>
                  <a:pt x="2930212" y="2752737"/>
                  <a:pt x="2930212" y="2752737"/>
                  <a:pt x="2930212" y="2752737"/>
                </a:cubicBezTo>
                <a:cubicBezTo>
                  <a:pt x="2938884" y="2749842"/>
                  <a:pt x="2938884" y="2749842"/>
                  <a:pt x="2938884" y="2749842"/>
                </a:cubicBezTo>
                <a:cubicBezTo>
                  <a:pt x="2941775" y="2738264"/>
                  <a:pt x="2941775" y="2738264"/>
                  <a:pt x="2941775" y="2738264"/>
                </a:cubicBezTo>
                <a:cubicBezTo>
                  <a:pt x="2947556" y="2741159"/>
                  <a:pt x="2947556" y="2741159"/>
                  <a:pt x="2947556" y="2741159"/>
                </a:cubicBezTo>
                <a:cubicBezTo>
                  <a:pt x="2959119" y="2723791"/>
                  <a:pt x="2959119" y="2723791"/>
                  <a:pt x="2959119" y="2723791"/>
                </a:cubicBezTo>
                <a:cubicBezTo>
                  <a:pt x="2947556" y="2718002"/>
                  <a:pt x="2947556" y="2718002"/>
                  <a:pt x="2947556" y="2718002"/>
                </a:cubicBezTo>
                <a:cubicBezTo>
                  <a:pt x="2959119" y="2718002"/>
                  <a:pt x="2962010" y="2700635"/>
                  <a:pt x="2962010" y="2703529"/>
                </a:cubicBezTo>
                <a:cubicBezTo>
                  <a:pt x="2970682" y="2703529"/>
                  <a:pt x="2970682" y="2703529"/>
                  <a:pt x="2970682" y="2703529"/>
                </a:cubicBezTo>
                <a:cubicBezTo>
                  <a:pt x="2970682" y="2700635"/>
                  <a:pt x="2970682" y="2700635"/>
                  <a:pt x="2970682" y="2700635"/>
                </a:cubicBezTo>
                <a:cubicBezTo>
                  <a:pt x="2979354" y="2706424"/>
                  <a:pt x="2973572" y="2691951"/>
                  <a:pt x="2985135" y="2694846"/>
                </a:cubicBezTo>
                <a:cubicBezTo>
                  <a:pt x="2976463" y="2691951"/>
                  <a:pt x="2976463" y="2691951"/>
                  <a:pt x="2976463" y="2691951"/>
                </a:cubicBezTo>
                <a:cubicBezTo>
                  <a:pt x="2985135" y="2689056"/>
                  <a:pt x="2985135" y="2689056"/>
                  <a:pt x="2985135" y="2689056"/>
                </a:cubicBezTo>
                <a:cubicBezTo>
                  <a:pt x="2990916" y="2686162"/>
                  <a:pt x="2990916" y="2686162"/>
                  <a:pt x="2990916" y="2686162"/>
                </a:cubicBezTo>
                <a:cubicBezTo>
                  <a:pt x="2985135" y="2683267"/>
                  <a:pt x="2985135" y="2683267"/>
                  <a:pt x="2985135" y="2683267"/>
                </a:cubicBezTo>
                <a:cubicBezTo>
                  <a:pt x="3002479" y="2674584"/>
                  <a:pt x="3002479" y="2674584"/>
                  <a:pt x="3002479" y="2674584"/>
                </a:cubicBezTo>
                <a:cubicBezTo>
                  <a:pt x="3008261" y="2674584"/>
                  <a:pt x="3008261" y="2674584"/>
                  <a:pt x="3008261" y="2674584"/>
                </a:cubicBezTo>
                <a:cubicBezTo>
                  <a:pt x="3011152" y="2674584"/>
                  <a:pt x="3011152" y="2674584"/>
                  <a:pt x="3011152" y="2674584"/>
                </a:cubicBezTo>
                <a:cubicBezTo>
                  <a:pt x="3016933" y="2671689"/>
                  <a:pt x="3016933" y="2671689"/>
                  <a:pt x="3016933" y="2671689"/>
                </a:cubicBezTo>
                <a:cubicBezTo>
                  <a:pt x="2999589" y="2668794"/>
                  <a:pt x="2999589" y="2668794"/>
                  <a:pt x="2999589" y="2668794"/>
                </a:cubicBezTo>
                <a:cubicBezTo>
                  <a:pt x="3008261" y="2665900"/>
                  <a:pt x="3008261" y="2665900"/>
                  <a:pt x="3008261" y="2665900"/>
                </a:cubicBezTo>
                <a:cubicBezTo>
                  <a:pt x="3019824" y="2668794"/>
                  <a:pt x="3019824" y="2668794"/>
                  <a:pt x="3019824" y="2668794"/>
                </a:cubicBezTo>
                <a:cubicBezTo>
                  <a:pt x="3022714" y="2665900"/>
                  <a:pt x="3022714" y="2665900"/>
                  <a:pt x="3022714" y="2665900"/>
                </a:cubicBezTo>
                <a:cubicBezTo>
                  <a:pt x="3016933" y="2654322"/>
                  <a:pt x="3016933" y="2654322"/>
                  <a:pt x="3016933" y="2654322"/>
                </a:cubicBezTo>
                <a:cubicBezTo>
                  <a:pt x="3034277" y="2631165"/>
                  <a:pt x="3034277" y="2631165"/>
                  <a:pt x="3034277" y="2631165"/>
                </a:cubicBezTo>
                <a:cubicBezTo>
                  <a:pt x="3037168" y="2636954"/>
                  <a:pt x="3037168" y="2636954"/>
                  <a:pt x="3037168" y="2636954"/>
                </a:cubicBezTo>
                <a:cubicBezTo>
                  <a:pt x="3048730" y="2628271"/>
                  <a:pt x="3048730" y="2628271"/>
                  <a:pt x="3048730" y="2628271"/>
                </a:cubicBezTo>
                <a:cubicBezTo>
                  <a:pt x="3048730" y="2634060"/>
                  <a:pt x="3048730" y="2634060"/>
                  <a:pt x="3048730" y="2634060"/>
                </a:cubicBezTo>
                <a:cubicBezTo>
                  <a:pt x="3057402" y="2631165"/>
                  <a:pt x="3057402" y="2631165"/>
                  <a:pt x="3057402" y="2631165"/>
                </a:cubicBezTo>
                <a:cubicBezTo>
                  <a:pt x="3060293" y="2625376"/>
                  <a:pt x="3060293" y="2625376"/>
                  <a:pt x="3060293" y="2625376"/>
                </a:cubicBezTo>
                <a:cubicBezTo>
                  <a:pt x="3057402" y="2616692"/>
                  <a:pt x="3057402" y="2616692"/>
                  <a:pt x="3057402" y="2616692"/>
                </a:cubicBezTo>
                <a:cubicBezTo>
                  <a:pt x="3048730" y="2616692"/>
                  <a:pt x="3048730" y="2616692"/>
                  <a:pt x="3048730" y="2616692"/>
                </a:cubicBezTo>
                <a:cubicBezTo>
                  <a:pt x="3040058" y="2625376"/>
                  <a:pt x="3040058" y="2625376"/>
                  <a:pt x="3040058" y="2625376"/>
                </a:cubicBezTo>
                <a:cubicBezTo>
                  <a:pt x="3019824" y="2622481"/>
                  <a:pt x="3019824" y="2622481"/>
                  <a:pt x="3019824" y="2622481"/>
                </a:cubicBezTo>
                <a:cubicBezTo>
                  <a:pt x="3016933" y="2616692"/>
                  <a:pt x="3016933" y="2616692"/>
                  <a:pt x="3016933" y="2616692"/>
                </a:cubicBezTo>
                <a:cubicBezTo>
                  <a:pt x="3025605" y="2613798"/>
                  <a:pt x="3025605" y="2613798"/>
                  <a:pt x="3025605" y="2613798"/>
                </a:cubicBezTo>
                <a:cubicBezTo>
                  <a:pt x="3025605" y="2605114"/>
                  <a:pt x="3031386" y="2610903"/>
                  <a:pt x="3034277" y="2602219"/>
                </a:cubicBezTo>
                <a:cubicBezTo>
                  <a:pt x="3034277" y="2608009"/>
                  <a:pt x="3034277" y="2608009"/>
                  <a:pt x="3034277" y="2608009"/>
                </a:cubicBezTo>
                <a:cubicBezTo>
                  <a:pt x="3051621" y="2602219"/>
                  <a:pt x="3051621" y="2602219"/>
                  <a:pt x="3051621" y="2602219"/>
                </a:cubicBezTo>
                <a:cubicBezTo>
                  <a:pt x="3057402" y="2608009"/>
                  <a:pt x="3057402" y="2608009"/>
                  <a:pt x="3057402" y="2608009"/>
                </a:cubicBezTo>
                <a:cubicBezTo>
                  <a:pt x="3060293" y="2596430"/>
                  <a:pt x="3060293" y="2596430"/>
                  <a:pt x="3060293" y="2596430"/>
                </a:cubicBezTo>
                <a:cubicBezTo>
                  <a:pt x="3071856" y="2590641"/>
                  <a:pt x="3071856" y="2590641"/>
                  <a:pt x="3071856" y="2590641"/>
                </a:cubicBezTo>
                <a:cubicBezTo>
                  <a:pt x="3077637" y="2596430"/>
                  <a:pt x="3077637" y="2596430"/>
                  <a:pt x="3077637" y="2596430"/>
                </a:cubicBezTo>
                <a:cubicBezTo>
                  <a:pt x="3086309" y="2584852"/>
                  <a:pt x="3086309" y="2584852"/>
                  <a:pt x="3086309" y="2584852"/>
                </a:cubicBezTo>
                <a:lnTo>
                  <a:pt x="3095669" y="2582977"/>
                </a:lnTo>
                <a:lnTo>
                  <a:pt x="3096065" y="2583405"/>
                </a:lnTo>
                <a:cubicBezTo>
                  <a:pt x="3097149" y="2582681"/>
                  <a:pt x="3099317" y="2580510"/>
                  <a:pt x="3100763" y="2581957"/>
                </a:cubicBezTo>
                <a:cubicBezTo>
                  <a:pt x="3100763" y="2581957"/>
                  <a:pt x="3100763" y="2581957"/>
                  <a:pt x="3098956" y="2582319"/>
                </a:cubicBezTo>
                <a:lnTo>
                  <a:pt x="3095669" y="2582977"/>
                </a:lnTo>
                <a:lnTo>
                  <a:pt x="3095478" y="2582772"/>
                </a:lnTo>
                <a:cubicBezTo>
                  <a:pt x="3095704" y="2581777"/>
                  <a:pt x="3096427" y="2579786"/>
                  <a:pt x="3097872" y="2576168"/>
                </a:cubicBezTo>
                <a:cubicBezTo>
                  <a:pt x="3080528" y="2581957"/>
                  <a:pt x="3080528" y="2581957"/>
                  <a:pt x="3080528" y="2581957"/>
                </a:cubicBezTo>
                <a:cubicBezTo>
                  <a:pt x="3089200" y="2570379"/>
                  <a:pt x="3089200" y="2570379"/>
                  <a:pt x="3089200" y="2570379"/>
                </a:cubicBezTo>
                <a:cubicBezTo>
                  <a:pt x="3077637" y="2570379"/>
                  <a:pt x="3077637" y="2576168"/>
                  <a:pt x="3068965" y="2573274"/>
                </a:cubicBezTo>
                <a:cubicBezTo>
                  <a:pt x="3077637" y="2576168"/>
                  <a:pt x="3077637" y="2576168"/>
                  <a:pt x="3077637" y="2576168"/>
                </a:cubicBezTo>
                <a:cubicBezTo>
                  <a:pt x="3071856" y="2584852"/>
                  <a:pt x="3071856" y="2584852"/>
                  <a:pt x="3071856" y="2584852"/>
                </a:cubicBezTo>
                <a:cubicBezTo>
                  <a:pt x="3063184" y="2581957"/>
                  <a:pt x="3063184" y="2581957"/>
                  <a:pt x="3063184" y="2581957"/>
                </a:cubicBezTo>
                <a:cubicBezTo>
                  <a:pt x="3068965" y="2576168"/>
                  <a:pt x="3068965" y="2576168"/>
                  <a:pt x="3068965" y="2576168"/>
                </a:cubicBezTo>
                <a:cubicBezTo>
                  <a:pt x="3051621" y="2576168"/>
                  <a:pt x="3051621" y="2576168"/>
                  <a:pt x="3051621" y="2576168"/>
                </a:cubicBezTo>
                <a:cubicBezTo>
                  <a:pt x="3057402" y="2587747"/>
                  <a:pt x="3057402" y="2587747"/>
                  <a:pt x="3057402" y="2587747"/>
                </a:cubicBezTo>
                <a:cubicBezTo>
                  <a:pt x="3051621" y="2584852"/>
                  <a:pt x="3051621" y="2584852"/>
                  <a:pt x="3051621" y="2584852"/>
                </a:cubicBezTo>
                <a:cubicBezTo>
                  <a:pt x="3048730" y="2584852"/>
                  <a:pt x="3048730" y="2584852"/>
                  <a:pt x="3048730" y="2584852"/>
                </a:cubicBezTo>
                <a:cubicBezTo>
                  <a:pt x="3048730" y="2590641"/>
                  <a:pt x="3048730" y="2590641"/>
                  <a:pt x="3048730" y="2590641"/>
                </a:cubicBezTo>
                <a:cubicBezTo>
                  <a:pt x="3022714" y="2593536"/>
                  <a:pt x="3022714" y="2593536"/>
                  <a:pt x="3022714" y="2593536"/>
                </a:cubicBezTo>
                <a:cubicBezTo>
                  <a:pt x="3008261" y="2599325"/>
                  <a:pt x="3008261" y="2599325"/>
                  <a:pt x="3008261" y="2599325"/>
                </a:cubicBezTo>
                <a:cubicBezTo>
                  <a:pt x="3002479" y="2596430"/>
                  <a:pt x="3002479" y="2596430"/>
                  <a:pt x="3002479" y="2596430"/>
                </a:cubicBezTo>
                <a:cubicBezTo>
                  <a:pt x="2996698" y="2602219"/>
                  <a:pt x="2996698" y="2602219"/>
                  <a:pt x="2996698" y="2602219"/>
                </a:cubicBezTo>
                <a:cubicBezTo>
                  <a:pt x="2990916" y="2608009"/>
                  <a:pt x="2982244" y="2599325"/>
                  <a:pt x="2979354" y="2602219"/>
                </a:cubicBezTo>
                <a:cubicBezTo>
                  <a:pt x="2979354" y="2599325"/>
                  <a:pt x="2979354" y="2599325"/>
                  <a:pt x="2979354" y="2599325"/>
                </a:cubicBezTo>
                <a:cubicBezTo>
                  <a:pt x="2993807" y="2596430"/>
                  <a:pt x="2993807" y="2596430"/>
                  <a:pt x="2993807" y="2596430"/>
                </a:cubicBezTo>
                <a:cubicBezTo>
                  <a:pt x="2999589" y="2587747"/>
                  <a:pt x="2999589" y="2587747"/>
                  <a:pt x="2999589" y="2587747"/>
                </a:cubicBezTo>
                <a:cubicBezTo>
                  <a:pt x="2999589" y="2584852"/>
                  <a:pt x="2999589" y="2584852"/>
                  <a:pt x="2999589" y="2584852"/>
                </a:cubicBezTo>
                <a:cubicBezTo>
                  <a:pt x="2996698" y="2587747"/>
                  <a:pt x="2993807" y="2593536"/>
                  <a:pt x="2985135" y="2590641"/>
                </a:cubicBezTo>
                <a:cubicBezTo>
                  <a:pt x="2985135" y="2593536"/>
                  <a:pt x="2985135" y="2593536"/>
                  <a:pt x="2985135" y="2593536"/>
                </a:cubicBezTo>
                <a:cubicBezTo>
                  <a:pt x="2979354" y="2581957"/>
                  <a:pt x="2979354" y="2581957"/>
                  <a:pt x="2979354" y="2581957"/>
                </a:cubicBezTo>
                <a:cubicBezTo>
                  <a:pt x="2979354" y="2576168"/>
                  <a:pt x="2979354" y="2576168"/>
                  <a:pt x="2979354" y="2576168"/>
                </a:cubicBezTo>
                <a:cubicBezTo>
                  <a:pt x="2990916" y="2576168"/>
                  <a:pt x="2990916" y="2576168"/>
                  <a:pt x="2990916" y="2576168"/>
                </a:cubicBezTo>
                <a:cubicBezTo>
                  <a:pt x="2996698" y="2573274"/>
                  <a:pt x="2996698" y="2573274"/>
                  <a:pt x="2996698" y="2573274"/>
                </a:cubicBezTo>
                <a:cubicBezTo>
                  <a:pt x="2999589" y="2576168"/>
                  <a:pt x="2999589" y="2576168"/>
                  <a:pt x="2999589" y="2576168"/>
                </a:cubicBezTo>
                <a:cubicBezTo>
                  <a:pt x="2999589" y="2579063"/>
                  <a:pt x="3008261" y="2579063"/>
                  <a:pt x="2996698" y="2579063"/>
                </a:cubicBezTo>
                <a:cubicBezTo>
                  <a:pt x="2996698" y="2581957"/>
                  <a:pt x="2996698" y="2581957"/>
                  <a:pt x="2996698" y="2581957"/>
                </a:cubicBezTo>
                <a:cubicBezTo>
                  <a:pt x="3011152" y="2579063"/>
                  <a:pt x="3011152" y="2579063"/>
                  <a:pt x="3011152" y="2579063"/>
                </a:cubicBezTo>
                <a:cubicBezTo>
                  <a:pt x="3014042" y="2573274"/>
                  <a:pt x="3014042" y="2573274"/>
                  <a:pt x="3014042" y="2573274"/>
                </a:cubicBezTo>
                <a:cubicBezTo>
                  <a:pt x="3014042" y="2570379"/>
                  <a:pt x="3005370" y="2567485"/>
                  <a:pt x="3011152" y="2564590"/>
                </a:cubicBezTo>
                <a:cubicBezTo>
                  <a:pt x="3008261" y="2561695"/>
                  <a:pt x="3008261" y="2561695"/>
                  <a:pt x="3008261" y="2561695"/>
                </a:cubicBezTo>
                <a:cubicBezTo>
                  <a:pt x="2999589" y="2564590"/>
                  <a:pt x="2999589" y="2564590"/>
                  <a:pt x="2999589" y="2564590"/>
                </a:cubicBezTo>
                <a:cubicBezTo>
                  <a:pt x="2996698" y="2558801"/>
                  <a:pt x="2996698" y="2558801"/>
                  <a:pt x="2996698" y="2558801"/>
                </a:cubicBezTo>
                <a:cubicBezTo>
                  <a:pt x="3008261" y="2550117"/>
                  <a:pt x="3008261" y="2550117"/>
                  <a:pt x="3008261" y="2550117"/>
                </a:cubicBezTo>
                <a:cubicBezTo>
                  <a:pt x="2999589" y="2547223"/>
                  <a:pt x="2999589" y="2547223"/>
                  <a:pt x="2999589" y="2547223"/>
                </a:cubicBezTo>
                <a:cubicBezTo>
                  <a:pt x="2999589" y="2541433"/>
                  <a:pt x="2999589" y="2541433"/>
                  <a:pt x="2999589" y="2541433"/>
                </a:cubicBezTo>
                <a:cubicBezTo>
                  <a:pt x="3011152" y="2538539"/>
                  <a:pt x="2993807" y="2553012"/>
                  <a:pt x="3011152" y="2538539"/>
                </a:cubicBezTo>
                <a:cubicBezTo>
                  <a:pt x="3014042" y="2541433"/>
                  <a:pt x="3008261" y="2544328"/>
                  <a:pt x="3011152" y="2550117"/>
                </a:cubicBezTo>
                <a:cubicBezTo>
                  <a:pt x="3008261" y="2553012"/>
                  <a:pt x="3008261" y="2553012"/>
                  <a:pt x="3008261" y="2553012"/>
                </a:cubicBezTo>
                <a:lnTo>
                  <a:pt x="3014042" y="2553012"/>
                </a:lnTo>
                <a:cubicBezTo>
                  <a:pt x="3019824" y="2561695"/>
                  <a:pt x="3019824" y="2561695"/>
                  <a:pt x="3019824" y="2561695"/>
                </a:cubicBezTo>
                <a:cubicBezTo>
                  <a:pt x="3022714" y="2561695"/>
                  <a:pt x="3022714" y="2561695"/>
                  <a:pt x="3022714" y="2561695"/>
                </a:cubicBezTo>
                <a:cubicBezTo>
                  <a:pt x="3034277" y="2555906"/>
                  <a:pt x="3034277" y="2555906"/>
                  <a:pt x="3034277" y="2555906"/>
                </a:cubicBezTo>
                <a:cubicBezTo>
                  <a:pt x="3034277" y="2550117"/>
                  <a:pt x="3034277" y="2550117"/>
                  <a:pt x="3034277" y="2550117"/>
                </a:cubicBezTo>
                <a:cubicBezTo>
                  <a:pt x="3045840" y="2547223"/>
                  <a:pt x="3045840" y="2547223"/>
                  <a:pt x="3045840" y="2547223"/>
                </a:cubicBezTo>
                <a:cubicBezTo>
                  <a:pt x="3048730" y="2538539"/>
                  <a:pt x="3048730" y="2538539"/>
                  <a:pt x="3048730" y="2538539"/>
                </a:cubicBezTo>
                <a:cubicBezTo>
                  <a:pt x="3060293" y="2544328"/>
                  <a:pt x="3060293" y="2544328"/>
                  <a:pt x="3060293" y="2544328"/>
                </a:cubicBezTo>
                <a:cubicBezTo>
                  <a:pt x="3068965" y="2538539"/>
                  <a:pt x="3068965" y="2538539"/>
                  <a:pt x="3068965" y="2538539"/>
                </a:cubicBezTo>
                <a:cubicBezTo>
                  <a:pt x="3060293" y="2550117"/>
                  <a:pt x="3060293" y="2550117"/>
                  <a:pt x="3060293" y="2550117"/>
                </a:cubicBezTo>
                <a:cubicBezTo>
                  <a:pt x="3051621" y="2544328"/>
                  <a:pt x="3051621" y="2544328"/>
                  <a:pt x="3051621" y="2544328"/>
                </a:cubicBezTo>
                <a:cubicBezTo>
                  <a:pt x="3048730" y="2547223"/>
                  <a:pt x="3048730" y="2547223"/>
                  <a:pt x="3048730" y="2547223"/>
                </a:cubicBezTo>
                <a:cubicBezTo>
                  <a:pt x="3045840" y="2547223"/>
                  <a:pt x="3057402" y="2547223"/>
                  <a:pt x="3045840" y="2553012"/>
                </a:cubicBezTo>
                <a:cubicBezTo>
                  <a:pt x="3057402" y="2555906"/>
                  <a:pt x="3057402" y="2555906"/>
                  <a:pt x="3057402" y="2555906"/>
                </a:cubicBezTo>
                <a:cubicBezTo>
                  <a:pt x="3048730" y="2558801"/>
                  <a:pt x="3048730" y="2558801"/>
                  <a:pt x="3048730" y="2558801"/>
                </a:cubicBezTo>
                <a:cubicBezTo>
                  <a:pt x="3045840" y="2561695"/>
                  <a:pt x="3045840" y="2561695"/>
                  <a:pt x="3045840" y="2561695"/>
                </a:cubicBezTo>
                <a:cubicBezTo>
                  <a:pt x="3048730" y="2564590"/>
                  <a:pt x="3048730" y="2564590"/>
                  <a:pt x="3048730" y="2564590"/>
                </a:cubicBezTo>
                <a:cubicBezTo>
                  <a:pt x="3068965" y="2553012"/>
                  <a:pt x="3068965" y="2553012"/>
                  <a:pt x="3068965" y="2553012"/>
                </a:cubicBezTo>
                <a:cubicBezTo>
                  <a:pt x="3071856" y="2547223"/>
                  <a:pt x="3071856" y="2547223"/>
                  <a:pt x="3071856" y="2547223"/>
                </a:cubicBezTo>
                <a:cubicBezTo>
                  <a:pt x="3068965" y="2544328"/>
                  <a:pt x="3068965" y="2544328"/>
                  <a:pt x="3068965" y="2544328"/>
                </a:cubicBezTo>
                <a:cubicBezTo>
                  <a:pt x="3077637" y="2541433"/>
                  <a:pt x="3077637" y="2541433"/>
                  <a:pt x="3077637" y="2541433"/>
                </a:cubicBezTo>
                <a:cubicBezTo>
                  <a:pt x="3100763" y="2526961"/>
                  <a:pt x="3100763" y="2526961"/>
                  <a:pt x="3100763" y="2526961"/>
                </a:cubicBezTo>
                <a:cubicBezTo>
                  <a:pt x="3103654" y="2526961"/>
                  <a:pt x="3103654" y="2526961"/>
                  <a:pt x="3103654" y="2526961"/>
                </a:cubicBezTo>
                <a:lnTo>
                  <a:pt x="3106208" y="2526108"/>
                </a:lnTo>
                <a:lnTo>
                  <a:pt x="3106228" y="2526915"/>
                </a:lnTo>
                <a:cubicBezTo>
                  <a:pt x="3107448" y="2528046"/>
                  <a:pt x="3110157" y="2529855"/>
                  <a:pt x="3115216" y="2532750"/>
                </a:cubicBezTo>
                <a:cubicBezTo>
                  <a:pt x="3119552" y="2532750"/>
                  <a:pt x="3121720" y="2532750"/>
                  <a:pt x="3122804" y="2532750"/>
                </a:cubicBezTo>
                <a:lnTo>
                  <a:pt x="3123266" y="2532750"/>
                </a:lnTo>
                <a:lnTo>
                  <a:pt x="3120998" y="2538539"/>
                </a:lnTo>
                <a:cubicBezTo>
                  <a:pt x="3129670" y="2526961"/>
                  <a:pt x="3129670" y="2526961"/>
                  <a:pt x="3129670" y="2526961"/>
                </a:cubicBezTo>
                <a:cubicBezTo>
                  <a:pt x="3129670" y="2529855"/>
                  <a:pt x="3138342" y="2535644"/>
                  <a:pt x="3138342" y="2524066"/>
                </a:cubicBezTo>
                <a:cubicBezTo>
                  <a:pt x="3149904" y="2521171"/>
                  <a:pt x="3155686" y="2524066"/>
                  <a:pt x="3164358" y="2515382"/>
                </a:cubicBezTo>
                <a:cubicBezTo>
                  <a:pt x="3175921" y="2495120"/>
                  <a:pt x="3175921" y="2495120"/>
                  <a:pt x="3175921" y="2495120"/>
                </a:cubicBezTo>
                <a:cubicBezTo>
                  <a:pt x="3181702" y="2492226"/>
                  <a:pt x="3181702" y="2492226"/>
                  <a:pt x="3181702" y="2492226"/>
                </a:cubicBezTo>
                <a:cubicBezTo>
                  <a:pt x="3187484" y="2483542"/>
                  <a:pt x="3187484" y="2483542"/>
                  <a:pt x="3187484" y="2483542"/>
                </a:cubicBezTo>
                <a:lnTo>
                  <a:pt x="3188387" y="2483542"/>
                </a:lnTo>
                <a:cubicBezTo>
                  <a:pt x="3189471" y="2484628"/>
                  <a:pt x="3191820" y="2486437"/>
                  <a:pt x="3196156" y="2489331"/>
                </a:cubicBezTo>
                <a:cubicBezTo>
                  <a:pt x="3201937" y="2480647"/>
                  <a:pt x="3201937" y="2480647"/>
                  <a:pt x="3201937" y="2480647"/>
                </a:cubicBezTo>
                <a:cubicBezTo>
                  <a:pt x="3216390" y="2486437"/>
                  <a:pt x="3216390" y="2486437"/>
                  <a:pt x="3216390" y="2486437"/>
                </a:cubicBezTo>
                <a:cubicBezTo>
                  <a:pt x="3222172" y="2477753"/>
                  <a:pt x="3222172" y="2477753"/>
                  <a:pt x="3222172" y="2477753"/>
                </a:cubicBezTo>
                <a:cubicBezTo>
                  <a:pt x="3219281" y="2474858"/>
                  <a:pt x="3219281" y="2474858"/>
                  <a:pt x="3219281" y="2474858"/>
                </a:cubicBezTo>
                <a:cubicBezTo>
                  <a:pt x="3216390" y="2471964"/>
                  <a:pt x="3216390" y="2471964"/>
                  <a:pt x="3216390" y="2471964"/>
                </a:cubicBezTo>
                <a:cubicBezTo>
                  <a:pt x="3216390" y="2474858"/>
                  <a:pt x="3210609" y="2471964"/>
                  <a:pt x="3207718" y="2474858"/>
                </a:cubicBezTo>
                <a:cubicBezTo>
                  <a:pt x="3222172" y="2463280"/>
                  <a:pt x="3222172" y="2463280"/>
                  <a:pt x="3222172" y="2463280"/>
                </a:cubicBezTo>
                <a:lnTo>
                  <a:pt x="3232813" y="2456887"/>
                </a:lnTo>
                <a:lnTo>
                  <a:pt x="3236625" y="2460385"/>
                </a:lnTo>
                <a:cubicBezTo>
                  <a:pt x="3245297" y="2454596"/>
                  <a:pt x="3245297" y="2454596"/>
                  <a:pt x="3245297" y="2454596"/>
                </a:cubicBezTo>
                <a:cubicBezTo>
                  <a:pt x="3233734" y="2448807"/>
                  <a:pt x="3233734" y="2448807"/>
                  <a:pt x="3233734" y="2448807"/>
                </a:cubicBezTo>
                <a:cubicBezTo>
                  <a:pt x="3248188" y="2437229"/>
                  <a:pt x="3248188" y="2437229"/>
                  <a:pt x="3248188" y="2437229"/>
                </a:cubicBezTo>
                <a:cubicBezTo>
                  <a:pt x="3245297" y="2440123"/>
                  <a:pt x="3245297" y="2440123"/>
                  <a:pt x="3245297" y="2440123"/>
                </a:cubicBezTo>
                <a:cubicBezTo>
                  <a:pt x="3259750" y="2437229"/>
                  <a:pt x="3259750" y="2437229"/>
                  <a:pt x="3259750" y="2437229"/>
                </a:cubicBezTo>
                <a:cubicBezTo>
                  <a:pt x="3265532" y="2425651"/>
                  <a:pt x="3265532" y="2425651"/>
                  <a:pt x="3265532" y="2425651"/>
                </a:cubicBezTo>
                <a:cubicBezTo>
                  <a:pt x="3288658" y="2405389"/>
                  <a:pt x="3288658" y="2405389"/>
                  <a:pt x="3288658" y="2405389"/>
                </a:cubicBezTo>
                <a:lnTo>
                  <a:pt x="3289395" y="2405850"/>
                </a:lnTo>
                <a:lnTo>
                  <a:pt x="3291097" y="2407424"/>
                </a:lnTo>
                <a:cubicBezTo>
                  <a:pt x="3291910" y="2408012"/>
                  <a:pt x="3291910" y="2407741"/>
                  <a:pt x="3291549" y="2407198"/>
                </a:cubicBezTo>
                <a:lnTo>
                  <a:pt x="3289395" y="2405850"/>
                </a:lnTo>
                <a:lnTo>
                  <a:pt x="3285767" y="2402494"/>
                </a:lnTo>
                <a:cubicBezTo>
                  <a:pt x="3274204" y="2408283"/>
                  <a:pt x="3274204" y="2408283"/>
                  <a:pt x="3274204" y="2408283"/>
                </a:cubicBezTo>
                <a:cubicBezTo>
                  <a:pt x="3265532" y="2405389"/>
                  <a:pt x="3265532" y="2405389"/>
                  <a:pt x="3265532" y="2405389"/>
                </a:cubicBezTo>
                <a:cubicBezTo>
                  <a:pt x="3259750" y="2405389"/>
                  <a:pt x="3259750" y="2405389"/>
                  <a:pt x="3259750" y="2405389"/>
                </a:cubicBezTo>
                <a:cubicBezTo>
                  <a:pt x="3253969" y="2414072"/>
                  <a:pt x="3253969" y="2414072"/>
                  <a:pt x="3253969" y="2414072"/>
                </a:cubicBezTo>
                <a:cubicBezTo>
                  <a:pt x="3225062" y="2419861"/>
                  <a:pt x="3225062" y="2419861"/>
                  <a:pt x="3225062" y="2419861"/>
                </a:cubicBezTo>
                <a:cubicBezTo>
                  <a:pt x="3219281" y="2422756"/>
                  <a:pt x="3219281" y="2422756"/>
                  <a:pt x="3219281" y="2422756"/>
                </a:cubicBezTo>
                <a:cubicBezTo>
                  <a:pt x="3201937" y="2428545"/>
                  <a:pt x="3201937" y="2428545"/>
                  <a:pt x="3201937" y="2428545"/>
                </a:cubicBezTo>
                <a:cubicBezTo>
                  <a:pt x="3190374" y="2419861"/>
                  <a:pt x="3190374" y="2419861"/>
                  <a:pt x="3190374" y="2419861"/>
                </a:cubicBezTo>
                <a:cubicBezTo>
                  <a:pt x="3173030" y="2422756"/>
                  <a:pt x="3173030" y="2422756"/>
                  <a:pt x="3173030" y="2422756"/>
                </a:cubicBezTo>
                <a:cubicBezTo>
                  <a:pt x="3178811" y="2425651"/>
                  <a:pt x="3158576" y="2428545"/>
                  <a:pt x="3175921" y="2431440"/>
                </a:cubicBezTo>
                <a:cubicBezTo>
                  <a:pt x="3170139" y="2437229"/>
                  <a:pt x="3170139" y="2437229"/>
                  <a:pt x="3170139" y="2437229"/>
                </a:cubicBezTo>
                <a:cubicBezTo>
                  <a:pt x="3167248" y="2434334"/>
                  <a:pt x="3167248" y="2434334"/>
                  <a:pt x="3167248" y="2434334"/>
                </a:cubicBezTo>
                <a:cubicBezTo>
                  <a:pt x="3149904" y="2440123"/>
                  <a:pt x="3149904" y="2440123"/>
                  <a:pt x="3149904" y="2440123"/>
                </a:cubicBezTo>
                <a:cubicBezTo>
                  <a:pt x="3141232" y="2431440"/>
                  <a:pt x="3141232" y="2431440"/>
                  <a:pt x="3141232" y="2431440"/>
                </a:cubicBezTo>
                <a:cubicBezTo>
                  <a:pt x="3092091" y="2443018"/>
                  <a:pt x="3092091" y="2443018"/>
                  <a:pt x="3092091" y="2443018"/>
                </a:cubicBezTo>
                <a:cubicBezTo>
                  <a:pt x="3074746" y="2445913"/>
                  <a:pt x="3074746" y="2445913"/>
                  <a:pt x="3074746" y="2445913"/>
                </a:cubicBezTo>
                <a:cubicBezTo>
                  <a:pt x="3071856" y="2457491"/>
                  <a:pt x="3092091" y="2440123"/>
                  <a:pt x="3071856" y="2454596"/>
                </a:cubicBezTo>
                <a:cubicBezTo>
                  <a:pt x="3080528" y="2451702"/>
                  <a:pt x="3092091" y="2454596"/>
                  <a:pt x="3100763" y="2448807"/>
                </a:cubicBezTo>
                <a:cubicBezTo>
                  <a:pt x="3103654" y="2454596"/>
                  <a:pt x="3103654" y="2454596"/>
                  <a:pt x="3103654" y="2454596"/>
                </a:cubicBezTo>
                <a:cubicBezTo>
                  <a:pt x="3068965" y="2463280"/>
                  <a:pt x="3068965" y="2463280"/>
                  <a:pt x="3068965" y="2463280"/>
                </a:cubicBezTo>
                <a:cubicBezTo>
                  <a:pt x="3042949" y="2466175"/>
                  <a:pt x="3042949" y="2466175"/>
                  <a:pt x="3042949" y="2466175"/>
                </a:cubicBezTo>
                <a:cubicBezTo>
                  <a:pt x="3051621" y="2457491"/>
                  <a:pt x="3051621" y="2457491"/>
                  <a:pt x="3051621" y="2457491"/>
                </a:cubicBezTo>
                <a:cubicBezTo>
                  <a:pt x="3057402" y="2460385"/>
                  <a:pt x="3057402" y="2460385"/>
                  <a:pt x="3057402" y="2460385"/>
                </a:cubicBezTo>
                <a:cubicBezTo>
                  <a:pt x="3068965" y="2454596"/>
                  <a:pt x="3068965" y="2454596"/>
                  <a:pt x="3068965" y="2454596"/>
                </a:cubicBezTo>
                <a:cubicBezTo>
                  <a:pt x="3057402" y="2451702"/>
                  <a:pt x="3057402" y="2451702"/>
                  <a:pt x="3057402" y="2451702"/>
                </a:cubicBezTo>
                <a:cubicBezTo>
                  <a:pt x="3022714" y="2463280"/>
                  <a:pt x="3022714" y="2463280"/>
                  <a:pt x="3022714" y="2463280"/>
                </a:cubicBezTo>
                <a:cubicBezTo>
                  <a:pt x="3025605" y="2469069"/>
                  <a:pt x="3025605" y="2469069"/>
                  <a:pt x="3025605" y="2469069"/>
                </a:cubicBezTo>
                <a:cubicBezTo>
                  <a:pt x="3031386" y="2469069"/>
                  <a:pt x="3031386" y="2469069"/>
                  <a:pt x="3031386" y="2469069"/>
                </a:cubicBezTo>
                <a:cubicBezTo>
                  <a:pt x="3025605" y="2471964"/>
                  <a:pt x="3025605" y="2471964"/>
                  <a:pt x="3025605" y="2471964"/>
                </a:cubicBezTo>
                <a:cubicBezTo>
                  <a:pt x="3022714" y="2471964"/>
                  <a:pt x="3022714" y="2471964"/>
                  <a:pt x="3022714" y="2471964"/>
                </a:cubicBezTo>
                <a:cubicBezTo>
                  <a:pt x="3005370" y="2477753"/>
                  <a:pt x="3005370" y="2477753"/>
                  <a:pt x="3005370" y="2477753"/>
                </a:cubicBezTo>
                <a:cubicBezTo>
                  <a:pt x="3005370" y="2471964"/>
                  <a:pt x="3005370" y="2471964"/>
                  <a:pt x="3005370" y="2471964"/>
                </a:cubicBezTo>
                <a:cubicBezTo>
                  <a:pt x="3016933" y="2471964"/>
                  <a:pt x="3016933" y="2471964"/>
                  <a:pt x="3016933" y="2471964"/>
                </a:cubicBezTo>
                <a:cubicBezTo>
                  <a:pt x="3016933" y="2466175"/>
                  <a:pt x="3016933" y="2466175"/>
                  <a:pt x="3016933" y="2466175"/>
                </a:cubicBezTo>
                <a:lnTo>
                  <a:pt x="3016933" y="2466174"/>
                </a:lnTo>
                <a:lnTo>
                  <a:pt x="3019824" y="2469069"/>
                </a:lnTo>
                <a:cubicBezTo>
                  <a:pt x="3016933" y="2463280"/>
                  <a:pt x="3016933" y="2462557"/>
                  <a:pt x="3017294" y="2463280"/>
                </a:cubicBezTo>
                <a:lnTo>
                  <a:pt x="3016933" y="2466174"/>
                </a:lnTo>
                <a:lnTo>
                  <a:pt x="3012236" y="2461471"/>
                </a:lnTo>
                <a:cubicBezTo>
                  <a:pt x="3011152" y="2460385"/>
                  <a:pt x="3011152" y="2460385"/>
                  <a:pt x="3011152" y="2460385"/>
                </a:cubicBezTo>
                <a:cubicBezTo>
                  <a:pt x="3002479" y="2466175"/>
                  <a:pt x="3002479" y="2466175"/>
                  <a:pt x="3002479" y="2466175"/>
                </a:cubicBezTo>
                <a:lnTo>
                  <a:pt x="3000440" y="2464679"/>
                </a:lnTo>
                <a:lnTo>
                  <a:pt x="3004919" y="2464139"/>
                </a:lnTo>
                <a:cubicBezTo>
                  <a:pt x="3008713" y="2462964"/>
                  <a:pt x="3000582" y="2462330"/>
                  <a:pt x="2998595" y="2463325"/>
                </a:cubicBezTo>
                <a:lnTo>
                  <a:pt x="3000440" y="2464679"/>
                </a:lnTo>
                <a:lnTo>
                  <a:pt x="2988026" y="2466175"/>
                </a:lnTo>
                <a:cubicBezTo>
                  <a:pt x="2964900" y="2474858"/>
                  <a:pt x="2964900" y="2474858"/>
                  <a:pt x="2964900" y="2474858"/>
                </a:cubicBezTo>
                <a:cubicBezTo>
                  <a:pt x="2950447" y="2474858"/>
                  <a:pt x="2950447" y="2474858"/>
                  <a:pt x="2950447" y="2474858"/>
                </a:cubicBezTo>
                <a:cubicBezTo>
                  <a:pt x="2915759" y="2480647"/>
                  <a:pt x="2915759" y="2480647"/>
                  <a:pt x="2915759" y="2480647"/>
                </a:cubicBezTo>
                <a:cubicBezTo>
                  <a:pt x="2912868" y="2483542"/>
                  <a:pt x="2912868" y="2483542"/>
                  <a:pt x="2912868" y="2483542"/>
                </a:cubicBezTo>
                <a:cubicBezTo>
                  <a:pt x="2901305" y="2483542"/>
                  <a:pt x="2901305" y="2483542"/>
                  <a:pt x="2901305" y="2483542"/>
                </a:cubicBezTo>
                <a:cubicBezTo>
                  <a:pt x="2889742" y="2489331"/>
                  <a:pt x="2889742" y="2489331"/>
                  <a:pt x="2889742" y="2489331"/>
                </a:cubicBezTo>
                <a:cubicBezTo>
                  <a:pt x="2875289" y="2492226"/>
                  <a:pt x="2875289" y="2492226"/>
                  <a:pt x="2875289" y="2492226"/>
                </a:cubicBezTo>
                <a:cubicBezTo>
                  <a:pt x="2872398" y="2489331"/>
                  <a:pt x="2872398" y="2489331"/>
                  <a:pt x="2872398" y="2489331"/>
                </a:cubicBezTo>
                <a:cubicBezTo>
                  <a:pt x="2863726" y="2495120"/>
                  <a:pt x="2863726" y="2495120"/>
                  <a:pt x="2863726" y="2495120"/>
                </a:cubicBezTo>
                <a:cubicBezTo>
                  <a:pt x="2857222" y="2495120"/>
                  <a:pt x="2873482" y="2483723"/>
                  <a:pt x="2866165" y="2489014"/>
                </a:cubicBezTo>
                <a:lnTo>
                  <a:pt x="2860106" y="2493281"/>
                </a:lnTo>
                <a:lnTo>
                  <a:pt x="2852841" y="2492407"/>
                </a:lnTo>
                <a:cubicBezTo>
                  <a:pt x="2848912" y="2492226"/>
                  <a:pt x="2845659" y="2492226"/>
                  <a:pt x="2846382" y="2492226"/>
                </a:cubicBezTo>
                <a:cubicBezTo>
                  <a:pt x="2846382" y="2492226"/>
                  <a:pt x="2846382" y="2492226"/>
                  <a:pt x="2846743" y="2493311"/>
                </a:cubicBezTo>
                <a:lnTo>
                  <a:pt x="2848630" y="2498978"/>
                </a:lnTo>
                <a:lnTo>
                  <a:pt x="2843497" y="2499982"/>
                </a:lnTo>
                <a:cubicBezTo>
                  <a:pt x="2836852" y="2501091"/>
                  <a:pt x="2828315" y="2502357"/>
                  <a:pt x="2817475" y="2503804"/>
                </a:cubicBezTo>
                <a:cubicBezTo>
                  <a:pt x="2785678" y="2509593"/>
                  <a:pt x="2785678" y="2509593"/>
                  <a:pt x="2785678" y="2509593"/>
                </a:cubicBezTo>
                <a:cubicBezTo>
                  <a:pt x="2724973" y="2518277"/>
                  <a:pt x="2724973" y="2518277"/>
                  <a:pt x="2724973" y="2518277"/>
                </a:cubicBezTo>
                <a:cubicBezTo>
                  <a:pt x="2719192" y="2512488"/>
                  <a:pt x="2719192" y="2512488"/>
                  <a:pt x="2719192" y="2512488"/>
                </a:cubicBezTo>
                <a:cubicBezTo>
                  <a:pt x="2716301" y="2512488"/>
                  <a:pt x="2716301" y="2512488"/>
                  <a:pt x="2716301" y="2512488"/>
                </a:cubicBezTo>
                <a:cubicBezTo>
                  <a:pt x="2716301" y="2518277"/>
                  <a:pt x="2716301" y="2518277"/>
                  <a:pt x="2716301" y="2518277"/>
                </a:cubicBezTo>
                <a:cubicBezTo>
                  <a:pt x="2698957" y="2526961"/>
                  <a:pt x="2698957" y="2526961"/>
                  <a:pt x="2698957" y="2526961"/>
                </a:cubicBezTo>
                <a:cubicBezTo>
                  <a:pt x="2649816" y="2529855"/>
                  <a:pt x="2649816" y="2529855"/>
                  <a:pt x="2649816" y="2529855"/>
                </a:cubicBezTo>
                <a:cubicBezTo>
                  <a:pt x="2649816" y="2526961"/>
                  <a:pt x="2649816" y="2526961"/>
                  <a:pt x="2649816" y="2526961"/>
                </a:cubicBezTo>
                <a:cubicBezTo>
                  <a:pt x="2638253" y="2526961"/>
                  <a:pt x="2638253" y="2526961"/>
                  <a:pt x="2638253" y="2526961"/>
                </a:cubicBezTo>
                <a:cubicBezTo>
                  <a:pt x="2632471" y="2532750"/>
                  <a:pt x="2632471" y="2532750"/>
                  <a:pt x="2632471" y="2532750"/>
                </a:cubicBezTo>
                <a:cubicBezTo>
                  <a:pt x="2606455" y="2538539"/>
                  <a:pt x="2606455" y="2538539"/>
                  <a:pt x="2606455" y="2538539"/>
                </a:cubicBezTo>
                <a:cubicBezTo>
                  <a:pt x="2594892" y="2532750"/>
                  <a:pt x="2594892" y="2532750"/>
                  <a:pt x="2594892" y="2532750"/>
                </a:cubicBezTo>
                <a:cubicBezTo>
                  <a:pt x="2592002" y="2526961"/>
                  <a:pt x="2583330" y="2526961"/>
                  <a:pt x="2586220" y="2541433"/>
                </a:cubicBezTo>
                <a:cubicBezTo>
                  <a:pt x="2583330" y="2544328"/>
                  <a:pt x="2583330" y="2544328"/>
                  <a:pt x="2583330" y="2544328"/>
                </a:cubicBezTo>
                <a:cubicBezTo>
                  <a:pt x="2571767" y="2532750"/>
                  <a:pt x="2571767" y="2532750"/>
                  <a:pt x="2571767" y="2532750"/>
                </a:cubicBezTo>
                <a:cubicBezTo>
                  <a:pt x="2565986" y="2535644"/>
                  <a:pt x="2565986" y="2535644"/>
                  <a:pt x="2565986" y="2535644"/>
                </a:cubicBezTo>
                <a:cubicBezTo>
                  <a:pt x="2557314" y="2544328"/>
                  <a:pt x="2557314" y="2544328"/>
                  <a:pt x="2557314" y="2544328"/>
                </a:cubicBezTo>
                <a:cubicBezTo>
                  <a:pt x="2542860" y="2550117"/>
                  <a:pt x="2542860" y="2550117"/>
                  <a:pt x="2542860" y="2550117"/>
                </a:cubicBezTo>
                <a:cubicBezTo>
                  <a:pt x="2490828" y="2553012"/>
                  <a:pt x="2490828" y="2553012"/>
                  <a:pt x="2490828" y="2553012"/>
                </a:cubicBezTo>
                <a:cubicBezTo>
                  <a:pt x="2487937" y="2555906"/>
                  <a:pt x="2487937" y="2555906"/>
                  <a:pt x="2487937" y="2555906"/>
                </a:cubicBezTo>
                <a:cubicBezTo>
                  <a:pt x="2482156" y="2555906"/>
                  <a:pt x="2482156" y="2555906"/>
                  <a:pt x="2482156" y="2555906"/>
                </a:cubicBezTo>
                <a:cubicBezTo>
                  <a:pt x="2479265" y="2553012"/>
                  <a:pt x="2479265" y="2553012"/>
                  <a:pt x="2479265" y="2553012"/>
                </a:cubicBezTo>
                <a:cubicBezTo>
                  <a:pt x="2476374" y="2555906"/>
                  <a:pt x="2476374" y="2555906"/>
                  <a:pt x="2476374" y="2555906"/>
                </a:cubicBezTo>
                <a:cubicBezTo>
                  <a:pt x="2461921" y="2558801"/>
                  <a:pt x="2461921" y="2558801"/>
                  <a:pt x="2461921" y="2558801"/>
                </a:cubicBezTo>
                <a:cubicBezTo>
                  <a:pt x="2409888" y="2564590"/>
                  <a:pt x="2409888" y="2564590"/>
                  <a:pt x="2409888" y="2564590"/>
                </a:cubicBezTo>
                <a:cubicBezTo>
                  <a:pt x="2401216" y="2567485"/>
                  <a:pt x="2401216" y="2567485"/>
                  <a:pt x="2401216" y="2567485"/>
                </a:cubicBezTo>
                <a:cubicBezTo>
                  <a:pt x="2369419" y="2573274"/>
                  <a:pt x="2369419" y="2573274"/>
                  <a:pt x="2369419" y="2573274"/>
                </a:cubicBezTo>
                <a:cubicBezTo>
                  <a:pt x="2352074" y="2576168"/>
                  <a:pt x="2352074" y="2576168"/>
                  <a:pt x="2352074" y="2576168"/>
                </a:cubicBezTo>
                <a:cubicBezTo>
                  <a:pt x="2346293" y="2573274"/>
                  <a:pt x="2346293" y="2573274"/>
                  <a:pt x="2346293" y="2573274"/>
                </a:cubicBezTo>
                <a:cubicBezTo>
                  <a:pt x="2331840" y="2576168"/>
                  <a:pt x="2331840" y="2576168"/>
                  <a:pt x="2331840" y="2576168"/>
                </a:cubicBezTo>
                <a:cubicBezTo>
                  <a:pt x="2328949" y="2576168"/>
                  <a:pt x="2328949" y="2576168"/>
                  <a:pt x="2328949" y="2576168"/>
                </a:cubicBezTo>
                <a:cubicBezTo>
                  <a:pt x="2326058" y="2573274"/>
                  <a:pt x="2326058" y="2573274"/>
                  <a:pt x="2326058" y="2573274"/>
                </a:cubicBezTo>
                <a:cubicBezTo>
                  <a:pt x="2300042" y="2581957"/>
                  <a:pt x="2300042" y="2581957"/>
                  <a:pt x="2300042" y="2581957"/>
                </a:cubicBezTo>
                <a:cubicBezTo>
                  <a:pt x="2268245" y="2584852"/>
                  <a:pt x="2268245" y="2584852"/>
                  <a:pt x="2268245" y="2584852"/>
                </a:cubicBezTo>
                <a:cubicBezTo>
                  <a:pt x="2236447" y="2587747"/>
                  <a:pt x="2236447" y="2587747"/>
                  <a:pt x="2236447" y="2587747"/>
                </a:cubicBezTo>
                <a:cubicBezTo>
                  <a:pt x="2233556" y="2587747"/>
                  <a:pt x="2233556" y="2587747"/>
                  <a:pt x="2233556" y="2587747"/>
                </a:cubicBezTo>
                <a:cubicBezTo>
                  <a:pt x="2224884" y="2590641"/>
                  <a:pt x="2224884" y="2590641"/>
                  <a:pt x="2224884" y="2590641"/>
                </a:cubicBezTo>
                <a:cubicBezTo>
                  <a:pt x="2221994" y="2587747"/>
                  <a:pt x="2221994" y="2587747"/>
                  <a:pt x="2221994" y="2587747"/>
                </a:cubicBezTo>
                <a:cubicBezTo>
                  <a:pt x="2198868" y="2596430"/>
                  <a:pt x="2198868" y="2596430"/>
                  <a:pt x="2198868" y="2596430"/>
                </a:cubicBezTo>
                <a:cubicBezTo>
                  <a:pt x="2172852" y="2596430"/>
                  <a:pt x="2172852" y="2596430"/>
                  <a:pt x="2172852" y="2596430"/>
                </a:cubicBezTo>
                <a:cubicBezTo>
                  <a:pt x="2167070" y="2599325"/>
                  <a:pt x="2167070" y="2599325"/>
                  <a:pt x="2167070" y="2599325"/>
                </a:cubicBezTo>
                <a:cubicBezTo>
                  <a:pt x="2155508" y="2596430"/>
                  <a:pt x="2155508" y="2596430"/>
                  <a:pt x="2155508" y="2596430"/>
                </a:cubicBezTo>
                <a:cubicBezTo>
                  <a:pt x="2120820" y="2602219"/>
                  <a:pt x="2120820" y="2602219"/>
                  <a:pt x="2120820" y="2602219"/>
                </a:cubicBezTo>
                <a:cubicBezTo>
                  <a:pt x="2112148" y="2602219"/>
                  <a:pt x="2112148" y="2602219"/>
                  <a:pt x="2112148" y="2602219"/>
                </a:cubicBezTo>
                <a:cubicBezTo>
                  <a:pt x="2109257" y="2608009"/>
                  <a:pt x="2109257" y="2608009"/>
                  <a:pt x="2109257" y="2608009"/>
                </a:cubicBezTo>
                <a:cubicBezTo>
                  <a:pt x="2019646" y="2619587"/>
                  <a:pt x="2019646" y="2619587"/>
                  <a:pt x="2019646" y="2619587"/>
                </a:cubicBezTo>
                <a:cubicBezTo>
                  <a:pt x="1996520" y="2622481"/>
                  <a:pt x="1996520" y="2622481"/>
                  <a:pt x="1996520" y="2622481"/>
                </a:cubicBezTo>
                <a:cubicBezTo>
                  <a:pt x="1993629" y="2628271"/>
                  <a:pt x="1993629" y="2628271"/>
                  <a:pt x="1993629" y="2628271"/>
                </a:cubicBezTo>
                <a:cubicBezTo>
                  <a:pt x="1993629" y="2631165"/>
                  <a:pt x="1990739" y="2634060"/>
                  <a:pt x="1984957" y="2631165"/>
                </a:cubicBezTo>
                <a:cubicBezTo>
                  <a:pt x="1993629" y="2622481"/>
                  <a:pt x="1993629" y="2622481"/>
                  <a:pt x="1993629" y="2622481"/>
                </a:cubicBezTo>
                <a:cubicBezTo>
                  <a:pt x="1979176" y="2622481"/>
                  <a:pt x="1979176" y="2622481"/>
                  <a:pt x="1979176" y="2622481"/>
                </a:cubicBezTo>
                <a:cubicBezTo>
                  <a:pt x="1953160" y="2625376"/>
                  <a:pt x="1953160" y="2625376"/>
                  <a:pt x="1953160" y="2625376"/>
                </a:cubicBezTo>
                <a:cubicBezTo>
                  <a:pt x="1944488" y="2631165"/>
                  <a:pt x="1944488" y="2631165"/>
                  <a:pt x="1944488" y="2631165"/>
                </a:cubicBezTo>
                <a:cubicBezTo>
                  <a:pt x="1930034" y="2628271"/>
                  <a:pt x="1930034" y="2628271"/>
                  <a:pt x="1930034" y="2628271"/>
                </a:cubicBezTo>
                <a:cubicBezTo>
                  <a:pt x="1912690" y="2634060"/>
                  <a:pt x="1912690" y="2634060"/>
                  <a:pt x="1912690" y="2634060"/>
                </a:cubicBezTo>
                <a:cubicBezTo>
                  <a:pt x="1904018" y="2631165"/>
                  <a:pt x="1904018" y="2631165"/>
                  <a:pt x="1904018" y="2631165"/>
                </a:cubicBezTo>
                <a:cubicBezTo>
                  <a:pt x="1872220" y="2636954"/>
                  <a:pt x="1872220" y="2636954"/>
                  <a:pt x="1872220" y="2636954"/>
                </a:cubicBezTo>
                <a:cubicBezTo>
                  <a:pt x="1846204" y="2639849"/>
                  <a:pt x="1846204" y="2639849"/>
                  <a:pt x="1846204" y="2639849"/>
                </a:cubicBezTo>
                <a:cubicBezTo>
                  <a:pt x="1831751" y="2642743"/>
                  <a:pt x="1831751" y="2642743"/>
                  <a:pt x="1831751" y="2642743"/>
                </a:cubicBezTo>
                <a:cubicBezTo>
                  <a:pt x="1802844" y="2645638"/>
                  <a:pt x="1802844" y="2645638"/>
                  <a:pt x="1802844" y="2645638"/>
                </a:cubicBezTo>
                <a:cubicBezTo>
                  <a:pt x="1797062" y="2648532"/>
                  <a:pt x="1797062" y="2648532"/>
                  <a:pt x="1797062" y="2648532"/>
                </a:cubicBezTo>
                <a:cubicBezTo>
                  <a:pt x="1788390" y="2648532"/>
                  <a:pt x="1788390" y="2648532"/>
                  <a:pt x="1788390" y="2648532"/>
                </a:cubicBezTo>
                <a:cubicBezTo>
                  <a:pt x="1773937" y="2654322"/>
                  <a:pt x="1773937" y="2654322"/>
                  <a:pt x="1773937" y="2654322"/>
                </a:cubicBezTo>
                <a:cubicBezTo>
                  <a:pt x="1719014" y="2657216"/>
                  <a:pt x="1719014" y="2657216"/>
                  <a:pt x="1719014" y="2657216"/>
                </a:cubicBezTo>
                <a:cubicBezTo>
                  <a:pt x="1687216" y="2660111"/>
                  <a:pt x="1687216" y="2660111"/>
                  <a:pt x="1687216" y="2660111"/>
                </a:cubicBezTo>
                <a:cubicBezTo>
                  <a:pt x="1681435" y="2668794"/>
                  <a:pt x="1681435" y="2668794"/>
                  <a:pt x="1681435" y="2668794"/>
                </a:cubicBezTo>
                <a:cubicBezTo>
                  <a:pt x="1681435" y="2663005"/>
                  <a:pt x="1681435" y="2663005"/>
                  <a:pt x="1681435" y="2663005"/>
                </a:cubicBezTo>
                <a:cubicBezTo>
                  <a:pt x="1678545" y="2665900"/>
                  <a:pt x="1677099" y="2667347"/>
                  <a:pt x="1676377" y="2668071"/>
                </a:cubicBezTo>
                <a:lnTo>
                  <a:pt x="1676308" y="2668139"/>
                </a:lnTo>
                <a:lnTo>
                  <a:pt x="1669872" y="2665900"/>
                </a:lnTo>
                <a:cubicBezTo>
                  <a:pt x="1669872" y="2671689"/>
                  <a:pt x="1669872" y="2671689"/>
                  <a:pt x="1669872" y="2671689"/>
                </a:cubicBezTo>
                <a:lnTo>
                  <a:pt x="1663015" y="2669400"/>
                </a:lnTo>
                <a:lnTo>
                  <a:pt x="1664091" y="2665900"/>
                </a:lnTo>
                <a:cubicBezTo>
                  <a:pt x="1649638" y="2668794"/>
                  <a:pt x="1649638" y="2668794"/>
                  <a:pt x="1649638" y="2668794"/>
                </a:cubicBezTo>
                <a:cubicBezTo>
                  <a:pt x="1643856" y="2665900"/>
                  <a:pt x="1643856" y="2665900"/>
                  <a:pt x="1643856" y="2665900"/>
                </a:cubicBezTo>
                <a:cubicBezTo>
                  <a:pt x="1603386" y="2677478"/>
                  <a:pt x="1603386" y="2677478"/>
                  <a:pt x="1603386" y="2677478"/>
                </a:cubicBezTo>
                <a:cubicBezTo>
                  <a:pt x="1617840" y="2683267"/>
                  <a:pt x="1629403" y="2663005"/>
                  <a:pt x="1638075" y="2677478"/>
                </a:cubicBezTo>
                <a:lnTo>
                  <a:pt x="1644270" y="2676238"/>
                </a:lnTo>
                <a:lnTo>
                  <a:pt x="1631571" y="2684715"/>
                </a:lnTo>
                <a:cubicBezTo>
                  <a:pt x="1629403" y="2686162"/>
                  <a:pt x="1629403" y="2686162"/>
                  <a:pt x="1629403" y="2686162"/>
                </a:cubicBezTo>
                <a:cubicBezTo>
                  <a:pt x="1600496" y="2686162"/>
                  <a:pt x="1600496" y="2686162"/>
                  <a:pt x="1600496" y="2686162"/>
                </a:cubicBezTo>
                <a:cubicBezTo>
                  <a:pt x="1588933" y="2700635"/>
                  <a:pt x="1588933" y="2700635"/>
                  <a:pt x="1588933" y="2700635"/>
                </a:cubicBezTo>
                <a:cubicBezTo>
                  <a:pt x="1574480" y="2700635"/>
                  <a:pt x="1574480" y="2700635"/>
                  <a:pt x="1574480" y="2700635"/>
                </a:cubicBezTo>
                <a:cubicBezTo>
                  <a:pt x="1577371" y="2699188"/>
                  <a:pt x="1573757" y="2696293"/>
                  <a:pt x="1572673" y="2693760"/>
                </a:cubicBezTo>
                <a:lnTo>
                  <a:pt x="1573612" y="2691546"/>
                </a:lnTo>
                <a:lnTo>
                  <a:pt x="1586042" y="2689056"/>
                </a:lnTo>
                <a:cubicBezTo>
                  <a:pt x="1579538" y="2689056"/>
                  <a:pt x="1575925" y="2689599"/>
                  <a:pt x="1574073" y="2690458"/>
                </a:cubicBezTo>
                <a:lnTo>
                  <a:pt x="1573612" y="2691546"/>
                </a:lnTo>
                <a:lnTo>
                  <a:pt x="1573396" y="2691589"/>
                </a:lnTo>
                <a:cubicBezTo>
                  <a:pt x="1571589" y="2691951"/>
                  <a:pt x="1571589" y="2691951"/>
                  <a:pt x="1571589" y="2691951"/>
                </a:cubicBezTo>
                <a:cubicBezTo>
                  <a:pt x="1565808" y="2689056"/>
                  <a:pt x="1565808" y="2689056"/>
                  <a:pt x="1565808" y="2689056"/>
                </a:cubicBezTo>
                <a:cubicBezTo>
                  <a:pt x="1557136" y="2694846"/>
                  <a:pt x="1557136" y="2694846"/>
                  <a:pt x="1557136" y="2694846"/>
                </a:cubicBezTo>
                <a:cubicBezTo>
                  <a:pt x="1565808" y="2700635"/>
                  <a:pt x="1565808" y="2700635"/>
                  <a:pt x="1565808" y="2700635"/>
                </a:cubicBezTo>
                <a:cubicBezTo>
                  <a:pt x="1558581" y="2700635"/>
                  <a:pt x="1554968" y="2700635"/>
                  <a:pt x="1553161" y="2700635"/>
                </a:cubicBezTo>
                <a:lnTo>
                  <a:pt x="1552142" y="2700635"/>
                </a:lnTo>
                <a:lnTo>
                  <a:pt x="1553658" y="2695750"/>
                </a:lnTo>
                <a:cubicBezTo>
                  <a:pt x="1554336" y="2692494"/>
                  <a:pt x="1553342" y="2692675"/>
                  <a:pt x="1551716" y="2694122"/>
                </a:cubicBezTo>
                <a:lnTo>
                  <a:pt x="1550770" y="2695106"/>
                </a:lnTo>
                <a:lnTo>
                  <a:pt x="1545573" y="2694846"/>
                </a:lnTo>
                <a:cubicBezTo>
                  <a:pt x="1542682" y="2700635"/>
                  <a:pt x="1542682" y="2700635"/>
                  <a:pt x="1542682" y="2700635"/>
                </a:cubicBezTo>
                <a:cubicBezTo>
                  <a:pt x="1542682" y="2702806"/>
                  <a:pt x="1544127" y="2701901"/>
                  <a:pt x="1545979" y="2700092"/>
                </a:cubicBezTo>
                <a:lnTo>
                  <a:pt x="1550770" y="2695106"/>
                </a:lnTo>
                <a:lnTo>
                  <a:pt x="1552800" y="2695208"/>
                </a:lnTo>
                <a:cubicBezTo>
                  <a:pt x="1552800" y="2696293"/>
                  <a:pt x="1551354" y="2697740"/>
                  <a:pt x="1551354" y="2697740"/>
                </a:cubicBezTo>
                <a:cubicBezTo>
                  <a:pt x="1551354" y="2697740"/>
                  <a:pt x="1551354" y="2697740"/>
                  <a:pt x="1551354" y="2700635"/>
                </a:cubicBezTo>
                <a:lnTo>
                  <a:pt x="1552142" y="2700635"/>
                </a:lnTo>
                <a:lnTo>
                  <a:pt x="1551259" y="2703484"/>
                </a:lnTo>
                <a:cubicBezTo>
                  <a:pt x="1549954" y="2707102"/>
                  <a:pt x="1548102" y="2711851"/>
                  <a:pt x="1545573" y="2718002"/>
                </a:cubicBezTo>
                <a:cubicBezTo>
                  <a:pt x="1542682" y="2718002"/>
                  <a:pt x="1542682" y="2718002"/>
                  <a:pt x="1542682" y="2718002"/>
                </a:cubicBezTo>
                <a:cubicBezTo>
                  <a:pt x="1545573" y="2712213"/>
                  <a:pt x="1545573" y="2712213"/>
                  <a:pt x="1545573" y="2712213"/>
                </a:cubicBezTo>
                <a:cubicBezTo>
                  <a:pt x="1545573" y="2706424"/>
                  <a:pt x="1545573" y="2706424"/>
                  <a:pt x="1545573" y="2706424"/>
                </a:cubicBezTo>
                <a:cubicBezTo>
                  <a:pt x="1531119" y="2703529"/>
                  <a:pt x="1531119" y="2703529"/>
                  <a:pt x="1531119" y="2703529"/>
                </a:cubicBezTo>
                <a:cubicBezTo>
                  <a:pt x="1534010" y="2703529"/>
                  <a:pt x="1534010" y="2703529"/>
                  <a:pt x="1534010" y="2703529"/>
                </a:cubicBezTo>
                <a:cubicBezTo>
                  <a:pt x="1531119" y="2700635"/>
                  <a:pt x="1531119" y="2700635"/>
                  <a:pt x="1531119" y="2700635"/>
                </a:cubicBezTo>
                <a:cubicBezTo>
                  <a:pt x="1519557" y="2703529"/>
                  <a:pt x="1519557" y="2703529"/>
                  <a:pt x="1519557" y="2703529"/>
                </a:cubicBezTo>
                <a:cubicBezTo>
                  <a:pt x="1516666" y="2706424"/>
                  <a:pt x="1516666" y="2706424"/>
                  <a:pt x="1516666" y="2706424"/>
                </a:cubicBezTo>
                <a:cubicBezTo>
                  <a:pt x="1505103" y="2703530"/>
                  <a:pt x="1499322" y="2702082"/>
                  <a:pt x="1496431" y="2701359"/>
                </a:cubicBezTo>
                <a:lnTo>
                  <a:pt x="1493903" y="2700726"/>
                </a:lnTo>
                <a:lnTo>
                  <a:pt x="1490650" y="2697740"/>
                </a:lnTo>
                <a:cubicBezTo>
                  <a:pt x="1510885" y="2691951"/>
                  <a:pt x="1510885" y="2691951"/>
                  <a:pt x="1510885" y="2691951"/>
                </a:cubicBezTo>
                <a:lnTo>
                  <a:pt x="1516212" y="2688009"/>
                </a:lnTo>
                <a:lnTo>
                  <a:pt x="1525474" y="2693353"/>
                </a:lnTo>
                <a:cubicBezTo>
                  <a:pt x="1528319" y="2694031"/>
                  <a:pt x="1528771" y="2692494"/>
                  <a:pt x="1528590" y="2690142"/>
                </a:cubicBezTo>
                <a:lnTo>
                  <a:pt x="1528500" y="2689056"/>
                </a:lnTo>
                <a:lnTo>
                  <a:pt x="1534010" y="2689056"/>
                </a:lnTo>
                <a:cubicBezTo>
                  <a:pt x="1528229" y="2683267"/>
                  <a:pt x="1536901" y="2689056"/>
                  <a:pt x="1536901" y="2680373"/>
                </a:cubicBezTo>
                <a:cubicBezTo>
                  <a:pt x="1542682" y="2674584"/>
                  <a:pt x="1542682" y="2674584"/>
                  <a:pt x="1542682" y="2674584"/>
                </a:cubicBezTo>
                <a:cubicBezTo>
                  <a:pt x="1525338" y="2674584"/>
                  <a:pt x="1525338" y="2674584"/>
                  <a:pt x="1525338" y="2674584"/>
                </a:cubicBezTo>
                <a:cubicBezTo>
                  <a:pt x="1519557" y="2677478"/>
                  <a:pt x="1519557" y="2677478"/>
                  <a:pt x="1519557" y="2677478"/>
                </a:cubicBezTo>
                <a:cubicBezTo>
                  <a:pt x="1528229" y="2677478"/>
                  <a:pt x="1496431" y="2694846"/>
                  <a:pt x="1534010" y="2677478"/>
                </a:cubicBezTo>
                <a:cubicBezTo>
                  <a:pt x="1529674" y="2677478"/>
                  <a:pt x="1528229" y="2679468"/>
                  <a:pt x="1527913" y="2682046"/>
                </a:cubicBezTo>
                <a:lnTo>
                  <a:pt x="1528500" y="2689056"/>
                </a:lnTo>
                <a:lnTo>
                  <a:pt x="1528229" y="2689056"/>
                </a:lnTo>
                <a:cubicBezTo>
                  <a:pt x="1531119" y="2680373"/>
                  <a:pt x="1525338" y="2686162"/>
                  <a:pt x="1525338" y="2686162"/>
                </a:cubicBezTo>
                <a:cubicBezTo>
                  <a:pt x="1523893" y="2683268"/>
                  <a:pt x="1521725" y="2683991"/>
                  <a:pt x="1519196" y="2685800"/>
                </a:cubicBezTo>
                <a:lnTo>
                  <a:pt x="1516212" y="2688009"/>
                </a:lnTo>
                <a:lnTo>
                  <a:pt x="1507994" y="2683267"/>
                </a:lnTo>
                <a:cubicBezTo>
                  <a:pt x="1505103" y="2680373"/>
                  <a:pt x="1505103" y="2680373"/>
                  <a:pt x="1505103" y="2680373"/>
                </a:cubicBezTo>
                <a:cubicBezTo>
                  <a:pt x="1502213" y="2683267"/>
                  <a:pt x="1502213" y="2683267"/>
                  <a:pt x="1502213" y="2683267"/>
                </a:cubicBezTo>
                <a:cubicBezTo>
                  <a:pt x="1499322" y="2683267"/>
                  <a:pt x="1490650" y="2706424"/>
                  <a:pt x="1484868" y="2683267"/>
                </a:cubicBezTo>
                <a:cubicBezTo>
                  <a:pt x="1481978" y="2683267"/>
                  <a:pt x="1481978" y="2683267"/>
                  <a:pt x="1481978" y="2683267"/>
                </a:cubicBezTo>
                <a:cubicBezTo>
                  <a:pt x="1481978" y="2689056"/>
                  <a:pt x="1481978" y="2689056"/>
                  <a:pt x="1481978" y="2689056"/>
                </a:cubicBezTo>
                <a:cubicBezTo>
                  <a:pt x="1487759" y="2691951"/>
                  <a:pt x="1487759" y="2691951"/>
                  <a:pt x="1487759" y="2691951"/>
                </a:cubicBezTo>
                <a:cubicBezTo>
                  <a:pt x="1479087" y="2694846"/>
                  <a:pt x="1479087" y="2694846"/>
                  <a:pt x="1479087" y="2694846"/>
                </a:cubicBezTo>
                <a:cubicBezTo>
                  <a:pt x="1476196" y="2686162"/>
                  <a:pt x="1476196" y="2686162"/>
                  <a:pt x="1476196" y="2686162"/>
                </a:cubicBezTo>
                <a:cubicBezTo>
                  <a:pt x="1464634" y="2686162"/>
                  <a:pt x="1464634" y="2686162"/>
                  <a:pt x="1464634" y="2686162"/>
                </a:cubicBezTo>
                <a:cubicBezTo>
                  <a:pt x="1473306" y="2683267"/>
                  <a:pt x="1473306" y="2683267"/>
                  <a:pt x="1473306" y="2683267"/>
                </a:cubicBezTo>
                <a:cubicBezTo>
                  <a:pt x="1470415" y="2677478"/>
                  <a:pt x="1470415" y="2677478"/>
                  <a:pt x="1470415" y="2677478"/>
                </a:cubicBezTo>
                <a:cubicBezTo>
                  <a:pt x="1473306" y="2665900"/>
                  <a:pt x="1473306" y="2665900"/>
                  <a:pt x="1473306" y="2665900"/>
                </a:cubicBezTo>
                <a:cubicBezTo>
                  <a:pt x="1487759" y="2665900"/>
                  <a:pt x="1487759" y="2665900"/>
                  <a:pt x="1487759" y="2665900"/>
                </a:cubicBezTo>
                <a:cubicBezTo>
                  <a:pt x="1493540" y="2663005"/>
                  <a:pt x="1493540" y="2663005"/>
                  <a:pt x="1493540" y="2663005"/>
                </a:cubicBezTo>
                <a:cubicBezTo>
                  <a:pt x="1502213" y="2663005"/>
                  <a:pt x="1502213" y="2663005"/>
                  <a:pt x="1502213" y="2663005"/>
                </a:cubicBezTo>
                <a:cubicBezTo>
                  <a:pt x="1516666" y="2660111"/>
                  <a:pt x="1516666" y="2660111"/>
                  <a:pt x="1516666" y="2660111"/>
                </a:cubicBezTo>
                <a:cubicBezTo>
                  <a:pt x="1516666" y="2657216"/>
                  <a:pt x="1516666" y="2657216"/>
                  <a:pt x="1516666" y="2657216"/>
                </a:cubicBezTo>
                <a:cubicBezTo>
                  <a:pt x="1516666" y="2655045"/>
                  <a:pt x="1519918" y="2649618"/>
                  <a:pt x="1523983" y="2653146"/>
                </a:cubicBezTo>
                <a:lnTo>
                  <a:pt x="1526395" y="2657103"/>
                </a:lnTo>
                <a:lnTo>
                  <a:pt x="1525700" y="2658619"/>
                </a:lnTo>
                <a:lnTo>
                  <a:pt x="1526667" y="2659189"/>
                </a:lnTo>
                <a:lnTo>
                  <a:pt x="1525439" y="2661984"/>
                </a:lnTo>
                <a:lnTo>
                  <a:pt x="1502213" y="2671689"/>
                </a:lnTo>
                <a:cubicBezTo>
                  <a:pt x="1487759" y="2677478"/>
                  <a:pt x="1487759" y="2677478"/>
                  <a:pt x="1487759" y="2677478"/>
                </a:cubicBezTo>
                <a:cubicBezTo>
                  <a:pt x="1493540" y="2680373"/>
                  <a:pt x="1493540" y="2680373"/>
                  <a:pt x="1493540" y="2680373"/>
                </a:cubicBezTo>
                <a:cubicBezTo>
                  <a:pt x="1516666" y="2677478"/>
                  <a:pt x="1516666" y="2677478"/>
                  <a:pt x="1516666" y="2677478"/>
                </a:cubicBezTo>
                <a:cubicBezTo>
                  <a:pt x="1519557" y="2671689"/>
                  <a:pt x="1519557" y="2671689"/>
                  <a:pt x="1519557" y="2671689"/>
                </a:cubicBezTo>
                <a:cubicBezTo>
                  <a:pt x="1534010" y="2668794"/>
                  <a:pt x="1534010" y="2668794"/>
                  <a:pt x="1534010" y="2668794"/>
                </a:cubicBezTo>
                <a:cubicBezTo>
                  <a:pt x="1531119" y="2663005"/>
                  <a:pt x="1531119" y="2663005"/>
                  <a:pt x="1531119" y="2663005"/>
                </a:cubicBezTo>
                <a:cubicBezTo>
                  <a:pt x="1542682" y="2663005"/>
                  <a:pt x="1542682" y="2663005"/>
                  <a:pt x="1542682" y="2663005"/>
                </a:cubicBezTo>
                <a:cubicBezTo>
                  <a:pt x="1542682" y="2668794"/>
                  <a:pt x="1542682" y="2668794"/>
                  <a:pt x="1542682" y="2668794"/>
                </a:cubicBezTo>
                <a:cubicBezTo>
                  <a:pt x="1551354" y="2668794"/>
                  <a:pt x="1551354" y="2668794"/>
                  <a:pt x="1551354" y="2668794"/>
                </a:cubicBezTo>
                <a:cubicBezTo>
                  <a:pt x="1554245" y="2663005"/>
                  <a:pt x="1554245" y="2663005"/>
                  <a:pt x="1554245" y="2663005"/>
                </a:cubicBezTo>
                <a:cubicBezTo>
                  <a:pt x="1591824" y="2657216"/>
                  <a:pt x="1591824" y="2657216"/>
                  <a:pt x="1591824" y="2657216"/>
                </a:cubicBezTo>
                <a:cubicBezTo>
                  <a:pt x="1588933" y="2651427"/>
                  <a:pt x="1588933" y="2651427"/>
                  <a:pt x="1588933" y="2651427"/>
                </a:cubicBezTo>
                <a:lnTo>
                  <a:pt x="1580261" y="2651427"/>
                </a:lnTo>
                <a:lnTo>
                  <a:pt x="1578815" y="2651427"/>
                </a:lnTo>
                <a:cubicBezTo>
                  <a:pt x="1577370" y="2651427"/>
                  <a:pt x="1577370" y="2651427"/>
                  <a:pt x="1577370" y="2651427"/>
                </a:cubicBezTo>
                <a:lnTo>
                  <a:pt x="1570143" y="2651427"/>
                </a:lnTo>
                <a:cubicBezTo>
                  <a:pt x="1568698" y="2651427"/>
                  <a:pt x="1568698" y="2651427"/>
                  <a:pt x="1568698" y="2651427"/>
                </a:cubicBezTo>
                <a:cubicBezTo>
                  <a:pt x="1562917" y="2645638"/>
                  <a:pt x="1562917" y="2645638"/>
                  <a:pt x="1562917" y="2645638"/>
                </a:cubicBezTo>
                <a:cubicBezTo>
                  <a:pt x="1545573" y="2651427"/>
                  <a:pt x="1545573" y="2651427"/>
                  <a:pt x="1545573" y="2651427"/>
                </a:cubicBezTo>
                <a:cubicBezTo>
                  <a:pt x="1542682" y="2648532"/>
                  <a:pt x="1542682" y="2648532"/>
                  <a:pt x="1542682" y="2648532"/>
                </a:cubicBezTo>
                <a:cubicBezTo>
                  <a:pt x="1531119" y="2654322"/>
                  <a:pt x="1531119" y="2654322"/>
                  <a:pt x="1531119" y="2654322"/>
                </a:cubicBezTo>
                <a:cubicBezTo>
                  <a:pt x="1522447" y="2648532"/>
                  <a:pt x="1522447" y="2648532"/>
                  <a:pt x="1522447" y="2648532"/>
                </a:cubicBezTo>
                <a:cubicBezTo>
                  <a:pt x="1525338" y="2639849"/>
                  <a:pt x="1525338" y="2639849"/>
                  <a:pt x="1525338" y="2639849"/>
                </a:cubicBezTo>
                <a:cubicBezTo>
                  <a:pt x="1545573" y="2642743"/>
                  <a:pt x="1545573" y="2642743"/>
                  <a:pt x="1545573" y="2642743"/>
                </a:cubicBezTo>
                <a:cubicBezTo>
                  <a:pt x="1545573" y="2636954"/>
                  <a:pt x="1545573" y="2636954"/>
                  <a:pt x="1545573" y="2636954"/>
                </a:cubicBezTo>
                <a:cubicBezTo>
                  <a:pt x="1560026" y="2634060"/>
                  <a:pt x="1560026" y="2634060"/>
                  <a:pt x="1560026" y="2634060"/>
                </a:cubicBezTo>
                <a:cubicBezTo>
                  <a:pt x="1562917" y="2634060"/>
                  <a:pt x="1545573" y="2634060"/>
                  <a:pt x="1568698" y="2642743"/>
                </a:cubicBezTo>
                <a:cubicBezTo>
                  <a:pt x="1583152" y="2634060"/>
                  <a:pt x="1583152" y="2634060"/>
                  <a:pt x="1583152" y="2634060"/>
                </a:cubicBezTo>
                <a:cubicBezTo>
                  <a:pt x="1594714" y="2636954"/>
                  <a:pt x="1594714" y="2636954"/>
                  <a:pt x="1594714" y="2636954"/>
                </a:cubicBezTo>
                <a:cubicBezTo>
                  <a:pt x="1606277" y="2631165"/>
                  <a:pt x="1606277" y="2631165"/>
                  <a:pt x="1606277" y="2631165"/>
                </a:cubicBezTo>
                <a:lnTo>
                  <a:pt x="1618805" y="2629597"/>
                </a:lnTo>
                <a:lnTo>
                  <a:pt x="1616394" y="2630442"/>
                </a:lnTo>
                <a:cubicBezTo>
                  <a:pt x="1608806" y="2632974"/>
                  <a:pt x="1607000" y="2633879"/>
                  <a:pt x="1621905" y="2630894"/>
                </a:cubicBezTo>
                <a:lnTo>
                  <a:pt x="1641367" y="2626773"/>
                </a:lnTo>
                <a:lnTo>
                  <a:pt x="1646386" y="2626145"/>
                </a:lnTo>
                <a:cubicBezTo>
                  <a:pt x="1675654" y="2622481"/>
                  <a:pt x="1675654" y="2622481"/>
                  <a:pt x="1675654" y="2622481"/>
                </a:cubicBezTo>
                <a:cubicBezTo>
                  <a:pt x="1687216" y="2622481"/>
                  <a:pt x="1687216" y="2622481"/>
                  <a:pt x="1687216" y="2622481"/>
                </a:cubicBezTo>
                <a:cubicBezTo>
                  <a:pt x="1698779" y="2616692"/>
                  <a:pt x="1698779" y="2616692"/>
                  <a:pt x="1698779" y="2616692"/>
                </a:cubicBezTo>
                <a:lnTo>
                  <a:pt x="1685683" y="2617197"/>
                </a:lnTo>
                <a:lnTo>
                  <a:pt x="1727686" y="2608009"/>
                </a:lnTo>
                <a:cubicBezTo>
                  <a:pt x="1750812" y="2596430"/>
                  <a:pt x="1750812" y="2596430"/>
                  <a:pt x="1750812" y="2596430"/>
                </a:cubicBezTo>
                <a:cubicBezTo>
                  <a:pt x="1771046" y="2593536"/>
                  <a:pt x="1771046" y="2593536"/>
                  <a:pt x="1771046" y="2593536"/>
                </a:cubicBezTo>
                <a:cubicBezTo>
                  <a:pt x="1771046" y="2587747"/>
                  <a:pt x="1771046" y="2587747"/>
                  <a:pt x="1771046" y="2587747"/>
                </a:cubicBezTo>
                <a:cubicBezTo>
                  <a:pt x="1773937" y="2587747"/>
                  <a:pt x="1773937" y="2587747"/>
                  <a:pt x="1773937" y="2587747"/>
                </a:cubicBezTo>
                <a:cubicBezTo>
                  <a:pt x="1773937" y="2590641"/>
                  <a:pt x="1771046" y="2590641"/>
                  <a:pt x="1773937" y="2590641"/>
                </a:cubicBezTo>
                <a:lnTo>
                  <a:pt x="1777014" y="2593723"/>
                </a:lnTo>
                <a:lnTo>
                  <a:pt x="1776105" y="2595164"/>
                </a:lnTo>
                <a:cubicBezTo>
                  <a:pt x="1775202" y="2596611"/>
                  <a:pt x="1775382" y="2596430"/>
                  <a:pt x="1776105" y="2595707"/>
                </a:cubicBezTo>
                <a:lnTo>
                  <a:pt x="1777682" y="2594391"/>
                </a:lnTo>
                <a:lnTo>
                  <a:pt x="1778995" y="2595707"/>
                </a:lnTo>
                <a:cubicBezTo>
                  <a:pt x="1779718" y="2596430"/>
                  <a:pt x="1779718" y="2596430"/>
                  <a:pt x="1779718" y="2596430"/>
                </a:cubicBezTo>
                <a:cubicBezTo>
                  <a:pt x="1782609" y="2593536"/>
                  <a:pt x="1782609" y="2593536"/>
                  <a:pt x="1782609" y="2593536"/>
                </a:cubicBezTo>
                <a:cubicBezTo>
                  <a:pt x="1781886" y="2592088"/>
                  <a:pt x="1780622" y="2592269"/>
                  <a:pt x="1779357" y="2592993"/>
                </a:cubicBezTo>
                <a:lnTo>
                  <a:pt x="1777682" y="2594391"/>
                </a:lnTo>
                <a:lnTo>
                  <a:pt x="1777014" y="2593723"/>
                </a:lnTo>
                <a:lnTo>
                  <a:pt x="1782609" y="2584852"/>
                </a:lnTo>
                <a:cubicBezTo>
                  <a:pt x="1794172" y="2576168"/>
                  <a:pt x="1794172" y="2576168"/>
                  <a:pt x="1794172" y="2576168"/>
                </a:cubicBezTo>
                <a:cubicBezTo>
                  <a:pt x="1820188" y="2570379"/>
                  <a:pt x="1820188" y="2570379"/>
                  <a:pt x="1820188" y="2570379"/>
                </a:cubicBezTo>
                <a:cubicBezTo>
                  <a:pt x="1840423" y="2567485"/>
                  <a:pt x="1840423" y="2567485"/>
                  <a:pt x="1840423" y="2567485"/>
                </a:cubicBezTo>
                <a:cubicBezTo>
                  <a:pt x="1843314" y="2564590"/>
                  <a:pt x="1843314" y="2564590"/>
                  <a:pt x="1843314" y="2564590"/>
                </a:cubicBezTo>
                <a:cubicBezTo>
                  <a:pt x="1814407" y="2561695"/>
                  <a:pt x="1814407" y="2561695"/>
                  <a:pt x="1814407" y="2561695"/>
                </a:cubicBezTo>
                <a:cubicBezTo>
                  <a:pt x="1823079" y="2555906"/>
                  <a:pt x="1823079" y="2555906"/>
                  <a:pt x="1823079" y="2555906"/>
                </a:cubicBezTo>
                <a:cubicBezTo>
                  <a:pt x="1811516" y="2550117"/>
                  <a:pt x="1811516" y="2550117"/>
                  <a:pt x="1811516" y="2550117"/>
                </a:cubicBezTo>
                <a:cubicBezTo>
                  <a:pt x="1797062" y="2558801"/>
                  <a:pt x="1797062" y="2558801"/>
                  <a:pt x="1797062" y="2558801"/>
                </a:cubicBezTo>
                <a:cubicBezTo>
                  <a:pt x="1799953" y="2558801"/>
                  <a:pt x="1805735" y="2555906"/>
                  <a:pt x="1808625" y="2561695"/>
                </a:cubicBezTo>
                <a:lnTo>
                  <a:pt x="1799546" y="2568514"/>
                </a:lnTo>
                <a:lnTo>
                  <a:pt x="1782609" y="2570379"/>
                </a:lnTo>
                <a:lnTo>
                  <a:pt x="1784777" y="2568208"/>
                </a:lnTo>
                <a:cubicBezTo>
                  <a:pt x="1785500" y="2567485"/>
                  <a:pt x="1785500" y="2567485"/>
                  <a:pt x="1785500" y="2567485"/>
                </a:cubicBezTo>
                <a:cubicBezTo>
                  <a:pt x="1788390" y="2570379"/>
                  <a:pt x="1794172" y="2570379"/>
                  <a:pt x="1797062" y="2567485"/>
                </a:cubicBezTo>
                <a:cubicBezTo>
                  <a:pt x="1794172" y="2561696"/>
                  <a:pt x="1792726" y="2558801"/>
                  <a:pt x="1792004" y="2557354"/>
                </a:cubicBezTo>
                <a:lnTo>
                  <a:pt x="1791772" y="2556890"/>
                </a:lnTo>
                <a:lnTo>
                  <a:pt x="1794533" y="2556314"/>
                </a:lnTo>
                <a:cubicBezTo>
                  <a:pt x="1799953" y="2555364"/>
                  <a:pt x="1789113" y="2558078"/>
                  <a:pt x="1791281" y="2555906"/>
                </a:cubicBezTo>
                <a:lnTo>
                  <a:pt x="1791772" y="2556890"/>
                </a:lnTo>
                <a:lnTo>
                  <a:pt x="1782609" y="2558801"/>
                </a:lnTo>
                <a:cubicBezTo>
                  <a:pt x="1782609" y="2561695"/>
                  <a:pt x="1782609" y="2561695"/>
                  <a:pt x="1782609" y="2561695"/>
                </a:cubicBezTo>
                <a:cubicBezTo>
                  <a:pt x="1773937" y="2553012"/>
                  <a:pt x="1773937" y="2553012"/>
                  <a:pt x="1773937" y="2553012"/>
                </a:cubicBezTo>
                <a:cubicBezTo>
                  <a:pt x="1785500" y="2553012"/>
                  <a:pt x="1794172" y="2547223"/>
                  <a:pt x="1805735" y="2544328"/>
                </a:cubicBezTo>
                <a:cubicBezTo>
                  <a:pt x="1814407" y="2547223"/>
                  <a:pt x="1814407" y="2547223"/>
                  <a:pt x="1814407" y="2547223"/>
                </a:cubicBezTo>
                <a:cubicBezTo>
                  <a:pt x="1823079" y="2544328"/>
                  <a:pt x="1831751" y="2544328"/>
                  <a:pt x="1837532" y="2547223"/>
                </a:cubicBezTo>
                <a:cubicBezTo>
                  <a:pt x="1843314" y="2538539"/>
                  <a:pt x="1843314" y="2538539"/>
                  <a:pt x="1843314" y="2538539"/>
                </a:cubicBezTo>
                <a:cubicBezTo>
                  <a:pt x="1846204" y="2535644"/>
                  <a:pt x="1846204" y="2535644"/>
                  <a:pt x="1846204" y="2535644"/>
                </a:cubicBezTo>
                <a:cubicBezTo>
                  <a:pt x="1851986" y="2541433"/>
                  <a:pt x="1851986" y="2541433"/>
                  <a:pt x="1851986" y="2541433"/>
                </a:cubicBezTo>
                <a:cubicBezTo>
                  <a:pt x="1863548" y="2538539"/>
                  <a:pt x="1863548" y="2538539"/>
                  <a:pt x="1863548" y="2538539"/>
                </a:cubicBezTo>
                <a:cubicBezTo>
                  <a:pt x="1872220" y="2547223"/>
                  <a:pt x="1872220" y="2547223"/>
                  <a:pt x="1872220" y="2547223"/>
                </a:cubicBezTo>
                <a:cubicBezTo>
                  <a:pt x="1878002" y="2544328"/>
                  <a:pt x="1878002" y="2544328"/>
                  <a:pt x="1878002" y="2544328"/>
                </a:cubicBezTo>
                <a:cubicBezTo>
                  <a:pt x="1875111" y="2538539"/>
                  <a:pt x="1875111" y="2538539"/>
                  <a:pt x="1875111" y="2538539"/>
                </a:cubicBezTo>
                <a:cubicBezTo>
                  <a:pt x="1892455" y="2526961"/>
                  <a:pt x="1892455" y="2526961"/>
                  <a:pt x="1892455" y="2526961"/>
                </a:cubicBezTo>
                <a:cubicBezTo>
                  <a:pt x="1863548" y="2526961"/>
                  <a:pt x="1863548" y="2526961"/>
                  <a:pt x="1863548" y="2526961"/>
                </a:cubicBezTo>
                <a:cubicBezTo>
                  <a:pt x="1849095" y="2532750"/>
                  <a:pt x="1849095" y="2532750"/>
                  <a:pt x="1849095" y="2532750"/>
                </a:cubicBezTo>
                <a:cubicBezTo>
                  <a:pt x="1846204" y="2532750"/>
                  <a:pt x="1846204" y="2532750"/>
                  <a:pt x="1846204" y="2532750"/>
                </a:cubicBezTo>
                <a:cubicBezTo>
                  <a:pt x="1846204" y="2526961"/>
                  <a:pt x="1846204" y="2526961"/>
                  <a:pt x="1846204" y="2526961"/>
                </a:cubicBezTo>
                <a:cubicBezTo>
                  <a:pt x="1828860" y="2521171"/>
                  <a:pt x="1828860" y="2521171"/>
                  <a:pt x="1828860" y="2521171"/>
                </a:cubicBezTo>
                <a:cubicBezTo>
                  <a:pt x="1799953" y="2526961"/>
                  <a:pt x="1799953" y="2526961"/>
                  <a:pt x="1799953" y="2526961"/>
                </a:cubicBezTo>
                <a:cubicBezTo>
                  <a:pt x="1797062" y="2532750"/>
                  <a:pt x="1797062" y="2532750"/>
                  <a:pt x="1797062" y="2532750"/>
                </a:cubicBezTo>
                <a:cubicBezTo>
                  <a:pt x="1808625" y="2532750"/>
                  <a:pt x="1808625" y="2532750"/>
                  <a:pt x="1808625" y="2532750"/>
                </a:cubicBezTo>
                <a:lnTo>
                  <a:pt x="1805224" y="2534112"/>
                </a:lnTo>
                <a:lnTo>
                  <a:pt x="1793816" y="2536323"/>
                </a:lnTo>
                <a:cubicBezTo>
                  <a:pt x="1787397" y="2537589"/>
                  <a:pt x="1778996" y="2539262"/>
                  <a:pt x="1768156" y="2541433"/>
                </a:cubicBezTo>
                <a:cubicBezTo>
                  <a:pt x="1762374" y="2538539"/>
                  <a:pt x="1762374" y="2538539"/>
                  <a:pt x="1762374" y="2538539"/>
                </a:cubicBezTo>
                <a:cubicBezTo>
                  <a:pt x="1756593" y="2541433"/>
                  <a:pt x="1756593" y="2541433"/>
                  <a:pt x="1756593" y="2541433"/>
                </a:cubicBezTo>
                <a:cubicBezTo>
                  <a:pt x="1719014" y="2547223"/>
                  <a:pt x="1719014" y="2547223"/>
                  <a:pt x="1719014" y="2547223"/>
                </a:cubicBezTo>
                <a:cubicBezTo>
                  <a:pt x="1716123" y="2544328"/>
                  <a:pt x="1716123" y="2544328"/>
                  <a:pt x="1716123" y="2544328"/>
                </a:cubicBezTo>
                <a:cubicBezTo>
                  <a:pt x="1701670" y="2553012"/>
                  <a:pt x="1701670" y="2553012"/>
                  <a:pt x="1701670" y="2553012"/>
                </a:cubicBezTo>
                <a:cubicBezTo>
                  <a:pt x="1695888" y="2550117"/>
                  <a:pt x="1695888" y="2550117"/>
                  <a:pt x="1695888" y="2550117"/>
                </a:cubicBezTo>
                <a:cubicBezTo>
                  <a:pt x="1640965" y="2558801"/>
                  <a:pt x="1640965" y="2558801"/>
                  <a:pt x="1640965" y="2558801"/>
                </a:cubicBezTo>
                <a:cubicBezTo>
                  <a:pt x="1638075" y="2564590"/>
                  <a:pt x="1638075" y="2564590"/>
                  <a:pt x="1638075" y="2564590"/>
                </a:cubicBezTo>
                <a:cubicBezTo>
                  <a:pt x="1638075" y="2567485"/>
                  <a:pt x="1643856" y="2555906"/>
                  <a:pt x="1640965" y="2570379"/>
                </a:cubicBezTo>
                <a:cubicBezTo>
                  <a:pt x="1646747" y="2564590"/>
                  <a:pt x="1646747" y="2564590"/>
                  <a:pt x="1646747" y="2564590"/>
                </a:cubicBezTo>
                <a:cubicBezTo>
                  <a:pt x="1666982" y="2567485"/>
                  <a:pt x="1658310" y="2553012"/>
                  <a:pt x="1681435" y="2567485"/>
                </a:cubicBezTo>
                <a:cubicBezTo>
                  <a:pt x="1681435" y="2570379"/>
                  <a:pt x="1681435" y="2570379"/>
                  <a:pt x="1681435" y="2570379"/>
                </a:cubicBezTo>
                <a:cubicBezTo>
                  <a:pt x="1669872" y="2567485"/>
                  <a:pt x="1669872" y="2567485"/>
                  <a:pt x="1669872" y="2567485"/>
                </a:cubicBezTo>
                <a:cubicBezTo>
                  <a:pt x="1661200" y="2579063"/>
                  <a:pt x="1661200" y="2579063"/>
                  <a:pt x="1661200" y="2579063"/>
                </a:cubicBezTo>
                <a:cubicBezTo>
                  <a:pt x="1666982" y="2581957"/>
                  <a:pt x="1666982" y="2581957"/>
                  <a:pt x="1666982" y="2581957"/>
                </a:cubicBezTo>
                <a:cubicBezTo>
                  <a:pt x="1649638" y="2579063"/>
                  <a:pt x="1649638" y="2579063"/>
                  <a:pt x="1649638" y="2579063"/>
                </a:cubicBezTo>
                <a:cubicBezTo>
                  <a:pt x="1640965" y="2579063"/>
                  <a:pt x="1640965" y="2579063"/>
                  <a:pt x="1640965" y="2579063"/>
                </a:cubicBezTo>
                <a:cubicBezTo>
                  <a:pt x="1635184" y="2564590"/>
                  <a:pt x="1635184" y="2564590"/>
                  <a:pt x="1635184" y="2564590"/>
                </a:cubicBezTo>
                <a:cubicBezTo>
                  <a:pt x="1632293" y="2564590"/>
                  <a:pt x="1626512" y="2558801"/>
                  <a:pt x="1623621" y="2570379"/>
                </a:cubicBezTo>
                <a:cubicBezTo>
                  <a:pt x="1629403" y="2576168"/>
                  <a:pt x="1629403" y="2576168"/>
                  <a:pt x="1629403" y="2576168"/>
                </a:cubicBezTo>
                <a:cubicBezTo>
                  <a:pt x="1612058" y="2579063"/>
                  <a:pt x="1612058" y="2579063"/>
                  <a:pt x="1612058" y="2579063"/>
                </a:cubicBezTo>
                <a:cubicBezTo>
                  <a:pt x="1603386" y="2590641"/>
                  <a:pt x="1603386" y="2590641"/>
                  <a:pt x="1603386" y="2590641"/>
                </a:cubicBezTo>
                <a:cubicBezTo>
                  <a:pt x="1597605" y="2587747"/>
                  <a:pt x="1597605" y="2587747"/>
                  <a:pt x="1597605" y="2587747"/>
                </a:cubicBezTo>
                <a:cubicBezTo>
                  <a:pt x="1591824" y="2593536"/>
                  <a:pt x="1591824" y="2593536"/>
                  <a:pt x="1591824" y="2593536"/>
                </a:cubicBezTo>
                <a:cubicBezTo>
                  <a:pt x="1588933" y="2584852"/>
                  <a:pt x="1588933" y="2584852"/>
                  <a:pt x="1588933" y="2584852"/>
                </a:cubicBezTo>
                <a:cubicBezTo>
                  <a:pt x="1586042" y="2581957"/>
                  <a:pt x="1580261" y="2593536"/>
                  <a:pt x="1580261" y="2581957"/>
                </a:cubicBezTo>
                <a:cubicBezTo>
                  <a:pt x="1568698" y="2587747"/>
                  <a:pt x="1568698" y="2587747"/>
                  <a:pt x="1568698" y="2587747"/>
                </a:cubicBezTo>
                <a:cubicBezTo>
                  <a:pt x="1568698" y="2602219"/>
                  <a:pt x="1557136" y="2576168"/>
                  <a:pt x="1560026" y="2599325"/>
                </a:cubicBezTo>
                <a:cubicBezTo>
                  <a:pt x="1551354" y="2590641"/>
                  <a:pt x="1551354" y="2590641"/>
                  <a:pt x="1551354" y="2590641"/>
                </a:cubicBezTo>
                <a:cubicBezTo>
                  <a:pt x="1545573" y="2593536"/>
                  <a:pt x="1545573" y="2593536"/>
                  <a:pt x="1545573" y="2593536"/>
                </a:cubicBezTo>
                <a:lnTo>
                  <a:pt x="1544376" y="2595895"/>
                </a:lnTo>
                <a:lnTo>
                  <a:pt x="1541101" y="2594757"/>
                </a:lnTo>
                <a:cubicBezTo>
                  <a:pt x="1537217" y="2593943"/>
                  <a:pt x="1541462" y="2596566"/>
                  <a:pt x="1544082" y="2596475"/>
                </a:cubicBezTo>
                <a:lnTo>
                  <a:pt x="1544376" y="2595895"/>
                </a:lnTo>
                <a:lnTo>
                  <a:pt x="1554245" y="2599325"/>
                </a:lnTo>
                <a:cubicBezTo>
                  <a:pt x="1539791" y="2599325"/>
                  <a:pt x="1539791" y="2599325"/>
                  <a:pt x="1539791" y="2599325"/>
                </a:cubicBezTo>
                <a:cubicBezTo>
                  <a:pt x="1539791" y="2593536"/>
                  <a:pt x="1539791" y="2593536"/>
                  <a:pt x="1539791" y="2593536"/>
                </a:cubicBezTo>
                <a:cubicBezTo>
                  <a:pt x="1565808" y="2584852"/>
                  <a:pt x="1565808" y="2584852"/>
                  <a:pt x="1565808" y="2584852"/>
                </a:cubicBezTo>
                <a:cubicBezTo>
                  <a:pt x="1562917" y="2579063"/>
                  <a:pt x="1562917" y="2579063"/>
                  <a:pt x="1562917" y="2579063"/>
                </a:cubicBezTo>
                <a:cubicBezTo>
                  <a:pt x="1560026" y="2576168"/>
                  <a:pt x="1560026" y="2576168"/>
                  <a:pt x="1560026" y="2576168"/>
                </a:cubicBezTo>
                <a:cubicBezTo>
                  <a:pt x="1551354" y="2581957"/>
                  <a:pt x="1551354" y="2581957"/>
                  <a:pt x="1551354" y="2581957"/>
                </a:cubicBezTo>
                <a:cubicBezTo>
                  <a:pt x="1516666" y="2590641"/>
                  <a:pt x="1516666" y="2590641"/>
                  <a:pt x="1516666" y="2590641"/>
                </a:cubicBezTo>
                <a:cubicBezTo>
                  <a:pt x="1505103" y="2596430"/>
                  <a:pt x="1505103" y="2596430"/>
                  <a:pt x="1505103" y="2596430"/>
                </a:cubicBezTo>
                <a:cubicBezTo>
                  <a:pt x="1516666" y="2605114"/>
                  <a:pt x="1516666" y="2605114"/>
                  <a:pt x="1516666" y="2605114"/>
                </a:cubicBezTo>
                <a:cubicBezTo>
                  <a:pt x="1522447" y="2599325"/>
                  <a:pt x="1522447" y="2599325"/>
                  <a:pt x="1522447" y="2599325"/>
                </a:cubicBezTo>
                <a:cubicBezTo>
                  <a:pt x="1536901" y="2599325"/>
                  <a:pt x="1536901" y="2599325"/>
                  <a:pt x="1536901" y="2599325"/>
                </a:cubicBezTo>
                <a:cubicBezTo>
                  <a:pt x="1516666" y="2610903"/>
                  <a:pt x="1516666" y="2610903"/>
                  <a:pt x="1516666" y="2610903"/>
                </a:cubicBezTo>
                <a:cubicBezTo>
                  <a:pt x="1499322" y="2610903"/>
                  <a:pt x="1499322" y="2610903"/>
                  <a:pt x="1499322" y="2610903"/>
                </a:cubicBezTo>
                <a:cubicBezTo>
                  <a:pt x="1484868" y="2608009"/>
                  <a:pt x="1484868" y="2608009"/>
                  <a:pt x="1484868" y="2608009"/>
                </a:cubicBezTo>
                <a:cubicBezTo>
                  <a:pt x="1470415" y="2613798"/>
                  <a:pt x="1470415" y="2613798"/>
                  <a:pt x="1470415" y="2613798"/>
                </a:cubicBezTo>
                <a:cubicBezTo>
                  <a:pt x="1458852" y="2610903"/>
                  <a:pt x="1458852" y="2610903"/>
                  <a:pt x="1458852" y="2610903"/>
                </a:cubicBezTo>
                <a:cubicBezTo>
                  <a:pt x="1389476" y="2622481"/>
                  <a:pt x="1389476" y="2622481"/>
                  <a:pt x="1389476" y="2622481"/>
                </a:cubicBezTo>
                <a:cubicBezTo>
                  <a:pt x="1380804" y="2628271"/>
                  <a:pt x="1366350" y="2622481"/>
                  <a:pt x="1360569" y="2634060"/>
                </a:cubicBezTo>
                <a:cubicBezTo>
                  <a:pt x="1366350" y="2636954"/>
                  <a:pt x="1366350" y="2636954"/>
                  <a:pt x="1366350" y="2636954"/>
                </a:cubicBezTo>
                <a:cubicBezTo>
                  <a:pt x="1383694" y="2631165"/>
                  <a:pt x="1383694" y="2631165"/>
                  <a:pt x="1383694" y="2631165"/>
                </a:cubicBezTo>
                <a:cubicBezTo>
                  <a:pt x="1398148" y="2631165"/>
                  <a:pt x="1398148" y="2631165"/>
                  <a:pt x="1398148" y="2631165"/>
                </a:cubicBezTo>
                <a:cubicBezTo>
                  <a:pt x="1395257" y="2631165"/>
                  <a:pt x="1403929" y="2631165"/>
                  <a:pt x="1395257" y="2634060"/>
                </a:cubicBezTo>
                <a:cubicBezTo>
                  <a:pt x="1395257" y="2636954"/>
                  <a:pt x="1395257" y="2636954"/>
                  <a:pt x="1395257" y="2636954"/>
                </a:cubicBezTo>
                <a:cubicBezTo>
                  <a:pt x="1458852" y="2631165"/>
                  <a:pt x="1458852" y="2631165"/>
                  <a:pt x="1458852" y="2631165"/>
                </a:cubicBezTo>
                <a:cubicBezTo>
                  <a:pt x="1479087" y="2631165"/>
                  <a:pt x="1479087" y="2631165"/>
                  <a:pt x="1479087" y="2631165"/>
                </a:cubicBezTo>
                <a:cubicBezTo>
                  <a:pt x="1484868" y="2639849"/>
                  <a:pt x="1484868" y="2639849"/>
                  <a:pt x="1484868" y="2639849"/>
                </a:cubicBezTo>
                <a:cubicBezTo>
                  <a:pt x="1473306" y="2639849"/>
                  <a:pt x="1473306" y="2639849"/>
                  <a:pt x="1473306" y="2639849"/>
                </a:cubicBezTo>
                <a:cubicBezTo>
                  <a:pt x="1453071" y="2634060"/>
                  <a:pt x="1453071" y="2634060"/>
                  <a:pt x="1453071" y="2634060"/>
                </a:cubicBezTo>
                <a:cubicBezTo>
                  <a:pt x="1406820" y="2639849"/>
                  <a:pt x="1406820" y="2639849"/>
                  <a:pt x="1406820" y="2639849"/>
                </a:cubicBezTo>
                <a:cubicBezTo>
                  <a:pt x="1403929" y="2636954"/>
                  <a:pt x="1403929" y="2636954"/>
                  <a:pt x="1403929" y="2636954"/>
                </a:cubicBezTo>
                <a:cubicBezTo>
                  <a:pt x="1349006" y="2642743"/>
                  <a:pt x="1349006" y="2642743"/>
                  <a:pt x="1349006" y="2642743"/>
                </a:cubicBezTo>
                <a:cubicBezTo>
                  <a:pt x="1331662" y="2639849"/>
                  <a:pt x="1331662" y="2639849"/>
                  <a:pt x="1331662" y="2639849"/>
                </a:cubicBezTo>
                <a:cubicBezTo>
                  <a:pt x="1317209" y="2642743"/>
                  <a:pt x="1317209" y="2642743"/>
                  <a:pt x="1317209" y="2642743"/>
                </a:cubicBezTo>
                <a:cubicBezTo>
                  <a:pt x="1314318" y="2648532"/>
                  <a:pt x="1314318" y="2648532"/>
                  <a:pt x="1314318" y="2648532"/>
                </a:cubicBezTo>
                <a:cubicBezTo>
                  <a:pt x="1302755" y="2645638"/>
                  <a:pt x="1302755" y="2645638"/>
                  <a:pt x="1302755" y="2645638"/>
                </a:cubicBezTo>
                <a:cubicBezTo>
                  <a:pt x="1285411" y="2648532"/>
                  <a:pt x="1285411" y="2648532"/>
                  <a:pt x="1285411" y="2648532"/>
                </a:cubicBezTo>
                <a:lnTo>
                  <a:pt x="1268761" y="2657216"/>
                </a:lnTo>
                <a:lnTo>
                  <a:pt x="1265176" y="2657216"/>
                </a:lnTo>
                <a:lnTo>
                  <a:pt x="1264839" y="2657893"/>
                </a:lnTo>
                <a:lnTo>
                  <a:pt x="1242051" y="2660111"/>
                </a:lnTo>
                <a:cubicBezTo>
                  <a:pt x="1242051" y="2663005"/>
                  <a:pt x="1242051" y="2663005"/>
                  <a:pt x="1242051" y="2663005"/>
                </a:cubicBezTo>
                <a:cubicBezTo>
                  <a:pt x="1262285" y="2663005"/>
                  <a:pt x="1262285" y="2663005"/>
                  <a:pt x="1262285" y="2663005"/>
                </a:cubicBezTo>
                <a:cubicBezTo>
                  <a:pt x="1291192" y="2660111"/>
                  <a:pt x="1291192" y="2660111"/>
                  <a:pt x="1291192" y="2660111"/>
                </a:cubicBezTo>
                <a:cubicBezTo>
                  <a:pt x="1302755" y="2665900"/>
                  <a:pt x="1302755" y="2665900"/>
                  <a:pt x="1302755" y="2665900"/>
                </a:cubicBezTo>
                <a:cubicBezTo>
                  <a:pt x="1314318" y="2663005"/>
                  <a:pt x="1314318" y="2663005"/>
                  <a:pt x="1314318" y="2663005"/>
                </a:cubicBezTo>
                <a:cubicBezTo>
                  <a:pt x="1314318" y="2665900"/>
                  <a:pt x="1314318" y="2665900"/>
                  <a:pt x="1314318" y="2665900"/>
                </a:cubicBezTo>
                <a:cubicBezTo>
                  <a:pt x="1328771" y="2665900"/>
                  <a:pt x="1328771" y="2665900"/>
                  <a:pt x="1328771" y="2665900"/>
                </a:cubicBezTo>
                <a:cubicBezTo>
                  <a:pt x="1349006" y="2686162"/>
                  <a:pt x="1305646" y="2654322"/>
                  <a:pt x="1363460" y="2665900"/>
                </a:cubicBezTo>
                <a:cubicBezTo>
                  <a:pt x="1386585" y="2660111"/>
                  <a:pt x="1386585" y="2660111"/>
                  <a:pt x="1386585" y="2660111"/>
                </a:cubicBezTo>
                <a:cubicBezTo>
                  <a:pt x="1380804" y="2665900"/>
                  <a:pt x="1380804" y="2665900"/>
                  <a:pt x="1380804" y="2665900"/>
                </a:cubicBezTo>
                <a:cubicBezTo>
                  <a:pt x="1389476" y="2668794"/>
                  <a:pt x="1389476" y="2668794"/>
                  <a:pt x="1389476" y="2668794"/>
                </a:cubicBezTo>
                <a:cubicBezTo>
                  <a:pt x="1401038" y="2665900"/>
                  <a:pt x="1409711" y="2668794"/>
                  <a:pt x="1418383" y="2665900"/>
                </a:cubicBezTo>
                <a:cubicBezTo>
                  <a:pt x="1409711" y="2671689"/>
                  <a:pt x="1409711" y="2671689"/>
                  <a:pt x="1409711" y="2671689"/>
                </a:cubicBezTo>
                <a:cubicBezTo>
                  <a:pt x="1415492" y="2674584"/>
                  <a:pt x="1415492" y="2674584"/>
                  <a:pt x="1415492" y="2674584"/>
                </a:cubicBezTo>
                <a:cubicBezTo>
                  <a:pt x="1421273" y="2674584"/>
                  <a:pt x="1421273" y="2677478"/>
                  <a:pt x="1424164" y="2665900"/>
                </a:cubicBezTo>
                <a:cubicBezTo>
                  <a:pt x="1429945" y="2671689"/>
                  <a:pt x="1429945" y="2671689"/>
                  <a:pt x="1429945" y="2671689"/>
                </a:cubicBezTo>
                <a:cubicBezTo>
                  <a:pt x="1429945" y="2665900"/>
                  <a:pt x="1429945" y="2665900"/>
                  <a:pt x="1429945" y="2665900"/>
                </a:cubicBezTo>
                <a:cubicBezTo>
                  <a:pt x="1435727" y="2668794"/>
                  <a:pt x="1435727" y="2668794"/>
                  <a:pt x="1435727" y="2668794"/>
                </a:cubicBezTo>
                <a:cubicBezTo>
                  <a:pt x="1442231" y="2668794"/>
                  <a:pt x="1451987" y="2662282"/>
                  <a:pt x="1458898" y="2662689"/>
                </a:cubicBezTo>
                <a:lnTo>
                  <a:pt x="1463543" y="2665289"/>
                </a:lnTo>
                <a:lnTo>
                  <a:pt x="1460388" y="2667709"/>
                </a:lnTo>
                <a:cubicBezTo>
                  <a:pt x="1459033" y="2668794"/>
                  <a:pt x="1458130" y="2669518"/>
                  <a:pt x="1458852" y="2668794"/>
                </a:cubicBezTo>
                <a:lnTo>
                  <a:pt x="1463789" y="2666323"/>
                </a:lnTo>
                <a:lnTo>
                  <a:pt x="1453071" y="2677478"/>
                </a:lnTo>
                <a:cubicBezTo>
                  <a:pt x="1450180" y="2674584"/>
                  <a:pt x="1450180" y="2674584"/>
                  <a:pt x="1450180" y="2674584"/>
                </a:cubicBezTo>
                <a:cubicBezTo>
                  <a:pt x="1444399" y="2680373"/>
                  <a:pt x="1444399" y="2680373"/>
                  <a:pt x="1444399" y="2680373"/>
                </a:cubicBezTo>
                <a:cubicBezTo>
                  <a:pt x="1418383" y="2683267"/>
                  <a:pt x="1418383" y="2683267"/>
                  <a:pt x="1418383" y="2683267"/>
                </a:cubicBezTo>
                <a:cubicBezTo>
                  <a:pt x="1409711" y="2680373"/>
                  <a:pt x="1409711" y="2680373"/>
                  <a:pt x="1409711" y="2680373"/>
                </a:cubicBezTo>
                <a:cubicBezTo>
                  <a:pt x="1398148" y="2677478"/>
                  <a:pt x="1398148" y="2677478"/>
                  <a:pt x="1398148" y="2677478"/>
                </a:cubicBezTo>
                <a:cubicBezTo>
                  <a:pt x="1398148" y="2689056"/>
                  <a:pt x="1398148" y="2689056"/>
                  <a:pt x="1398148" y="2689056"/>
                </a:cubicBezTo>
                <a:cubicBezTo>
                  <a:pt x="1395257" y="2689056"/>
                  <a:pt x="1395257" y="2689056"/>
                  <a:pt x="1395257" y="2689056"/>
                </a:cubicBezTo>
                <a:cubicBezTo>
                  <a:pt x="1395257" y="2680373"/>
                  <a:pt x="1395257" y="2680373"/>
                  <a:pt x="1395257" y="2680373"/>
                </a:cubicBezTo>
                <a:cubicBezTo>
                  <a:pt x="1366350" y="2686162"/>
                  <a:pt x="1366350" y="2686162"/>
                  <a:pt x="1366350" y="2686162"/>
                </a:cubicBezTo>
                <a:cubicBezTo>
                  <a:pt x="1360569" y="2691951"/>
                  <a:pt x="1360569" y="2691951"/>
                  <a:pt x="1360569" y="2691951"/>
                </a:cubicBezTo>
                <a:cubicBezTo>
                  <a:pt x="1354787" y="2691951"/>
                  <a:pt x="1354787" y="2691951"/>
                  <a:pt x="1354787" y="2691951"/>
                </a:cubicBezTo>
                <a:cubicBezTo>
                  <a:pt x="1360569" y="2689056"/>
                  <a:pt x="1360569" y="2689056"/>
                  <a:pt x="1360569" y="2689056"/>
                </a:cubicBezTo>
                <a:lnTo>
                  <a:pt x="1357392" y="2687466"/>
                </a:lnTo>
                <a:lnTo>
                  <a:pt x="1357543" y="2685710"/>
                </a:lnTo>
                <a:cubicBezTo>
                  <a:pt x="1354968" y="2683268"/>
                  <a:pt x="1349006" y="2678926"/>
                  <a:pt x="1337443" y="2671689"/>
                </a:cubicBezTo>
                <a:cubicBezTo>
                  <a:pt x="1331662" y="2683267"/>
                  <a:pt x="1331662" y="2683267"/>
                  <a:pt x="1331662" y="2683267"/>
                </a:cubicBezTo>
                <a:cubicBezTo>
                  <a:pt x="1325881" y="2686162"/>
                  <a:pt x="1325881" y="2686162"/>
                  <a:pt x="1325881" y="2686162"/>
                </a:cubicBezTo>
                <a:cubicBezTo>
                  <a:pt x="1320099" y="2680373"/>
                  <a:pt x="1320099" y="2680373"/>
                  <a:pt x="1320099" y="2680373"/>
                </a:cubicBezTo>
                <a:cubicBezTo>
                  <a:pt x="1302755" y="2691951"/>
                  <a:pt x="1302755" y="2691951"/>
                  <a:pt x="1302755" y="2691951"/>
                </a:cubicBezTo>
                <a:cubicBezTo>
                  <a:pt x="1296974" y="2689056"/>
                  <a:pt x="1296974" y="2689056"/>
                  <a:pt x="1296974" y="2689056"/>
                </a:cubicBezTo>
                <a:cubicBezTo>
                  <a:pt x="1276739" y="2694846"/>
                  <a:pt x="1276739" y="2694846"/>
                  <a:pt x="1276739" y="2694846"/>
                </a:cubicBezTo>
                <a:cubicBezTo>
                  <a:pt x="1250723" y="2691951"/>
                  <a:pt x="1250723" y="2691951"/>
                  <a:pt x="1250723" y="2691951"/>
                </a:cubicBezTo>
                <a:lnTo>
                  <a:pt x="1243189" y="2697610"/>
                </a:lnTo>
                <a:lnTo>
                  <a:pt x="1240473" y="2696845"/>
                </a:lnTo>
                <a:lnTo>
                  <a:pt x="1240605" y="2696655"/>
                </a:lnTo>
                <a:lnTo>
                  <a:pt x="1239445" y="2696555"/>
                </a:lnTo>
                <a:lnTo>
                  <a:pt x="1233379" y="2694846"/>
                </a:lnTo>
                <a:cubicBezTo>
                  <a:pt x="1231933" y="2695569"/>
                  <a:pt x="1233017" y="2695931"/>
                  <a:pt x="1234824" y="2696157"/>
                </a:cubicBezTo>
                <a:lnTo>
                  <a:pt x="1239445" y="2696555"/>
                </a:lnTo>
                <a:lnTo>
                  <a:pt x="1240473" y="2696845"/>
                </a:lnTo>
                <a:lnTo>
                  <a:pt x="1239883" y="2697695"/>
                </a:lnTo>
                <a:cubicBezTo>
                  <a:pt x="1237353" y="2698283"/>
                  <a:pt x="1231933" y="2699188"/>
                  <a:pt x="1221816" y="2700635"/>
                </a:cubicBezTo>
                <a:lnTo>
                  <a:pt x="1215485" y="2694296"/>
                </a:lnTo>
                <a:lnTo>
                  <a:pt x="1216802" y="2692358"/>
                </a:lnTo>
                <a:cubicBezTo>
                  <a:pt x="1218022" y="2689780"/>
                  <a:pt x="1213144" y="2694122"/>
                  <a:pt x="1213144" y="2691951"/>
                </a:cubicBezTo>
                <a:cubicBezTo>
                  <a:pt x="1213144" y="2691951"/>
                  <a:pt x="1213144" y="2691951"/>
                  <a:pt x="1214228" y="2693037"/>
                </a:cubicBezTo>
                <a:lnTo>
                  <a:pt x="1215485" y="2694296"/>
                </a:lnTo>
                <a:lnTo>
                  <a:pt x="1213144" y="2697740"/>
                </a:lnTo>
                <a:cubicBezTo>
                  <a:pt x="1213144" y="2694846"/>
                  <a:pt x="1213144" y="2694846"/>
                  <a:pt x="1213144" y="2694846"/>
                </a:cubicBezTo>
                <a:cubicBezTo>
                  <a:pt x="1204472" y="2697740"/>
                  <a:pt x="1204472" y="2697740"/>
                  <a:pt x="1204472" y="2697740"/>
                </a:cubicBezTo>
                <a:cubicBezTo>
                  <a:pt x="1204472" y="2703529"/>
                  <a:pt x="1204472" y="2703529"/>
                  <a:pt x="1204472" y="2703529"/>
                </a:cubicBezTo>
                <a:cubicBezTo>
                  <a:pt x="1178456" y="2700635"/>
                  <a:pt x="1178456" y="2700635"/>
                  <a:pt x="1178456" y="2700635"/>
                </a:cubicBezTo>
                <a:cubicBezTo>
                  <a:pt x="1192909" y="2694846"/>
                  <a:pt x="1192909" y="2694846"/>
                  <a:pt x="1192909" y="2694846"/>
                </a:cubicBezTo>
                <a:cubicBezTo>
                  <a:pt x="1190018" y="2691951"/>
                  <a:pt x="1207362" y="2700635"/>
                  <a:pt x="1187128" y="2689056"/>
                </a:cubicBezTo>
                <a:cubicBezTo>
                  <a:pt x="1179901" y="2691951"/>
                  <a:pt x="1176288" y="2693398"/>
                  <a:pt x="1174481" y="2694122"/>
                </a:cubicBezTo>
                <a:lnTo>
                  <a:pt x="1174357" y="2694172"/>
                </a:lnTo>
                <a:lnTo>
                  <a:pt x="1158221" y="2689056"/>
                </a:lnTo>
                <a:cubicBezTo>
                  <a:pt x="1155330" y="2694846"/>
                  <a:pt x="1155330" y="2694846"/>
                  <a:pt x="1155330" y="2694846"/>
                </a:cubicBezTo>
                <a:cubicBezTo>
                  <a:pt x="1152439" y="2700635"/>
                  <a:pt x="1152439" y="2700635"/>
                  <a:pt x="1152439" y="2700635"/>
                </a:cubicBezTo>
                <a:cubicBezTo>
                  <a:pt x="1158221" y="2703529"/>
                  <a:pt x="1158221" y="2703529"/>
                  <a:pt x="1158221" y="2703529"/>
                </a:cubicBezTo>
                <a:cubicBezTo>
                  <a:pt x="1123532" y="2703529"/>
                  <a:pt x="1123532" y="2703529"/>
                  <a:pt x="1123532" y="2703529"/>
                </a:cubicBezTo>
                <a:cubicBezTo>
                  <a:pt x="1129314" y="2697740"/>
                  <a:pt x="1129314" y="2697740"/>
                  <a:pt x="1129314" y="2697740"/>
                </a:cubicBezTo>
                <a:lnTo>
                  <a:pt x="1129958" y="2698543"/>
                </a:lnTo>
                <a:lnTo>
                  <a:pt x="1127282" y="2699775"/>
                </a:lnTo>
                <a:cubicBezTo>
                  <a:pt x="1125023" y="2702037"/>
                  <a:pt x="1130534" y="2702308"/>
                  <a:pt x="1131889" y="2700951"/>
                </a:cubicBezTo>
                <a:lnTo>
                  <a:pt x="1129958" y="2698543"/>
                </a:lnTo>
                <a:lnTo>
                  <a:pt x="1137986" y="2694846"/>
                </a:lnTo>
                <a:cubicBezTo>
                  <a:pt x="1123532" y="2691951"/>
                  <a:pt x="1123532" y="2691951"/>
                  <a:pt x="1123532" y="2691951"/>
                </a:cubicBezTo>
                <a:cubicBezTo>
                  <a:pt x="1120642" y="2694846"/>
                  <a:pt x="1120642" y="2694846"/>
                  <a:pt x="1120642" y="2694846"/>
                </a:cubicBezTo>
                <a:cubicBezTo>
                  <a:pt x="1117751" y="2691951"/>
                  <a:pt x="1117751" y="2691951"/>
                  <a:pt x="1117751" y="2691951"/>
                </a:cubicBezTo>
                <a:cubicBezTo>
                  <a:pt x="1111970" y="2694846"/>
                  <a:pt x="1111970" y="2694846"/>
                  <a:pt x="1111970" y="2694846"/>
                </a:cubicBezTo>
                <a:cubicBezTo>
                  <a:pt x="1112692" y="2696293"/>
                  <a:pt x="1110705" y="2697198"/>
                  <a:pt x="1107995" y="2697831"/>
                </a:cubicBezTo>
                <a:lnTo>
                  <a:pt x="1105023" y="2698316"/>
                </a:lnTo>
                <a:lnTo>
                  <a:pt x="1096794" y="2695569"/>
                </a:lnTo>
                <a:cubicBezTo>
                  <a:pt x="1094626" y="2694846"/>
                  <a:pt x="1094626" y="2694846"/>
                  <a:pt x="1094626" y="2694846"/>
                </a:cubicBezTo>
                <a:cubicBezTo>
                  <a:pt x="1087399" y="2697740"/>
                  <a:pt x="1083786" y="2699188"/>
                  <a:pt x="1081979" y="2699912"/>
                </a:cubicBezTo>
                <a:lnTo>
                  <a:pt x="1081377" y="2700153"/>
                </a:lnTo>
                <a:lnTo>
                  <a:pt x="1080534" y="2698464"/>
                </a:lnTo>
                <a:cubicBezTo>
                  <a:pt x="1080172" y="2697740"/>
                  <a:pt x="1080172" y="2697740"/>
                  <a:pt x="1080172" y="2697740"/>
                </a:cubicBezTo>
                <a:lnTo>
                  <a:pt x="1079140" y="2700842"/>
                </a:lnTo>
                <a:lnTo>
                  <a:pt x="1078366" y="2700997"/>
                </a:lnTo>
                <a:lnTo>
                  <a:pt x="1078978" y="2701327"/>
                </a:lnTo>
                <a:lnTo>
                  <a:pt x="1077643" y="2705339"/>
                </a:lnTo>
                <a:cubicBezTo>
                  <a:pt x="1077281" y="2706424"/>
                  <a:pt x="1077281" y="2706424"/>
                  <a:pt x="1077281" y="2706424"/>
                </a:cubicBezTo>
                <a:cubicBezTo>
                  <a:pt x="1074391" y="2703529"/>
                  <a:pt x="1074391" y="2703529"/>
                  <a:pt x="1074391" y="2703529"/>
                </a:cubicBezTo>
                <a:cubicBezTo>
                  <a:pt x="1068609" y="2709318"/>
                  <a:pt x="1068609" y="2709318"/>
                  <a:pt x="1068609" y="2709318"/>
                </a:cubicBezTo>
                <a:cubicBezTo>
                  <a:pt x="1068609" y="2709318"/>
                  <a:pt x="1062828" y="2715108"/>
                  <a:pt x="1068609" y="2706424"/>
                </a:cubicBezTo>
                <a:cubicBezTo>
                  <a:pt x="1065719" y="2703529"/>
                  <a:pt x="1065719" y="2703529"/>
                  <a:pt x="1065719" y="2703529"/>
                </a:cubicBezTo>
                <a:cubicBezTo>
                  <a:pt x="1042593" y="2709318"/>
                  <a:pt x="1042593" y="2709318"/>
                  <a:pt x="1042593" y="2709318"/>
                </a:cubicBezTo>
                <a:cubicBezTo>
                  <a:pt x="1045484" y="2703529"/>
                  <a:pt x="1045484" y="2703529"/>
                  <a:pt x="1045484" y="2703529"/>
                </a:cubicBezTo>
                <a:cubicBezTo>
                  <a:pt x="1039703" y="2702082"/>
                  <a:pt x="1036812" y="2701359"/>
                  <a:pt x="1035367" y="2700997"/>
                </a:cubicBezTo>
                <a:lnTo>
                  <a:pt x="1034683" y="2700826"/>
                </a:lnTo>
                <a:lnTo>
                  <a:pt x="1039612" y="2699414"/>
                </a:lnTo>
                <a:cubicBezTo>
                  <a:pt x="1045845" y="2697379"/>
                  <a:pt x="1031753" y="2700635"/>
                  <a:pt x="1033921" y="2700635"/>
                </a:cubicBezTo>
                <a:lnTo>
                  <a:pt x="1034683" y="2700826"/>
                </a:lnTo>
                <a:lnTo>
                  <a:pt x="1025249" y="2703529"/>
                </a:lnTo>
                <a:cubicBezTo>
                  <a:pt x="1022358" y="2703529"/>
                  <a:pt x="1022358" y="2703529"/>
                  <a:pt x="1022358" y="2703529"/>
                </a:cubicBezTo>
                <a:cubicBezTo>
                  <a:pt x="1007905" y="2706424"/>
                  <a:pt x="1007905" y="2706424"/>
                  <a:pt x="1007905" y="2706424"/>
                </a:cubicBezTo>
                <a:cubicBezTo>
                  <a:pt x="999233" y="2706424"/>
                  <a:pt x="999233" y="2706424"/>
                  <a:pt x="999233" y="2706424"/>
                </a:cubicBezTo>
                <a:cubicBezTo>
                  <a:pt x="999233" y="2715108"/>
                  <a:pt x="999233" y="2715108"/>
                  <a:pt x="999233" y="2715108"/>
                </a:cubicBezTo>
                <a:lnTo>
                  <a:pt x="997662" y="2716744"/>
                </a:lnTo>
                <a:lnTo>
                  <a:pt x="984779" y="2709318"/>
                </a:lnTo>
                <a:cubicBezTo>
                  <a:pt x="981889" y="2715108"/>
                  <a:pt x="981889" y="2715108"/>
                  <a:pt x="981889" y="2715108"/>
                </a:cubicBezTo>
                <a:cubicBezTo>
                  <a:pt x="961654" y="2706424"/>
                  <a:pt x="961654" y="2706424"/>
                  <a:pt x="961654" y="2706424"/>
                </a:cubicBezTo>
                <a:cubicBezTo>
                  <a:pt x="976107" y="2706424"/>
                  <a:pt x="976107" y="2706424"/>
                  <a:pt x="976107" y="2706424"/>
                </a:cubicBezTo>
                <a:cubicBezTo>
                  <a:pt x="976107" y="2697740"/>
                  <a:pt x="976107" y="2697740"/>
                  <a:pt x="976107" y="2697740"/>
                </a:cubicBezTo>
                <a:cubicBezTo>
                  <a:pt x="978998" y="2694846"/>
                  <a:pt x="967435" y="2697740"/>
                  <a:pt x="981889" y="2694846"/>
                </a:cubicBezTo>
                <a:cubicBezTo>
                  <a:pt x="976107" y="2694846"/>
                  <a:pt x="976107" y="2694846"/>
                  <a:pt x="976107" y="2694846"/>
                </a:cubicBezTo>
                <a:cubicBezTo>
                  <a:pt x="964545" y="2703529"/>
                  <a:pt x="964545" y="2703529"/>
                  <a:pt x="964545" y="2703529"/>
                </a:cubicBezTo>
                <a:cubicBezTo>
                  <a:pt x="941419" y="2700635"/>
                  <a:pt x="941419" y="2700635"/>
                  <a:pt x="941419" y="2700635"/>
                </a:cubicBezTo>
                <a:cubicBezTo>
                  <a:pt x="929856" y="2703529"/>
                  <a:pt x="929856" y="2703529"/>
                  <a:pt x="929856" y="2703529"/>
                </a:cubicBezTo>
                <a:cubicBezTo>
                  <a:pt x="955873" y="2700635"/>
                  <a:pt x="906731" y="2712213"/>
                  <a:pt x="952982" y="2706424"/>
                </a:cubicBezTo>
                <a:cubicBezTo>
                  <a:pt x="947201" y="2712213"/>
                  <a:pt x="947201" y="2712213"/>
                  <a:pt x="947201" y="2712213"/>
                </a:cubicBezTo>
                <a:lnTo>
                  <a:pt x="947645" y="2713549"/>
                </a:lnTo>
                <a:lnTo>
                  <a:pt x="942865" y="2714746"/>
                </a:lnTo>
                <a:cubicBezTo>
                  <a:pt x="941419" y="2715108"/>
                  <a:pt x="941419" y="2715108"/>
                  <a:pt x="941419" y="2715108"/>
                </a:cubicBezTo>
                <a:cubicBezTo>
                  <a:pt x="935638" y="2718002"/>
                  <a:pt x="935638" y="2718002"/>
                  <a:pt x="935638" y="2718002"/>
                </a:cubicBezTo>
                <a:cubicBezTo>
                  <a:pt x="944310" y="2723791"/>
                  <a:pt x="944310" y="2723791"/>
                  <a:pt x="944310" y="2723791"/>
                </a:cubicBezTo>
                <a:cubicBezTo>
                  <a:pt x="918294" y="2732475"/>
                  <a:pt x="918294" y="2732475"/>
                  <a:pt x="918294" y="2732475"/>
                </a:cubicBezTo>
                <a:cubicBezTo>
                  <a:pt x="906731" y="2729580"/>
                  <a:pt x="906731" y="2729580"/>
                  <a:pt x="906731" y="2729580"/>
                </a:cubicBezTo>
                <a:cubicBezTo>
                  <a:pt x="915403" y="2726686"/>
                  <a:pt x="915403" y="2726686"/>
                  <a:pt x="915403" y="2726686"/>
                </a:cubicBezTo>
                <a:cubicBezTo>
                  <a:pt x="903840" y="2720897"/>
                  <a:pt x="903840" y="2720897"/>
                  <a:pt x="903840" y="2720897"/>
                </a:cubicBezTo>
                <a:cubicBezTo>
                  <a:pt x="892277" y="2726686"/>
                  <a:pt x="892277" y="2726686"/>
                  <a:pt x="892277" y="2726686"/>
                </a:cubicBezTo>
                <a:cubicBezTo>
                  <a:pt x="889387" y="2732475"/>
                  <a:pt x="889387" y="2732475"/>
                  <a:pt x="889387" y="2732475"/>
                </a:cubicBezTo>
                <a:cubicBezTo>
                  <a:pt x="880715" y="2741159"/>
                  <a:pt x="880715" y="2741159"/>
                  <a:pt x="880715" y="2741159"/>
                </a:cubicBezTo>
                <a:cubicBezTo>
                  <a:pt x="883605" y="2746948"/>
                  <a:pt x="883605" y="2746948"/>
                  <a:pt x="883605" y="2746948"/>
                </a:cubicBezTo>
                <a:cubicBezTo>
                  <a:pt x="886496" y="2749842"/>
                  <a:pt x="886496" y="2749842"/>
                  <a:pt x="886496" y="2749842"/>
                </a:cubicBezTo>
                <a:cubicBezTo>
                  <a:pt x="892277" y="2744053"/>
                  <a:pt x="892277" y="2744053"/>
                  <a:pt x="892277" y="2744053"/>
                </a:cubicBezTo>
                <a:cubicBezTo>
                  <a:pt x="903840" y="2744053"/>
                  <a:pt x="903840" y="2744053"/>
                  <a:pt x="903840" y="2744053"/>
                </a:cubicBezTo>
                <a:cubicBezTo>
                  <a:pt x="900950" y="2746948"/>
                  <a:pt x="900950" y="2746948"/>
                  <a:pt x="900950" y="2746948"/>
                </a:cubicBezTo>
                <a:cubicBezTo>
                  <a:pt x="903840" y="2752737"/>
                  <a:pt x="903840" y="2752737"/>
                  <a:pt x="903840" y="2752737"/>
                </a:cubicBezTo>
                <a:cubicBezTo>
                  <a:pt x="898059" y="2755632"/>
                  <a:pt x="898059" y="2755632"/>
                  <a:pt x="898059" y="2755632"/>
                </a:cubicBezTo>
                <a:cubicBezTo>
                  <a:pt x="906731" y="2761421"/>
                  <a:pt x="906731" y="2761421"/>
                  <a:pt x="906731" y="2761421"/>
                </a:cubicBezTo>
                <a:cubicBezTo>
                  <a:pt x="909622" y="2767210"/>
                  <a:pt x="909622" y="2767210"/>
                  <a:pt x="909622" y="2767210"/>
                </a:cubicBezTo>
                <a:cubicBezTo>
                  <a:pt x="915403" y="2764315"/>
                  <a:pt x="915403" y="2764315"/>
                  <a:pt x="915403" y="2764315"/>
                </a:cubicBezTo>
                <a:cubicBezTo>
                  <a:pt x="912512" y="2761421"/>
                  <a:pt x="912512" y="2761421"/>
                  <a:pt x="912512" y="2761421"/>
                </a:cubicBezTo>
                <a:cubicBezTo>
                  <a:pt x="926966" y="2749842"/>
                  <a:pt x="926966" y="2749842"/>
                  <a:pt x="926966" y="2749842"/>
                </a:cubicBezTo>
                <a:cubicBezTo>
                  <a:pt x="935638" y="2752737"/>
                  <a:pt x="935638" y="2752737"/>
                  <a:pt x="935638" y="2752737"/>
                </a:cubicBezTo>
                <a:lnTo>
                  <a:pt x="939644" y="2742709"/>
                </a:lnTo>
                <a:lnTo>
                  <a:pt x="955873" y="2746948"/>
                </a:lnTo>
                <a:cubicBezTo>
                  <a:pt x="967435" y="2749842"/>
                  <a:pt x="950091" y="2744053"/>
                  <a:pt x="964545" y="2741159"/>
                </a:cubicBezTo>
                <a:cubicBezTo>
                  <a:pt x="970326" y="2744053"/>
                  <a:pt x="970326" y="2744053"/>
                  <a:pt x="970326" y="2744053"/>
                </a:cubicBezTo>
                <a:cubicBezTo>
                  <a:pt x="964545" y="2749842"/>
                  <a:pt x="964545" y="2749842"/>
                  <a:pt x="964545" y="2749842"/>
                </a:cubicBezTo>
                <a:cubicBezTo>
                  <a:pt x="973217" y="2758526"/>
                  <a:pt x="973217" y="2758526"/>
                  <a:pt x="973217" y="2758526"/>
                </a:cubicBezTo>
                <a:cubicBezTo>
                  <a:pt x="987670" y="2755632"/>
                  <a:pt x="987670" y="2755632"/>
                  <a:pt x="987670" y="2755632"/>
                </a:cubicBezTo>
                <a:cubicBezTo>
                  <a:pt x="1005014" y="2755632"/>
                  <a:pt x="1005014" y="2755632"/>
                  <a:pt x="1005014" y="2755632"/>
                </a:cubicBezTo>
                <a:cubicBezTo>
                  <a:pt x="1005014" y="2758526"/>
                  <a:pt x="1005014" y="2758526"/>
                  <a:pt x="1005014" y="2758526"/>
                </a:cubicBezTo>
                <a:cubicBezTo>
                  <a:pt x="984779" y="2767210"/>
                  <a:pt x="984779" y="2767210"/>
                  <a:pt x="984779" y="2767210"/>
                </a:cubicBezTo>
                <a:cubicBezTo>
                  <a:pt x="976107" y="2784577"/>
                  <a:pt x="976107" y="2784577"/>
                  <a:pt x="976107" y="2784577"/>
                </a:cubicBezTo>
                <a:cubicBezTo>
                  <a:pt x="947201" y="2784577"/>
                  <a:pt x="947201" y="2784577"/>
                  <a:pt x="947201" y="2784577"/>
                </a:cubicBezTo>
                <a:cubicBezTo>
                  <a:pt x="947201" y="2781683"/>
                  <a:pt x="947201" y="2781683"/>
                  <a:pt x="947201" y="2781683"/>
                </a:cubicBezTo>
                <a:cubicBezTo>
                  <a:pt x="955873" y="2781683"/>
                  <a:pt x="955873" y="2781683"/>
                  <a:pt x="955873" y="2781683"/>
                </a:cubicBezTo>
                <a:cubicBezTo>
                  <a:pt x="950091" y="2775894"/>
                  <a:pt x="950091" y="2775894"/>
                  <a:pt x="950091" y="2775894"/>
                </a:cubicBezTo>
                <a:cubicBezTo>
                  <a:pt x="929856" y="2775894"/>
                  <a:pt x="929856" y="2775894"/>
                  <a:pt x="929856" y="2775894"/>
                </a:cubicBezTo>
                <a:cubicBezTo>
                  <a:pt x="926966" y="2772999"/>
                  <a:pt x="926966" y="2772999"/>
                  <a:pt x="926966" y="2772999"/>
                </a:cubicBezTo>
                <a:cubicBezTo>
                  <a:pt x="918294" y="2775894"/>
                  <a:pt x="918294" y="2775894"/>
                  <a:pt x="918294" y="2775894"/>
                </a:cubicBezTo>
                <a:cubicBezTo>
                  <a:pt x="924075" y="2784577"/>
                  <a:pt x="924075" y="2784577"/>
                  <a:pt x="924075" y="2784577"/>
                </a:cubicBezTo>
                <a:cubicBezTo>
                  <a:pt x="915403" y="2787472"/>
                  <a:pt x="915403" y="2787472"/>
                  <a:pt x="915403" y="2787472"/>
                </a:cubicBezTo>
                <a:cubicBezTo>
                  <a:pt x="921184" y="2790366"/>
                  <a:pt x="921184" y="2790366"/>
                  <a:pt x="921184" y="2790366"/>
                </a:cubicBezTo>
                <a:cubicBezTo>
                  <a:pt x="921184" y="2796156"/>
                  <a:pt x="921184" y="2796156"/>
                  <a:pt x="921184" y="2796156"/>
                </a:cubicBezTo>
                <a:cubicBezTo>
                  <a:pt x="912512" y="2799050"/>
                  <a:pt x="912512" y="2799050"/>
                  <a:pt x="912512" y="2799050"/>
                </a:cubicBezTo>
                <a:lnTo>
                  <a:pt x="909806" y="2796340"/>
                </a:lnTo>
                <a:lnTo>
                  <a:pt x="913506" y="2792764"/>
                </a:lnTo>
                <a:cubicBezTo>
                  <a:pt x="913054" y="2788196"/>
                  <a:pt x="910344" y="2779512"/>
                  <a:pt x="903840" y="2764315"/>
                </a:cubicBezTo>
                <a:cubicBezTo>
                  <a:pt x="900950" y="2764315"/>
                  <a:pt x="900950" y="2764315"/>
                  <a:pt x="900950" y="2764315"/>
                </a:cubicBezTo>
                <a:cubicBezTo>
                  <a:pt x="892277" y="2770104"/>
                  <a:pt x="892277" y="2770104"/>
                  <a:pt x="892277" y="2770104"/>
                </a:cubicBezTo>
                <a:cubicBezTo>
                  <a:pt x="883605" y="2761421"/>
                  <a:pt x="883605" y="2761421"/>
                  <a:pt x="883605" y="2761421"/>
                </a:cubicBezTo>
                <a:cubicBezTo>
                  <a:pt x="874933" y="2764315"/>
                  <a:pt x="874933" y="2764315"/>
                  <a:pt x="874933" y="2764315"/>
                </a:cubicBezTo>
                <a:cubicBezTo>
                  <a:pt x="866261" y="2772999"/>
                  <a:pt x="866261" y="2772999"/>
                  <a:pt x="866261" y="2772999"/>
                </a:cubicBezTo>
                <a:cubicBezTo>
                  <a:pt x="866261" y="2775894"/>
                  <a:pt x="854699" y="2772999"/>
                  <a:pt x="869152" y="2778788"/>
                </a:cubicBezTo>
                <a:cubicBezTo>
                  <a:pt x="863371" y="2778788"/>
                  <a:pt x="863371" y="2778788"/>
                  <a:pt x="863371" y="2778788"/>
                </a:cubicBezTo>
                <a:cubicBezTo>
                  <a:pt x="866261" y="2784577"/>
                  <a:pt x="866261" y="2784577"/>
                  <a:pt x="866261" y="2784577"/>
                </a:cubicBezTo>
                <a:cubicBezTo>
                  <a:pt x="863371" y="2793261"/>
                  <a:pt x="863371" y="2793261"/>
                  <a:pt x="863371" y="2793261"/>
                </a:cubicBezTo>
                <a:cubicBezTo>
                  <a:pt x="854699" y="2790366"/>
                  <a:pt x="854699" y="2790366"/>
                  <a:pt x="854699" y="2790366"/>
                </a:cubicBezTo>
                <a:cubicBezTo>
                  <a:pt x="851808" y="2781683"/>
                  <a:pt x="851808" y="2781683"/>
                  <a:pt x="851808" y="2781683"/>
                </a:cubicBezTo>
                <a:cubicBezTo>
                  <a:pt x="854699" y="2772999"/>
                  <a:pt x="854699" y="2772999"/>
                  <a:pt x="854699" y="2772999"/>
                </a:cubicBezTo>
                <a:cubicBezTo>
                  <a:pt x="851808" y="2764315"/>
                  <a:pt x="851808" y="2764315"/>
                  <a:pt x="851808" y="2764315"/>
                </a:cubicBezTo>
                <a:cubicBezTo>
                  <a:pt x="846026" y="2758526"/>
                  <a:pt x="846026" y="2758526"/>
                  <a:pt x="846026" y="2758526"/>
                </a:cubicBezTo>
                <a:cubicBezTo>
                  <a:pt x="828682" y="2761421"/>
                  <a:pt x="828682" y="2761421"/>
                  <a:pt x="828682" y="2761421"/>
                </a:cubicBezTo>
                <a:cubicBezTo>
                  <a:pt x="820010" y="2767210"/>
                  <a:pt x="820010" y="2767210"/>
                  <a:pt x="820010" y="2767210"/>
                </a:cubicBezTo>
                <a:lnTo>
                  <a:pt x="812465" y="2754617"/>
                </a:lnTo>
                <a:lnTo>
                  <a:pt x="820010" y="2749842"/>
                </a:lnTo>
                <a:cubicBezTo>
                  <a:pt x="820010" y="2755632"/>
                  <a:pt x="820010" y="2755632"/>
                  <a:pt x="820010" y="2755632"/>
                </a:cubicBezTo>
                <a:cubicBezTo>
                  <a:pt x="825792" y="2761421"/>
                  <a:pt x="825792" y="2761421"/>
                  <a:pt x="825792" y="2761421"/>
                </a:cubicBezTo>
                <a:lnTo>
                  <a:pt x="826451" y="2760761"/>
                </a:lnTo>
                <a:lnTo>
                  <a:pt x="826695" y="2760923"/>
                </a:lnTo>
                <a:cubicBezTo>
                  <a:pt x="829947" y="2760697"/>
                  <a:pt x="835909" y="2759250"/>
                  <a:pt x="846026" y="2755632"/>
                </a:cubicBezTo>
                <a:lnTo>
                  <a:pt x="842600" y="2752200"/>
                </a:lnTo>
                <a:lnTo>
                  <a:pt x="857589" y="2749842"/>
                </a:lnTo>
                <a:cubicBezTo>
                  <a:pt x="866261" y="2738264"/>
                  <a:pt x="866261" y="2738264"/>
                  <a:pt x="866261" y="2738264"/>
                </a:cubicBezTo>
                <a:cubicBezTo>
                  <a:pt x="877824" y="2738264"/>
                  <a:pt x="877824" y="2738264"/>
                  <a:pt x="877824" y="2738264"/>
                </a:cubicBezTo>
                <a:cubicBezTo>
                  <a:pt x="880715" y="2735370"/>
                  <a:pt x="880715" y="2735370"/>
                  <a:pt x="880715" y="2735370"/>
                </a:cubicBezTo>
                <a:cubicBezTo>
                  <a:pt x="866261" y="2732475"/>
                  <a:pt x="866261" y="2732475"/>
                  <a:pt x="866261" y="2732475"/>
                </a:cubicBezTo>
                <a:cubicBezTo>
                  <a:pt x="877824" y="2726686"/>
                  <a:pt x="877824" y="2726686"/>
                  <a:pt x="877824" y="2726686"/>
                </a:cubicBezTo>
                <a:cubicBezTo>
                  <a:pt x="906731" y="2715108"/>
                  <a:pt x="906731" y="2715108"/>
                  <a:pt x="906731" y="2715108"/>
                </a:cubicBezTo>
                <a:cubicBezTo>
                  <a:pt x="892277" y="2712213"/>
                  <a:pt x="892277" y="2712213"/>
                  <a:pt x="892277" y="2712213"/>
                </a:cubicBezTo>
                <a:cubicBezTo>
                  <a:pt x="895168" y="2703529"/>
                  <a:pt x="895168" y="2703529"/>
                  <a:pt x="895168" y="2703529"/>
                </a:cubicBezTo>
                <a:cubicBezTo>
                  <a:pt x="903840" y="2700635"/>
                  <a:pt x="903840" y="2700635"/>
                  <a:pt x="903840" y="2700635"/>
                </a:cubicBezTo>
                <a:cubicBezTo>
                  <a:pt x="918294" y="2694846"/>
                  <a:pt x="918294" y="2694846"/>
                  <a:pt x="918294" y="2694846"/>
                </a:cubicBezTo>
                <a:cubicBezTo>
                  <a:pt x="915403" y="2683267"/>
                  <a:pt x="915403" y="2683267"/>
                  <a:pt x="915403" y="2683267"/>
                </a:cubicBezTo>
                <a:cubicBezTo>
                  <a:pt x="924075" y="2680373"/>
                  <a:pt x="924075" y="2680373"/>
                  <a:pt x="924075" y="2680373"/>
                </a:cubicBezTo>
                <a:cubicBezTo>
                  <a:pt x="929856" y="2686162"/>
                  <a:pt x="929856" y="2686162"/>
                  <a:pt x="929856" y="2686162"/>
                </a:cubicBezTo>
                <a:cubicBezTo>
                  <a:pt x="952982" y="2677478"/>
                  <a:pt x="952982" y="2677478"/>
                  <a:pt x="952982" y="2677478"/>
                </a:cubicBezTo>
                <a:cubicBezTo>
                  <a:pt x="952982" y="2680373"/>
                  <a:pt x="918294" y="2686162"/>
                  <a:pt x="970326" y="2680373"/>
                </a:cubicBezTo>
                <a:lnTo>
                  <a:pt x="968456" y="2676627"/>
                </a:lnTo>
                <a:lnTo>
                  <a:pt x="970326" y="2671689"/>
                </a:lnTo>
                <a:cubicBezTo>
                  <a:pt x="955873" y="2674584"/>
                  <a:pt x="955873" y="2674584"/>
                  <a:pt x="955873" y="2674584"/>
                </a:cubicBezTo>
                <a:cubicBezTo>
                  <a:pt x="955873" y="2665900"/>
                  <a:pt x="955873" y="2665900"/>
                  <a:pt x="955873" y="2665900"/>
                </a:cubicBezTo>
                <a:cubicBezTo>
                  <a:pt x="964545" y="2665900"/>
                  <a:pt x="964545" y="2665900"/>
                  <a:pt x="964545" y="2665900"/>
                </a:cubicBezTo>
                <a:cubicBezTo>
                  <a:pt x="964545" y="2660111"/>
                  <a:pt x="964545" y="2660111"/>
                  <a:pt x="964545" y="2660111"/>
                </a:cubicBezTo>
                <a:cubicBezTo>
                  <a:pt x="967435" y="2657216"/>
                  <a:pt x="967435" y="2657216"/>
                  <a:pt x="967435" y="2657216"/>
                </a:cubicBezTo>
                <a:cubicBezTo>
                  <a:pt x="964545" y="2651427"/>
                  <a:pt x="964545" y="2651427"/>
                  <a:pt x="964545" y="2651427"/>
                </a:cubicBezTo>
                <a:cubicBezTo>
                  <a:pt x="952982" y="2651427"/>
                  <a:pt x="952982" y="2651427"/>
                  <a:pt x="952982" y="2651427"/>
                </a:cubicBezTo>
                <a:cubicBezTo>
                  <a:pt x="955873" y="2645638"/>
                  <a:pt x="955873" y="2645638"/>
                  <a:pt x="955873" y="2645638"/>
                </a:cubicBezTo>
                <a:lnTo>
                  <a:pt x="941187" y="2630933"/>
                </a:lnTo>
                <a:lnTo>
                  <a:pt x="941781" y="2630713"/>
                </a:lnTo>
                <a:cubicBezTo>
                  <a:pt x="945575" y="2628271"/>
                  <a:pt x="936360" y="2628271"/>
                  <a:pt x="938528" y="2628271"/>
                </a:cubicBezTo>
                <a:cubicBezTo>
                  <a:pt x="938528" y="2628271"/>
                  <a:pt x="938528" y="2628271"/>
                  <a:pt x="940696" y="2630442"/>
                </a:cubicBezTo>
                <a:lnTo>
                  <a:pt x="941187" y="2630933"/>
                </a:lnTo>
                <a:lnTo>
                  <a:pt x="932747" y="2634060"/>
                </a:lnTo>
                <a:cubicBezTo>
                  <a:pt x="935638" y="2628271"/>
                  <a:pt x="935638" y="2628271"/>
                  <a:pt x="935638" y="2628271"/>
                </a:cubicBezTo>
                <a:cubicBezTo>
                  <a:pt x="915403" y="2622481"/>
                  <a:pt x="915403" y="2622481"/>
                  <a:pt x="915403" y="2622481"/>
                </a:cubicBezTo>
                <a:cubicBezTo>
                  <a:pt x="909622" y="2631165"/>
                  <a:pt x="909622" y="2631165"/>
                  <a:pt x="909622" y="2631165"/>
                </a:cubicBezTo>
                <a:lnTo>
                  <a:pt x="906731" y="2628271"/>
                </a:lnTo>
                <a:lnTo>
                  <a:pt x="907905" y="2627818"/>
                </a:lnTo>
                <a:cubicBezTo>
                  <a:pt x="908357" y="2627004"/>
                  <a:pt x="908899" y="2625376"/>
                  <a:pt x="909622" y="2622481"/>
                </a:cubicBezTo>
                <a:cubicBezTo>
                  <a:pt x="900950" y="2622481"/>
                  <a:pt x="900950" y="2622481"/>
                  <a:pt x="900950" y="2622481"/>
                </a:cubicBezTo>
                <a:cubicBezTo>
                  <a:pt x="900950" y="2625376"/>
                  <a:pt x="892277" y="2625376"/>
                  <a:pt x="895168" y="2628271"/>
                </a:cubicBezTo>
                <a:cubicBezTo>
                  <a:pt x="892277" y="2634060"/>
                  <a:pt x="892277" y="2634060"/>
                  <a:pt x="892277" y="2634060"/>
                </a:cubicBezTo>
                <a:cubicBezTo>
                  <a:pt x="892277" y="2625376"/>
                  <a:pt x="892277" y="2625376"/>
                  <a:pt x="892277" y="2625376"/>
                </a:cubicBezTo>
                <a:cubicBezTo>
                  <a:pt x="874933" y="2619587"/>
                  <a:pt x="874933" y="2619587"/>
                  <a:pt x="874933" y="2619587"/>
                </a:cubicBezTo>
                <a:cubicBezTo>
                  <a:pt x="872043" y="2631165"/>
                  <a:pt x="863371" y="2613798"/>
                  <a:pt x="854699" y="2631165"/>
                </a:cubicBezTo>
                <a:cubicBezTo>
                  <a:pt x="848917" y="2628271"/>
                  <a:pt x="848917" y="2628271"/>
                  <a:pt x="848917" y="2628271"/>
                </a:cubicBezTo>
                <a:cubicBezTo>
                  <a:pt x="837354" y="2639849"/>
                  <a:pt x="837354" y="2639849"/>
                  <a:pt x="837354" y="2639849"/>
                </a:cubicBezTo>
                <a:cubicBezTo>
                  <a:pt x="828682" y="2638402"/>
                  <a:pt x="824346" y="2637678"/>
                  <a:pt x="822178" y="2637316"/>
                </a:cubicBezTo>
                <a:lnTo>
                  <a:pt x="820526" y="2637040"/>
                </a:lnTo>
                <a:lnTo>
                  <a:pt x="820747" y="2636954"/>
                </a:lnTo>
                <a:lnTo>
                  <a:pt x="825792" y="2636954"/>
                </a:lnTo>
                <a:lnTo>
                  <a:pt x="825792" y="2634998"/>
                </a:lnTo>
                <a:lnTo>
                  <a:pt x="843136" y="2628271"/>
                </a:lnTo>
                <a:cubicBezTo>
                  <a:pt x="837354" y="2622481"/>
                  <a:pt x="837354" y="2622481"/>
                  <a:pt x="837354" y="2622481"/>
                </a:cubicBezTo>
                <a:cubicBezTo>
                  <a:pt x="825792" y="2634060"/>
                  <a:pt x="834464" y="2608009"/>
                  <a:pt x="811338" y="2631165"/>
                </a:cubicBezTo>
                <a:cubicBezTo>
                  <a:pt x="811338" y="2628271"/>
                  <a:pt x="811338" y="2628271"/>
                  <a:pt x="811338" y="2628271"/>
                </a:cubicBezTo>
                <a:cubicBezTo>
                  <a:pt x="822901" y="2619587"/>
                  <a:pt x="822901" y="2619587"/>
                  <a:pt x="822901" y="2619587"/>
                </a:cubicBezTo>
                <a:cubicBezTo>
                  <a:pt x="834464" y="2622481"/>
                  <a:pt x="834464" y="2622481"/>
                  <a:pt x="834464" y="2622481"/>
                </a:cubicBezTo>
                <a:cubicBezTo>
                  <a:pt x="848917" y="2613798"/>
                  <a:pt x="848917" y="2613798"/>
                  <a:pt x="848917" y="2613798"/>
                </a:cubicBezTo>
                <a:cubicBezTo>
                  <a:pt x="840245" y="2602219"/>
                  <a:pt x="840245" y="2602219"/>
                  <a:pt x="840245" y="2602219"/>
                </a:cubicBezTo>
                <a:cubicBezTo>
                  <a:pt x="846026" y="2596430"/>
                  <a:pt x="846026" y="2596430"/>
                  <a:pt x="846026" y="2596430"/>
                </a:cubicBezTo>
                <a:cubicBezTo>
                  <a:pt x="843136" y="2602219"/>
                  <a:pt x="843136" y="2602219"/>
                  <a:pt x="843136" y="2602219"/>
                </a:cubicBezTo>
                <a:cubicBezTo>
                  <a:pt x="846026" y="2605114"/>
                  <a:pt x="846026" y="2605114"/>
                  <a:pt x="846026" y="2605114"/>
                </a:cubicBezTo>
                <a:cubicBezTo>
                  <a:pt x="866261" y="2596430"/>
                  <a:pt x="866261" y="2596430"/>
                  <a:pt x="866261" y="2596430"/>
                </a:cubicBezTo>
                <a:cubicBezTo>
                  <a:pt x="874933" y="2599325"/>
                  <a:pt x="874933" y="2599325"/>
                  <a:pt x="874933" y="2599325"/>
                </a:cubicBezTo>
                <a:cubicBezTo>
                  <a:pt x="898059" y="2587747"/>
                  <a:pt x="898059" y="2587747"/>
                  <a:pt x="898059" y="2587747"/>
                </a:cubicBezTo>
                <a:cubicBezTo>
                  <a:pt x="895168" y="2587747"/>
                  <a:pt x="895168" y="2587747"/>
                  <a:pt x="895168" y="2587747"/>
                </a:cubicBezTo>
                <a:lnTo>
                  <a:pt x="893594" y="2586170"/>
                </a:lnTo>
                <a:lnTo>
                  <a:pt x="895168" y="2586661"/>
                </a:lnTo>
                <a:cubicBezTo>
                  <a:pt x="896975" y="2587204"/>
                  <a:pt x="897336" y="2587114"/>
                  <a:pt x="894175" y="2585259"/>
                </a:cubicBezTo>
                <a:lnTo>
                  <a:pt x="890929" y="2583502"/>
                </a:lnTo>
                <a:lnTo>
                  <a:pt x="890110" y="2582681"/>
                </a:lnTo>
                <a:cubicBezTo>
                  <a:pt x="889387" y="2581957"/>
                  <a:pt x="889387" y="2581957"/>
                  <a:pt x="889387" y="2581957"/>
                </a:cubicBezTo>
                <a:cubicBezTo>
                  <a:pt x="889387" y="2584129"/>
                  <a:pt x="892639" y="2578158"/>
                  <a:pt x="890606" y="2579922"/>
                </a:cubicBezTo>
                <a:lnTo>
                  <a:pt x="888651" y="2582268"/>
                </a:lnTo>
                <a:lnTo>
                  <a:pt x="872043" y="2573274"/>
                </a:lnTo>
                <a:cubicBezTo>
                  <a:pt x="872043" y="2567485"/>
                  <a:pt x="872043" y="2567485"/>
                  <a:pt x="872043" y="2567485"/>
                </a:cubicBezTo>
                <a:cubicBezTo>
                  <a:pt x="872043" y="2567485"/>
                  <a:pt x="869152" y="2564590"/>
                  <a:pt x="874933" y="2564590"/>
                </a:cubicBezTo>
                <a:cubicBezTo>
                  <a:pt x="863371" y="2561695"/>
                  <a:pt x="863371" y="2561695"/>
                  <a:pt x="863371" y="2561695"/>
                </a:cubicBezTo>
                <a:cubicBezTo>
                  <a:pt x="863371" y="2558801"/>
                  <a:pt x="863371" y="2558801"/>
                  <a:pt x="863371" y="2558801"/>
                </a:cubicBezTo>
                <a:cubicBezTo>
                  <a:pt x="857589" y="2555906"/>
                  <a:pt x="857589" y="2555906"/>
                  <a:pt x="857589" y="2555906"/>
                </a:cubicBezTo>
                <a:lnTo>
                  <a:pt x="860067" y="2553922"/>
                </a:lnTo>
                <a:lnTo>
                  <a:pt x="860841" y="2553464"/>
                </a:lnTo>
                <a:cubicBezTo>
                  <a:pt x="862106" y="2552650"/>
                  <a:pt x="861925" y="2552650"/>
                  <a:pt x="861203" y="2553012"/>
                </a:cubicBezTo>
                <a:lnTo>
                  <a:pt x="860067" y="2553922"/>
                </a:lnTo>
                <a:lnTo>
                  <a:pt x="851808" y="2558801"/>
                </a:lnTo>
                <a:cubicBezTo>
                  <a:pt x="854699" y="2561695"/>
                  <a:pt x="854699" y="2555906"/>
                  <a:pt x="857589" y="2561695"/>
                </a:cubicBezTo>
                <a:cubicBezTo>
                  <a:pt x="848917" y="2564590"/>
                  <a:pt x="848917" y="2564590"/>
                  <a:pt x="848917" y="2564590"/>
                </a:cubicBezTo>
                <a:cubicBezTo>
                  <a:pt x="857589" y="2567485"/>
                  <a:pt x="857589" y="2567485"/>
                  <a:pt x="857589" y="2567485"/>
                </a:cubicBezTo>
                <a:cubicBezTo>
                  <a:pt x="846026" y="2581957"/>
                  <a:pt x="846026" y="2581957"/>
                  <a:pt x="846026" y="2581957"/>
                </a:cubicBezTo>
                <a:lnTo>
                  <a:pt x="841383" y="2581957"/>
                </a:lnTo>
                <a:lnTo>
                  <a:pt x="842233" y="2580736"/>
                </a:lnTo>
                <a:cubicBezTo>
                  <a:pt x="843859" y="2577073"/>
                  <a:pt x="837354" y="2581957"/>
                  <a:pt x="837354" y="2581957"/>
                </a:cubicBezTo>
                <a:cubicBezTo>
                  <a:pt x="837354" y="2581957"/>
                  <a:pt x="837354" y="2581957"/>
                  <a:pt x="838438" y="2581957"/>
                </a:cubicBezTo>
                <a:lnTo>
                  <a:pt x="841383" y="2581957"/>
                </a:lnTo>
                <a:lnTo>
                  <a:pt x="837354" y="2587747"/>
                </a:lnTo>
                <a:cubicBezTo>
                  <a:pt x="831573" y="2584852"/>
                  <a:pt x="831573" y="2584852"/>
                  <a:pt x="831573" y="2584852"/>
                </a:cubicBezTo>
                <a:cubicBezTo>
                  <a:pt x="846026" y="2567485"/>
                  <a:pt x="846026" y="2567485"/>
                  <a:pt x="846026" y="2567485"/>
                </a:cubicBezTo>
                <a:cubicBezTo>
                  <a:pt x="840245" y="2567485"/>
                  <a:pt x="854699" y="2561695"/>
                  <a:pt x="837354" y="2564590"/>
                </a:cubicBezTo>
                <a:cubicBezTo>
                  <a:pt x="837354" y="2570379"/>
                  <a:pt x="837354" y="2570379"/>
                  <a:pt x="837354" y="2570379"/>
                </a:cubicBezTo>
                <a:cubicBezTo>
                  <a:pt x="834464" y="2566037"/>
                  <a:pt x="833019" y="2563866"/>
                  <a:pt x="832296" y="2562781"/>
                </a:cubicBezTo>
                <a:lnTo>
                  <a:pt x="831846" y="2562105"/>
                </a:lnTo>
                <a:lnTo>
                  <a:pt x="837671" y="2558032"/>
                </a:lnTo>
                <a:cubicBezTo>
                  <a:pt x="844581" y="2551926"/>
                  <a:pt x="825069" y="2561695"/>
                  <a:pt x="831573" y="2561695"/>
                </a:cubicBezTo>
                <a:lnTo>
                  <a:pt x="831846" y="2562105"/>
                </a:lnTo>
                <a:lnTo>
                  <a:pt x="820010" y="2570379"/>
                </a:lnTo>
                <a:cubicBezTo>
                  <a:pt x="820010" y="2573274"/>
                  <a:pt x="820010" y="2573274"/>
                  <a:pt x="820010" y="2573274"/>
                </a:cubicBezTo>
                <a:cubicBezTo>
                  <a:pt x="825792" y="2573274"/>
                  <a:pt x="825792" y="2573274"/>
                  <a:pt x="825792" y="2573274"/>
                </a:cubicBezTo>
                <a:cubicBezTo>
                  <a:pt x="802666" y="2590641"/>
                  <a:pt x="802666" y="2590641"/>
                  <a:pt x="802666" y="2590641"/>
                </a:cubicBezTo>
                <a:cubicBezTo>
                  <a:pt x="817120" y="2573274"/>
                  <a:pt x="817120" y="2573274"/>
                  <a:pt x="817120" y="2573274"/>
                </a:cubicBezTo>
                <a:lnTo>
                  <a:pt x="813850" y="2573274"/>
                </a:lnTo>
                <a:lnTo>
                  <a:pt x="813145" y="2570741"/>
                </a:lnTo>
                <a:cubicBezTo>
                  <a:pt x="812061" y="2568208"/>
                  <a:pt x="811338" y="2564590"/>
                  <a:pt x="820010" y="2561695"/>
                </a:cubicBezTo>
                <a:cubicBezTo>
                  <a:pt x="814229" y="2558801"/>
                  <a:pt x="814229" y="2558801"/>
                  <a:pt x="814229" y="2558801"/>
                </a:cubicBezTo>
                <a:cubicBezTo>
                  <a:pt x="825792" y="2555906"/>
                  <a:pt x="825792" y="2555906"/>
                  <a:pt x="825792" y="2555906"/>
                </a:cubicBezTo>
                <a:cubicBezTo>
                  <a:pt x="828682" y="2555906"/>
                  <a:pt x="831573" y="2553012"/>
                  <a:pt x="828682" y="2558801"/>
                </a:cubicBezTo>
                <a:cubicBezTo>
                  <a:pt x="831573" y="2555906"/>
                  <a:pt x="831573" y="2555906"/>
                  <a:pt x="831573" y="2555906"/>
                </a:cubicBezTo>
                <a:cubicBezTo>
                  <a:pt x="843136" y="2541433"/>
                  <a:pt x="825792" y="2564590"/>
                  <a:pt x="851808" y="2541433"/>
                </a:cubicBezTo>
                <a:cubicBezTo>
                  <a:pt x="860480" y="2535644"/>
                  <a:pt x="860480" y="2535644"/>
                  <a:pt x="860480" y="2535644"/>
                </a:cubicBezTo>
                <a:cubicBezTo>
                  <a:pt x="851808" y="2534197"/>
                  <a:pt x="847472" y="2533473"/>
                  <a:pt x="845304" y="2533112"/>
                </a:cubicBezTo>
                <a:lnTo>
                  <a:pt x="843793" y="2532859"/>
                </a:lnTo>
                <a:lnTo>
                  <a:pt x="844220" y="2532750"/>
                </a:lnTo>
                <a:cubicBezTo>
                  <a:pt x="846569" y="2532026"/>
                  <a:pt x="847382" y="2531302"/>
                  <a:pt x="844175" y="2530398"/>
                </a:cubicBezTo>
                <a:lnTo>
                  <a:pt x="840275" y="2529843"/>
                </a:lnTo>
                <a:lnTo>
                  <a:pt x="852892" y="2524790"/>
                </a:lnTo>
                <a:cubicBezTo>
                  <a:pt x="854699" y="2524066"/>
                  <a:pt x="854699" y="2524066"/>
                  <a:pt x="854699" y="2524066"/>
                </a:cubicBezTo>
                <a:cubicBezTo>
                  <a:pt x="857589" y="2521171"/>
                  <a:pt x="866261" y="2518277"/>
                  <a:pt x="860480" y="2512488"/>
                </a:cubicBezTo>
                <a:cubicBezTo>
                  <a:pt x="848917" y="2515382"/>
                  <a:pt x="848917" y="2515382"/>
                  <a:pt x="848917" y="2515382"/>
                </a:cubicBezTo>
                <a:cubicBezTo>
                  <a:pt x="851808" y="2506699"/>
                  <a:pt x="863371" y="2506699"/>
                  <a:pt x="869152" y="2500909"/>
                </a:cubicBezTo>
                <a:cubicBezTo>
                  <a:pt x="869152" y="2503804"/>
                  <a:pt x="869152" y="2503804"/>
                  <a:pt x="869152" y="2503804"/>
                </a:cubicBezTo>
                <a:cubicBezTo>
                  <a:pt x="860480" y="2506699"/>
                  <a:pt x="860480" y="2506699"/>
                  <a:pt x="860480" y="2506699"/>
                </a:cubicBezTo>
                <a:cubicBezTo>
                  <a:pt x="866261" y="2515382"/>
                  <a:pt x="866261" y="2515382"/>
                  <a:pt x="866261" y="2515382"/>
                </a:cubicBezTo>
                <a:cubicBezTo>
                  <a:pt x="874933" y="2515382"/>
                  <a:pt x="874933" y="2515382"/>
                  <a:pt x="874933" y="2515382"/>
                </a:cubicBezTo>
                <a:cubicBezTo>
                  <a:pt x="872043" y="2515382"/>
                  <a:pt x="883605" y="2515382"/>
                  <a:pt x="874933" y="2506699"/>
                </a:cubicBezTo>
                <a:cubicBezTo>
                  <a:pt x="877824" y="2509593"/>
                  <a:pt x="877824" y="2509593"/>
                  <a:pt x="877824" y="2509593"/>
                </a:cubicBezTo>
                <a:cubicBezTo>
                  <a:pt x="883605" y="2506699"/>
                  <a:pt x="883605" y="2503804"/>
                  <a:pt x="892277" y="2503804"/>
                </a:cubicBezTo>
                <a:cubicBezTo>
                  <a:pt x="895168" y="2503804"/>
                  <a:pt x="895168" y="2503804"/>
                  <a:pt x="895168" y="2503804"/>
                </a:cubicBezTo>
                <a:cubicBezTo>
                  <a:pt x="886496" y="2498015"/>
                  <a:pt x="886496" y="2498015"/>
                  <a:pt x="886496" y="2498015"/>
                </a:cubicBezTo>
                <a:cubicBezTo>
                  <a:pt x="889387" y="2489331"/>
                  <a:pt x="889387" y="2489331"/>
                  <a:pt x="889387" y="2489331"/>
                </a:cubicBezTo>
                <a:lnTo>
                  <a:pt x="894978" y="2490115"/>
                </a:lnTo>
                <a:lnTo>
                  <a:pt x="890110" y="2493312"/>
                </a:lnTo>
                <a:cubicBezTo>
                  <a:pt x="887942" y="2494940"/>
                  <a:pt x="887761" y="2495392"/>
                  <a:pt x="892458" y="2492543"/>
                </a:cubicBezTo>
                <a:lnTo>
                  <a:pt x="896050" y="2490265"/>
                </a:lnTo>
                <a:lnTo>
                  <a:pt x="896162" y="2490281"/>
                </a:lnTo>
                <a:lnTo>
                  <a:pt x="898287" y="2488847"/>
                </a:lnTo>
                <a:lnTo>
                  <a:pt x="901585" y="2486756"/>
                </a:lnTo>
                <a:lnTo>
                  <a:pt x="903840" y="2486437"/>
                </a:lnTo>
                <a:lnTo>
                  <a:pt x="906502" y="2487577"/>
                </a:lnTo>
                <a:lnTo>
                  <a:pt x="906731" y="2498015"/>
                </a:lnTo>
                <a:cubicBezTo>
                  <a:pt x="915403" y="2495120"/>
                  <a:pt x="915403" y="2495120"/>
                  <a:pt x="915403" y="2495120"/>
                </a:cubicBezTo>
                <a:cubicBezTo>
                  <a:pt x="915403" y="2493673"/>
                  <a:pt x="916849" y="2493673"/>
                  <a:pt x="917933" y="2493311"/>
                </a:cubicBezTo>
                <a:lnTo>
                  <a:pt x="918006" y="2492503"/>
                </a:lnTo>
                <a:lnTo>
                  <a:pt x="918203" y="2492588"/>
                </a:lnTo>
                <a:cubicBezTo>
                  <a:pt x="920281" y="2493311"/>
                  <a:pt x="920100" y="2492949"/>
                  <a:pt x="919016" y="2492226"/>
                </a:cubicBezTo>
                <a:lnTo>
                  <a:pt x="918069" y="2491804"/>
                </a:lnTo>
                <a:lnTo>
                  <a:pt x="918294" y="2489331"/>
                </a:lnTo>
                <a:cubicBezTo>
                  <a:pt x="912512" y="2489331"/>
                  <a:pt x="912512" y="2489331"/>
                  <a:pt x="912512" y="2489331"/>
                </a:cubicBezTo>
                <a:lnTo>
                  <a:pt x="918069" y="2491804"/>
                </a:lnTo>
                <a:lnTo>
                  <a:pt x="918006" y="2492503"/>
                </a:lnTo>
                <a:lnTo>
                  <a:pt x="906502" y="2487577"/>
                </a:lnTo>
                <a:lnTo>
                  <a:pt x="906460" y="2485668"/>
                </a:lnTo>
                <a:lnTo>
                  <a:pt x="902709" y="2486044"/>
                </a:lnTo>
                <a:lnTo>
                  <a:pt x="903524" y="2485527"/>
                </a:lnTo>
                <a:cubicBezTo>
                  <a:pt x="908673" y="2482185"/>
                  <a:pt x="915403" y="2477753"/>
                  <a:pt x="924075" y="2471964"/>
                </a:cubicBezTo>
                <a:cubicBezTo>
                  <a:pt x="921184" y="2471964"/>
                  <a:pt x="926966" y="2471964"/>
                  <a:pt x="921184" y="2474858"/>
                </a:cubicBezTo>
                <a:cubicBezTo>
                  <a:pt x="926966" y="2466175"/>
                  <a:pt x="935638" y="2474858"/>
                  <a:pt x="938528" y="2466175"/>
                </a:cubicBezTo>
                <a:cubicBezTo>
                  <a:pt x="941419" y="2469069"/>
                  <a:pt x="950091" y="2471964"/>
                  <a:pt x="952982" y="2466175"/>
                </a:cubicBezTo>
                <a:cubicBezTo>
                  <a:pt x="955873" y="2463280"/>
                  <a:pt x="955873" y="2463280"/>
                  <a:pt x="955873" y="2463280"/>
                </a:cubicBezTo>
                <a:cubicBezTo>
                  <a:pt x="935638" y="2460385"/>
                  <a:pt x="935638" y="2460385"/>
                  <a:pt x="935638" y="2460385"/>
                </a:cubicBezTo>
                <a:cubicBezTo>
                  <a:pt x="918294" y="2451702"/>
                  <a:pt x="918294" y="2451702"/>
                  <a:pt x="918294" y="2451702"/>
                </a:cubicBezTo>
                <a:cubicBezTo>
                  <a:pt x="900950" y="2451702"/>
                  <a:pt x="900950" y="2451702"/>
                  <a:pt x="900950" y="2451702"/>
                </a:cubicBezTo>
                <a:cubicBezTo>
                  <a:pt x="886496" y="2466175"/>
                  <a:pt x="886496" y="2466175"/>
                  <a:pt x="886496" y="2466175"/>
                </a:cubicBezTo>
                <a:cubicBezTo>
                  <a:pt x="892277" y="2454596"/>
                  <a:pt x="892277" y="2454596"/>
                  <a:pt x="892277" y="2454596"/>
                </a:cubicBezTo>
                <a:cubicBezTo>
                  <a:pt x="883605" y="2454596"/>
                  <a:pt x="883605" y="2454596"/>
                  <a:pt x="883605" y="2454596"/>
                </a:cubicBezTo>
                <a:cubicBezTo>
                  <a:pt x="872043" y="2463280"/>
                  <a:pt x="872043" y="2463280"/>
                  <a:pt x="872043" y="2463280"/>
                </a:cubicBezTo>
                <a:cubicBezTo>
                  <a:pt x="854699" y="2469069"/>
                  <a:pt x="854699" y="2469069"/>
                  <a:pt x="854699" y="2469069"/>
                </a:cubicBezTo>
                <a:cubicBezTo>
                  <a:pt x="851808" y="2471964"/>
                  <a:pt x="851808" y="2471964"/>
                  <a:pt x="851808" y="2471964"/>
                </a:cubicBezTo>
                <a:lnTo>
                  <a:pt x="849969" y="2475648"/>
                </a:lnTo>
                <a:lnTo>
                  <a:pt x="846026" y="2474858"/>
                </a:lnTo>
                <a:cubicBezTo>
                  <a:pt x="846026" y="2474858"/>
                  <a:pt x="846026" y="2474858"/>
                  <a:pt x="848917" y="2477753"/>
                </a:cubicBezTo>
                <a:cubicBezTo>
                  <a:pt x="848917" y="2477753"/>
                  <a:pt x="848917" y="2477753"/>
                  <a:pt x="849279" y="2477030"/>
                </a:cubicBezTo>
                <a:lnTo>
                  <a:pt x="849969" y="2475648"/>
                </a:lnTo>
                <a:lnTo>
                  <a:pt x="854056" y="2476467"/>
                </a:lnTo>
                <a:lnTo>
                  <a:pt x="854443" y="2477241"/>
                </a:lnTo>
                <a:lnTo>
                  <a:pt x="851311" y="2480150"/>
                </a:lnTo>
                <a:lnTo>
                  <a:pt x="842289" y="2487635"/>
                </a:lnTo>
                <a:lnTo>
                  <a:pt x="840607" y="2484266"/>
                </a:lnTo>
                <a:cubicBezTo>
                  <a:pt x="840245" y="2483542"/>
                  <a:pt x="840245" y="2483542"/>
                  <a:pt x="840245" y="2483542"/>
                </a:cubicBezTo>
                <a:cubicBezTo>
                  <a:pt x="834464" y="2492226"/>
                  <a:pt x="848917" y="2469069"/>
                  <a:pt x="825792" y="2486437"/>
                </a:cubicBezTo>
                <a:cubicBezTo>
                  <a:pt x="834464" y="2492226"/>
                  <a:pt x="834464" y="2492226"/>
                  <a:pt x="834464" y="2492226"/>
                </a:cubicBezTo>
                <a:cubicBezTo>
                  <a:pt x="837354" y="2495120"/>
                  <a:pt x="837354" y="2495120"/>
                  <a:pt x="837354" y="2495120"/>
                </a:cubicBezTo>
                <a:cubicBezTo>
                  <a:pt x="837354" y="2498015"/>
                  <a:pt x="837354" y="2498015"/>
                  <a:pt x="837354" y="2498015"/>
                </a:cubicBezTo>
                <a:cubicBezTo>
                  <a:pt x="820010" y="2500909"/>
                  <a:pt x="820010" y="2500909"/>
                  <a:pt x="820010" y="2500909"/>
                </a:cubicBezTo>
                <a:cubicBezTo>
                  <a:pt x="820010" y="2503804"/>
                  <a:pt x="834464" y="2506699"/>
                  <a:pt x="825792" y="2506699"/>
                </a:cubicBezTo>
                <a:cubicBezTo>
                  <a:pt x="825792" y="2509593"/>
                  <a:pt x="825792" y="2509593"/>
                  <a:pt x="825792" y="2509593"/>
                </a:cubicBezTo>
                <a:cubicBezTo>
                  <a:pt x="814229" y="2506699"/>
                  <a:pt x="814229" y="2506699"/>
                  <a:pt x="814229" y="2506699"/>
                </a:cubicBezTo>
                <a:cubicBezTo>
                  <a:pt x="811338" y="2506699"/>
                  <a:pt x="811338" y="2506699"/>
                  <a:pt x="811338" y="2506699"/>
                </a:cubicBezTo>
                <a:cubicBezTo>
                  <a:pt x="808448" y="2518277"/>
                  <a:pt x="808448" y="2518277"/>
                  <a:pt x="808448" y="2518277"/>
                </a:cubicBezTo>
                <a:cubicBezTo>
                  <a:pt x="796885" y="2524066"/>
                  <a:pt x="796885" y="2524066"/>
                  <a:pt x="796885" y="2524066"/>
                </a:cubicBezTo>
                <a:cubicBezTo>
                  <a:pt x="791103" y="2524066"/>
                  <a:pt x="791103" y="2524066"/>
                  <a:pt x="791103" y="2524066"/>
                </a:cubicBezTo>
                <a:cubicBezTo>
                  <a:pt x="793994" y="2518277"/>
                  <a:pt x="793994" y="2518277"/>
                  <a:pt x="793994" y="2518277"/>
                </a:cubicBezTo>
                <a:cubicBezTo>
                  <a:pt x="796885" y="2518277"/>
                  <a:pt x="776650" y="2532750"/>
                  <a:pt x="793994" y="2509593"/>
                </a:cubicBezTo>
                <a:cubicBezTo>
                  <a:pt x="782431" y="2512488"/>
                  <a:pt x="782431" y="2512488"/>
                  <a:pt x="782431" y="2512488"/>
                </a:cubicBezTo>
                <a:cubicBezTo>
                  <a:pt x="782431" y="2512488"/>
                  <a:pt x="779541" y="2521171"/>
                  <a:pt x="782431" y="2509593"/>
                </a:cubicBezTo>
                <a:cubicBezTo>
                  <a:pt x="791103" y="2506699"/>
                  <a:pt x="791103" y="2506699"/>
                  <a:pt x="791103" y="2506699"/>
                </a:cubicBezTo>
                <a:cubicBezTo>
                  <a:pt x="796885" y="2492226"/>
                  <a:pt x="796885" y="2492226"/>
                  <a:pt x="796885" y="2492226"/>
                </a:cubicBezTo>
                <a:cubicBezTo>
                  <a:pt x="791103" y="2489331"/>
                  <a:pt x="791103" y="2489331"/>
                  <a:pt x="791103" y="2489331"/>
                </a:cubicBezTo>
                <a:cubicBezTo>
                  <a:pt x="796885" y="2483542"/>
                  <a:pt x="796885" y="2483542"/>
                  <a:pt x="796885" y="2483542"/>
                </a:cubicBezTo>
                <a:cubicBezTo>
                  <a:pt x="820010" y="2471964"/>
                  <a:pt x="820010" y="2471964"/>
                  <a:pt x="820010" y="2471964"/>
                </a:cubicBezTo>
                <a:cubicBezTo>
                  <a:pt x="822901" y="2471964"/>
                  <a:pt x="822901" y="2471964"/>
                  <a:pt x="822901" y="2471964"/>
                </a:cubicBezTo>
                <a:cubicBezTo>
                  <a:pt x="843136" y="2469069"/>
                  <a:pt x="843136" y="2469069"/>
                  <a:pt x="843136" y="2469069"/>
                </a:cubicBezTo>
                <a:cubicBezTo>
                  <a:pt x="843136" y="2471964"/>
                  <a:pt x="843136" y="2471964"/>
                  <a:pt x="840245" y="2471964"/>
                </a:cubicBezTo>
                <a:cubicBezTo>
                  <a:pt x="843136" y="2474858"/>
                  <a:pt x="843136" y="2474858"/>
                  <a:pt x="843136" y="2474858"/>
                </a:cubicBezTo>
                <a:cubicBezTo>
                  <a:pt x="848917" y="2469069"/>
                  <a:pt x="848917" y="2469069"/>
                  <a:pt x="848917" y="2469069"/>
                </a:cubicBezTo>
                <a:cubicBezTo>
                  <a:pt x="843136" y="2463280"/>
                  <a:pt x="843136" y="2463280"/>
                  <a:pt x="843136" y="2463280"/>
                </a:cubicBezTo>
                <a:cubicBezTo>
                  <a:pt x="848917" y="2454596"/>
                  <a:pt x="843136" y="2480647"/>
                  <a:pt x="848917" y="2454596"/>
                </a:cubicBezTo>
                <a:cubicBezTo>
                  <a:pt x="844581" y="2453149"/>
                  <a:pt x="842413" y="2452425"/>
                  <a:pt x="841329" y="2452064"/>
                </a:cubicBezTo>
                <a:lnTo>
                  <a:pt x="840245" y="2451702"/>
                </a:lnTo>
                <a:lnTo>
                  <a:pt x="848917" y="2445913"/>
                </a:lnTo>
                <a:cubicBezTo>
                  <a:pt x="851808" y="2451702"/>
                  <a:pt x="851808" y="2451702"/>
                  <a:pt x="851808" y="2451702"/>
                </a:cubicBezTo>
                <a:cubicBezTo>
                  <a:pt x="857589" y="2434334"/>
                  <a:pt x="857589" y="2434334"/>
                  <a:pt x="857589" y="2434334"/>
                </a:cubicBezTo>
                <a:cubicBezTo>
                  <a:pt x="854699" y="2431440"/>
                  <a:pt x="854699" y="2431440"/>
                  <a:pt x="854699" y="2431440"/>
                </a:cubicBezTo>
                <a:cubicBezTo>
                  <a:pt x="854699" y="2422756"/>
                  <a:pt x="854699" y="2422756"/>
                  <a:pt x="854699" y="2422756"/>
                </a:cubicBezTo>
                <a:cubicBezTo>
                  <a:pt x="863371" y="2431440"/>
                  <a:pt x="863371" y="2431440"/>
                  <a:pt x="863371" y="2431440"/>
                </a:cubicBezTo>
                <a:cubicBezTo>
                  <a:pt x="866261" y="2431440"/>
                  <a:pt x="866261" y="2431440"/>
                  <a:pt x="866261" y="2431440"/>
                </a:cubicBezTo>
                <a:cubicBezTo>
                  <a:pt x="867707" y="2427098"/>
                  <a:pt x="868430" y="2424927"/>
                  <a:pt x="868791" y="2423842"/>
                </a:cubicBezTo>
                <a:lnTo>
                  <a:pt x="868814" y="2423772"/>
                </a:lnTo>
                <a:lnTo>
                  <a:pt x="869152" y="2423734"/>
                </a:lnTo>
                <a:lnTo>
                  <a:pt x="869152" y="2425651"/>
                </a:lnTo>
                <a:cubicBezTo>
                  <a:pt x="874933" y="2425651"/>
                  <a:pt x="863371" y="2443018"/>
                  <a:pt x="877824" y="2422756"/>
                </a:cubicBezTo>
                <a:cubicBezTo>
                  <a:pt x="880715" y="2422756"/>
                  <a:pt x="880715" y="2422756"/>
                  <a:pt x="880715" y="2422756"/>
                </a:cubicBezTo>
                <a:cubicBezTo>
                  <a:pt x="886496" y="2416967"/>
                  <a:pt x="886496" y="2416967"/>
                  <a:pt x="886496" y="2416967"/>
                </a:cubicBezTo>
                <a:cubicBezTo>
                  <a:pt x="895168" y="2416967"/>
                  <a:pt x="895168" y="2416967"/>
                  <a:pt x="895168" y="2416967"/>
                </a:cubicBezTo>
                <a:cubicBezTo>
                  <a:pt x="892278" y="2414072"/>
                  <a:pt x="890832" y="2412625"/>
                  <a:pt x="890110" y="2411901"/>
                </a:cubicBezTo>
                <a:lnTo>
                  <a:pt x="889387" y="2411178"/>
                </a:lnTo>
                <a:lnTo>
                  <a:pt x="898059" y="2408283"/>
                </a:lnTo>
                <a:cubicBezTo>
                  <a:pt x="900950" y="2405389"/>
                  <a:pt x="900950" y="2405389"/>
                  <a:pt x="900950" y="2405389"/>
                </a:cubicBezTo>
                <a:lnTo>
                  <a:pt x="900217" y="2405022"/>
                </a:lnTo>
                <a:lnTo>
                  <a:pt x="900415" y="2403558"/>
                </a:lnTo>
                <a:lnTo>
                  <a:pt x="906404" y="2401064"/>
                </a:lnTo>
                <a:cubicBezTo>
                  <a:pt x="911564" y="2399102"/>
                  <a:pt x="918294" y="2396705"/>
                  <a:pt x="926966" y="2393810"/>
                </a:cubicBezTo>
                <a:cubicBezTo>
                  <a:pt x="932747" y="2393810"/>
                  <a:pt x="932747" y="2393810"/>
                  <a:pt x="932747" y="2393810"/>
                </a:cubicBezTo>
                <a:cubicBezTo>
                  <a:pt x="929856" y="2396705"/>
                  <a:pt x="929856" y="2396705"/>
                  <a:pt x="929856" y="2396705"/>
                </a:cubicBezTo>
                <a:cubicBezTo>
                  <a:pt x="935638" y="2399599"/>
                  <a:pt x="935638" y="2399599"/>
                  <a:pt x="935638" y="2399599"/>
                </a:cubicBezTo>
                <a:cubicBezTo>
                  <a:pt x="932747" y="2402494"/>
                  <a:pt x="932747" y="2402494"/>
                  <a:pt x="932747" y="2402494"/>
                </a:cubicBezTo>
                <a:cubicBezTo>
                  <a:pt x="944310" y="2411178"/>
                  <a:pt x="944310" y="2411178"/>
                  <a:pt x="944310" y="2411178"/>
                </a:cubicBezTo>
                <a:cubicBezTo>
                  <a:pt x="941419" y="2411178"/>
                  <a:pt x="950091" y="2419861"/>
                  <a:pt x="935638" y="2414072"/>
                </a:cubicBezTo>
                <a:lnTo>
                  <a:pt x="937138" y="2417489"/>
                </a:lnTo>
                <a:lnTo>
                  <a:pt x="932386" y="2417736"/>
                </a:lnTo>
                <a:cubicBezTo>
                  <a:pt x="928773" y="2418550"/>
                  <a:pt x="935277" y="2419545"/>
                  <a:pt x="937445" y="2418188"/>
                </a:cubicBezTo>
                <a:lnTo>
                  <a:pt x="937138" y="2417489"/>
                </a:lnTo>
                <a:lnTo>
                  <a:pt x="947201" y="2416967"/>
                </a:lnTo>
                <a:cubicBezTo>
                  <a:pt x="947201" y="2408283"/>
                  <a:pt x="947201" y="2408283"/>
                  <a:pt x="947201" y="2408283"/>
                </a:cubicBezTo>
                <a:cubicBezTo>
                  <a:pt x="955873" y="2414072"/>
                  <a:pt x="955873" y="2399599"/>
                  <a:pt x="955873" y="2402494"/>
                </a:cubicBezTo>
                <a:cubicBezTo>
                  <a:pt x="981889" y="2399599"/>
                  <a:pt x="981889" y="2399599"/>
                  <a:pt x="981889" y="2399599"/>
                </a:cubicBezTo>
                <a:cubicBezTo>
                  <a:pt x="978998" y="2399599"/>
                  <a:pt x="981889" y="2396705"/>
                  <a:pt x="981889" y="2393810"/>
                </a:cubicBezTo>
                <a:cubicBezTo>
                  <a:pt x="967435" y="2393810"/>
                  <a:pt x="967435" y="2393810"/>
                  <a:pt x="967435" y="2393810"/>
                </a:cubicBezTo>
                <a:cubicBezTo>
                  <a:pt x="955873" y="2390916"/>
                  <a:pt x="950091" y="2389469"/>
                  <a:pt x="947201" y="2388745"/>
                </a:cubicBezTo>
                <a:lnTo>
                  <a:pt x="946350" y="2388532"/>
                </a:lnTo>
                <a:lnTo>
                  <a:pt x="944310" y="2379337"/>
                </a:lnTo>
                <a:cubicBezTo>
                  <a:pt x="926966" y="2385127"/>
                  <a:pt x="926966" y="2385127"/>
                  <a:pt x="926966" y="2385127"/>
                </a:cubicBezTo>
                <a:cubicBezTo>
                  <a:pt x="918294" y="2379337"/>
                  <a:pt x="918294" y="2379337"/>
                  <a:pt x="918294" y="2379337"/>
                </a:cubicBezTo>
                <a:cubicBezTo>
                  <a:pt x="926966" y="2379337"/>
                  <a:pt x="926966" y="2379337"/>
                  <a:pt x="926966" y="2379337"/>
                </a:cubicBezTo>
                <a:cubicBezTo>
                  <a:pt x="929856" y="2379337"/>
                  <a:pt x="929856" y="2379337"/>
                  <a:pt x="929856" y="2379337"/>
                </a:cubicBezTo>
                <a:cubicBezTo>
                  <a:pt x="926966" y="2373548"/>
                  <a:pt x="926966" y="2373548"/>
                  <a:pt x="926966" y="2373548"/>
                </a:cubicBezTo>
                <a:cubicBezTo>
                  <a:pt x="941419" y="2379337"/>
                  <a:pt x="941419" y="2379337"/>
                  <a:pt x="941419" y="2379337"/>
                </a:cubicBezTo>
                <a:cubicBezTo>
                  <a:pt x="938528" y="2370654"/>
                  <a:pt x="938528" y="2370654"/>
                  <a:pt x="938528" y="2370654"/>
                </a:cubicBezTo>
                <a:cubicBezTo>
                  <a:pt x="918294" y="2367759"/>
                  <a:pt x="918294" y="2367759"/>
                  <a:pt x="918294" y="2367759"/>
                </a:cubicBezTo>
                <a:cubicBezTo>
                  <a:pt x="915403" y="2364865"/>
                  <a:pt x="915403" y="2364865"/>
                  <a:pt x="915403" y="2364865"/>
                </a:cubicBezTo>
                <a:cubicBezTo>
                  <a:pt x="903840" y="2361970"/>
                  <a:pt x="903840" y="2361970"/>
                  <a:pt x="903840" y="2361970"/>
                </a:cubicBezTo>
                <a:cubicBezTo>
                  <a:pt x="899504" y="2364865"/>
                  <a:pt x="897336" y="2366312"/>
                  <a:pt x="896252" y="2367036"/>
                </a:cubicBezTo>
                <a:lnTo>
                  <a:pt x="895746" y="2367374"/>
                </a:lnTo>
                <a:lnTo>
                  <a:pt x="897155" y="2364865"/>
                </a:lnTo>
                <a:cubicBezTo>
                  <a:pt x="897697" y="2363237"/>
                  <a:pt x="897336" y="2362694"/>
                  <a:pt x="896613" y="2362694"/>
                </a:cubicBezTo>
                <a:lnTo>
                  <a:pt x="892278" y="2364865"/>
                </a:lnTo>
                <a:lnTo>
                  <a:pt x="890110" y="2362694"/>
                </a:lnTo>
                <a:cubicBezTo>
                  <a:pt x="889387" y="2361970"/>
                  <a:pt x="889387" y="2361970"/>
                  <a:pt x="889387" y="2361970"/>
                </a:cubicBezTo>
                <a:cubicBezTo>
                  <a:pt x="874933" y="2364865"/>
                  <a:pt x="874933" y="2364865"/>
                  <a:pt x="874933" y="2364865"/>
                </a:cubicBezTo>
                <a:cubicBezTo>
                  <a:pt x="883605" y="2370654"/>
                  <a:pt x="883605" y="2370654"/>
                  <a:pt x="883605" y="2370654"/>
                </a:cubicBezTo>
                <a:cubicBezTo>
                  <a:pt x="874933" y="2370654"/>
                  <a:pt x="874933" y="2370654"/>
                  <a:pt x="874933" y="2370654"/>
                </a:cubicBezTo>
                <a:cubicBezTo>
                  <a:pt x="869152" y="2364865"/>
                  <a:pt x="869152" y="2364865"/>
                  <a:pt x="869152" y="2364865"/>
                </a:cubicBezTo>
                <a:cubicBezTo>
                  <a:pt x="851808" y="2367759"/>
                  <a:pt x="851808" y="2367759"/>
                  <a:pt x="851808" y="2367759"/>
                </a:cubicBezTo>
                <a:cubicBezTo>
                  <a:pt x="843136" y="2379337"/>
                  <a:pt x="843136" y="2379337"/>
                  <a:pt x="843136" y="2379337"/>
                </a:cubicBezTo>
                <a:cubicBezTo>
                  <a:pt x="837354" y="2373548"/>
                  <a:pt x="837354" y="2373548"/>
                  <a:pt x="837354" y="2373548"/>
                </a:cubicBezTo>
                <a:cubicBezTo>
                  <a:pt x="843136" y="2370654"/>
                  <a:pt x="843136" y="2370654"/>
                  <a:pt x="843136" y="2370654"/>
                </a:cubicBezTo>
                <a:cubicBezTo>
                  <a:pt x="831573" y="2369207"/>
                  <a:pt x="825792" y="2368483"/>
                  <a:pt x="822901" y="2368121"/>
                </a:cubicBezTo>
                <a:lnTo>
                  <a:pt x="822548" y="2368077"/>
                </a:lnTo>
                <a:lnTo>
                  <a:pt x="823414" y="2367654"/>
                </a:lnTo>
                <a:lnTo>
                  <a:pt x="828863" y="2366538"/>
                </a:lnTo>
                <a:cubicBezTo>
                  <a:pt x="834283" y="2362875"/>
                  <a:pt x="838077" y="2354734"/>
                  <a:pt x="840245" y="2367759"/>
                </a:cubicBezTo>
                <a:cubicBezTo>
                  <a:pt x="843136" y="2364865"/>
                  <a:pt x="857589" y="2376443"/>
                  <a:pt x="840245" y="2359075"/>
                </a:cubicBezTo>
                <a:cubicBezTo>
                  <a:pt x="837354" y="2350392"/>
                  <a:pt x="837354" y="2361970"/>
                  <a:pt x="851808" y="2353286"/>
                </a:cubicBezTo>
                <a:cubicBezTo>
                  <a:pt x="848917" y="2350392"/>
                  <a:pt x="860480" y="2344603"/>
                  <a:pt x="843136" y="2347497"/>
                </a:cubicBezTo>
                <a:cubicBezTo>
                  <a:pt x="840245" y="2350392"/>
                  <a:pt x="840245" y="2350392"/>
                  <a:pt x="840245" y="2350392"/>
                </a:cubicBezTo>
                <a:cubicBezTo>
                  <a:pt x="837354" y="2347497"/>
                  <a:pt x="837354" y="2347497"/>
                  <a:pt x="837354" y="2347497"/>
                </a:cubicBezTo>
                <a:cubicBezTo>
                  <a:pt x="828682" y="2356181"/>
                  <a:pt x="828682" y="2356181"/>
                  <a:pt x="828682" y="2356181"/>
                </a:cubicBezTo>
                <a:cubicBezTo>
                  <a:pt x="831573" y="2350392"/>
                  <a:pt x="831573" y="2350392"/>
                  <a:pt x="831573" y="2350392"/>
                </a:cubicBezTo>
                <a:cubicBezTo>
                  <a:pt x="830128" y="2350392"/>
                  <a:pt x="835909" y="2347497"/>
                  <a:pt x="838077" y="2345688"/>
                </a:cubicBezTo>
                <a:lnTo>
                  <a:pt x="837695" y="2345028"/>
                </a:lnTo>
                <a:lnTo>
                  <a:pt x="838077" y="2344965"/>
                </a:lnTo>
                <a:cubicBezTo>
                  <a:pt x="840245" y="2344603"/>
                  <a:pt x="840245" y="2344603"/>
                  <a:pt x="840245" y="2344603"/>
                </a:cubicBezTo>
                <a:cubicBezTo>
                  <a:pt x="834464" y="2338813"/>
                  <a:pt x="834464" y="2338813"/>
                  <a:pt x="834464" y="2338813"/>
                </a:cubicBezTo>
                <a:cubicBezTo>
                  <a:pt x="822901" y="2341708"/>
                  <a:pt x="822901" y="2341708"/>
                  <a:pt x="822901" y="2341708"/>
                </a:cubicBezTo>
                <a:cubicBezTo>
                  <a:pt x="811338" y="2327235"/>
                  <a:pt x="846026" y="2341708"/>
                  <a:pt x="822901" y="2321446"/>
                </a:cubicBezTo>
                <a:cubicBezTo>
                  <a:pt x="831573" y="2321446"/>
                  <a:pt x="831573" y="2321446"/>
                  <a:pt x="831573" y="2321446"/>
                </a:cubicBezTo>
                <a:cubicBezTo>
                  <a:pt x="834464" y="2315657"/>
                  <a:pt x="834464" y="2315657"/>
                  <a:pt x="834464" y="2315657"/>
                </a:cubicBezTo>
                <a:cubicBezTo>
                  <a:pt x="846026" y="2315657"/>
                  <a:pt x="846026" y="2315657"/>
                  <a:pt x="846026" y="2315657"/>
                </a:cubicBezTo>
                <a:cubicBezTo>
                  <a:pt x="846026" y="2312762"/>
                  <a:pt x="846026" y="2312762"/>
                  <a:pt x="846026" y="2312762"/>
                </a:cubicBezTo>
                <a:cubicBezTo>
                  <a:pt x="860480" y="2309868"/>
                  <a:pt x="860480" y="2309868"/>
                  <a:pt x="860480" y="2309868"/>
                </a:cubicBezTo>
                <a:lnTo>
                  <a:pt x="856407" y="2307828"/>
                </a:lnTo>
                <a:lnTo>
                  <a:pt x="857951" y="2307335"/>
                </a:lnTo>
                <a:lnTo>
                  <a:pt x="856240" y="2305944"/>
                </a:lnTo>
                <a:lnTo>
                  <a:pt x="863371" y="2301184"/>
                </a:lnTo>
                <a:cubicBezTo>
                  <a:pt x="848917" y="2295395"/>
                  <a:pt x="848917" y="2295395"/>
                  <a:pt x="848917" y="2295395"/>
                </a:cubicBezTo>
                <a:cubicBezTo>
                  <a:pt x="846027" y="2296118"/>
                  <a:pt x="847291" y="2298289"/>
                  <a:pt x="849775" y="2300686"/>
                </a:cubicBezTo>
                <a:lnTo>
                  <a:pt x="856240" y="2305944"/>
                </a:lnTo>
                <a:lnTo>
                  <a:pt x="854699" y="2306973"/>
                </a:lnTo>
                <a:lnTo>
                  <a:pt x="856407" y="2307828"/>
                </a:lnTo>
                <a:lnTo>
                  <a:pt x="855828" y="2308013"/>
                </a:lnTo>
                <a:cubicBezTo>
                  <a:pt x="851447" y="2306430"/>
                  <a:pt x="842413" y="2302631"/>
                  <a:pt x="825792" y="2295395"/>
                </a:cubicBezTo>
                <a:cubicBezTo>
                  <a:pt x="817120" y="2286711"/>
                  <a:pt x="817120" y="2286711"/>
                  <a:pt x="817120" y="2286711"/>
                </a:cubicBezTo>
                <a:cubicBezTo>
                  <a:pt x="814229" y="2289606"/>
                  <a:pt x="814229" y="2289606"/>
                  <a:pt x="814229" y="2289606"/>
                </a:cubicBezTo>
                <a:cubicBezTo>
                  <a:pt x="825792" y="2278027"/>
                  <a:pt x="825792" y="2278027"/>
                  <a:pt x="825792" y="2278027"/>
                </a:cubicBezTo>
                <a:cubicBezTo>
                  <a:pt x="837354" y="2280922"/>
                  <a:pt x="837354" y="2280922"/>
                  <a:pt x="837354" y="2280922"/>
                </a:cubicBezTo>
                <a:cubicBezTo>
                  <a:pt x="840245" y="2278027"/>
                  <a:pt x="840245" y="2278027"/>
                  <a:pt x="840245" y="2278027"/>
                </a:cubicBezTo>
                <a:cubicBezTo>
                  <a:pt x="837354" y="2275133"/>
                  <a:pt x="837354" y="2275133"/>
                  <a:pt x="837354" y="2275133"/>
                </a:cubicBezTo>
                <a:cubicBezTo>
                  <a:pt x="848917" y="2269344"/>
                  <a:pt x="848917" y="2269344"/>
                  <a:pt x="848917" y="2269344"/>
                </a:cubicBezTo>
                <a:cubicBezTo>
                  <a:pt x="840245" y="2266449"/>
                  <a:pt x="840245" y="2266449"/>
                  <a:pt x="840245" y="2266449"/>
                </a:cubicBezTo>
                <a:cubicBezTo>
                  <a:pt x="846026" y="2260660"/>
                  <a:pt x="846026" y="2260660"/>
                  <a:pt x="846026" y="2260660"/>
                </a:cubicBezTo>
                <a:cubicBezTo>
                  <a:pt x="846026" y="2251976"/>
                  <a:pt x="846026" y="2251976"/>
                  <a:pt x="846026" y="2251976"/>
                </a:cubicBezTo>
                <a:cubicBezTo>
                  <a:pt x="834464" y="2246187"/>
                  <a:pt x="834464" y="2246187"/>
                  <a:pt x="834464" y="2246187"/>
                </a:cubicBezTo>
                <a:cubicBezTo>
                  <a:pt x="840245" y="2240398"/>
                  <a:pt x="840245" y="2240398"/>
                  <a:pt x="840245" y="2240398"/>
                </a:cubicBezTo>
                <a:cubicBezTo>
                  <a:pt x="822901" y="2228820"/>
                  <a:pt x="822901" y="2228820"/>
                  <a:pt x="822901" y="2228820"/>
                </a:cubicBezTo>
                <a:cubicBezTo>
                  <a:pt x="822901" y="2214347"/>
                  <a:pt x="822901" y="2214347"/>
                  <a:pt x="822901" y="2214347"/>
                </a:cubicBezTo>
                <a:cubicBezTo>
                  <a:pt x="831573" y="2211452"/>
                  <a:pt x="831573" y="2211452"/>
                  <a:pt x="831573" y="2211452"/>
                </a:cubicBezTo>
                <a:cubicBezTo>
                  <a:pt x="831573" y="2205663"/>
                  <a:pt x="831573" y="2202769"/>
                  <a:pt x="831573" y="2201321"/>
                </a:cubicBezTo>
                <a:lnTo>
                  <a:pt x="831573" y="2200417"/>
                </a:lnTo>
                <a:lnTo>
                  <a:pt x="834464" y="2199874"/>
                </a:lnTo>
                <a:cubicBezTo>
                  <a:pt x="822901" y="2194085"/>
                  <a:pt x="822901" y="2194085"/>
                  <a:pt x="822901" y="2194085"/>
                </a:cubicBezTo>
                <a:cubicBezTo>
                  <a:pt x="828682" y="2191190"/>
                  <a:pt x="828682" y="2191190"/>
                  <a:pt x="828682" y="2191190"/>
                </a:cubicBezTo>
                <a:cubicBezTo>
                  <a:pt x="848917" y="2194085"/>
                  <a:pt x="848917" y="2194085"/>
                  <a:pt x="848917" y="2194085"/>
                </a:cubicBezTo>
                <a:cubicBezTo>
                  <a:pt x="851808" y="2194085"/>
                  <a:pt x="851808" y="2194085"/>
                  <a:pt x="851808" y="2194085"/>
                </a:cubicBezTo>
                <a:cubicBezTo>
                  <a:pt x="851808" y="2188296"/>
                  <a:pt x="851808" y="2188296"/>
                  <a:pt x="851808" y="2188296"/>
                </a:cubicBezTo>
                <a:cubicBezTo>
                  <a:pt x="854699" y="2185401"/>
                  <a:pt x="854699" y="2185401"/>
                  <a:pt x="854699" y="2185401"/>
                </a:cubicBezTo>
                <a:cubicBezTo>
                  <a:pt x="843136" y="2176717"/>
                  <a:pt x="843136" y="2176717"/>
                  <a:pt x="843136" y="2176717"/>
                </a:cubicBezTo>
                <a:cubicBezTo>
                  <a:pt x="840245" y="2176717"/>
                  <a:pt x="840245" y="2176717"/>
                  <a:pt x="840245" y="2176717"/>
                </a:cubicBezTo>
                <a:cubicBezTo>
                  <a:pt x="857589" y="2170928"/>
                  <a:pt x="857589" y="2170928"/>
                  <a:pt x="857589" y="2170928"/>
                </a:cubicBezTo>
                <a:cubicBezTo>
                  <a:pt x="860480" y="2170928"/>
                  <a:pt x="860480" y="2170928"/>
                  <a:pt x="860480" y="2170928"/>
                </a:cubicBezTo>
                <a:lnTo>
                  <a:pt x="857589" y="2174546"/>
                </a:lnTo>
                <a:lnTo>
                  <a:pt x="854699" y="2173823"/>
                </a:lnTo>
                <a:cubicBezTo>
                  <a:pt x="853253" y="2176718"/>
                  <a:pt x="855421" y="2175994"/>
                  <a:pt x="857589" y="2174547"/>
                </a:cubicBezTo>
                <a:lnTo>
                  <a:pt x="857589" y="2174546"/>
                </a:lnTo>
                <a:lnTo>
                  <a:pt x="864816" y="2176356"/>
                </a:lnTo>
                <a:cubicBezTo>
                  <a:pt x="866261" y="2176717"/>
                  <a:pt x="866261" y="2176717"/>
                  <a:pt x="866261" y="2176717"/>
                </a:cubicBezTo>
                <a:cubicBezTo>
                  <a:pt x="877824" y="2173823"/>
                  <a:pt x="877824" y="2173823"/>
                  <a:pt x="877824" y="2173823"/>
                </a:cubicBezTo>
                <a:cubicBezTo>
                  <a:pt x="877824" y="2162245"/>
                  <a:pt x="877824" y="2162245"/>
                  <a:pt x="877824" y="2162245"/>
                </a:cubicBezTo>
                <a:cubicBezTo>
                  <a:pt x="892277" y="2162245"/>
                  <a:pt x="892277" y="2162245"/>
                  <a:pt x="892277" y="2162245"/>
                </a:cubicBezTo>
                <a:cubicBezTo>
                  <a:pt x="892277" y="2159350"/>
                  <a:pt x="892277" y="2159350"/>
                  <a:pt x="892277" y="2159350"/>
                </a:cubicBezTo>
                <a:cubicBezTo>
                  <a:pt x="906731" y="2156455"/>
                  <a:pt x="906731" y="2156455"/>
                  <a:pt x="906731" y="2156455"/>
                </a:cubicBezTo>
                <a:cubicBezTo>
                  <a:pt x="915403" y="2156455"/>
                  <a:pt x="915403" y="2156455"/>
                  <a:pt x="915403" y="2156455"/>
                </a:cubicBezTo>
                <a:cubicBezTo>
                  <a:pt x="924075" y="2144877"/>
                  <a:pt x="924075" y="2144877"/>
                  <a:pt x="924075" y="2144877"/>
                </a:cubicBezTo>
                <a:cubicBezTo>
                  <a:pt x="918294" y="2136193"/>
                  <a:pt x="918294" y="2136193"/>
                  <a:pt x="918294" y="2136193"/>
                </a:cubicBezTo>
                <a:cubicBezTo>
                  <a:pt x="912512" y="2133299"/>
                  <a:pt x="918294" y="2150666"/>
                  <a:pt x="906731" y="2136193"/>
                </a:cubicBezTo>
                <a:cubicBezTo>
                  <a:pt x="900950" y="2141983"/>
                  <a:pt x="900950" y="2141983"/>
                  <a:pt x="900950" y="2141983"/>
                </a:cubicBezTo>
                <a:cubicBezTo>
                  <a:pt x="898059" y="2130404"/>
                  <a:pt x="898059" y="2130404"/>
                  <a:pt x="898059" y="2130404"/>
                </a:cubicBezTo>
                <a:cubicBezTo>
                  <a:pt x="889387" y="2130404"/>
                  <a:pt x="889387" y="2130404"/>
                  <a:pt x="889387" y="2130404"/>
                </a:cubicBezTo>
                <a:cubicBezTo>
                  <a:pt x="889387" y="2133299"/>
                  <a:pt x="874933" y="2136193"/>
                  <a:pt x="889387" y="2139088"/>
                </a:cubicBezTo>
                <a:cubicBezTo>
                  <a:pt x="872043" y="2147772"/>
                  <a:pt x="872043" y="2147772"/>
                  <a:pt x="872043" y="2147772"/>
                </a:cubicBezTo>
                <a:cubicBezTo>
                  <a:pt x="863371" y="2147772"/>
                  <a:pt x="863371" y="2147772"/>
                  <a:pt x="863371" y="2147772"/>
                </a:cubicBezTo>
                <a:cubicBezTo>
                  <a:pt x="860480" y="2139088"/>
                  <a:pt x="860480" y="2139088"/>
                  <a:pt x="860480" y="2139088"/>
                </a:cubicBezTo>
                <a:cubicBezTo>
                  <a:pt x="851808" y="2136193"/>
                  <a:pt x="851808" y="2136193"/>
                  <a:pt x="851808" y="2136193"/>
                </a:cubicBezTo>
                <a:cubicBezTo>
                  <a:pt x="863371" y="2130404"/>
                  <a:pt x="863371" y="2130404"/>
                  <a:pt x="863371" y="2130404"/>
                </a:cubicBezTo>
                <a:cubicBezTo>
                  <a:pt x="874933" y="2139088"/>
                  <a:pt x="874933" y="2139088"/>
                  <a:pt x="874933" y="2139088"/>
                </a:cubicBezTo>
                <a:cubicBezTo>
                  <a:pt x="880715" y="2130404"/>
                  <a:pt x="880715" y="2130404"/>
                  <a:pt x="880715" y="2130404"/>
                </a:cubicBezTo>
                <a:cubicBezTo>
                  <a:pt x="877824" y="2127510"/>
                  <a:pt x="877824" y="2127510"/>
                  <a:pt x="877824" y="2127510"/>
                </a:cubicBezTo>
                <a:cubicBezTo>
                  <a:pt x="869152" y="2130404"/>
                  <a:pt x="869152" y="2130404"/>
                  <a:pt x="869152" y="2130404"/>
                </a:cubicBezTo>
                <a:cubicBezTo>
                  <a:pt x="866261" y="2121721"/>
                  <a:pt x="866261" y="2121721"/>
                  <a:pt x="866261" y="2121721"/>
                </a:cubicBezTo>
                <a:cubicBezTo>
                  <a:pt x="866261" y="2118826"/>
                  <a:pt x="866261" y="2118826"/>
                  <a:pt x="866261" y="2118826"/>
                </a:cubicBezTo>
                <a:cubicBezTo>
                  <a:pt x="872043" y="2115931"/>
                  <a:pt x="872043" y="2115931"/>
                  <a:pt x="872043" y="2115931"/>
                </a:cubicBezTo>
                <a:cubicBezTo>
                  <a:pt x="874933" y="2118826"/>
                  <a:pt x="874933" y="2118826"/>
                  <a:pt x="874933" y="2118826"/>
                </a:cubicBezTo>
                <a:cubicBezTo>
                  <a:pt x="883605" y="2115931"/>
                  <a:pt x="883605" y="2115931"/>
                  <a:pt x="883605" y="2115931"/>
                </a:cubicBezTo>
                <a:cubicBezTo>
                  <a:pt x="877824" y="2110142"/>
                  <a:pt x="877824" y="2110142"/>
                  <a:pt x="877824" y="2110142"/>
                </a:cubicBezTo>
                <a:cubicBezTo>
                  <a:pt x="883605" y="2107248"/>
                  <a:pt x="883605" y="2107248"/>
                  <a:pt x="883605" y="2107248"/>
                </a:cubicBezTo>
                <a:cubicBezTo>
                  <a:pt x="877824" y="2104353"/>
                  <a:pt x="877824" y="2104353"/>
                  <a:pt x="877824" y="2104353"/>
                </a:cubicBezTo>
                <a:cubicBezTo>
                  <a:pt x="831573" y="2130404"/>
                  <a:pt x="831573" y="2130404"/>
                  <a:pt x="831573" y="2130404"/>
                </a:cubicBezTo>
                <a:cubicBezTo>
                  <a:pt x="837354" y="2136193"/>
                  <a:pt x="837354" y="2136193"/>
                  <a:pt x="837354" y="2136193"/>
                </a:cubicBezTo>
                <a:cubicBezTo>
                  <a:pt x="831573" y="2139088"/>
                  <a:pt x="831573" y="2139088"/>
                  <a:pt x="831573" y="2139088"/>
                </a:cubicBezTo>
                <a:lnTo>
                  <a:pt x="824572" y="2132077"/>
                </a:lnTo>
                <a:lnTo>
                  <a:pt x="827779" y="2129183"/>
                </a:lnTo>
                <a:cubicBezTo>
                  <a:pt x="831031" y="2125520"/>
                  <a:pt x="822901" y="2130404"/>
                  <a:pt x="822901" y="2130404"/>
                </a:cubicBezTo>
                <a:cubicBezTo>
                  <a:pt x="822901" y="2130404"/>
                  <a:pt x="822901" y="2130404"/>
                  <a:pt x="823985" y="2131490"/>
                </a:cubicBezTo>
                <a:lnTo>
                  <a:pt x="824572" y="2132077"/>
                </a:lnTo>
                <a:lnTo>
                  <a:pt x="820010" y="2136193"/>
                </a:lnTo>
                <a:cubicBezTo>
                  <a:pt x="820010" y="2141983"/>
                  <a:pt x="820010" y="2141983"/>
                  <a:pt x="820010" y="2141983"/>
                </a:cubicBezTo>
                <a:cubicBezTo>
                  <a:pt x="799775" y="2150666"/>
                  <a:pt x="799775" y="2150666"/>
                  <a:pt x="799775" y="2150666"/>
                </a:cubicBezTo>
                <a:cubicBezTo>
                  <a:pt x="793994" y="2144877"/>
                  <a:pt x="793994" y="2144877"/>
                  <a:pt x="793994" y="2144877"/>
                </a:cubicBezTo>
                <a:cubicBezTo>
                  <a:pt x="782431" y="2141983"/>
                  <a:pt x="782431" y="2141983"/>
                  <a:pt x="782431" y="2141983"/>
                </a:cubicBezTo>
                <a:cubicBezTo>
                  <a:pt x="782431" y="2136193"/>
                  <a:pt x="782431" y="2136193"/>
                  <a:pt x="782431" y="2136193"/>
                </a:cubicBezTo>
                <a:cubicBezTo>
                  <a:pt x="767978" y="2136193"/>
                  <a:pt x="767978" y="2136193"/>
                  <a:pt x="767978" y="2136193"/>
                </a:cubicBezTo>
                <a:cubicBezTo>
                  <a:pt x="773759" y="2124615"/>
                  <a:pt x="773759" y="2124615"/>
                  <a:pt x="773759" y="2124615"/>
                </a:cubicBezTo>
                <a:cubicBezTo>
                  <a:pt x="750634" y="2124615"/>
                  <a:pt x="750634" y="2124615"/>
                  <a:pt x="750634" y="2124615"/>
                </a:cubicBezTo>
                <a:cubicBezTo>
                  <a:pt x="747743" y="2124615"/>
                  <a:pt x="747743" y="2127510"/>
                  <a:pt x="747743" y="2130404"/>
                </a:cubicBezTo>
                <a:cubicBezTo>
                  <a:pt x="753524" y="2130404"/>
                  <a:pt x="753524" y="2130404"/>
                  <a:pt x="753524" y="2130404"/>
                </a:cubicBezTo>
                <a:cubicBezTo>
                  <a:pt x="750634" y="2130404"/>
                  <a:pt x="744852" y="2130404"/>
                  <a:pt x="744852" y="2139088"/>
                </a:cubicBezTo>
                <a:cubicBezTo>
                  <a:pt x="759306" y="2150666"/>
                  <a:pt x="759306" y="2150666"/>
                  <a:pt x="759306" y="2150666"/>
                </a:cubicBezTo>
                <a:cubicBezTo>
                  <a:pt x="741962" y="2147772"/>
                  <a:pt x="741962" y="2147772"/>
                  <a:pt x="741962" y="2147772"/>
                </a:cubicBezTo>
                <a:cubicBezTo>
                  <a:pt x="744852" y="2144877"/>
                  <a:pt x="744852" y="2144877"/>
                  <a:pt x="744852" y="2144877"/>
                </a:cubicBezTo>
                <a:cubicBezTo>
                  <a:pt x="736180" y="2136193"/>
                  <a:pt x="736180" y="2136193"/>
                  <a:pt x="736180" y="2136193"/>
                </a:cubicBezTo>
                <a:cubicBezTo>
                  <a:pt x="733290" y="2139088"/>
                  <a:pt x="721727" y="2144877"/>
                  <a:pt x="727508" y="2147772"/>
                </a:cubicBezTo>
                <a:cubicBezTo>
                  <a:pt x="713055" y="2150666"/>
                  <a:pt x="713055" y="2150666"/>
                  <a:pt x="713055" y="2150666"/>
                </a:cubicBezTo>
                <a:cubicBezTo>
                  <a:pt x="707273" y="2156455"/>
                  <a:pt x="707273" y="2156455"/>
                  <a:pt x="707273" y="2156455"/>
                </a:cubicBezTo>
                <a:cubicBezTo>
                  <a:pt x="704383" y="2159350"/>
                  <a:pt x="704383" y="2159350"/>
                  <a:pt x="704383" y="2159350"/>
                </a:cubicBezTo>
                <a:cubicBezTo>
                  <a:pt x="689929" y="2150666"/>
                  <a:pt x="689929" y="2150666"/>
                  <a:pt x="689929" y="2150666"/>
                </a:cubicBezTo>
                <a:cubicBezTo>
                  <a:pt x="689929" y="2147772"/>
                  <a:pt x="689929" y="2147772"/>
                  <a:pt x="689929" y="2147772"/>
                </a:cubicBezTo>
                <a:cubicBezTo>
                  <a:pt x="678367" y="2159350"/>
                  <a:pt x="678367" y="2159350"/>
                  <a:pt x="678367" y="2159350"/>
                </a:cubicBezTo>
                <a:cubicBezTo>
                  <a:pt x="687039" y="2165139"/>
                  <a:pt x="687039" y="2165139"/>
                  <a:pt x="687039" y="2165139"/>
                </a:cubicBezTo>
                <a:cubicBezTo>
                  <a:pt x="681257" y="2170928"/>
                  <a:pt x="681257" y="2170928"/>
                  <a:pt x="681257" y="2170928"/>
                </a:cubicBezTo>
                <a:cubicBezTo>
                  <a:pt x="687039" y="2173823"/>
                  <a:pt x="687039" y="2173823"/>
                  <a:pt x="687039" y="2173823"/>
                </a:cubicBezTo>
                <a:cubicBezTo>
                  <a:pt x="672585" y="2173823"/>
                  <a:pt x="672585" y="2173823"/>
                  <a:pt x="672585" y="2173823"/>
                </a:cubicBezTo>
                <a:cubicBezTo>
                  <a:pt x="672585" y="2170928"/>
                  <a:pt x="672585" y="2170928"/>
                  <a:pt x="672585" y="2170928"/>
                </a:cubicBezTo>
                <a:cubicBezTo>
                  <a:pt x="663913" y="2165139"/>
                  <a:pt x="663913" y="2165139"/>
                  <a:pt x="663913" y="2165139"/>
                </a:cubicBezTo>
                <a:cubicBezTo>
                  <a:pt x="661022" y="2165139"/>
                  <a:pt x="661022" y="2165139"/>
                  <a:pt x="661022" y="2165139"/>
                </a:cubicBezTo>
                <a:cubicBezTo>
                  <a:pt x="681257" y="2153561"/>
                  <a:pt x="681257" y="2153561"/>
                  <a:pt x="681257" y="2153561"/>
                </a:cubicBezTo>
                <a:cubicBezTo>
                  <a:pt x="678367" y="2153561"/>
                  <a:pt x="678367" y="2153561"/>
                  <a:pt x="678367" y="2153561"/>
                </a:cubicBezTo>
                <a:cubicBezTo>
                  <a:pt x="687039" y="2144877"/>
                  <a:pt x="687039" y="2144877"/>
                  <a:pt x="687039" y="2144877"/>
                </a:cubicBezTo>
                <a:cubicBezTo>
                  <a:pt x="695711" y="2144877"/>
                  <a:pt x="695711" y="2144877"/>
                  <a:pt x="695711" y="2144877"/>
                </a:cubicBezTo>
                <a:cubicBezTo>
                  <a:pt x="698601" y="2136193"/>
                  <a:pt x="698601" y="2136193"/>
                  <a:pt x="698601" y="2136193"/>
                </a:cubicBezTo>
                <a:cubicBezTo>
                  <a:pt x="704383" y="2139088"/>
                  <a:pt x="704383" y="2139088"/>
                  <a:pt x="704383" y="2139088"/>
                </a:cubicBezTo>
                <a:cubicBezTo>
                  <a:pt x="707273" y="2144877"/>
                  <a:pt x="687039" y="2139088"/>
                  <a:pt x="707273" y="2147772"/>
                </a:cubicBezTo>
                <a:cubicBezTo>
                  <a:pt x="718836" y="2144877"/>
                  <a:pt x="718836" y="2144877"/>
                  <a:pt x="718836" y="2144877"/>
                </a:cubicBezTo>
                <a:cubicBezTo>
                  <a:pt x="733290" y="2133299"/>
                  <a:pt x="733290" y="2133299"/>
                  <a:pt x="733290" y="2133299"/>
                </a:cubicBezTo>
                <a:cubicBezTo>
                  <a:pt x="741962" y="2121721"/>
                  <a:pt x="741962" y="2121721"/>
                  <a:pt x="741962" y="2121721"/>
                </a:cubicBezTo>
                <a:cubicBezTo>
                  <a:pt x="739071" y="2118826"/>
                  <a:pt x="739071" y="2118826"/>
                  <a:pt x="739071" y="2118826"/>
                </a:cubicBezTo>
                <a:cubicBezTo>
                  <a:pt x="741962" y="2115931"/>
                  <a:pt x="741962" y="2115931"/>
                  <a:pt x="741962" y="2115931"/>
                </a:cubicBezTo>
                <a:cubicBezTo>
                  <a:pt x="741962" y="2113037"/>
                  <a:pt x="741962" y="2113037"/>
                  <a:pt x="741962" y="2113037"/>
                </a:cubicBezTo>
                <a:cubicBezTo>
                  <a:pt x="747743" y="2118826"/>
                  <a:pt x="747743" y="2118826"/>
                  <a:pt x="747743" y="2118826"/>
                </a:cubicBezTo>
                <a:cubicBezTo>
                  <a:pt x="756415" y="2113037"/>
                  <a:pt x="756415" y="2113037"/>
                  <a:pt x="756415" y="2113037"/>
                </a:cubicBezTo>
                <a:cubicBezTo>
                  <a:pt x="741962" y="2110142"/>
                  <a:pt x="741962" y="2110142"/>
                  <a:pt x="741962" y="2110142"/>
                </a:cubicBezTo>
                <a:cubicBezTo>
                  <a:pt x="707273" y="2124615"/>
                  <a:pt x="707273" y="2124615"/>
                  <a:pt x="707273" y="2124615"/>
                </a:cubicBezTo>
                <a:cubicBezTo>
                  <a:pt x="643678" y="2165139"/>
                  <a:pt x="643678" y="2165139"/>
                  <a:pt x="643678" y="2165139"/>
                </a:cubicBezTo>
                <a:cubicBezTo>
                  <a:pt x="640788" y="2170928"/>
                  <a:pt x="640788" y="2170928"/>
                  <a:pt x="640788" y="2170928"/>
                </a:cubicBezTo>
                <a:cubicBezTo>
                  <a:pt x="652350" y="2170928"/>
                  <a:pt x="652350" y="2170928"/>
                  <a:pt x="652350" y="2170928"/>
                </a:cubicBezTo>
                <a:cubicBezTo>
                  <a:pt x="663913" y="2173823"/>
                  <a:pt x="663913" y="2173823"/>
                  <a:pt x="663913" y="2173823"/>
                </a:cubicBezTo>
                <a:cubicBezTo>
                  <a:pt x="666804" y="2176717"/>
                  <a:pt x="666804" y="2176717"/>
                  <a:pt x="666804" y="2176717"/>
                </a:cubicBezTo>
                <a:cubicBezTo>
                  <a:pt x="632116" y="2196979"/>
                  <a:pt x="632116" y="2196979"/>
                  <a:pt x="632116" y="2196979"/>
                </a:cubicBezTo>
                <a:cubicBezTo>
                  <a:pt x="614771" y="2205663"/>
                  <a:pt x="614771" y="2205663"/>
                  <a:pt x="614771" y="2205663"/>
                </a:cubicBezTo>
                <a:cubicBezTo>
                  <a:pt x="603209" y="2217241"/>
                  <a:pt x="603209" y="2217241"/>
                  <a:pt x="603209" y="2217241"/>
                </a:cubicBezTo>
                <a:cubicBezTo>
                  <a:pt x="594537" y="2211452"/>
                  <a:pt x="594537" y="2211452"/>
                  <a:pt x="594537" y="2211452"/>
                </a:cubicBezTo>
                <a:cubicBezTo>
                  <a:pt x="545395" y="2246187"/>
                  <a:pt x="545395" y="2246187"/>
                  <a:pt x="545395" y="2246187"/>
                </a:cubicBezTo>
                <a:cubicBezTo>
                  <a:pt x="545395" y="2251976"/>
                  <a:pt x="545395" y="2251976"/>
                  <a:pt x="545395" y="2251976"/>
                </a:cubicBezTo>
                <a:cubicBezTo>
                  <a:pt x="533832" y="2254871"/>
                  <a:pt x="533832" y="2254871"/>
                  <a:pt x="533832" y="2254871"/>
                </a:cubicBezTo>
                <a:cubicBezTo>
                  <a:pt x="530941" y="2257765"/>
                  <a:pt x="530941" y="2257765"/>
                  <a:pt x="530941" y="2257765"/>
                </a:cubicBezTo>
                <a:cubicBezTo>
                  <a:pt x="516488" y="2266449"/>
                  <a:pt x="516488" y="2266449"/>
                  <a:pt x="516488" y="2266449"/>
                </a:cubicBezTo>
                <a:lnTo>
                  <a:pt x="517799" y="2266528"/>
                </a:lnTo>
                <a:lnTo>
                  <a:pt x="504925" y="2275133"/>
                </a:lnTo>
                <a:cubicBezTo>
                  <a:pt x="519379" y="2254871"/>
                  <a:pt x="519379" y="2254871"/>
                  <a:pt x="519379" y="2254871"/>
                </a:cubicBezTo>
                <a:cubicBezTo>
                  <a:pt x="530941" y="2251976"/>
                  <a:pt x="530941" y="2251976"/>
                  <a:pt x="530941" y="2251976"/>
                </a:cubicBezTo>
                <a:cubicBezTo>
                  <a:pt x="522269" y="2243293"/>
                  <a:pt x="522269" y="2243293"/>
                  <a:pt x="522269" y="2243293"/>
                </a:cubicBezTo>
                <a:cubicBezTo>
                  <a:pt x="513597" y="2254871"/>
                  <a:pt x="513597" y="2254871"/>
                  <a:pt x="513597" y="2254871"/>
                </a:cubicBezTo>
                <a:cubicBezTo>
                  <a:pt x="502035" y="2254871"/>
                  <a:pt x="502035" y="2254871"/>
                  <a:pt x="502035" y="2254871"/>
                </a:cubicBezTo>
                <a:cubicBezTo>
                  <a:pt x="507816" y="2251976"/>
                  <a:pt x="507816" y="2243293"/>
                  <a:pt x="504925" y="2240398"/>
                </a:cubicBezTo>
                <a:cubicBezTo>
                  <a:pt x="493363" y="2240398"/>
                  <a:pt x="493363" y="2240398"/>
                  <a:pt x="493363" y="2240398"/>
                </a:cubicBezTo>
                <a:cubicBezTo>
                  <a:pt x="487581" y="2254871"/>
                  <a:pt x="487581" y="2254871"/>
                  <a:pt x="487581" y="2254871"/>
                </a:cubicBezTo>
                <a:cubicBezTo>
                  <a:pt x="493363" y="2251976"/>
                  <a:pt x="484690" y="2266449"/>
                  <a:pt x="499144" y="2257765"/>
                </a:cubicBezTo>
                <a:cubicBezTo>
                  <a:pt x="493363" y="2266449"/>
                  <a:pt x="493363" y="2266449"/>
                  <a:pt x="493363" y="2266449"/>
                </a:cubicBezTo>
                <a:cubicBezTo>
                  <a:pt x="478909" y="2269344"/>
                  <a:pt x="478909" y="2269344"/>
                  <a:pt x="478909" y="2269344"/>
                </a:cubicBezTo>
                <a:cubicBezTo>
                  <a:pt x="473128" y="2263555"/>
                  <a:pt x="473128" y="2263555"/>
                  <a:pt x="473128" y="2263555"/>
                </a:cubicBezTo>
                <a:cubicBezTo>
                  <a:pt x="461565" y="2246187"/>
                  <a:pt x="461565" y="2246187"/>
                  <a:pt x="461565" y="2246187"/>
                </a:cubicBezTo>
                <a:cubicBezTo>
                  <a:pt x="458674" y="2246187"/>
                  <a:pt x="458674" y="2246187"/>
                  <a:pt x="458674" y="2246187"/>
                </a:cubicBezTo>
                <a:cubicBezTo>
                  <a:pt x="461565" y="2237503"/>
                  <a:pt x="484690" y="2240398"/>
                  <a:pt x="487581" y="2223031"/>
                </a:cubicBezTo>
                <a:cubicBezTo>
                  <a:pt x="496253" y="2223031"/>
                  <a:pt x="496253" y="2223031"/>
                  <a:pt x="496253" y="2223031"/>
                </a:cubicBezTo>
                <a:cubicBezTo>
                  <a:pt x="510707" y="2202769"/>
                  <a:pt x="510707" y="2202769"/>
                  <a:pt x="510707" y="2202769"/>
                </a:cubicBezTo>
                <a:cubicBezTo>
                  <a:pt x="504925" y="2199874"/>
                  <a:pt x="504925" y="2199874"/>
                  <a:pt x="504925" y="2199874"/>
                </a:cubicBezTo>
                <a:cubicBezTo>
                  <a:pt x="513597" y="2188296"/>
                  <a:pt x="513597" y="2188296"/>
                  <a:pt x="513597" y="2188296"/>
                </a:cubicBezTo>
                <a:cubicBezTo>
                  <a:pt x="487581" y="2182507"/>
                  <a:pt x="487581" y="2182507"/>
                  <a:pt x="487581" y="2182507"/>
                </a:cubicBezTo>
                <a:cubicBezTo>
                  <a:pt x="484690" y="2176717"/>
                  <a:pt x="484690" y="2176717"/>
                  <a:pt x="484690" y="2176717"/>
                </a:cubicBezTo>
                <a:cubicBezTo>
                  <a:pt x="476018" y="2182507"/>
                  <a:pt x="476018" y="2182507"/>
                  <a:pt x="476018" y="2182507"/>
                </a:cubicBezTo>
                <a:cubicBezTo>
                  <a:pt x="478909" y="2185401"/>
                  <a:pt x="478909" y="2185401"/>
                  <a:pt x="478909" y="2185401"/>
                </a:cubicBezTo>
                <a:cubicBezTo>
                  <a:pt x="452893" y="2191190"/>
                  <a:pt x="452893" y="2191190"/>
                  <a:pt x="452893" y="2191190"/>
                </a:cubicBezTo>
                <a:lnTo>
                  <a:pt x="447387" y="2194498"/>
                </a:lnTo>
                <a:lnTo>
                  <a:pt x="446570" y="2194175"/>
                </a:lnTo>
                <a:cubicBezTo>
                  <a:pt x="442053" y="2195713"/>
                  <a:pt x="433381" y="2199874"/>
                  <a:pt x="418205" y="2208558"/>
                </a:cubicBezTo>
                <a:cubicBezTo>
                  <a:pt x="412423" y="2208558"/>
                  <a:pt x="412423" y="2208558"/>
                  <a:pt x="412423" y="2208558"/>
                </a:cubicBezTo>
                <a:cubicBezTo>
                  <a:pt x="409533" y="2205663"/>
                  <a:pt x="409533" y="2205663"/>
                  <a:pt x="409533" y="2205663"/>
                </a:cubicBezTo>
                <a:cubicBezTo>
                  <a:pt x="421095" y="2202769"/>
                  <a:pt x="421095" y="2202769"/>
                  <a:pt x="421095" y="2202769"/>
                </a:cubicBezTo>
                <a:cubicBezTo>
                  <a:pt x="432658" y="2191190"/>
                  <a:pt x="432658" y="2191190"/>
                  <a:pt x="432658" y="2191190"/>
                </a:cubicBezTo>
                <a:cubicBezTo>
                  <a:pt x="432658" y="2179612"/>
                  <a:pt x="432658" y="2179612"/>
                  <a:pt x="432658" y="2179612"/>
                </a:cubicBezTo>
                <a:cubicBezTo>
                  <a:pt x="438439" y="2182507"/>
                  <a:pt x="438439" y="2182507"/>
                  <a:pt x="438439" y="2182507"/>
                </a:cubicBezTo>
                <a:cubicBezTo>
                  <a:pt x="447112" y="2173823"/>
                  <a:pt x="447112" y="2173823"/>
                  <a:pt x="447112" y="2173823"/>
                </a:cubicBezTo>
                <a:cubicBezTo>
                  <a:pt x="441330" y="2170928"/>
                  <a:pt x="441330" y="2170928"/>
                  <a:pt x="441330" y="2170928"/>
                </a:cubicBezTo>
                <a:cubicBezTo>
                  <a:pt x="429767" y="2165139"/>
                  <a:pt x="429767" y="2165139"/>
                  <a:pt x="429767" y="2165139"/>
                </a:cubicBezTo>
                <a:cubicBezTo>
                  <a:pt x="406642" y="2173823"/>
                  <a:pt x="406642" y="2173823"/>
                  <a:pt x="406642" y="2173823"/>
                </a:cubicBezTo>
                <a:cubicBezTo>
                  <a:pt x="397970" y="2185401"/>
                  <a:pt x="397970" y="2185401"/>
                  <a:pt x="397970" y="2185401"/>
                </a:cubicBezTo>
                <a:cubicBezTo>
                  <a:pt x="389298" y="2182507"/>
                  <a:pt x="415314" y="2168034"/>
                  <a:pt x="386407" y="2185401"/>
                </a:cubicBezTo>
                <a:cubicBezTo>
                  <a:pt x="395079" y="2176717"/>
                  <a:pt x="395079" y="2176717"/>
                  <a:pt x="395079" y="2176717"/>
                </a:cubicBezTo>
                <a:cubicBezTo>
                  <a:pt x="406642" y="2170928"/>
                  <a:pt x="406642" y="2170928"/>
                  <a:pt x="406642" y="2170928"/>
                </a:cubicBezTo>
                <a:cubicBezTo>
                  <a:pt x="406642" y="2165139"/>
                  <a:pt x="406642" y="2165139"/>
                  <a:pt x="406642" y="2165139"/>
                </a:cubicBezTo>
                <a:cubicBezTo>
                  <a:pt x="392188" y="2168034"/>
                  <a:pt x="392188" y="2168034"/>
                  <a:pt x="392188" y="2168034"/>
                </a:cubicBezTo>
                <a:cubicBezTo>
                  <a:pt x="371954" y="2191190"/>
                  <a:pt x="371954" y="2191190"/>
                  <a:pt x="371954" y="2191190"/>
                </a:cubicBezTo>
                <a:cubicBezTo>
                  <a:pt x="386407" y="2188296"/>
                  <a:pt x="386407" y="2188296"/>
                  <a:pt x="386407" y="2188296"/>
                </a:cubicBezTo>
                <a:cubicBezTo>
                  <a:pt x="371954" y="2199874"/>
                  <a:pt x="371954" y="2199874"/>
                  <a:pt x="371954" y="2199874"/>
                </a:cubicBezTo>
                <a:cubicBezTo>
                  <a:pt x="371954" y="2194085"/>
                  <a:pt x="371954" y="2194085"/>
                  <a:pt x="371954" y="2194085"/>
                </a:cubicBezTo>
                <a:cubicBezTo>
                  <a:pt x="366172" y="2199874"/>
                  <a:pt x="366172" y="2199874"/>
                  <a:pt x="366172" y="2199874"/>
                </a:cubicBezTo>
                <a:cubicBezTo>
                  <a:pt x="351719" y="2199874"/>
                  <a:pt x="351719" y="2199874"/>
                  <a:pt x="351719" y="2199874"/>
                </a:cubicBezTo>
                <a:cubicBezTo>
                  <a:pt x="340156" y="2211452"/>
                  <a:pt x="340156" y="2211452"/>
                  <a:pt x="340156" y="2211452"/>
                </a:cubicBezTo>
                <a:cubicBezTo>
                  <a:pt x="322812" y="2208558"/>
                  <a:pt x="322812" y="2208558"/>
                  <a:pt x="322812" y="2208558"/>
                </a:cubicBezTo>
                <a:cubicBezTo>
                  <a:pt x="317031" y="2202769"/>
                  <a:pt x="317031" y="2202769"/>
                  <a:pt x="317031" y="2202769"/>
                </a:cubicBezTo>
                <a:cubicBezTo>
                  <a:pt x="319921" y="2196979"/>
                  <a:pt x="319921" y="2196979"/>
                  <a:pt x="319921" y="2196979"/>
                </a:cubicBezTo>
                <a:cubicBezTo>
                  <a:pt x="314140" y="2188296"/>
                  <a:pt x="314140" y="2188296"/>
                  <a:pt x="314140" y="2188296"/>
                </a:cubicBezTo>
                <a:cubicBezTo>
                  <a:pt x="319921" y="2188296"/>
                  <a:pt x="325703" y="2182507"/>
                  <a:pt x="328593" y="2182507"/>
                </a:cubicBezTo>
                <a:cubicBezTo>
                  <a:pt x="319921" y="2182507"/>
                  <a:pt x="319921" y="2182507"/>
                  <a:pt x="319921" y="2182507"/>
                </a:cubicBezTo>
                <a:cubicBezTo>
                  <a:pt x="343047" y="2153561"/>
                  <a:pt x="343047" y="2153561"/>
                  <a:pt x="343047" y="2153561"/>
                </a:cubicBezTo>
                <a:cubicBezTo>
                  <a:pt x="334375" y="2153561"/>
                  <a:pt x="334375" y="2153561"/>
                  <a:pt x="334375" y="2153561"/>
                </a:cubicBezTo>
                <a:cubicBezTo>
                  <a:pt x="337265" y="2153561"/>
                  <a:pt x="325703" y="2162245"/>
                  <a:pt x="334375" y="2150666"/>
                </a:cubicBezTo>
                <a:cubicBezTo>
                  <a:pt x="328593" y="2150666"/>
                  <a:pt x="328593" y="2150666"/>
                  <a:pt x="328593" y="2150666"/>
                </a:cubicBezTo>
                <a:cubicBezTo>
                  <a:pt x="340156" y="2139088"/>
                  <a:pt x="343047" y="2162245"/>
                  <a:pt x="348828" y="2139088"/>
                </a:cubicBezTo>
                <a:cubicBezTo>
                  <a:pt x="334375" y="2139088"/>
                  <a:pt x="334375" y="2139088"/>
                  <a:pt x="334375" y="2139088"/>
                </a:cubicBezTo>
                <a:cubicBezTo>
                  <a:pt x="299686" y="2170928"/>
                  <a:pt x="299686" y="2170928"/>
                  <a:pt x="299686" y="2170928"/>
                </a:cubicBezTo>
                <a:cubicBezTo>
                  <a:pt x="282342" y="2185401"/>
                  <a:pt x="282342" y="2185401"/>
                  <a:pt x="282342" y="2185401"/>
                </a:cubicBezTo>
                <a:cubicBezTo>
                  <a:pt x="282342" y="2185401"/>
                  <a:pt x="282342" y="2185401"/>
                  <a:pt x="282342" y="2188296"/>
                </a:cubicBezTo>
                <a:cubicBezTo>
                  <a:pt x="273670" y="2185401"/>
                  <a:pt x="273670" y="2185401"/>
                  <a:pt x="273670" y="2185401"/>
                </a:cubicBezTo>
                <a:cubicBezTo>
                  <a:pt x="291014" y="2170928"/>
                  <a:pt x="291014" y="2170928"/>
                  <a:pt x="291014" y="2170928"/>
                </a:cubicBezTo>
                <a:cubicBezTo>
                  <a:pt x="288124" y="2168034"/>
                  <a:pt x="288124" y="2168034"/>
                  <a:pt x="288124" y="2168034"/>
                </a:cubicBezTo>
                <a:cubicBezTo>
                  <a:pt x="299686" y="2156455"/>
                  <a:pt x="299686" y="2156455"/>
                  <a:pt x="299686" y="2156455"/>
                </a:cubicBezTo>
                <a:cubicBezTo>
                  <a:pt x="293905" y="2153561"/>
                  <a:pt x="293905" y="2153561"/>
                  <a:pt x="293905" y="2153561"/>
                </a:cubicBezTo>
                <a:cubicBezTo>
                  <a:pt x="296796" y="2162245"/>
                  <a:pt x="282342" y="2150666"/>
                  <a:pt x="282342" y="2168034"/>
                </a:cubicBezTo>
                <a:cubicBezTo>
                  <a:pt x="279452" y="2170928"/>
                  <a:pt x="279452" y="2170928"/>
                  <a:pt x="279452" y="2170928"/>
                </a:cubicBezTo>
                <a:cubicBezTo>
                  <a:pt x="273670" y="2165139"/>
                  <a:pt x="273670" y="2165139"/>
                  <a:pt x="273670" y="2165139"/>
                </a:cubicBezTo>
                <a:cubicBezTo>
                  <a:pt x="259217" y="2170928"/>
                  <a:pt x="259217" y="2170928"/>
                  <a:pt x="259217" y="2170928"/>
                </a:cubicBezTo>
                <a:cubicBezTo>
                  <a:pt x="244763" y="2156455"/>
                  <a:pt x="244763" y="2156455"/>
                  <a:pt x="244763" y="2156455"/>
                </a:cubicBezTo>
                <a:cubicBezTo>
                  <a:pt x="253435" y="2141983"/>
                  <a:pt x="253435" y="2141983"/>
                  <a:pt x="253435" y="2141983"/>
                </a:cubicBezTo>
                <a:cubicBezTo>
                  <a:pt x="241873" y="2133299"/>
                  <a:pt x="241873" y="2133299"/>
                  <a:pt x="241873" y="2133299"/>
                </a:cubicBezTo>
                <a:cubicBezTo>
                  <a:pt x="259217" y="2127510"/>
                  <a:pt x="259217" y="2127510"/>
                  <a:pt x="259217" y="2127510"/>
                </a:cubicBezTo>
                <a:cubicBezTo>
                  <a:pt x="253435" y="2121721"/>
                  <a:pt x="253435" y="2121721"/>
                  <a:pt x="253435" y="2121721"/>
                </a:cubicBezTo>
                <a:cubicBezTo>
                  <a:pt x="262108" y="2121721"/>
                  <a:pt x="262108" y="2121721"/>
                  <a:pt x="262108" y="2121721"/>
                </a:cubicBezTo>
                <a:cubicBezTo>
                  <a:pt x="259217" y="2110142"/>
                  <a:pt x="259217" y="2110142"/>
                  <a:pt x="259217" y="2110142"/>
                </a:cubicBezTo>
                <a:cubicBezTo>
                  <a:pt x="270780" y="2101459"/>
                  <a:pt x="270780" y="2101459"/>
                  <a:pt x="270780" y="2101459"/>
                </a:cubicBezTo>
                <a:cubicBezTo>
                  <a:pt x="267889" y="2107248"/>
                  <a:pt x="282342" y="2084091"/>
                  <a:pt x="253435" y="2098564"/>
                </a:cubicBezTo>
                <a:cubicBezTo>
                  <a:pt x="241873" y="2101459"/>
                  <a:pt x="241873" y="2101459"/>
                  <a:pt x="241873" y="2101459"/>
                </a:cubicBezTo>
                <a:cubicBezTo>
                  <a:pt x="230310" y="2113037"/>
                  <a:pt x="230310" y="2113037"/>
                  <a:pt x="230310" y="2113037"/>
                </a:cubicBezTo>
                <a:cubicBezTo>
                  <a:pt x="221638" y="2115931"/>
                  <a:pt x="221638" y="2115931"/>
                  <a:pt x="221638" y="2115931"/>
                </a:cubicBezTo>
                <a:cubicBezTo>
                  <a:pt x="230310" y="2107248"/>
                  <a:pt x="230310" y="2107248"/>
                  <a:pt x="230310" y="2107248"/>
                </a:cubicBezTo>
                <a:cubicBezTo>
                  <a:pt x="230310" y="2101459"/>
                  <a:pt x="230310" y="2101459"/>
                  <a:pt x="230310" y="2101459"/>
                </a:cubicBezTo>
                <a:cubicBezTo>
                  <a:pt x="230310" y="2094946"/>
                  <a:pt x="231936" y="2103087"/>
                  <a:pt x="231530" y="2100237"/>
                </a:cubicBezTo>
                <a:lnTo>
                  <a:pt x="230916" y="2096485"/>
                </a:lnTo>
                <a:lnTo>
                  <a:pt x="241873" y="2092775"/>
                </a:lnTo>
                <a:cubicBezTo>
                  <a:pt x="247654" y="2089880"/>
                  <a:pt x="247654" y="2089880"/>
                  <a:pt x="247654" y="2089880"/>
                </a:cubicBezTo>
                <a:cubicBezTo>
                  <a:pt x="247654" y="2075408"/>
                  <a:pt x="247654" y="2075408"/>
                  <a:pt x="247654" y="2075408"/>
                </a:cubicBezTo>
                <a:cubicBezTo>
                  <a:pt x="244763" y="2075408"/>
                  <a:pt x="244763" y="2075408"/>
                  <a:pt x="244763" y="2075408"/>
                </a:cubicBezTo>
                <a:cubicBezTo>
                  <a:pt x="221638" y="2092775"/>
                  <a:pt x="221638" y="2092775"/>
                  <a:pt x="221638" y="2092775"/>
                </a:cubicBezTo>
                <a:cubicBezTo>
                  <a:pt x="218747" y="2092775"/>
                  <a:pt x="218747" y="2092775"/>
                  <a:pt x="218747" y="2092775"/>
                </a:cubicBezTo>
                <a:cubicBezTo>
                  <a:pt x="218747" y="2089880"/>
                  <a:pt x="218747" y="2089880"/>
                  <a:pt x="218747" y="2089880"/>
                </a:cubicBezTo>
                <a:cubicBezTo>
                  <a:pt x="224529" y="2086986"/>
                  <a:pt x="224529" y="2086986"/>
                  <a:pt x="224529" y="2086986"/>
                </a:cubicBezTo>
                <a:cubicBezTo>
                  <a:pt x="230310" y="2075408"/>
                  <a:pt x="230310" y="2075408"/>
                  <a:pt x="230310" y="2075408"/>
                </a:cubicBezTo>
                <a:cubicBezTo>
                  <a:pt x="238982" y="2069618"/>
                  <a:pt x="238982" y="2069618"/>
                  <a:pt x="238982" y="2069618"/>
                </a:cubicBezTo>
                <a:cubicBezTo>
                  <a:pt x="233201" y="2055146"/>
                  <a:pt x="233201" y="2055146"/>
                  <a:pt x="233201" y="2055146"/>
                </a:cubicBezTo>
                <a:lnTo>
                  <a:pt x="237743" y="2048323"/>
                </a:lnTo>
                <a:lnTo>
                  <a:pt x="241873" y="2049356"/>
                </a:lnTo>
                <a:cubicBezTo>
                  <a:pt x="244763" y="2046462"/>
                  <a:pt x="244763" y="2046462"/>
                  <a:pt x="244763" y="2046462"/>
                </a:cubicBezTo>
                <a:cubicBezTo>
                  <a:pt x="238982" y="2043567"/>
                  <a:pt x="238982" y="2043567"/>
                  <a:pt x="238982" y="2043567"/>
                </a:cubicBezTo>
                <a:cubicBezTo>
                  <a:pt x="236091" y="2037778"/>
                  <a:pt x="236091" y="2037778"/>
                  <a:pt x="236091" y="2037778"/>
                </a:cubicBezTo>
                <a:cubicBezTo>
                  <a:pt x="218747" y="2049356"/>
                  <a:pt x="218747" y="2049356"/>
                  <a:pt x="218747" y="2049356"/>
                </a:cubicBezTo>
                <a:cubicBezTo>
                  <a:pt x="224529" y="2058040"/>
                  <a:pt x="207184" y="2049356"/>
                  <a:pt x="207184" y="2069618"/>
                </a:cubicBezTo>
                <a:cubicBezTo>
                  <a:pt x="201403" y="2069618"/>
                  <a:pt x="201403" y="2069618"/>
                  <a:pt x="201403" y="2069618"/>
                </a:cubicBezTo>
                <a:cubicBezTo>
                  <a:pt x="207184" y="2081197"/>
                  <a:pt x="207184" y="2081197"/>
                  <a:pt x="207184" y="2081197"/>
                </a:cubicBezTo>
                <a:cubicBezTo>
                  <a:pt x="204294" y="2092775"/>
                  <a:pt x="204294" y="2092775"/>
                  <a:pt x="204294" y="2092775"/>
                </a:cubicBezTo>
                <a:cubicBezTo>
                  <a:pt x="210075" y="2092775"/>
                  <a:pt x="210075" y="2092775"/>
                  <a:pt x="210075" y="2092775"/>
                </a:cubicBezTo>
                <a:lnTo>
                  <a:pt x="209829" y="2094865"/>
                </a:lnTo>
                <a:lnTo>
                  <a:pt x="198512" y="2098564"/>
                </a:lnTo>
                <a:lnTo>
                  <a:pt x="198512" y="2099818"/>
                </a:lnTo>
                <a:lnTo>
                  <a:pt x="192731" y="2098564"/>
                </a:lnTo>
                <a:cubicBezTo>
                  <a:pt x="201403" y="2086986"/>
                  <a:pt x="201403" y="2086986"/>
                  <a:pt x="201403" y="2086986"/>
                </a:cubicBezTo>
                <a:cubicBezTo>
                  <a:pt x="198512" y="2084091"/>
                  <a:pt x="198512" y="2084091"/>
                  <a:pt x="198512" y="2084091"/>
                </a:cubicBezTo>
                <a:cubicBezTo>
                  <a:pt x="189840" y="2092775"/>
                  <a:pt x="189840" y="2092775"/>
                  <a:pt x="189840" y="2092775"/>
                </a:cubicBezTo>
                <a:cubicBezTo>
                  <a:pt x="189840" y="2075408"/>
                  <a:pt x="189840" y="2075408"/>
                  <a:pt x="189840" y="2075408"/>
                </a:cubicBezTo>
                <a:cubicBezTo>
                  <a:pt x="198512" y="2072513"/>
                  <a:pt x="198512" y="2072513"/>
                  <a:pt x="198512" y="2072513"/>
                </a:cubicBezTo>
                <a:cubicBezTo>
                  <a:pt x="195622" y="2066724"/>
                  <a:pt x="195622" y="2066724"/>
                  <a:pt x="195622" y="2066724"/>
                </a:cubicBezTo>
                <a:cubicBezTo>
                  <a:pt x="195622" y="2055146"/>
                  <a:pt x="195622" y="2055146"/>
                  <a:pt x="195622" y="2055146"/>
                </a:cubicBezTo>
                <a:cubicBezTo>
                  <a:pt x="166715" y="2066724"/>
                  <a:pt x="166715" y="2066724"/>
                  <a:pt x="166715" y="2066724"/>
                </a:cubicBezTo>
                <a:cubicBezTo>
                  <a:pt x="152261" y="2078302"/>
                  <a:pt x="152261" y="2078302"/>
                  <a:pt x="152261" y="2078302"/>
                </a:cubicBezTo>
                <a:cubicBezTo>
                  <a:pt x="149371" y="2078302"/>
                  <a:pt x="149371" y="2078302"/>
                  <a:pt x="149371" y="2078302"/>
                </a:cubicBezTo>
                <a:cubicBezTo>
                  <a:pt x="146480" y="2081197"/>
                  <a:pt x="146480" y="2081197"/>
                  <a:pt x="146480" y="2081197"/>
                </a:cubicBezTo>
                <a:cubicBezTo>
                  <a:pt x="146480" y="2086986"/>
                  <a:pt x="146480" y="2086986"/>
                  <a:pt x="146480" y="2086986"/>
                </a:cubicBezTo>
                <a:cubicBezTo>
                  <a:pt x="149371" y="2089880"/>
                  <a:pt x="149371" y="2089880"/>
                  <a:pt x="149371" y="2089880"/>
                </a:cubicBezTo>
                <a:cubicBezTo>
                  <a:pt x="152261" y="2086986"/>
                  <a:pt x="158043" y="2086986"/>
                  <a:pt x="163824" y="2086986"/>
                </a:cubicBezTo>
                <a:cubicBezTo>
                  <a:pt x="146480" y="2095670"/>
                  <a:pt x="146480" y="2095670"/>
                  <a:pt x="146480" y="2095670"/>
                </a:cubicBezTo>
                <a:cubicBezTo>
                  <a:pt x="146480" y="2092775"/>
                  <a:pt x="146480" y="2092775"/>
                  <a:pt x="146480" y="2092775"/>
                </a:cubicBezTo>
                <a:cubicBezTo>
                  <a:pt x="126245" y="2098564"/>
                  <a:pt x="126245" y="2098564"/>
                  <a:pt x="126245" y="2098564"/>
                </a:cubicBezTo>
                <a:cubicBezTo>
                  <a:pt x="132027" y="2086986"/>
                  <a:pt x="132027" y="2086986"/>
                  <a:pt x="132027" y="2086986"/>
                </a:cubicBezTo>
                <a:cubicBezTo>
                  <a:pt x="137808" y="2081197"/>
                  <a:pt x="137808" y="2081197"/>
                  <a:pt x="137808" y="2081197"/>
                </a:cubicBezTo>
                <a:cubicBezTo>
                  <a:pt x="132027" y="2078302"/>
                  <a:pt x="132027" y="2078302"/>
                  <a:pt x="132027" y="2078302"/>
                </a:cubicBezTo>
                <a:lnTo>
                  <a:pt x="141313" y="2066678"/>
                </a:lnTo>
                <a:lnTo>
                  <a:pt x="143228" y="2067086"/>
                </a:lnTo>
                <a:cubicBezTo>
                  <a:pt x="146480" y="2066000"/>
                  <a:pt x="147925" y="2062382"/>
                  <a:pt x="143589" y="2063829"/>
                </a:cubicBezTo>
                <a:cubicBezTo>
                  <a:pt x="143589" y="2063829"/>
                  <a:pt x="143589" y="2063829"/>
                  <a:pt x="142144" y="2065638"/>
                </a:cubicBezTo>
                <a:lnTo>
                  <a:pt x="141313" y="2066678"/>
                </a:lnTo>
                <a:lnTo>
                  <a:pt x="137492" y="2065865"/>
                </a:lnTo>
                <a:cubicBezTo>
                  <a:pt x="135459" y="2064191"/>
                  <a:pt x="133472" y="2060935"/>
                  <a:pt x="132027" y="2055146"/>
                </a:cubicBezTo>
                <a:cubicBezTo>
                  <a:pt x="137808" y="2052251"/>
                  <a:pt x="137808" y="2052251"/>
                  <a:pt x="137808" y="2052251"/>
                </a:cubicBezTo>
                <a:cubicBezTo>
                  <a:pt x="137808" y="2049356"/>
                  <a:pt x="137808" y="2049356"/>
                  <a:pt x="137808" y="2049356"/>
                </a:cubicBezTo>
                <a:cubicBezTo>
                  <a:pt x="123355" y="2037778"/>
                  <a:pt x="134917" y="2069618"/>
                  <a:pt x="123355" y="2040673"/>
                </a:cubicBezTo>
                <a:cubicBezTo>
                  <a:pt x="137808" y="2040673"/>
                  <a:pt x="137808" y="2040673"/>
                  <a:pt x="137808" y="2040673"/>
                </a:cubicBezTo>
                <a:cubicBezTo>
                  <a:pt x="137808" y="2034884"/>
                  <a:pt x="137808" y="2034884"/>
                  <a:pt x="137808" y="2034884"/>
                </a:cubicBezTo>
                <a:cubicBezTo>
                  <a:pt x="132027" y="2029094"/>
                  <a:pt x="117573" y="2058040"/>
                  <a:pt x="132027" y="2023305"/>
                </a:cubicBezTo>
                <a:cubicBezTo>
                  <a:pt x="140699" y="2011727"/>
                  <a:pt x="140699" y="2011727"/>
                  <a:pt x="140699" y="2011727"/>
                </a:cubicBezTo>
                <a:cubicBezTo>
                  <a:pt x="137808" y="2017516"/>
                  <a:pt x="134917" y="2017516"/>
                  <a:pt x="132027" y="2000149"/>
                </a:cubicBezTo>
                <a:cubicBezTo>
                  <a:pt x="137808" y="1997254"/>
                  <a:pt x="137808" y="1997254"/>
                  <a:pt x="137808" y="1997254"/>
                </a:cubicBezTo>
                <a:cubicBezTo>
                  <a:pt x="123355" y="1994360"/>
                  <a:pt x="123355" y="1994360"/>
                  <a:pt x="123355" y="1994360"/>
                </a:cubicBezTo>
                <a:cubicBezTo>
                  <a:pt x="140699" y="1991465"/>
                  <a:pt x="140699" y="1991465"/>
                  <a:pt x="140699" y="1991465"/>
                </a:cubicBezTo>
                <a:cubicBezTo>
                  <a:pt x="143589" y="1991465"/>
                  <a:pt x="143589" y="1991465"/>
                  <a:pt x="143589" y="1991465"/>
                </a:cubicBezTo>
                <a:cubicBezTo>
                  <a:pt x="140699" y="1985676"/>
                  <a:pt x="140699" y="1985676"/>
                  <a:pt x="140699" y="1985676"/>
                </a:cubicBezTo>
                <a:cubicBezTo>
                  <a:pt x="140699" y="1985676"/>
                  <a:pt x="134917" y="1994360"/>
                  <a:pt x="140699" y="1982781"/>
                </a:cubicBezTo>
                <a:cubicBezTo>
                  <a:pt x="132027" y="1982781"/>
                  <a:pt x="132027" y="1982781"/>
                  <a:pt x="132027" y="1982781"/>
                </a:cubicBezTo>
                <a:cubicBezTo>
                  <a:pt x="137808" y="1976992"/>
                  <a:pt x="137808" y="1976992"/>
                  <a:pt x="137808" y="1976992"/>
                </a:cubicBezTo>
                <a:cubicBezTo>
                  <a:pt x="143589" y="1979887"/>
                  <a:pt x="143589" y="1979887"/>
                  <a:pt x="143589" y="1979887"/>
                </a:cubicBezTo>
                <a:cubicBezTo>
                  <a:pt x="166715" y="1962519"/>
                  <a:pt x="166715" y="1962519"/>
                  <a:pt x="166715" y="1962519"/>
                </a:cubicBezTo>
                <a:cubicBezTo>
                  <a:pt x="143589" y="1959625"/>
                  <a:pt x="143589" y="1959625"/>
                  <a:pt x="143589" y="1959625"/>
                </a:cubicBezTo>
                <a:cubicBezTo>
                  <a:pt x="143589" y="1956730"/>
                  <a:pt x="143589" y="1956730"/>
                  <a:pt x="143589" y="1956730"/>
                </a:cubicBezTo>
                <a:cubicBezTo>
                  <a:pt x="155152" y="1956730"/>
                  <a:pt x="155152" y="1956730"/>
                  <a:pt x="155152" y="1956730"/>
                </a:cubicBezTo>
                <a:cubicBezTo>
                  <a:pt x="155152" y="1939363"/>
                  <a:pt x="155152" y="1939363"/>
                  <a:pt x="155152" y="1939363"/>
                </a:cubicBezTo>
                <a:cubicBezTo>
                  <a:pt x="166715" y="1936468"/>
                  <a:pt x="166715" y="1936468"/>
                  <a:pt x="166715" y="1936468"/>
                </a:cubicBezTo>
                <a:cubicBezTo>
                  <a:pt x="166715" y="1933574"/>
                  <a:pt x="169606" y="1942257"/>
                  <a:pt x="166715" y="1930679"/>
                </a:cubicBezTo>
                <a:cubicBezTo>
                  <a:pt x="137808" y="1933574"/>
                  <a:pt x="137808" y="1933574"/>
                  <a:pt x="137808" y="1933574"/>
                </a:cubicBezTo>
                <a:cubicBezTo>
                  <a:pt x="137808" y="1942257"/>
                  <a:pt x="129136" y="1939363"/>
                  <a:pt x="126245" y="1939363"/>
                </a:cubicBezTo>
                <a:cubicBezTo>
                  <a:pt x="120464" y="1945152"/>
                  <a:pt x="120464" y="1945152"/>
                  <a:pt x="120464" y="1945152"/>
                </a:cubicBezTo>
                <a:cubicBezTo>
                  <a:pt x="106010" y="1942257"/>
                  <a:pt x="106010" y="1942257"/>
                  <a:pt x="106010" y="1942257"/>
                </a:cubicBezTo>
                <a:cubicBezTo>
                  <a:pt x="94448" y="1953836"/>
                  <a:pt x="94448" y="1953836"/>
                  <a:pt x="94448" y="1953836"/>
                </a:cubicBezTo>
                <a:cubicBezTo>
                  <a:pt x="91557" y="1950941"/>
                  <a:pt x="91557" y="1950941"/>
                  <a:pt x="91557" y="1950941"/>
                </a:cubicBezTo>
                <a:cubicBezTo>
                  <a:pt x="85776" y="1959625"/>
                  <a:pt x="85776" y="1959625"/>
                  <a:pt x="85776" y="1959625"/>
                </a:cubicBezTo>
                <a:lnTo>
                  <a:pt x="72346" y="1964668"/>
                </a:lnTo>
                <a:lnTo>
                  <a:pt x="75658" y="1961796"/>
                </a:lnTo>
                <a:cubicBezTo>
                  <a:pt x="85956" y="1952569"/>
                  <a:pt x="60482" y="1972650"/>
                  <a:pt x="62650" y="1968308"/>
                </a:cubicBezTo>
                <a:cubicBezTo>
                  <a:pt x="62650" y="1968308"/>
                  <a:pt x="62650" y="1968308"/>
                  <a:pt x="65541" y="1967223"/>
                </a:cubicBezTo>
                <a:lnTo>
                  <a:pt x="72346" y="1964668"/>
                </a:lnTo>
                <a:lnTo>
                  <a:pt x="67235" y="1969100"/>
                </a:lnTo>
                <a:cubicBezTo>
                  <a:pt x="63237" y="1972514"/>
                  <a:pt x="57953" y="1976992"/>
                  <a:pt x="51087" y="1982781"/>
                </a:cubicBezTo>
                <a:cubicBezTo>
                  <a:pt x="48197" y="1974098"/>
                  <a:pt x="48197" y="1974098"/>
                  <a:pt x="48197" y="1974098"/>
                </a:cubicBezTo>
                <a:cubicBezTo>
                  <a:pt x="51087" y="1968308"/>
                  <a:pt x="51087" y="1968308"/>
                  <a:pt x="51087" y="1968308"/>
                </a:cubicBezTo>
                <a:cubicBezTo>
                  <a:pt x="45306" y="1968308"/>
                  <a:pt x="45306" y="1968308"/>
                  <a:pt x="45306" y="1968308"/>
                </a:cubicBezTo>
                <a:cubicBezTo>
                  <a:pt x="48197" y="1965414"/>
                  <a:pt x="59759" y="1956730"/>
                  <a:pt x="62650" y="1962519"/>
                </a:cubicBezTo>
                <a:cubicBezTo>
                  <a:pt x="82885" y="1956730"/>
                  <a:pt x="82885" y="1956730"/>
                  <a:pt x="82885" y="1956730"/>
                </a:cubicBezTo>
                <a:cubicBezTo>
                  <a:pt x="74213" y="1948046"/>
                  <a:pt x="74213" y="1948046"/>
                  <a:pt x="74213" y="1948046"/>
                </a:cubicBezTo>
                <a:cubicBezTo>
                  <a:pt x="74213" y="1930679"/>
                  <a:pt x="74213" y="1930679"/>
                  <a:pt x="74213" y="1930679"/>
                </a:cubicBezTo>
                <a:cubicBezTo>
                  <a:pt x="85776" y="1930679"/>
                  <a:pt x="85776" y="1930679"/>
                  <a:pt x="85776" y="1930679"/>
                </a:cubicBezTo>
                <a:cubicBezTo>
                  <a:pt x="88666" y="1927784"/>
                  <a:pt x="88666" y="1927784"/>
                  <a:pt x="88666" y="1927784"/>
                </a:cubicBezTo>
                <a:cubicBezTo>
                  <a:pt x="88666" y="1921995"/>
                  <a:pt x="88666" y="1921995"/>
                  <a:pt x="88666" y="1921995"/>
                </a:cubicBezTo>
                <a:cubicBezTo>
                  <a:pt x="82162" y="1919824"/>
                  <a:pt x="106553" y="1907884"/>
                  <a:pt x="94764" y="1911819"/>
                </a:cubicBezTo>
                <a:lnTo>
                  <a:pt x="91969" y="1912899"/>
                </a:lnTo>
                <a:lnTo>
                  <a:pt x="94448" y="1910417"/>
                </a:lnTo>
                <a:cubicBezTo>
                  <a:pt x="94448" y="1901733"/>
                  <a:pt x="94448" y="1901733"/>
                  <a:pt x="94448" y="1901733"/>
                </a:cubicBezTo>
                <a:cubicBezTo>
                  <a:pt x="97338" y="1895944"/>
                  <a:pt x="108901" y="1904628"/>
                  <a:pt x="103120" y="1890155"/>
                </a:cubicBezTo>
                <a:cubicBezTo>
                  <a:pt x="103120" y="1887260"/>
                  <a:pt x="103120" y="1887260"/>
                  <a:pt x="103120" y="1887260"/>
                </a:cubicBezTo>
                <a:cubicBezTo>
                  <a:pt x="91557" y="1887260"/>
                  <a:pt x="91557" y="1887260"/>
                  <a:pt x="91557" y="1887260"/>
                </a:cubicBezTo>
                <a:cubicBezTo>
                  <a:pt x="106010" y="1875682"/>
                  <a:pt x="106010" y="1875682"/>
                  <a:pt x="106010" y="1875682"/>
                </a:cubicBezTo>
                <a:cubicBezTo>
                  <a:pt x="103120" y="1872788"/>
                  <a:pt x="103120" y="1872788"/>
                  <a:pt x="103120" y="1872788"/>
                </a:cubicBezTo>
                <a:cubicBezTo>
                  <a:pt x="108901" y="1866998"/>
                  <a:pt x="108901" y="1866998"/>
                  <a:pt x="108901" y="1866998"/>
                </a:cubicBezTo>
                <a:cubicBezTo>
                  <a:pt x="108901" y="1864104"/>
                  <a:pt x="88666" y="1893050"/>
                  <a:pt x="108901" y="1855420"/>
                </a:cubicBezTo>
                <a:cubicBezTo>
                  <a:pt x="108901" y="1840947"/>
                  <a:pt x="108901" y="1840947"/>
                  <a:pt x="108901" y="1840947"/>
                </a:cubicBezTo>
                <a:cubicBezTo>
                  <a:pt x="91557" y="1843842"/>
                  <a:pt x="91557" y="1843842"/>
                  <a:pt x="91557" y="1843842"/>
                </a:cubicBezTo>
                <a:cubicBezTo>
                  <a:pt x="100229" y="1855420"/>
                  <a:pt x="100229" y="1855420"/>
                  <a:pt x="100229" y="1855420"/>
                </a:cubicBezTo>
                <a:cubicBezTo>
                  <a:pt x="97338" y="1858315"/>
                  <a:pt x="97338" y="1858315"/>
                  <a:pt x="97338" y="1858315"/>
                </a:cubicBezTo>
                <a:cubicBezTo>
                  <a:pt x="82885" y="1852526"/>
                  <a:pt x="82885" y="1852526"/>
                  <a:pt x="82885" y="1852526"/>
                </a:cubicBezTo>
                <a:cubicBezTo>
                  <a:pt x="79994" y="1855420"/>
                  <a:pt x="79994" y="1855420"/>
                  <a:pt x="79994" y="1855420"/>
                </a:cubicBezTo>
                <a:cubicBezTo>
                  <a:pt x="79994" y="1846736"/>
                  <a:pt x="79994" y="1846736"/>
                  <a:pt x="79994" y="1846736"/>
                </a:cubicBezTo>
                <a:cubicBezTo>
                  <a:pt x="82885" y="1846736"/>
                  <a:pt x="82885" y="1858315"/>
                  <a:pt x="85776" y="1843842"/>
                </a:cubicBezTo>
                <a:cubicBezTo>
                  <a:pt x="77104" y="1840947"/>
                  <a:pt x="72767" y="1839500"/>
                  <a:pt x="70599" y="1838776"/>
                </a:cubicBezTo>
                <a:lnTo>
                  <a:pt x="69186" y="1838304"/>
                </a:lnTo>
                <a:lnTo>
                  <a:pt x="69877" y="1835882"/>
                </a:lnTo>
                <a:cubicBezTo>
                  <a:pt x="67709" y="1835158"/>
                  <a:pt x="64096" y="1838053"/>
                  <a:pt x="62650" y="1852526"/>
                </a:cubicBezTo>
                <a:cubicBezTo>
                  <a:pt x="51087" y="1855420"/>
                  <a:pt x="51087" y="1855420"/>
                  <a:pt x="51087" y="1855420"/>
                </a:cubicBezTo>
                <a:cubicBezTo>
                  <a:pt x="59759" y="1858315"/>
                  <a:pt x="59759" y="1858315"/>
                  <a:pt x="59759" y="1858315"/>
                </a:cubicBezTo>
                <a:cubicBezTo>
                  <a:pt x="58314" y="1863380"/>
                  <a:pt x="57230" y="1867179"/>
                  <a:pt x="56417" y="1870029"/>
                </a:cubicBezTo>
                <a:lnTo>
                  <a:pt x="55366" y="1873711"/>
                </a:lnTo>
                <a:lnTo>
                  <a:pt x="53165" y="1873285"/>
                </a:lnTo>
                <a:cubicBezTo>
                  <a:pt x="51629" y="1873059"/>
                  <a:pt x="52171" y="1873330"/>
                  <a:pt x="53255" y="1873873"/>
                </a:cubicBezTo>
                <a:lnTo>
                  <a:pt x="54992" y="1875024"/>
                </a:lnTo>
                <a:lnTo>
                  <a:pt x="54701" y="1876044"/>
                </a:lnTo>
                <a:cubicBezTo>
                  <a:pt x="53978" y="1878577"/>
                  <a:pt x="53978" y="1878577"/>
                  <a:pt x="53978" y="1878577"/>
                </a:cubicBezTo>
                <a:cubicBezTo>
                  <a:pt x="51087" y="1884366"/>
                  <a:pt x="51087" y="1884366"/>
                  <a:pt x="51087" y="1884366"/>
                </a:cubicBezTo>
                <a:cubicBezTo>
                  <a:pt x="39525" y="1895944"/>
                  <a:pt x="39525" y="1895944"/>
                  <a:pt x="39525" y="1895944"/>
                </a:cubicBezTo>
                <a:cubicBezTo>
                  <a:pt x="39525" y="1901733"/>
                  <a:pt x="39525" y="1901733"/>
                  <a:pt x="39525" y="1901733"/>
                </a:cubicBezTo>
                <a:cubicBezTo>
                  <a:pt x="33743" y="1904628"/>
                  <a:pt x="33743" y="1904628"/>
                  <a:pt x="33743" y="1904628"/>
                </a:cubicBezTo>
                <a:cubicBezTo>
                  <a:pt x="33743" y="1907522"/>
                  <a:pt x="33743" y="1907522"/>
                  <a:pt x="33743" y="1907522"/>
                </a:cubicBezTo>
                <a:cubicBezTo>
                  <a:pt x="27962" y="1913312"/>
                  <a:pt x="27962" y="1913312"/>
                  <a:pt x="27962" y="1913312"/>
                </a:cubicBezTo>
                <a:cubicBezTo>
                  <a:pt x="22180" y="1910417"/>
                  <a:pt x="22180" y="1910417"/>
                  <a:pt x="22180" y="1910417"/>
                </a:cubicBezTo>
                <a:cubicBezTo>
                  <a:pt x="19290" y="1907522"/>
                  <a:pt x="19290" y="1907522"/>
                  <a:pt x="19290" y="1907522"/>
                </a:cubicBezTo>
                <a:cubicBezTo>
                  <a:pt x="19290" y="1904628"/>
                  <a:pt x="19290" y="1904628"/>
                  <a:pt x="19290" y="1904628"/>
                </a:cubicBezTo>
                <a:cubicBezTo>
                  <a:pt x="25071" y="1901733"/>
                  <a:pt x="25071" y="1901733"/>
                  <a:pt x="25071" y="1901733"/>
                </a:cubicBezTo>
                <a:cubicBezTo>
                  <a:pt x="10618" y="1893050"/>
                  <a:pt x="10618" y="1893050"/>
                  <a:pt x="10618" y="1893050"/>
                </a:cubicBezTo>
                <a:cubicBezTo>
                  <a:pt x="7727" y="1884366"/>
                  <a:pt x="7727" y="1884366"/>
                  <a:pt x="7727" y="1884366"/>
                </a:cubicBezTo>
                <a:cubicBezTo>
                  <a:pt x="22180" y="1887260"/>
                  <a:pt x="1946" y="1869893"/>
                  <a:pt x="22180" y="1881471"/>
                </a:cubicBezTo>
                <a:cubicBezTo>
                  <a:pt x="36634" y="1881471"/>
                  <a:pt x="36634" y="1881471"/>
                  <a:pt x="36634" y="1881471"/>
                </a:cubicBezTo>
                <a:cubicBezTo>
                  <a:pt x="36634" y="1866998"/>
                  <a:pt x="36634" y="1866998"/>
                  <a:pt x="36634" y="1866998"/>
                </a:cubicBezTo>
                <a:cubicBezTo>
                  <a:pt x="42415" y="1858315"/>
                  <a:pt x="42415" y="1858315"/>
                  <a:pt x="42415" y="1858315"/>
                </a:cubicBezTo>
                <a:cubicBezTo>
                  <a:pt x="27962" y="1846736"/>
                  <a:pt x="27962" y="1846736"/>
                  <a:pt x="27962" y="1846736"/>
                </a:cubicBezTo>
                <a:cubicBezTo>
                  <a:pt x="39525" y="1838053"/>
                  <a:pt x="39525" y="1838053"/>
                  <a:pt x="39525" y="1838053"/>
                </a:cubicBezTo>
                <a:cubicBezTo>
                  <a:pt x="42415" y="1843842"/>
                  <a:pt x="42415" y="1843842"/>
                  <a:pt x="42415" y="1843842"/>
                </a:cubicBezTo>
                <a:cubicBezTo>
                  <a:pt x="62650" y="1832264"/>
                  <a:pt x="62650" y="1832264"/>
                  <a:pt x="62650" y="1832264"/>
                </a:cubicBezTo>
                <a:cubicBezTo>
                  <a:pt x="62650" y="1823580"/>
                  <a:pt x="62650" y="1823580"/>
                  <a:pt x="62650" y="1823580"/>
                </a:cubicBezTo>
                <a:cubicBezTo>
                  <a:pt x="65541" y="1823580"/>
                  <a:pt x="65541" y="1817791"/>
                  <a:pt x="68431" y="1826474"/>
                </a:cubicBezTo>
                <a:cubicBezTo>
                  <a:pt x="74213" y="1817791"/>
                  <a:pt x="74213" y="1817791"/>
                  <a:pt x="74213" y="1817791"/>
                </a:cubicBezTo>
                <a:cubicBezTo>
                  <a:pt x="77104" y="1817791"/>
                  <a:pt x="77104" y="1817791"/>
                  <a:pt x="77104" y="1817791"/>
                </a:cubicBezTo>
                <a:cubicBezTo>
                  <a:pt x="77104" y="1812002"/>
                  <a:pt x="77104" y="1812002"/>
                  <a:pt x="77104" y="1812002"/>
                </a:cubicBezTo>
                <a:cubicBezTo>
                  <a:pt x="62650" y="1814896"/>
                  <a:pt x="62650" y="1814896"/>
                  <a:pt x="62650" y="1814896"/>
                </a:cubicBezTo>
                <a:cubicBezTo>
                  <a:pt x="59759" y="1817791"/>
                  <a:pt x="59759" y="1817791"/>
                  <a:pt x="59759" y="1817791"/>
                </a:cubicBezTo>
                <a:cubicBezTo>
                  <a:pt x="51087" y="1817791"/>
                  <a:pt x="51087" y="1817791"/>
                  <a:pt x="51087" y="1817791"/>
                </a:cubicBezTo>
                <a:cubicBezTo>
                  <a:pt x="39525" y="1835158"/>
                  <a:pt x="39525" y="1835158"/>
                  <a:pt x="39525" y="1835158"/>
                </a:cubicBezTo>
                <a:lnTo>
                  <a:pt x="38104" y="1835361"/>
                </a:lnTo>
                <a:lnTo>
                  <a:pt x="40022" y="1833575"/>
                </a:lnTo>
                <a:cubicBezTo>
                  <a:pt x="40970" y="1830093"/>
                  <a:pt x="40970" y="1824303"/>
                  <a:pt x="39525" y="1814896"/>
                </a:cubicBezTo>
                <a:cubicBezTo>
                  <a:pt x="62650" y="1809107"/>
                  <a:pt x="62650" y="1809107"/>
                  <a:pt x="62650" y="1809107"/>
                </a:cubicBezTo>
                <a:cubicBezTo>
                  <a:pt x="77104" y="1797529"/>
                  <a:pt x="77104" y="1797529"/>
                  <a:pt x="77104" y="1797529"/>
                </a:cubicBezTo>
                <a:cubicBezTo>
                  <a:pt x="85776" y="1797529"/>
                  <a:pt x="85776" y="1797529"/>
                  <a:pt x="85776" y="1797529"/>
                </a:cubicBezTo>
                <a:cubicBezTo>
                  <a:pt x="82885" y="1794634"/>
                  <a:pt x="97338" y="1797529"/>
                  <a:pt x="85776" y="1788845"/>
                </a:cubicBezTo>
                <a:cubicBezTo>
                  <a:pt x="79994" y="1785950"/>
                  <a:pt x="79994" y="1785950"/>
                  <a:pt x="79994" y="1785950"/>
                </a:cubicBezTo>
                <a:lnTo>
                  <a:pt x="80937" y="1784884"/>
                </a:lnTo>
                <a:lnTo>
                  <a:pt x="85279" y="1783508"/>
                </a:lnTo>
                <a:cubicBezTo>
                  <a:pt x="90066" y="1781880"/>
                  <a:pt x="84195" y="1783508"/>
                  <a:pt x="81033" y="1784774"/>
                </a:cubicBezTo>
                <a:lnTo>
                  <a:pt x="80937" y="1784884"/>
                </a:lnTo>
                <a:lnTo>
                  <a:pt x="68431" y="1788845"/>
                </a:lnTo>
                <a:cubicBezTo>
                  <a:pt x="82885" y="1780161"/>
                  <a:pt x="82885" y="1780161"/>
                  <a:pt x="82885" y="1780161"/>
                </a:cubicBezTo>
                <a:cubicBezTo>
                  <a:pt x="85776" y="1780161"/>
                  <a:pt x="85776" y="1783056"/>
                  <a:pt x="88666" y="1780161"/>
                </a:cubicBezTo>
                <a:cubicBezTo>
                  <a:pt x="88666" y="1777267"/>
                  <a:pt x="88666" y="1777267"/>
                  <a:pt x="88666" y="1777267"/>
                </a:cubicBezTo>
                <a:cubicBezTo>
                  <a:pt x="74213" y="1771478"/>
                  <a:pt x="74213" y="1771478"/>
                  <a:pt x="74213" y="1771478"/>
                </a:cubicBezTo>
                <a:cubicBezTo>
                  <a:pt x="88666" y="1765688"/>
                  <a:pt x="88666" y="1765688"/>
                  <a:pt x="88666" y="1765688"/>
                </a:cubicBezTo>
                <a:cubicBezTo>
                  <a:pt x="93002" y="1759899"/>
                  <a:pt x="98784" y="1762794"/>
                  <a:pt x="103120" y="1763517"/>
                </a:cubicBezTo>
                <a:lnTo>
                  <a:pt x="106907" y="1762095"/>
                </a:lnTo>
                <a:lnTo>
                  <a:pt x="106372" y="1764241"/>
                </a:lnTo>
                <a:cubicBezTo>
                  <a:pt x="106010" y="1765688"/>
                  <a:pt x="106010" y="1765688"/>
                  <a:pt x="106010" y="1765688"/>
                </a:cubicBezTo>
                <a:cubicBezTo>
                  <a:pt x="117573" y="1765688"/>
                  <a:pt x="117573" y="1765688"/>
                  <a:pt x="117573" y="1765688"/>
                </a:cubicBezTo>
                <a:cubicBezTo>
                  <a:pt x="132027" y="1759899"/>
                  <a:pt x="132027" y="1759899"/>
                  <a:pt x="132027" y="1759899"/>
                </a:cubicBezTo>
                <a:cubicBezTo>
                  <a:pt x="143589" y="1745426"/>
                  <a:pt x="143589" y="1745426"/>
                  <a:pt x="143589" y="1745426"/>
                </a:cubicBezTo>
                <a:cubicBezTo>
                  <a:pt x="158043" y="1736743"/>
                  <a:pt x="158043" y="1736743"/>
                  <a:pt x="158043" y="1736743"/>
                </a:cubicBezTo>
                <a:cubicBezTo>
                  <a:pt x="169606" y="1722270"/>
                  <a:pt x="169606" y="1722270"/>
                  <a:pt x="169606" y="1722270"/>
                </a:cubicBezTo>
                <a:cubicBezTo>
                  <a:pt x="166715" y="1722270"/>
                  <a:pt x="166715" y="1722270"/>
                  <a:pt x="166715" y="1722270"/>
                </a:cubicBezTo>
                <a:cubicBezTo>
                  <a:pt x="175387" y="1722270"/>
                  <a:pt x="178278" y="1713586"/>
                  <a:pt x="181168" y="1719375"/>
                </a:cubicBezTo>
                <a:cubicBezTo>
                  <a:pt x="186950" y="1713586"/>
                  <a:pt x="186950" y="1713586"/>
                  <a:pt x="186950" y="1713586"/>
                </a:cubicBezTo>
                <a:cubicBezTo>
                  <a:pt x="178278" y="1704902"/>
                  <a:pt x="178278" y="1704902"/>
                  <a:pt x="178278" y="1704902"/>
                </a:cubicBezTo>
                <a:lnTo>
                  <a:pt x="162365" y="1708886"/>
                </a:lnTo>
                <a:lnTo>
                  <a:pt x="160933" y="1699113"/>
                </a:lnTo>
                <a:cubicBezTo>
                  <a:pt x="140699" y="1693324"/>
                  <a:pt x="140699" y="1693324"/>
                  <a:pt x="140699" y="1693324"/>
                </a:cubicBezTo>
                <a:cubicBezTo>
                  <a:pt x="146480" y="1684640"/>
                  <a:pt x="146480" y="1684640"/>
                  <a:pt x="146480" y="1684640"/>
                </a:cubicBezTo>
                <a:cubicBezTo>
                  <a:pt x="143589" y="1681746"/>
                  <a:pt x="143589" y="1681746"/>
                  <a:pt x="143589" y="1681746"/>
                </a:cubicBezTo>
                <a:cubicBezTo>
                  <a:pt x="140699" y="1678851"/>
                  <a:pt x="140699" y="1678851"/>
                  <a:pt x="140699" y="1678851"/>
                </a:cubicBezTo>
                <a:cubicBezTo>
                  <a:pt x="132027" y="1678851"/>
                  <a:pt x="132027" y="1678851"/>
                  <a:pt x="132027" y="1678851"/>
                </a:cubicBezTo>
                <a:cubicBezTo>
                  <a:pt x="126245" y="1678851"/>
                  <a:pt x="126245" y="1678851"/>
                  <a:pt x="126245" y="1678851"/>
                </a:cubicBezTo>
                <a:cubicBezTo>
                  <a:pt x="143589" y="1658589"/>
                  <a:pt x="143589" y="1658589"/>
                  <a:pt x="143589" y="1658589"/>
                </a:cubicBezTo>
                <a:lnTo>
                  <a:pt x="141622" y="1656620"/>
                </a:lnTo>
                <a:lnTo>
                  <a:pt x="144312" y="1655333"/>
                </a:lnTo>
                <a:cubicBezTo>
                  <a:pt x="143589" y="1653524"/>
                  <a:pt x="137808" y="1651353"/>
                  <a:pt x="137808" y="1652800"/>
                </a:cubicBezTo>
                <a:cubicBezTo>
                  <a:pt x="137808" y="1652800"/>
                  <a:pt x="137808" y="1652800"/>
                  <a:pt x="138531" y="1653524"/>
                </a:cubicBezTo>
                <a:lnTo>
                  <a:pt x="141622" y="1656620"/>
                </a:lnTo>
                <a:lnTo>
                  <a:pt x="140247" y="1657278"/>
                </a:lnTo>
                <a:cubicBezTo>
                  <a:pt x="136724" y="1657504"/>
                  <a:pt x="130581" y="1657142"/>
                  <a:pt x="120464" y="1655695"/>
                </a:cubicBezTo>
                <a:cubicBezTo>
                  <a:pt x="120464" y="1649906"/>
                  <a:pt x="120464" y="1649906"/>
                  <a:pt x="120464" y="1649906"/>
                </a:cubicBezTo>
                <a:cubicBezTo>
                  <a:pt x="108901" y="1647011"/>
                  <a:pt x="108901" y="1647011"/>
                  <a:pt x="108901" y="1647011"/>
                </a:cubicBezTo>
                <a:cubicBezTo>
                  <a:pt x="103120" y="1647011"/>
                  <a:pt x="103120" y="1647011"/>
                  <a:pt x="103120" y="1647011"/>
                </a:cubicBezTo>
                <a:cubicBezTo>
                  <a:pt x="97338" y="1649906"/>
                  <a:pt x="114682" y="1626749"/>
                  <a:pt x="94448" y="1652800"/>
                </a:cubicBezTo>
                <a:cubicBezTo>
                  <a:pt x="91557" y="1649906"/>
                  <a:pt x="91557" y="1649906"/>
                  <a:pt x="91557" y="1649906"/>
                </a:cubicBezTo>
                <a:cubicBezTo>
                  <a:pt x="108901" y="1635433"/>
                  <a:pt x="108901" y="1635433"/>
                  <a:pt x="108901" y="1635433"/>
                </a:cubicBezTo>
                <a:cubicBezTo>
                  <a:pt x="114682" y="1641222"/>
                  <a:pt x="114682" y="1641222"/>
                  <a:pt x="114682" y="1641222"/>
                </a:cubicBezTo>
                <a:cubicBezTo>
                  <a:pt x="126245" y="1641222"/>
                  <a:pt x="126245" y="1641222"/>
                  <a:pt x="126245" y="1641222"/>
                </a:cubicBezTo>
                <a:cubicBezTo>
                  <a:pt x="137808" y="1620960"/>
                  <a:pt x="137808" y="1620960"/>
                  <a:pt x="137808" y="1620960"/>
                </a:cubicBezTo>
                <a:cubicBezTo>
                  <a:pt x="169606" y="1600698"/>
                  <a:pt x="169606" y="1600698"/>
                  <a:pt x="169606" y="1600698"/>
                </a:cubicBezTo>
                <a:cubicBezTo>
                  <a:pt x="169606" y="1600698"/>
                  <a:pt x="175387" y="1597803"/>
                  <a:pt x="166715" y="1597803"/>
                </a:cubicBezTo>
                <a:cubicBezTo>
                  <a:pt x="158043" y="1600698"/>
                  <a:pt x="158043" y="1600698"/>
                  <a:pt x="158043" y="1600698"/>
                </a:cubicBezTo>
                <a:cubicBezTo>
                  <a:pt x="152261" y="1597803"/>
                  <a:pt x="152261" y="1597803"/>
                  <a:pt x="152261" y="1597803"/>
                </a:cubicBezTo>
                <a:cubicBezTo>
                  <a:pt x="158043" y="1592014"/>
                  <a:pt x="158043" y="1592014"/>
                  <a:pt x="158043" y="1592014"/>
                </a:cubicBezTo>
                <a:cubicBezTo>
                  <a:pt x="149371" y="1574647"/>
                  <a:pt x="149371" y="1574647"/>
                  <a:pt x="149371" y="1574647"/>
                </a:cubicBezTo>
                <a:cubicBezTo>
                  <a:pt x="143589" y="1571752"/>
                  <a:pt x="143589" y="1571752"/>
                  <a:pt x="143589" y="1571752"/>
                </a:cubicBezTo>
                <a:cubicBezTo>
                  <a:pt x="140699" y="1574647"/>
                  <a:pt x="140699" y="1574647"/>
                  <a:pt x="140699" y="1574647"/>
                </a:cubicBezTo>
                <a:cubicBezTo>
                  <a:pt x="137808" y="1571752"/>
                  <a:pt x="137808" y="1571752"/>
                  <a:pt x="137808" y="1571752"/>
                </a:cubicBezTo>
                <a:cubicBezTo>
                  <a:pt x="140699" y="1565963"/>
                  <a:pt x="140699" y="1565963"/>
                  <a:pt x="140699" y="1565963"/>
                </a:cubicBezTo>
                <a:cubicBezTo>
                  <a:pt x="126245" y="1568858"/>
                  <a:pt x="126245" y="1568858"/>
                  <a:pt x="126245" y="1568858"/>
                </a:cubicBezTo>
                <a:cubicBezTo>
                  <a:pt x="120464" y="1574647"/>
                  <a:pt x="120464" y="1574647"/>
                  <a:pt x="120464" y="1574647"/>
                </a:cubicBezTo>
                <a:cubicBezTo>
                  <a:pt x="117573" y="1586225"/>
                  <a:pt x="117573" y="1586225"/>
                  <a:pt x="117573" y="1586225"/>
                </a:cubicBezTo>
                <a:cubicBezTo>
                  <a:pt x="123355" y="1589120"/>
                  <a:pt x="123355" y="1589120"/>
                  <a:pt x="123355" y="1589120"/>
                </a:cubicBezTo>
                <a:cubicBezTo>
                  <a:pt x="120464" y="1594909"/>
                  <a:pt x="120464" y="1594909"/>
                  <a:pt x="120464" y="1594909"/>
                </a:cubicBezTo>
                <a:cubicBezTo>
                  <a:pt x="123355" y="1597803"/>
                  <a:pt x="123355" y="1597803"/>
                  <a:pt x="123355" y="1597803"/>
                </a:cubicBezTo>
                <a:cubicBezTo>
                  <a:pt x="120464" y="1594909"/>
                  <a:pt x="106010" y="1600698"/>
                  <a:pt x="108901" y="1589120"/>
                </a:cubicBezTo>
                <a:cubicBezTo>
                  <a:pt x="100229" y="1580436"/>
                  <a:pt x="129136" y="1589120"/>
                  <a:pt x="106010" y="1577541"/>
                </a:cubicBezTo>
                <a:cubicBezTo>
                  <a:pt x="106010" y="1571752"/>
                  <a:pt x="106010" y="1571752"/>
                  <a:pt x="106010" y="1571752"/>
                </a:cubicBezTo>
                <a:cubicBezTo>
                  <a:pt x="111792" y="1563068"/>
                  <a:pt x="120464" y="1574647"/>
                  <a:pt x="117573" y="1563068"/>
                </a:cubicBezTo>
                <a:cubicBezTo>
                  <a:pt x="111792" y="1563068"/>
                  <a:pt x="111792" y="1563068"/>
                  <a:pt x="111792" y="1563068"/>
                </a:cubicBezTo>
                <a:cubicBezTo>
                  <a:pt x="108901" y="1557279"/>
                  <a:pt x="108901" y="1557279"/>
                  <a:pt x="108901" y="1557279"/>
                </a:cubicBezTo>
                <a:cubicBezTo>
                  <a:pt x="126245" y="1551490"/>
                  <a:pt x="126245" y="1551490"/>
                  <a:pt x="126245" y="1551490"/>
                </a:cubicBezTo>
                <a:cubicBezTo>
                  <a:pt x="132027" y="1534123"/>
                  <a:pt x="137808" y="1528334"/>
                  <a:pt x="160933" y="1525439"/>
                </a:cubicBezTo>
                <a:cubicBezTo>
                  <a:pt x="169606" y="1516755"/>
                  <a:pt x="169606" y="1516755"/>
                  <a:pt x="169606" y="1516755"/>
                </a:cubicBezTo>
                <a:cubicBezTo>
                  <a:pt x="178278" y="1516755"/>
                  <a:pt x="178278" y="1516755"/>
                  <a:pt x="178278" y="1516755"/>
                </a:cubicBezTo>
                <a:cubicBezTo>
                  <a:pt x="181168" y="1510966"/>
                  <a:pt x="181168" y="1510966"/>
                  <a:pt x="181168" y="1510966"/>
                </a:cubicBezTo>
                <a:cubicBezTo>
                  <a:pt x="198512" y="1502282"/>
                  <a:pt x="198512" y="1502282"/>
                  <a:pt x="198512" y="1502282"/>
                </a:cubicBezTo>
                <a:cubicBezTo>
                  <a:pt x="236091" y="1479126"/>
                  <a:pt x="236091" y="1479126"/>
                  <a:pt x="236091" y="1479126"/>
                </a:cubicBezTo>
                <a:cubicBezTo>
                  <a:pt x="238982" y="1470442"/>
                  <a:pt x="238982" y="1470442"/>
                  <a:pt x="238982" y="1470442"/>
                </a:cubicBezTo>
                <a:cubicBezTo>
                  <a:pt x="247654" y="1473337"/>
                  <a:pt x="247654" y="1473337"/>
                  <a:pt x="247654" y="1473337"/>
                </a:cubicBezTo>
                <a:cubicBezTo>
                  <a:pt x="250545" y="1473337"/>
                  <a:pt x="250545" y="1482020"/>
                  <a:pt x="253435" y="1470442"/>
                </a:cubicBezTo>
                <a:cubicBezTo>
                  <a:pt x="250545" y="1470442"/>
                  <a:pt x="250545" y="1470442"/>
                  <a:pt x="250545" y="1470442"/>
                </a:cubicBezTo>
                <a:cubicBezTo>
                  <a:pt x="270780" y="1461758"/>
                  <a:pt x="270780" y="1461758"/>
                  <a:pt x="270780" y="1461758"/>
                </a:cubicBezTo>
                <a:cubicBezTo>
                  <a:pt x="264998" y="1455969"/>
                  <a:pt x="264998" y="1455969"/>
                  <a:pt x="264998" y="1455969"/>
                </a:cubicBezTo>
                <a:cubicBezTo>
                  <a:pt x="276561" y="1455969"/>
                  <a:pt x="276561" y="1455969"/>
                  <a:pt x="276561" y="1455969"/>
                </a:cubicBezTo>
                <a:cubicBezTo>
                  <a:pt x="270780" y="1447286"/>
                  <a:pt x="270780" y="1447286"/>
                  <a:pt x="270780" y="1447286"/>
                </a:cubicBezTo>
                <a:cubicBezTo>
                  <a:pt x="279452" y="1441496"/>
                  <a:pt x="279452" y="1441496"/>
                  <a:pt x="279452" y="1441496"/>
                </a:cubicBezTo>
                <a:cubicBezTo>
                  <a:pt x="288124" y="1447286"/>
                  <a:pt x="288124" y="1447286"/>
                  <a:pt x="288124" y="1447286"/>
                </a:cubicBezTo>
                <a:lnTo>
                  <a:pt x="288124" y="1441496"/>
                </a:lnTo>
                <a:cubicBezTo>
                  <a:pt x="293905" y="1441496"/>
                  <a:pt x="293905" y="1441496"/>
                  <a:pt x="293905" y="1441496"/>
                </a:cubicBezTo>
                <a:cubicBezTo>
                  <a:pt x="319921" y="1432813"/>
                  <a:pt x="319921" y="1432813"/>
                  <a:pt x="319921" y="1432813"/>
                </a:cubicBezTo>
                <a:cubicBezTo>
                  <a:pt x="328593" y="1427024"/>
                  <a:pt x="328593" y="1427024"/>
                  <a:pt x="328593" y="1427024"/>
                </a:cubicBezTo>
                <a:cubicBezTo>
                  <a:pt x="351719" y="1415445"/>
                  <a:pt x="351719" y="1415445"/>
                  <a:pt x="351719" y="1415445"/>
                </a:cubicBezTo>
                <a:cubicBezTo>
                  <a:pt x="351719" y="1409656"/>
                  <a:pt x="351719" y="1409656"/>
                  <a:pt x="351719" y="1409656"/>
                </a:cubicBezTo>
                <a:cubicBezTo>
                  <a:pt x="357500" y="1412551"/>
                  <a:pt x="357500" y="1412551"/>
                  <a:pt x="357500" y="1412551"/>
                </a:cubicBezTo>
                <a:cubicBezTo>
                  <a:pt x="369063" y="1398078"/>
                  <a:pt x="363282" y="1427024"/>
                  <a:pt x="377735" y="1400973"/>
                </a:cubicBezTo>
                <a:cubicBezTo>
                  <a:pt x="354610" y="1400973"/>
                  <a:pt x="354610" y="1400973"/>
                  <a:pt x="354610" y="1400973"/>
                </a:cubicBezTo>
                <a:cubicBezTo>
                  <a:pt x="357500" y="1398078"/>
                  <a:pt x="357500" y="1398078"/>
                  <a:pt x="357500" y="1398078"/>
                </a:cubicBezTo>
                <a:cubicBezTo>
                  <a:pt x="371954" y="1395183"/>
                  <a:pt x="371954" y="1395183"/>
                  <a:pt x="371954" y="1395183"/>
                </a:cubicBezTo>
                <a:cubicBezTo>
                  <a:pt x="386407" y="1395183"/>
                  <a:pt x="386407" y="1395183"/>
                  <a:pt x="386407" y="1395183"/>
                </a:cubicBezTo>
                <a:cubicBezTo>
                  <a:pt x="418205" y="1383605"/>
                  <a:pt x="418205" y="1383605"/>
                  <a:pt x="418205" y="1383605"/>
                </a:cubicBezTo>
                <a:cubicBezTo>
                  <a:pt x="438439" y="1374921"/>
                  <a:pt x="438439" y="1374921"/>
                  <a:pt x="438439" y="1374921"/>
                </a:cubicBezTo>
                <a:cubicBezTo>
                  <a:pt x="444221" y="1369132"/>
                  <a:pt x="444221" y="1369132"/>
                  <a:pt x="444221" y="1369132"/>
                </a:cubicBezTo>
                <a:cubicBezTo>
                  <a:pt x="441330" y="1354659"/>
                  <a:pt x="441330" y="1354659"/>
                  <a:pt x="441330" y="1354659"/>
                </a:cubicBezTo>
                <a:cubicBezTo>
                  <a:pt x="450002" y="1354659"/>
                  <a:pt x="450002" y="1354659"/>
                  <a:pt x="450002" y="1354659"/>
                </a:cubicBezTo>
                <a:cubicBezTo>
                  <a:pt x="447112" y="1360449"/>
                  <a:pt x="447112" y="1360449"/>
                  <a:pt x="447112" y="1360449"/>
                </a:cubicBezTo>
                <a:cubicBezTo>
                  <a:pt x="452893" y="1363343"/>
                  <a:pt x="452893" y="1363343"/>
                  <a:pt x="452893" y="1363343"/>
                </a:cubicBezTo>
                <a:cubicBezTo>
                  <a:pt x="458674" y="1366238"/>
                  <a:pt x="461565" y="1360449"/>
                  <a:pt x="461565" y="1360449"/>
                </a:cubicBezTo>
                <a:cubicBezTo>
                  <a:pt x="454339" y="1354659"/>
                  <a:pt x="460843" y="1353212"/>
                  <a:pt x="464817" y="1352488"/>
                </a:cubicBezTo>
                <a:lnTo>
                  <a:pt x="466600" y="1351615"/>
                </a:lnTo>
                <a:lnTo>
                  <a:pt x="467346" y="1351765"/>
                </a:lnTo>
                <a:cubicBezTo>
                  <a:pt x="464456" y="1345976"/>
                  <a:pt x="464456" y="1345976"/>
                  <a:pt x="464456" y="1345976"/>
                </a:cubicBezTo>
                <a:cubicBezTo>
                  <a:pt x="478909" y="1351765"/>
                  <a:pt x="478909" y="1351765"/>
                  <a:pt x="478909" y="1351765"/>
                </a:cubicBezTo>
                <a:cubicBezTo>
                  <a:pt x="484690" y="1354659"/>
                  <a:pt x="481800" y="1345976"/>
                  <a:pt x="490472" y="1348870"/>
                </a:cubicBezTo>
                <a:cubicBezTo>
                  <a:pt x="478909" y="1343081"/>
                  <a:pt x="478909" y="1343081"/>
                  <a:pt x="478909" y="1343081"/>
                </a:cubicBezTo>
                <a:cubicBezTo>
                  <a:pt x="450002" y="1340187"/>
                  <a:pt x="450002" y="1340187"/>
                  <a:pt x="450002" y="1340187"/>
                </a:cubicBezTo>
                <a:cubicBezTo>
                  <a:pt x="435549" y="1334397"/>
                  <a:pt x="435549" y="1334397"/>
                  <a:pt x="435549" y="1334397"/>
                </a:cubicBezTo>
                <a:cubicBezTo>
                  <a:pt x="409533" y="1337292"/>
                  <a:pt x="409533" y="1337292"/>
                  <a:pt x="409533" y="1337292"/>
                </a:cubicBezTo>
                <a:cubicBezTo>
                  <a:pt x="400861" y="1331503"/>
                  <a:pt x="400861" y="1331503"/>
                  <a:pt x="400861" y="1331503"/>
                </a:cubicBezTo>
                <a:cubicBezTo>
                  <a:pt x="397970" y="1337292"/>
                  <a:pt x="397970" y="1337292"/>
                  <a:pt x="397970" y="1337292"/>
                </a:cubicBezTo>
                <a:cubicBezTo>
                  <a:pt x="397970" y="1334397"/>
                  <a:pt x="397970" y="1334397"/>
                  <a:pt x="397970" y="1334397"/>
                </a:cubicBezTo>
                <a:cubicBezTo>
                  <a:pt x="389298" y="1334397"/>
                  <a:pt x="389298" y="1334397"/>
                  <a:pt x="389298" y="1334397"/>
                </a:cubicBezTo>
                <a:cubicBezTo>
                  <a:pt x="395079" y="1328608"/>
                  <a:pt x="395079" y="1328608"/>
                  <a:pt x="395079" y="1328608"/>
                </a:cubicBezTo>
                <a:cubicBezTo>
                  <a:pt x="371954" y="1322819"/>
                  <a:pt x="371954" y="1322819"/>
                  <a:pt x="371954" y="1322819"/>
                </a:cubicBezTo>
                <a:cubicBezTo>
                  <a:pt x="345937" y="1334397"/>
                  <a:pt x="345937" y="1334397"/>
                  <a:pt x="345937" y="1334397"/>
                </a:cubicBezTo>
                <a:cubicBezTo>
                  <a:pt x="340156" y="1328608"/>
                  <a:pt x="340156" y="1328608"/>
                  <a:pt x="340156" y="1328608"/>
                </a:cubicBezTo>
                <a:cubicBezTo>
                  <a:pt x="331484" y="1337292"/>
                  <a:pt x="331484" y="1337292"/>
                  <a:pt x="331484" y="1337292"/>
                </a:cubicBezTo>
                <a:cubicBezTo>
                  <a:pt x="317031" y="1337292"/>
                  <a:pt x="317031" y="1337292"/>
                  <a:pt x="317031" y="1337292"/>
                </a:cubicBezTo>
                <a:cubicBezTo>
                  <a:pt x="293905" y="1360449"/>
                  <a:pt x="293905" y="1360449"/>
                  <a:pt x="293905" y="1360449"/>
                </a:cubicBezTo>
                <a:cubicBezTo>
                  <a:pt x="273670" y="1363343"/>
                  <a:pt x="273670" y="1363343"/>
                  <a:pt x="273670" y="1363343"/>
                </a:cubicBezTo>
                <a:cubicBezTo>
                  <a:pt x="266444" y="1367685"/>
                  <a:pt x="262830" y="1369856"/>
                  <a:pt x="261023" y="1370941"/>
                </a:cubicBezTo>
                <a:lnTo>
                  <a:pt x="259646" y="1371769"/>
                </a:lnTo>
                <a:lnTo>
                  <a:pt x="250545" y="1372027"/>
                </a:lnTo>
                <a:cubicBezTo>
                  <a:pt x="247654" y="1383605"/>
                  <a:pt x="270780" y="1363343"/>
                  <a:pt x="253435" y="1383605"/>
                </a:cubicBezTo>
                <a:cubicBezTo>
                  <a:pt x="238982" y="1377816"/>
                  <a:pt x="238982" y="1377816"/>
                  <a:pt x="238982" y="1377816"/>
                </a:cubicBezTo>
                <a:cubicBezTo>
                  <a:pt x="238982" y="1374921"/>
                  <a:pt x="238982" y="1374921"/>
                  <a:pt x="238982" y="1374921"/>
                </a:cubicBezTo>
                <a:cubicBezTo>
                  <a:pt x="210075" y="1386500"/>
                  <a:pt x="210075" y="1386500"/>
                  <a:pt x="210075" y="1386500"/>
                </a:cubicBezTo>
                <a:cubicBezTo>
                  <a:pt x="215857" y="1389394"/>
                  <a:pt x="215857" y="1389394"/>
                  <a:pt x="215857" y="1389394"/>
                </a:cubicBezTo>
                <a:cubicBezTo>
                  <a:pt x="207184" y="1392289"/>
                  <a:pt x="207184" y="1392289"/>
                  <a:pt x="207184" y="1392289"/>
                </a:cubicBezTo>
                <a:cubicBezTo>
                  <a:pt x="207184" y="1395183"/>
                  <a:pt x="207184" y="1395183"/>
                  <a:pt x="207184" y="1395183"/>
                </a:cubicBezTo>
                <a:cubicBezTo>
                  <a:pt x="192731" y="1400973"/>
                  <a:pt x="192731" y="1400973"/>
                  <a:pt x="192731" y="1400973"/>
                </a:cubicBezTo>
                <a:cubicBezTo>
                  <a:pt x="189840" y="1403867"/>
                  <a:pt x="186950" y="1418340"/>
                  <a:pt x="178278" y="1412551"/>
                </a:cubicBezTo>
                <a:cubicBezTo>
                  <a:pt x="178278" y="1415445"/>
                  <a:pt x="189840" y="1412551"/>
                  <a:pt x="178278" y="1421234"/>
                </a:cubicBezTo>
                <a:cubicBezTo>
                  <a:pt x="184059" y="1421234"/>
                  <a:pt x="184059" y="1421234"/>
                  <a:pt x="184059" y="1421234"/>
                </a:cubicBezTo>
                <a:cubicBezTo>
                  <a:pt x="184059" y="1421234"/>
                  <a:pt x="189840" y="1415445"/>
                  <a:pt x="181168" y="1424129"/>
                </a:cubicBezTo>
                <a:cubicBezTo>
                  <a:pt x="175387" y="1421234"/>
                  <a:pt x="175387" y="1421234"/>
                  <a:pt x="175387" y="1421234"/>
                </a:cubicBezTo>
                <a:lnTo>
                  <a:pt x="173291" y="1421234"/>
                </a:lnTo>
                <a:lnTo>
                  <a:pt x="174303" y="1418340"/>
                </a:lnTo>
                <a:cubicBezTo>
                  <a:pt x="170328" y="1416892"/>
                  <a:pt x="159488" y="1418340"/>
                  <a:pt x="160933" y="1421234"/>
                </a:cubicBezTo>
                <a:cubicBezTo>
                  <a:pt x="160933" y="1421234"/>
                  <a:pt x="160933" y="1421234"/>
                  <a:pt x="162740" y="1421234"/>
                </a:cubicBezTo>
                <a:lnTo>
                  <a:pt x="173291" y="1421234"/>
                </a:lnTo>
                <a:lnTo>
                  <a:pt x="172722" y="1422863"/>
                </a:lnTo>
                <a:cubicBezTo>
                  <a:pt x="168883" y="1425214"/>
                  <a:pt x="160934" y="1428471"/>
                  <a:pt x="146480" y="1432813"/>
                </a:cubicBezTo>
                <a:cubicBezTo>
                  <a:pt x="134917" y="1432813"/>
                  <a:pt x="134917" y="1432813"/>
                  <a:pt x="134917" y="1432813"/>
                </a:cubicBezTo>
                <a:cubicBezTo>
                  <a:pt x="137808" y="1429918"/>
                  <a:pt x="137808" y="1429918"/>
                  <a:pt x="137808" y="1429918"/>
                </a:cubicBezTo>
                <a:cubicBezTo>
                  <a:pt x="129136" y="1421234"/>
                  <a:pt x="129136" y="1421234"/>
                  <a:pt x="129136" y="1421234"/>
                </a:cubicBezTo>
                <a:cubicBezTo>
                  <a:pt x="140699" y="1421234"/>
                  <a:pt x="140699" y="1421234"/>
                  <a:pt x="140699" y="1421234"/>
                </a:cubicBezTo>
                <a:cubicBezTo>
                  <a:pt x="152261" y="1409656"/>
                  <a:pt x="152261" y="1409656"/>
                  <a:pt x="152261" y="1409656"/>
                </a:cubicBezTo>
                <a:cubicBezTo>
                  <a:pt x="134917" y="1398078"/>
                  <a:pt x="134917" y="1398078"/>
                  <a:pt x="134917" y="1398078"/>
                </a:cubicBezTo>
                <a:cubicBezTo>
                  <a:pt x="123355" y="1398078"/>
                  <a:pt x="123355" y="1398078"/>
                  <a:pt x="123355" y="1398078"/>
                </a:cubicBezTo>
                <a:cubicBezTo>
                  <a:pt x="126245" y="1392289"/>
                  <a:pt x="126245" y="1392289"/>
                  <a:pt x="126245" y="1392289"/>
                </a:cubicBezTo>
                <a:cubicBezTo>
                  <a:pt x="140699" y="1398078"/>
                  <a:pt x="140699" y="1398078"/>
                  <a:pt x="140699" y="1398078"/>
                </a:cubicBezTo>
                <a:cubicBezTo>
                  <a:pt x="137808" y="1383605"/>
                  <a:pt x="137808" y="1383605"/>
                  <a:pt x="137808" y="1383605"/>
                </a:cubicBezTo>
                <a:cubicBezTo>
                  <a:pt x="158043" y="1374921"/>
                  <a:pt x="158043" y="1374921"/>
                  <a:pt x="158043" y="1374921"/>
                </a:cubicBezTo>
                <a:cubicBezTo>
                  <a:pt x="158043" y="1380711"/>
                  <a:pt x="158043" y="1380711"/>
                  <a:pt x="158043" y="1380711"/>
                </a:cubicBezTo>
                <a:cubicBezTo>
                  <a:pt x="163824" y="1380711"/>
                  <a:pt x="163824" y="1380711"/>
                  <a:pt x="163824" y="1380711"/>
                </a:cubicBezTo>
                <a:cubicBezTo>
                  <a:pt x="158043" y="1386500"/>
                  <a:pt x="158043" y="1386500"/>
                  <a:pt x="158043" y="1386500"/>
                </a:cubicBezTo>
                <a:cubicBezTo>
                  <a:pt x="163824" y="1386500"/>
                  <a:pt x="163824" y="1386500"/>
                  <a:pt x="163824" y="1386500"/>
                </a:cubicBezTo>
                <a:cubicBezTo>
                  <a:pt x="169606" y="1386500"/>
                  <a:pt x="169606" y="1386500"/>
                  <a:pt x="169606" y="1386500"/>
                </a:cubicBezTo>
                <a:cubicBezTo>
                  <a:pt x="169606" y="1383605"/>
                  <a:pt x="169606" y="1383605"/>
                  <a:pt x="169606" y="1383605"/>
                </a:cubicBezTo>
                <a:cubicBezTo>
                  <a:pt x="181168" y="1392289"/>
                  <a:pt x="181168" y="1392289"/>
                  <a:pt x="181168" y="1392289"/>
                </a:cubicBezTo>
                <a:cubicBezTo>
                  <a:pt x="198512" y="1383605"/>
                  <a:pt x="198512" y="1383605"/>
                  <a:pt x="198512" y="1383605"/>
                </a:cubicBezTo>
                <a:cubicBezTo>
                  <a:pt x="189840" y="1369132"/>
                  <a:pt x="189840" y="1369132"/>
                  <a:pt x="189840" y="1369132"/>
                </a:cubicBezTo>
                <a:cubicBezTo>
                  <a:pt x="198512" y="1363343"/>
                  <a:pt x="198512" y="1363343"/>
                  <a:pt x="198512" y="1363343"/>
                </a:cubicBezTo>
                <a:cubicBezTo>
                  <a:pt x="204294" y="1360449"/>
                  <a:pt x="178278" y="1377816"/>
                  <a:pt x="210075" y="1366238"/>
                </a:cubicBezTo>
                <a:cubicBezTo>
                  <a:pt x="204294" y="1360449"/>
                  <a:pt x="204294" y="1360449"/>
                  <a:pt x="204294" y="1360449"/>
                </a:cubicBezTo>
                <a:cubicBezTo>
                  <a:pt x="218747" y="1357554"/>
                  <a:pt x="218747" y="1357554"/>
                  <a:pt x="218747" y="1357554"/>
                </a:cubicBezTo>
                <a:cubicBezTo>
                  <a:pt x="212966" y="1351765"/>
                  <a:pt x="212966" y="1351765"/>
                  <a:pt x="212966" y="1351765"/>
                </a:cubicBezTo>
                <a:lnTo>
                  <a:pt x="204574" y="1353445"/>
                </a:lnTo>
                <a:lnTo>
                  <a:pt x="206823" y="1349910"/>
                </a:lnTo>
                <a:cubicBezTo>
                  <a:pt x="208088" y="1348328"/>
                  <a:pt x="209353" y="1347423"/>
                  <a:pt x="210075" y="1348870"/>
                </a:cubicBezTo>
                <a:cubicBezTo>
                  <a:pt x="210075" y="1348870"/>
                  <a:pt x="210075" y="1348870"/>
                  <a:pt x="208991" y="1348870"/>
                </a:cubicBezTo>
                <a:lnTo>
                  <a:pt x="205611" y="1348870"/>
                </a:lnTo>
                <a:lnTo>
                  <a:pt x="210075" y="1337292"/>
                </a:lnTo>
                <a:cubicBezTo>
                  <a:pt x="218747" y="1334397"/>
                  <a:pt x="218747" y="1334397"/>
                  <a:pt x="218747" y="1334397"/>
                </a:cubicBezTo>
                <a:cubicBezTo>
                  <a:pt x="220915" y="1338739"/>
                  <a:pt x="206823" y="1343081"/>
                  <a:pt x="209398" y="1344981"/>
                </a:cubicBezTo>
                <a:lnTo>
                  <a:pt x="216772" y="1345765"/>
                </a:lnTo>
                <a:lnTo>
                  <a:pt x="213688" y="1349956"/>
                </a:lnTo>
                <a:cubicBezTo>
                  <a:pt x="212243" y="1352489"/>
                  <a:pt x="214411" y="1353212"/>
                  <a:pt x="230310" y="1345976"/>
                </a:cubicBezTo>
                <a:cubicBezTo>
                  <a:pt x="236091" y="1343081"/>
                  <a:pt x="236091" y="1343081"/>
                  <a:pt x="236091" y="1343081"/>
                </a:cubicBezTo>
                <a:cubicBezTo>
                  <a:pt x="230310" y="1337292"/>
                  <a:pt x="230310" y="1337292"/>
                  <a:pt x="230310" y="1337292"/>
                </a:cubicBezTo>
                <a:lnTo>
                  <a:pt x="241073" y="1333699"/>
                </a:lnTo>
                <a:lnTo>
                  <a:pt x="248783" y="1334397"/>
                </a:lnTo>
                <a:lnTo>
                  <a:pt x="249336" y="1332582"/>
                </a:lnTo>
                <a:lnTo>
                  <a:pt x="267889" y="1334397"/>
                </a:lnTo>
                <a:cubicBezTo>
                  <a:pt x="270780" y="1328608"/>
                  <a:pt x="270780" y="1328608"/>
                  <a:pt x="270780" y="1328608"/>
                </a:cubicBezTo>
                <a:lnTo>
                  <a:pt x="258594" y="1323379"/>
                </a:lnTo>
                <a:lnTo>
                  <a:pt x="261927" y="1321010"/>
                </a:lnTo>
                <a:lnTo>
                  <a:pt x="261948" y="1320540"/>
                </a:lnTo>
                <a:lnTo>
                  <a:pt x="276561" y="1311241"/>
                </a:lnTo>
                <a:lnTo>
                  <a:pt x="268857" y="1307384"/>
                </a:lnTo>
                <a:lnTo>
                  <a:pt x="279452" y="1305452"/>
                </a:lnTo>
                <a:cubicBezTo>
                  <a:pt x="273670" y="1299663"/>
                  <a:pt x="273670" y="1299663"/>
                  <a:pt x="273670" y="1299663"/>
                </a:cubicBezTo>
                <a:cubicBezTo>
                  <a:pt x="262108" y="1296768"/>
                  <a:pt x="262108" y="1296768"/>
                  <a:pt x="262108" y="1296768"/>
                </a:cubicBezTo>
                <a:cubicBezTo>
                  <a:pt x="270780" y="1285190"/>
                  <a:pt x="270780" y="1285190"/>
                  <a:pt x="270780" y="1285190"/>
                </a:cubicBezTo>
                <a:cubicBezTo>
                  <a:pt x="279452" y="1282295"/>
                  <a:pt x="279452" y="1282295"/>
                  <a:pt x="279452" y="1282295"/>
                </a:cubicBezTo>
                <a:cubicBezTo>
                  <a:pt x="282342" y="1282295"/>
                  <a:pt x="282342" y="1282295"/>
                  <a:pt x="282342" y="1282295"/>
                </a:cubicBezTo>
                <a:cubicBezTo>
                  <a:pt x="283065" y="1279401"/>
                  <a:pt x="282523" y="1278677"/>
                  <a:pt x="281620" y="1278858"/>
                </a:cubicBezTo>
                <a:lnTo>
                  <a:pt x="279254" y="1280486"/>
                </a:lnTo>
                <a:lnTo>
                  <a:pt x="288124" y="1270717"/>
                </a:lnTo>
                <a:cubicBezTo>
                  <a:pt x="302577" y="1264928"/>
                  <a:pt x="285233" y="1293873"/>
                  <a:pt x="302577" y="1267822"/>
                </a:cubicBezTo>
                <a:cubicBezTo>
                  <a:pt x="311249" y="1270717"/>
                  <a:pt x="311249" y="1270717"/>
                  <a:pt x="311249" y="1270717"/>
                </a:cubicBezTo>
                <a:cubicBezTo>
                  <a:pt x="322812" y="1267822"/>
                  <a:pt x="322812" y="1267822"/>
                  <a:pt x="322812" y="1267822"/>
                </a:cubicBezTo>
                <a:cubicBezTo>
                  <a:pt x="328593" y="1264928"/>
                  <a:pt x="291014" y="1288084"/>
                  <a:pt x="340156" y="1264928"/>
                </a:cubicBezTo>
                <a:cubicBezTo>
                  <a:pt x="340156" y="1264928"/>
                  <a:pt x="325703" y="1262033"/>
                  <a:pt x="343047" y="1264928"/>
                </a:cubicBezTo>
                <a:cubicBezTo>
                  <a:pt x="354610" y="1253349"/>
                  <a:pt x="354610" y="1253349"/>
                  <a:pt x="354610" y="1253349"/>
                </a:cubicBezTo>
                <a:cubicBezTo>
                  <a:pt x="348828" y="1247560"/>
                  <a:pt x="348828" y="1247560"/>
                  <a:pt x="348828" y="1247560"/>
                </a:cubicBezTo>
                <a:cubicBezTo>
                  <a:pt x="340156" y="1247560"/>
                  <a:pt x="348828" y="1262033"/>
                  <a:pt x="334375" y="1253349"/>
                </a:cubicBezTo>
                <a:cubicBezTo>
                  <a:pt x="334375" y="1244666"/>
                  <a:pt x="334375" y="1244666"/>
                  <a:pt x="334375" y="1244666"/>
                </a:cubicBezTo>
                <a:cubicBezTo>
                  <a:pt x="345937" y="1244666"/>
                  <a:pt x="345937" y="1244666"/>
                  <a:pt x="345937" y="1244666"/>
                </a:cubicBezTo>
                <a:cubicBezTo>
                  <a:pt x="345937" y="1241771"/>
                  <a:pt x="345937" y="1241771"/>
                  <a:pt x="345937" y="1241771"/>
                </a:cubicBezTo>
                <a:cubicBezTo>
                  <a:pt x="348828" y="1238877"/>
                  <a:pt x="348828" y="1238877"/>
                  <a:pt x="348828" y="1238877"/>
                </a:cubicBezTo>
                <a:cubicBezTo>
                  <a:pt x="369063" y="1244666"/>
                  <a:pt x="369063" y="1244666"/>
                  <a:pt x="369063" y="1244666"/>
                </a:cubicBezTo>
                <a:cubicBezTo>
                  <a:pt x="369063" y="1238877"/>
                  <a:pt x="369063" y="1238877"/>
                  <a:pt x="369063" y="1238877"/>
                </a:cubicBezTo>
                <a:cubicBezTo>
                  <a:pt x="371954" y="1238877"/>
                  <a:pt x="371954" y="1238877"/>
                  <a:pt x="371954" y="1238877"/>
                </a:cubicBezTo>
                <a:cubicBezTo>
                  <a:pt x="412423" y="1224404"/>
                  <a:pt x="412423" y="1224404"/>
                  <a:pt x="412423" y="1224404"/>
                </a:cubicBezTo>
                <a:cubicBezTo>
                  <a:pt x="418205" y="1224404"/>
                  <a:pt x="418205" y="1224404"/>
                  <a:pt x="418205" y="1224404"/>
                </a:cubicBezTo>
                <a:cubicBezTo>
                  <a:pt x="421095" y="1218615"/>
                  <a:pt x="421095" y="1218615"/>
                  <a:pt x="421095" y="1218615"/>
                </a:cubicBezTo>
                <a:cubicBezTo>
                  <a:pt x="389298" y="1215720"/>
                  <a:pt x="389298" y="1215720"/>
                  <a:pt x="389298" y="1215720"/>
                </a:cubicBezTo>
                <a:cubicBezTo>
                  <a:pt x="397970" y="1212825"/>
                  <a:pt x="397970" y="1212825"/>
                  <a:pt x="397970" y="1212825"/>
                </a:cubicBezTo>
                <a:cubicBezTo>
                  <a:pt x="386407" y="1209931"/>
                  <a:pt x="386407" y="1209931"/>
                  <a:pt x="386407" y="1209931"/>
                </a:cubicBezTo>
                <a:cubicBezTo>
                  <a:pt x="392188" y="1204142"/>
                  <a:pt x="392188" y="1204142"/>
                  <a:pt x="392188" y="1204142"/>
                </a:cubicBezTo>
                <a:cubicBezTo>
                  <a:pt x="418205" y="1195458"/>
                  <a:pt x="418205" y="1195458"/>
                  <a:pt x="418205" y="1195458"/>
                </a:cubicBezTo>
                <a:cubicBezTo>
                  <a:pt x="418205" y="1189669"/>
                  <a:pt x="418205" y="1186774"/>
                  <a:pt x="418205" y="1185327"/>
                </a:cubicBezTo>
                <a:lnTo>
                  <a:pt x="418205" y="1184337"/>
                </a:lnTo>
                <a:lnTo>
                  <a:pt x="421095" y="1183880"/>
                </a:lnTo>
                <a:cubicBezTo>
                  <a:pt x="418205" y="1180985"/>
                  <a:pt x="418205" y="1180985"/>
                  <a:pt x="418205" y="1180985"/>
                </a:cubicBezTo>
                <a:cubicBezTo>
                  <a:pt x="395079" y="1189669"/>
                  <a:pt x="412423" y="1204142"/>
                  <a:pt x="360391" y="1207036"/>
                </a:cubicBezTo>
                <a:lnTo>
                  <a:pt x="355505" y="1216168"/>
                </a:lnTo>
                <a:lnTo>
                  <a:pt x="354610" y="1215720"/>
                </a:lnTo>
                <a:cubicBezTo>
                  <a:pt x="354610" y="1215720"/>
                  <a:pt x="354610" y="1215720"/>
                  <a:pt x="353526" y="1216444"/>
                </a:cubicBezTo>
                <a:lnTo>
                  <a:pt x="351880" y="1217543"/>
                </a:lnTo>
                <a:lnTo>
                  <a:pt x="343047" y="1218615"/>
                </a:lnTo>
                <a:cubicBezTo>
                  <a:pt x="345937" y="1221509"/>
                  <a:pt x="345937" y="1221509"/>
                  <a:pt x="345937" y="1221509"/>
                </a:cubicBezTo>
                <a:lnTo>
                  <a:pt x="351880" y="1217543"/>
                </a:lnTo>
                <a:lnTo>
                  <a:pt x="354971" y="1217167"/>
                </a:lnTo>
                <a:lnTo>
                  <a:pt x="355505" y="1216168"/>
                </a:lnTo>
                <a:lnTo>
                  <a:pt x="364727" y="1220786"/>
                </a:lnTo>
                <a:cubicBezTo>
                  <a:pt x="366172" y="1221509"/>
                  <a:pt x="366172" y="1221509"/>
                  <a:pt x="366172" y="1221509"/>
                </a:cubicBezTo>
                <a:cubicBezTo>
                  <a:pt x="369063" y="1218615"/>
                  <a:pt x="369063" y="1218615"/>
                  <a:pt x="369063" y="1218615"/>
                </a:cubicBezTo>
                <a:lnTo>
                  <a:pt x="368736" y="1224513"/>
                </a:lnTo>
                <a:lnTo>
                  <a:pt x="363643" y="1226213"/>
                </a:lnTo>
                <a:cubicBezTo>
                  <a:pt x="360391" y="1227298"/>
                  <a:pt x="360391" y="1227298"/>
                  <a:pt x="360391" y="1227298"/>
                </a:cubicBezTo>
                <a:cubicBezTo>
                  <a:pt x="354610" y="1227298"/>
                  <a:pt x="354610" y="1227298"/>
                  <a:pt x="354610" y="1227298"/>
                </a:cubicBezTo>
                <a:cubicBezTo>
                  <a:pt x="360391" y="1233087"/>
                  <a:pt x="360391" y="1233087"/>
                  <a:pt x="360391" y="1233087"/>
                </a:cubicBezTo>
                <a:cubicBezTo>
                  <a:pt x="357500" y="1230193"/>
                  <a:pt x="351719" y="1253349"/>
                  <a:pt x="351719" y="1227298"/>
                </a:cubicBezTo>
                <a:cubicBezTo>
                  <a:pt x="338711" y="1231640"/>
                  <a:pt x="332207" y="1233811"/>
                  <a:pt x="328955" y="1234896"/>
                </a:cubicBezTo>
                <a:lnTo>
                  <a:pt x="326593" y="1235685"/>
                </a:lnTo>
                <a:lnTo>
                  <a:pt x="328593" y="1233087"/>
                </a:lnTo>
                <a:cubicBezTo>
                  <a:pt x="322812" y="1230193"/>
                  <a:pt x="322812" y="1230193"/>
                  <a:pt x="322812" y="1230193"/>
                </a:cubicBezTo>
                <a:cubicBezTo>
                  <a:pt x="317031" y="1238877"/>
                  <a:pt x="317031" y="1238877"/>
                  <a:pt x="317031" y="1238877"/>
                </a:cubicBezTo>
                <a:cubicBezTo>
                  <a:pt x="319921" y="1241771"/>
                  <a:pt x="319921" y="1241771"/>
                  <a:pt x="319921" y="1241771"/>
                </a:cubicBezTo>
                <a:cubicBezTo>
                  <a:pt x="314140" y="1247560"/>
                  <a:pt x="314140" y="1247560"/>
                  <a:pt x="314140" y="1247560"/>
                </a:cubicBezTo>
                <a:cubicBezTo>
                  <a:pt x="302577" y="1247560"/>
                  <a:pt x="302577" y="1247560"/>
                  <a:pt x="302577" y="1247560"/>
                </a:cubicBezTo>
                <a:cubicBezTo>
                  <a:pt x="302577" y="1250455"/>
                  <a:pt x="302577" y="1250455"/>
                  <a:pt x="302577" y="1250455"/>
                </a:cubicBezTo>
                <a:cubicBezTo>
                  <a:pt x="299686" y="1247560"/>
                  <a:pt x="299686" y="1247560"/>
                  <a:pt x="299686" y="1247560"/>
                </a:cubicBezTo>
                <a:cubicBezTo>
                  <a:pt x="285233" y="1253349"/>
                  <a:pt x="285233" y="1253349"/>
                  <a:pt x="285233" y="1253349"/>
                </a:cubicBezTo>
                <a:cubicBezTo>
                  <a:pt x="285233" y="1256244"/>
                  <a:pt x="285233" y="1256244"/>
                  <a:pt x="285233" y="1256244"/>
                </a:cubicBezTo>
                <a:cubicBezTo>
                  <a:pt x="279452" y="1256244"/>
                  <a:pt x="279452" y="1256244"/>
                  <a:pt x="279452" y="1256244"/>
                </a:cubicBezTo>
                <a:cubicBezTo>
                  <a:pt x="247654" y="1270717"/>
                  <a:pt x="247654" y="1270717"/>
                  <a:pt x="247654" y="1270717"/>
                </a:cubicBezTo>
                <a:cubicBezTo>
                  <a:pt x="238982" y="1270717"/>
                  <a:pt x="238982" y="1270717"/>
                  <a:pt x="238982" y="1270717"/>
                </a:cubicBezTo>
                <a:cubicBezTo>
                  <a:pt x="230310" y="1273611"/>
                  <a:pt x="230310" y="1273611"/>
                  <a:pt x="230310" y="1273611"/>
                </a:cubicBezTo>
                <a:cubicBezTo>
                  <a:pt x="247654" y="1264928"/>
                  <a:pt x="247654" y="1264928"/>
                  <a:pt x="247654" y="1264928"/>
                </a:cubicBezTo>
                <a:cubicBezTo>
                  <a:pt x="224529" y="1264928"/>
                  <a:pt x="224529" y="1264928"/>
                  <a:pt x="224529" y="1264928"/>
                </a:cubicBezTo>
                <a:cubicBezTo>
                  <a:pt x="224529" y="1276506"/>
                  <a:pt x="224529" y="1276506"/>
                  <a:pt x="224529" y="1276506"/>
                </a:cubicBezTo>
                <a:cubicBezTo>
                  <a:pt x="207184" y="1273611"/>
                  <a:pt x="207184" y="1273611"/>
                  <a:pt x="207184" y="1273611"/>
                </a:cubicBezTo>
                <a:cubicBezTo>
                  <a:pt x="212966" y="1276506"/>
                  <a:pt x="204294" y="1279401"/>
                  <a:pt x="207184" y="1282295"/>
                </a:cubicBezTo>
                <a:cubicBezTo>
                  <a:pt x="218747" y="1279401"/>
                  <a:pt x="218747" y="1279401"/>
                  <a:pt x="218747" y="1279401"/>
                </a:cubicBezTo>
                <a:cubicBezTo>
                  <a:pt x="198512" y="1288084"/>
                  <a:pt x="198512" y="1288084"/>
                  <a:pt x="198512" y="1288084"/>
                </a:cubicBezTo>
                <a:cubicBezTo>
                  <a:pt x="207184" y="1293873"/>
                  <a:pt x="207184" y="1293873"/>
                  <a:pt x="207184" y="1293873"/>
                </a:cubicBezTo>
                <a:cubicBezTo>
                  <a:pt x="212966" y="1288084"/>
                  <a:pt x="212966" y="1288084"/>
                  <a:pt x="212966" y="1288084"/>
                </a:cubicBezTo>
                <a:cubicBezTo>
                  <a:pt x="224529" y="1288084"/>
                  <a:pt x="224529" y="1288084"/>
                  <a:pt x="224529" y="1288084"/>
                </a:cubicBezTo>
                <a:cubicBezTo>
                  <a:pt x="210075" y="1296768"/>
                  <a:pt x="210075" y="1296768"/>
                  <a:pt x="210075" y="1296768"/>
                </a:cubicBezTo>
                <a:cubicBezTo>
                  <a:pt x="207184" y="1302557"/>
                  <a:pt x="207184" y="1302557"/>
                  <a:pt x="207184" y="1302557"/>
                </a:cubicBezTo>
                <a:cubicBezTo>
                  <a:pt x="221638" y="1305452"/>
                  <a:pt x="221638" y="1305452"/>
                  <a:pt x="221638" y="1305452"/>
                </a:cubicBezTo>
                <a:cubicBezTo>
                  <a:pt x="244763" y="1296768"/>
                  <a:pt x="244763" y="1296768"/>
                  <a:pt x="244763" y="1296768"/>
                </a:cubicBezTo>
                <a:cubicBezTo>
                  <a:pt x="215857" y="1314135"/>
                  <a:pt x="215857" y="1314135"/>
                  <a:pt x="215857" y="1314135"/>
                </a:cubicBezTo>
                <a:cubicBezTo>
                  <a:pt x="210075" y="1308346"/>
                  <a:pt x="210075" y="1308346"/>
                  <a:pt x="210075" y="1308346"/>
                </a:cubicBezTo>
                <a:cubicBezTo>
                  <a:pt x="195622" y="1302557"/>
                  <a:pt x="195622" y="1302557"/>
                  <a:pt x="195622" y="1302557"/>
                </a:cubicBezTo>
                <a:cubicBezTo>
                  <a:pt x="184059" y="1311241"/>
                  <a:pt x="184059" y="1311241"/>
                  <a:pt x="184059" y="1311241"/>
                </a:cubicBezTo>
                <a:lnTo>
                  <a:pt x="183770" y="1314135"/>
                </a:lnTo>
                <a:lnTo>
                  <a:pt x="172135" y="1314135"/>
                </a:lnTo>
                <a:cubicBezTo>
                  <a:pt x="169606" y="1314135"/>
                  <a:pt x="169606" y="1314135"/>
                  <a:pt x="169606" y="1314135"/>
                </a:cubicBezTo>
                <a:cubicBezTo>
                  <a:pt x="155152" y="1311241"/>
                  <a:pt x="155152" y="1311241"/>
                  <a:pt x="155152" y="1311241"/>
                </a:cubicBezTo>
                <a:cubicBezTo>
                  <a:pt x="149371" y="1308346"/>
                  <a:pt x="149371" y="1308346"/>
                  <a:pt x="149371" y="1308346"/>
                </a:cubicBezTo>
                <a:cubicBezTo>
                  <a:pt x="140699" y="1314135"/>
                  <a:pt x="140699" y="1314135"/>
                  <a:pt x="140699" y="1314135"/>
                </a:cubicBezTo>
                <a:cubicBezTo>
                  <a:pt x="143589" y="1317030"/>
                  <a:pt x="143589" y="1317030"/>
                  <a:pt x="143589" y="1317030"/>
                </a:cubicBezTo>
                <a:cubicBezTo>
                  <a:pt x="132027" y="1325714"/>
                  <a:pt x="132027" y="1325714"/>
                  <a:pt x="132027" y="1325714"/>
                </a:cubicBezTo>
                <a:cubicBezTo>
                  <a:pt x="126245" y="1317030"/>
                  <a:pt x="126245" y="1317030"/>
                  <a:pt x="126245" y="1317030"/>
                </a:cubicBezTo>
                <a:cubicBezTo>
                  <a:pt x="125523" y="1322095"/>
                  <a:pt x="124077" y="1323543"/>
                  <a:pt x="122542" y="1323452"/>
                </a:cubicBezTo>
                <a:lnTo>
                  <a:pt x="120068" y="1321818"/>
                </a:lnTo>
                <a:lnTo>
                  <a:pt x="120464" y="1319925"/>
                </a:lnTo>
                <a:cubicBezTo>
                  <a:pt x="106010" y="1317030"/>
                  <a:pt x="106010" y="1317030"/>
                  <a:pt x="106010" y="1317030"/>
                </a:cubicBezTo>
                <a:cubicBezTo>
                  <a:pt x="108901" y="1311241"/>
                  <a:pt x="108901" y="1311241"/>
                  <a:pt x="108901" y="1311241"/>
                </a:cubicBezTo>
                <a:cubicBezTo>
                  <a:pt x="117573" y="1311241"/>
                  <a:pt x="117573" y="1311241"/>
                  <a:pt x="117573" y="1311241"/>
                </a:cubicBezTo>
                <a:cubicBezTo>
                  <a:pt x="117573" y="1308346"/>
                  <a:pt x="117573" y="1308346"/>
                  <a:pt x="117573" y="1308346"/>
                </a:cubicBezTo>
                <a:cubicBezTo>
                  <a:pt x="123355" y="1305452"/>
                  <a:pt x="123355" y="1305452"/>
                  <a:pt x="123355" y="1305452"/>
                </a:cubicBezTo>
                <a:cubicBezTo>
                  <a:pt x="117573" y="1296768"/>
                  <a:pt x="117573" y="1296768"/>
                  <a:pt x="117573" y="1296768"/>
                </a:cubicBezTo>
                <a:cubicBezTo>
                  <a:pt x="120464" y="1290979"/>
                  <a:pt x="120464" y="1290979"/>
                  <a:pt x="120464" y="1290979"/>
                </a:cubicBezTo>
                <a:cubicBezTo>
                  <a:pt x="114682" y="1285190"/>
                  <a:pt x="114682" y="1285190"/>
                  <a:pt x="114682" y="1285190"/>
                </a:cubicBezTo>
                <a:cubicBezTo>
                  <a:pt x="106010" y="1290979"/>
                  <a:pt x="106010" y="1290979"/>
                  <a:pt x="106010" y="1290979"/>
                </a:cubicBezTo>
                <a:cubicBezTo>
                  <a:pt x="106010" y="1273611"/>
                  <a:pt x="106010" y="1273611"/>
                  <a:pt x="106010" y="1273611"/>
                </a:cubicBezTo>
                <a:cubicBezTo>
                  <a:pt x="100229" y="1276506"/>
                  <a:pt x="100229" y="1276506"/>
                  <a:pt x="100229" y="1276506"/>
                </a:cubicBezTo>
                <a:cubicBezTo>
                  <a:pt x="94448" y="1270717"/>
                  <a:pt x="120464" y="1276506"/>
                  <a:pt x="91557" y="1270717"/>
                </a:cubicBezTo>
                <a:cubicBezTo>
                  <a:pt x="88666" y="1270717"/>
                  <a:pt x="88666" y="1270717"/>
                  <a:pt x="88666" y="1270717"/>
                </a:cubicBezTo>
                <a:cubicBezTo>
                  <a:pt x="91557" y="1264928"/>
                  <a:pt x="91557" y="1264928"/>
                  <a:pt x="91557" y="1264928"/>
                </a:cubicBezTo>
                <a:cubicBezTo>
                  <a:pt x="88666" y="1264928"/>
                  <a:pt x="88666" y="1264928"/>
                  <a:pt x="88666" y="1264928"/>
                </a:cubicBezTo>
                <a:cubicBezTo>
                  <a:pt x="79994" y="1264928"/>
                  <a:pt x="79994" y="1264928"/>
                  <a:pt x="79994" y="1264928"/>
                </a:cubicBezTo>
                <a:cubicBezTo>
                  <a:pt x="85776" y="1256244"/>
                  <a:pt x="77104" y="1262033"/>
                  <a:pt x="71322" y="1253349"/>
                </a:cubicBezTo>
                <a:cubicBezTo>
                  <a:pt x="82885" y="1250455"/>
                  <a:pt x="82885" y="1250455"/>
                  <a:pt x="82885" y="1250455"/>
                </a:cubicBezTo>
                <a:cubicBezTo>
                  <a:pt x="78549" y="1254797"/>
                  <a:pt x="80717" y="1242857"/>
                  <a:pt x="73536" y="1243942"/>
                </a:cubicBezTo>
                <a:lnTo>
                  <a:pt x="64354" y="1249436"/>
                </a:lnTo>
                <a:lnTo>
                  <a:pt x="47835" y="1235258"/>
                </a:lnTo>
                <a:cubicBezTo>
                  <a:pt x="45306" y="1233087"/>
                  <a:pt x="45306" y="1233087"/>
                  <a:pt x="45306" y="1233087"/>
                </a:cubicBezTo>
                <a:cubicBezTo>
                  <a:pt x="33743" y="1241771"/>
                  <a:pt x="33743" y="1241771"/>
                  <a:pt x="33743" y="1241771"/>
                </a:cubicBezTo>
                <a:cubicBezTo>
                  <a:pt x="30853" y="1250455"/>
                  <a:pt x="30853" y="1250455"/>
                  <a:pt x="30853" y="1250455"/>
                </a:cubicBezTo>
                <a:cubicBezTo>
                  <a:pt x="25071" y="1250455"/>
                  <a:pt x="25071" y="1250455"/>
                  <a:pt x="25071" y="1250455"/>
                </a:cubicBezTo>
                <a:cubicBezTo>
                  <a:pt x="33743" y="1235982"/>
                  <a:pt x="33743" y="1235982"/>
                  <a:pt x="33743" y="1235982"/>
                </a:cubicBezTo>
                <a:cubicBezTo>
                  <a:pt x="13508" y="1230193"/>
                  <a:pt x="13508" y="1230193"/>
                  <a:pt x="13508" y="1230193"/>
                </a:cubicBezTo>
                <a:lnTo>
                  <a:pt x="13508" y="1215720"/>
                </a:lnTo>
                <a:cubicBezTo>
                  <a:pt x="22180" y="1221509"/>
                  <a:pt x="22180" y="1221509"/>
                  <a:pt x="22180" y="1221509"/>
                </a:cubicBezTo>
                <a:cubicBezTo>
                  <a:pt x="33743" y="1221509"/>
                  <a:pt x="33743" y="1221509"/>
                  <a:pt x="33743" y="1221509"/>
                </a:cubicBezTo>
                <a:cubicBezTo>
                  <a:pt x="39525" y="1212825"/>
                  <a:pt x="39525" y="1212825"/>
                  <a:pt x="39525" y="1212825"/>
                </a:cubicBezTo>
                <a:cubicBezTo>
                  <a:pt x="45306" y="1215720"/>
                  <a:pt x="45306" y="1215720"/>
                  <a:pt x="45306" y="1215720"/>
                </a:cubicBezTo>
                <a:cubicBezTo>
                  <a:pt x="62650" y="1198353"/>
                  <a:pt x="62650" y="1198353"/>
                  <a:pt x="62650" y="1198353"/>
                </a:cubicBezTo>
                <a:cubicBezTo>
                  <a:pt x="62650" y="1195458"/>
                  <a:pt x="53978" y="1198353"/>
                  <a:pt x="59759" y="1192563"/>
                </a:cubicBezTo>
                <a:cubicBezTo>
                  <a:pt x="85776" y="1183880"/>
                  <a:pt x="85776" y="1183880"/>
                  <a:pt x="85776" y="1183880"/>
                </a:cubicBezTo>
                <a:cubicBezTo>
                  <a:pt x="91557" y="1178091"/>
                  <a:pt x="91557" y="1178091"/>
                  <a:pt x="91557" y="1178091"/>
                </a:cubicBezTo>
                <a:cubicBezTo>
                  <a:pt x="91557" y="1175196"/>
                  <a:pt x="91557" y="1175196"/>
                  <a:pt x="91557" y="1175196"/>
                </a:cubicBezTo>
                <a:cubicBezTo>
                  <a:pt x="106010" y="1166512"/>
                  <a:pt x="106010" y="1166512"/>
                  <a:pt x="106010" y="1166512"/>
                </a:cubicBezTo>
                <a:cubicBezTo>
                  <a:pt x="114682" y="1172301"/>
                  <a:pt x="114682" y="1172301"/>
                  <a:pt x="114682" y="1172301"/>
                </a:cubicBezTo>
                <a:cubicBezTo>
                  <a:pt x="117573" y="1172301"/>
                  <a:pt x="117573" y="1172301"/>
                  <a:pt x="117573" y="1172301"/>
                </a:cubicBezTo>
                <a:cubicBezTo>
                  <a:pt x="117573" y="1163618"/>
                  <a:pt x="117573" y="1163618"/>
                  <a:pt x="117573" y="1163618"/>
                </a:cubicBezTo>
                <a:cubicBezTo>
                  <a:pt x="137808" y="1157829"/>
                  <a:pt x="137808" y="1157829"/>
                  <a:pt x="137808" y="1157829"/>
                </a:cubicBezTo>
                <a:cubicBezTo>
                  <a:pt x="132027" y="1154934"/>
                  <a:pt x="132027" y="1154934"/>
                  <a:pt x="132027" y="1154934"/>
                </a:cubicBezTo>
                <a:cubicBezTo>
                  <a:pt x="146480" y="1154934"/>
                  <a:pt x="117573" y="1140461"/>
                  <a:pt x="146480" y="1154934"/>
                </a:cubicBezTo>
                <a:cubicBezTo>
                  <a:pt x="155152" y="1163618"/>
                  <a:pt x="155152" y="1163618"/>
                  <a:pt x="155152" y="1163618"/>
                </a:cubicBezTo>
                <a:cubicBezTo>
                  <a:pt x="158043" y="1160723"/>
                  <a:pt x="158043" y="1160723"/>
                  <a:pt x="158043" y="1160723"/>
                </a:cubicBezTo>
                <a:cubicBezTo>
                  <a:pt x="169606" y="1169407"/>
                  <a:pt x="169606" y="1169407"/>
                  <a:pt x="169606" y="1169407"/>
                </a:cubicBezTo>
                <a:cubicBezTo>
                  <a:pt x="172496" y="1163618"/>
                  <a:pt x="172496" y="1163618"/>
                  <a:pt x="172496" y="1163618"/>
                </a:cubicBezTo>
                <a:cubicBezTo>
                  <a:pt x="166715" y="1157829"/>
                  <a:pt x="166715" y="1157829"/>
                  <a:pt x="166715" y="1157829"/>
                </a:cubicBezTo>
                <a:cubicBezTo>
                  <a:pt x="175387" y="1149145"/>
                  <a:pt x="175387" y="1149145"/>
                  <a:pt x="175387" y="1149145"/>
                </a:cubicBezTo>
                <a:cubicBezTo>
                  <a:pt x="181168" y="1160723"/>
                  <a:pt x="181168" y="1160723"/>
                  <a:pt x="181168" y="1160723"/>
                </a:cubicBezTo>
                <a:cubicBezTo>
                  <a:pt x="184059" y="1157829"/>
                  <a:pt x="184059" y="1157829"/>
                  <a:pt x="184059" y="1157829"/>
                </a:cubicBezTo>
                <a:cubicBezTo>
                  <a:pt x="195622" y="1163618"/>
                  <a:pt x="195622" y="1163618"/>
                  <a:pt x="195622" y="1163618"/>
                </a:cubicBezTo>
                <a:cubicBezTo>
                  <a:pt x="198512" y="1157829"/>
                  <a:pt x="201403" y="1169407"/>
                  <a:pt x="204294" y="1157829"/>
                </a:cubicBezTo>
                <a:cubicBezTo>
                  <a:pt x="189840" y="1152039"/>
                  <a:pt x="189840" y="1152039"/>
                  <a:pt x="189840" y="1152039"/>
                </a:cubicBezTo>
                <a:cubicBezTo>
                  <a:pt x="172496" y="1140461"/>
                  <a:pt x="172496" y="1140461"/>
                  <a:pt x="172496" y="1140461"/>
                </a:cubicBezTo>
                <a:lnTo>
                  <a:pt x="169606" y="1140461"/>
                </a:lnTo>
                <a:cubicBezTo>
                  <a:pt x="172496" y="1137567"/>
                  <a:pt x="172496" y="1137567"/>
                  <a:pt x="172496" y="1137567"/>
                </a:cubicBezTo>
                <a:cubicBezTo>
                  <a:pt x="189840" y="1140461"/>
                  <a:pt x="189840" y="1140461"/>
                  <a:pt x="189840" y="1140461"/>
                </a:cubicBezTo>
                <a:cubicBezTo>
                  <a:pt x="207184" y="1143356"/>
                  <a:pt x="207184" y="1143356"/>
                  <a:pt x="207184" y="1143356"/>
                </a:cubicBezTo>
                <a:cubicBezTo>
                  <a:pt x="210075" y="1143356"/>
                  <a:pt x="210075" y="1143356"/>
                  <a:pt x="210075" y="1143356"/>
                </a:cubicBezTo>
                <a:cubicBezTo>
                  <a:pt x="210075" y="1137567"/>
                  <a:pt x="210075" y="1137567"/>
                  <a:pt x="210075" y="1137567"/>
                </a:cubicBezTo>
                <a:cubicBezTo>
                  <a:pt x="212966" y="1140461"/>
                  <a:pt x="212966" y="1140461"/>
                  <a:pt x="212966" y="1140461"/>
                </a:cubicBezTo>
                <a:cubicBezTo>
                  <a:pt x="221638" y="1137567"/>
                  <a:pt x="221638" y="1137567"/>
                  <a:pt x="221638" y="1137567"/>
                </a:cubicBezTo>
                <a:cubicBezTo>
                  <a:pt x="221638" y="1125988"/>
                  <a:pt x="221638" y="1125988"/>
                  <a:pt x="221638" y="1125988"/>
                </a:cubicBezTo>
                <a:cubicBezTo>
                  <a:pt x="221638" y="1123094"/>
                  <a:pt x="221638" y="1123094"/>
                  <a:pt x="221638" y="1123094"/>
                </a:cubicBezTo>
                <a:cubicBezTo>
                  <a:pt x="212966" y="1117305"/>
                  <a:pt x="212966" y="1117305"/>
                  <a:pt x="212966" y="1117305"/>
                </a:cubicBezTo>
                <a:cubicBezTo>
                  <a:pt x="210075" y="1125988"/>
                  <a:pt x="210075" y="1125988"/>
                  <a:pt x="210075" y="1125988"/>
                </a:cubicBezTo>
                <a:cubicBezTo>
                  <a:pt x="195622" y="1123094"/>
                  <a:pt x="195622" y="1123094"/>
                  <a:pt x="195622" y="1123094"/>
                </a:cubicBezTo>
                <a:cubicBezTo>
                  <a:pt x="198512" y="1114410"/>
                  <a:pt x="198512" y="1114410"/>
                  <a:pt x="198512" y="1114410"/>
                </a:cubicBezTo>
                <a:cubicBezTo>
                  <a:pt x="210075" y="1114410"/>
                  <a:pt x="224529" y="1105726"/>
                  <a:pt x="230310" y="1114410"/>
                </a:cubicBezTo>
                <a:cubicBezTo>
                  <a:pt x="227419" y="1117305"/>
                  <a:pt x="227419" y="1117305"/>
                  <a:pt x="227419" y="1117305"/>
                </a:cubicBezTo>
                <a:cubicBezTo>
                  <a:pt x="230310" y="1117305"/>
                  <a:pt x="230310" y="1117305"/>
                  <a:pt x="230310" y="1117305"/>
                </a:cubicBezTo>
                <a:cubicBezTo>
                  <a:pt x="236091" y="1117305"/>
                  <a:pt x="236091" y="1117305"/>
                  <a:pt x="236091" y="1117305"/>
                </a:cubicBezTo>
                <a:cubicBezTo>
                  <a:pt x="227419" y="1123094"/>
                  <a:pt x="227419" y="1123094"/>
                  <a:pt x="227419" y="1123094"/>
                </a:cubicBezTo>
                <a:cubicBezTo>
                  <a:pt x="241873" y="1123094"/>
                  <a:pt x="241873" y="1123094"/>
                  <a:pt x="241873" y="1123094"/>
                </a:cubicBezTo>
                <a:cubicBezTo>
                  <a:pt x="244763" y="1114410"/>
                  <a:pt x="244763" y="1114410"/>
                  <a:pt x="244763" y="1114410"/>
                </a:cubicBezTo>
                <a:cubicBezTo>
                  <a:pt x="276561" y="1108621"/>
                  <a:pt x="276561" y="1108621"/>
                  <a:pt x="276561" y="1108621"/>
                </a:cubicBezTo>
                <a:cubicBezTo>
                  <a:pt x="288124" y="1102832"/>
                  <a:pt x="288124" y="1102832"/>
                  <a:pt x="288124" y="1102832"/>
                </a:cubicBezTo>
                <a:cubicBezTo>
                  <a:pt x="305468" y="1097043"/>
                  <a:pt x="305468" y="1097043"/>
                  <a:pt x="305468" y="1097043"/>
                </a:cubicBezTo>
                <a:lnTo>
                  <a:pt x="315450" y="1097043"/>
                </a:lnTo>
                <a:lnTo>
                  <a:pt x="315224" y="1097766"/>
                </a:lnTo>
                <a:cubicBezTo>
                  <a:pt x="317031" y="1097766"/>
                  <a:pt x="321367" y="1097043"/>
                  <a:pt x="319921" y="1097043"/>
                </a:cubicBezTo>
                <a:cubicBezTo>
                  <a:pt x="319921" y="1097043"/>
                  <a:pt x="319921" y="1097043"/>
                  <a:pt x="318115" y="1097043"/>
                </a:cubicBezTo>
                <a:lnTo>
                  <a:pt x="315450" y="1097043"/>
                </a:lnTo>
                <a:lnTo>
                  <a:pt x="315450" y="1097043"/>
                </a:lnTo>
                <a:cubicBezTo>
                  <a:pt x="316850" y="1096500"/>
                  <a:pt x="319921" y="1095595"/>
                  <a:pt x="325703" y="1094148"/>
                </a:cubicBezTo>
                <a:cubicBezTo>
                  <a:pt x="322812" y="1099937"/>
                  <a:pt x="322812" y="1099937"/>
                  <a:pt x="322812" y="1099937"/>
                </a:cubicBezTo>
                <a:cubicBezTo>
                  <a:pt x="337265" y="1102832"/>
                  <a:pt x="337265" y="1102832"/>
                  <a:pt x="337265" y="1102832"/>
                </a:cubicBezTo>
                <a:cubicBezTo>
                  <a:pt x="337265" y="1102832"/>
                  <a:pt x="340156" y="1105726"/>
                  <a:pt x="340156" y="1102832"/>
                </a:cubicBezTo>
                <a:lnTo>
                  <a:pt x="340384" y="1102832"/>
                </a:lnTo>
                <a:lnTo>
                  <a:pt x="337265" y="1108621"/>
                </a:lnTo>
                <a:cubicBezTo>
                  <a:pt x="354610" y="1102832"/>
                  <a:pt x="354610" y="1102832"/>
                  <a:pt x="354610" y="1102832"/>
                </a:cubicBezTo>
                <a:cubicBezTo>
                  <a:pt x="357500" y="1105726"/>
                  <a:pt x="366172" y="1102832"/>
                  <a:pt x="357500" y="1094148"/>
                </a:cubicBezTo>
                <a:cubicBezTo>
                  <a:pt x="337265" y="1094148"/>
                  <a:pt x="337265" y="1094148"/>
                  <a:pt x="337265" y="1094148"/>
                </a:cubicBezTo>
                <a:cubicBezTo>
                  <a:pt x="319921" y="1079675"/>
                  <a:pt x="319921" y="1079675"/>
                  <a:pt x="319921" y="1079675"/>
                </a:cubicBezTo>
                <a:cubicBezTo>
                  <a:pt x="314140" y="1079675"/>
                  <a:pt x="314140" y="1079675"/>
                  <a:pt x="314140" y="1079675"/>
                </a:cubicBezTo>
                <a:cubicBezTo>
                  <a:pt x="308359" y="1091253"/>
                  <a:pt x="308359" y="1091253"/>
                  <a:pt x="308359" y="1091253"/>
                </a:cubicBezTo>
                <a:cubicBezTo>
                  <a:pt x="293905" y="1082570"/>
                  <a:pt x="293905" y="1082570"/>
                  <a:pt x="293905" y="1082570"/>
                </a:cubicBezTo>
                <a:cubicBezTo>
                  <a:pt x="282342" y="1091253"/>
                  <a:pt x="282342" y="1091253"/>
                  <a:pt x="282342" y="1091253"/>
                </a:cubicBezTo>
                <a:lnTo>
                  <a:pt x="280451" y="1090307"/>
                </a:lnTo>
                <a:lnTo>
                  <a:pt x="279407" y="1087545"/>
                </a:lnTo>
                <a:cubicBezTo>
                  <a:pt x="277284" y="1086911"/>
                  <a:pt x="272948" y="1086911"/>
                  <a:pt x="264998" y="1088359"/>
                </a:cubicBezTo>
                <a:cubicBezTo>
                  <a:pt x="264998" y="1099937"/>
                  <a:pt x="264998" y="1099937"/>
                  <a:pt x="264998" y="1099937"/>
                </a:cubicBezTo>
                <a:cubicBezTo>
                  <a:pt x="259217" y="1094148"/>
                  <a:pt x="259217" y="1094148"/>
                  <a:pt x="259217" y="1094148"/>
                </a:cubicBezTo>
                <a:cubicBezTo>
                  <a:pt x="253435" y="1099937"/>
                  <a:pt x="253435" y="1099937"/>
                  <a:pt x="253435" y="1099937"/>
                </a:cubicBezTo>
                <a:cubicBezTo>
                  <a:pt x="250545" y="1108621"/>
                  <a:pt x="250545" y="1108621"/>
                  <a:pt x="250545" y="1108621"/>
                </a:cubicBezTo>
                <a:cubicBezTo>
                  <a:pt x="241873" y="1108621"/>
                  <a:pt x="241873" y="1108621"/>
                  <a:pt x="241873" y="1108621"/>
                </a:cubicBezTo>
                <a:cubicBezTo>
                  <a:pt x="247654" y="1102832"/>
                  <a:pt x="247654" y="1102832"/>
                  <a:pt x="247654" y="1102832"/>
                </a:cubicBezTo>
                <a:cubicBezTo>
                  <a:pt x="246209" y="1102108"/>
                  <a:pt x="246751" y="1101204"/>
                  <a:pt x="247925" y="1100389"/>
                </a:cubicBezTo>
                <a:lnTo>
                  <a:pt x="250739" y="1099074"/>
                </a:lnTo>
                <a:lnTo>
                  <a:pt x="251719" y="1098761"/>
                </a:lnTo>
                <a:cubicBezTo>
                  <a:pt x="253436" y="1098128"/>
                  <a:pt x="253074" y="1098128"/>
                  <a:pt x="251990" y="1098490"/>
                </a:cubicBezTo>
                <a:lnTo>
                  <a:pt x="250739" y="1099074"/>
                </a:lnTo>
                <a:lnTo>
                  <a:pt x="238982" y="1102832"/>
                </a:lnTo>
                <a:cubicBezTo>
                  <a:pt x="250545" y="1091253"/>
                  <a:pt x="250545" y="1091253"/>
                  <a:pt x="250545" y="1091253"/>
                </a:cubicBezTo>
                <a:cubicBezTo>
                  <a:pt x="247654" y="1091253"/>
                  <a:pt x="247654" y="1091253"/>
                  <a:pt x="247654" y="1091253"/>
                </a:cubicBezTo>
                <a:cubicBezTo>
                  <a:pt x="264998" y="1082570"/>
                  <a:pt x="264998" y="1082570"/>
                  <a:pt x="264998" y="1082570"/>
                </a:cubicBezTo>
                <a:cubicBezTo>
                  <a:pt x="276561" y="1073886"/>
                  <a:pt x="276561" y="1073886"/>
                  <a:pt x="276561" y="1073886"/>
                </a:cubicBezTo>
                <a:lnTo>
                  <a:pt x="278783" y="1074488"/>
                </a:lnTo>
                <a:lnTo>
                  <a:pt x="272902" y="1078364"/>
                </a:lnTo>
                <a:cubicBezTo>
                  <a:pt x="265585" y="1084424"/>
                  <a:pt x="281213" y="1079449"/>
                  <a:pt x="284736" y="1076102"/>
                </a:cubicBezTo>
                <a:lnTo>
                  <a:pt x="278783" y="1074488"/>
                </a:lnTo>
                <a:lnTo>
                  <a:pt x="283240" y="1071551"/>
                </a:lnTo>
                <a:cubicBezTo>
                  <a:pt x="288485" y="1068459"/>
                  <a:pt x="295712" y="1064479"/>
                  <a:pt x="305468" y="1059413"/>
                </a:cubicBezTo>
                <a:cubicBezTo>
                  <a:pt x="317031" y="1059413"/>
                  <a:pt x="317031" y="1059413"/>
                  <a:pt x="317031" y="1059413"/>
                </a:cubicBezTo>
                <a:lnTo>
                  <a:pt x="318036" y="1058406"/>
                </a:lnTo>
                <a:lnTo>
                  <a:pt x="322812" y="1059413"/>
                </a:lnTo>
                <a:cubicBezTo>
                  <a:pt x="322812" y="1050729"/>
                  <a:pt x="322812" y="1050729"/>
                  <a:pt x="322812" y="1050729"/>
                </a:cubicBezTo>
                <a:cubicBezTo>
                  <a:pt x="331484" y="1053624"/>
                  <a:pt x="322812" y="1033362"/>
                  <a:pt x="340156" y="1044940"/>
                </a:cubicBezTo>
                <a:cubicBezTo>
                  <a:pt x="351719" y="1039151"/>
                  <a:pt x="351719" y="1039151"/>
                  <a:pt x="351719" y="1039151"/>
                </a:cubicBezTo>
                <a:cubicBezTo>
                  <a:pt x="357500" y="1027573"/>
                  <a:pt x="357500" y="1027573"/>
                  <a:pt x="357500" y="1027573"/>
                </a:cubicBezTo>
                <a:cubicBezTo>
                  <a:pt x="363282" y="1033362"/>
                  <a:pt x="363282" y="1033362"/>
                  <a:pt x="363282" y="1033362"/>
                </a:cubicBezTo>
                <a:cubicBezTo>
                  <a:pt x="369786" y="1031191"/>
                  <a:pt x="379542" y="1024136"/>
                  <a:pt x="386452" y="1026849"/>
                </a:cubicBezTo>
                <a:lnTo>
                  <a:pt x="390530" y="1031479"/>
                </a:lnTo>
                <a:lnTo>
                  <a:pt x="387717" y="1032955"/>
                </a:lnTo>
                <a:cubicBezTo>
                  <a:pt x="383516" y="1035533"/>
                  <a:pt x="394357" y="1031191"/>
                  <a:pt x="392188" y="1033362"/>
                </a:cubicBezTo>
                <a:lnTo>
                  <a:pt x="390530" y="1031479"/>
                </a:lnTo>
                <a:lnTo>
                  <a:pt x="397970" y="1027573"/>
                </a:lnTo>
                <a:cubicBezTo>
                  <a:pt x="400861" y="1030467"/>
                  <a:pt x="400861" y="1030467"/>
                  <a:pt x="400861" y="1030467"/>
                </a:cubicBezTo>
                <a:cubicBezTo>
                  <a:pt x="415314" y="1021784"/>
                  <a:pt x="415314" y="1021784"/>
                  <a:pt x="415314" y="1021784"/>
                </a:cubicBezTo>
                <a:cubicBezTo>
                  <a:pt x="400861" y="1021784"/>
                  <a:pt x="400861" y="1021784"/>
                  <a:pt x="400861" y="1021784"/>
                </a:cubicBezTo>
                <a:cubicBezTo>
                  <a:pt x="386407" y="1024678"/>
                  <a:pt x="386407" y="1024678"/>
                  <a:pt x="386407" y="1024678"/>
                </a:cubicBezTo>
                <a:cubicBezTo>
                  <a:pt x="395079" y="1018889"/>
                  <a:pt x="395079" y="1018889"/>
                  <a:pt x="395079" y="1018889"/>
                </a:cubicBezTo>
                <a:cubicBezTo>
                  <a:pt x="392188" y="1015995"/>
                  <a:pt x="392188" y="1015995"/>
                  <a:pt x="392188" y="1015995"/>
                </a:cubicBezTo>
                <a:cubicBezTo>
                  <a:pt x="400861" y="1004416"/>
                  <a:pt x="400861" y="1004416"/>
                  <a:pt x="400861" y="1004416"/>
                </a:cubicBezTo>
                <a:cubicBezTo>
                  <a:pt x="400861" y="1007311"/>
                  <a:pt x="400861" y="1007311"/>
                  <a:pt x="400861" y="1007311"/>
                </a:cubicBezTo>
                <a:lnTo>
                  <a:pt x="404655" y="1006045"/>
                </a:lnTo>
                <a:lnTo>
                  <a:pt x="406281" y="1007673"/>
                </a:lnTo>
                <a:cubicBezTo>
                  <a:pt x="408629" y="1008035"/>
                  <a:pt x="413146" y="1008035"/>
                  <a:pt x="421095" y="1007311"/>
                </a:cubicBezTo>
                <a:cubicBezTo>
                  <a:pt x="418205" y="995733"/>
                  <a:pt x="418205" y="995733"/>
                  <a:pt x="418205" y="995733"/>
                </a:cubicBezTo>
                <a:cubicBezTo>
                  <a:pt x="435549" y="989943"/>
                  <a:pt x="435549" y="989943"/>
                  <a:pt x="435549" y="989943"/>
                </a:cubicBezTo>
                <a:lnTo>
                  <a:pt x="433609" y="991086"/>
                </a:lnTo>
                <a:lnTo>
                  <a:pt x="431077" y="992386"/>
                </a:lnTo>
                <a:cubicBezTo>
                  <a:pt x="428593" y="993743"/>
                  <a:pt x="428503" y="993923"/>
                  <a:pt x="429406" y="993562"/>
                </a:cubicBezTo>
                <a:lnTo>
                  <a:pt x="433609" y="991086"/>
                </a:lnTo>
                <a:lnTo>
                  <a:pt x="447112" y="984154"/>
                </a:lnTo>
                <a:cubicBezTo>
                  <a:pt x="452893" y="984154"/>
                  <a:pt x="452893" y="984154"/>
                  <a:pt x="452893" y="984154"/>
                </a:cubicBezTo>
                <a:cubicBezTo>
                  <a:pt x="464456" y="969681"/>
                  <a:pt x="464456" y="969681"/>
                  <a:pt x="464456" y="969681"/>
                </a:cubicBezTo>
                <a:cubicBezTo>
                  <a:pt x="464456" y="966787"/>
                  <a:pt x="464456" y="966787"/>
                  <a:pt x="464456" y="966787"/>
                </a:cubicBezTo>
                <a:lnTo>
                  <a:pt x="459733" y="966787"/>
                </a:lnTo>
                <a:lnTo>
                  <a:pt x="461565" y="963892"/>
                </a:lnTo>
                <a:cubicBezTo>
                  <a:pt x="447112" y="966787"/>
                  <a:pt x="447112" y="966787"/>
                  <a:pt x="447112" y="966787"/>
                </a:cubicBezTo>
                <a:cubicBezTo>
                  <a:pt x="438439" y="972576"/>
                  <a:pt x="438439" y="972576"/>
                  <a:pt x="438439" y="972576"/>
                </a:cubicBezTo>
                <a:cubicBezTo>
                  <a:pt x="435549" y="972576"/>
                  <a:pt x="435549" y="972576"/>
                  <a:pt x="435549" y="972576"/>
                </a:cubicBezTo>
                <a:cubicBezTo>
                  <a:pt x="432658" y="969681"/>
                  <a:pt x="432658" y="969681"/>
                  <a:pt x="432658" y="969681"/>
                </a:cubicBezTo>
                <a:cubicBezTo>
                  <a:pt x="447112" y="960998"/>
                  <a:pt x="447112" y="960998"/>
                  <a:pt x="447112" y="960998"/>
                </a:cubicBezTo>
                <a:cubicBezTo>
                  <a:pt x="467346" y="958103"/>
                  <a:pt x="467346" y="958103"/>
                  <a:pt x="467346" y="958103"/>
                </a:cubicBezTo>
                <a:cubicBezTo>
                  <a:pt x="478909" y="949419"/>
                  <a:pt x="478909" y="949419"/>
                  <a:pt x="478909" y="949419"/>
                </a:cubicBezTo>
                <a:cubicBezTo>
                  <a:pt x="490472" y="946525"/>
                  <a:pt x="490472" y="946525"/>
                  <a:pt x="490472" y="946525"/>
                </a:cubicBezTo>
                <a:cubicBezTo>
                  <a:pt x="493363" y="943630"/>
                  <a:pt x="493363" y="943630"/>
                  <a:pt x="493363" y="943630"/>
                </a:cubicBezTo>
                <a:cubicBezTo>
                  <a:pt x="487581" y="940736"/>
                  <a:pt x="487581" y="940736"/>
                  <a:pt x="487581" y="940736"/>
                </a:cubicBezTo>
                <a:cubicBezTo>
                  <a:pt x="504925" y="926263"/>
                  <a:pt x="504925" y="926263"/>
                  <a:pt x="504925" y="926263"/>
                </a:cubicBezTo>
                <a:lnTo>
                  <a:pt x="511429" y="926263"/>
                </a:lnTo>
                <a:lnTo>
                  <a:pt x="509262" y="929157"/>
                </a:lnTo>
                <a:cubicBezTo>
                  <a:pt x="508900" y="929881"/>
                  <a:pt x="509623" y="929881"/>
                  <a:pt x="512784" y="928253"/>
                </a:cubicBezTo>
                <a:lnTo>
                  <a:pt x="518244" y="925043"/>
                </a:lnTo>
                <a:lnTo>
                  <a:pt x="520824" y="923730"/>
                </a:lnTo>
                <a:lnTo>
                  <a:pt x="520861" y="923505"/>
                </a:lnTo>
                <a:lnTo>
                  <a:pt x="530941" y="917579"/>
                </a:lnTo>
                <a:cubicBezTo>
                  <a:pt x="525160" y="914685"/>
                  <a:pt x="525160" y="914685"/>
                  <a:pt x="525160" y="914685"/>
                </a:cubicBezTo>
                <a:cubicBezTo>
                  <a:pt x="522992" y="913961"/>
                  <a:pt x="522270" y="915227"/>
                  <a:pt x="521908" y="917172"/>
                </a:cubicBezTo>
                <a:lnTo>
                  <a:pt x="520861" y="923505"/>
                </a:lnTo>
                <a:lnTo>
                  <a:pt x="518244" y="925043"/>
                </a:lnTo>
                <a:lnTo>
                  <a:pt x="515404" y="926489"/>
                </a:lnTo>
                <a:lnTo>
                  <a:pt x="513597" y="925499"/>
                </a:lnTo>
                <a:lnTo>
                  <a:pt x="513597" y="923368"/>
                </a:lnTo>
                <a:lnTo>
                  <a:pt x="512466" y="924879"/>
                </a:lnTo>
                <a:lnTo>
                  <a:pt x="499144" y="917579"/>
                </a:lnTo>
                <a:cubicBezTo>
                  <a:pt x="497699" y="919026"/>
                  <a:pt x="494085" y="921197"/>
                  <a:pt x="489388" y="923368"/>
                </a:cubicBezTo>
                <a:lnTo>
                  <a:pt x="474078" y="928819"/>
                </a:lnTo>
                <a:lnTo>
                  <a:pt x="473128" y="926263"/>
                </a:lnTo>
                <a:cubicBezTo>
                  <a:pt x="467346" y="932052"/>
                  <a:pt x="467346" y="932052"/>
                  <a:pt x="467346" y="932052"/>
                </a:cubicBezTo>
                <a:cubicBezTo>
                  <a:pt x="447112" y="940736"/>
                  <a:pt x="447112" y="940736"/>
                  <a:pt x="447112" y="940736"/>
                </a:cubicBezTo>
                <a:cubicBezTo>
                  <a:pt x="441330" y="946525"/>
                  <a:pt x="441330" y="946525"/>
                  <a:pt x="441330" y="946525"/>
                </a:cubicBezTo>
                <a:cubicBezTo>
                  <a:pt x="441330" y="940736"/>
                  <a:pt x="441330" y="940736"/>
                  <a:pt x="441330" y="940736"/>
                </a:cubicBezTo>
                <a:cubicBezTo>
                  <a:pt x="432658" y="934947"/>
                  <a:pt x="432658" y="934947"/>
                  <a:pt x="432658" y="934947"/>
                </a:cubicBezTo>
                <a:cubicBezTo>
                  <a:pt x="432658" y="926263"/>
                  <a:pt x="432658" y="926263"/>
                  <a:pt x="432658" y="926263"/>
                </a:cubicBezTo>
                <a:cubicBezTo>
                  <a:pt x="409533" y="914685"/>
                  <a:pt x="409533" y="914685"/>
                  <a:pt x="409533" y="914685"/>
                </a:cubicBezTo>
                <a:cubicBezTo>
                  <a:pt x="403751" y="914685"/>
                  <a:pt x="403751" y="914685"/>
                  <a:pt x="403751" y="914685"/>
                </a:cubicBezTo>
                <a:cubicBezTo>
                  <a:pt x="406642" y="923368"/>
                  <a:pt x="406642" y="923368"/>
                  <a:pt x="406642" y="923368"/>
                </a:cubicBezTo>
                <a:cubicBezTo>
                  <a:pt x="392188" y="923368"/>
                  <a:pt x="392188" y="923368"/>
                  <a:pt x="392188" y="923368"/>
                </a:cubicBezTo>
                <a:cubicBezTo>
                  <a:pt x="397970" y="911790"/>
                  <a:pt x="397970" y="911790"/>
                  <a:pt x="397970" y="911790"/>
                </a:cubicBezTo>
                <a:cubicBezTo>
                  <a:pt x="397970" y="906001"/>
                  <a:pt x="377735" y="943630"/>
                  <a:pt x="400861" y="900212"/>
                </a:cubicBezTo>
                <a:cubicBezTo>
                  <a:pt x="386407" y="900212"/>
                  <a:pt x="386407" y="900212"/>
                  <a:pt x="386407" y="900212"/>
                </a:cubicBezTo>
                <a:cubicBezTo>
                  <a:pt x="392188" y="906001"/>
                  <a:pt x="392188" y="906001"/>
                  <a:pt x="392188" y="906001"/>
                </a:cubicBezTo>
                <a:cubicBezTo>
                  <a:pt x="386407" y="923368"/>
                  <a:pt x="386407" y="923368"/>
                  <a:pt x="386407" y="923368"/>
                </a:cubicBezTo>
                <a:cubicBezTo>
                  <a:pt x="366172" y="920474"/>
                  <a:pt x="366172" y="920474"/>
                  <a:pt x="366172" y="920474"/>
                </a:cubicBezTo>
                <a:cubicBezTo>
                  <a:pt x="369063" y="914685"/>
                  <a:pt x="369063" y="914685"/>
                  <a:pt x="369063" y="914685"/>
                </a:cubicBezTo>
                <a:cubicBezTo>
                  <a:pt x="383516" y="906001"/>
                  <a:pt x="383516" y="906001"/>
                  <a:pt x="383516" y="906001"/>
                </a:cubicBezTo>
                <a:cubicBezTo>
                  <a:pt x="386407" y="903106"/>
                  <a:pt x="386407" y="903106"/>
                  <a:pt x="386407" y="903106"/>
                </a:cubicBezTo>
                <a:cubicBezTo>
                  <a:pt x="383516" y="897317"/>
                  <a:pt x="383516" y="897317"/>
                  <a:pt x="383516" y="897317"/>
                </a:cubicBezTo>
                <a:cubicBezTo>
                  <a:pt x="377735" y="906001"/>
                  <a:pt x="369063" y="903106"/>
                  <a:pt x="366172" y="903106"/>
                </a:cubicBezTo>
                <a:cubicBezTo>
                  <a:pt x="380626" y="897317"/>
                  <a:pt x="380626" y="897317"/>
                  <a:pt x="380626" y="897317"/>
                </a:cubicBezTo>
                <a:cubicBezTo>
                  <a:pt x="371954" y="891528"/>
                  <a:pt x="371954" y="891528"/>
                  <a:pt x="371954" y="891528"/>
                </a:cubicBezTo>
                <a:cubicBezTo>
                  <a:pt x="386407" y="885739"/>
                  <a:pt x="386407" y="885739"/>
                  <a:pt x="386407" y="885739"/>
                </a:cubicBezTo>
                <a:cubicBezTo>
                  <a:pt x="392188" y="882844"/>
                  <a:pt x="392188" y="882844"/>
                  <a:pt x="392188" y="882844"/>
                </a:cubicBezTo>
                <a:cubicBezTo>
                  <a:pt x="374844" y="879950"/>
                  <a:pt x="374844" y="879950"/>
                  <a:pt x="374844" y="879950"/>
                </a:cubicBezTo>
                <a:cubicBezTo>
                  <a:pt x="392188" y="874161"/>
                  <a:pt x="392188" y="874161"/>
                  <a:pt x="392188" y="874161"/>
                </a:cubicBezTo>
                <a:cubicBezTo>
                  <a:pt x="406642" y="865477"/>
                  <a:pt x="406642" y="865477"/>
                  <a:pt x="406642" y="865477"/>
                </a:cubicBezTo>
                <a:cubicBezTo>
                  <a:pt x="412423" y="865477"/>
                  <a:pt x="412423" y="865477"/>
                  <a:pt x="412423" y="865477"/>
                </a:cubicBezTo>
                <a:lnTo>
                  <a:pt x="417051" y="862388"/>
                </a:lnTo>
                <a:lnTo>
                  <a:pt x="417031" y="862537"/>
                </a:lnTo>
                <a:cubicBezTo>
                  <a:pt x="416940" y="863577"/>
                  <a:pt x="417121" y="863125"/>
                  <a:pt x="417482" y="862221"/>
                </a:cubicBezTo>
                <a:lnTo>
                  <a:pt x="417575" y="862038"/>
                </a:lnTo>
                <a:lnTo>
                  <a:pt x="420011" y="860411"/>
                </a:lnTo>
                <a:cubicBezTo>
                  <a:pt x="421095" y="859688"/>
                  <a:pt x="421095" y="859688"/>
                  <a:pt x="421095" y="859688"/>
                </a:cubicBezTo>
                <a:cubicBezTo>
                  <a:pt x="420373" y="858240"/>
                  <a:pt x="419650" y="858421"/>
                  <a:pt x="419018" y="859190"/>
                </a:cubicBezTo>
                <a:lnTo>
                  <a:pt x="417575" y="862038"/>
                </a:lnTo>
                <a:lnTo>
                  <a:pt x="417051" y="862388"/>
                </a:lnTo>
                <a:lnTo>
                  <a:pt x="418205" y="853899"/>
                </a:lnTo>
                <a:cubicBezTo>
                  <a:pt x="441330" y="842320"/>
                  <a:pt x="441330" y="842320"/>
                  <a:pt x="441330" y="842320"/>
                </a:cubicBezTo>
                <a:cubicBezTo>
                  <a:pt x="455784" y="848109"/>
                  <a:pt x="455784" y="848109"/>
                  <a:pt x="455784" y="848109"/>
                </a:cubicBezTo>
                <a:cubicBezTo>
                  <a:pt x="473128" y="848109"/>
                  <a:pt x="473128" y="848109"/>
                  <a:pt x="473128" y="848109"/>
                </a:cubicBezTo>
                <a:cubicBezTo>
                  <a:pt x="476018" y="842320"/>
                  <a:pt x="476018" y="842320"/>
                  <a:pt x="476018" y="842320"/>
                </a:cubicBezTo>
                <a:cubicBezTo>
                  <a:pt x="484690" y="842320"/>
                  <a:pt x="484690" y="842320"/>
                  <a:pt x="484690" y="842320"/>
                </a:cubicBezTo>
                <a:cubicBezTo>
                  <a:pt x="481800" y="833637"/>
                  <a:pt x="481800" y="833637"/>
                  <a:pt x="481800" y="833637"/>
                </a:cubicBezTo>
                <a:cubicBezTo>
                  <a:pt x="478909" y="827847"/>
                  <a:pt x="478909" y="827847"/>
                  <a:pt x="478909" y="827847"/>
                </a:cubicBezTo>
                <a:cubicBezTo>
                  <a:pt x="464456" y="827847"/>
                  <a:pt x="464456" y="827847"/>
                  <a:pt x="464456" y="827847"/>
                </a:cubicBezTo>
                <a:cubicBezTo>
                  <a:pt x="464456" y="830742"/>
                  <a:pt x="464456" y="830742"/>
                  <a:pt x="464456" y="830742"/>
                </a:cubicBezTo>
                <a:cubicBezTo>
                  <a:pt x="458674" y="830742"/>
                  <a:pt x="458674" y="830742"/>
                  <a:pt x="458674" y="830742"/>
                </a:cubicBezTo>
                <a:cubicBezTo>
                  <a:pt x="455784" y="833637"/>
                  <a:pt x="455784" y="833637"/>
                  <a:pt x="455784" y="833637"/>
                </a:cubicBezTo>
                <a:cubicBezTo>
                  <a:pt x="438439" y="839426"/>
                  <a:pt x="438439" y="839426"/>
                  <a:pt x="438439" y="839426"/>
                </a:cubicBezTo>
                <a:cubicBezTo>
                  <a:pt x="438439" y="836531"/>
                  <a:pt x="444221" y="839426"/>
                  <a:pt x="435549" y="836531"/>
                </a:cubicBezTo>
                <a:cubicBezTo>
                  <a:pt x="452893" y="824953"/>
                  <a:pt x="452893" y="824953"/>
                  <a:pt x="452893" y="824953"/>
                </a:cubicBezTo>
                <a:cubicBezTo>
                  <a:pt x="441330" y="822058"/>
                  <a:pt x="441330" y="822058"/>
                  <a:pt x="441330" y="822058"/>
                </a:cubicBezTo>
                <a:cubicBezTo>
                  <a:pt x="441330" y="822058"/>
                  <a:pt x="461565" y="810480"/>
                  <a:pt x="435549" y="824953"/>
                </a:cubicBezTo>
                <a:cubicBezTo>
                  <a:pt x="426877" y="819164"/>
                  <a:pt x="426877" y="819164"/>
                  <a:pt x="426877" y="819164"/>
                </a:cubicBezTo>
                <a:cubicBezTo>
                  <a:pt x="421095" y="819164"/>
                  <a:pt x="421095" y="819164"/>
                  <a:pt x="421095" y="819164"/>
                </a:cubicBezTo>
                <a:cubicBezTo>
                  <a:pt x="418205" y="827847"/>
                  <a:pt x="418205" y="827847"/>
                  <a:pt x="418205" y="827847"/>
                </a:cubicBezTo>
                <a:cubicBezTo>
                  <a:pt x="406642" y="830742"/>
                  <a:pt x="406642" y="830742"/>
                  <a:pt x="406642" y="830742"/>
                </a:cubicBezTo>
                <a:cubicBezTo>
                  <a:pt x="409533" y="833637"/>
                  <a:pt x="409533" y="833637"/>
                  <a:pt x="409533" y="833637"/>
                </a:cubicBezTo>
                <a:cubicBezTo>
                  <a:pt x="397970" y="827847"/>
                  <a:pt x="397970" y="827847"/>
                  <a:pt x="397970" y="827847"/>
                </a:cubicBezTo>
                <a:cubicBezTo>
                  <a:pt x="395079" y="830742"/>
                  <a:pt x="395079" y="830742"/>
                  <a:pt x="395079" y="830742"/>
                </a:cubicBezTo>
                <a:cubicBezTo>
                  <a:pt x="380626" y="822058"/>
                  <a:pt x="380626" y="822058"/>
                  <a:pt x="380626" y="822058"/>
                </a:cubicBezTo>
                <a:cubicBezTo>
                  <a:pt x="380626" y="827847"/>
                  <a:pt x="380626" y="827847"/>
                  <a:pt x="380626" y="827847"/>
                </a:cubicBezTo>
                <a:cubicBezTo>
                  <a:pt x="369063" y="822058"/>
                  <a:pt x="397970" y="813375"/>
                  <a:pt x="366172" y="822058"/>
                </a:cubicBezTo>
                <a:cubicBezTo>
                  <a:pt x="363282" y="813375"/>
                  <a:pt x="363282" y="813375"/>
                  <a:pt x="363282" y="813375"/>
                </a:cubicBezTo>
                <a:cubicBezTo>
                  <a:pt x="340156" y="810480"/>
                  <a:pt x="340156" y="810480"/>
                  <a:pt x="340156" y="810480"/>
                </a:cubicBezTo>
                <a:cubicBezTo>
                  <a:pt x="331484" y="813375"/>
                  <a:pt x="331484" y="813375"/>
                  <a:pt x="331484" y="813375"/>
                </a:cubicBezTo>
                <a:cubicBezTo>
                  <a:pt x="325703" y="813375"/>
                  <a:pt x="325703" y="813375"/>
                  <a:pt x="325703" y="813375"/>
                </a:cubicBezTo>
                <a:cubicBezTo>
                  <a:pt x="345937" y="807585"/>
                  <a:pt x="293905" y="804691"/>
                  <a:pt x="345937" y="804691"/>
                </a:cubicBezTo>
                <a:cubicBezTo>
                  <a:pt x="345937" y="798902"/>
                  <a:pt x="345937" y="798902"/>
                  <a:pt x="345937" y="798902"/>
                </a:cubicBezTo>
                <a:cubicBezTo>
                  <a:pt x="357500" y="790218"/>
                  <a:pt x="357500" y="790218"/>
                  <a:pt x="357500" y="790218"/>
                </a:cubicBezTo>
                <a:cubicBezTo>
                  <a:pt x="340156" y="784429"/>
                  <a:pt x="340156" y="784429"/>
                  <a:pt x="340156" y="784429"/>
                </a:cubicBezTo>
                <a:cubicBezTo>
                  <a:pt x="354610" y="784429"/>
                  <a:pt x="354610" y="784429"/>
                  <a:pt x="354610" y="784429"/>
                </a:cubicBezTo>
                <a:cubicBezTo>
                  <a:pt x="360391" y="793113"/>
                  <a:pt x="360391" y="793113"/>
                  <a:pt x="360391" y="793113"/>
                </a:cubicBezTo>
                <a:cubicBezTo>
                  <a:pt x="366172" y="787323"/>
                  <a:pt x="366172" y="787323"/>
                  <a:pt x="366172" y="787323"/>
                </a:cubicBezTo>
                <a:cubicBezTo>
                  <a:pt x="377735" y="793113"/>
                  <a:pt x="377735" y="793113"/>
                  <a:pt x="377735" y="793113"/>
                </a:cubicBezTo>
                <a:cubicBezTo>
                  <a:pt x="383516" y="784429"/>
                  <a:pt x="383516" y="784429"/>
                  <a:pt x="383516" y="784429"/>
                </a:cubicBezTo>
                <a:cubicBezTo>
                  <a:pt x="397970" y="784429"/>
                  <a:pt x="397970" y="784429"/>
                  <a:pt x="397970" y="784429"/>
                </a:cubicBezTo>
                <a:cubicBezTo>
                  <a:pt x="400861" y="787323"/>
                  <a:pt x="400861" y="787323"/>
                  <a:pt x="400861" y="787323"/>
                </a:cubicBezTo>
                <a:cubicBezTo>
                  <a:pt x="397970" y="778640"/>
                  <a:pt x="412423" y="784429"/>
                  <a:pt x="409533" y="781534"/>
                </a:cubicBezTo>
                <a:cubicBezTo>
                  <a:pt x="412423" y="769956"/>
                  <a:pt x="412423" y="769956"/>
                  <a:pt x="412423" y="769956"/>
                </a:cubicBezTo>
                <a:cubicBezTo>
                  <a:pt x="400861" y="769956"/>
                  <a:pt x="400861" y="769956"/>
                  <a:pt x="400861" y="769956"/>
                </a:cubicBezTo>
                <a:cubicBezTo>
                  <a:pt x="400861" y="764167"/>
                  <a:pt x="400861" y="764167"/>
                  <a:pt x="400861" y="764167"/>
                </a:cubicBezTo>
                <a:cubicBezTo>
                  <a:pt x="418205" y="769956"/>
                  <a:pt x="409533" y="761272"/>
                  <a:pt x="423986" y="749694"/>
                </a:cubicBezTo>
                <a:cubicBezTo>
                  <a:pt x="432658" y="752589"/>
                  <a:pt x="432658" y="752589"/>
                  <a:pt x="432658" y="752589"/>
                </a:cubicBezTo>
                <a:cubicBezTo>
                  <a:pt x="429767" y="743905"/>
                  <a:pt x="450002" y="746799"/>
                  <a:pt x="447112" y="738116"/>
                </a:cubicBezTo>
                <a:cubicBezTo>
                  <a:pt x="444221" y="726537"/>
                  <a:pt x="444221" y="726537"/>
                  <a:pt x="444221" y="726537"/>
                </a:cubicBezTo>
                <a:cubicBezTo>
                  <a:pt x="455784" y="720748"/>
                  <a:pt x="455784" y="720748"/>
                  <a:pt x="455784" y="720748"/>
                </a:cubicBezTo>
                <a:cubicBezTo>
                  <a:pt x="455784" y="729432"/>
                  <a:pt x="455784" y="729432"/>
                  <a:pt x="455784" y="729432"/>
                </a:cubicBezTo>
                <a:cubicBezTo>
                  <a:pt x="452893" y="729432"/>
                  <a:pt x="452893" y="729432"/>
                  <a:pt x="452893" y="729432"/>
                </a:cubicBezTo>
                <a:cubicBezTo>
                  <a:pt x="452893" y="732327"/>
                  <a:pt x="452893" y="732327"/>
                  <a:pt x="452893" y="732327"/>
                </a:cubicBezTo>
                <a:cubicBezTo>
                  <a:pt x="458674" y="735221"/>
                  <a:pt x="458674" y="735221"/>
                  <a:pt x="458674" y="735221"/>
                </a:cubicBezTo>
                <a:cubicBezTo>
                  <a:pt x="464456" y="735221"/>
                  <a:pt x="461565" y="729432"/>
                  <a:pt x="467346" y="726537"/>
                </a:cubicBezTo>
                <a:cubicBezTo>
                  <a:pt x="470237" y="729432"/>
                  <a:pt x="470237" y="729432"/>
                  <a:pt x="470237" y="729432"/>
                </a:cubicBezTo>
                <a:cubicBezTo>
                  <a:pt x="455784" y="741010"/>
                  <a:pt x="455784" y="741010"/>
                  <a:pt x="455784" y="741010"/>
                </a:cubicBezTo>
                <a:cubicBezTo>
                  <a:pt x="450002" y="741010"/>
                  <a:pt x="450002" y="741010"/>
                  <a:pt x="450002" y="741010"/>
                </a:cubicBezTo>
                <a:lnTo>
                  <a:pt x="444889" y="746130"/>
                </a:lnTo>
                <a:lnTo>
                  <a:pt x="444582" y="746076"/>
                </a:lnTo>
                <a:lnTo>
                  <a:pt x="444197" y="746823"/>
                </a:lnTo>
                <a:lnTo>
                  <a:pt x="442414" y="748609"/>
                </a:lnTo>
                <a:cubicBezTo>
                  <a:pt x="441330" y="749694"/>
                  <a:pt x="441330" y="749694"/>
                  <a:pt x="441330" y="749694"/>
                </a:cubicBezTo>
                <a:cubicBezTo>
                  <a:pt x="442053" y="750418"/>
                  <a:pt x="442595" y="749875"/>
                  <a:pt x="443092" y="748970"/>
                </a:cubicBezTo>
                <a:lnTo>
                  <a:pt x="444197" y="746823"/>
                </a:lnTo>
                <a:lnTo>
                  <a:pt x="444889" y="746130"/>
                </a:lnTo>
                <a:lnTo>
                  <a:pt x="446615" y="746438"/>
                </a:lnTo>
                <a:cubicBezTo>
                  <a:pt x="447473" y="747704"/>
                  <a:pt x="448557" y="750418"/>
                  <a:pt x="450002" y="755483"/>
                </a:cubicBezTo>
                <a:cubicBezTo>
                  <a:pt x="450002" y="758378"/>
                  <a:pt x="450002" y="758378"/>
                  <a:pt x="450002" y="758378"/>
                </a:cubicBezTo>
                <a:cubicBezTo>
                  <a:pt x="444221" y="758378"/>
                  <a:pt x="444221" y="758378"/>
                  <a:pt x="444221" y="758378"/>
                </a:cubicBezTo>
                <a:cubicBezTo>
                  <a:pt x="441330" y="767061"/>
                  <a:pt x="441330" y="767061"/>
                  <a:pt x="441330" y="767061"/>
                </a:cubicBezTo>
                <a:cubicBezTo>
                  <a:pt x="450002" y="772851"/>
                  <a:pt x="450002" y="772851"/>
                  <a:pt x="450002" y="772851"/>
                </a:cubicBezTo>
                <a:cubicBezTo>
                  <a:pt x="441330" y="775745"/>
                  <a:pt x="441330" y="775745"/>
                  <a:pt x="441330" y="775745"/>
                </a:cubicBezTo>
                <a:cubicBezTo>
                  <a:pt x="447112" y="775745"/>
                  <a:pt x="447112" y="775745"/>
                  <a:pt x="447112" y="775745"/>
                </a:cubicBezTo>
                <a:cubicBezTo>
                  <a:pt x="470237" y="764167"/>
                  <a:pt x="470237" y="764167"/>
                  <a:pt x="470237" y="764167"/>
                </a:cubicBezTo>
                <a:cubicBezTo>
                  <a:pt x="478909" y="752589"/>
                  <a:pt x="478909" y="752589"/>
                  <a:pt x="478909" y="752589"/>
                </a:cubicBezTo>
                <a:cubicBezTo>
                  <a:pt x="481800" y="752589"/>
                  <a:pt x="481800" y="755483"/>
                  <a:pt x="481800" y="755483"/>
                </a:cubicBezTo>
                <a:cubicBezTo>
                  <a:pt x="473128" y="767061"/>
                  <a:pt x="473128" y="767061"/>
                  <a:pt x="473128" y="767061"/>
                </a:cubicBezTo>
                <a:cubicBezTo>
                  <a:pt x="481800" y="772851"/>
                  <a:pt x="481800" y="772851"/>
                  <a:pt x="481800" y="772851"/>
                </a:cubicBezTo>
                <a:cubicBezTo>
                  <a:pt x="493363" y="769956"/>
                  <a:pt x="493363" y="769956"/>
                  <a:pt x="493363" y="769956"/>
                </a:cubicBezTo>
                <a:lnTo>
                  <a:pt x="493363" y="772368"/>
                </a:lnTo>
                <a:lnTo>
                  <a:pt x="493227" y="771901"/>
                </a:lnTo>
                <a:cubicBezTo>
                  <a:pt x="493182" y="771946"/>
                  <a:pt x="493363" y="774298"/>
                  <a:pt x="493363" y="781534"/>
                </a:cubicBezTo>
                <a:cubicBezTo>
                  <a:pt x="493363" y="781534"/>
                  <a:pt x="493363" y="781534"/>
                  <a:pt x="493363" y="780087"/>
                </a:cubicBezTo>
                <a:lnTo>
                  <a:pt x="493363" y="772368"/>
                </a:lnTo>
                <a:lnTo>
                  <a:pt x="494447" y="776107"/>
                </a:lnTo>
                <a:cubicBezTo>
                  <a:pt x="496253" y="780087"/>
                  <a:pt x="500589" y="782982"/>
                  <a:pt x="510707" y="764167"/>
                </a:cubicBezTo>
                <a:cubicBezTo>
                  <a:pt x="522269" y="755483"/>
                  <a:pt x="522269" y="755483"/>
                  <a:pt x="522269" y="755483"/>
                </a:cubicBezTo>
                <a:cubicBezTo>
                  <a:pt x="530941" y="758378"/>
                  <a:pt x="530941" y="758378"/>
                  <a:pt x="530941" y="758378"/>
                </a:cubicBezTo>
                <a:cubicBezTo>
                  <a:pt x="533832" y="749694"/>
                  <a:pt x="533832" y="758378"/>
                  <a:pt x="548286" y="749694"/>
                </a:cubicBezTo>
                <a:cubicBezTo>
                  <a:pt x="542504" y="746799"/>
                  <a:pt x="542504" y="746799"/>
                  <a:pt x="542504" y="746799"/>
                </a:cubicBezTo>
                <a:cubicBezTo>
                  <a:pt x="525160" y="752589"/>
                  <a:pt x="525160" y="752589"/>
                  <a:pt x="525160" y="752589"/>
                </a:cubicBezTo>
                <a:cubicBezTo>
                  <a:pt x="522992" y="752589"/>
                  <a:pt x="540336" y="744448"/>
                  <a:pt x="532071" y="744041"/>
                </a:cubicBezTo>
                <a:lnTo>
                  <a:pt x="531787" y="744083"/>
                </a:lnTo>
                <a:lnTo>
                  <a:pt x="533110" y="742096"/>
                </a:lnTo>
                <a:cubicBezTo>
                  <a:pt x="533832" y="741010"/>
                  <a:pt x="533832" y="741010"/>
                  <a:pt x="533832" y="741010"/>
                </a:cubicBezTo>
                <a:cubicBezTo>
                  <a:pt x="536723" y="743905"/>
                  <a:pt x="536723" y="735221"/>
                  <a:pt x="536723" y="746799"/>
                </a:cubicBezTo>
                <a:cubicBezTo>
                  <a:pt x="545395" y="741010"/>
                  <a:pt x="545395" y="741010"/>
                  <a:pt x="545395" y="741010"/>
                </a:cubicBezTo>
                <a:cubicBezTo>
                  <a:pt x="574302" y="735221"/>
                  <a:pt x="574302" y="735221"/>
                  <a:pt x="574302" y="735221"/>
                </a:cubicBezTo>
                <a:cubicBezTo>
                  <a:pt x="574302" y="729432"/>
                  <a:pt x="574302" y="729432"/>
                  <a:pt x="574302" y="729432"/>
                </a:cubicBezTo>
                <a:cubicBezTo>
                  <a:pt x="582974" y="732327"/>
                  <a:pt x="582974" y="732327"/>
                  <a:pt x="582974" y="732327"/>
                </a:cubicBezTo>
                <a:cubicBezTo>
                  <a:pt x="582974" y="732327"/>
                  <a:pt x="591646" y="723643"/>
                  <a:pt x="594537" y="720748"/>
                </a:cubicBezTo>
                <a:cubicBezTo>
                  <a:pt x="580083" y="714959"/>
                  <a:pt x="580083" y="714959"/>
                  <a:pt x="580083" y="714959"/>
                </a:cubicBezTo>
                <a:cubicBezTo>
                  <a:pt x="562739" y="717854"/>
                  <a:pt x="562739" y="717854"/>
                  <a:pt x="562739" y="717854"/>
                </a:cubicBezTo>
                <a:cubicBezTo>
                  <a:pt x="562739" y="720748"/>
                  <a:pt x="562739" y="720748"/>
                  <a:pt x="562739" y="720748"/>
                </a:cubicBezTo>
                <a:lnTo>
                  <a:pt x="560716" y="726827"/>
                </a:lnTo>
                <a:lnTo>
                  <a:pt x="554067" y="726537"/>
                </a:lnTo>
                <a:cubicBezTo>
                  <a:pt x="554067" y="723643"/>
                  <a:pt x="556958" y="723643"/>
                  <a:pt x="556958" y="720748"/>
                </a:cubicBezTo>
                <a:cubicBezTo>
                  <a:pt x="533832" y="717854"/>
                  <a:pt x="533832" y="717854"/>
                  <a:pt x="533832" y="717854"/>
                </a:cubicBezTo>
                <a:cubicBezTo>
                  <a:pt x="528051" y="717854"/>
                  <a:pt x="528051" y="717854"/>
                  <a:pt x="528051" y="717854"/>
                </a:cubicBezTo>
                <a:cubicBezTo>
                  <a:pt x="525160" y="723643"/>
                  <a:pt x="525160" y="723643"/>
                  <a:pt x="525160" y="723643"/>
                </a:cubicBezTo>
                <a:cubicBezTo>
                  <a:pt x="478909" y="729432"/>
                  <a:pt x="478909" y="729432"/>
                  <a:pt x="478909" y="729432"/>
                </a:cubicBezTo>
                <a:cubicBezTo>
                  <a:pt x="473128" y="720748"/>
                  <a:pt x="473128" y="720748"/>
                  <a:pt x="473128" y="720748"/>
                </a:cubicBezTo>
                <a:cubicBezTo>
                  <a:pt x="467346" y="723643"/>
                  <a:pt x="467346" y="723643"/>
                  <a:pt x="467346" y="723643"/>
                </a:cubicBezTo>
                <a:cubicBezTo>
                  <a:pt x="467346" y="720748"/>
                  <a:pt x="467346" y="720748"/>
                  <a:pt x="467346" y="720748"/>
                </a:cubicBezTo>
                <a:cubicBezTo>
                  <a:pt x="452893" y="714959"/>
                  <a:pt x="452893" y="714959"/>
                  <a:pt x="452893" y="714959"/>
                </a:cubicBezTo>
                <a:cubicBezTo>
                  <a:pt x="435549" y="714959"/>
                  <a:pt x="435549" y="714959"/>
                  <a:pt x="435549" y="714959"/>
                </a:cubicBezTo>
                <a:cubicBezTo>
                  <a:pt x="438439" y="723643"/>
                  <a:pt x="438439" y="723643"/>
                  <a:pt x="438439" y="723643"/>
                </a:cubicBezTo>
                <a:cubicBezTo>
                  <a:pt x="418205" y="717854"/>
                  <a:pt x="418205" y="717854"/>
                  <a:pt x="418205" y="717854"/>
                </a:cubicBezTo>
                <a:cubicBezTo>
                  <a:pt x="412423" y="714959"/>
                  <a:pt x="412423" y="714959"/>
                  <a:pt x="412423" y="714959"/>
                </a:cubicBezTo>
                <a:cubicBezTo>
                  <a:pt x="423986" y="703381"/>
                  <a:pt x="423986" y="703381"/>
                  <a:pt x="423986" y="703381"/>
                </a:cubicBezTo>
                <a:cubicBezTo>
                  <a:pt x="418205" y="700486"/>
                  <a:pt x="418205" y="700486"/>
                  <a:pt x="418205" y="700486"/>
                </a:cubicBezTo>
                <a:cubicBezTo>
                  <a:pt x="412423" y="703381"/>
                  <a:pt x="412423" y="703381"/>
                  <a:pt x="412423" y="703381"/>
                </a:cubicBezTo>
                <a:cubicBezTo>
                  <a:pt x="409533" y="714959"/>
                  <a:pt x="409533" y="714959"/>
                  <a:pt x="409533" y="714959"/>
                </a:cubicBezTo>
                <a:cubicBezTo>
                  <a:pt x="392188" y="732327"/>
                  <a:pt x="423986" y="706275"/>
                  <a:pt x="421095" y="735221"/>
                </a:cubicBezTo>
                <a:cubicBezTo>
                  <a:pt x="403751" y="723643"/>
                  <a:pt x="403751" y="723643"/>
                  <a:pt x="403751" y="723643"/>
                </a:cubicBezTo>
                <a:cubicBezTo>
                  <a:pt x="400861" y="729432"/>
                  <a:pt x="400861" y="729432"/>
                  <a:pt x="400861" y="729432"/>
                </a:cubicBezTo>
                <a:cubicBezTo>
                  <a:pt x="397970" y="723643"/>
                  <a:pt x="397970" y="723643"/>
                  <a:pt x="397970" y="723643"/>
                </a:cubicBezTo>
                <a:cubicBezTo>
                  <a:pt x="389298" y="729432"/>
                  <a:pt x="389298" y="729432"/>
                  <a:pt x="389298" y="729432"/>
                </a:cubicBezTo>
                <a:cubicBezTo>
                  <a:pt x="371954" y="723643"/>
                  <a:pt x="371954" y="723643"/>
                  <a:pt x="371954" y="723643"/>
                </a:cubicBezTo>
                <a:cubicBezTo>
                  <a:pt x="360391" y="732327"/>
                  <a:pt x="360391" y="732327"/>
                  <a:pt x="360391" y="732327"/>
                </a:cubicBezTo>
                <a:cubicBezTo>
                  <a:pt x="354610" y="729432"/>
                  <a:pt x="354610" y="729432"/>
                  <a:pt x="354610" y="729432"/>
                </a:cubicBezTo>
                <a:cubicBezTo>
                  <a:pt x="348828" y="735221"/>
                  <a:pt x="348828" y="735221"/>
                  <a:pt x="348828" y="735221"/>
                </a:cubicBezTo>
                <a:cubicBezTo>
                  <a:pt x="340156" y="741010"/>
                  <a:pt x="354610" y="735221"/>
                  <a:pt x="343047" y="726537"/>
                </a:cubicBezTo>
                <a:cubicBezTo>
                  <a:pt x="343047" y="720748"/>
                  <a:pt x="343047" y="720748"/>
                  <a:pt x="343047" y="720748"/>
                </a:cubicBezTo>
                <a:cubicBezTo>
                  <a:pt x="357500" y="720748"/>
                  <a:pt x="357500" y="720748"/>
                  <a:pt x="357500" y="720748"/>
                </a:cubicBezTo>
                <a:cubicBezTo>
                  <a:pt x="354610" y="720748"/>
                  <a:pt x="366172" y="723643"/>
                  <a:pt x="354610" y="717854"/>
                </a:cubicBezTo>
                <a:cubicBezTo>
                  <a:pt x="366172" y="706275"/>
                  <a:pt x="366172" y="706275"/>
                  <a:pt x="366172" y="706275"/>
                </a:cubicBezTo>
                <a:cubicBezTo>
                  <a:pt x="354610" y="694697"/>
                  <a:pt x="354610" y="694697"/>
                  <a:pt x="354610" y="694697"/>
                </a:cubicBezTo>
                <a:cubicBezTo>
                  <a:pt x="354610" y="688908"/>
                  <a:pt x="354610" y="688908"/>
                  <a:pt x="354610" y="688908"/>
                </a:cubicBezTo>
                <a:cubicBezTo>
                  <a:pt x="340156" y="683119"/>
                  <a:pt x="340156" y="683119"/>
                  <a:pt x="340156" y="683119"/>
                </a:cubicBezTo>
                <a:cubicBezTo>
                  <a:pt x="348828" y="677330"/>
                  <a:pt x="348828" y="677330"/>
                  <a:pt x="348828" y="677330"/>
                </a:cubicBezTo>
                <a:cubicBezTo>
                  <a:pt x="341602" y="675882"/>
                  <a:pt x="337988" y="675159"/>
                  <a:pt x="336181" y="674797"/>
                </a:cubicBezTo>
                <a:lnTo>
                  <a:pt x="335689" y="674698"/>
                </a:lnTo>
                <a:lnTo>
                  <a:pt x="354610" y="662857"/>
                </a:lnTo>
                <a:cubicBezTo>
                  <a:pt x="351719" y="657068"/>
                  <a:pt x="351719" y="657068"/>
                  <a:pt x="351719" y="657068"/>
                </a:cubicBezTo>
                <a:cubicBezTo>
                  <a:pt x="343047" y="659962"/>
                  <a:pt x="343047" y="659962"/>
                  <a:pt x="343047" y="659962"/>
                </a:cubicBezTo>
                <a:cubicBezTo>
                  <a:pt x="337265" y="654173"/>
                  <a:pt x="337265" y="654173"/>
                  <a:pt x="337265" y="654173"/>
                </a:cubicBezTo>
                <a:cubicBezTo>
                  <a:pt x="299686" y="657068"/>
                  <a:pt x="299686" y="657068"/>
                  <a:pt x="299686" y="657068"/>
                </a:cubicBezTo>
                <a:cubicBezTo>
                  <a:pt x="322812" y="648384"/>
                  <a:pt x="322812" y="648384"/>
                  <a:pt x="322812" y="648384"/>
                </a:cubicBezTo>
                <a:cubicBezTo>
                  <a:pt x="319921" y="648384"/>
                  <a:pt x="325703" y="665751"/>
                  <a:pt x="325703" y="642595"/>
                </a:cubicBezTo>
                <a:cubicBezTo>
                  <a:pt x="334375" y="651279"/>
                  <a:pt x="334375" y="651279"/>
                  <a:pt x="334375" y="651279"/>
                </a:cubicBezTo>
                <a:cubicBezTo>
                  <a:pt x="360391" y="648384"/>
                  <a:pt x="360391" y="648384"/>
                  <a:pt x="360391" y="648384"/>
                </a:cubicBezTo>
                <a:cubicBezTo>
                  <a:pt x="357500" y="639700"/>
                  <a:pt x="357500" y="639700"/>
                  <a:pt x="357500" y="639700"/>
                </a:cubicBezTo>
                <a:cubicBezTo>
                  <a:pt x="348828" y="636806"/>
                  <a:pt x="348828" y="636806"/>
                  <a:pt x="348828" y="636806"/>
                </a:cubicBezTo>
                <a:cubicBezTo>
                  <a:pt x="357500" y="633911"/>
                  <a:pt x="357500" y="633911"/>
                  <a:pt x="357500" y="633911"/>
                </a:cubicBezTo>
                <a:cubicBezTo>
                  <a:pt x="354610" y="622333"/>
                  <a:pt x="354610" y="622333"/>
                  <a:pt x="354610" y="622333"/>
                </a:cubicBezTo>
                <a:cubicBezTo>
                  <a:pt x="351719" y="619438"/>
                  <a:pt x="345937" y="625227"/>
                  <a:pt x="343047" y="622333"/>
                </a:cubicBezTo>
                <a:cubicBezTo>
                  <a:pt x="343047" y="613649"/>
                  <a:pt x="343047" y="613649"/>
                  <a:pt x="343047" y="613649"/>
                </a:cubicBezTo>
                <a:cubicBezTo>
                  <a:pt x="348828" y="604965"/>
                  <a:pt x="348828" y="604965"/>
                  <a:pt x="348828" y="604965"/>
                </a:cubicBezTo>
                <a:lnTo>
                  <a:pt x="340896" y="603642"/>
                </a:lnTo>
                <a:lnTo>
                  <a:pt x="357500" y="593387"/>
                </a:lnTo>
                <a:cubicBezTo>
                  <a:pt x="377735" y="590493"/>
                  <a:pt x="377735" y="590493"/>
                  <a:pt x="377735" y="590493"/>
                </a:cubicBezTo>
                <a:cubicBezTo>
                  <a:pt x="400861" y="590493"/>
                  <a:pt x="400861" y="590493"/>
                  <a:pt x="400861" y="590493"/>
                </a:cubicBezTo>
                <a:cubicBezTo>
                  <a:pt x="400861" y="587598"/>
                  <a:pt x="400861" y="587598"/>
                  <a:pt x="400861" y="587598"/>
                </a:cubicBezTo>
                <a:cubicBezTo>
                  <a:pt x="412423" y="587598"/>
                  <a:pt x="412423" y="587598"/>
                  <a:pt x="412423" y="587598"/>
                </a:cubicBezTo>
                <a:lnTo>
                  <a:pt x="415768" y="584249"/>
                </a:lnTo>
                <a:lnTo>
                  <a:pt x="432658" y="576020"/>
                </a:lnTo>
                <a:cubicBezTo>
                  <a:pt x="426877" y="573125"/>
                  <a:pt x="426877" y="573125"/>
                  <a:pt x="426877" y="573125"/>
                </a:cubicBezTo>
                <a:cubicBezTo>
                  <a:pt x="450002" y="573125"/>
                  <a:pt x="450002" y="573125"/>
                  <a:pt x="450002" y="573125"/>
                </a:cubicBezTo>
                <a:cubicBezTo>
                  <a:pt x="461565" y="570231"/>
                  <a:pt x="461565" y="570231"/>
                  <a:pt x="461565" y="570231"/>
                </a:cubicBezTo>
                <a:cubicBezTo>
                  <a:pt x="461565" y="567336"/>
                  <a:pt x="452893" y="576020"/>
                  <a:pt x="470237" y="570231"/>
                </a:cubicBezTo>
                <a:cubicBezTo>
                  <a:pt x="470237" y="564441"/>
                  <a:pt x="470237" y="564441"/>
                  <a:pt x="470237" y="564441"/>
                </a:cubicBezTo>
                <a:cubicBezTo>
                  <a:pt x="444221" y="561547"/>
                  <a:pt x="444221" y="561547"/>
                  <a:pt x="444221" y="561547"/>
                </a:cubicBezTo>
                <a:cubicBezTo>
                  <a:pt x="435549" y="564441"/>
                  <a:pt x="435549" y="564441"/>
                  <a:pt x="435549" y="564441"/>
                </a:cubicBezTo>
                <a:cubicBezTo>
                  <a:pt x="426877" y="558652"/>
                  <a:pt x="426877" y="558652"/>
                  <a:pt x="426877" y="558652"/>
                </a:cubicBezTo>
                <a:cubicBezTo>
                  <a:pt x="412423" y="564441"/>
                  <a:pt x="412423" y="564441"/>
                  <a:pt x="412423" y="564441"/>
                </a:cubicBezTo>
                <a:cubicBezTo>
                  <a:pt x="395079" y="558652"/>
                  <a:pt x="395079" y="558652"/>
                  <a:pt x="395079" y="558652"/>
                </a:cubicBezTo>
                <a:cubicBezTo>
                  <a:pt x="392911" y="561547"/>
                  <a:pt x="393453" y="562632"/>
                  <a:pt x="394899" y="562859"/>
                </a:cubicBezTo>
                <a:lnTo>
                  <a:pt x="397424" y="562401"/>
                </a:lnTo>
                <a:lnTo>
                  <a:pt x="383516" y="567336"/>
                </a:lnTo>
                <a:cubicBezTo>
                  <a:pt x="366172" y="561547"/>
                  <a:pt x="366172" y="561547"/>
                  <a:pt x="366172" y="561547"/>
                </a:cubicBezTo>
                <a:lnTo>
                  <a:pt x="366340" y="563560"/>
                </a:lnTo>
                <a:lnTo>
                  <a:pt x="360391" y="552863"/>
                </a:lnTo>
                <a:cubicBezTo>
                  <a:pt x="340156" y="552863"/>
                  <a:pt x="340156" y="552863"/>
                  <a:pt x="340156" y="552863"/>
                </a:cubicBezTo>
                <a:cubicBezTo>
                  <a:pt x="331484" y="549969"/>
                  <a:pt x="331484" y="549969"/>
                  <a:pt x="331484" y="549969"/>
                </a:cubicBezTo>
                <a:cubicBezTo>
                  <a:pt x="319921" y="552863"/>
                  <a:pt x="319921" y="552863"/>
                  <a:pt x="319921" y="552863"/>
                </a:cubicBezTo>
                <a:cubicBezTo>
                  <a:pt x="331484" y="547074"/>
                  <a:pt x="331484" y="547074"/>
                  <a:pt x="331484" y="547074"/>
                </a:cubicBezTo>
                <a:cubicBezTo>
                  <a:pt x="392188" y="544179"/>
                  <a:pt x="392188" y="544179"/>
                  <a:pt x="392188" y="544179"/>
                </a:cubicBezTo>
                <a:cubicBezTo>
                  <a:pt x="426877" y="547074"/>
                  <a:pt x="426877" y="547074"/>
                  <a:pt x="426877" y="547074"/>
                </a:cubicBezTo>
                <a:cubicBezTo>
                  <a:pt x="429767" y="544179"/>
                  <a:pt x="426877" y="538390"/>
                  <a:pt x="435549" y="544179"/>
                </a:cubicBezTo>
                <a:cubicBezTo>
                  <a:pt x="444221" y="532601"/>
                  <a:pt x="432658" y="541285"/>
                  <a:pt x="418205" y="535496"/>
                </a:cubicBezTo>
                <a:cubicBezTo>
                  <a:pt x="415314" y="535496"/>
                  <a:pt x="415314" y="535496"/>
                  <a:pt x="415314" y="535496"/>
                </a:cubicBezTo>
                <a:cubicBezTo>
                  <a:pt x="415314" y="529707"/>
                  <a:pt x="415314" y="529707"/>
                  <a:pt x="415314" y="529707"/>
                </a:cubicBezTo>
                <a:cubicBezTo>
                  <a:pt x="432658" y="535496"/>
                  <a:pt x="432658" y="535496"/>
                  <a:pt x="432658" y="535496"/>
                </a:cubicBezTo>
                <a:cubicBezTo>
                  <a:pt x="435549" y="526812"/>
                  <a:pt x="435549" y="526812"/>
                  <a:pt x="435549" y="526812"/>
                </a:cubicBezTo>
                <a:cubicBezTo>
                  <a:pt x="441330" y="529707"/>
                  <a:pt x="441330" y="529707"/>
                  <a:pt x="441330" y="529707"/>
                </a:cubicBezTo>
                <a:cubicBezTo>
                  <a:pt x="447112" y="526812"/>
                  <a:pt x="461565" y="529707"/>
                  <a:pt x="452893" y="518128"/>
                </a:cubicBezTo>
                <a:cubicBezTo>
                  <a:pt x="464456" y="515234"/>
                  <a:pt x="464456" y="515234"/>
                  <a:pt x="464456" y="515234"/>
                </a:cubicBezTo>
                <a:cubicBezTo>
                  <a:pt x="452893" y="503655"/>
                  <a:pt x="452893" y="503655"/>
                  <a:pt x="452893" y="503655"/>
                </a:cubicBezTo>
                <a:cubicBezTo>
                  <a:pt x="470237" y="518128"/>
                  <a:pt x="452893" y="486288"/>
                  <a:pt x="484690" y="497866"/>
                </a:cubicBezTo>
                <a:cubicBezTo>
                  <a:pt x="484690" y="492077"/>
                  <a:pt x="484690" y="492077"/>
                  <a:pt x="484690" y="492077"/>
                </a:cubicBezTo>
                <a:cubicBezTo>
                  <a:pt x="484690" y="486288"/>
                  <a:pt x="481800" y="480499"/>
                  <a:pt x="467346" y="492077"/>
                </a:cubicBezTo>
                <a:cubicBezTo>
                  <a:pt x="461565" y="489183"/>
                  <a:pt x="461565" y="489183"/>
                  <a:pt x="461565" y="489183"/>
                </a:cubicBezTo>
                <a:cubicBezTo>
                  <a:pt x="455784" y="492077"/>
                  <a:pt x="473128" y="506550"/>
                  <a:pt x="447112" y="492077"/>
                </a:cubicBezTo>
                <a:cubicBezTo>
                  <a:pt x="435549" y="489183"/>
                  <a:pt x="432658" y="500761"/>
                  <a:pt x="426877" y="503655"/>
                </a:cubicBezTo>
                <a:cubicBezTo>
                  <a:pt x="432658" y="494972"/>
                  <a:pt x="395079" y="515234"/>
                  <a:pt x="441330" y="500761"/>
                </a:cubicBezTo>
                <a:cubicBezTo>
                  <a:pt x="447112" y="503655"/>
                  <a:pt x="447112" y="503655"/>
                  <a:pt x="447112" y="503655"/>
                </a:cubicBezTo>
                <a:cubicBezTo>
                  <a:pt x="441330" y="506550"/>
                  <a:pt x="441330" y="506550"/>
                  <a:pt x="441330" y="506550"/>
                </a:cubicBezTo>
                <a:cubicBezTo>
                  <a:pt x="412423" y="506550"/>
                  <a:pt x="412423" y="506550"/>
                  <a:pt x="412423" y="506550"/>
                </a:cubicBezTo>
                <a:cubicBezTo>
                  <a:pt x="389298" y="509445"/>
                  <a:pt x="389298" y="509445"/>
                  <a:pt x="389298" y="509445"/>
                </a:cubicBezTo>
                <a:cubicBezTo>
                  <a:pt x="377735" y="506550"/>
                  <a:pt x="377735" y="506550"/>
                  <a:pt x="377735" y="506550"/>
                </a:cubicBezTo>
                <a:cubicBezTo>
                  <a:pt x="377735" y="500761"/>
                  <a:pt x="377735" y="500761"/>
                  <a:pt x="377735" y="500761"/>
                </a:cubicBezTo>
                <a:cubicBezTo>
                  <a:pt x="371954" y="494972"/>
                  <a:pt x="371954" y="494972"/>
                  <a:pt x="371954" y="494972"/>
                </a:cubicBezTo>
                <a:cubicBezTo>
                  <a:pt x="357500" y="509445"/>
                  <a:pt x="357500" y="509445"/>
                  <a:pt x="357500" y="509445"/>
                </a:cubicBezTo>
                <a:cubicBezTo>
                  <a:pt x="345937" y="506550"/>
                  <a:pt x="345937" y="506550"/>
                  <a:pt x="345937" y="506550"/>
                </a:cubicBezTo>
                <a:cubicBezTo>
                  <a:pt x="343047" y="509445"/>
                  <a:pt x="343047" y="509445"/>
                  <a:pt x="343047" y="509445"/>
                </a:cubicBezTo>
                <a:cubicBezTo>
                  <a:pt x="331484" y="500761"/>
                  <a:pt x="331484" y="500761"/>
                  <a:pt x="331484" y="500761"/>
                </a:cubicBezTo>
                <a:cubicBezTo>
                  <a:pt x="299686" y="503655"/>
                  <a:pt x="299686" y="503655"/>
                  <a:pt x="299686" y="503655"/>
                </a:cubicBezTo>
                <a:cubicBezTo>
                  <a:pt x="291014" y="497866"/>
                  <a:pt x="291014" y="497866"/>
                  <a:pt x="291014" y="497866"/>
                </a:cubicBezTo>
                <a:cubicBezTo>
                  <a:pt x="282342" y="497866"/>
                  <a:pt x="282342" y="497866"/>
                  <a:pt x="282342" y="497866"/>
                </a:cubicBezTo>
                <a:cubicBezTo>
                  <a:pt x="279452" y="506550"/>
                  <a:pt x="279452" y="506550"/>
                  <a:pt x="279452" y="506550"/>
                </a:cubicBezTo>
                <a:cubicBezTo>
                  <a:pt x="270780" y="506550"/>
                  <a:pt x="270780" y="506550"/>
                  <a:pt x="270780" y="506550"/>
                </a:cubicBezTo>
                <a:cubicBezTo>
                  <a:pt x="273670" y="503655"/>
                  <a:pt x="273670" y="503655"/>
                  <a:pt x="273670" y="503655"/>
                </a:cubicBezTo>
                <a:cubicBezTo>
                  <a:pt x="270780" y="500761"/>
                  <a:pt x="270780" y="500761"/>
                  <a:pt x="270780" y="500761"/>
                </a:cubicBezTo>
                <a:cubicBezTo>
                  <a:pt x="270780" y="494972"/>
                  <a:pt x="270780" y="494972"/>
                  <a:pt x="270780" y="494972"/>
                </a:cubicBezTo>
                <a:cubicBezTo>
                  <a:pt x="282342" y="494972"/>
                  <a:pt x="282342" y="494972"/>
                  <a:pt x="282342" y="494972"/>
                </a:cubicBezTo>
                <a:cubicBezTo>
                  <a:pt x="293905" y="489183"/>
                  <a:pt x="293905" y="489183"/>
                  <a:pt x="293905" y="489183"/>
                </a:cubicBezTo>
                <a:cubicBezTo>
                  <a:pt x="291014" y="477604"/>
                  <a:pt x="291014" y="477604"/>
                  <a:pt x="291014" y="477604"/>
                </a:cubicBezTo>
                <a:cubicBezTo>
                  <a:pt x="319921" y="477604"/>
                  <a:pt x="319921" y="477604"/>
                  <a:pt x="319921" y="477604"/>
                </a:cubicBezTo>
                <a:cubicBezTo>
                  <a:pt x="331484" y="468921"/>
                  <a:pt x="331484" y="468921"/>
                  <a:pt x="331484" y="468921"/>
                </a:cubicBezTo>
                <a:cubicBezTo>
                  <a:pt x="345937" y="466026"/>
                  <a:pt x="345937" y="466026"/>
                  <a:pt x="345937" y="466026"/>
                </a:cubicBezTo>
                <a:cubicBezTo>
                  <a:pt x="351719" y="466026"/>
                  <a:pt x="354610" y="454448"/>
                  <a:pt x="366172" y="463131"/>
                </a:cubicBezTo>
                <a:cubicBezTo>
                  <a:pt x="371954" y="457342"/>
                  <a:pt x="371954" y="457342"/>
                  <a:pt x="371954" y="457342"/>
                </a:cubicBezTo>
                <a:cubicBezTo>
                  <a:pt x="374844" y="460237"/>
                  <a:pt x="374844" y="460237"/>
                  <a:pt x="374844" y="460237"/>
                </a:cubicBezTo>
                <a:cubicBezTo>
                  <a:pt x="377735" y="460237"/>
                  <a:pt x="360391" y="466026"/>
                  <a:pt x="383516" y="457342"/>
                </a:cubicBezTo>
                <a:cubicBezTo>
                  <a:pt x="377735" y="463131"/>
                  <a:pt x="377735" y="463131"/>
                  <a:pt x="377735" y="463131"/>
                </a:cubicBezTo>
                <a:cubicBezTo>
                  <a:pt x="380626" y="466026"/>
                  <a:pt x="380626" y="466026"/>
                  <a:pt x="380626" y="466026"/>
                </a:cubicBezTo>
                <a:cubicBezTo>
                  <a:pt x="371954" y="471815"/>
                  <a:pt x="371954" y="471815"/>
                  <a:pt x="371954" y="471815"/>
                </a:cubicBezTo>
                <a:cubicBezTo>
                  <a:pt x="357500" y="480499"/>
                  <a:pt x="357500" y="480499"/>
                  <a:pt x="357500" y="480499"/>
                </a:cubicBezTo>
                <a:cubicBezTo>
                  <a:pt x="371954" y="480499"/>
                  <a:pt x="371954" y="480499"/>
                  <a:pt x="371954" y="480499"/>
                </a:cubicBezTo>
                <a:cubicBezTo>
                  <a:pt x="418205" y="477604"/>
                  <a:pt x="418205" y="477604"/>
                  <a:pt x="418205" y="477604"/>
                </a:cubicBezTo>
                <a:cubicBezTo>
                  <a:pt x="423986" y="480499"/>
                  <a:pt x="423986" y="480499"/>
                  <a:pt x="423986" y="480499"/>
                </a:cubicBezTo>
                <a:cubicBezTo>
                  <a:pt x="429767" y="477604"/>
                  <a:pt x="429767" y="477604"/>
                  <a:pt x="429767" y="477604"/>
                </a:cubicBezTo>
                <a:cubicBezTo>
                  <a:pt x="438439" y="486288"/>
                  <a:pt x="438439" y="486288"/>
                  <a:pt x="438439" y="486288"/>
                </a:cubicBezTo>
                <a:cubicBezTo>
                  <a:pt x="450002" y="480499"/>
                  <a:pt x="450002" y="480499"/>
                  <a:pt x="450002" y="480499"/>
                </a:cubicBezTo>
                <a:lnTo>
                  <a:pt x="449753" y="480258"/>
                </a:lnTo>
                <a:lnTo>
                  <a:pt x="459912" y="478424"/>
                </a:lnTo>
                <a:lnTo>
                  <a:pt x="458358" y="481675"/>
                </a:lnTo>
                <a:cubicBezTo>
                  <a:pt x="457952" y="488459"/>
                  <a:pt x="470960" y="479775"/>
                  <a:pt x="464456" y="477604"/>
                </a:cubicBezTo>
                <a:lnTo>
                  <a:pt x="459912" y="478424"/>
                </a:lnTo>
                <a:lnTo>
                  <a:pt x="464456" y="468921"/>
                </a:lnTo>
                <a:cubicBezTo>
                  <a:pt x="455784" y="463131"/>
                  <a:pt x="455784" y="463131"/>
                  <a:pt x="455784" y="463131"/>
                </a:cubicBezTo>
                <a:cubicBezTo>
                  <a:pt x="438439" y="460237"/>
                  <a:pt x="438439" y="460237"/>
                  <a:pt x="438439" y="460237"/>
                </a:cubicBezTo>
                <a:cubicBezTo>
                  <a:pt x="418205" y="466026"/>
                  <a:pt x="418205" y="466026"/>
                  <a:pt x="418205" y="466026"/>
                </a:cubicBezTo>
                <a:cubicBezTo>
                  <a:pt x="418205" y="463131"/>
                  <a:pt x="418205" y="463131"/>
                  <a:pt x="418205" y="463131"/>
                </a:cubicBezTo>
                <a:cubicBezTo>
                  <a:pt x="423986" y="463131"/>
                  <a:pt x="423986" y="463131"/>
                  <a:pt x="423986" y="463131"/>
                </a:cubicBezTo>
                <a:cubicBezTo>
                  <a:pt x="409533" y="448659"/>
                  <a:pt x="409533" y="448659"/>
                  <a:pt x="409533" y="448659"/>
                </a:cubicBezTo>
                <a:cubicBezTo>
                  <a:pt x="400861" y="451553"/>
                  <a:pt x="397970" y="463131"/>
                  <a:pt x="386407" y="451553"/>
                </a:cubicBezTo>
                <a:lnTo>
                  <a:pt x="387598" y="450361"/>
                </a:lnTo>
                <a:lnTo>
                  <a:pt x="389298" y="451191"/>
                </a:lnTo>
                <a:cubicBezTo>
                  <a:pt x="392188" y="450106"/>
                  <a:pt x="395079" y="445764"/>
                  <a:pt x="392188" y="445764"/>
                </a:cubicBezTo>
                <a:cubicBezTo>
                  <a:pt x="392188" y="445764"/>
                  <a:pt x="392188" y="445764"/>
                  <a:pt x="391466" y="446488"/>
                </a:cubicBezTo>
                <a:lnTo>
                  <a:pt x="387598" y="450361"/>
                </a:lnTo>
                <a:lnTo>
                  <a:pt x="385685" y="449428"/>
                </a:lnTo>
                <a:cubicBezTo>
                  <a:pt x="384962" y="447392"/>
                  <a:pt x="384962" y="443593"/>
                  <a:pt x="386407" y="437080"/>
                </a:cubicBezTo>
                <a:cubicBezTo>
                  <a:pt x="390021" y="437080"/>
                  <a:pt x="390743" y="438166"/>
                  <a:pt x="390292" y="439432"/>
                </a:cubicBezTo>
                <a:lnTo>
                  <a:pt x="389867" y="439893"/>
                </a:lnTo>
                <a:lnTo>
                  <a:pt x="387220" y="441965"/>
                </a:lnTo>
                <a:cubicBezTo>
                  <a:pt x="385504" y="443593"/>
                  <a:pt x="386046" y="443593"/>
                  <a:pt x="387130" y="442870"/>
                </a:cubicBezTo>
                <a:lnTo>
                  <a:pt x="389867" y="439893"/>
                </a:lnTo>
                <a:lnTo>
                  <a:pt x="400861" y="431291"/>
                </a:lnTo>
                <a:cubicBezTo>
                  <a:pt x="386407" y="425502"/>
                  <a:pt x="386407" y="425502"/>
                  <a:pt x="386407" y="425502"/>
                </a:cubicBezTo>
                <a:cubicBezTo>
                  <a:pt x="366172" y="428397"/>
                  <a:pt x="366172" y="428397"/>
                  <a:pt x="366172" y="428397"/>
                </a:cubicBezTo>
                <a:cubicBezTo>
                  <a:pt x="354610" y="422607"/>
                  <a:pt x="354610" y="422607"/>
                  <a:pt x="354610" y="422607"/>
                </a:cubicBezTo>
                <a:cubicBezTo>
                  <a:pt x="305468" y="422607"/>
                  <a:pt x="305468" y="422607"/>
                  <a:pt x="305468" y="422607"/>
                </a:cubicBezTo>
                <a:cubicBezTo>
                  <a:pt x="302577" y="416818"/>
                  <a:pt x="302577" y="416818"/>
                  <a:pt x="302577" y="416818"/>
                </a:cubicBezTo>
                <a:cubicBezTo>
                  <a:pt x="302577" y="419713"/>
                  <a:pt x="296796" y="422607"/>
                  <a:pt x="291014" y="419713"/>
                </a:cubicBezTo>
                <a:cubicBezTo>
                  <a:pt x="302577" y="413924"/>
                  <a:pt x="302577" y="413924"/>
                  <a:pt x="302577" y="413924"/>
                </a:cubicBezTo>
                <a:cubicBezTo>
                  <a:pt x="305468" y="419713"/>
                  <a:pt x="305468" y="419713"/>
                  <a:pt x="305468" y="419713"/>
                </a:cubicBezTo>
                <a:cubicBezTo>
                  <a:pt x="308359" y="413924"/>
                  <a:pt x="308359" y="413924"/>
                  <a:pt x="308359" y="413924"/>
                </a:cubicBezTo>
                <a:cubicBezTo>
                  <a:pt x="293905" y="408135"/>
                  <a:pt x="293905" y="408135"/>
                  <a:pt x="293905" y="408135"/>
                </a:cubicBezTo>
                <a:cubicBezTo>
                  <a:pt x="276561" y="411029"/>
                  <a:pt x="276561" y="411029"/>
                  <a:pt x="276561" y="411029"/>
                </a:cubicBezTo>
                <a:cubicBezTo>
                  <a:pt x="270780" y="411029"/>
                  <a:pt x="270780" y="411029"/>
                  <a:pt x="270780" y="411029"/>
                </a:cubicBezTo>
                <a:cubicBezTo>
                  <a:pt x="299686" y="402345"/>
                  <a:pt x="299686" y="402345"/>
                  <a:pt x="299686" y="402345"/>
                </a:cubicBezTo>
                <a:cubicBezTo>
                  <a:pt x="302577" y="399451"/>
                  <a:pt x="270780" y="416818"/>
                  <a:pt x="311249" y="402345"/>
                </a:cubicBezTo>
                <a:cubicBezTo>
                  <a:pt x="371954" y="411029"/>
                  <a:pt x="371954" y="411029"/>
                  <a:pt x="371954" y="411029"/>
                </a:cubicBezTo>
                <a:cubicBezTo>
                  <a:pt x="374844" y="408135"/>
                  <a:pt x="374844" y="408135"/>
                  <a:pt x="374844" y="408135"/>
                </a:cubicBezTo>
                <a:cubicBezTo>
                  <a:pt x="397970" y="413924"/>
                  <a:pt x="397970" y="413924"/>
                  <a:pt x="397970" y="413924"/>
                </a:cubicBezTo>
                <a:cubicBezTo>
                  <a:pt x="418205" y="408135"/>
                  <a:pt x="418205" y="408135"/>
                  <a:pt x="418205" y="408135"/>
                </a:cubicBezTo>
                <a:lnTo>
                  <a:pt x="416395" y="406322"/>
                </a:lnTo>
                <a:lnTo>
                  <a:pt x="421095" y="399451"/>
                </a:lnTo>
                <a:cubicBezTo>
                  <a:pt x="423986" y="405240"/>
                  <a:pt x="423986" y="405240"/>
                  <a:pt x="423986" y="405240"/>
                </a:cubicBezTo>
                <a:cubicBezTo>
                  <a:pt x="426877" y="405240"/>
                  <a:pt x="426877" y="405240"/>
                  <a:pt x="426877" y="405240"/>
                </a:cubicBezTo>
                <a:cubicBezTo>
                  <a:pt x="435549" y="396556"/>
                  <a:pt x="435549" y="396556"/>
                  <a:pt x="435549" y="396556"/>
                </a:cubicBezTo>
                <a:cubicBezTo>
                  <a:pt x="438439" y="411029"/>
                  <a:pt x="438439" y="411029"/>
                  <a:pt x="438439" y="411029"/>
                </a:cubicBezTo>
                <a:cubicBezTo>
                  <a:pt x="447112" y="402345"/>
                  <a:pt x="447112" y="402345"/>
                  <a:pt x="447112" y="402345"/>
                </a:cubicBezTo>
                <a:cubicBezTo>
                  <a:pt x="455784" y="399451"/>
                  <a:pt x="461565" y="408135"/>
                  <a:pt x="470237" y="396556"/>
                </a:cubicBezTo>
                <a:lnTo>
                  <a:pt x="472486" y="394305"/>
                </a:lnTo>
                <a:lnTo>
                  <a:pt x="473489" y="394747"/>
                </a:lnTo>
                <a:cubicBezTo>
                  <a:pt x="476019" y="397280"/>
                  <a:pt x="477464" y="399451"/>
                  <a:pt x="476018" y="396556"/>
                </a:cubicBezTo>
                <a:cubicBezTo>
                  <a:pt x="478909" y="387873"/>
                  <a:pt x="478909" y="387873"/>
                  <a:pt x="478909" y="387873"/>
                </a:cubicBezTo>
                <a:cubicBezTo>
                  <a:pt x="490472" y="399451"/>
                  <a:pt x="481800" y="367611"/>
                  <a:pt x="502035" y="387873"/>
                </a:cubicBezTo>
                <a:cubicBezTo>
                  <a:pt x="513597" y="384978"/>
                  <a:pt x="519379" y="373400"/>
                  <a:pt x="533832" y="382083"/>
                </a:cubicBezTo>
                <a:cubicBezTo>
                  <a:pt x="530941" y="384978"/>
                  <a:pt x="530941" y="384978"/>
                  <a:pt x="530941" y="384978"/>
                </a:cubicBezTo>
                <a:cubicBezTo>
                  <a:pt x="556958" y="384978"/>
                  <a:pt x="556958" y="384978"/>
                  <a:pt x="556958" y="384978"/>
                </a:cubicBezTo>
                <a:cubicBezTo>
                  <a:pt x="568520" y="393662"/>
                  <a:pt x="568520" y="393662"/>
                  <a:pt x="568520" y="393662"/>
                </a:cubicBezTo>
                <a:cubicBezTo>
                  <a:pt x="571411" y="387873"/>
                  <a:pt x="571411" y="387873"/>
                  <a:pt x="571411" y="387873"/>
                </a:cubicBezTo>
                <a:cubicBezTo>
                  <a:pt x="571411" y="384978"/>
                  <a:pt x="571411" y="384978"/>
                  <a:pt x="571411" y="384978"/>
                </a:cubicBezTo>
                <a:cubicBezTo>
                  <a:pt x="574302" y="390767"/>
                  <a:pt x="574302" y="390767"/>
                  <a:pt x="574302" y="390767"/>
                </a:cubicBezTo>
                <a:cubicBezTo>
                  <a:pt x="594537" y="387873"/>
                  <a:pt x="594537" y="387873"/>
                  <a:pt x="594537" y="387873"/>
                </a:cubicBezTo>
                <a:cubicBezTo>
                  <a:pt x="606099" y="382083"/>
                  <a:pt x="606099" y="382083"/>
                  <a:pt x="606099" y="382083"/>
                </a:cubicBezTo>
                <a:cubicBezTo>
                  <a:pt x="597427" y="376294"/>
                  <a:pt x="597427" y="376294"/>
                  <a:pt x="597427" y="376294"/>
                </a:cubicBezTo>
                <a:cubicBezTo>
                  <a:pt x="608990" y="373400"/>
                  <a:pt x="608990" y="373400"/>
                  <a:pt x="608990" y="373400"/>
                </a:cubicBezTo>
                <a:cubicBezTo>
                  <a:pt x="603209" y="376294"/>
                  <a:pt x="603209" y="376294"/>
                  <a:pt x="603209" y="376294"/>
                </a:cubicBezTo>
                <a:cubicBezTo>
                  <a:pt x="623443" y="382083"/>
                  <a:pt x="623443" y="382083"/>
                  <a:pt x="623443" y="382083"/>
                </a:cubicBezTo>
                <a:cubicBezTo>
                  <a:pt x="624889" y="382083"/>
                  <a:pt x="626334" y="378465"/>
                  <a:pt x="627780" y="376656"/>
                </a:cubicBezTo>
                <a:lnTo>
                  <a:pt x="629539" y="376106"/>
                </a:lnTo>
                <a:lnTo>
                  <a:pt x="629225" y="376294"/>
                </a:lnTo>
                <a:lnTo>
                  <a:pt x="630000" y="376124"/>
                </a:lnTo>
                <a:lnTo>
                  <a:pt x="632116" y="382083"/>
                </a:lnTo>
                <a:cubicBezTo>
                  <a:pt x="637897" y="384978"/>
                  <a:pt x="637897" y="379189"/>
                  <a:pt x="637897" y="376294"/>
                </a:cubicBezTo>
                <a:cubicBezTo>
                  <a:pt x="631393" y="376294"/>
                  <a:pt x="644401" y="373038"/>
                  <a:pt x="640336" y="373852"/>
                </a:cubicBezTo>
                <a:lnTo>
                  <a:pt x="630000" y="376124"/>
                </a:lnTo>
                <a:lnTo>
                  <a:pt x="629948" y="375978"/>
                </a:lnTo>
                <a:lnTo>
                  <a:pt x="629539" y="376106"/>
                </a:lnTo>
                <a:lnTo>
                  <a:pt x="641872" y="368696"/>
                </a:lnTo>
                <a:cubicBezTo>
                  <a:pt x="643678" y="367611"/>
                  <a:pt x="643678" y="367611"/>
                  <a:pt x="643678" y="367611"/>
                </a:cubicBezTo>
                <a:cubicBezTo>
                  <a:pt x="640788" y="364716"/>
                  <a:pt x="640788" y="364716"/>
                  <a:pt x="640788" y="364716"/>
                </a:cubicBezTo>
                <a:cubicBezTo>
                  <a:pt x="649460" y="361822"/>
                  <a:pt x="649460" y="361822"/>
                  <a:pt x="649460" y="361822"/>
                </a:cubicBezTo>
                <a:cubicBezTo>
                  <a:pt x="661022" y="364716"/>
                  <a:pt x="661022" y="364716"/>
                  <a:pt x="661022" y="364716"/>
                </a:cubicBezTo>
                <a:cubicBezTo>
                  <a:pt x="655241" y="370505"/>
                  <a:pt x="655241" y="370505"/>
                  <a:pt x="655241" y="370505"/>
                </a:cubicBezTo>
                <a:cubicBezTo>
                  <a:pt x="652350" y="367611"/>
                  <a:pt x="652350" y="367611"/>
                  <a:pt x="652350" y="367611"/>
                </a:cubicBezTo>
                <a:cubicBezTo>
                  <a:pt x="643678" y="373400"/>
                  <a:pt x="643678" y="373400"/>
                  <a:pt x="643678" y="373400"/>
                </a:cubicBezTo>
                <a:cubicBezTo>
                  <a:pt x="643678" y="376294"/>
                  <a:pt x="643678" y="376294"/>
                  <a:pt x="643678" y="376294"/>
                </a:cubicBezTo>
                <a:cubicBezTo>
                  <a:pt x="652350" y="373400"/>
                  <a:pt x="666804" y="364716"/>
                  <a:pt x="672585" y="376294"/>
                </a:cubicBezTo>
                <a:cubicBezTo>
                  <a:pt x="689929" y="373400"/>
                  <a:pt x="689929" y="373400"/>
                  <a:pt x="689929" y="373400"/>
                </a:cubicBezTo>
                <a:cubicBezTo>
                  <a:pt x="715945" y="370505"/>
                  <a:pt x="715945" y="370505"/>
                  <a:pt x="715945" y="370505"/>
                </a:cubicBezTo>
                <a:cubicBezTo>
                  <a:pt x="767978" y="358927"/>
                  <a:pt x="767978" y="358927"/>
                  <a:pt x="767978" y="358927"/>
                </a:cubicBezTo>
                <a:cubicBezTo>
                  <a:pt x="773759" y="353138"/>
                  <a:pt x="773759" y="353138"/>
                  <a:pt x="773759" y="353138"/>
                </a:cubicBezTo>
                <a:cubicBezTo>
                  <a:pt x="773759" y="353138"/>
                  <a:pt x="785322" y="353138"/>
                  <a:pt x="770869" y="350243"/>
                </a:cubicBezTo>
                <a:cubicBezTo>
                  <a:pt x="785322" y="347349"/>
                  <a:pt x="785322" y="347349"/>
                  <a:pt x="785322" y="347349"/>
                </a:cubicBezTo>
                <a:cubicBezTo>
                  <a:pt x="782431" y="350243"/>
                  <a:pt x="782431" y="350243"/>
                  <a:pt x="782431" y="350243"/>
                </a:cubicBezTo>
                <a:cubicBezTo>
                  <a:pt x="799775" y="350243"/>
                  <a:pt x="799775" y="350243"/>
                  <a:pt x="799775" y="350243"/>
                </a:cubicBezTo>
                <a:cubicBezTo>
                  <a:pt x="808448" y="338665"/>
                  <a:pt x="808448" y="338665"/>
                  <a:pt x="808448" y="338665"/>
                </a:cubicBezTo>
                <a:cubicBezTo>
                  <a:pt x="814229" y="341560"/>
                  <a:pt x="808448" y="324192"/>
                  <a:pt x="820010" y="338665"/>
                </a:cubicBezTo>
                <a:cubicBezTo>
                  <a:pt x="851808" y="332876"/>
                  <a:pt x="796885" y="335770"/>
                  <a:pt x="846026" y="324192"/>
                </a:cubicBezTo>
                <a:cubicBezTo>
                  <a:pt x="840245" y="329981"/>
                  <a:pt x="840245" y="329981"/>
                  <a:pt x="840245" y="329981"/>
                </a:cubicBezTo>
                <a:cubicBezTo>
                  <a:pt x="843136" y="335770"/>
                  <a:pt x="843136" y="335770"/>
                  <a:pt x="843136" y="335770"/>
                </a:cubicBezTo>
                <a:cubicBezTo>
                  <a:pt x="854699" y="329981"/>
                  <a:pt x="854699" y="329981"/>
                  <a:pt x="854699" y="329981"/>
                </a:cubicBezTo>
                <a:cubicBezTo>
                  <a:pt x="854699" y="327087"/>
                  <a:pt x="854699" y="327087"/>
                  <a:pt x="854699" y="327087"/>
                </a:cubicBezTo>
                <a:cubicBezTo>
                  <a:pt x="866261" y="321298"/>
                  <a:pt x="866261" y="321298"/>
                  <a:pt x="866261" y="321298"/>
                </a:cubicBezTo>
                <a:cubicBezTo>
                  <a:pt x="895168" y="318403"/>
                  <a:pt x="895168" y="318403"/>
                  <a:pt x="895168" y="318403"/>
                </a:cubicBezTo>
                <a:cubicBezTo>
                  <a:pt x="895168" y="315508"/>
                  <a:pt x="895168" y="315508"/>
                  <a:pt x="895168" y="315508"/>
                </a:cubicBezTo>
                <a:cubicBezTo>
                  <a:pt x="872043" y="315508"/>
                  <a:pt x="872043" y="315508"/>
                  <a:pt x="872043" y="315508"/>
                </a:cubicBezTo>
                <a:cubicBezTo>
                  <a:pt x="831573" y="321298"/>
                  <a:pt x="831573" y="321298"/>
                  <a:pt x="831573" y="321298"/>
                </a:cubicBezTo>
                <a:cubicBezTo>
                  <a:pt x="791103" y="327087"/>
                  <a:pt x="791103" y="327087"/>
                  <a:pt x="791103" y="327087"/>
                </a:cubicBezTo>
                <a:cubicBezTo>
                  <a:pt x="782431" y="329981"/>
                  <a:pt x="782431" y="329981"/>
                  <a:pt x="782431" y="329981"/>
                </a:cubicBezTo>
                <a:cubicBezTo>
                  <a:pt x="765087" y="329981"/>
                  <a:pt x="765087" y="329981"/>
                  <a:pt x="765087" y="329981"/>
                </a:cubicBezTo>
                <a:cubicBezTo>
                  <a:pt x="753524" y="332876"/>
                  <a:pt x="753524" y="332876"/>
                  <a:pt x="753524" y="332876"/>
                </a:cubicBezTo>
                <a:cubicBezTo>
                  <a:pt x="741962" y="327087"/>
                  <a:pt x="741962" y="327087"/>
                  <a:pt x="741962" y="327087"/>
                </a:cubicBezTo>
                <a:cubicBezTo>
                  <a:pt x="733290" y="332876"/>
                  <a:pt x="733290" y="332876"/>
                  <a:pt x="733290" y="332876"/>
                </a:cubicBezTo>
                <a:cubicBezTo>
                  <a:pt x="724618" y="332876"/>
                  <a:pt x="724618" y="332876"/>
                  <a:pt x="724618" y="332876"/>
                </a:cubicBezTo>
                <a:cubicBezTo>
                  <a:pt x="713055" y="335770"/>
                  <a:pt x="713055" y="335770"/>
                  <a:pt x="713055" y="335770"/>
                </a:cubicBezTo>
                <a:cubicBezTo>
                  <a:pt x="704383" y="335770"/>
                  <a:pt x="704383" y="335770"/>
                  <a:pt x="704383" y="335770"/>
                </a:cubicBezTo>
                <a:cubicBezTo>
                  <a:pt x="689929" y="329981"/>
                  <a:pt x="710164" y="350243"/>
                  <a:pt x="687039" y="338665"/>
                </a:cubicBezTo>
                <a:cubicBezTo>
                  <a:pt x="635006" y="341560"/>
                  <a:pt x="635006" y="341560"/>
                  <a:pt x="635006" y="341560"/>
                </a:cubicBezTo>
                <a:cubicBezTo>
                  <a:pt x="635006" y="338665"/>
                  <a:pt x="655241" y="335770"/>
                  <a:pt x="635006" y="332876"/>
                </a:cubicBezTo>
                <a:cubicBezTo>
                  <a:pt x="614771" y="335770"/>
                  <a:pt x="614771" y="335770"/>
                  <a:pt x="614771" y="335770"/>
                </a:cubicBezTo>
                <a:cubicBezTo>
                  <a:pt x="617662" y="327087"/>
                  <a:pt x="617662" y="327087"/>
                  <a:pt x="617662" y="327087"/>
                </a:cubicBezTo>
                <a:cubicBezTo>
                  <a:pt x="597427" y="324192"/>
                  <a:pt x="597427" y="324192"/>
                  <a:pt x="597427" y="324192"/>
                </a:cubicBezTo>
                <a:lnTo>
                  <a:pt x="595621" y="329617"/>
                </a:lnTo>
                <a:lnTo>
                  <a:pt x="577901" y="329920"/>
                </a:lnTo>
                <a:lnTo>
                  <a:pt x="578999" y="328896"/>
                </a:lnTo>
                <a:cubicBezTo>
                  <a:pt x="579361" y="327810"/>
                  <a:pt x="577193" y="328534"/>
                  <a:pt x="574302" y="329981"/>
                </a:cubicBezTo>
                <a:lnTo>
                  <a:pt x="577901" y="329920"/>
                </a:lnTo>
                <a:lnTo>
                  <a:pt x="568520" y="338665"/>
                </a:lnTo>
                <a:cubicBezTo>
                  <a:pt x="554067" y="332876"/>
                  <a:pt x="554067" y="332876"/>
                  <a:pt x="554067" y="332876"/>
                </a:cubicBezTo>
                <a:cubicBezTo>
                  <a:pt x="554067" y="341560"/>
                  <a:pt x="554067" y="341560"/>
                  <a:pt x="554067" y="341560"/>
                </a:cubicBezTo>
                <a:cubicBezTo>
                  <a:pt x="539614" y="335770"/>
                  <a:pt x="539614" y="335770"/>
                  <a:pt x="539614" y="335770"/>
                </a:cubicBezTo>
                <a:cubicBezTo>
                  <a:pt x="513597" y="344454"/>
                  <a:pt x="513597" y="344454"/>
                  <a:pt x="513597" y="344454"/>
                </a:cubicBezTo>
                <a:cubicBezTo>
                  <a:pt x="510707" y="335770"/>
                  <a:pt x="510707" y="335770"/>
                  <a:pt x="510707" y="335770"/>
                </a:cubicBezTo>
                <a:cubicBezTo>
                  <a:pt x="487581" y="335770"/>
                  <a:pt x="487581" y="335770"/>
                  <a:pt x="487581" y="335770"/>
                </a:cubicBezTo>
                <a:cubicBezTo>
                  <a:pt x="481800" y="344454"/>
                  <a:pt x="481800" y="344454"/>
                  <a:pt x="481800" y="344454"/>
                </a:cubicBezTo>
                <a:cubicBezTo>
                  <a:pt x="476018" y="341560"/>
                  <a:pt x="476018" y="341560"/>
                  <a:pt x="476018" y="341560"/>
                </a:cubicBezTo>
                <a:cubicBezTo>
                  <a:pt x="473128" y="347349"/>
                  <a:pt x="473128" y="347349"/>
                  <a:pt x="473128" y="347349"/>
                </a:cubicBezTo>
                <a:cubicBezTo>
                  <a:pt x="458674" y="344454"/>
                  <a:pt x="487581" y="332876"/>
                  <a:pt x="458674" y="347349"/>
                </a:cubicBezTo>
                <a:cubicBezTo>
                  <a:pt x="461565" y="341560"/>
                  <a:pt x="470237" y="341560"/>
                  <a:pt x="473128" y="338665"/>
                </a:cubicBezTo>
                <a:cubicBezTo>
                  <a:pt x="470237" y="332876"/>
                  <a:pt x="470237" y="332876"/>
                  <a:pt x="470237" y="332876"/>
                </a:cubicBezTo>
                <a:cubicBezTo>
                  <a:pt x="470237" y="327087"/>
                  <a:pt x="470237" y="327087"/>
                  <a:pt x="470237" y="327087"/>
                </a:cubicBezTo>
                <a:cubicBezTo>
                  <a:pt x="476018" y="327087"/>
                  <a:pt x="478909" y="321298"/>
                  <a:pt x="481800" y="318403"/>
                </a:cubicBezTo>
                <a:cubicBezTo>
                  <a:pt x="452893" y="321298"/>
                  <a:pt x="452893" y="321298"/>
                  <a:pt x="452893" y="321298"/>
                </a:cubicBezTo>
                <a:cubicBezTo>
                  <a:pt x="450002" y="324192"/>
                  <a:pt x="450002" y="324192"/>
                  <a:pt x="450002" y="324192"/>
                </a:cubicBezTo>
                <a:cubicBezTo>
                  <a:pt x="435549" y="321298"/>
                  <a:pt x="435549" y="321298"/>
                  <a:pt x="435549" y="321298"/>
                </a:cubicBezTo>
                <a:cubicBezTo>
                  <a:pt x="432658" y="324192"/>
                  <a:pt x="432658" y="324192"/>
                  <a:pt x="432658" y="324192"/>
                </a:cubicBezTo>
                <a:cubicBezTo>
                  <a:pt x="432658" y="327087"/>
                  <a:pt x="432658" y="327087"/>
                  <a:pt x="432658" y="327087"/>
                </a:cubicBezTo>
                <a:cubicBezTo>
                  <a:pt x="421095" y="329981"/>
                  <a:pt x="421095" y="329981"/>
                  <a:pt x="421095" y="329981"/>
                </a:cubicBezTo>
                <a:lnTo>
                  <a:pt x="424122" y="331380"/>
                </a:lnTo>
                <a:lnTo>
                  <a:pt x="415314" y="329981"/>
                </a:lnTo>
                <a:cubicBezTo>
                  <a:pt x="412423" y="321298"/>
                  <a:pt x="421095" y="332876"/>
                  <a:pt x="418205" y="324192"/>
                </a:cubicBezTo>
                <a:cubicBezTo>
                  <a:pt x="406642" y="332876"/>
                  <a:pt x="406642" y="332876"/>
                  <a:pt x="406642" y="332876"/>
                </a:cubicBezTo>
                <a:cubicBezTo>
                  <a:pt x="400861" y="335770"/>
                  <a:pt x="400861" y="335770"/>
                  <a:pt x="400861" y="335770"/>
                </a:cubicBezTo>
                <a:cubicBezTo>
                  <a:pt x="400861" y="332876"/>
                  <a:pt x="400861" y="332876"/>
                  <a:pt x="400861" y="332876"/>
                </a:cubicBezTo>
                <a:cubicBezTo>
                  <a:pt x="386407" y="338665"/>
                  <a:pt x="386407" y="338665"/>
                  <a:pt x="386407" y="338665"/>
                </a:cubicBezTo>
                <a:cubicBezTo>
                  <a:pt x="377735" y="335770"/>
                  <a:pt x="373399" y="334323"/>
                  <a:pt x="371231" y="333600"/>
                </a:cubicBezTo>
                <a:lnTo>
                  <a:pt x="369972" y="333179"/>
                </a:lnTo>
                <a:lnTo>
                  <a:pt x="371095" y="332876"/>
                </a:lnTo>
                <a:cubicBezTo>
                  <a:pt x="376109" y="331248"/>
                  <a:pt x="366895" y="332876"/>
                  <a:pt x="369063" y="332876"/>
                </a:cubicBezTo>
                <a:lnTo>
                  <a:pt x="369972" y="333179"/>
                </a:lnTo>
                <a:lnTo>
                  <a:pt x="360391" y="335770"/>
                </a:lnTo>
                <a:cubicBezTo>
                  <a:pt x="360391" y="341560"/>
                  <a:pt x="360391" y="341560"/>
                  <a:pt x="360391" y="341560"/>
                </a:cubicBezTo>
                <a:cubicBezTo>
                  <a:pt x="354610" y="341560"/>
                  <a:pt x="354610" y="341560"/>
                  <a:pt x="354610" y="341560"/>
                </a:cubicBezTo>
                <a:cubicBezTo>
                  <a:pt x="354610" y="338665"/>
                  <a:pt x="354610" y="338665"/>
                  <a:pt x="354610" y="338665"/>
                </a:cubicBezTo>
                <a:cubicBezTo>
                  <a:pt x="331484" y="329981"/>
                  <a:pt x="331484" y="329981"/>
                  <a:pt x="331484" y="329981"/>
                </a:cubicBezTo>
                <a:lnTo>
                  <a:pt x="310357" y="327631"/>
                </a:lnTo>
                <a:lnTo>
                  <a:pt x="319921" y="321298"/>
                </a:lnTo>
                <a:cubicBezTo>
                  <a:pt x="311249" y="312614"/>
                  <a:pt x="311249" y="312614"/>
                  <a:pt x="311249" y="312614"/>
                </a:cubicBezTo>
                <a:lnTo>
                  <a:pt x="320195" y="312614"/>
                </a:lnTo>
                <a:lnTo>
                  <a:pt x="323806" y="313925"/>
                </a:lnTo>
                <a:lnTo>
                  <a:pt x="323879" y="313875"/>
                </a:lnTo>
                <a:lnTo>
                  <a:pt x="334375" y="318403"/>
                </a:lnTo>
                <a:cubicBezTo>
                  <a:pt x="343047" y="312614"/>
                  <a:pt x="343047" y="312614"/>
                  <a:pt x="343047" y="312614"/>
                </a:cubicBezTo>
                <a:cubicBezTo>
                  <a:pt x="345937" y="309719"/>
                  <a:pt x="345937" y="309719"/>
                  <a:pt x="345937" y="309719"/>
                </a:cubicBezTo>
                <a:cubicBezTo>
                  <a:pt x="334375" y="298141"/>
                  <a:pt x="334375" y="298141"/>
                  <a:pt x="334375" y="298141"/>
                </a:cubicBezTo>
                <a:cubicBezTo>
                  <a:pt x="334375" y="289457"/>
                  <a:pt x="334375" y="289457"/>
                  <a:pt x="334375" y="289457"/>
                </a:cubicBezTo>
                <a:cubicBezTo>
                  <a:pt x="328593" y="283668"/>
                  <a:pt x="328593" y="283668"/>
                  <a:pt x="328593" y="283668"/>
                </a:cubicBezTo>
                <a:cubicBezTo>
                  <a:pt x="337265" y="274984"/>
                  <a:pt x="334375" y="286563"/>
                  <a:pt x="354610" y="277879"/>
                </a:cubicBezTo>
                <a:cubicBezTo>
                  <a:pt x="357500" y="283668"/>
                  <a:pt x="357500" y="283668"/>
                  <a:pt x="357500" y="283668"/>
                </a:cubicBezTo>
                <a:cubicBezTo>
                  <a:pt x="360391" y="286563"/>
                  <a:pt x="354610" y="274984"/>
                  <a:pt x="360391" y="286563"/>
                </a:cubicBezTo>
                <a:cubicBezTo>
                  <a:pt x="369063" y="283668"/>
                  <a:pt x="369063" y="283668"/>
                  <a:pt x="369063" y="283668"/>
                </a:cubicBezTo>
                <a:cubicBezTo>
                  <a:pt x="383516" y="283668"/>
                  <a:pt x="383516" y="283668"/>
                  <a:pt x="383516" y="283668"/>
                </a:cubicBezTo>
                <a:cubicBezTo>
                  <a:pt x="386407" y="298141"/>
                  <a:pt x="386407" y="298141"/>
                  <a:pt x="386407" y="298141"/>
                </a:cubicBezTo>
                <a:cubicBezTo>
                  <a:pt x="409533" y="303930"/>
                  <a:pt x="409533" y="303930"/>
                  <a:pt x="409533" y="303930"/>
                </a:cubicBezTo>
                <a:cubicBezTo>
                  <a:pt x="426877" y="298141"/>
                  <a:pt x="426877" y="298141"/>
                  <a:pt x="426877" y="298141"/>
                </a:cubicBezTo>
                <a:cubicBezTo>
                  <a:pt x="452893" y="292352"/>
                  <a:pt x="452893" y="292352"/>
                  <a:pt x="452893" y="292352"/>
                </a:cubicBezTo>
                <a:cubicBezTo>
                  <a:pt x="455784" y="283668"/>
                  <a:pt x="455784" y="283668"/>
                  <a:pt x="455784" y="283668"/>
                </a:cubicBezTo>
                <a:cubicBezTo>
                  <a:pt x="452893" y="274984"/>
                  <a:pt x="452893" y="274984"/>
                  <a:pt x="452893" y="274984"/>
                </a:cubicBezTo>
                <a:cubicBezTo>
                  <a:pt x="415314" y="269195"/>
                  <a:pt x="415314" y="269195"/>
                  <a:pt x="415314" y="269195"/>
                </a:cubicBezTo>
                <a:cubicBezTo>
                  <a:pt x="426877" y="266301"/>
                  <a:pt x="426877" y="266301"/>
                  <a:pt x="426877" y="266301"/>
                </a:cubicBezTo>
                <a:cubicBezTo>
                  <a:pt x="432658" y="269195"/>
                  <a:pt x="432658" y="269195"/>
                  <a:pt x="432658" y="269195"/>
                </a:cubicBezTo>
                <a:cubicBezTo>
                  <a:pt x="432658" y="263406"/>
                  <a:pt x="450002" y="263406"/>
                  <a:pt x="452893" y="269195"/>
                </a:cubicBezTo>
                <a:cubicBezTo>
                  <a:pt x="464456" y="269195"/>
                  <a:pt x="464456" y="269195"/>
                  <a:pt x="464456" y="269195"/>
                </a:cubicBezTo>
                <a:cubicBezTo>
                  <a:pt x="464456" y="274984"/>
                  <a:pt x="464456" y="274984"/>
                  <a:pt x="464456" y="274984"/>
                </a:cubicBezTo>
                <a:cubicBezTo>
                  <a:pt x="470237" y="277879"/>
                  <a:pt x="470237" y="277879"/>
                  <a:pt x="470237" y="277879"/>
                </a:cubicBezTo>
                <a:cubicBezTo>
                  <a:pt x="473128" y="277879"/>
                  <a:pt x="473128" y="277879"/>
                  <a:pt x="473128" y="277879"/>
                </a:cubicBezTo>
                <a:cubicBezTo>
                  <a:pt x="470237" y="269195"/>
                  <a:pt x="470237" y="269195"/>
                  <a:pt x="470237" y="269195"/>
                </a:cubicBezTo>
                <a:cubicBezTo>
                  <a:pt x="481800" y="263406"/>
                  <a:pt x="481800" y="263406"/>
                  <a:pt x="481800" y="263406"/>
                </a:cubicBezTo>
                <a:cubicBezTo>
                  <a:pt x="513597" y="260512"/>
                  <a:pt x="513597" y="260512"/>
                  <a:pt x="513597" y="260512"/>
                </a:cubicBezTo>
                <a:lnTo>
                  <a:pt x="536314" y="257984"/>
                </a:lnTo>
                <a:lnTo>
                  <a:pt x="536452" y="259426"/>
                </a:lnTo>
                <a:cubicBezTo>
                  <a:pt x="537084" y="260511"/>
                  <a:pt x="538168" y="260511"/>
                  <a:pt x="539614" y="257617"/>
                </a:cubicBezTo>
                <a:cubicBezTo>
                  <a:pt x="539614" y="257617"/>
                  <a:pt x="539614" y="257617"/>
                  <a:pt x="536362" y="257979"/>
                </a:cubicBezTo>
                <a:lnTo>
                  <a:pt x="536314" y="257984"/>
                </a:lnTo>
                <a:lnTo>
                  <a:pt x="536000" y="254722"/>
                </a:lnTo>
                <a:cubicBezTo>
                  <a:pt x="536723" y="251828"/>
                  <a:pt x="539614" y="251828"/>
                  <a:pt x="545395" y="269195"/>
                </a:cubicBezTo>
                <a:cubicBezTo>
                  <a:pt x="571411" y="263406"/>
                  <a:pt x="571411" y="263406"/>
                  <a:pt x="571411" y="263406"/>
                </a:cubicBezTo>
                <a:cubicBezTo>
                  <a:pt x="574302" y="266301"/>
                  <a:pt x="574302" y="266301"/>
                  <a:pt x="574302" y="266301"/>
                </a:cubicBezTo>
                <a:cubicBezTo>
                  <a:pt x="577192" y="266301"/>
                  <a:pt x="580083" y="260512"/>
                  <a:pt x="582974" y="263406"/>
                </a:cubicBezTo>
                <a:lnTo>
                  <a:pt x="567942" y="255880"/>
                </a:lnTo>
                <a:lnTo>
                  <a:pt x="576696" y="253818"/>
                </a:lnTo>
                <a:cubicBezTo>
                  <a:pt x="597427" y="248933"/>
                  <a:pt x="597427" y="248933"/>
                  <a:pt x="597427" y="248933"/>
                </a:cubicBezTo>
                <a:cubicBezTo>
                  <a:pt x="600318" y="248933"/>
                  <a:pt x="603209" y="257617"/>
                  <a:pt x="606099" y="246039"/>
                </a:cubicBezTo>
                <a:cubicBezTo>
                  <a:pt x="603209" y="254722"/>
                  <a:pt x="603209" y="254722"/>
                  <a:pt x="603209" y="254722"/>
                </a:cubicBezTo>
                <a:cubicBezTo>
                  <a:pt x="611881" y="260512"/>
                  <a:pt x="611881" y="260512"/>
                  <a:pt x="611881" y="260512"/>
                </a:cubicBezTo>
                <a:cubicBezTo>
                  <a:pt x="603209" y="260512"/>
                  <a:pt x="603209" y="260512"/>
                  <a:pt x="603209" y="260512"/>
                </a:cubicBezTo>
                <a:cubicBezTo>
                  <a:pt x="606099" y="263406"/>
                  <a:pt x="606099" y="263406"/>
                  <a:pt x="606099" y="263406"/>
                </a:cubicBezTo>
                <a:cubicBezTo>
                  <a:pt x="623443" y="260512"/>
                  <a:pt x="623443" y="260512"/>
                  <a:pt x="623443" y="260512"/>
                </a:cubicBezTo>
                <a:lnTo>
                  <a:pt x="622387" y="256281"/>
                </a:lnTo>
                <a:lnTo>
                  <a:pt x="632116" y="254722"/>
                </a:lnTo>
                <a:cubicBezTo>
                  <a:pt x="635006" y="260512"/>
                  <a:pt x="635006" y="260512"/>
                  <a:pt x="635006" y="260512"/>
                </a:cubicBezTo>
                <a:cubicBezTo>
                  <a:pt x="643678" y="254722"/>
                  <a:pt x="643678" y="254722"/>
                  <a:pt x="643678" y="254722"/>
                </a:cubicBezTo>
                <a:cubicBezTo>
                  <a:pt x="649460" y="254722"/>
                  <a:pt x="649460" y="254722"/>
                  <a:pt x="649460" y="254722"/>
                </a:cubicBezTo>
                <a:cubicBezTo>
                  <a:pt x="655241" y="246039"/>
                  <a:pt x="655241" y="246039"/>
                  <a:pt x="655241" y="246039"/>
                </a:cubicBezTo>
                <a:cubicBezTo>
                  <a:pt x="649460" y="243144"/>
                  <a:pt x="649460" y="243144"/>
                  <a:pt x="649460" y="243144"/>
                </a:cubicBezTo>
                <a:cubicBezTo>
                  <a:pt x="655241" y="240250"/>
                  <a:pt x="655241" y="240250"/>
                  <a:pt x="655241" y="240250"/>
                </a:cubicBezTo>
                <a:cubicBezTo>
                  <a:pt x="655241" y="254722"/>
                  <a:pt x="666804" y="228671"/>
                  <a:pt x="666804" y="248933"/>
                </a:cubicBezTo>
                <a:cubicBezTo>
                  <a:pt x="675476" y="246039"/>
                  <a:pt x="675476" y="246039"/>
                  <a:pt x="675476" y="246039"/>
                </a:cubicBezTo>
                <a:cubicBezTo>
                  <a:pt x="678367" y="248933"/>
                  <a:pt x="678367" y="248933"/>
                  <a:pt x="678367" y="248933"/>
                </a:cubicBezTo>
                <a:cubicBezTo>
                  <a:pt x="678367" y="246039"/>
                  <a:pt x="678367" y="246039"/>
                  <a:pt x="678367" y="246039"/>
                </a:cubicBezTo>
                <a:cubicBezTo>
                  <a:pt x="681257" y="243144"/>
                  <a:pt x="681257" y="243144"/>
                  <a:pt x="681257" y="243144"/>
                </a:cubicBezTo>
                <a:cubicBezTo>
                  <a:pt x="687039" y="243144"/>
                  <a:pt x="687039" y="243144"/>
                  <a:pt x="687039" y="243144"/>
                </a:cubicBezTo>
                <a:cubicBezTo>
                  <a:pt x="689929" y="251828"/>
                  <a:pt x="689929" y="251828"/>
                  <a:pt x="689929" y="251828"/>
                </a:cubicBezTo>
                <a:cubicBezTo>
                  <a:pt x="695711" y="251828"/>
                  <a:pt x="666804" y="251828"/>
                  <a:pt x="701492" y="254722"/>
                </a:cubicBezTo>
                <a:cubicBezTo>
                  <a:pt x="701492" y="251828"/>
                  <a:pt x="701492" y="251828"/>
                  <a:pt x="701492" y="251828"/>
                </a:cubicBezTo>
                <a:cubicBezTo>
                  <a:pt x="692820" y="246039"/>
                  <a:pt x="692820" y="246039"/>
                  <a:pt x="692820" y="246039"/>
                </a:cubicBezTo>
                <a:cubicBezTo>
                  <a:pt x="695711" y="243144"/>
                  <a:pt x="695711" y="243144"/>
                  <a:pt x="695711" y="243144"/>
                </a:cubicBezTo>
                <a:cubicBezTo>
                  <a:pt x="744852" y="234460"/>
                  <a:pt x="744852" y="234460"/>
                  <a:pt x="744852" y="234460"/>
                </a:cubicBezTo>
                <a:cubicBezTo>
                  <a:pt x="747743" y="237355"/>
                  <a:pt x="747743" y="237355"/>
                  <a:pt x="747743" y="237355"/>
                </a:cubicBezTo>
                <a:cubicBezTo>
                  <a:pt x="753524" y="228671"/>
                  <a:pt x="753524" y="228671"/>
                  <a:pt x="753524" y="228671"/>
                </a:cubicBezTo>
                <a:cubicBezTo>
                  <a:pt x="773759" y="225777"/>
                  <a:pt x="773759" y="225777"/>
                  <a:pt x="773759" y="225777"/>
                </a:cubicBezTo>
                <a:cubicBezTo>
                  <a:pt x="770869" y="234460"/>
                  <a:pt x="770869" y="234460"/>
                  <a:pt x="770869" y="234460"/>
                </a:cubicBezTo>
                <a:cubicBezTo>
                  <a:pt x="744852" y="240250"/>
                  <a:pt x="744852" y="240250"/>
                  <a:pt x="744852" y="240250"/>
                </a:cubicBezTo>
                <a:cubicBezTo>
                  <a:pt x="744852" y="243144"/>
                  <a:pt x="739071" y="243144"/>
                  <a:pt x="741962" y="246039"/>
                </a:cubicBezTo>
                <a:cubicBezTo>
                  <a:pt x="730399" y="243144"/>
                  <a:pt x="730399" y="243144"/>
                  <a:pt x="730399" y="243144"/>
                </a:cubicBezTo>
                <a:cubicBezTo>
                  <a:pt x="727508" y="246039"/>
                  <a:pt x="727508" y="246039"/>
                  <a:pt x="727508" y="246039"/>
                </a:cubicBezTo>
                <a:cubicBezTo>
                  <a:pt x="733290" y="248933"/>
                  <a:pt x="736181" y="250381"/>
                  <a:pt x="737626" y="251104"/>
                </a:cubicBezTo>
                <a:lnTo>
                  <a:pt x="737691" y="251137"/>
                </a:lnTo>
                <a:lnTo>
                  <a:pt x="735006" y="253049"/>
                </a:lnTo>
                <a:cubicBezTo>
                  <a:pt x="731483" y="256713"/>
                  <a:pt x="743407" y="251828"/>
                  <a:pt x="739071" y="251828"/>
                </a:cubicBezTo>
                <a:lnTo>
                  <a:pt x="737691" y="251137"/>
                </a:lnTo>
                <a:lnTo>
                  <a:pt x="744852" y="246039"/>
                </a:lnTo>
                <a:cubicBezTo>
                  <a:pt x="756415" y="248933"/>
                  <a:pt x="756415" y="248933"/>
                  <a:pt x="756415" y="248933"/>
                </a:cubicBezTo>
                <a:cubicBezTo>
                  <a:pt x="779541" y="246039"/>
                  <a:pt x="779541" y="246039"/>
                  <a:pt x="779541" y="246039"/>
                </a:cubicBezTo>
                <a:cubicBezTo>
                  <a:pt x="779541" y="228671"/>
                  <a:pt x="779541" y="228671"/>
                  <a:pt x="779541" y="228671"/>
                </a:cubicBezTo>
                <a:cubicBezTo>
                  <a:pt x="782431" y="225777"/>
                  <a:pt x="782431" y="225777"/>
                  <a:pt x="782431" y="225777"/>
                </a:cubicBezTo>
                <a:cubicBezTo>
                  <a:pt x="770869" y="219987"/>
                  <a:pt x="770869" y="219987"/>
                  <a:pt x="770869" y="219987"/>
                </a:cubicBezTo>
                <a:cubicBezTo>
                  <a:pt x="773759" y="214198"/>
                  <a:pt x="773759" y="214198"/>
                  <a:pt x="773759" y="214198"/>
                </a:cubicBezTo>
                <a:cubicBezTo>
                  <a:pt x="773759" y="211304"/>
                  <a:pt x="773759" y="211304"/>
                  <a:pt x="773759" y="211304"/>
                </a:cubicBezTo>
                <a:cubicBezTo>
                  <a:pt x="770869" y="208409"/>
                  <a:pt x="770869" y="208409"/>
                  <a:pt x="770869" y="208409"/>
                </a:cubicBezTo>
                <a:cubicBezTo>
                  <a:pt x="767978" y="211304"/>
                  <a:pt x="759306" y="217093"/>
                  <a:pt x="762196" y="211304"/>
                </a:cubicBezTo>
                <a:cubicBezTo>
                  <a:pt x="765087" y="217093"/>
                  <a:pt x="739071" y="211304"/>
                  <a:pt x="765087" y="222882"/>
                </a:cubicBezTo>
                <a:cubicBezTo>
                  <a:pt x="753524" y="217093"/>
                  <a:pt x="753524" y="217093"/>
                  <a:pt x="753524" y="217093"/>
                </a:cubicBezTo>
                <a:cubicBezTo>
                  <a:pt x="753524" y="219987"/>
                  <a:pt x="753524" y="219987"/>
                  <a:pt x="753524" y="219987"/>
                </a:cubicBezTo>
                <a:cubicBezTo>
                  <a:pt x="733290" y="219987"/>
                  <a:pt x="733290" y="219987"/>
                  <a:pt x="733290" y="219987"/>
                </a:cubicBezTo>
                <a:cubicBezTo>
                  <a:pt x="721727" y="217093"/>
                  <a:pt x="721727" y="217093"/>
                  <a:pt x="721727" y="217093"/>
                </a:cubicBezTo>
                <a:cubicBezTo>
                  <a:pt x="713055" y="219987"/>
                  <a:pt x="713055" y="219987"/>
                  <a:pt x="713055" y="219987"/>
                </a:cubicBezTo>
                <a:cubicBezTo>
                  <a:pt x="715945" y="225777"/>
                  <a:pt x="715945" y="225777"/>
                  <a:pt x="715945" y="225777"/>
                </a:cubicBezTo>
                <a:cubicBezTo>
                  <a:pt x="715945" y="228671"/>
                  <a:pt x="715945" y="228671"/>
                  <a:pt x="715945" y="228671"/>
                </a:cubicBezTo>
                <a:cubicBezTo>
                  <a:pt x="707273" y="225777"/>
                  <a:pt x="707273" y="225777"/>
                  <a:pt x="707273" y="225777"/>
                </a:cubicBezTo>
                <a:cubicBezTo>
                  <a:pt x="701492" y="231566"/>
                  <a:pt x="701492" y="231566"/>
                  <a:pt x="701492" y="231566"/>
                </a:cubicBezTo>
                <a:cubicBezTo>
                  <a:pt x="698601" y="225777"/>
                  <a:pt x="698601" y="225777"/>
                  <a:pt x="698601" y="225777"/>
                </a:cubicBezTo>
                <a:cubicBezTo>
                  <a:pt x="678367" y="225777"/>
                  <a:pt x="678367" y="225777"/>
                  <a:pt x="678367" y="225777"/>
                </a:cubicBezTo>
                <a:cubicBezTo>
                  <a:pt x="675476" y="217093"/>
                  <a:pt x="675476" y="217093"/>
                  <a:pt x="675476" y="217093"/>
                </a:cubicBezTo>
                <a:cubicBezTo>
                  <a:pt x="666804" y="222882"/>
                  <a:pt x="666804" y="222882"/>
                  <a:pt x="666804" y="222882"/>
                </a:cubicBezTo>
                <a:cubicBezTo>
                  <a:pt x="666804" y="225777"/>
                  <a:pt x="684148" y="217093"/>
                  <a:pt x="663913" y="231566"/>
                </a:cubicBezTo>
                <a:cubicBezTo>
                  <a:pt x="649460" y="228671"/>
                  <a:pt x="649460" y="228671"/>
                  <a:pt x="649460" y="228671"/>
                </a:cubicBezTo>
                <a:cubicBezTo>
                  <a:pt x="617662" y="237355"/>
                  <a:pt x="617662" y="237355"/>
                  <a:pt x="617662" y="237355"/>
                </a:cubicBezTo>
                <a:cubicBezTo>
                  <a:pt x="617662" y="234460"/>
                  <a:pt x="617662" y="234460"/>
                  <a:pt x="617662" y="234460"/>
                </a:cubicBezTo>
                <a:cubicBezTo>
                  <a:pt x="600318" y="240250"/>
                  <a:pt x="600318" y="240250"/>
                  <a:pt x="600318" y="240250"/>
                </a:cubicBezTo>
                <a:cubicBezTo>
                  <a:pt x="594537" y="237355"/>
                  <a:pt x="594537" y="237355"/>
                  <a:pt x="594537" y="237355"/>
                </a:cubicBezTo>
                <a:lnTo>
                  <a:pt x="593124" y="237196"/>
                </a:lnTo>
                <a:lnTo>
                  <a:pt x="597427" y="225777"/>
                </a:lnTo>
                <a:cubicBezTo>
                  <a:pt x="617662" y="231566"/>
                  <a:pt x="617662" y="231566"/>
                  <a:pt x="617662" y="231566"/>
                </a:cubicBezTo>
                <a:cubicBezTo>
                  <a:pt x="623443" y="231566"/>
                  <a:pt x="623443" y="231566"/>
                  <a:pt x="623443" y="231566"/>
                </a:cubicBezTo>
                <a:cubicBezTo>
                  <a:pt x="623443" y="214198"/>
                  <a:pt x="623443" y="214198"/>
                  <a:pt x="623443" y="214198"/>
                </a:cubicBezTo>
                <a:cubicBezTo>
                  <a:pt x="635006" y="217093"/>
                  <a:pt x="635006" y="217093"/>
                  <a:pt x="635006" y="217093"/>
                </a:cubicBezTo>
                <a:cubicBezTo>
                  <a:pt x="635006" y="219987"/>
                  <a:pt x="635006" y="219987"/>
                  <a:pt x="635006" y="219987"/>
                </a:cubicBezTo>
                <a:cubicBezTo>
                  <a:pt x="637897" y="225777"/>
                  <a:pt x="637897" y="225777"/>
                  <a:pt x="637897" y="225777"/>
                </a:cubicBezTo>
                <a:cubicBezTo>
                  <a:pt x="640788" y="217093"/>
                  <a:pt x="658132" y="222882"/>
                  <a:pt x="652350" y="211304"/>
                </a:cubicBezTo>
                <a:cubicBezTo>
                  <a:pt x="658132" y="214198"/>
                  <a:pt x="658132" y="214198"/>
                  <a:pt x="658132" y="214198"/>
                </a:cubicBezTo>
                <a:cubicBezTo>
                  <a:pt x="658132" y="214198"/>
                  <a:pt x="669694" y="214198"/>
                  <a:pt x="663913" y="208409"/>
                </a:cubicBezTo>
                <a:cubicBezTo>
                  <a:pt x="675476" y="208409"/>
                  <a:pt x="675476" y="208409"/>
                  <a:pt x="675476" y="208409"/>
                </a:cubicBezTo>
                <a:cubicBezTo>
                  <a:pt x="678367" y="205515"/>
                  <a:pt x="678367" y="205515"/>
                  <a:pt x="678367" y="205515"/>
                </a:cubicBezTo>
                <a:cubicBezTo>
                  <a:pt x="678367" y="211304"/>
                  <a:pt x="678367" y="211304"/>
                  <a:pt x="678367" y="211304"/>
                </a:cubicBezTo>
                <a:cubicBezTo>
                  <a:pt x="689929" y="214198"/>
                  <a:pt x="689929" y="214198"/>
                  <a:pt x="689929" y="214198"/>
                </a:cubicBezTo>
                <a:cubicBezTo>
                  <a:pt x="692820" y="211304"/>
                  <a:pt x="692820" y="211304"/>
                  <a:pt x="692820" y="211304"/>
                </a:cubicBezTo>
                <a:cubicBezTo>
                  <a:pt x="701492" y="211304"/>
                  <a:pt x="701492" y="211304"/>
                  <a:pt x="701492" y="211304"/>
                </a:cubicBezTo>
                <a:cubicBezTo>
                  <a:pt x="701492" y="205515"/>
                  <a:pt x="701492" y="205515"/>
                  <a:pt x="701492" y="205515"/>
                </a:cubicBezTo>
                <a:cubicBezTo>
                  <a:pt x="710164" y="214198"/>
                  <a:pt x="701492" y="185253"/>
                  <a:pt x="715945" y="211304"/>
                </a:cubicBezTo>
                <a:cubicBezTo>
                  <a:pt x="724618" y="205515"/>
                  <a:pt x="724618" y="205515"/>
                  <a:pt x="724618" y="205515"/>
                </a:cubicBezTo>
                <a:cubicBezTo>
                  <a:pt x="733290" y="202620"/>
                  <a:pt x="733290" y="202620"/>
                  <a:pt x="733290" y="202620"/>
                </a:cubicBezTo>
                <a:cubicBezTo>
                  <a:pt x="739071" y="193936"/>
                  <a:pt x="739071" y="193936"/>
                  <a:pt x="739071" y="193936"/>
                </a:cubicBezTo>
                <a:cubicBezTo>
                  <a:pt x="747743" y="196831"/>
                  <a:pt x="747743" y="196831"/>
                  <a:pt x="747743" y="196831"/>
                </a:cubicBezTo>
                <a:cubicBezTo>
                  <a:pt x="759306" y="191042"/>
                  <a:pt x="759306" y="191042"/>
                  <a:pt x="759306" y="191042"/>
                </a:cubicBezTo>
                <a:cubicBezTo>
                  <a:pt x="773759" y="196831"/>
                  <a:pt x="773759" y="196831"/>
                  <a:pt x="773759" y="196831"/>
                </a:cubicBezTo>
                <a:cubicBezTo>
                  <a:pt x="785322" y="193936"/>
                  <a:pt x="785322" y="193936"/>
                  <a:pt x="785322" y="193936"/>
                </a:cubicBezTo>
                <a:cubicBezTo>
                  <a:pt x="788213" y="193936"/>
                  <a:pt x="779541" y="188147"/>
                  <a:pt x="791103" y="193936"/>
                </a:cubicBezTo>
                <a:cubicBezTo>
                  <a:pt x="782431" y="202620"/>
                  <a:pt x="782431" y="202620"/>
                  <a:pt x="782431" y="202620"/>
                </a:cubicBezTo>
                <a:cubicBezTo>
                  <a:pt x="776650" y="214198"/>
                  <a:pt x="776650" y="214198"/>
                  <a:pt x="776650" y="214198"/>
                </a:cubicBezTo>
                <a:cubicBezTo>
                  <a:pt x="782431" y="219987"/>
                  <a:pt x="782431" y="219987"/>
                  <a:pt x="782431" y="219987"/>
                </a:cubicBezTo>
                <a:cubicBezTo>
                  <a:pt x="791103" y="219987"/>
                  <a:pt x="791103" y="219987"/>
                  <a:pt x="791103" y="219987"/>
                </a:cubicBezTo>
                <a:cubicBezTo>
                  <a:pt x="793994" y="199725"/>
                  <a:pt x="793994" y="199725"/>
                  <a:pt x="793994" y="199725"/>
                </a:cubicBezTo>
                <a:cubicBezTo>
                  <a:pt x="817120" y="202620"/>
                  <a:pt x="776650" y="188147"/>
                  <a:pt x="811338" y="185253"/>
                </a:cubicBezTo>
                <a:cubicBezTo>
                  <a:pt x="820010" y="170780"/>
                  <a:pt x="820010" y="170780"/>
                  <a:pt x="820010" y="170780"/>
                </a:cubicBezTo>
                <a:cubicBezTo>
                  <a:pt x="808448" y="173674"/>
                  <a:pt x="808448" y="173674"/>
                  <a:pt x="808448" y="173674"/>
                </a:cubicBezTo>
                <a:cubicBezTo>
                  <a:pt x="799775" y="170780"/>
                  <a:pt x="799775" y="170780"/>
                  <a:pt x="799775" y="170780"/>
                </a:cubicBezTo>
                <a:cubicBezTo>
                  <a:pt x="791103" y="176569"/>
                  <a:pt x="791103" y="176569"/>
                  <a:pt x="791103" y="176569"/>
                </a:cubicBezTo>
                <a:cubicBezTo>
                  <a:pt x="785322" y="176569"/>
                  <a:pt x="785322" y="176569"/>
                  <a:pt x="785322" y="176569"/>
                </a:cubicBezTo>
                <a:cubicBezTo>
                  <a:pt x="779541" y="176569"/>
                  <a:pt x="822901" y="150518"/>
                  <a:pt x="767978" y="176569"/>
                </a:cubicBezTo>
                <a:cubicBezTo>
                  <a:pt x="765087" y="179464"/>
                  <a:pt x="765087" y="179464"/>
                  <a:pt x="765087" y="179464"/>
                </a:cubicBezTo>
                <a:cubicBezTo>
                  <a:pt x="759306" y="176569"/>
                  <a:pt x="759306" y="176569"/>
                  <a:pt x="759306" y="176569"/>
                </a:cubicBezTo>
                <a:cubicBezTo>
                  <a:pt x="741962" y="185253"/>
                  <a:pt x="741962" y="185253"/>
                  <a:pt x="741962" y="185253"/>
                </a:cubicBezTo>
                <a:cubicBezTo>
                  <a:pt x="707273" y="188147"/>
                  <a:pt x="707273" y="188147"/>
                  <a:pt x="707273" y="188147"/>
                </a:cubicBezTo>
                <a:cubicBezTo>
                  <a:pt x="710164" y="176569"/>
                  <a:pt x="710164" y="176569"/>
                  <a:pt x="710164" y="176569"/>
                </a:cubicBezTo>
                <a:cubicBezTo>
                  <a:pt x="736180" y="173674"/>
                  <a:pt x="736180" y="173674"/>
                  <a:pt x="736180" y="173674"/>
                </a:cubicBezTo>
                <a:cubicBezTo>
                  <a:pt x="741962" y="170780"/>
                  <a:pt x="741962" y="170780"/>
                  <a:pt x="741962" y="170780"/>
                </a:cubicBezTo>
                <a:cubicBezTo>
                  <a:pt x="758583" y="167885"/>
                  <a:pt x="771049" y="165714"/>
                  <a:pt x="780399" y="164086"/>
                </a:cubicBezTo>
                <a:lnTo>
                  <a:pt x="799277" y="160799"/>
                </a:lnTo>
                <a:lnTo>
                  <a:pt x="795801" y="162820"/>
                </a:lnTo>
                <a:cubicBezTo>
                  <a:pt x="791826" y="166438"/>
                  <a:pt x="796885" y="167885"/>
                  <a:pt x="834464" y="156307"/>
                </a:cubicBezTo>
                <a:cubicBezTo>
                  <a:pt x="848917" y="153412"/>
                  <a:pt x="848917" y="153412"/>
                  <a:pt x="848917" y="153412"/>
                </a:cubicBezTo>
                <a:cubicBezTo>
                  <a:pt x="849640" y="151241"/>
                  <a:pt x="850543" y="151061"/>
                  <a:pt x="851356" y="151648"/>
                </a:cubicBezTo>
                <a:lnTo>
                  <a:pt x="852402" y="153219"/>
                </a:lnTo>
                <a:lnTo>
                  <a:pt x="852961" y="154582"/>
                </a:lnTo>
                <a:lnTo>
                  <a:pt x="852169" y="157754"/>
                </a:lnTo>
                <a:cubicBezTo>
                  <a:pt x="851808" y="159201"/>
                  <a:pt x="851808" y="159201"/>
                  <a:pt x="851808" y="159201"/>
                </a:cubicBezTo>
                <a:cubicBezTo>
                  <a:pt x="857589" y="162096"/>
                  <a:pt x="857589" y="162096"/>
                  <a:pt x="857589" y="162096"/>
                </a:cubicBezTo>
                <a:cubicBezTo>
                  <a:pt x="889387" y="153412"/>
                  <a:pt x="889387" y="153412"/>
                  <a:pt x="889387" y="153412"/>
                </a:cubicBezTo>
                <a:lnTo>
                  <a:pt x="889387" y="149714"/>
                </a:lnTo>
                <a:lnTo>
                  <a:pt x="890471" y="149794"/>
                </a:lnTo>
                <a:lnTo>
                  <a:pt x="903601" y="150379"/>
                </a:lnTo>
                <a:lnTo>
                  <a:pt x="903072" y="151332"/>
                </a:lnTo>
                <a:cubicBezTo>
                  <a:pt x="901853" y="154317"/>
                  <a:pt x="906731" y="148347"/>
                  <a:pt x="906731" y="150518"/>
                </a:cubicBezTo>
                <a:lnTo>
                  <a:pt x="903601" y="150379"/>
                </a:lnTo>
                <a:lnTo>
                  <a:pt x="906731" y="144729"/>
                </a:lnTo>
                <a:cubicBezTo>
                  <a:pt x="912512" y="153412"/>
                  <a:pt x="912512" y="153412"/>
                  <a:pt x="912512" y="153412"/>
                </a:cubicBezTo>
                <a:cubicBezTo>
                  <a:pt x="924075" y="153412"/>
                  <a:pt x="924075" y="153412"/>
                  <a:pt x="924075" y="153412"/>
                </a:cubicBezTo>
                <a:cubicBezTo>
                  <a:pt x="926966" y="144729"/>
                  <a:pt x="926966" y="144729"/>
                  <a:pt x="926966" y="144729"/>
                </a:cubicBezTo>
                <a:lnTo>
                  <a:pt x="930916" y="144729"/>
                </a:lnTo>
                <a:lnTo>
                  <a:pt x="935638" y="145045"/>
                </a:lnTo>
                <a:cubicBezTo>
                  <a:pt x="942142" y="144367"/>
                  <a:pt x="952259" y="142558"/>
                  <a:pt x="967435" y="138939"/>
                </a:cubicBezTo>
                <a:cubicBezTo>
                  <a:pt x="967435" y="138939"/>
                  <a:pt x="970326" y="136045"/>
                  <a:pt x="973217" y="144729"/>
                </a:cubicBezTo>
                <a:cubicBezTo>
                  <a:pt x="976107" y="138939"/>
                  <a:pt x="976107" y="138939"/>
                  <a:pt x="976107" y="138939"/>
                </a:cubicBezTo>
                <a:cubicBezTo>
                  <a:pt x="970326" y="138939"/>
                  <a:pt x="970326" y="138939"/>
                  <a:pt x="970326" y="138939"/>
                </a:cubicBezTo>
                <a:cubicBezTo>
                  <a:pt x="976107" y="136045"/>
                  <a:pt x="984779" y="136045"/>
                  <a:pt x="981889" y="130256"/>
                </a:cubicBezTo>
                <a:cubicBezTo>
                  <a:pt x="990561" y="127361"/>
                  <a:pt x="990561" y="127361"/>
                  <a:pt x="990561" y="127361"/>
                </a:cubicBezTo>
                <a:cubicBezTo>
                  <a:pt x="999233" y="130256"/>
                  <a:pt x="999233" y="130256"/>
                  <a:pt x="999233" y="130256"/>
                </a:cubicBezTo>
                <a:cubicBezTo>
                  <a:pt x="1002124" y="127361"/>
                  <a:pt x="1002124" y="127361"/>
                  <a:pt x="1002124" y="127361"/>
                </a:cubicBezTo>
                <a:cubicBezTo>
                  <a:pt x="996342" y="124467"/>
                  <a:pt x="996342" y="124467"/>
                  <a:pt x="996342" y="124467"/>
                </a:cubicBezTo>
                <a:cubicBezTo>
                  <a:pt x="1016577" y="121572"/>
                  <a:pt x="1016577" y="121572"/>
                  <a:pt x="1016577" y="121572"/>
                </a:cubicBezTo>
                <a:cubicBezTo>
                  <a:pt x="1025249" y="124467"/>
                  <a:pt x="1025249" y="124467"/>
                  <a:pt x="1025249" y="124467"/>
                </a:cubicBezTo>
                <a:cubicBezTo>
                  <a:pt x="1028140" y="112888"/>
                  <a:pt x="1028140" y="112888"/>
                  <a:pt x="1028140" y="112888"/>
                </a:cubicBezTo>
                <a:cubicBezTo>
                  <a:pt x="1048375" y="104205"/>
                  <a:pt x="1048375" y="104205"/>
                  <a:pt x="1048375" y="104205"/>
                </a:cubicBezTo>
                <a:cubicBezTo>
                  <a:pt x="1045484" y="109994"/>
                  <a:pt x="1045484" y="109994"/>
                  <a:pt x="1045484" y="109994"/>
                </a:cubicBezTo>
                <a:cubicBezTo>
                  <a:pt x="1028140" y="121572"/>
                  <a:pt x="1028140" y="121572"/>
                  <a:pt x="1028140" y="121572"/>
                </a:cubicBezTo>
                <a:cubicBezTo>
                  <a:pt x="1028140" y="124467"/>
                  <a:pt x="1016577" y="136045"/>
                  <a:pt x="1039703" y="133150"/>
                </a:cubicBezTo>
                <a:cubicBezTo>
                  <a:pt x="1039703" y="136045"/>
                  <a:pt x="1039703" y="136045"/>
                  <a:pt x="1039703" y="136045"/>
                </a:cubicBezTo>
                <a:cubicBezTo>
                  <a:pt x="1048375" y="136045"/>
                  <a:pt x="1048375" y="136045"/>
                  <a:pt x="1048375" y="136045"/>
                </a:cubicBezTo>
                <a:cubicBezTo>
                  <a:pt x="1045484" y="141834"/>
                  <a:pt x="1045484" y="141834"/>
                  <a:pt x="1045484" y="141834"/>
                </a:cubicBezTo>
                <a:cubicBezTo>
                  <a:pt x="1033921" y="138939"/>
                  <a:pt x="1033921" y="138939"/>
                  <a:pt x="1033921" y="138939"/>
                </a:cubicBezTo>
                <a:cubicBezTo>
                  <a:pt x="1028140" y="150518"/>
                  <a:pt x="1028140" y="150518"/>
                  <a:pt x="1028140" y="150518"/>
                </a:cubicBezTo>
                <a:cubicBezTo>
                  <a:pt x="1045484" y="153412"/>
                  <a:pt x="1045484" y="153412"/>
                  <a:pt x="1045484" y="153412"/>
                </a:cubicBezTo>
                <a:cubicBezTo>
                  <a:pt x="1057047" y="150518"/>
                  <a:pt x="1057047" y="150518"/>
                  <a:pt x="1057047" y="150518"/>
                </a:cubicBezTo>
                <a:cubicBezTo>
                  <a:pt x="1065719" y="144729"/>
                  <a:pt x="1065719" y="144729"/>
                  <a:pt x="1065719" y="144729"/>
                </a:cubicBezTo>
                <a:lnTo>
                  <a:pt x="1068369" y="144729"/>
                </a:lnTo>
                <a:lnTo>
                  <a:pt x="1069106" y="145678"/>
                </a:lnTo>
                <a:lnTo>
                  <a:pt x="1069430" y="145550"/>
                </a:lnTo>
                <a:lnTo>
                  <a:pt x="1074391" y="153412"/>
                </a:lnTo>
                <a:lnTo>
                  <a:pt x="1075859" y="150471"/>
                </a:lnTo>
                <a:lnTo>
                  <a:pt x="1077914" y="150427"/>
                </a:lnTo>
                <a:lnTo>
                  <a:pt x="1077341" y="147889"/>
                </a:lnTo>
                <a:lnTo>
                  <a:pt x="1091735" y="144729"/>
                </a:lnTo>
                <a:cubicBezTo>
                  <a:pt x="1091735" y="141834"/>
                  <a:pt x="1091735" y="141834"/>
                  <a:pt x="1091735" y="141834"/>
                </a:cubicBezTo>
                <a:cubicBezTo>
                  <a:pt x="1097516" y="150518"/>
                  <a:pt x="1097516" y="150518"/>
                  <a:pt x="1097516" y="150518"/>
                </a:cubicBezTo>
                <a:cubicBezTo>
                  <a:pt x="1077281" y="153412"/>
                  <a:pt x="1077281" y="153412"/>
                  <a:pt x="1077281" y="153412"/>
                </a:cubicBezTo>
                <a:cubicBezTo>
                  <a:pt x="1094626" y="167885"/>
                  <a:pt x="1094626" y="167885"/>
                  <a:pt x="1094626" y="167885"/>
                </a:cubicBezTo>
                <a:cubicBezTo>
                  <a:pt x="1091735" y="167885"/>
                  <a:pt x="1080172" y="162096"/>
                  <a:pt x="1085954" y="176569"/>
                </a:cubicBezTo>
                <a:cubicBezTo>
                  <a:pt x="1080172" y="182358"/>
                  <a:pt x="1074391" y="176569"/>
                  <a:pt x="1068609" y="182358"/>
                </a:cubicBezTo>
                <a:cubicBezTo>
                  <a:pt x="1071500" y="188147"/>
                  <a:pt x="1071500" y="188147"/>
                  <a:pt x="1071500" y="188147"/>
                </a:cubicBezTo>
                <a:cubicBezTo>
                  <a:pt x="1068609" y="191042"/>
                  <a:pt x="1068609" y="191042"/>
                  <a:pt x="1068609" y="191042"/>
                </a:cubicBezTo>
                <a:cubicBezTo>
                  <a:pt x="1080172" y="202620"/>
                  <a:pt x="1080172" y="202620"/>
                  <a:pt x="1080172" y="202620"/>
                </a:cubicBezTo>
                <a:cubicBezTo>
                  <a:pt x="1088844" y="202620"/>
                  <a:pt x="1088844" y="202620"/>
                  <a:pt x="1088844" y="202620"/>
                </a:cubicBezTo>
                <a:cubicBezTo>
                  <a:pt x="1071500" y="217093"/>
                  <a:pt x="1071500" y="217093"/>
                  <a:pt x="1071500" y="217093"/>
                </a:cubicBezTo>
                <a:cubicBezTo>
                  <a:pt x="1065719" y="211304"/>
                  <a:pt x="1065719" y="211304"/>
                  <a:pt x="1065719" y="211304"/>
                </a:cubicBezTo>
                <a:cubicBezTo>
                  <a:pt x="1048375" y="219987"/>
                  <a:pt x="1048375" y="219987"/>
                  <a:pt x="1048375" y="219987"/>
                </a:cubicBezTo>
                <a:cubicBezTo>
                  <a:pt x="1045484" y="222882"/>
                  <a:pt x="1045484" y="222882"/>
                  <a:pt x="1045484" y="222882"/>
                </a:cubicBezTo>
                <a:cubicBezTo>
                  <a:pt x="1054156" y="225777"/>
                  <a:pt x="1054156" y="225777"/>
                  <a:pt x="1054156" y="225777"/>
                </a:cubicBezTo>
                <a:cubicBezTo>
                  <a:pt x="1045484" y="228671"/>
                  <a:pt x="1045484" y="228671"/>
                  <a:pt x="1045484" y="228671"/>
                </a:cubicBezTo>
                <a:cubicBezTo>
                  <a:pt x="1045484" y="231566"/>
                  <a:pt x="1031030" y="243144"/>
                  <a:pt x="1033921" y="234460"/>
                </a:cubicBezTo>
                <a:cubicBezTo>
                  <a:pt x="1036812" y="228671"/>
                  <a:pt x="1036812" y="228671"/>
                  <a:pt x="1036812" y="228671"/>
                </a:cubicBezTo>
                <a:cubicBezTo>
                  <a:pt x="1022358" y="228671"/>
                  <a:pt x="1022358" y="228671"/>
                  <a:pt x="1022358" y="228671"/>
                </a:cubicBezTo>
                <a:cubicBezTo>
                  <a:pt x="1010796" y="240250"/>
                  <a:pt x="1010796" y="240250"/>
                  <a:pt x="1010796" y="240250"/>
                </a:cubicBezTo>
                <a:cubicBezTo>
                  <a:pt x="1022358" y="246039"/>
                  <a:pt x="1022358" y="246039"/>
                  <a:pt x="1022358" y="246039"/>
                </a:cubicBezTo>
                <a:cubicBezTo>
                  <a:pt x="1019468" y="246039"/>
                  <a:pt x="1016577" y="246039"/>
                  <a:pt x="1019468" y="248933"/>
                </a:cubicBezTo>
                <a:cubicBezTo>
                  <a:pt x="1031030" y="248933"/>
                  <a:pt x="1031030" y="248933"/>
                  <a:pt x="1031030" y="248933"/>
                </a:cubicBezTo>
                <a:cubicBezTo>
                  <a:pt x="1033921" y="251828"/>
                  <a:pt x="1031753" y="254722"/>
                  <a:pt x="1028862" y="256893"/>
                </a:cubicBezTo>
                <a:lnTo>
                  <a:pt x="1025610" y="258703"/>
                </a:lnTo>
                <a:cubicBezTo>
                  <a:pt x="1026694" y="258341"/>
                  <a:pt x="1026694" y="259064"/>
                  <a:pt x="1022358" y="263406"/>
                </a:cubicBezTo>
                <a:cubicBezTo>
                  <a:pt x="1042593" y="257617"/>
                  <a:pt x="1042593" y="257617"/>
                  <a:pt x="1042593" y="257617"/>
                </a:cubicBezTo>
                <a:cubicBezTo>
                  <a:pt x="1054156" y="246039"/>
                  <a:pt x="1054156" y="246039"/>
                  <a:pt x="1054156" y="246039"/>
                </a:cubicBezTo>
                <a:cubicBezTo>
                  <a:pt x="1088844" y="243144"/>
                  <a:pt x="1088844" y="243144"/>
                  <a:pt x="1088844" y="243144"/>
                </a:cubicBezTo>
                <a:cubicBezTo>
                  <a:pt x="1109079" y="231566"/>
                  <a:pt x="1109079" y="231566"/>
                  <a:pt x="1109079" y="231566"/>
                </a:cubicBezTo>
                <a:cubicBezTo>
                  <a:pt x="1111970" y="231566"/>
                  <a:pt x="1111970" y="231566"/>
                  <a:pt x="1111970" y="231566"/>
                </a:cubicBezTo>
                <a:cubicBezTo>
                  <a:pt x="1097516" y="240250"/>
                  <a:pt x="1097516" y="240250"/>
                  <a:pt x="1097516" y="240250"/>
                </a:cubicBezTo>
                <a:cubicBezTo>
                  <a:pt x="1094626" y="248933"/>
                  <a:pt x="1094626" y="248933"/>
                  <a:pt x="1094626" y="248933"/>
                </a:cubicBezTo>
                <a:cubicBezTo>
                  <a:pt x="1097516" y="251828"/>
                  <a:pt x="1097516" y="251828"/>
                  <a:pt x="1097516" y="251828"/>
                </a:cubicBezTo>
                <a:cubicBezTo>
                  <a:pt x="1106188" y="251828"/>
                  <a:pt x="1111970" y="243144"/>
                  <a:pt x="1117751" y="251828"/>
                </a:cubicBezTo>
                <a:cubicBezTo>
                  <a:pt x="1120642" y="254722"/>
                  <a:pt x="1114860" y="248933"/>
                  <a:pt x="1117751" y="254722"/>
                </a:cubicBezTo>
                <a:cubicBezTo>
                  <a:pt x="1146658" y="251828"/>
                  <a:pt x="1146658" y="251828"/>
                  <a:pt x="1146658" y="251828"/>
                </a:cubicBezTo>
                <a:cubicBezTo>
                  <a:pt x="1164002" y="257617"/>
                  <a:pt x="1164002" y="257617"/>
                  <a:pt x="1164002" y="257617"/>
                </a:cubicBezTo>
                <a:cubicBezTo>
                  <a:pt x="1155330" y="266301"/>
                  <a:pt x="1155330" y="266301"/>
                  <a:pt x="1155330" y="266301"/>
                </a:cubicBezTo>
                <a:cubicBezTo>
                  <a:pt x="1169783" y="277879"/>
                  <a:pt x="1169783" y="277879"/>
                  <a:pt x="1169783" y="277879"/>
                </a:cubicBezTo>
                <a:cubicBezTo>
                  <a:pt x="1159666" y="273537"/>
                  <a:pt x="1154607" y="271366"/>
                  <a:pt x="1152078" y="270281"/>
                </a:cubicBezTo>
                <a:lnTo>
                  <a:pt x="1149806" y="269306"/>
                </a:lnTo>
                <a:lnTo>
                  <a:pt x="1150020" y="268723"/>
                </a:lnTo>
                <a:lnTo>
                  <a:pt x="1152078" y="266662"/>
                </a:lnTo>
                <a:cubicBezTo>
                  <a:pt x="1152620" y="266482"/>
                  <a:pt x="1152710" y="266391"/>
                  <a:pt x="1151581" y="266346"/>
                </a:cubicBezTo>
                <a:lnTo>
                  <a:pt x="1150895" y="266342"/>
                </a:lnTo>
                <a:lnTo>
                  <a:pt x="1151491" y="264718"/>
                </a:lnTo>
                <a:cubicBezTo>
                  <a:pt x="1151988" y="262773"/>
                  <a:pt x="1151536" y="262863"/>
                  <a:pt x="1150633" y="263768"/>
                </a:cubicBezTo>
                <a:lnTo>
                  <a:pt x="1148312" y="266327"/>
                </a:lnTo>
                <a:lnTo>
                  <a:pt x="1143767" y="266301"/>
                </a:lnTo>
                <a:cubicBezTo>
                  <a:pt x="1143767" y="269195"/>
                  <a:pt x="1143767" y="269195"/>
                  <a:pt x="1143767" y="269195"/>
                </a:cubicBezTo>
                <a:cubicBezTo>
                  <a:pt x="1144490" y="269919"/>
                  <a:pt x="1145755" y="269014"/>
                  <a:pt x="1147065" y="267703"/>
                </a:cubicBezTo>
                <a:lnTo>
                  <a:pt x="1148312" y="266327"/>
                </a:lnTo>
                <a:lnTo>
                  <a:pt x="1150895" y="266342"/>
                </a:lnTo>
                <a:lnTo>
                  <a:pt x="1150020" y="268723"/>
                </a:lnTo>
                <a:lnTo>
                  <a:pt x="1149549" y="269195"/>
                </a:lnTo>
                <a:lnTo>
                  <a:pt x="1149806" y="269306"/>
                </a:lnTo>
                <a:lnTo>
                  <a:pt x="1146658" y="277879"/>
                </a:lnTo>
                <a:cubicBezTo>
                  <a:pt x="1143767" y="283668"/>
                  <a:pt x="1143767" y="283668"/>
                  <a:pt x="1143767" y="283668"/>
                </a:cubicBezTo>
                <a:cubicBezTo>
                  <a:pt x="1152439" y="286563"/>
                  <a:pt x="1152439" y="286563"/>
                  <a:pt x="1152439" y="286563"/>
                </a:cubicBezTo>
                <a:cubicBezTo>
                  <a:pt x="1152439" y="301036"/>
                  <a:pt x="1152439" y="301036"/>
                  <a:pt x="1152439" y="301036"/>
                </a:cubicBezTo>
                <a:lnTo>
                  <a:pt x="1133905" y="305675"/>
                </a:lnTo>
                <a:lnTo>
                  <a:pt x="1134373" y="303930"/>
                </a:lnTo>
                <a:cubicBezTo>
                  <a:pt x="1132204" y="303206"/>
                  <a:pt x="1126423" y="305377"/>
                  <a:pt x="1129314" y="306825"/>
                </a:cubicBezTo>
                <a:cubicBezTo>
                  <a:pt x="1129314" y="306825"/>
                  <a:pt x="1129314" y="306825"/>
                  <a:pt x="1132205" y="306101"/>
                </a:cubicBezTo>
                <a:lnTo>
                  <a:pt x="1133905" y="305675"/>
                </a:lnTo>
                <a:lnTo>
                  <a:pt x="1133379" y="307639"/>
                </a:lnTo>
                <a:cubicBezTo>
                  <a:pt x="1131121" y="309900"/>
                  <a:pt x="1126423" y="313337"/>
                  <a:pt x="1117751" y="318403"/>
                </a:cubicBezTo>
                <a:cubicBezTo>
                  <a:pt x="1106188" y="312614"/>
                  <a:pt x="1106188" y="312614"/>
                  <a:pt x="1106188" y="312614"/>
                </a:cubicBezTo>
                <a:cubicBezTo>
                  <a:pt x="1091735" y="318403"/>
                  <a:pt x="1091735" y="318403"/>
                  <a:pt x="1091735" y="318403"/>
                </a:cubicBezTo>
                <a:cubicBezTo>
                  <a:pt x="1094626" y="327087"/>
                  <a:pt x="1100407" y="318403"/>
                  <a:pt x="1106188" y="321298"/>
                </a:cubicBezTo>
                <a:cubicBezTo>
                  <a:pt x="1100407" y="329981"/>
                  <a:pt x="1100407" y="329981"/>
                  <a:pt x="1100407" y="329981"/>
                </a:cubicBezTo>
                <a:cubicBezTo>
                  <a:pt x="1109079" y="329981"/>
                  <a:pt x="1109079" y="329981"/>
                  <a:pt x="1109079" y="329981"/>
                </a:cubicBezTo>
                <a:cubicBezTo>
                  <a:pt x="1111970" y="321298"/>
                  <a:pt x="1111970" y="321298"/>
                  <a:pt x="1111970" y="321298"/>
                </a:cubicBezTo>
                <a:cubicBezTo>
                  <a:pt x="1126423" y="324192"/>
                  <a:pt x="1126423" y="324192"/>
                  <a:pt x="1126423" y="324192"/>
                </a:cubicBezTo>
                <a:cubicBezTo>
                  <a:pt x="1126423" y="329981"/>
                  <a:pt x="1126423" y="329981"/>
                  <a:pt x="1126423" y="329981"/>
                </a:cubicBezTo>
                <a:cubicBezTo>
                  <a:pt x="1143767" y="338665"/>
                  <a:pt x="1143767" y="338665"/>
                  <a:pt x="1143767" y="338665"/>
                </a:cubicBezTo>
                <a:cubicBezTo>
                  <a:pt x="1143767" y="341560"/>
                  <a:pt x="1143767" y="341560"/>
                  <a:pt x="1143767" y="341560"/>
                </a:cubicBezTo>
                <a:cubicBezTo>
                  <a:pt x="1152439" y="341560"/>
                  <a:pt x="1152439" y="341560"/>
                  <a:pt x="1152439" y="341560"/>
                </a:cubicBezTo>
                <a:cubicBezTo>
                  <a:pt x="1152439" y="353138"/>
                  <a:pt x="1152439" y="353138"/>
                  <a:pt x="1152439" y="353138"/>
                </a:cubicBezTo>
                <a:cubicBezTo>
                  <a:pt x="1166893" y="344454"/>
                  <a:pt x="1166893" y="344454"/>
                  <a:pt x="1166893" y="344454"/>
                </a:cubicBezTo>
                <a:cubicBezTo>
                  <a:pt x="1175565" y="344454"/>
                  <a:pt x="1175565" y="344454"/>
                  <a:pt x="1175565" y="344454"/>
                </a:cubicBezTo>
                <a:cubicBezTo>
                  <a:pt x="1187128" y="350243"/>
                  <a:pt x="1187128" y="335770"/>
                  <a:pt x="1198690" y="338665"/>
                </a:cubicBezTo>
                <a:cubicBezTo>
                  <a:pt x="1204472" y="335770"/>
                  <a:pt x="1221816" y="335770"/>
                  <a:pt x="1204472" y="324192"/>
                </a:cubicBezTo>
                <a:cubicBezTo>
                  <a:pt x="1224707" y="324192"/>
                  <a:pt x="1224707" y="324192"/>
                  <a:pt x="1224707" y="324192"/>
                </a:cubicBezTo>
                <a:cubicBezTo>
                  <a:pt x="1227597" y="312614"/>
                  <a:pt x="1227597" y="312614"/>
                  <a:pt x="1227597" y="312614"/>
                </a:cubicBezTo>
                <a:cubicBezTo>
                  <a:pt x="1233379" y="301036"/>
                  <a:pt x="1233379" y="301036"/>
                  <a:pt x="1233379" y="301036"/>
                </a:cubicBezTo>
                <a:cubicBezTo>
                  <a:pt x="1233379" y="303930"/>
                  <a:pt x="1233379" y="303930"/>
                  <a:pt x="1233379" y="303930"/>
                </a:cubicBezTo>
                <a:cubicBezTo>
                  <a:pt x="1250723" y="309719"/>
                  <a:pt x="1250723" y="309719"/>
                  <a:pt x="1250723" y="309719"/>
                </a:cubicBezTo>
                <a:cubicBezTo>
                  <a:pt x="1253613" y="309719"/>
                  <a:pt x="1233379" y="318403"/>
                  <a:pt x="1259395" y="309719"/>
                </a:cubicBezTo>
                <a:cubicBezTo>
                  <a:pt x="1250723" y="303930"/>
                  <a:pt x="1250723" y="303930"/>
                  <a:pt x="1250723" y="303930"/>
                </a:cubicBezTo>
                <a:cubicBezTo>
                  <a:pt x="1262285" y="295246"/>
                  <a:pt x="1262285" y="295246"/>
                  <a:pt x="1262285" y="295246"/>
                </a:cubicBezTo>
                <a:cubicBezTo>
                  <a:pt x="1276739" y="303930"/>
                  <a:pt x="1276739" y="303930"/>
                  <a:pt x="1276739" y="303930"/>
                </a:cubicBezTo>
                <a:lnTo>
                  <a:pt x="1289926" y="301730"/>
                </a:lnTo>
                <a:lnTo>
                  <a:pt x="1283559" y="304292"/>
                </a:lnTo>
                <a:cubicBezTo>
                  <a:pt x="1270958" y="309719"/>
                  <a:pt x="1303478" y="298865"/>
                  <a:pt x="1296974" y="301036"/>
                </a:cubicBezTo>
                <a:cubicBezTo>
                  <a:pt x="1296974" y="301036"/>
                  <a:pt x="1296974" y="301036"/>
                  <a:pt x="1294083" y="301036"/>
                </a:cubicBezTo>
                <a:cubicBezTo>
                  <a:pt x="1294083" y="301036"/>
                  <a:pt x="1294083" y="301036"/>
                  <a:pt x="1291915" y="301397"/>
                </a:cubicBezTo>
                <a:lnTo>
                  <a:pt x="1289926" y="301730"/>
                </a:lnTo>
                <a:lnTo>
                  <a:pt x="1294010" y="300086"/>
                </a:lnTo>
                <a:cubicBezTo>
                  <a:pt x="1299006" y="298141"/>
                  <a:pt x="1305646" y="295608"/>
                  <a:pt x="1314318" y="292352"/>
                </a:cubicBezTo>
                <a:cubicBezTo>
                  <a:pt x="1357678" y="266301"/>
                  <a:pt x="1357678" y="266301"/>
                  <a:pt x="1357678" y="266301"/>
                </a:cubicBezTo>
                <a:cubicBezTo>
                  <a:pt x="1351897" y="263406"/>
                  <a:pt x="1349006" y="263406"/>
                  <a:pt x="1351897" y="254722"/>
                </a:cubicBezTo>
                <a:cubicBezTo>
                  <a:pt x="1357678" y="254722"/>
                  <a:pt x="1357678" y="254722"/>
                  <a:pt x="1357678" y="254722"/>
                </a:cubicBezTo>
                <a:cubicBezTo>
                  <a:pt x="1377913" y="251828"/>
                  <a:pt x="1377913" y="251828"/>
                  <a:pt x="1377913" y="251828"/>
                </a:cubicBezTo>
                <a:cubicBezTo>
                  <a:pt x="1375022" y="254722"/>
                  <a:pt x="1372132" y="248933"/>
                  <a:pt x="1369241" y="257617"/>
                </a:cubicBezTo>
                <a:cubicBezTo>
                  <a:pt x="1369241" y="263406"/>
                  <a:pt x="1369241" y="263406"/>
                  <a:pt x="1369241" y="263406"/>
                </a:cubicBezTo>
                <a:cubicBezTo>
                  <a:pt x="1369241" y="269195"/>
                  <a:pt x="1369241" y="269195"/>
                  <a:pt x="1369241" y="269195"/>
                </a:cubicBezTo>
                <a:cubicBezTo>
                  <a:pt x="1377913" y="272090"/>
                  <a:pt x="1377913" y="272090"/>
                  <a:pt x="1377913" y="272090"/>
                </a:cubicBezTo>
                <a:cubicBezTo>
                  <a:pt x="1386585" y="248933"/>
                  <a:pt x="1386585" y="248933"/>
                  <a:pt x="1386585" y="248933"/>
                </a:cubicBezTo>
                <a:cubicBezTo>
                  <a:pt x="1389476" y="246039"/>
                  <a:pt x="1389476" y="246039"/>
                  <a:pt x="1389476" y="246039"/>
                </a:cubicBezTo>
                <a:cubicBezTo>
                  <a:pt x="1395257" y="257617"/>
                  <a:pt x="1395257" y="257617"/>
                  <a:pt x="1395257" y="257617"/>
                </a:cubicBezTo>
                <a:cubicBezTo>
                  <a:pt x="1409711" y="248933"/>
                  <a:pt x="1409711" y="248933"/>
                  <a:pt x="1409711" y="248933"/>
                </a:cubicBezTo>
                <a:cubicBezTo>
                  <a:pt x="1418383" y="254722"/>
                  <a:pt x="1418383" y="254722"/>
                  <a:pt x="1418383" y="254722"/>
                </a:cubicBezTo>
                <a:lnTo>
                  <a:pt x="1426863" y="248354"/>
                </a:lnTo>
                <a:lnTo>
                  <a:pt x="1435727" y="251828"/>
                </a:lnTo>
                <a:cubicBezTo>
                  <a:pt x="1447289" y="240250"/>
                  <a:pt x="1447289" y="240250"/>
                  <a:pt x="1447289" y="240250"/>
                </a:cubicBezTo>
                <a:cubicBezTo>
                  <a:pt x="1464634" y="237355"/>
                  <a:pt x="1464634" y="237355"/>
                  <a:pt x="1464634" y="237355"/>
                </a:cubicBezTo>
                <a:cubicBezTo>
                  <a:pt x="1479087" y="225777"/>
                  <a:pt x="1479087" y="225777"/>
                  <a:pt x="1479087" y="225777"/>
                </a:cubicBezTo>
                <a:cubicBezTo>
                  <a:pt x="1479087" y="217093"/>
                  <a:pt x="1479087" y="217093"/>
                  <a:pt x="1479087" y="217093"/>
                </a:cubicBezTo>
                <a:cubicBezTo>
                  <a:pt x="1484868" y="214198"/>
                  <a:pt x="1484868" y="214198"/>
                  <a:pt x="1484868" y="214198"/>
                </a:cubicBezTo>
                <a:cubicBezTo>
                  <a:pt x="1493540" y="219987"/>
                  <a:pt x="1493540" y="219987"/>
                  <a:pt x="1493540" y="219987"/>
                </a:cubicBezTo>
                <a:cubicBezTo>
                  <a:pt x="1502213" y="211304"/>
                  <a:pt x="1502213" y="211304"/>
                  <a:pt x="1502213" y="211304"/>
                </a:cubicBezTo>
                <a:cubicBezTo>
                  <a:pt x="1505103" y="217093"/>
                  <a:pt x="1505103" y="217093"/>
                  <a:pt x="1505103" y="217093"/>
                </a:cubicBezTo>
                <a:cubicBezTo>
                  <a:pt x="1519557" y="208409"/>
                  <a:pt x="1519557" y="208409"/>
                  <a:pt x="1519557" y="208409"/>
                </a:cubicBezTo>
                <a:cubicBezTo>
                  <a:pt x="1526784" y="206962"/>
                  <a:pt x="1530397" y="206238"/>
                  <a:pt x="1532204" y="205876"/>
                </a:cubicBezTo>
                <a:lnTo>
                  <a:pt x="1533277" y="205661"/>
                </a:lnTo>
                <a:lnTo>
                  <a:pt x="1530758" y="207957"/>
                </a:lnTo>
                <a:cubicBezTo>
                  <a:pt x="1526964" y="212027"/>
                  <a:pt x="1536178" y="205515"/>
                  <a:pt x="1534010" y="205515"/>
                </a:cubicBezTo>
                <a:lnTo>
                  <a:pt x="1533277" y="205661"/>
                </a:lnTo>
                <a:lnTo>
                  <a:pt x="1539791" y="199725"/>
                </a:lnTo>
                <a:cubicBezTo>
                  <a:pt x="1542682" y="202620"/>
                  <a:pt x="1542682" y="202620"/>
                  <a:pt x="1542682" y="202620"/>
                </a:cubicBezTo>
                <a:cubicBezTo>
                  <a:pt x="1551354" y="188147"/>
                  <a:pt x="1551354" y="188147"/>
                  <a:pt x="1551354" y="188147"/>
                </a:cubicBezTo>
                <a:cubicBezTo>
                  <a:pt x="1571589" y="188147"/>
                  <a:pt x="1571589" y="188147"/>
                  <a:pt x="1571589" y="188147"/>
                </a:cubicBezTo>
                <a:cubicBezTo>
                  <a:pt x="1574480" y="185253"/>
                  <a:pt x="1574480" y="185253"/>
                  <a:pt x="1574480" y="185253"/>
                </a:cubicBezTo>
                <a:cubicBezTo>
                  <a:pt x="1560026" y="193936"/>
                  <a:pt x="1580261" y="176569"/>
                  <a:pt x="1557136" y="179464"/>
                </a:cubicBezTo>
                <a:cubicBezTo>
                  <a:pt x="1568698" y="176569"/>
                  <a:pt x="1568698" y="176569"/>
                  <a:pt x="1568698" y="176569"/>
                </a:cubicBezTo>
                <a:cubicBezTo>
                  <a:pt x="1571589" y="179464"/>
                  <a:pt x="1571589" y="179464"/>
                  <a:pt x="1571589" y="179464"/>
                </a:cubicBezTo>
                <a:cubicBezTo>
                  <a:pt x="1580261" y="173674"/>
                  <a:pt x="1580261" y="173674"/>
                  <a:pt x="1580261" y="173674"/>
                </a:cubicBezTo>
                <a:cubicBezTo>
                  <a:pt x="1588933" y="179464"/>
                  <a:pt x="1588933" y="179464"/>
                  <a:pt x="1588933" y="179464"/>
                </a:cubicBezTo>
                <a:cubicBezTo>
                  <a:pt x="1600496" y="173674"/>
                  <a:pt x="1600496" y="173674"/>
                  <a:pt x="1600496" y="173674"/>
                </a:cubicBezTo>
                <a:cubicBezTo>
                  <a:pt x="1617840" y="170780"/>
                  <a:pt x="1617840" y="170780"/>
                  <a:pt x="1617840" y="170780"/>
                </a:cubicBezTo>
                <a:cubicBezTo>
                  <a:pt x="1620731" y="173674"/>
                  <a:pt x="1620731" y="173674"/>
                  <a:pt x="1620731" y="173674"/>
                </a:cubicBezTo>
                <a:cubicBezTo>
                  <a:pt x="1629403" y="169332"/>
                  <a:pt x="1633739" y="167162"/>
                  <a:pt x="1635907" y="166076"/>
                </a:cubicBezTo>
                <a:lnTo>
                  <a:pt x="1637034" y="165512"/>
                </a:lnTo>
                <a:lnTo>
                  <a:pt x="1643856" y="164991"/>
                </a:lnTo>
                <a:cubicBezTo>
                  <a:pt x="1646747" y="153412"/>
                  <a:pt x="1646747" y="153412"/>
                  <a:pt x="1646747" y="153412"/>
                </a:cubicBezTo>
                <a:cubicBezTo>
                  <a:pt x="1672763" y="150518"/>
                  <a:pt x="1672763" y="150518"/>
                  <a:pt x="1672763" y="150518"/>
                </a:cubicBezTo>
                <a:cubicBezTo>
                  <a:pt x="1678544" y="144729"/>
                  <a:pt x="1678544" y="144729"/>
                  <a:pt x="1678544" y="144729"/>
                </a:cubicBezTo>
                <a:cubicBezTo>
                  <a:pt x="1690107" y="144729"/>
                  <a:pt x="1690107" y="144729"/>
                  <a:pt x="1690107" y="144729"/>
                </a:cubicBezTo>
                <a:cubicBezTo>
                  <a:pt x="1698779" y="133150"/>
                  <a:pt x="1698779" y="133150"/>
                  <a:pt x="1698779" y="133150"/>
                </a:cubicBezTo>
                <a:cubicBezTo>
                  <a:pt x="1716123" y="127361"/>
                  <a:pt x="1716123" y="127361"/>
                  <a:pt x="1716123" y="127361"/>
                </a:cubicBezTo>
                <a:cubicBezTo>
                  <a:pt x="1724795" y="115783"/>
                  <a:pt x="1724795" y="115783"/>
                  <a:pt x="1724795" y="115783"/>
                </a:cubicBezTo>
                <a:cubicBezTo>
                  <a:pt x="1745030" y="104205"/>
                  <a:pt x="1745030" y="104205"/>
                  <a:pt x="1745030" y="104205"/>
                </a:cubicBezTo>
                <a:cubicBezTo>
                  <a:pt x="1750812" y="109994"/>
                  <a:pt x="1750812" y="109994"/>
                  <a:pt x="1750812" y="109994"/>
                </a:cubicBezTo>
                <a:cubicBezTo>
                  <a:pt x="1759484" y="109994"/>
                  <a:pt x="1759484" y="109994"/>
                  <a:pt x="1759484" y="109994"/>
                </a:cubicBezTo>
                <a:cubicBezTo>
                  <a:pt x="1768156" y="101310"/>
                  <a:pt x="1768156" y="101310"/>
                  <a:pt x="1768156" y="101310"/>
                </a:cubicBezTo>
                <a:cubicBezTo>
                  <a:pt x="1791281" y="98416"/>
                  <a:pt x="1791281" y="98416"/>
                  <a:pt x="1791281" y="98416"/>
                </a:cubicBezTo>
                <a:cubicBezTo>
                  <a:pt x="1785500" y="92626"/>
                  <a:pt x="1788390" y="95521"/>
                  <a:pt x="1805735" y="89732"/>
                </a:cubicBezTo>
                <a:cubicBezTo>
                  <a:pt x="1794172" y="81048"/>
                  <a:pt x="1794172" y="81048"/>
                  <a:pt x="1794172" y="81048"/>
                </a:cubicBezTo>
                <a:cubicBezTo>
                  <a:pt x="1782609" y="81048"/>
                  <a:pt x="1782609" y="81048"/>
                  <a:pt x="1782609" y="81048"/>
                </a:cubicBezTo>
                <a:cubicBezTo>
                  <a:pt x="1794172" y="78153"/>
                  <a:pt x="1794172" y="78153"/>
                  <a:pt x="1794172" y="78153"/>
                </a:cubicBezTo>
                <a:cubicBezTo>
                  <a:pt x="1808625" y="83943"/>
                  <a:pt x="1808625" y="83943"/>
                  <a:pt x="1808625" y="83943"/>
                </a:cubicBezTo>
                <a:cubicBezTo>
                  <a:pt x="1811516" y="86837"/>
                  <a:pt x="1788390" y="75259"/>
                  <a:pt x="1811516" y="92626"/>
                </a:cubicBezTo>
                <a:cubicBezTo>
                  <a:pt x="1825969" y="86837"/>
                  <a:pt x="1825969" y="86837"/>
                  <a:pt x="1825969" y="86837"/>
                </a:cubicBezTo>
                <a:cubicBezTo>
                  <a:pt x="1825969" y="78153"/>
                  <a:pt x="1825969" y="78153"/>
                  <a:pt x="1825969" y="78153"/>
                </a:cubicBezTo>
                <a:cubicBezTo>
                  <a:pt x="1840423" y="78153"/>
                  <a:pt x="1840423" y="78153"/>
                  <a:pt x="1840423" y="78153"/>
                </a:cubicBezTo>
                <a:cubicBezTo>
                  <a:pt x="1843314" y="66575"/>
                  <a:pt x="1843314" y="66575"/>
                  <a:pt x="1843314" y="66575"/>
                </a:cubicBezTo>
                <a:cubicBezTo>
                  <a:pt x="1846204" y="72364"/>
                  <a:pt x="1846204" y="72364"/>
                  <a:pt x="1846204" y="72364"/>
                </a:cubicBezTo>
                <a:cubicBezTo>
                  <a:pt x="1846204" y="69470"/>
                  <a:pt x="1860658" y="72364"/>
                  <a:pt x="1863548" y="57891"/>
                </a:cubicBezTo>
                <a:cubicBezTo>
                  <a:pt x="1857767" y="54997"/>
                  <a:pt x="1857767" y="54997"/>
                  <a:pt x="1857767" y="54997"/>
                </a:cubicBezTo>
                <a:cubicBezTo>
                  <a:pt x="1872220" y="49208"/>
                  <a:pt x="1872220" y="49208"/>
                  <a:pt x="1872220" y="49208"/>
                </a:cubicBezTo>
                <a:cubicBezTo>
                  <a:pt x="1886674" y="54997"/>
                  <a:pt x="1886674" y="54997"/>
                  <a:pt x="1886674" y="54997"/>
                </a:cubicBezTo>
                <a:cubicBezTo>
                  <a:pt x="1895346" y="43419"/>
                  <a:pt x="1895346" y="43419"/>
                  <a:pt x="1895346" y="43419"/>
                </a:cubicBezTo>
                <a:cubicBezTo>
                  <a:pt x="1892455" y="40524"/>
                  <a:pt x="1892455" y="40524"/>
                  <a:pt x="1892455" y="40524"/>
                </a:cubicBezTo>
                <a:cubicBezTo>
                  <a:pt x="1872220" y="31840"/>
                  <a:pt x="1872220" y="31840"/>
                  <a:pt x="1872220" y="31840"/>
                </a:cubicBezTo>
                <a:cubicBezTo>
                  <a:pt x="1857767" y="31840"/>
                  <a:pt x="1857767" y="31840"/>
                  <a:pt x="1857767" y="31840"/>
                </a:cubicBezTo>
                <a:cubicBezTo>
                  <a:pt x="1849095" y="28946"/>
                  <a:pt x="1857767" y="46313"/>
                  <a:pt x="1846204" y="31840"/>
                </a:cubicBezTo>
                <a:cubicBezTo>
                  <a:pt x="1857767" y="23157"/>
                  <a:pt x="1857767" y="23157"/>
                  <a:pt x="1857767" y="23157"/>
                </a:cubicBezTo>
                <a:cubicBezTo>
                  <a:pt x="1912690" y="14473"/>
                  <a:pt x="1912690" y="14473"/>
                  <a:pt x="1912690" y="14473"/>
                </a:cubicBezTo>
                <a:cubicBezTo>
                  <a:pt x="1915581" y="8684"/>
                  <a:pt x="1915581" y="8684"/>
                  <a:pt x="1915581" y="8684"/>
                </a:cubicBezTo>
                <a:cubicBezTo>
                  <a:pt x="1912690" y="5789"/>
                  <a:pt x="1912690" y="5789"/>
                  <a:pt x="1912690" y="5789"/>
                </a:cubicBezTo>
                <a:cubicBezTo>
                  <a:pt x="1924253" y="11578"/>
                  <a:pt x="1924253" y="11578"/>
                  <a:pt x="1924253" y="11578"/>
                </a:cubicBezTo>
                <a:cubicBezTo>
                  <a:pt x="1924253" y="14473"/>
                  <a:pt x="1924253" y="14473"/>
                  <a:pt x="1924253" y="14473"/>
                </a:cubicBezTo>
                <a:cubicBezTo>
                  <a:pt x="1927144" y="17367"/>
                  <a:pt x="1927144" y="17367"/>
                  <a:pt x="1927144" y="17367"/>
                </a:cubicBezTo>
                <a:cubicBezTo>
                  <a:pt x="1935816" y="14473"/>
                  <a:pt x="1944488" y="17367"/>
                  <a:pt x="1950269" y="14473"/>
                </a:cubicBezTo>
                <a:cubicBezTo>
                  <a:pt x="1953160" y="23157"/>
                  <a:pt x="1953160" y="23157"/>
                  <a:pt x="1953160" y="23157"/>
                </a:cubicBezTo>
                <a:cubicBezTo>
                  <a:pt x="1950269" y="28946"/>
                  <a:pt x="1950269" y="28946"/>
                  <a:pt x="1950269" y="28946"/>
                </a:cubicBezTo>
                <a:cubicBezTo>
                  <a:pt x="1956050" y="37630"/>
                  <a:pt x="1956050" y="37630"/>
                  <a:pt x="1956050" y="37630"/>
                </a:cubicBezTo>
                <a:cubicBezTo>
                  <a:pt x="1958941" y="34735"/>
                  <a:pt x="1958941" y="34735"/>
                  <a:pt x="1958941" y="34735"/>
                </a:cubicBezTo>
                <a:cubicBezTo>
                  <a:pt x="1956050" y="40524"/>
                  <a:pt x="1956050" y="40524"/>
                  <a:pt x="1956050" y="40524"/>
                </a:cubicBezTo>
                <a:cubicBezTo>
                  <a:pt x="1935816" y="43419"/>
                  <a:pt x="1935816" y="43419"/>
                  <a:pt x="1935816" y="43419"/>
                </a:cubicBezTo>
                <a:cubicBezTo>
                  <a:pt x="1927144" y="54997"/>
                  <a:pt x="1927144" y="54997"/>
                  <a:pt x="1927144" y="54997"/>
                </a:cubicBezTo>
                <a:cubicBezTo>
                  <a:pt x="1944488" y="57891"/>
                  <a:pt x="1944488" y="57891"/>
                  <a:pt x="1944488" y="57891"/>
                </a:cubicBezTo>
                <a:cubicBezTo>
                  <a:pt x="1953160" y="49208"/>
                  <a:pt x="1953160" y="49208"/>
                  <a:pt x="1953160" y="49208"/>
                </a:cubicBezTo>
                <a:cubicBezTo>
                  <a:pt x="2025427" y="54997"/>
                  <a:pt x="2025427" y="54997"/>
                  <a:pt x="2025427" y="54997"/>
                </a:cubicBezTo>
                <a:cubicBezTo>
                  <a:pt x="2031208" y="46313"/>
                  <a:pt x="2036990" y="49208"/>
                  <a:pt x="2042771" y="52102"/>
                </a:cubicBezTo>
                <a:cubicBezTo>
                  <a:pt x="2042771" y="57891"/>
                  <a:pt x="2042771" y="57891"/>
                  <a:pt x="2042771" y="57891"/>
                </a:cubicBezTo>
                <a:cubicBezTo>
                  <a:pt x="2036990" y="54997"/>
                  <a:pt x="2036990" y="54997"/>
                  <a:pt x="2036990" y="54997"/>
                </a:cubicBezTo>
                <a:lnTo>
                  <a:pt x="2034099" y="57891"/>
                </a:lnTo>
                <a:lnTo>
                  <a:pt x="2034099" y="54228"/>
                </a:lnTo>
                <a:cubicBezTo>
                  <a:pt x="2032473" y="48122"/>
                  <a:pt x="2027595" y="57891"/>
                  <a:pt x="2034099" y="57891"/>
                </a:cubicBezTo>
                <a:lnTo>
                  <a:pt x="2034099" y="57891"/>
                </a:lnTo>
                <a:lnTo>
                  <a:pt x="2034099" y="66575"/>
                </a:lnTo>
                <a:cubicBezTo>
                  <a:pt x="2025427" y="66575"/>
                  <a:pt x="2025427" y="66575"/>
                  <a:pt x="2025427" y="66575"/>
                </a:cubicBezTo>
                <a:cubicBezTo>
                  <a:pt x="2025427" y="78153"/>
                  <a:pt x="2005192" y="81048"/>
                  <a:pt x="1990739" y="78153"/>
                </a:cubicBezTo>
                <a:cubicBezTo>
                  <a:pt x="1984957" y="78153"/>
                  <a:pt x="2028318" y="81048"/>
                  <a:pt x="1976285" y="81048"/>
                </a:cubicBezTo>
                <a:cubicBezTo>
                  <a:pt x="1973394" y="81048"/>
                  <a:pt x="1987848" y="72364"/>
                  <a:pt x="1970504" y="83943"/>
                </a:cubicBezTo>
                <a:cubicBezTo>
                  <a:pt x="1970504" y="86837"/>
                  <a:pt x="1970504" y="86837"/>
                  <a:pt x="1970504" y="86837"/>
                </a:cubicBezTo>
                <a:cubicBezTo>
                  <a:pt x="1976285" y="81048"/>
                  <a:pt x="1970504" y="78153"/>
                  <a:pt x="1982066" y="92626"/>
                </a:cubicBezTo>
                <a:cubicBezTo>
                  <a:pt x="1984957" y="95521"/>
                  <a:pt x="1984957" y="95521"/>
                  <a:pt x="1984957" y="95521"/>
                </a:cubicBezTo>
                <a:cubicBezTo>
                  <a:pt x="1990739" y="92626"/>
                  <a:pt x="1990739" y="92626"/>
                  <a:pt x="1990739" y="92626"/>
                </a:cubicBezTo>
                <a:cubicBezTo>
                  <a:pt x="1996520" y="83943"/>
                  <a:pt x="2002301" y="107099"/>
                  <a:pt x="2002301" y="83943"/>
                </a:cubicBezTo>
                <a:cubicBezTo>
                  <a:pt x="2025427" y="83943"/>
                  <a:pt x="2025427" y="83943"/>
                  <a:pt x="2025427" y="83943"/>
                </a:cubicBezTo>
                <a:cubicBezTo>
                  <a:pt x="2039880" y="78153"/>
                  <a:pt x="2039880" y="78153"/>
                  <a:pt x="2039880" y="78153"/>
                </a:cubicBezTo>
                <a:cubicBezTo>
                  <a:pt x="2034099" y="92626"/>
                  <a:pt x="2034099" y="92626"/>
                  <a:pt x="2034099" y="92626"/>
                </a:cubicBezTo>
                <a:cubicBezTo>
                  <a:pt x="2016755" y="92626"/>
                  <a:pt x="2016755" y="92626"/>
                  <a:pt x="2016755" y="92626"/>
                </a:cubicBezTo>
                <a:cubicBezTo>
                  <a:pt x="2013864" y="95521"/>
                  <a:pt x="2013864" y="95521"/>
                  <a:pt x="2013864" y="95521"/>
                </a:cubicBezTo>
                <a:cubicBezTo>
                  <a:pt x="2010973" y="92626"/>
                  <a:pt x="2010973" y="92626"/>
                  <a:pt x="2010973" y="92626"/>
                </a:cubicBezTo>
                <a:cubicBezTo>
                  <a:pt x="2002301" y="107099"/>
                  <a:pt x="2002301" y="107099"/>
                  <a:pt x="2002301" y="107099"/>
                </a:cubicBezTo>
                <a:cubicBezTo>
                  <a:pt x="1967613" y="124467"/>
                  <a:pt x="1967613" y="124467"/>
                  <a:pt x="1967613" y="124467"/>
                </a:cubicBezTo>
                <a:cubicBezTo>
                  <a:pt x="1967613" y="127361"/>
                  <a:pt x="1967613" y="127361"/>
                  <a:pt x="1967613" y="127361"/>
                </a:cubicBezTo>
                <a:cubicBezTo>
                  <a:pt x="1976285" y="118678"/>
                  <a:pt x="1984957" y="136045"/>
                  <a:pt x="1990739" y="121572"/>
                </a:cubicBezTo>
                <a:cubicBezTo>
                  <a:pt x="2008083" y="115783"/>
                  <a:pt x="1999411" y="118678"/>
                  <a:pt x="2016755" y="124467"/>
                </a:cubicBezTo>
                <a:cubicBezTo>
                  <a:pt x="2019646" y="115783"/>
                  <a:pt x="2019646" y="115783"/>
                  <a:pt x="2019646" y="115783"/>
                </a:cubicBezTo>
                <a:cubicBezTo>
                  <a:pt x="2025427" y="118678"/>
                  <a:pt x="2034099" y="121572"/>
                  <a:pt x="2036990" y="109994"/>
                </a:cubicBezTo>
                <a:cubicBezTo>
                  <a:pt x="2042771" y="109994"/>
                  <a:pt x="2048552" y="109994"/>
                  <a:pt x="2051443" y="107099"/>
                </a:cubicBezTo>
                <a:cubicBezTo>
                  <a:pt x="2054334" y="118678"/>
                  <a:pt x="2054334" y="118678"/>
                  <a:pt x="2054334" y="118678"/>
                </a:cubicBezTo>
                <a:cubicBezTo>
                  <a:pt x="2071678" y="112888"/>
                  <a:pt x="2071678" y="112888"/>
                  <a:pt x="2071678" y="112888"/>
                </a:cubicBezTo>
                <a:cubicBezTo>
                  <a:pt x="2083241" y="118678"/>
                  <a:pt x="2083241" y="118678"/>
                  <a:pt x="2083241" y="118678"/>
                </a:cubicBezTo>
                <a:cubicBezTo>
                  <a:pt x="2089022" y="118678"/>
                  <a:pt x="2089022" y="118678"/>
                  <a:pt x="2089022" y="118678"/>
                </a:cubicBezTo>
                <a:cubicBezTo>
                  <a:pt x="2097694" y="104205"/>
                  <a:pt x="2097694" y="104205"/>
                  <a:pt x="2097694" y="104205"/>
                </a:cubicBezTo>
                <a:cubicBezTo>
                  <a:pt x="2100585" y="109994"/>
                  <a:pt x="2103476" y="101310"/>
                  <a:pt x="2106366" y="107099"/>
                </a:cubicBezTo>
                <a:cubicBezTo>
                  <a:pt x="2103476" y="98416"/>
                  <a:pt x="2103476" y="98416"/>
                  <a:pt x="2103476" y="98416"/>
                </a:cubicBezTo>
                <a:cubicBezTo>
                  <a:pt x="2106366" y="101310"/>
                  <a:pt x="2106366" y="101310"/>
                  <a:pt x="2106366" y="101310"/>
                </a:cubicBezTo>
                <a:cubicBezTo>
                  <a:pt x="2109257" y="99863"/>
                  <a:pt x="2110341" y="100044"/>
                  <a:pt x="2110567" y="100813"/>
                </a:cubicBezTo>
                <a:lnTo>
                  <a:pt x="2109785" y="103309"/>
                </a:lnTo>
                <a:lnTo>
                  <a:pt x="2109212" y="104159"/>
                </a:lnTo>
                <a:cubicBezTo>
                  <a:pt x="2108625" y="105200"/>
                  <a:pt x="2109076" y="104747"/>
                  <a:pt x="2109618" y="103843"/>
                </a:cubicBezTo>
                <a:lnTo>
                  <a:pt x="2109785" y="103309"/>
                </a:lnTo>
                <a:lnTo>
                  <a:pt x="2115038" y="95521"/>
                </a:lnTo>
                <a:cubicBezTo>
                  <a:pt x="2100585" y="86837"/>
                  <a:pt x="2100585" y="86837"/>
                  <a:pt x="2100585" y="86837"/>
                </a:cubicBezTo>
                <a:cubicBezTo>
                  <a:pt x="2089022" y="89732"/>
                  <a:pt x="2089022" y="89732"/>
                  <a:pt x="2089022" y="89732"/>
                </a:cubicBezTo>
                <a:cubicBezTo>
                  <a:pt x="2089022" y="83943"/>
                  <a:pt x="2089022" y="83943"/>
                  <a:pt x="2089022" y="83943"/>
                </a:cubicBezTo>
                <a:cubicBezTo>
                  <a:pt x="2089022" y="78153"/>
                  <a:pt x="2089022" y="78153"/>
                  <a:pt x="2089022" y="78153"/>
                </a:cubicBezTo>
                <a:cubicBezTo>
                  <a:pt x="2083241" y="75259"/>
                  <a:pt x="2083241" y="75259"/>
                  <a:pt x="2083241" y="75259"/>
                </a:cubicBezTo>
                <a:cubicBezTo>
                  <a:pt x="2080350" y="72364"/>
                  <a:pt x="2071678" y="83943"/>
                  <a:pt x="2071678" y="69470"/>
                </a:cubicBezTo>
                <a:cubicBezTo>
                  <a:pt x="2071678" y="69470"/>
                  <a:pt x="2065896" y="75259"/>
                  <a:pt x="2074569" y="66575"/>
                </a:cubicBezTo>
                <a:cubicBezTo>
                  <a:pt x="2089022" y="75259"/>
                  <a:pt x="2089022" y="75259"/>
                  <a:pt x="2089022" y="75259"/>
                </a:cubicBezTo>
                <a:cubicBezTo>
                  <a:pt x="2094804" y="75259"/>
                  <a:pt x="2094804" y="75259"/>
                  <a:pt x="2094804" y="75259"/>
                </a:cubicBezTo>
                <a:cubicBezTo>
                  <a:pt x="2094804" y="69470"/>
                  <a:pt x="2094804" y="69470"/>
                  <a:pt x="2094804" y="69470"/>
                </a:cubicBezTo>
                <a:cubicBezTo>
                  <a:pt x="2089022" y="63681"/>
                  <a:pt x="2089022" y="63681"/>
                  <a:pt x="2089022" y="63681"/>
                </a:cubicBezTo>
                <a:cubicBezTo>
                  <a:pt x="2071678" y="63681"/>
                  <a:pt x="2071678" y="63681"/>
                  <a:pt x="2071678" y="63681"/>
                </a:cubicBezTo>
                <a:cubicBezTo>
                  <a:pt x="2063006" y="72364"/>
                  <a:pt x="2063006" y="72364"/>
                  <a:pt x="2063006" y="72364"/>
                </a:cubicBezTo>
                <a:cubicBezTo>
                  <a:pt x="2054334" y="72364"/>
                  <a:pt x="2054334" y="72364"/>
                  <a:pt x="2054334" y="72364"/>
                </a:cubicBezTo>
                <a:cubicBezTo>
                  <a:pt x="2045662" y="75259"/>
                  <a:pt x="2045662" y="75259"/>
                  <a:pt x="2045662" y="75259"/>
                </a:cubicBezTo>
                <a:cubicBezTo>
                  <a:pt x="2036990" y="69470"/>
                  <a:pt x="2036990" y="69470"/>
                  <a:pt x="2036990" y="69470"/>
                </a:cubicBezTo>
                <a:cubicBezTo>
                  <a:pt x="2045662" y="66575"/>
                  <a:pt x="2045662" y="66575"/>
                  <a:pt x="2045662" y="66575"/>
                </a:cubicBezTo>
                <a:cubicBezTo>
                  <a:pt x="2042771" y="63681"/>
                  <a:pt x="2048552" y="81048"/>
                  <a:pt x="2063006" y="60786"/>
                </a:cubicBezTo>
                <a:cubicBezTo>
                  <a:pt x="2063006" y="57891"/>
                  <a:pt x="2063006" y="57891"/>
                  <a:pt x="2063006" y="57891"/>
                </a:cubicBezTo>
                <a:cubicBezTo>
                  <a:pt x="2051443" y="57891"/>
                  <a:pt x="2051443" y="57891"/>
                  <a:pt x="2051443" y="57891"/>
                </a:cubicBezTo>
                <a:cubicBezTo>
                  <a:pt x="2048552" y="54997"/>
                  <a:pt x="2048552" y="54997"/>
                  <a:pt x="2048552" y="54997"/>
                </a:cubicBezTo>
                <a:cubicBezTo>
                  <a:pt x="2051443" y="52102"/>
                  <a:pt x="2051443" y="52102"/>
                  <a:pt x="2051443" y="52102"/>
                </a:cubicBezTo>
                <a:cubicBezTo>
                  <a:pt x="2077459" y="54997"/>
                  <a:pt x="2077459" y="54997"/>
                  <a:pt x="2077459" y="54997"/>
                </a:cubicBezTo>
                <a:cubicBezTo>
                  <a:pt x="2086131" y="60786"/>
                  <a:pt x="2080350" y="46313"/>
                  <a:pt x="2091913" y="46313"/>
                </a:cubicBezTo>
                <a:cubicBezTo>
                  <a:pt x="2091913" y="57891"/>
                  <a:pt x="2091913" y="57891"/>
                  <a:pt x="2091913" y="57891"/>
                </a:cubicBezTo>
                <a:cubicBezTo>
                  <a:pt x="2112148" y="49208"/>
                  <a:pt x="2112148" y="49208"/>
                  <a:pt x="2112148" y="49208"/>
                </a:cubicBezTo>
                <a:cubicBezTo>
                  <a:pt x="2132382" y="52102"/>
                  <a:pt x="2132382" y="52102"/>
                  <a:pt x="2132382" y="52102"/>
                </a:cubicBezTo>
                <a:cubicBezTo>
                  <a:pt x="2135273" y="57891"/>
                  <a:pt x="2135273" y="57891"/>
                  <a:pt x="2135273" y="57891"/>
                </a:cubicBezTo>
                <a:cubicBezTo>
                  <a:pt x="2146836" y="52102"/>
                  <a:pt x="2146836" y="52102"/>
                  <a:pt x="2146836" y="52102"/>
                </a:cubicBezTo>
                <a:cubicBezTo>
                  <a:pt x="2155508" y="46313"/>
                  <a:pt x="2155508" y="46313"/>
                  <a:pt x="2155508" y="46313"/>
                </a:cubicBezTo>
                <a:cubicBezTo>
                  <a:pt x="2146836" y="57891"/>
                  <a:pt x="2146836" y="57891"/>
                  <a:pt x="2146836" y="57891"/>
                </a:cubicBezTo>
                <a:cubicBezTo>
                  <a:pt x="2143945" y="66575"/>
                  <a:pt x="2143945" y="66575"/>
                  <a:pt x="2143945" y="66575"/>
                </a:cubicBezTo>
                <a:cubicBezTo>
                  <a:pt x="2146836" y="69470"/>
                  <a:pt x="2146836" y="69470"/>
                  <a:pt x="2146836" y="69470"/>
                </a:cubicBezTo>
                <a:cubicBezTo>
                  <a:pt x="2129492" y="75259"/>
                  <a:pt x="2129492" y="75259"/>
                  <a:pt x="2129492" y="75259"/>
                </a:cubicBezTo>
                <a:lnTo>
                  <a:pt x="2133378" y="77204"/>
                </a:lnTo>
                <a:lnTo>
                  <a:pt x="2115038" y="81048"/>
                </a:lnTo>
                <a:cubicBezTo>
                  <a:pt x="2117929" y="95521"/>
                  <a:pt x="2117929" y="95521"/>
                  <a:pt x="2117929" y="95521"/>
                </a:cubicBezTo>
                <a:cubicBezTo>
                  <a:pt x="2123710" y="98416"/>
                  <a:pt x="2123710" y="98416"/>
                  <a:pt x="2123710" y="98416"/>
                </a:cubicBezTo>
                <a:cubicBezTo>
                  <a:pt x="2123710" y="95521"/>
                  <a:pt x="2126601" y="101310"/>
                  <a:pt x="2126601" y="95521"/>
                </a:cubicBezTo>
                <a:cubicBezTo>
                  <a:pt x="2126601" y="101310"/>
                  <a:pt x="2126601" y="101310"/>
                  <a:pt x="2126601" y="101310"/>
                </a:cubicBezTo>
                <a:cubicBezTo>
                  <a:pt x="2112148" y="95521"/>
                  <a:pt x="2120820" y="109994"/>
                  <a:pt x="2112148" y="109994"/>
                </a:cubicBezTo>
                <a:cubicBezTo>
                  <a:pt x="2109257" y="109994"/>
                  <a:pt x="2109257" y="109994"/>
                  <a:pt x="2109257" y="109994"/>
                </a:cubicBezTo>
                <a:cubicBezTo>
                  <a:pt x="2103476" y="112888"/>
                  <a:pt x="2103476" y="112888"/>
                  <a:pt x="2103476" y="112888"/>
                </a:cubicBezTo>
                <a:cubicBezTo>
                  <a:pt x="2106366" y="115783"/>
                  <a:pt x="2106366" y="115783"/>
                  <a:pt x="2106366" y="115783"/>
                </a:cubicBezTo>
                <a:cubicBezTo>
                  <a:pt x="2094804" y="124467"/>
                  <a:pt x="2094804" y="124467"/>
                  <a:pt x="2094804" y="124467"/>
                </a:cubicBezTo>
                <a:cubicBezTo>
                  <a:pt x="2094804" y="127361"/>
                  <a:pt x="2094804" y="127361"/>
                  <a:pt x="2094804" y="127361"/>
                </a:cubicBezTo>
                <a:cubicBezTo>
                  <a:pt x="2083241" y="124467"/>
                  <a:pt x="2083241" y="124467"/>
                  <a:pt x="2083241" y="124467"/>
                </a:cubicBezTo>
                <a:cubicBezTo>
                  <a:pt x="2077459" y="136045"/>
                  <a:pt x="2077459" y="136045"/>
                  <a:pt x="2077459" y="136045"/>
                </a:cubicBezTo>
                <a:cubicBezTo>
                  <a:pt x="2065896" y="136045"/>
                  <a:pt x="2065896" y="136045"/>
                  <a:pt x="2065896" y="136045"/>
                </a:cubicBezTo>
                <a:cubicBezTo>
                  <a:pt x="2086131" y="138939"/>
                  <a:pt x="2086131" y="138939"/>
                  <a:pt x="2086131" y="138939"/>
                </a:cubicBezTo>
                <a:cubicBezTo>
                  <a:pt x="2086131" y="143281"/>
                  <a:pt x="2086131" y="145452"/>
                  <a:pt x="2086131" y="146538"/>
                </a:cubicBezTo>
                <a:lnTo>
                  <a:pt x="2086131" y="146900"/>
                </a:lnTo>
                <a:lnTo>
                  <a:pt x="2083963" y="146900"/>
                </a:lnTo>
                <a:lnTo>
                  <a:pt x="2078543" y="145090"/>
                </a:lnTo>
                <a:cubicBezTo>
                  <a:pt x="2077459" y="144729"/>
                  <a:pt x="2077459" y="144729"/>
                  <a:pt x="2077459" y="144729"/>
                </a:cubicBezTo>
                <a:cubicBezTo>
                  <a:pt x="2075291" y="146176"/>
                  <a:pt x="2076736" y="146719"/>
                  <a:pt x="2079221" y="146900"/>
                </a:cubicBezTo>
                <a:lnTo>
                  <a:pt x="2083963" y="146900"/>
                </a:lnTo>
                <a:lnTo>
                  <a:pt x="2086131" y="147623"/>
                </a:lnTo>
                <a:lnTo>
                  <a:pt x="2086131" y="146900"/>
                </a:lnTo>
                <a:lnTo>
                  <a:pt x="2087215" y="146900"/>
                </a:lnTo>
                <a:cubicBezTo>
                  <a:pt x="2091190" y="146900"/>
                  <a:pt x="2089022" y="147623"/>
                  <a:pt x="2060115" y="153412"/>
                </a:cubicBezTo>
                <a:cubicBezTo>
                  <a:pt x="2071678" y="156307"/>
                  <a:pt x="2071678" y="156307"/>
                  <a:pt x="2071678" y="156307"/>
                </a:cubicBezTo>
                <a:cubicBezTo>
                  <a:pt x="2060115" y="159201"/>
                  <a:pt x="2060115" y="159201"/>
                  <a:pt x="2060115" y="159201"/>
                </a:cubicBezTo>
                <a:cubicBezTo>
                  <a:pt x="2059392" y="161372"/>
                  <a:pt x="2060296" y="161915"/>
                  <a:pt x="2061605" y="161780"/>
                </a:cubicBezTo>
                <a:lnTo>
                  <a:pt x="2063392" y="161101"/>
                </a:lnTo>
                <a:lnTo>
                  <a:pt x="2053758" y="166571"/>
                </a:lnTo>
                <a:lnTo>
                  <a:pt x="2049018" y="165646"/>
                </a:lnTo>
                <a:lnTo>
                  <a:pt x="2049320" y="165398"/>
                </a:lnTo>
                <a:cubicBezTo>
                  <a:pt x="2052166" y="162820"/>
                  <a:pt x="2045662" y="167162"/>
                  <a:pt x="2045662" y="164991"/>
                </a:cubicBezTo>
                <a:lnTo>
                  <a:pt x="2049018" y="165646"/>
                </a:lnTo>
                <a:lnTo>
                  <a:pt x="2042771" y="170780"/>
                </a:lnTo>
                <a:cubicBezTo>
                  <a:pt x="2065896" y="170780"/>
                  <a:pt x="2065896" y="170780"/>
                  <a:pt x="2065896" y="170780"/>
                </a:cubicBezTo>
                <a:cubicBezTo>
                  <a:pt x="2051443" y="182358"/>
                  <a:pt x="2051443" y="182358"/>
                  <a:pt x="2051443" y="182358"/>
                </a:cubicBezTo>
                <a:cubicBezTo>
                  <a:pt x="2051443" y="188147"/>
                  <a:pt x="2051443" y="188147"/>
                  <a:pt x="2051443" y="188147"/>
                </a:cubicBezTo>
                <a:cubicBezTo>
                  <a:pt x="2086131" y="185253"/>
                  <a:pt x="2086131" y="185253"/>
                  <a:pt x="2086131" y="185253"/>
                </a:cubicBezTo>
                <a:cubicBezTo>
                  <a:pt x="2100585" y="191042"/>
                  <a:pt x="2100585" y="191042"/>
                  <a:pt x="2100585" y="191042"/>
                </a:cubicBezTo>
                <a:cubicBezTo>
                  <a:pt x="2089022" y="193936"/>
                  <a:pt x="2089022" y="193936"/>
                  <a:pt x="2089022" y="193936"/>
                </a:cubicBezTo>
                <a:lnTo>
                  <a:pt x="2090468" y="196831"/>
                </a:lnTo>
                <a:lnTo>
                  <a:pt x="2074569" y="196831"/>
                </a:lnTo>
                <a:cubicBezTo>
                  <a:pt x="2071678" y="196831"/>
                  <a:pt x="2071678" y="196831"/>
                  <a:pt x="2071678" y="196831"/>
                </a:cubicBezTo>
                <a:cubicBezTo>
                  <a:pt x="2077459" y="202620"/>
                  <a:pt x="2077459" y="202620"/>
                  <a:pt x="2077459" y="202620"/>
                </a:cubicBezTo>
                <a:cubicBezTo>
                  <a:pt x="2074569" y="205515"/>
                  <a:pt x="2074569" y="205515"/>
                  <a:pt x="2074569" y="205515"/>
                </a:cubicBezTo>
                <a:cubicBezTo>
                  <a:pt x="2065896" y="193936"/>
                  <a:pt x="2065896" y="193936"/>
                  <a:pt x="2065896" y="193936"/>
                </a:cubicBezTo>
                <a:cubicBezTo>
                  <a:pt x="2042771" y="196831"/>
                  <a:pt x="2042771" y="196831"/>
                  <a:pt x="2042771" y="196831"/>
                </a:cubicBezTo>
                <a:cubicBezTo>
                  <a:pt x="2042771" y="205515"/>
                  <a:pt x="2042771" y="205515"/>
                  <a:pt x="2042771" y="205515"/>
                </a:cubicBezTo>
                <a:cubicBezTo>
                  <a:pt x="2034099" y="205515"/>
                  <a:pt x="2034099" y="205515"/>
                  <a:pt x="2034099" y="205515"/>
                </a:cubicBezTo>
                <a:cubicBezTo>
                  <a:pt x="2034099" y="205515"/>
                  <a:pt x="2028318" y="202620"/>
                  <a:pt x="2034099" y="199725"/>
                </a:cubicBezTo>
                <a:cubicBezTo>
                  <a:pt x="2010973" y="208409"/>
                  <a:pt x="2010973" y="208409"/>
                  <a:pt x="2010973" y="208409"/>
                </a:cubicBezTo>
                <a:cubicBezTo>
                  <a:pt x="2010973" y="211304"/>
                  <a:pt x="2010973" y="211304"/>
                  <a:pt x="2010973" y="211304"/>
                </a:cubicBezTo>
                <a:cubicBezTo>
                  <a:pt x="2023982" y="209856"/>
                  <a:pt x="2019646" y="213475"/>
                  <a:pt x="2017116" y="216369"/>
                </a:cubicBezTo>
                <a:lnTo>
                  <a:pt x="2017074" y="219224"/>
                </a:lnTo>
                <a:lnTo>
                  <a:pt x="2013864" y="219626"/>
                </a:lnTo>
                <a:cubicBezTo>
                  <a:pt x="2010973" y="219987"/>
                  <a:pt x="2010973" y="219987"/>
                  <a:pt x="2010973" y="219987"/>
                </a:cubicBezTo>
                <a:lnTo>
                  <a:pt x="2015310" y="226500"/>
                </a:lnTo>
                <a:lnTo>
                  <a:pt x="2014587" y="226229"/>
                </a:lnTo>
                <a:cubicBezTo>
                  <a:pt x="2012058" y="225415"/>
                  <a:pt x="2006638" y="223606"/>
                  <a:pt x="1996520" y="219987"/>
                </a:cubicBezTo>
                <a:lnTo>
                  <a:pt x="1996520" y="227033"/>
                </a:lnTo>
                <a:lnTo>
                  <a:pt x="1988570" y="225008"/>
                </a:lnTo>
                <a:cubicBezTo>
                  <a:pt x="1985138" y="223787"/>
                  <a:pt x="1982789" y="222158"/>
                  <a:pt x="1984957" y="219987"/>
                </a:cubicBezTo>
                <a:cubicBezTo>
                  <a:pt x="1984957" y="219987"/>
                  <a:pt x="1984957" y="219987"/>
                  <a:pt x="1985680" y="221435"/>
                </a:cubicBezTo>
                <a:lnTo>
                  <a:pt x="1989249" y="228583"/>
                </a:lnTo>
                <a:lnTo>
                  <a:pt x="1981005" y="228654"/>
                </a:lnTo>
                <a:cubicBezTo>
                  <a:pt x="1974704" y="228671"/>
                  <a:pt x="1966529" y="228671"/>
                  <a:pt x="1956050" y="228671"/>
                </a:cubicBezTo>
                <a:cubicBezTo>
                  <a:pt x="1950269" y="231566"/>
                  <a:pt x="1958941" y="237355"/>
                  <a:pt x="1958941" y="240250"/>
                </a:cubicBezTo>
                <a:cubicBezTo>
                  <a:pt x="1961832" y="237355"/>
                  <a:pt x="1964722" y="243144"/>
                  <a:pt x="1950269" y="243144"/>
                </a:cubicBezTo>
                <a:cubicBezTo>
                  <a:pt x="1950269" y="246039"/>
                  <a:pt x="1950269" y="246039"/>
                  <a:pt x="1950269" y="246039"/>
                </a:cubicBezTo>
                <a:cubicBezTo>
                  <a:pt x="1956050" y="254722"/>
                  <a:pt x="1964722" y="251828"/>
                  <a:pt x="1982066" y="234460"/>
                </a:cubicBezTo>
                <a:cubicBezTo>
                  <a:pt x="1984957" y="234460"/>
                  <a:pt x="1984957" y="234460"/>
                  <a:pt x="1984957" y="234460"/>
                </a:cubicBezTo>
                <a:cubicBezTo>
                  <a:pt x="1982066" y="240250"/>
                  <a:pt x="1982066" y="240250"/>
                  <a:pt x="1982066" y="240250"/>
                </a:cubicBezTo>
                <a:cubicBezTo>
                  <a:pt x="1990739" y="246039"/>
                  <a:pt x="1990739" y="246039"/>
                  <a:pt x="1990739" y="246039"/>
                </a:cubicBezTo>
                <a:cubicBezTo>
                  <a:pt x="1999411" y="243144"/>
                  <a:pt x="1999411" y="243144"/>
                  <a:pt x="1999411" y="243144"/>
                </a:cubicBezTo>
                <a:cubicBezTo>
                  <a:pt x="2005192" y="237355"/>
                  <a:pt x="2005192" y="237355"/>
                  <a:pt x="2005192" y="237355"/>
                </a:cubicBezTo>
                <a:cubicBezTo>
                  <a:pt x="2010973" y="243144"/>
                  <a:pt x="2010973" y="243144"/>
                  <a:pt x="2010973" y="243144"/>
                </a:cubicBezTo>
                <a:cubicBezTo>
                  <a:pt x="2018200" y="241697"/>
                  <a:pt x="2021814" y="240973"/>
                  <a:pt x="2023620" y="240611"/>
                </a:cubicBezTo>
                <a:lnTo>
                  <a:pt x="2024172" y="240501"/>
                </a:lnTo>
                <a:lnTo>
                  <a:pt x="2023838" y="242106"/>
                </a:lnTo>
                <a:lnTo>
                  <a:pt x="2023259" y="242782"/>
                </a:lnTo>
                <a:cubicBezTo>
                  <a:pt x="2023259" y="243325"/>
                  <a:pt x="2023440" y="243416"/>
                  <a:pt x="2023801" y="242285"/>
                </a:cubicBezTo>
                <a:lnTo>
                  <a:pt x="2023838" y="242106"/>
                </a:lnTo>
                <a:lnTo>
                  <a:pt x="2025427" y="240250"/>
                </a:lnTo>
                <a:lnTo>
                  <a:pt x="2024172" y="240501"/>
                </a:lnTo>
                <a:lnTo>
                  <a:pt x="2025427" y="234460"/>
                </a:lnTo>
                <a:cubicBezTo>
                  <a:pt x="2042771" y="234460"/>
                  <a:pt x="2042771" y="234460"/>
                  <a:pt x="2042771" y="234460"/>
                </a:cubicBezTo>
                <a:cubicBezTo>
                  <a:pt x="2058670" y="227224"/>
                  <a:pt x="2066620" y="223606"/>
                  <a:pt x="2070594" y="221797"/>
                </a:cubicBezTo>
                <a:lnTo>
                  <a:pt x="2071448" y="221408"/>
                </a:lnTo>
                <a:lnTo>
                  <a:pt x="2070504" y="224465"/>
                </a:lnTo>
                <a:cubicBezTo>
                  <a:pt x="2068606" y="230300"/>
                  <a:pt x="2072401" y="217817"/>
                  <a:pt x="2074569" y="219987"/>
                </a:cubicBezTo>
                <a:lnTo>
                  <a:pt x="2071448" y="221408"/>
                </a:lnTo>
                <a:lnTo>
                  <a:pt x="2074569" y="211304"/>
                </a:lnTo>
                <a:cubicBezTo>
                  <a:pt x="2091913" y="217093"/>
                  <a:pt x="2091913" y="217093"/>
                  <a:pt x="2091913" y="217093"/>
                </a:cubicBezTo>
                <a:cubicBezTo>
                  <a:pt x="2103476" y="208409"/>
                  <a:pt x="2103476" y="208409"/>
                  <a:pt x="2103476" y="208409"/>
                </a:cubicBezTo>
                <a:cubicBezTo>
                  <a:pt x="2103476" y="211304"/>
                  <a:pt x="2103476" y="211304"/>
                  <a:pt x="2103476" y="211304"/>
                </a:cubicBezTo>
                <a:cubicBezTo>
                  <a:pt x="2106366" y="208409"/>
                  <a:pt x="2106366" y="208409"/>
                  <a:pt x="2106366" y="208409"/>
                </a:cubicBezTo>
                <a:cubicBezTo>
                  <a:pt x="2103476" y="196831"/>
                  <a:pt x="2103476" y="196831"/>
                  <a:pt x="2103476" y="196831"/>
                </a:cubicBezTo>
                <a:cubicBezTo>
                  <a:pt x="2112148" y="196831"/>
                  <a:pt x="2112148" y="196831"/>
                  <a:pt x="2112148" y="196831"/>
                </a:cubicBezTo>
                <a:cubicBezTo>
                  <a:pt x="2115038" y="196831"/>
                  <a:pt x="2115038" y="196831"/>
                  <a:pt x="2115038" y="196831"/>
                </a:cubicBezTo>
                <a:cubicBezTo>
                  <a:pt x="2112148" y="202620"/>
                  <a:pt x="2112148" y="202620"/>
                  <a:pt x="2112148" y="202620"/>
                </a:cubicBezTo>
                <a:cubicBezTo>
                  <a:pt x="2126601" y="202620"/>
                  <a:pt x="2091913" y="208409"/>
                  <a:pt x="2129492" y="208409"/>
                </a:cubicBezTo>
                <a:cubicBezTo>
                  <a:pt x="2132382" y="211304"/>
                  <a:pt x="2132382" y="211304"/>
                  <a:pt x="2132382" y="211304"/>
                </a:cubicBezTo>
                <a:cubicBezTo>
                  <a:pt x="2143945" y="208409"/>
                  <a:pt x="2143945" y="208409"/>
                  <a:pt x="2143945" y="208409"/>
                </a:cubicBezTo>
                <a:cubicBezTo>
                  <a:pt x="2158398" y="196831"/>
                  <a:pt x="2158398" y="196831"/>
                  <a:pt x="2158398" y="196831"/>
                </a:cubicBezTo>
                <a:cubicBezTo>
                  <a:pt x="2164180" y="196831"/>
                  <a:pt x="2164180" y="196831"/>
                  <a:pt x="2164180" y="196831"/>
                </a:cubicBezTo>
                <a:cubicBezTo>
                  <a:pt x="2169961" y="191042"/>
                  <a:pt x="2169961" y="191042"/>
                  <a:pt x="2169961" y="191042"/>
                </a:cubicBezTo>
                <a:cubicBezTo>
                  <a:pt x="2184415" y="196831"/>
                  <a:pt x="2184415" y="196831"/>
                  <a:pt x="2184415" y="196831"/>
                </a:cubicBezTo>
                <a:cubicBezTo>
                  <a:pt x="2193087" y="196831"/>
                  <a:pt x="2193087" y="196831"/>
                  <a:pt x="2193087" y="196831"/>
                </a:cubicBezTo>
                <a:cubicBezTo>
                  <a:pt x="2204650" y="185253"/>
                  <a:pt x="2204650" y="185253"/>
                  <a:pt x="2204650" y="185253"/>
                </a:cubicBezTo>
                <a:cubicBezTo>
                  <a:pt x="2204650" y="182358"/>
                  <a:pt x="2204650" y="182358"/>
                  <a:pt x="2204650" y="182358"/>
                </a:cubicBezTo>
                <a:cubicBezTo>
                  <a:pt x="2213322" y="179464"/>
                  <a:pt x="2213322" y="179464"/>
                  <a:pt x="2213322" y="179464"/>
                </a:cubicBezTo>
                <a:lnTo>
                  <a:pt x="2214139" y="179967"/>
                </a:lnTo>
                <a:lnTo>
                  <a:pt x="2215761" y="182720"/>
                </a:lnTo>
                <a:cubicBezTo>
                  <a:pt x="2217387" y="185253"/>
                  <a:pt x="2215761" y="181996"/>
                  <a:pt x="2214496" y="180187"/>
                </a:cubicBezTo>
                <a:lnTo>
                  <a:pt x="2214139" y="179967"/>
                </a:lnTo>
                <a:lnTo>
                  <a:pt x="2210431" y="173674"/>
                </a:lnTo>
                <a:cubicBezTo>
                  <a:pt x="2219103" y="170780"/>
                  <a:pt x="2219103" y="170780"/>
                  <a:pt x="2219103" y="170780"/>
                </a:cubicBezTo>
                <a:cubicBezTo>
                  <a:pt x="2233556" y="159201"/>
                  <a:pt x="2233556" y="159201"/>
                  <a:pt x="2233556" y="159201"/>
                </a:cubicBezTo>
                <a:cubicBezTo>
                  <a:pt x="2248010" y="156307"/>
                  <a:pt x="2248010" y="156307"/>
                  <a:pt x="2248010" y="156307"/>
                </a:cubicBezTo>
                <a:cubicBezTo>
                  <a:pt x="2253791" y="144729"/>
                  <a:pt x="2253791" y="144729"/>
                  <a:pt x="2253791" y="144729"/>
                </a:cubicBezTo>
                <a:cubicBezTo>
                  <a:pt x="2259572" y="138939"/>
                  <a:pt x="2256682" y="147623"/>
                  <a:pt x="2262463" y="141834"/>
                </a:cubicBezTo>
                <a:lnTo>
                  <a:pt x="2262463" y="149432"/>
                </a:lnTo>
                <a:lnTo>
                  <a:pt x="2260837" y="149749"/>
                </a:lnTo>
                <a:cubicBezTo>
                  <a:pt x="2259573" y="150699"/>
                  <a:pt x="2257405" y="152689"/>
                  <a:pt x="2253791" y="156307"/>
                </a:cubicBezTo>
                <a:cubicBezTo>
                  <a:pt x="2265354" y="162096"/>
                  <a:pt x="2265354" y="162096"/>
                  <a:pt x="2265354" y="162096"/>
                </a:cubicBezTo>
                <a:cubicBezTo>
                  <a:pt x="2279808" y="156307"/>
                  <a:pt x="2279808" y="156307"/>
                  <a:pt x="2279808" y="156307"/>
                </a:cubicBezTo>
                <a:cubicBezTo>
                  <a:pt x="2276917" y="159201"/>
                  <a:pt x="2276917" y="159201"/>
                  <a:pt x="2276917" y="159201"/>
                </a:cubicBezTo>
                <a:cubicBezTo>
                  <a:pt x="2288480" y="173674"/>
                  <a:pt x="2288480" y="173674"/>
                  <a:pt x="2288480" y="173674"/>
                </a:cubicBezTo>
                <a:cubicBezTo>
                  <a:pt x="2291370" y="179464"/>
                  <a:pt x="2302933" y="162096"/>
                  <a:pt x="2300042" y="179464"/>
                </a:cubicBezTo>
                <a:cubicBezTo>
                  <a:pt x="2302933" y="176569"/>
                  <a:pt x="2302933" y="176569"/>
                  <a:pt x="2302933" y="176569"/>
                </a:cubicBezTo>
                <a:cubicBezTo>
                  <a:pt x="2308714" y="182358"/>
                  <a:pt x="2308714" y="182358"/>
                  <a:pt x="2308714" y="182358"/>
                </a:cubicBezTo>
                <a:cubicBezTo>
                  <a:pt x="2317386" y="173674"/>
                  <a:pt x="2317386" y="173674"/>
                  <a:pt x="2317386" y="173674"/>
                </a:cubicBezTo>
                <a:cubicBezTo>
                  <a:pt x="2317386" y="162096"/>
                  <a:pt x="2317386" y="162096"/>
                  <a:pt x="2317386" y="162096"/>
                </a:cubicBezTo>
                <a:cubicBezTo>
                  <a:pt x="2305824" y="162096"/>
                  <a:pt x="2305824" y="162096"/>
                  <a:pt x="2305824" y="162096"/>
                </a:cubicBezTo>
                <a:cubicBezTo>
                  <a:pt x="2311605" y="156307"/>
                  <a:pt x="2311605" y="156307"/>
                  <a:pt x="2311605" y="156307"/>
                </a:cubicBezTo>
                <a:cubicBezTo>
                  <a:pt x="2291370" y="153412"/>
                  <a:pt x="2291370" y="153412"/>
                  <a:pt x="2291370" y="153412"/>
                </a:cubicBezTo>
                <a:cubicBezTo>
                  <a:pt x="2288480" y="150518"/>
                  <a:pt x="2288480" y="150518"/>
                  <a:pt x="2288480" y="150518"/>
                </a:cubicBezTo>
                <a:cubicBezTo>
                  <a:pt x="2288480" y="144729"/>
                  <a:pt x="2288480" y="144729"/>
                  <a:pt x="2288480" y="144729"/>
                </a:cubicBezTo>
                <a:cubicBezTo>
                  <a:pt x="2302933" y="138939"/>
                  <a:pt x="2302933" y="138939"/>
                  <a:pt x="2302933" y="138939"/>
                </a:cubicBezTo>
                <a:lnTo>
                  <a:pt x="2304613" y="135575"/>
                </a:lnTo>
                <a:lnTo>
                  <a:pt x="2306907" y="134598"/>
                </a:lnTo>
                <a:lnTo>
                  <a:pt x="2313310" y="130924"/>
                </a:lnTo>
                <a:lnTo>
                  <a:pt x="2311966" y="134960"/>
                </a:lnTo>
                <a:cubicBezTo>
                  <a:pt x="2311605" y="136045"/>
                  <a:pt x="2311605" y="136045"/>
                  <a:pt x="2311605" y="136045"/>
                </a:cubicBezTo>
                <a:cubicBezTo>
                  <a:pt x="2314496" y="136045"/>
                  <a:pt x="2314496" y="136045"/>
                  <a:pt x="2314496" y="136045"/>
                </a:cubicBezTo>
                <a:cubicBezTo>
                  <a:pt x="2318832" y="130256"/>
                  <a:pt x="2321000" y="127361"/>
                  <a:pt x="2322084" y="125914"/>
                </a:cubicBezTo>
                <a:lnTo>
                  <a:pt x="2322116" y="125872"/>
                </a:lnTo>
                <a:lnTo>
                  <a:pt x="2323303" y="125190"/>
                </a:lnTo>
                <a:lnTo>
                  <a:pt x="2325091" y="124467"/>
                </a:lnTo>
                <a:lnTo>
                  <a:pt x="2330756" y="124467"/>
                </a:lnTo>
                <a:cubicBezTo>
                  <a:pt x="2331840" y="124467"/>
                  <a:pt x="2331840" y="124467"/>
                  <a:pt x="2331840" y="124467"/>
                </a:cubicBezTo>
                <a:cubicBezTo>
                  <a:pt x="2332563" y="122658"/>
                  <a:pt x="2331840" y="122115"/>
                  <a:pt x="2330231" y="122386"/>
                </a:cubicBezTo>
                <a:lnTo>
                  <a:pt x="2325091" y="124467"/>
                </a:lnTo>
                <a:lnTo>
                  <a:pt x="2323168" y="124467"/>
                </a:lnTo>
                <a:lnTo>
                  <a:pt x="2322116" y="125872"/>
                </a:lnTo>
                <a:lnTo>
                  <a:pt x="2313310" y="130924"/>
                </a:lnTo>
                <a:lnTo>
                  <a:pt x="2314496" y="127361"/>
                </a:lnTo>
                <a:lnTo>
                  <a:pt x="2313988" y="127361"/>
                </a:lnTo>
                <a:lnTo>
                  <a:pt x="2326267" y="117502"/>
                </a:lnTo>
                <a:cubicBezTo>
                  <a:pt x="2334143" y="111260"/>
                  <a:pt x="2344487" y="103119"/>
                  <a:pt x="2357856" y="92626"/>
                </a:cubicBezTo>
                <a:cubicBezTo>
                  <a:pt x="2386763" y="72364"/>
                  <a:pt x="2386763" y="72364"/>
                  <a:pt x="2386763" y="72364"/>
                </a:cubicBezTo>
                <a:cubicBezTo>
                  <a:pt x="2389654" y="75259"/>
                  <a:pt x="2389654" y="75259"/>
                  <a:pt x="2389654" y="75259"/>
                </a:cubicBezTo>
                <a:cubicBezTo>
                  <a:pt x="2380982" y="83943"/>
                  <a:pt x="2380982" y="83943"/>
                  <a:pt x="2380982" y="83943"/>
                </a:cubicBezTo>
                <a:cubicBezTo>
                  <a:pt x="2375200" y="86837"/>
                  <a:pt x="2375200" y="86837"/>
                  <a:pt x="2375200" y="86837"/>
                </a:cubicBezTo>
                <a:cubicBezTo>
                  <a:pt x="2389654" y="81048"/>
                  <a:pt x="2366528" y="98416"/>
                  <a:pt x="2389654" y="86837"/>
                </a:cubicBezTo>
                <a:cubicBezTo>
                  <a:pt x="2392544" y="86837"/>
                  <a:pt x="2395435" y="83943"/>
                  <a:pt x="2395435" y="86837"/>
                </a:cubicBezTo>
                <a:cubicBezTo>
                  <a:pt x="2395435" y="81048"/>
                  <a:pt x="2395435" y="81048"/>
                  <a:pt x="2395435" y="81048"/>
                </a:cubicBezTo>
                <a:cubicBezTo>
                  <a:pt x="2412779" y="81048"/>
                  <a:pt x="2412779" y="81048"/>
                  <a:pt x="2412779" y="81048"/>
                </a:cubicBezTo>
                <a:cubicBezTo>
                  <a:pt x="2409888" y="78153"/>
                  <a:pt x="2409888" y="78153"/>
                  <a:pt x="2409888" y="78153"/>
                </a:cubicBezTo>
                <a:cubicBezTo>
                  <a:pt x="2406998" y="72364"/>
                  <a:pt x="2406998" y="72364"/>
                  <a:pt x="2406998" y="72364"/>
                </a:cubicBezTo>
                <a:cubicBezTo>
                  <a:pt x="2418560" y="72364"/>
                  <a:pt x="2398326" y="63681"/>
                  <a:pt x="2433014" y="57891"/>
                </a:cubicBezTo>
                <a:cubicBezTo>
                  <a:pt x="2433014" y="49208"/>
                  <a:pt x="2433014" y="49208"/>
                  <a:pt x="2433014" y="49208"/>
                </a:cubicBezTo>
                <a:cubicBezTo>
                  <a:pt x="2447467" y="43419"/>
                  <a:pt x="2447467" y="43419"/>
                  <a:pt x="2447467" y="43419"/>
                </a:cubicBezTo>
                <a:cubicBezTo>
                  <a:pt x="2450358" y="37630"/>
                  <a:pt x="2450358" y="37630"/>
                  <a:pt x="2450358" y="37630"/>
                </a:cubicBezTo>
                <a:cubicBezTo>
                  <a:pt x="2490828" y="14473"/>
                  <a:pt x="2490828" y="14473"/>
                  <a:pt x="2490828" y="14473"/>
                </a:cubicBezTo>
                <a:cubicBezTo>
                  <a:pt x="2493718" y="14473"/>
                  <a:pt x="2493718" y="14473"/>
                  <a:pt x="2493718" y="14473"/>
                </a:cubicBezTo>
                <a:cubicBezTo>
                  <a:pt x="2519734" y="0"/>
                  <a:pt x="2519734" y="0"/>
                  <a:pt x="2519734" y="0"/>
                </a:cubicBezTo>
                <a:close/>
              </a:path>
            </a:pathLst>
          </a:custGeom>
        </p:spPr>
      </p:pic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1999419" y="2017011"/>
            <a:ext cx="2877381" cy="2877381"/>
          </a:xfrm>
          <a:prstGeom prst="rect">
            <a:avLst/>
          </a:prstGeom>
          <a:solidFill>
            <a:srgbClr val="C90204">
              <a:alpha val="72000"/>
            </a:srgbClr>
          </a:solidFill>
          <a:ln w="1079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227266" y="3082915"/>
            <a:ext cx="242168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2000" b="1" spc="3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2000" b="1" spc="3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79848" y="4990278"/>
            <a:ext cx="2941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95493" y="1214115"/>
            <a:ext cx="351038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95493" y="1614225"/>
            <a:ext cx="3510386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Segoe UI Semibold" panose="020B0702040204020203" pitchFamily="34" charset="0"/>
              </a:rPr>
              <a:t>能与你想爱是我最大的幸福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688840" y="678510"/>
            <a:ext cx="9503160" cy="5550761"/>
            <a:chOff x="2688840" y="678510"/>
            <a:chExt cx="9503160" cy="5550761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8840" y="678510"/>
              <a:ext cx="8326142" cy="5550761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06107" y="1854558"/>
              <a:ext cx="5185893" cy="1893194"/>
            </a:xfrm>
            <a:prstGeom prst="rect">
              <a:avLst/>
            </a:prstGeom>
            <a:solidFill>
              <a:srgbClr val="C90204"/>
            </a:solidFill>
            <a:ln>
              <a:solidFill>
                <a:srgbClr val="C902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48683" y="649208"/>
            <a:ext cx="1015663" cy="5580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92472" y="2343955"/>
            <a:ext cx="1738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 守</a:t>
            </a:r>
            <a:endParaRPr lang="zh-CN" altLang="en-US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99053" y="2375134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如果你在天堂遇见我 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请装作不认识我的样子 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因为下一次也想由我向你求婚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474558" y="2420019"/>
            <a:ext cx="0" cy="654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19051"/>
          <a:stretch>
            <a:fillRect/>
          </a:stretch>
        </p:blipFill>
        <p:spPr>
          <a:xfrm>
            <a:off x="5465780" y="2267446"/>
            <a:ext cx="2763820" cy="25684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5" r="20734"/>
          <a:stretch>
            <a:fillRect/>
          </a:stretch>
        </p:blipFill>
        <p:spPr>
          <a:xfrm>
            <a:off x="711198" y="2267446"/>
            <a:ext cx="3556002" cy="222181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55679" y="4982788"/>
            <a:ext cx="3611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18079" y="4982787"/>
            <a:ext cx="3611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234369" y="678510"/>
            <a:ext cx="1765544" cy="4593770"/>
            <a:chOff x="10234369" y="678510"/>
            <a:chExt cx="1765544" cy="459377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755"/>
            <a:stretch>
              <a:fillRect/>
            </a:stretch>
          </p:blipFill>
          <p:spPr>
            <a:xfrm>
              <a:off x="10234370" y="678510"/>
              <a:ext cx="1765543" cy="229688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47" r="506"/>
            <a:stretch>
              <a:fillRect/>
            </a:stretch>
          </p:blipFill>
          <p:spPr>
            <a:xfrm>
              <a:off x="10234369" y="2975395"/>
              <a:ext cx="1765543" cy="229688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0234369" y="678510"/>
              <a:ext cx="1765543" cy="4593770"/>
            </a:xfrm>
            <a:prstGeom prst="rect">
              <a:avLst/>
            </a:prstGeom>
            <a:solidFill>
              <a:srgbClr val="C90204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0356139" y="661352"/>
            <a:ext cx="1292520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4800" spc="600" dirty="0" smtClean="0">
                <a:solidFill>
                  <a:schemeClr val="bg1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5 2 0</a:t>
            </a:r>
            <a:endParaRPr lang="zh-CN" altLang="en-US" sz="4800" spc="600" dirty="0">
              <a:solidFill>
                <a:schemeClr val="bg1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1197" y="1919424"/>
            <a:ext cx="2421685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</a:t>
            </a:r>
            <a:endParaRPr lang="zh-CN" altLang="en-US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42072" y="1934344"/>
            <a:ext cx="2421685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YOU </a:t>
            </a:r>
            <a:endParaRPr lang="zh-CN" altLang="en-US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75721" y="741752"/>
            <a:ext cx="2421685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FOREVER</a:t>
            </a:r>
            <a:endParaRPr lang="zh-CN" altLang="en-US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5679" y="4675010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我爱你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56744" y="4227534"/>
            <a:ext cx="1046440" cy="1970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如果你在天堂遇见我 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请装作不认识我的样子 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因为下一次也想由我向你求婚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6"/>
          <a:stretch>
            <a:fillRect/>
          </a:stretch>
        </p:blipFill>
        <p:spPr>
          <a:xfrm flipH="1">
            <a:off x="5346947" y="693215"/>
            <a:ext cx="6636015" cy="420940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75" y="2329698"/>
            <a:ext cx="1504648" cy="22569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2" y="4902623"/>
            <a:ext cx="2496128" cy="131507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361441" y="5429247"/>
            <a:ext cx="6638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于千万人之中遇见你所要遇见的人，于千万年之中，时间的无涯的荒野里，没有早一步，也没有晚一步，刚巧赶上了，那也没有别的话可说，惟有轻轻地问一声：“噢，你也在这里吗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78228" y="4548679"/>
            <a:ext cx="242168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2000" spc="300" dirty="0" smtClean="0">
                <a:solidFill>
                  <a:srgbClr val="C9020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</a:t>
            </a:r>
            <a:r>
              <a:rPr lang="en-US" altLang="zh-CN" sz="20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FOREVER</a:t>
            </a:r>
            <a:endParaRPr lang="zh-CN" altLang="en-US" sz="20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0412" y="1960366"/>
            <a:ext cx="2421685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53426" y="4531371"/>
            <a:ext cx="2421685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YOU 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76696" y="5867954"/>
            <a:ext cx="2421685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FOREVER</a:t>
            </a:r>
            <a:endParaRPr lang="zh-CN" altLang="en-US" sz="14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558322" y="2855369"/>
            <a:ext cx="2202363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如果你在天堂遇见我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请装作不认识我的样子 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因为下一次也想由我向你求婚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72815" y="2527997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我爱你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5" name="文本框 4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8" name="心形 7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心形 9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10430253" y="857910"/>
            <a:ext cx="1569660" cy="22312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在茫茫人海中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一个偶然的</a:t>
            </a:r>
            <a:r>
              <a:rPr lang="zh-CN" altLang="en-US" sz="12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机会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上天安排我们相遇了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在四目相对的一刹那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我们都笑了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因为我们知道这就是我们的缘份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32467" y="857910"/>
            <a:ext cx="553998" cy="962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相遇</a:t>
            </a:r>
            <a:endParaRPr lang="en-US" altLang="zh-CN" sz="1600" b="1" spc="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456390" y="3190372"/>
            <a:ext cx="1569660" cy="30077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此以后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我们常常联系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不久后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我们成了好朋友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我们一起聊天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一起分享着彼此的快乐与痛苦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一起诉说生活的点点滴滴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直到我们不再愿意只做朋友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032467" y="3190372"/>
            <a:ext cx="553998" cy="962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相知</a:t>
            </a:r>
            <a:endParaRPr lang="en-US" altLang="zh-CN" sz="1600" b="1" spc="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40116" y="3419900"/>
            <a:ext cx="553998" cy="962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相爱</a:t>
            </a:r>
            <a:endParaRPr lang="en-US" altLang="zh-CN" sz="1600" b="1" spc="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45019" y="2770896"/>
            <a:ext cx="3785652" cy="1669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有一天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我们相爱了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不再只有只分享快乐与痛苦的分上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我们像糖沾豆一样了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一起吃早餐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一起上下班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一起看曰出曰落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晚上还要背靠着背看月亮、数星星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一直在爱情里面堕落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我们认为爱情是可以长久、幸福是可以永远的。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10311" y="4680695"/>
            <a:ext cx="4339650" cy="1669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感谢上天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上帝是最好的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因为是它把你赐给我的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我会让你做世界上最幸福的新娘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郎</a:t>
            </a:r>
            <a:r>
              <a:rPr lang="en-US" altLang="zh-CN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幸福的我们永远在一起；从素未谋面到有缘相遇；这可是十世修来的缘份。从有缘相遇到相识相知；经过了人生的点点滴滴。从相识相知到彼此相爱；经历了人生的千辛万苦。</a:t>
            </a:r>
            <a:endParaRPr lang="en-US" altLang="zh-CN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17636" y="4680695"/>
            <a:ext cx="553998" cy="15856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相守</a:t>
            </a:r>
            <a:endParaRPr lang="en-US" altLang="zh-CN" sz="1600" b="1" spc="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2686" y="711440"/>
            <a:ext cx="738664" cy="12523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2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865086" y="649463"/>
            <a:ext cx="3720244" cy="5548635"/>
            <a:chOff x="5894114" y="649463"/>
            <a:chExt cx="3598230" cy="554863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650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43" r="26251"/>
            <a:stretch>
              <a:fillRect/>
            </a:stretch>
          </p:blipFill>
          <p:spPr>
            <a:xfrm>
              <a:off x="5923424" y="649463"/>
              <a:ext cx="3568920" cy="5540873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5894114" y="657225"/>
              <a:ext cx="3598229" cy="5540873"/>
            </a:xfrm>
            <a:prstGeom prst="rect">
              <a:avLst/>
            </a:prstGeom>
            <a:solidFill>
              <a:srgbClr val="C90204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9628872" y="657225"/>
            <a:ext cx="275771" cy="5533111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11599803" y="687368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603334" y="5555916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" b="15427"/>
          <a:stretch>
            <a:fillRect/>
          </a:stretch>
        </p:blipFill>
        <p:spPr>
          <a:xfrm>
            <a:off x="1496522" y="1073597"/>
            <a:ext cx="9178646" cy="469307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88709" y="59255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36142" y="59255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83576" y="59255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31009" y="59255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E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88709" y="288517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Y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333934" y="288517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88709" y="544614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12426" y="544614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36142" y="544614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R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759859" y="544614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E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83576" y="544614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07293" y="544614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E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331009" y="5446145"/>
            <a:ext cx="98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R</a:t>
            </a:r>
            <a:endParaRPr lang="zh-CN" alt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35381" y="678510"/>
            <a:ext cx="5060620" cy="5519588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1035381" y="687368"/>
            <a:ext cx="5060620" cy="5513407"/>
            <a:chOff x="1035381" y="687368"/>
            <a:chExt cx="5060620" cy="5513407"/>
          </a:xfrm>
        </p:grpSpPr>
        <p:cxnSp>
          <p:nvCxnSpPr>
            <p:cNvPr id="25" name="直接连接符 24"/>
            <p:cNvCxnSpPr>
              <a:endCxn id="12" idx="3"/>
            </p:cNvCxnSpPr>
            <p:nvPr/>
          </p:nvCxnSpPr>
          <p:spPr>
            <a:xfrm>
              <a:off x="1035381" y="687368"/>
              <a:ext cx="5060620" cy="27509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1035381" y="3449839"/>
              <a:ext cx="5060620" cy="27509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24243" y="678510"/>
            <a:ext cx="422990" cy="6161088"/>
            <a:chOff x="11634081" y="678510"/>
            <a:chExt cx="422990" cy="6161088"/>
          </a:xfrm>
        </p:grpSpPr>
        <p:sp>
          <p:nvSpPr>
            <p:cNvPr id="4" name="文本框 3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7" name="心形 6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心形 7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心形 8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11599803" y="687368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603334" y="5555916"/>
            <a:ext cx="400110" cy="1053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4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9539" r="41680" b="16068"/>
          <a:stretch>
            <a:fillRect/>
          </a:stretch>
        </p:blipFill>
        <p:spPr>
          <a:xfrm>
            <a:off x="2889396" y="1543658"/>
            <a:ext cx="2900544" cy="30479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8" t="9539" r="1053" b="16068"/>
          <a:stretch>
            <a:fillRect/>
          </a:stretch>
        </p:blipFill>
        <p:spPr>
          <a:xfrm>
            <a:off x="6873408" y="1543657"/>
            <a:ext cx="2811461" cy="304799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857375" y="5068712"/>
            <a:ext cx="29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如果你在天堂遇见我 </a:t>
            </a:r>
            <a:endParaRPr lang="zh-CN" altLang="en-US" sz="1200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请装作不认识我的样子 </a:t>
            </a:r>
            <a:endParaRPr lang="zh-CN" altLang="en-US" sz="1200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因为下一次也想由我向你求婚</a:t>
            </a:r>
            <a:endParaRPr lang="zh-CN" altLang="en-US" sz="1200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57374" y="4760934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34734" y="5068712"/>
            <a:ext cx="29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如果你在天堂遇见我 </a:t>
            </a:r>
            <a:endParaRPr lang="zh-CN" altLang="en-US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请装作不认识我的样子 </a:t>
            </a:r>
            <a:endParaRPr lang="zh-CN" altLang="en-US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因为下一次也想由我向你求婚</a:t>
            </a:r>
            <a:endParaRPr lang="zh-CN" altLang="en-US" sz="12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34733" y="4760934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我爱你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22672" y="723005"/>
            <a:ext cx="1362197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1100" spc="3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1100" spc="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78552" y="4053047"/>
            <a:ext cx="242168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000" spc="3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 LOVE YOU FOREVER</a:t>
            </a:r>
            <a:endParaRPr lang="zh-CN" altLang="en-US" sz="2000" spc="3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503528" y="687368"/>
            <a:ext cx="653092" cy="5519588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/>
      <p:bldP spid="11" grpId="0"/>
      <p:bldP spid="16" grpId="0"/>
      <p:bldP spid="17" grpId="0"/>
      <p:bldP spid="18" grpId="0"/>
      <p:bldP spid="19" grpId="0"/>
      <p:bldP spid="20" grpId="0"/>
      <p:bldP spid="22" grpId="0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4308316" y="3097509"/>
            <a:ext cx="6445544" cy="3760491"/>
            <a:chOff x="3857555" y="2206686"/>
            <a:chExt cx="7991007" cy="4662153"/>
          </a:xfrm>
          <a:solidFill>
            <a:srgbClr val="C90204"/>
          </a:solidFill>
        </p:grpSpPr>
        <p:sp>
          <p:nvSpPr>
            <p:cNvPr id="10" name="任意多边形 9"/>
            <p:cNvSpPr/>
            <p:nvPr/>
          </p:nvSpPr>
          <p:spPr>
            <a:xfrm>
              <a:off x="3864855" y="2243504"/>
              <a:ext cx="4021307" cy="4614496"/>
            </a:xfrm>
            <a:custGeom>
              <a:avLst/>
              <a:gdLst>
                <a:gd name="connsiteX0" fmla="*/ 3488945 w 5004390"/>
                <a:gd name="connsiteY0" fmla="*/ 4085189 h 5827967"/>
                <a:gd name="connsiteX1" fmla="*/ 3487519 w 5004390"/>
                <a:gd name="connsiteY1" fmla="*/ 4092318 h 5827967"/>
                <a:gd name="connsiteX2" fmla="*/ 3482523 w 5004390"/>
                <a:gd name="connsiteY2" fmla="*/ 4102310 h 5827967"/>
                <a:gd name="connsiteX3" fmla="*/ 3525000 w 5004390"/>
                <a:gd name="connsiteY3" fmla="*/ 4049824 h 5827967"/>
                <a:gd name="connsiteX4" fmla="*/ 3524992 w 5004390"/>
                <a:gd name="connsiteY4" fmla="*/ 4049851 h 5827967"/>
                <a:gd name="connsiteX5" fmla="*/ 3522493 w 5004390"/>
                <a:gd name="connsiteY5" fmla="*/ 4057344 h 5827967"/>
                <a:gd name="connsiteX6" fmla="*/ 3592432 w 5004390"/>
                <a:gd name="connsiteY6" fmla="*/ 3994918 h 5827967"/>
                <a:gd name="connsiteX7" fmla="*/ 3589943 w 5004390"/>
                <a:gd name="connsiteY7" fmla="*/ 4004885 h 5827967"/>
                <a:gd name="connsiteX8" fmla="*/ 3584947 w 5004390"/>
                <a:gd name="connsiteY8" fmla="*/ 4017374 h 5827967"/>
                <a:gd name="connsiteX9" fmla="*/ 3894669 w 5004390"/>
                <a:gd name="connsiteY9" fmla="*/ 3860398 h 5827967"/>
                <a:gd name="connsiteX10" fmla="*/ 3889718 w 5004390"/>
                <a:gd name="connsiteY10" fmla="*/ 3872483 h 5827967"/>
                <a:gd name="connsiteX11" fmla="*/ 3877226 w 5004390"/>
                <a:gd name="connsiteY11" fmla="*/ 3897464 h 5827967"/>
                <a:gd name="connsiteX12" fmla="*/ 3822267 w 5004390"/>
                <a:gd name="connsiteY12" fmla="*/ 3832513 h 5827967"/>
                <a:gd name="connsiteX13" fmla="*/ 3819768 w 5004390"/>
                <a:gd name="connsiteY13" fmla="*/ 3840009 h 5827967"/>
                <a:gd name="connsiteX14" fmla="*/ 3821017 w 5004390"/>
                <a:gd name="connsiteY14" fmla="*/ 3835013 h 5827967"/>
                <a:gd name="connsiteX15" fmla="*/ 3802282 w 5004390"/>
                <a:gd name="connsiteY15" fmla="*/ 3797540 h 5827967"/>
                <a:gd name="connsiteX16" fmla="*/ 3802282 w 5004390"/>
                <a:gd name="connsiteY16" fmla="*/ 3800039 h 5827967"/>
                <a:gd name="connsiteX17" fmla="*/ 3794787 w 5004390"/>
                <a:gd name="connsiteY17" fmla="*/ 3810031 h 5827967"/>
                <a:gd name="connsiteX18" fmla="*/ 3948075 w 5004390"/>
                <a:gd name="connsiteY18" fmla="*/ 3783088 h 5827967"/>
                <a:gd name="connsiteX19" fmla="*/ 3942177 w 5004390"/>
                <a:gd name="connsiteY19" fmla="*/ 3805035 h 5827967"/>
                <a:gd name="connsiteX20" fmla="*/ 3934684 w 5004390"/>
                <a:gd name="connsiteY20" fmla="*/ 3827517 h 5827967"/>
                <a:gd name="connsiteX21" fmla="*/ 3947173 w 5004390"/>
                <a:gd name="connsiteY21" fmla="*/ 3785050 h 5827967"/>
                <a:gd name="connsiteX22" fmla="*/ 4032109 w 5004390"/>
                <a:gd name="connsiteY22" fmla="*/ 3735088 h 5827967"/>
                <a:gd name="connsiteX23" fmla="*/ 4024616 w 5004390"/>
                <a:gd name="connsiteY23" fmla="*/ 3765065 h 5827967"/>
                <a:gd name="connsiteX24" fmla="*/ 4030747 w 5004390"/>
                <a:gd name="connsiteY24" fmla="*/ 3738493 h 5827967"/>
                <a:gd name="connsiteX25" fmla="*/ 4031760 w 5004390"/>
                <a:gd name="connsiteY25" fmla="*/ 3734104 h 5827967"/>
                <a:gd name="connsiteX26" fmla="*/ 4030747 w 5004390"/>
                <a:gd name="connsiteY26" fmla="*/ 3738493 h 5827967"/>
                <a:gd name="connsiteX27" fmla="*/ 4027113 w 5004390"/>
                <a:gd name="connsiteY27" fmla="*/ 3747577 h 5827967"/>
                <a:gd name="connsiteX28" fmla="*/ 4002132 w 5004390"/>
                <a:gd name="connsiteY28" fmla="*/ 3797540 h 5827967"/>
                <a:gd name="connsiteX29" fmla="*/ 4017120 w 5004390"/>
                <a:gd name="connsiteY29" fmla="*/ 3767562 h 5827967"/>
                <a:gd name="connsiteX30" fmla="*/ 4035144 w 5004390"/>
                <a:gd name="connsiteY30" fmla="*/ 3725304 h 5827967"/>
                <a:gd name="connsiteX31" fmla="*/ 4034609 w 5004390"/>
                <a:gd name="connsiteY31" fmla="*/ 3727592 h 5827967"/>
                <a:gd name="connsiteX32" fmla="*/ 4031760 w 5004390"/>
                <a:gd name="connsiteY32" fmla="*/ 3734104 h 5827967"/>
                <a:gd name="connsiteX33" fmla="*/ 4032109 w 5004390"/>
                <a:gd name="connsiteY33" fmla="*/ 3732589 h 5827967"/>
                <a:gd name="connsiteX34" fmla="*/ 4052094 w 5004390"/>
                <a:gd name="connsiteY34" fmla="*/ 3725095 h 5827967"/>
                <a:gd name="connsiteX35" fmla="*/ 4047098 w 5004390"/>
                <a:gd name="connsiteY35" fmla="*/ 3770062 h 5827967"/>
                <a:gd name="connsiteX36" fmla="*/ 4049597 w 5004390"/>
                <a:gd name="connsiteY36" fmla="*/ 3745080 h 5827967"/>
                <a:gd name="connsiteX37" fmla="*/ 4052094 w 5004390"/>
                <a:gd name="connsiteY37" fmla="*/ 3725095 h 5827967"/>
                <a:gd name="connsiteX38" fmla="*/ 4052094 w 5004390"/>
                <a:gd name="connsiteY38" fmla="*/ 3722596 h 5827967"/>
                <a:gd name="connsiteX39" fmla="*/ 4052094 w 5004390"/>
                <a:gd name="connsiteY39" fmla="*/ 3725095 h 5827967"/>
                <a:gd name="connsiteX40" fmla="*/ 4049597 w 5004390"/>
                <a:gd name="connsiteY40" fmla="*/ 3732589 h 5827967"/>
                <a:gd name="connsiteX41" fmla="*/ 4025862 w 5004390"/>
                <a:gd name="connsiteY41" fmla="*/ 3701369 h 5827967"/>
                <a:gd name="connsiteX42" fmla="*/ 4022117 w 5004390"/>
                <a:gd name="connsiteY42" fmla="*/ 3715103 h 5827967"/>
                <a:gd name="connsiteX43" fmla="*/ 4014624 w 5004390"/>
                <a:gd name="connsiteY43" fmla="*/ 3735088 h 5827967"/>
                <a:gd name="connsiteX44" fmla="*/ 4127038 w 5004390"/>
                <a:gd name="connsiteY44" fmla="*/ 3647653 h 5827967"/>
                <a:gd name="connsiteX45" fmla="*/ 4124541 w 5004390"/>
                <a:gd name="connsiteY45" fmla="*/ 3657645 h 5827967"/>
                <a:gd name="connsiteX46" fmla="*/ 4126474 w 5004390"/>
                <a:gd name="connsiteY46" fmla="*/ 3648942 h 5827967"/>
                <a:gd name="connsiteX47" fmla="*/ 4118371 w 5004390"/>
                <a:gd name="connsiteY47" fmla="*/ 3556972 h 5827967"/>
                <a:gd name="connsiteX48" fmla="*/ 4117045 w 5004390"/>
                <a:gd name="connsiteY48" fmla="*/ 3575208 h 5827967"/>
                <a:gd name="connsiteX49" fmla="*/ 4114548 w 5004390"/>
                <a:gd name="connsiteY49" fmla="*/ 3590197 h 5827967"/>
                <a:gd name="connsiteX50" fmla="*/ 4117045 w 5004390"/>
                <a:gd name="connsiteY50" fmla="*/ 3562717 h 5827967"/>
                <a:gd name="connsiteX51" fmla="*/ 4283344 w 5004390"/>
                <a:gd name="connsiteY51" fmla="*/ 3429986 h 5827967"/>
                <a:gd name="connsiteX52" fmla="*/ 4281921 w 5004390"/>
                <a:gd name="connsiteY52" fmla="*/ 3437811 h 5827967"/>
                <a:gd name="connsiteX53" fmla="*/ 4276925 w 5004390"/>
                <a:gd name="connsiteY53" fmla="*/ 3457796 h 5827967"/>
                <a:gd name="connsiteX54" fmla="*/ 4358735 w 5004390"/>
                <a:gd name="connsiteY54" fmla="*/ 3362886 h 5827967"/>
                <a:gd name="connsiteX55" fmla="*/ 4356864 w 5004390"/>
                <a:gd name="connsiteY55" fmla="*/ 3372860 h 5827967"/>
                <a:gd name="connsiteX56" fmla="*/ 4351868 w 5004390"/>
                <a:gd name="connsiteY56" fmla="*/ 3390348 h 5827967"/>
                <a:gd name="connsiteX57" fmla="*/ 4469788 w 5004390"/>
                <a:gd name="connsiteY57" fmla="*/ 3358344 h 5827967"/>
                <a:gd name="connsiteX58" fmla="*/ 4469278 w 5004390"/>
                <a:gd name="connsiteY58" fmla="*/ 3360370 h 5827967"/>
                <a:gd name="connsiteX59" fmla="*/ 4459289 w 5004390"/>
                <a:gd name="connsiteY59" fmla="*/ 3392844 h 5827967"/>
                <a:gd name="connsiteX60" fmla="*/ 4479956 w 5004390"/>
                <a:gd name="connsiteY60" fmla="*/ 3285011 h 5827967"/>
                <a:gd name="connsiteX61" fmla="*/ 4479271 w 5004390"/>
                <a:gd name="connsiteY61" fmla="*/ 3287924 h 5827967"/>
                <a:gd name="connsiteX62" fmla="*/ 4471778 w 5004390"/>
                <a:gd name="connsiteY62" fmla="*/ 3307908 h 5827967"/>
                <a:gd name="connsiteX63" fmla="*/ 4469133 w 5004390"/>
                <a:gd name="connsiteY63" fmla="*/ 3284182 h 5827967"/>
                <a:gd name="connsiteX64" fmla="*/ 4466782 w 5004390"/>
                <a:gd name="connsiteY64" fmla="*/ 3307908 h 5827967"/>
                <a:gd name="connsiteX65" fmla="*/ 4464285 w 5004390"/>
                <a:gd name="connsiteY65" fmla="*/ 3322897 h 5827967"/>
                <a:gd name="connsiteX66" fmla="*/ 4466782 w 5004390"/>
                <a:gd name="connsiteY66" fmla="*/ 3297916 h 5827967"/>
                <a:gd name="connsiteX67" fmla="*/ 4481954 w 5004390"/>
                <a:gd name="connsiteY67" fmla="*/ 3279417 h 5827967"/>
                <a:gd name="connsiteX68" fmla="*/ 4481770 w 5004390"/>
                <a:gd name="connsiteY68" fmla="*/ 3280430 h 5827967"/>
                <a:gd name="connsiteX69" fmla="*/ 4481889 w 5004390"/>
                <a:gd name="connsiteY69" fmla="*/ 3279601 h 5827967"/>
                <a:gd name="connsiteX70" fmla="*/ 4482908 w 5004390"/>
                <a:gd name="connsiteY70" fmla="*/ 3272471 h 5827967"/>
                <a:gd name="connsiteX71" fmla="*/ 4481889 w 5004390"/>
                <a:gd name="connsiteY71" fmla="*/ 3279601 h 5827967"/>
                <a:gd name="connsiteX72" fmla="*/ 4479956 w 5004390"/>
                <a:gd name="connsiteY72" fmla="*/ 3285011 h 5827967"/>
                <a:gd name="connsiteX73" fmla="*/ 4517201 w 5004390"/>
                <a:gd name="connsiteY73" fmla="*/ 3223193 h 5827967"/>
                <a:gd name="connsiteX74" fmla="*/ 4516744 w 5004390"/>
                <a:gd name="connsiteY74" fmla="*/ 3225472 h 5827967"/>
                <a:gd name="connsiteX75" fmla="*/ 4509251 w 5004390"/>
                <a:gd name="connsiteY75" fmla="*/ 3245457 h 5827967"/>
                <a:gd name="connsiteX76" fmla="*/ 4589584 w 5004390"/>
                <a:gd name="connsiteY76" fmla="*/ 3186740 h 5827967"/>
                <a:gd name="connsiteX77" fmla="*/ 4589191 w 5004390"/>
                <a:gd name="connsiteY77" fmla="*/ 3187999 h 5827967"/>
                <a:gd name="connsiteX78" fmla="*/ 4579196 w 5004390"/>
                <a:gd name="connsiteY78" fmla="*/ 3210483 h 5827967"/>
                <a:gd name="connsiteX79" fmla="*/ 4565195 w 5004390"/>
                <a:gd name="connsiteY79" fmla="*/ 3132398 h 5827967"/>
                <a:gd name="connsiteX80" fmla="*/ 4564210 w 5004390"/>
                <a:gd name="connsiteY80" fmla="*/ 3148029 h 5827967"/>
                <a:gd name="connsiteX81" fmla="*/ 4561710 w 5004390"/>
                <a:gd name="connsiteY81" fmla="*/ 3160521 h 5827967"/>
                <a:gd name="connsiteX82" fmla="*/ 4564210 w 5004390"/>
                <a:gd name="connsiteY82" fmla="*/ 3138036 h 5827967"/>
                <a:gd name="connsiteX83" fmla="*/ 4728378 w 5004390"/>
                <a:gd name="connsiteY83" fmla="*/ 2728229 h 5827967"/>
                <a:gd name="connsiteX84" fmla="*/ 4729083 w 5004390"/>
                <a:gd name="connsiteY84" fmla="*/ 2733342 h 5827967"/>
                <a:gd name="connsiteX85" fmla="*/ 4726586 w 5004390"/>
                <a:gd name="connsiteY85" fmla="*/ 2753327 h 5827967"/>
                <a:gd name="connsiteX86" fmla="*/ 4737022 w 5004390"/>
                <a:gd name="connsiteY86" fmla="*/ 2698758 h 5827967"/>
                <a:gd name="connsiteX87" fmla="*/ 4739078 w 5004390"/>
                <a:gd name="connsiteY87" fmla="*/ 2710860 h 5827967"/>
                <a:gd name="connsiteX88" fmla="*/ 4741575 w 5004390"/>
                <a:gd name="connsiteY88" fmla="*/ 2728345 h 5827967"/>
                <a:gd name="connsiteX89" fmla="*/ 4765753 w 5004390"/>
                <a:gd name="connsiteY89" fmla="*/ 2641278 h 5827967"/>
                <a:gd name="connsiteX90" fmla="*/ 4766556 w 5004390"/>
                <a:gd name="connsiteY90" fmla="*/ 2645909 h 5827967"/>
                <a:gd name="connsiteX91" fmla="*/ 4764059 w 5004390"/>
                <a:gd name="connsiteY91" fmla="*/ 2668391 h 5827967"/>
                <a:gd name="connsiteX92" fmla="*/ 4732204 w 5004390"/>
                <a:gd name="connsiteY92" fmla="*/ 2539099 h 5827967"/>
                <a:gd name="connsiteX93" fmla="*/ 4734082 w 5004390"/>
                <a:gd name="connsiteY93" fmla="*/ 2545984 h 5827967"/>
                <a:gd name="connsiteX94" fmla="*/ 4736578 w 5004390"/>
                <a:gd name="connsiteY94" fmla="*/ 2560973 h 5827967"/>
                <a:gd name="connsiteX95" fmla="*/ 4777262 w 5004390"/>
                <a:gd name="connsiteY95" fmla="*/ 2328646 h 5827967"/>
                <a:gd name="connsiteX96" fmla="*/ 4781544 w 5004390"/>
                <a:gd name="connsiteY96" fmla="*/ 2343635 h 5827967"/>
                <a:gd name="connsiteX97" fmla="*/ 4777455 w 5004390"/>
                <a:gd name="connsiteY97" fmla="*/ 2330003 h 5827967"/>
                <a:gd name="connsiteX98" fmla="*/ 4776548 w 5004390"/>
                <a:gd name="connsiteY98" fmla="*/ 2323650 h 5827967"/>
                <a:gd name="connsiteX99" fmla="*/ 4777262 w 5004390"/>
                <a:gd name="connsiteY99" fmla="*/ 2328646 h 5827967"/>
                <a:gd name="connsiteX100" fmla="*/ 4776548 w 5004390"/>
                <a:gd name="connsiteY100" fmla="*/ 2326149 h 5827967"/>
                <a:gd name="connsiteX101" fmla="*/ 4776548 w 5004390"/>
                <a:gd name="connsiteY101" fmla="*/ 2323650 h 5827967"/>
                <a:gd name="connsiteX102" fmla="*/ 4753929 w 5004390"/>
                <a:gd name="connsiteY102" fmla="*/ 2274825 h 5827967"/>
                <a:gd name="connsiteX103" fmla="*/ 4761560 w 5004390"/>
                <a:gd name="connsiteY103" fmla="*/ 2291176 h 5827967"/>
                <a:gd name="connsiteX104" fmla="*/ 4762427 w 5004390"/>
                <a:gd name="connsiteY104" fmla="*/ 2293344 h 5827967"/>
                <a:gd name="connsiteX105" fmla="*/ 4763102 w 5004390"/>
                <a:gd name="connsiteY105" fmla="*/ 2295896 h 5827967"/>
                <a:gd name="connsiteX106" fmla="*/ 4756563 w 5004390"/>
                <a:gd name="connsiteY106" fmla="*/ 2281183 h 5827967"/>
                <a:gd name="connsiteX107" fmla="*/ 4808236 w 5004390"/>
                <a:gd name="connsiteY107" fmla="*/ 2250617 h 5827967"/>
                <a:gd name="connsiteX108" fmla="*/ 4809025 w 5004390"/>
                <a:gd name="connsiteY108" fmla="*/ 2253703 h 5827967"/>
                <a:gd name="connsiteX109" fmla="*/ 4811522 w 5004390"/>
                <a:gd name="connsiteY109" fmla="*/ 2268692 h 5827967"/>
                <a:gd name="connsiteX110" fmla="*/ 4770550 w 5004390"/>
                <a:gd name="connsiteY110" fmla="*/ 2166003 h 5827967"/>
                <a:gd name="connsiteX111" fmla="*/ 4771552 w 5004390"/>
                <a:gd name="connsiteY111" fmla="*/ 2171266 h 5827967"/>
                <a:gd name="connsiteX112" fmla="*/ 4774051 w 5004390"/>
                <a:gd name="connsiteY112" fmla="*/ 2188752 h 5827967"/>
                <a:gd name="connsiteX113" fmla="*/ 4795517 w 5004390"/>
                <a:gd name="connsiteY113" fmla="*/ 2141114 h 5827967"/>
                <a:gd name="connsiteX114" fmla="*/ 4799033 w 5004390"/>
                <a:gd name="connsiteY114" fmla="*/ 2151281 h 5827967"/>
                <a:gd name="connsiteX115" fmla="*/ 4804026 w 5004390"/>
                <a:gd name="connsiteY115" fmla="*/ 2168767 h 5827967"/>
                <a:gd name="connsiteX116" fmla="*/ 4779038 w 5004390"/>
                <a:gd name="connsiteY116" fmla="*/ 2126282 h 5827967"/>
                <a:gd name="connsiteX117" fmla="*/ 4784044 w 5004390"/>
                <a:gd name="connsiteY117" fmla="*/ 2136292 h 5827967"/>
                <a:gd name="connsiteX118" fmla="*/ 4789040 w 5004390"/>
                <a:gd name="connsiteY118" fmla="*/ 2148782 h 5827967"/>
                <a:gd name="connsiteX119" fmla="*/ 4779045 w 5004390"/>
                <a:gd name="connsiteY119" fmla="*/ 2126300 h 5827967"/>
                <a:gd name="connsiteX120" fmla="*/ 4795956 w 5004390"/>
                <a:gd name="connsiteY120" fmla="*/ 1957577 h 5827967"/>
                <a:gd name="connsiteX121" fmla="*/ 4796533 w 5004390"/>
                <a:gd name="connsiteY121" fmla="*/ 1958925 h 5827967"/>
                <a:gd name="connsiteX122" fmla="*/ 4799033 w 5004390"/>
                <a:gd name="connsiteY122" fmla="*/ 1971417 h 5827967"/>
                <a:gd name="connsiteX123" fmla="*/ 4805692 w 5004390"/>
                <a:gd name="connsiteY123" fmla="*/ 1951427 h 5827967"/>
                <a:gd name="connsiteX124" fmla="*/ 4806526 w 5004390"/>
                <a:gd name="connsiteY124" fmla="*/ 1953929 h 5827967"/>
                <a:gd name="connsiteX125" fmla="*/ 4809025 w 5004390"/>
                <a:gd name="connsiteY125" fmla="*/ 1971417 h 5827967"/>
                <a:gd name="connsiteX126" fmla="*/ 4846091 w 5004390"/>
                <a:gd name="connsiteY126" fmla="*/ 1836236 h 5827967"/>
                <a:gd name="connsiteX127" fmla="*/ 4848995 w 5004390"/>
                <a:gd name="connsiteY127" fmla="*/ 1841515 h 5827967"/>
                <a:gd name="connsiteX128" fmla="*/ 4853989 w 5004390"/>
                <a:gd name="connsiteY128" fmla="*/ 1854004 h 5827967"/>
                <a:gd name="connsiteX129" fmla="*/ 4851363 w 5004390"/>
                <a:gd name="connsiteY129" fmla="*/ 1811869 h 5827967"/>
                <a:gd name="connsiteX130" fmla="*/ 4853989 w 5004390"/>
                <a:gd name="connsiteY130" fmla="*/ 1816533 h 5827967"/>
                <a:gd name="connsiteX131" fmla="*/ 4858987 w 5004390"/>
                <a:gd name="connsiteY131" fmla="*/ 1829023 h 5827967"/>
                <a:gd name="connsiteX132" fmla="*/ 4796533 w 5004390"/>
                <a:gd name="connsiteY132" fmla="*/ 1794049 h 5827967"/>
                <a:gd name="connsiteX133" fmla="*/ 4799723 w 5004390"/>
                <a:gd name="connsiteY133" fmla="*/ 1798995 h 5827967"/>
                <a:gd name="connsiteX134" fmla="*/ 4804026 w 5004390"/>
                <a:gd name="connsiteY134" fmla="*/ 1809038 h 5827967"/>
                <a:gd name="connsiteX135" fmla="*/ 4836427 w 5004390"/>
                <a:gd name="connsiteY135" fmla="*/ 1750308 h 5827967"/>
                <a:gd name="connsiteX136" fmla="*/ 4851492 w 5004390"/>
                <a:gd name="connsiteY136" fmla="*/ 1776564 h 5827967"/>
                <a:gd name="connsiteX137" fmla="*/ 4858987 w 5004390"/>
                <a:gd name="connsiteY137" fmla="*/ 1789053 h 5827967"/>
                <a:gd name="connsiteX138" fmla="*/ 4841499 w 5004390"/>
                <a:gd name="connsiteY138" fmla="*/ 1761575 h 5827967"/>
                <a:gd name="connsiteX139" fmla="*/ 4785893 w 5004390"/>
                <a:gd name="connsiteY139" fmla="*/ 1674101 h 5827967"/>
                <a:gd name="connsiteX140" fmla="*/ 4789040 w 5004390"/>
                <a:gd name="connsiteY140" fmla="*/ 1679136 h 5827967"/>
                <a:gd name="connsiteX141" fmla="*/ 4799033 w 5004390"/>
                <a:gd name="connsiteY141" fmla="*/ 1696624 h 5827967"/>
                <a:gd name="connsiteX142" fmla="*/ 4862978 w 5004390"/>
                <a:gd name="connsiteY142" fmla="*/ 1657890 h 5827967"/>
                <a:gd name="connsiteX143" fmla="*/ 4866480 w 5004390"/>
                <a:gd name="connsiteY143" fmla="*/ 1664147 h 5827967"/>
                <a:gd name="connsiteX144" fmla="*/ 4871477 w 5004390"/>
                <a:gd name="connsiteY144" fmla="*/ 1679136 h 5827967"/>
                <a:gd name="connsiteX145" fmla="*/ 4771550 w 5004390"/>
                <a:gd name="connsiteY145" fmla="*/ 1619179 h 5827967"/>
                <a:gd name="connsiteX146" fmla="*/ 4771552 w 5004390"/>
                <a:gd name="connsiteY146" fmla="*/ 1619181 h 5827967"/>
                <a:gd name="connsiteX147" fmla="*/ 4776548 w 5004390"/>
                <a:gd name="connsiteY147" fmla="*/ 1629173 h 5827967"/>
                <a:gd name="connsiteX148" fmla="*/ 4789040 w 5004390"/>
                <a:gd name="connsiteY148" fmla="*/ 1499271 h 5827967"/>
                <a:gd name="connsiteX149" fmla="*/ 4794034 w 5004390"/>
                <a:gd name="connsiteY149" fmla="*/ 1506767 h 5827967"/>
                <a:gd name="connsiteX150" fmla="*/ 4795677 w 5004390"/>
                <a:gd name="connsiteY150" fmla="*/ 1510052 h 5827967"/>
                <a:gd name="connsiteX151" fmla="*/ 4793313 w 5004390"/>
                <a:gd name="connsiteY151" fmla="*/ 1506749 h 5827967"/>
                <a:gd name="connsiteX152" fmla="*/ 4863959 w 5004390"/>
                <a:gd name="connsiteY152" fmla="*/ 1494244 h 5827967"/>
                <a:gd name="connsiteX153" fmla="*/ 4863984 w 5004390"/>
                <a:gd name="connsiteY153" fmla="*/ 1494275 h 5827967"/>
                <a:gd name="connsiteX154" fmla="*/ 4871477 w 5004390"/>
                <a:gd name="connsiteY154" fmla="*/ 1504267 h 5827967"/>
                <a:gd name="connsiteX155" fmla="*/ 4780292 w 5004390"/>
                <a:gd name="connsiteY155" fmla="*/ 1449303 h 5827967"/>
                <a:gd name="connsiteX156" fmla="*/ 4786541 w 5004390"/>
                <a:gd name="connsiteY156" fmla="*/ 1459301 h 5827967"/>
                <a:gd name="connsiteX157" fmla="*/ 4791537 w 5004390"/>
                <a:gd name="connsiteY157" fmla="*/ 1469294 h 5827967"/>
                <a:gd name="connsiteX158" fmla="*/ 4781544 w 5004390"/>
                <a:gd name="connsiteY158" fmla="*/ 1451808 h 5827967"/>
                <a:gd name="connsiteX159" fmla="*/ 4839002 w 5004390"/>
                <a:gd name="connsiteY159" fmla="*/ 1431822 h 5827967"/>
                <a:gd name="connsiteX160" fmla="*/ 4839002 w 5004390"/>
                <a:gd name="connsiteY160" fmla="*/ 1431823 h 5827967"/>
                <a:gd name="connsiteX161" fmla="*/ 4843996 w 5004390"/>
                <a:gd name="connsiteY161" fmla="*/ 1439316 h 5827967"/>
                <a:gd name="connsiteX162" fmla="*/ 4771550 w 5004390"/>
                <a:gd name="connsiteY162" fmla="*/ 1274435 h 5827967"/>
                <a:gd name="connsiteX163" fmla="*/ 4771552 w 5004390"/>
                <a:gd name="connsiteY163" fmla="*/ 1274440 h 5827967"/>
                <a:gd name="connsiteX164" fmla="*/ 4774051 w 5004390"/>
                <a:gd name="connsiteY164" fmla="*/ 1281936 h 5827967"/>
                <a:gd name="connsiteX165" fmla="*/ 4789026 w 5004390"/>
                <a:gd name="connsiteY165" fmla="*/ 1234434 h 5827967"/>
                <a:gd name="connsiteX166" fmla="*/ 4789040 w 5004390"/>
                <a:gd name="connsiteY166" fmla="*/ 1234471 h 5827967"/>
                <a:gd name="connsiteX167" fmla="*/ 4791537 w 5004390"/>
                <a:gd name="connsiteY167" fmla="*/ 1241966 h 5827967"/>
                <a:gd name="connsiteX168" fmla="*/ 3594937 w 5004390"/>
                <a:gd name="connsiteY168" fmla="*/ 1231974 h 5827967"/>
                <a:gd name="connsiteX169" fmla="*/ 3604930 w 5004390"/>
                <a:gd name="connsiteY169" fmla="*/ 1234471 h 5827967"/>
                <a:gd name="connsiteX170" fmla="*/ 3611213 w 5004390"/>
                <a:gd name="connsiteY170" fmla="*/ 1236888 h 5827967"/>
                <a:gd name="connsiteX171" fmla="*/ 3599936 w 5004390"/>
                <a:gd name="connsiteY171" fmla="*/ 1234471 h 5827967"/>
                <a:gd name="connsiteX172" fmla="*/ 4791536 w 5004390"/>
                <a:gd name="connsiteY172" fmla="*/ 1204491 h 5827967"/>
                <a:gd name="connsiteX173" fmla="*/ 4791537 w 5004390"/>
                <a:gd name="connsiteY173" fmla="*/ 1204493 h 5827967"/>
                <a:gd name="connsiteX174" fmla="*/ 4794034 w 5004390"/>
                <a:gd name="connsiteY174" fmla="*/ 1211989 h 5827967"/>
                <a:gd name="connsiteX175" fmla="*/ 4776721 w 5004390"/>
                <a:gd name="connsiteY175" fmla="*/ 1170625 h 5827967"/>
                <a:gd name="connsiteX176" fmla="*/ 4779641 w 5004390"/>
                <a:gd name="connsiteY176" fmla="*/ 1177302 h 5827967"/>
                <a:gd name="connsiteX177" fmla="*/ 4781544 w 5004390"/>
                <a:gd name="connsiteY177" fmla="*/ 1187008 h 5827967"/>
                <a:gd name="connsiteX178" fmla="*/ 4781544 w 5004390"/>
                <a:gd name="connsiteY178" fmla="*/ 1194501 h 5827967"/>
                <a:gd name="connsiteX179" fmla="*/ 4773176 w 5004390"/>
                <a:gd name="connsiteY179" fmla="*/ 1173580 h 5827967"/>
                <a:gd name="connsiteX180" fmla="*/ 4774920 w 5004390"/>
                <a:gd name="connsiteY180" fmla="*/ 1172126 h 5827967"/>
                <a:gd name="connsiteX181" fmla="*/ 4776548 w 5004390"/>
                <a:gd name="connsiteY181" fmla="*/ 1177015 h 5827967"/>
                <a:gd name="connsiteX182" fmla="*/ 4775478 w 5004390"/>
                <a:gd name="connsiteY182" fmla="*/ 1171661 h 5827967"/>
                <a:gd name="connsiteX183" fmla="*/ 4781476 w 5004390"/>
                <a:gd name="connsiteY183" fmla="*/ 1166663 h 5827967"/>
                <a:gd name="connsiteX184" fmla="*/ 4785449 w 5004390"/>
                <a:gd name="connsiteY184" fmla="*/ 1180879 h 5827967"/>
                <a:gd name="connsiteX185" fmla="*/ 4789040 w 5004390"/>
                <a:gd name="connsiteY185" fmla="*/ 1197000 h 5827967"/>
                <a:gd name="connsiteX186" fmla="*/ 4791536 w 5004390"/>
                <a:gd name="connsiteY186" fmla="*/ 1204491 h 5827967"/>
                <a:gd name="connsiteX187" fmla="*/ 4779641 w 5004390"/>
                <a:gd name="connsiteY187" fmla="*/ 1177302 h 5827967"/>
                <a:gd name="connsiteX188" fmla="*/ 4778422 w 5004390"/>
                <a:gd name="connsiteY188" fmla="*/ 1171081 h 5827967"/>
                <a:gd name="connsiteX189" fmla="*/ 4777950 w 5004390"/>
                <a:gd name="connsiteY189" fmla="*/ 1169601 h 5827967"/>
                <a:gd name="connsiteX190" fmla="*/ 4779045 w 5004390"/>
                <a:gd name="connsiteY190" fmla="*/ 1168689 h 5827967"/>
                <a:gd name="connsiteX191" fmla="*/ 4766556 w 5004390"/>
                <a:gd name="connsiteY191" fmla="*/ 1157030 h 5827967"/>
                <a:gd name="connsiteX192" fmla="*/ 4773176 w 5004390"/>
                <a:gd name="connsiteY192" fmla="*/ 1173580 h 5827967"/>
                <a:gd name="connsiteX193" fmla="*/ 4770936 w 5004390"/>
                <a:gd name="connsiteY193" fmla="*/ 1175446 h 5827967"/>
                <a:gd name="connsiteX194" fmla="*/ 4769053 w 5004390"/>
                <a:gd name="connsiteY194" fmla="*/ 1169519 h 5827967"/>
                <a:gd name="connsiteX195" fmla="*/ 4767458 w 5004390"/>
                <a:gd name="connsiteY195" fmla="*/ 1164252 h 5827967"/>
                <a:gd name="connsiteX196" fmla="*/ 4779137 w 5004390"/>
                <a:gd name="connsiteY196" fmla="*/ 1148799 h 5827967"/>
                <a:gd name="connsiteX197" fmla="*/ 4781544 w 5004390"/>
                <a:gd name="connsiteY197" fmla="*/ 1157030 h 5827967"/>
                <a:gd name="connsiteX198" fmla="*/ 4784044 w 5004390"/>
                <a:gd name="connsiteY198" fmla="*/ 1164523 h 5827967"/>
                <a:gd name="connsiteX199" fmla="*/ 4781476 w 5004390"/>
                <a:gd name="connsiteY199" fmla="*/ 1166663 h 5827967"/>
                <a:gd name="connsiteX200" fmla="*/ 4779058 w 5004390"/>
                <a:gd name="connsiteY200" fmla="*/ 1158007 h 5827967"/>
                <a:gd name="connsiteX201" fmla="*/ 3470031 w 5004390"/>
                <a:gd name="connsiteY201" fmla="*/ 1139542 h 5827967"/>
                <a:gd name="connsiteX202" fmla="*/ 3485023 w 5004390"/>
                <a:gd name="connsiteY202" fmla="*/ 1144538 h 5827967"/>
                <a:gd name="connsiteX203" fmla="*/ 3485034 w 5004390"/>
                <a:gd name="connsiteY203" fmla="*/ 1144543 h 5827967"/>
                <a:gd name="connsiteX204" fmla="*/ 3477527 w 5004390"/>
                <a:gd name="connsiteY204" fmla="*/ 1142042 h 5827967"/>
                <a:gd name="connsiteX205" fmla="*/ 4772364 w 5004390"/>
                <a:gd name="connsiteY205" fmla="*/ 1139468 h 5827967"/>
                <a:gd name="connsiteX206" fmla="*/ 4779047 w 5004390"/>
                <a:gd name="connsiteY206" fmla="*/ 1157967 h 5827967"/>
                <a:gd name="connsiteX207" fmla="*/ 4779058 w 5004390"/>
                <a:gd name="connsiteY207" fmla="*/ 1158007 h 5827967"/>
                <a:gd name="connsiteX208" fmla="*/ 4779045 w 5004390"/>
                <a:gd name="connsiteY208" fmla="*/ 1159527 h 5827967"/>
                <a:gd name="connsiteX209" fmla="*/ 4779045 w 5004390"/>
                <a:gd name="connsiteY209" fmla="*/ 1164523 h 5827967"/>
                <a:gd name="connsiteX210" fmla="*/ 4769053 w 5004390"/>
                <a:gd name="connsiteY210" fmla="*/ 1127053 h 5827967"/>
                <a:gd name="connsiteX211" fmla="*/ 4772364 w 5004390"/>
                <a:gd name="connsiteY211" fmla="*/ 1139468 h 5827967"/>
                <a:gd name="connsiteX212" fmla="*/ 4769822 w 5004390"/>
                <a:gd name="connsiteY212" fmla="*/ 1132433 h 5827967"/>
                <a:gd name="connsiteX213" fmla="*/ 4794032 w 5004390"/>
                <a:gd name="connsiteY213" fmla="*/ 1112058 h 5827967"/>
                <a:gd name="connsiteX214" fmla="*/ 4796533 w 5004390"/>
                <a:gd name="connsiteY214" fmla="*/ 1117060 h 5827967"/>
                <a:gd name="connsiteX215" fmla="*/ 4799033 w 5004390"/>
                <a:gd name="connsiteY215" fmla="*/ 1122057 h 5827967"/>
                <a:gd name="connsiteX216" fmla="*/ 4794034 w 5004390"/>
                <a:gd name="connsiteY216" fmla="*/ 1112064 h 5827967"/>
                <a:gd name="connsiteX217" fmla="*/ 3602512 w 5004390"/>
                <a:gd name="connsiteY217" fmla="*/ 517 h 5827967"/>
                <a:gd name="connsiteX218" fmla="*/ 3652395 w 5004390"/>
                <a:gd name="connsiteY218" fmla="*/ 5396 h 5827967"/>
                <a:gd name="connsiteX219" fmla="*/ 3714849 w 5004390"/>
                <a:gd name="connsiteY219" fmla="*/ 22885 h 5827967"/>
                <a:gd name="connsiteX220" fmla="*/ 3727339 w 5004390"/>
                <a:gd name="connsiteY220" fmla="*/ 25381 h 5827967"/>
                <a:gd name="connsiteX221" fmla="*/ 3932184 w 5004390"/>
                <a:gd name="connsiteY221" fmla="*/ 202749 h 5827967"/>
                <a:gd name="connsiteX222" fmla="*/ 3964661 w 5004390"/>
                <a:gd name="connsiteY222" fmla="*/ 627429 h 5827967"/>
                <a:gd name="connsiteX223" fmla="*/ 3972154 w 5004390"/>
                <a:gd name="connsiteY223" fmla="*/ 667399 h 5827967"/>
                <a:gd name="connsiteX224" fmla="*/ 3982147 w 5004390"/>
                <a:gd name="connsiteY224" fmla="*/ 662403 h 5827967"/>
                <a:gd name="connsiteX225" fmla="*/ 4099560 w 5004390"/>
                <a:gd name="connsiteY225" fmla="*/ 612441 h 5827967"/>
                <a:gd name="connsiteX226" fmla="*/ 4214473 w 5004390"/>
                <a:gd name="connsiteY226" fmla="*/ 594952 h 5827967"/>
                <a:gd name="connsiteX227" fmla="*/ 4299409 w 5004390"/>
                <a:gd name="connsiteY227" fmla="*/ 567474 h 5827967"/>
                <a:gd name="connsiteX228" fmla="*/ 4521740 w 5004390"/>
                <a:gd name="connsiteY228" fmla="*/ 455058 h 5827967"/>
                <a:gd name="connsiteX229" fmla="*/ 4544222 w 5004390"/>
                <a:gd name="connsiteY229" fmla="*/ 445065 h 5827967"/>
                <a:gd name="connsiteX230" fmla="*/ 4586691 w 5004390"/>
                <a:gd name="connsiteY230" fmla="*/ 427580 h 5827967"/>
                <a:gd name="connsiteX231" fmla="*/ 4596684 w 5004390"/>
                <a:gd name="connsiteY231" fmla="*/ 422584 h 5827967"/>
                <a:gd name="connsiteX232" fmla="*/ 4601680 w 5004390"/>
                <a:gd name="connsiteY232" fmla="*/ 420084 h 5827967"/>
                <a:gd name="connsiteX233" fmla="*/ 4691612 w 5004390"/>
                <a:gd name="connsiteY233" fmla="*/ 330152 h 5827967"/>
                <a:gd name="connsiteX234" fmla="*/ 4836503 w 5004390"/>
                <a:gd name="connsiteY234" fmla="*/ 310167 h 5827967"/>
                <a:gd name="connsiteX235" fmla="*/ 4841499 w 5004390"/>
                <a:gd name="connsiteY235" fmla="*/ 315163 h 5827967"/>
                <a:gd name="connsiteX236" fmla="*/ 4863984 w 5004390"/>
                <a:gd name="connsiteY236" fmla="*/ 337648 h 5827967"/>
                <a:gd name="connsiteX237" fmla="*/ 4871477 w 5004390"/>
                <a:gd name="connsiteY237" fmla="*/ 345141 h 5827967"/>
                <a:gd name="connsiteX238" fmla="*/ 4923939 w 5004390"/>
                <a:gd name="connsiteY238" fmla="*/ 445065 h 5827967"/>
                <a:gd name="connsiteX239" fmla="*/ 4911447 w 5004390"/>
                <a:gd name="connsiteY239" fmla="*/ 480039 h 5827967"/>
                <a:gd name="connsiteX240" fmla="*/ 4921439 w 5004390"/>
                <a:gd name="connsiteY240" fmla="*/ 482538 h 5827967"/>
                <a:gd name="connsiteX241" fmla="*/ 4976398 w 5004390"/>
                <a:gd name="connsiteY241" fmla="*/ 664900 h 5827967"/>
                <a:gd name="connsiteX242" fmla="*/ 4908950 w 5004390"/>
                <a:gd name="connsiteY242" fmla="*/ 747339 h 5827967"/>
                <a:gd name="connsiteX243" fmla="*/ 4873976 w 5004390"/>
                <a:gd name="connsiteY243" fmla="*/ 907218 h 5827967"/>
                <a:gd name="connsiteX244" fmla="*/ 4784044 w 5004390"/>
                <a:gd name="connsiteY244" fmla="*/ 1047113 h 5827967"/>
                <a:gd name="connsiteX245" fmla="*/ 4786229 w 5004390"/>
                <a:gd name="connsiteY245" fmla="*/ 1082399 h 5827967"/>
                <a:gd name="connsiteX246" fmla="*/ 4794032 w 5004390"/>
                <a:gd name="connsiteY246" fmla="*/ 1112058 h 5827967"/>
                <a:gd name="connsiteX247" fmla="*/ 4776548 w 5004390"/>
                <a:gd name="connsiteY247" fmla="*/ 1077091 h 5827967"/>
                <a:gd name="connsiteX248" fmla="*/ 4776548 w 5004390"/>
                <a:gd name="connsiteY248" fmla="*/ 1084583 h 5827967"/>
                <a:gd name="connsiteX249" fmla="*/ 4784044 w 5004390"/>
                <a:gd name="connsiteY249" fmla="*/ 1129550 h 5827967"/>
                <a:gd name="connsiteX250" fmla="*/ 4786541 w 5004390"/>
                <a:gd name="connsiteY250" fmla="*/ 1139542 h 5827967"/>
                <a:gd name="connsiteX251" fmla="*/ 4784044 w 5004390"/>
                <a:gd name="connsiteY251" fmla="*/ 1134546 h 5827967"/>
                <a:gd name="connsiteX252" fmla="*/ 4779045 w 5004390"/>
                <a:gd name="connsiteY252" fmla="*/ 1119557 h 5827967"/>
                <a:gd name="connsiteX253" fmla="*/ 4779045 w 5004390"/>
                <a:gd name="connsiteY253" fmla="*/ 1129550 h 5827967"/>
                <a:gd name="connsiteX254" fmla="*/ 4781544 w 5004390"/>
                <a:gd name="connsiteY254" fmla="*/ 1142042 h 5827967"/>
                <a:gd name="connsiteX255" fmla="*/ 4779045 w 5004390"/>
                <a:gd name="connsiteY255" fmla="*/ 1134546 h 5827967"/>
                <a:gd name="connsiteX256" fmla="*/ 4769053 w 5004390"/>
                <a:gd name="connsiteY256" fmla="*/ 1097075 h 5827967"/>
                <a:gd name="connsiteX257" fmla="*/ 4761560 w 5004390"/>
                <a:gd name="connsiteY257" fmla="*/ 1077091 h 5827967"/>
                <a:gd name="connsiteX258" fmla="*/ 4761560 w 5004390"/>
                <a:gd name="connsiteY258" fmla="*/ 1079587 h 5827967"/>
                <a:gd name="connsiteX259" fmla="*/ 4764059 w 5004390"/>
                <a:gd name="connsiteY259" fmla="*/ 1087083 h 5827967"/>
                <a:gd name="connsiteX260" fmla="*/ 4779163 w 5004390"/>
                <a:gd name="connsiteY260" fmla="*/ 1145749 h 5827967"/>
                <a:gd name="connsiteX261" fmla="*/ 4779137 w 5004390"/>
                <a:gd name="connsiteY261" fmla="*/ 1148799 h 5827967"/>
                <a:gd name="connsiteX262" fmla="*/ 4771864 w 5004390"/>
                <a:gd name="connsiteY262" fmla="*/ 1123930 h 5827967"/>
                <a:gd name="connsiteX263" fmla="*/ 4756563 w 5004390"/>
                <a:gd name="connsiteY263" fmla="*/ 1087083 h 5827967"/>
                <a:gd name="connsiteX264" fmla="*/ 4754064 w 5004390"/>
                <a:gd name="connsiteY264" fmla="*/ 1089580 h 5827967"/>
                <a:gd name="connsiteX265" fmla="*/ 4761560 w 5004390"/>
                <a:gd name="connsiteY265" fmla="*/ 1109565 h 5827967"/>
                <a:gd name="connsiteX266" fmla="*/ 4769822 w 5004390"/>
                <a:gd name="connsiteY266" fmla="*/ 1132433 h 5827967"/>
                <a:gd name="connsiteX267" fmla="*/ 4771552 w 5004390"/>
                <a:gd name="connsiteY267" fmla="*/ 1144538 h 5827967"/>
                <a:gd name="connsiteX268" fmla="*/ 4771552 w 5004390"/>
                <a:gd name="connsiteY268" fmla="*/ 1149535 h 5827967"/>
                <a:gd name="connsiteX269" fmla="*/ 4777950 w 5004390"/>
                <a:gd name="connsiteY269" fmla="*/ 1169601 h 5827967"/>
                <a:gd name="connsiteX270" fmla="*/ 4776721 w 5004390"/>
                <a:gd name="connsiteY270" fmla="*/ 1170625 h 5827967"/>
                <a:gd name="connsiteX271" fmla="*/ 4774051 w 5004390"/>
                <a:gd name="connsiteY271" fmla="*/ 1164523 h 5827967"/>
                <a:gd name="connsiteX272" fmla="*/ 4775478 w 5004390"/>
                <a:gd name="connsiteY272" fmla="*/ 1171661 h 5827967"/>
                <a:gd name="connsiteX273" fmla="*/ 4774920 w 5004390"/>
                <a:gd name="connsiteY273" fmla="*/ 1172126 h 5827967"/>
                <a:gd name="connsiteX274" fmla="*/ 4774051 w 5004390"/>
                <a:gd name="connsiteY274" fmla="*/ 1169519 h 5827967"/>
                <a:gd name="connsiteX275" fmla="*/ 4769053 w 5004390"/>
                <a:gd name="connsiteY275" fmla="*/ 1152034 h 5827967"/>
                <a:gd name="connsiteX276" fmla="*/ 4751567 w 5004390"/>
                <a:gd name="connsiteY276" fmla="*/ 1107068 h 5827967"/>
                <a:gd name="connsiteX277" fmla="*/ 4749070 w 5004390"/>
                <a:gd name="connsiteY277" fmla="*/ 1099572 h 5827967"/>
                <a:gd name="connsiteX278" fmla="*/ 4746571 w 5004390"/>
                <a:gd name="connsiteY278" fmla="*/ 1107068 h 5827967"/>
                <a:gd name="connsiteX279" fmla="*/ 4758749 w 5004390"/>
                <a:gd name="connsiteY279" fmla="*/ 1135484 h 5827967"/>
                <a:gd name="connsiteX280" fmla="*/ 4767458 w 5004390"/>
                <a:gd name="connsiteY280" fmla="*/ 1164252 h 5827967"/>
                <a:gd name="connsiteX281" fmla="*/ 4769053 w 5004390"/>
                <a:gd name="connsiteY281" fmla="*/ 1177015 h 5827967"/>
                <a:gd name="connsiteX282" fmla="*/ 4770936 w 5004390"/>
                <a:gd name="connsiteY282" fmla="*/ 1175446 h 5827967"/>
                <a:gd name="connsiteX283" fmla="*/ 4779671 w 5004390"/>
                <a:gd name="connsiteY283" fmla="*/ 1202933 h 5827967"/>
                <a:gd name="connsiteX284" fmla="*/ 4786541 w 5004390"/>
                <a:gd name="connsiteY284" fmla="*/ 1226978 h 5827967"/>
                <a:gd name="connsiteX285" fmla="*/ 4789026 w 5004390"/>
                <a:gd name="connsiteY285" fmla="*/ 1234434 h 5827967"/>
                <a:gd name="connsiteX286" fmla="*/ 4776548 w 5004390"/>
                <a:gd name="connsiteY286" fmla="*/ 1201996 h 5827967"/>
                <a:gd name="connsiteX287" fmla="*/ 4776548 w 5004390"/>
                <a:gd name="connsiteY287" fmla="*/ 1204493 h 5827967"/>
                <a:gd name="connsiteX288" fmla="*/ 4779045 w 5004390"/>
                <a:gd name="connsiteY288" fmla="*/ 1219482 h 5827967"/>
                <a:gd name="connsiteX289" fmla="*/ 4776548 w 5004390"/>
                <a:gd name="connsiteY289" fmla="*/ 1211989 h 5827967"/>
                <a:gd name="connsiteX290" fmla="*/ 4774051 w 5004390"/>
                <a:gd name="connsiteY290" fmla="*/ 1197000 h 5827967"/>
                <a:gd name="connsiteX291" fmla="*/ 4744071 w 5004390"/>
                <a:gd name="connsiteY291" fmla="*/ 1127053 h 5827967"/>
                <a:gd name="connsiteX292" fmla="*/ 4741575 w 5004390"/>
                <a:gd name="connsiteY292" fmla="*/ 1137045 h 5827967"/>
                <a:gd name="connsiteX293" fmla="*/ 4751567 w 5004390"/>
                <a:gd name="connsiteY293" fmla="*/ 1157030 h 5827967"/>
                <a:gd name="connsiteX294" fmla="*/ 4789040 w 5004390"/>
                <a:gd name="connsiteY294" fmla="*/ 1259452 h 5827967"/>
                <a:gd name="connsiteX295" fmla="*/ 4794034 w 5004390"/>
                <a:gd name="connsiteY295" fmla="*/ 1276940 h 5827967"/>
                <a:gd name="connsiteX296" fmla="*/ 4789040 w 5004390"/>
                <a:gd name="connsiteY296" fmla="*/ 1266947 h 5827967"/>
                <a:gd name="connsiteX297" fmla="*/ 4766556 w 5004390"/>
                <a:gd name="connsiteY297" fmla="*/ 1216985 h 5827967"/>
                <a:gd name="connsiteX298" fmla="*/ 4769053 w 5004390"/>
                <a:gd name="connsiteY298" fmla="*/ 1236970 h 5827967"/>
                <a:gd name="connsiteX299" fmla="*/ 4771552 w 5004390"/>
                <a:gd name="connsiteY299" fmla="*/ 1251959 h 5827967"/>
                <a:gd name="connsiteX300" fmla="*/ 4769053 w 5004390"/>
                <a:gd name="connsiteY300" fmla="*/ 1244463 h 5827967"/>
                <a:gd name="connsiteX301" fmla="*/ 4734082 w 5004390"/>
                <a:gd name="connsiteY301" fmla="*/ 1154531 h 5827967"/>
                <a:gd name="connsiteX302" fmla="*/ 4731582 w 5004390"/>
                <a:gd name="connsiteY302" fmla="*/ 1162027 h 5827967"/>
                <a:gd name="connsiteX303" fmla="*/ 4754064 w 5004390"/>
                <a:gd name="connsiteY303" fmla="*/ 1216985 h 5827967"/>
                <a:gd name="connsiteX304" fmla="*/ 4779045 w 5004390"/>
                <a:gd name="connsiteY304" fmla="*/ 1286932 h 5827967"/>
                <a:gd name="connsiteX305" fmla="*/ 4786541 w 5004390"/>
                <a:gd name="connsiteY305" fmla="*/ 1304418 h 5827967"/>
                <a:gd name="connsiteX306" fmla="*/ 4781544 w 5004390"/>
                <a:gd name="connsiteY306" fmla="*/ 1294425 h 5827967"/>
                <a:gd name="connsiteX307" fmla="*/ 4769053 w 5004390"/>
                <a:gd name="connsiteY307" fmla="*/ 1266947 h 5827967"/>
                <a:gd name="connsiteX308" fmla="*/ 4771550 w 5004390"/>
                <a:gd name="connsiteY308" fmla="*/ 1274435 h 5827967"/>
                <a:gd name="connsiteX309" fmla="*/ 4754064 w 5004390"/>
                <a:gd name="connsiteY309" fmla="*/ 1236970 h 5827967"/>
                <a:gd name="connsiteX310" fmla="*/ 4729083 w 5004390"/>
                <a:gd name="connsiteY310" fmla="*/ 1189504 h 5827967"/>
                <a:gd name="connsiteX311" fmla="*/ 4729083 w 5004390"/>
                <a:gd name="connsiteY311" fmla="*/ 1204493 h 5827967"/>
                <a:gd name="connsiteX312" fmla="*/ 4791537 w 5004390"/>
                <a:gd name="connsiteY312" fmla="*/ 1326902 h 5827967"/>
                <a:gd name="connsiteX313" fmla="*/ 4799033 w 5004390"/>
                <a:gd name="connsiteY313" fmla="*/ 1344388 h 5827967"/>
                <a:gd name="connsiteX314" fmla="*/ 4794034 w 5004390"/>
                <a:gd name="connsiteY314" fmla="*/ 1334395 h 5827967"/>
                <a:gd name="connsiteX315" fmla="*/ 4771552 w 5004390"/>
                <a:gd name="connsiteY315" fmla="*/ 1294425 h 5827967"/>
                <a:gd name="connsiteX316" fmla="*/ 4776548 w 5004390"/>
                <a:gd name="connsiteY316" fmla="*/ 1306917 h 5827967"/>
                <a:gd name="connsiteX317" fmla="*/ 4781544 w 5004390"/>
                <a:gd name="connsiteY317" fmla="*/ 1321906 h 5827967"/>
                <a:gd name="connsiteX318" fmla="*/ 4791537 w 5004390"/>
                <a:gd name="connsiteY318" fmla="*/ 1341891 h 5827967"/>
                <a:gd name="connsiteX319" fmla="*/ 4794034 w 5004390"/>
                <a:gd name="connsiteY319" fmla="*/ 1346887 h 5827967"/>
                <a:gd name="connsiteX320" fmla="*/ 4821514 w 5004390"/>
                <a:gd name="connsiteY320" fmla="*/ 1396850 h 5827967"/>
                <a:gd name="connsiteX321" fmla="*/ 4824014 w 5004390"/>
                <a:gd name="connsiteY321" fmla="*/ 1406842 h 5827967"/>
                <a:gd name="connsiteX322" fmla="*/ 4834006 w 5004390"/>
                <a:gd name="connsiteY322" fmla="*/ 1424328 h 5827967"/>
                <a:gd name="connsiteX323" fmla="*/ 4839002 w 5004390"/>
                <a:gd name="connsiteY323" fmla="*/ 1431822 h 5827967"/>
                <a:gd name="connsiteX324" fmla="*/ 4824014 w 5004390"/>
                <a:gd name="connsiteY324" fmla="*/ 1411838 h 5827967"/>
                <a:gd name="connsiteX325" fmla="*/ 4774051 w 5004390"/>
                <a:gd name="connsiteY325" fmla="*/ 1346887 h 5827967"/>
                <a:gd name="connsiteX326" fmla="*/ 4779045 w 5004390"/>
                <a:gd name="connsiteY326" fmla="*/ 1361876 h 5827967"/>
                <a:gd name="connsiteX327" fmla="*/ 4856488 w 5004390"/>
                <a:gd name="connsiteY327" fmla="*/ 1484282 h 5827967"/>
                <a:gd name="connsiteX328" fmla="*/ 4863959 w 5004390"/>
                <a:gd name="connsiteY328" fmla="*/ 1494244 h 5827967"/>
                <a:gd name="connsiteX329" fmla="*/ 4839626 w 5004390"/>
                <a:gd name="connsiteY329" fmla="*/ 1463362 h 5827967"/>
                <a:gd name="connsiteX330" fmla="*/ 4811522 w 5004390"/>
                <a:gd name="connsiteY330" fmla="*/ 1426827 h 5827967"/>
                <a:gd name="connsiteX331" fmla="*/ 4819015 w 5004390"/>
                <a:gd name="connsiteY331" fmla="*/ 1444313 h 5827967"/>
                <a:gd name="connsiteX332" fmla="*/ 4866480 w 5004390"/>
                <a:gd name="connsiteY332" fmla="*/ 1516759 h 5827967"/>
                <a:gd name="connsiteX333" fmla="*/ 4881469 w 5004390"/>
                <a:gd name="connsiteY333" fmla="*/ 1536744 h 5827967"/>
                <a:gd name="connsiteX334" fmla="*/ 4871477 w 5004390"/>
                <a:gd name="connsiteY334" fmla="*/ 1524252 h 5827967"/>
                <a:gd name="connsiteX335" fmla="*/ 4796533 w 5004390"/>
                <a:gd name="connsiteY335" fmla="*/ 1426827 h 5827967"/>
                <a:gd name="connsiteX336" fmla="*/ 4799033 w 5004390"/>
                <a:gd name="connsiteY336" fmla="*/ 1429324 h 5827967"/>
                <a:gd name="connsiteX337" fmla="*/ 4796533 w 5004390"/>
                <a:gd name="connsiteY337" fmla="*/ 1424328 h 5827967"/>
                <a:gd name="connsiteX338" fmla="*/ 4771552 w 5004390"/>
                <a:gd name="connsiteY338" fmla="*/ 1386857 h 5827967"/>
                <a:gd name="connsiteX339" fmla="*/ 4789040 w 5004390"/>
                <a:gd name="connsiteY339" fmla="*/ 1431823 h 5827967"/>
                <a:gd name="connsiteX340" fmla="*/ 4794034 w 5004390"/>
                <a:gd name="connsiteY340" fmla="*/ 1441816 h 5827967"/>
                <a:gd name="connsiteX341" fmla="*/ 4873976 w 5004390"/>
                <a:gd name="connsiteY341" fmla="*/ 1564222 h 5827967"/>
                <a:gd name="connsiteX342" fmla="*/ 4888965 w 5004390"/>
                <a:gd name="connsiteY342" fmla="*/ 1584207 h 5827967"/>
                <a:gd name="connsiteX343" fmla="*/ 4878970 w 5004390"/>
                <a:gd name="connsiteY343" fmla="*/ 1574215 h 5827967"/>
                <a:gd name="connsiteX344" fmla="*/ 4774051 w 5004390"/>
                <a:gd name="connsiteY344" fmla="*/ 1436820 h 5827967"/>
                <a:gd name="connsiteX345" fmla="*/ 4780292 w 5004390"/>
                <a:gd name="connsiteY345" fmla="*/ 1449303 h 5827967"/>
                <a:gd name="connsiteX346" fmla="*/ 4761560 w 5004390"/>
                <a:gd name="connsiteY346" fmla="*/ 1419331 h 5827967"/>
                <a:gd name="connsiteX347" fmla="*/ 4776548 w 5004390"/>
                <a:gd name="connsiteY347" fmla="*/ 1459301 h 5827967"/>
                <a:gd name="connsiteX348" fmla="*/ 4851492 w 5004390"/>
                <a:gd name="connsiteY348" fmla="*/ 1571718 h 5827967"/>
                <a:gd name="connsiteX349" fmla="*/ 4861484 w 5004390"/>
                <a:gd name="connsiteY349" fmla="*/ 1586707 h 5827967"/>
                <a:gd name="connsiteX350" fmla="*/ 4853989 w 5004390"/>
                <a:gd name="connsiteY350" fmla="*/ 1579211 h 5827967"/>
                <a:gd name="connsiteX351" fmla="*/ 4786541 w 5004390"/>
                <a:gd name="connsiteY351" fmla="*/ 1494275 h 5827967"/>
                <a:gd name="connsiteX352" fmla="*/ 4789040 w 5004390"/>
                <a:gd name="connsiteY352" fmla="*/ 1499271 h 5827967"/>
                <a:gd name="connsiteX353" fmla="*/ 4791537 w 5004390"/>
                <a:gd name="connsiteY353" fmla="*/ 1504267 h 5827967"/>
                <a:gd name="connsiteX354" fmla="*/ 4793313 w 5004390"/>
                <a:gd name="connsiteY354" fmla="*/ 1506749 h 5827967"/>
                <a:gd name="connsiteX355" fmla="*/ 4799033 w 5004390"/>
                <a:gd name="connsiteY355" fmla="*/ 1516759 h 5827967"/>
                <a:gd name="connsiteX356" fmla="*/ 4795677 w 5004390"/>
                <a:gd name="connsiteY356" fmla="*/ 1510052 h 5827967"/>
                <a:gd name="connsiteX357" fmla="*/ 4834005 w 5004390"/>
                <a:gd name="connsiteY357" fmla="*/ 1563598 h 5827967"/>
                <a:gd name="connsiteX358" fmla="*/ 4861484 w 5004390"/>
                <a:gd name="connsiteY358" fmla="*/ 1611688 h 5827967"/>
                <a:gd name="connsiteX359" fmla="*/ 4871477 w 5004390"/>
                <a:gd name="connsiteY359" fmla="*/ 1636669 h 5827967"/>
                <a:gd name="connsiteX360" fmla="*/ 4863984 w 5004390"/>
                <a:gd name="connsiteY360" fmla="*/ 1624177 h 5827967"/>
                <a:gd name="connsiteX361" fmla="*/ 4766556 w 5004390"/>
                <a:gd name="connsiteY361" fmla="*/ 1491778 h 5827967"/>
                <a:gd name="connsiteX362" fmla="*/ 4771552 w 5004390"/>
                <a:gd name="connsiteY362" fmla="*/ 1504267 h 5827967"/>
                <a:gd name="connsiteX363" fmla="*/ 4766556 w 5004390"/>
                <a:gd name="connsiteY363" fmla="*/ 1494275 h 5827967"/>
                <a:gd name="connsiteX364" fmla="*/ 4774051 w 5004390"/>
                <a:gd name="connsiteY364" fmla="*/ 1521756 h 5827967"/>
                <a:gd name="connsiteX365" fmla="*/ 4861484 w 5004390"/>
                <a:gd name="connsiteY365" fmla="*/ 1654154 h 5827967"/>
                <a:gd name="connsiteX366" fmla="*/ 4862978 w 5004390"/>
                <a:gd name="connsiteY366" fmla="*/ 1657890 h 5827967"/>
                <a:gd name="connsiteX367" fmla="*/ 4851101 w 5004390"/>
                <a:gd name="connsiteY367" fmla="*/ 1636668 h 5827967"/>
                <a:gd name="connsiteX368" fmla="*/ 4781544 w 5004390"/>
                <a:gd name="connsiteY368" fmla="*/ 1546737 h 5827967"/>
                <a:gd name="connsiteX369" fmla="*/ 4781544 w 5004390"/>
                <a:gd name="connsiteY369" fmla="*/ 1551733 h 5827967"/>
                <a:gd name="connsiteX370" fmla="*/ 4846496 w 5004390"/>
                <a:gd name="connsiteY370" fmla="*/ 1676639 h 5827967"/>
                <a:gd name="connsiteX371" fmla="*/ 4856488 w 5004390"/>
                <a:gd name="connsiteY371" fmla="*/ 1701620 h 5827967"/>
                <a:gd name="connsiteX372" fmla="*/ 4848995 w 5004390"/>
                <a:gd name="connsiteY372" fmla="*/ 1689128 h 5827967"/>
                <a:gd name="connsiteX373" fmla="*/ 4784044 w 5004390"/>
                <a:gd name="connsiteY373" fmla="*/ 1576714 h 5827967"/>
                <a:gd name="connsiteX374" fmla="*/ 4791537 w 5004390"/>
                <a:gd name="connsiteY374" fmla="*/ 1611688 h 5827967"/>
                <a:gd name="connsiteX375" fmla="*/ 4831507 w 5004390"/>
                <a:gd name="connsiteY375" fmla="*/ 1694124 h 5827967"/>
                <a:gd name="connsiteX376" fmla="*/ 4841499 w 5004390"/>
                <a:gd name="connsiteY376" fmla="*/ 1716609 h 5827967"/>
                <a:gd name="connsiteX377" fmla="*/ 4834006 w 5004390"/>
                <a:gd name="connsiteY377" fmla="*/ 1704117 h 5827967"/>
                <a:gd name="connsiteX378" fmla="*/ 4771552 w 5004390"/>
                <a:gd name="connsiteY378" fmla="*/ 1599196 h 5827967"/>
                <a:gd name="connsiteX379" fmla="*/ 4771552 w 5004390"/>
                <a:gd name="connsiteY379" fmla="*/ 1601695 h 5827967"/>
                <a:gd name="connsiteX380" fmla="*/ 4781544 w 5004390"/>
                <a:gd name="connsiteY380" fmla="*/ 1636669 h 5827967"/>
                <a:gd name="connsiteX381" fmla="*/ 4774051 w 5004390"/>
                <a:gd name="connsiteY381" fmla="*/ 1616684 h 5827967"/>
                <a:gd name="connsiteX382" fmla="*/ 4769053 w 5004390"/>
                <a:gd name="connsiteY382" fmla="*/ 1604192 h 5827967"/>
                <a:gd name="connsiteX383" fmla="*/ 4769053 w 5004390"/>
                <a:gd name="connsiteY383" fmla="*/ 1614185 h 5827967"/>
                <a:gd name="connsiteX384" fmla="*/ 4771550 w 5004390"/>
                <a:gd name="connsiteY384" fmla="*/ 1619179 h 5827967"/>
                <a:gd name="connsiteX385" fmla="*/ 4769053 w 5004390"/>
                <a:gd name="connsiteY385" fmla="*/ 1616684 h 5827967"/>
                <a:gd name="connsiteX386" fmla="*/ 4746571 w 5004390"/>
                <a:gd name="connsiteY386" fmla="*/ 1579211 h 5827967"/>
                <a:gd name="connsiteX387" fmla="*/ 4759063 w 5004390"/>
                <a:gd name="connsiteY387" fmla="*/ 1616684 h 5827967"/>
                <a:gd name="connsiteX388" fmla="*/ 4828619 w 5004390"/>
                <a:gd name="connsiteY388" fmla="*/ 1732963 h 5827967"/>
                <a:gd name="connsiteX389" fmla="*/ 4836427 w 5004390"/>
                <a:gd name="connsiteY389" fmla="*/ 1750308 h 5827967"/>
                <a:gd name="connsiteX390" fmla="*/ 4818704 w 5004390"/>
                <a:gd name="connsiteY390" fmla="*/ 1719419 h 5827967"/>
                <a:gd name="connsiteX391" fmla="*/ 4776548 w 5004390"/>
                <a:gd name="connsiteY391" fmla="*/ 1656654 h 5827967"/>
                <a:gd name="connsiteX392" fmla="*/ 4781544 w 5004390"/>
                <a:gd name="connsiteY392" fmla="*/ 1666646 h 5827967"/>
                <a:gd name="connsiteX393" fmla="*/ 4785893 w 5004390"/>
                <a:gd name="connsiteY393" fmla="*/ 1674101 h 5827967"/>
                <a:gd name="connsiteX394" fmla="*/ 4776548 w 5004390"/>
                <a:gd name="connsiteY394" fmla="*/ 1659151 h 5827967"/>
                <a:gd name="connsiteX395" fmla="*/ 4779045 w 5004390"/>
                <a:gd name="connsiteY395" fmla="*/ 1669143 h 5827967"/>
                <a:gd name="connsiteX396" fmla="*/ 4784044 w 5004390"/>
                <a:gd name="connsiteY396" fmla="*/ 1689128 h 5827967"/>
                <a:gd name="connsiteX397" fmla="*/ 4848995 w 5004390"/>
                <a:gd name="connsiteY397" fmla="*/ 1806541 h 5827967"/>
                <a:gd name="connsiteX398" fmla="*/ 4851363 w 5004390"/>
                <a:gd name="connsiteY398" fmla="*/ 1811869 h 5827967"/>
                <a:gd name="connsiteX399" fmla="*/ 4830258 w 5004390"/>
                <a:gd name="connsiteY399" fmla="*/ 1774377 h 5827967"/>
                <a:gd name="connsiteX400" fmla="*/ 4799033 w 5004390"/>
                <a:gd name="connsiteY400" fmla="*/ 1726601 h 5827967"/>
                <a:gd name="connsiteX401" fmla="*/ 4811522 w 5004390"/>
                <a:gd name="connsiteY401" fmla="*/ 1759075 h 5827967"/>
                <a:gd name="connsiteX402" fmla="*/ 4814021 w 5004390"/>
                <a:gd name="connsiteY402" fmla="*/ 1766571 h 5827967"/>
                <a:gd name="connsiteX403" fmla="*/ 4843996 w 5004390"/>
                <a:gd name="connsiteY403" fmla="*/ 1831522 h 5827967"/>
                <a:gd name="connsiteX404" fmla="*/ 4846091 w 5004390"/>
                <a:gd name="connsiteY404" fmla="*/ 1836236 h 5827967"/>
                <a:gd name="connsiteX405" fmla="*/ 4821514 w 5004390"/>
                <a:gd name="connsiteY405" fmla="*/ 1791552 h 5827967"/>
                <a:gd name="connsiteX406" fmla="*/ 4776548 w 5004390"/>
                <a:gd name="connsiteY406" fmla="*/ 1726601 h 5827967"/>
                <a:gd name="connsiteX407" fmla="*/ 4779045 w 5004390"/>
                <a:gd name="connsiteY407" fmla="*/ 1739090 h 5827967"/>
                <a:gd name="connsiteX408" fmla="*/ 4774051 w 5004390"/>
                <a:gd name="connsiteY408" fmla="*/ 1724102 h 5827967"/>
                <a:gd name="connsiteX409" fmla="*/ 4766556 w 5004390"/>
                <a:gd name="connsiteY409" fmla="*/ 1714109 h 5827967"/>
                <a:gd name="connsiteX410" fmla="*/ 4774051 w 5004390"/>
                <a:gd name="connsiteY410" fmla="*/ 1736594 h 5827967"/>
                <a:gd name="connsiteX411" fmla="*/ 4784044 w 5004390"/>
                <a:gd name="connsiteY411" fmla="*/ 1756579 h 5827967"/>
                <a:gd name="connsiteX412" fmla="*/ 4831507 w 5004390"/>
                <a:gd name="connsiteY412" fmla="*/ 1849008 h 5827967"/>
                <a:gd name="connsiteX413" fmla="*/ 4839002 w 5004390"/>
                <a:gd name="connsiteY413" fmla="*/ 1871492 h 5827967"/>
                <a:gd name="connsiteX414" fmla="*/ 4834006 w 5004390"/>
                <a:gd name="connsiteY414" fmla="*/ 1859000 h 5827967"/>
                <a:gd name="connsiteX415" fmla="*/ 4818080 w 5004390"/>
                <a:gd name="connsiteY415" fmla="*/ 1827462 h 5827967"/>
                <a:gd name="connsiteX416" fmla="*/ 4799723 w 5004390"/>
                <a:gd name="connsiteY416" fmla="*/ 1798995 h 5827967"/>
                <a:gd name="connsiteX417" fmla="*/ 4796533 w 5004390"/>
                <a:gd name="connsiteY417" fmla="*/ 1791552 h 5827967"/>
                <a:gd name="connsiteX418" fmla="*/ 4781544 w 5004390"/>
                <a:gd name="connsiteY418" fmla="*/ 1771567 h 5827967"/>
                <a:gd name="connsiteX419" fmla="*/ 4784044 w 5004390"/>
                <a:gd name="connsiteY419" fmla="*/ 1779060 h 5827967"/>
                <a:gd name="connsiteX420" fmla="*/ 4836503 w 5004390"/>
                <a:gd name="connsiteY420" fmla="*/ 1898970 h 5827967"/>
                <a:gd name="connsiteX421" fmla="*/ 4843996 w 5004390"/>
                <a:gd name="connsiteY421" fmla="*/ 1923951 h 5827967"/>
                <a:gd name="connsiteX422" fmla="*/ 4839002 w 5004390"/>
                <a:gd name="connsiteY422" fmla="*/ 1911462 h 5827967"/>
                <a:gd name="connsiteX423" fmla="*/ 4766556 w 5004390"/>
                <a:gd name="connsiteY423" fmla="*/ 1776564 h 5827967"/>
                <a:gd name="connsiteX424" fmla="*/ 4791537 w 5004390"/>
                <a:gd name="connsiteY424" fmla="*/ 1836518 h 5827967"/>
                <a:gd name="connsiteX425" fmla="*/ 4826511 w 5004390"/>
                <a:gd name="connsiteY425" fmla="*/ 1913959 h 5827967"/>
                <a:gd name="connsiteX426" fmla="*/ 4834006 w 5004390"/>
                <a:gd name="connsiteY426" fmla="*/ 1933944 h 5827967"/>
                <a:gd name="connsiteX427" fmla="*/ 4829007 w 5004390"/>
                <a:gd name="connsiteY427" fmla="*/ 1923951 h 5827967"/>
                <a:gd name="connsiteX428" fmla="*/ 4796533 w 5004390"/>
                <a:gd name="connsiteY428" fmla="*/ 1866496 h 5827967"/>
                <a:gd name="connsiteX429" fmla="*/ 4799033 w 5004390"/>
                <a:gd name="connsiteY429" fmla="*/ 1881485 h 5827967"/>
                <a:gd name="connsiteX430" fmla="*/ 4794034 w 5004390"/>
                <a:gd name="connsiteY430" fmla="*/ 1863996 h 5827967"/>
                <a:gd name="connsiteX431" fmla="*/ 4766556 w 5004390"/>
                <a:gd name="connsiteY431" fmla="*/ 1819030 h 5827967"/>
                <a:gd name="connsiteX432" fmla="*/ 4774051 w 5004390"/>
                <a:gd name="connsiteY432" fmla="*/ 1844011 h 5827967"/>
                <a:gd name="connsiteX433" fmla="*/ 4814021 w 5004390"/>
                <a:gd name="connsiteY433" fmla="*/ 1931447 h 5827967"/>
                <a:gd name="connsiteX434" fmla="*/ 4821514 w 5004390"/>
                <a:gd name="connsiteY434" fmla="*/ 1948932 h 5827967"/>
                <a:gd name="connsiteX435" fmla="*/ 4816518 w 5004390"/>
                <a:gd name="connsiteY435" fmla="*/ 1938940 h 5827967"/>
                <a:gd name="connsiteX436" fmla="*/ 4786541 w 5004390"/>
                <a:gd name="connsiteY436" fmla="*/ 1883981 h 5827967"/>
                <a:gd name="connsiteX437" fmla="*/ 4804026 w 5004390"/>
                <a:gd name="connsiteY437" fmla="*/ 1941439 h 5827967"/>
                <a:gd name="connsiteX438" fmla="*/ 4805692 w 5004390"/>
                <a:gd name="connsiteY438" fmla="*/ 1951427 h 5827967"/>
                <a:gd name="connsiteX439" fmla="*/ 4788727 w 5004390"/>
                <a:gd name="connsiteY439" fmla="*/ 1900533 h 5827967"/>
                <a:gd name="connsiteX440" fmla="*/ 4761560 w 5004390"/>
                <a:gd name="connsiteY440" fmla="*/ 1841515 h 5827967"/>
                <a:gd name="connsiteX441" fmla="*/ 4744071 w 5004390"/>
                <a:gd name="connsiteY441" fmla="*/ 1809038 h 5827967"/>
                <a:gd name="connsiteX442" fmla="*/ 4754064 w 5004390"/>
                <a:gd name="connsiteY442" fmla="*/ 1844011 h 5827967"/>
                <a:gd name="connsiteX443" fmla="*/ 4761560 w 5004390"/>
                <a:gd name="connsiteY443" fmla="*/ 1873989 h 5827967"/>
                <a:gd name="connsiteX444" fmla="*/ 4774051 w 5004390"/>
                <a:gd name="connsiteY444" fmla="*/ 1901469 h 5827967"/>
                <a:gd name="connsiteX445" fmla="*/ 4794034 w 5004390"/>
                <a:gd name="connsiteY445" fmla="*/ 1948932 h 5827967"/>
                <a:gd name="connsiteX446" fmla="*/ 4795956 w 5004390"/>
                <a:gd name="connsiteY446" fmla="*/ 1957577 h 5827967"/>
                <a:gd name="connsiteX447" fmla="*/ 4789040 w 5004390"/>
                <a:gd name="connsiteY447" fmla="*/ 1941439 h 5827967"/>
                <a:gd name="connsiteX448" fmla="*/ 4796533 w 5004390"/>
                <a:gd name="connsiteY448" fmla="*/ 1983906 h 5827967"/>
                <a:gd name="connsiteX449" fmla="*/ 4796533 w 5004390"/>
                <a:gd name="connsiteY449" fmla="*/ 2006390 h 5827967"/>
                <a:gd name="connsiteX450" fmla="*/ 4799033 w 5004390"/>
                <a:gd name="connsiteY450" fmla="*/ 2011387 h 5827967"/>
                <a:gd name="connsiteX451" fmla="*/ 4796533 w 5004390"/>
                <a:gd name="connsiteY451" fmla="*/ 2008887 h 5827967"/>
                <a:gd name="connsiteX452" fmla="*/ 4744071 w 5004390"/>
                <a:gd name="connsiteY452" fmla="*/ 1908962 h 5827967"/>
                <a:gd name="connsiteX453" fmla="*/ 4741575 w 5004390"/>
                <a:gd name="connsiteY453" fmla="*/ 1906466 h 5827967"/>
                <a:gd name="connsiteX454" fmla="*/ 4746571 w 5004390"/>
                <a:gd name="connsiteY454" fmla="*/ 1928947 h 5827967"/>
                <a:gd name="connsiteX455" fmla="*/ 4756563 w 5004390"/>
                <a:gd name="connsiteY455" fmla="*/ 1956428 h 5827967"/>
                <a:gd name="connsiteX456" fmla="*/ 4761560 w 5004390"/>
                <a:gd name="connsiteY456" fmla="*/ 1966421 h 5827967"/>
                <a:gd name="connsiteX457" fmla="*/ 4781544 w 5004390"/>
                <a:gd name="connsiteY457" fmla="*/ 2016383 h 5827967"/>
                <a:gd name="connsiteX458" fmla="*/ 4789040 w 5004390"/>
                <a:gd name="connsiteY458" fmla="*/ 2036368 h 5827967"/>
                <a:gd name="connsiteX459" fmla="*/ 4784044 w 5004390"/>
                <a:gd name="connsiteY459" fmla="*/ 2026375 h 5827967"/>
                <a:gd name="connsiteX460" fmla="*/ 4774051 w 5004390"/>
                <a:gd name="connsiteY460" fmla="*/ 2008887 h 5827967"/>
                <a:gd name="connsiteX461" fmla="*/ 4799033 w 5004390"/>
                <a:gd name="connsiteY461" fmla="*/ 2091326 h 5827967"/>
                <a:gd name="connsiteX462" fmla="*/ 4809025 w 5004390"/>
                <a:gd name="connsiteY462" fmla="*/ 2123801 h 5827967"/>
                <a:gd name="connsiteX463" fmla="*/ 4801529 w 5004390"/>
                <a:gd name="connsiteY463" fmla="*/ 2106315 h 5827967"/>
                <a:gd name="connsiteX464" fmla="*/ 4771552 w 5004390"/>
                <a:gd name="connsiteY464" fmla="*/ 2026375 h 5827967"/>
                <a:gd name="connsiteX465" fmla="*/ 4774051 w 5004390"/>
                <a:gd name="connsiteY465" fmla="*/ 2043861 h 5827967"/>
                <a:gd name="connsiteX466" fmla="*/ 4779045 w 5004390"/>
                <a:gd name="connsiteY466" fmla="*/ 2068842 h 5827967"/>
                <a:gd name="connsiteX467" fmla="*/ 4774051 w 5004390"/>
                <a:gd name="connsiteY467" fmla="*/ 2053853 h 5827967"/>
                <a:gd name="connsiteX468" fmla="*/ 4744071 w 5004390"/>
                <a:gd name="connsiteY468" fmla="*/ 1976413 h 5827967"/>
                <a:gd name="connsiteX469" fmla="*/ 4746571 w 5004390"/>
                <a:gd name="connsiteY469" fmla="*/ 1986405 h 5827967"/>
                <a:gd name="connsiteX470" fmla="*/ 4751567 w 5004390"/>
                <a:gd name="connsiteY470" fmla="*/ 2008887 h 5827967"/>
                <a:gd name="connsiteX471" fmla="*/ 4776548 w 5004390"/>
                <a:gd name="connsiteY471" fmla="*/ 2073838 h 5827967"/>
                <a:gd name="connsiteX472" fmla="*/ 4784044 w 5004390"/>
                <a:gd name="connsiteY472" fmla="*/ 2093823 h 5827967"/>
                <a:gd name="connsiteX473" fmla="*/ 4779045 w 5004390"/>
                <a:gd name="connsiteY473" fmla="*/ 2083831 h 5827967"/>
                <a:gd name="connsiteX474" fmla="*/ 4794034 w 5004390"/>
                <a:gd name="connsiteY474" fmla="*/ 2136292 h 5827967"/>
                <a:gd name="connsiteX475" fmla="*/ 4795517 w 5004390"/>
                <a:gd name="connsiteY475" fmla="*/ 2141114 h 5827967"/>
                <a:gd name="connsiteX476" fmla="*/ 4778735 w 5004390"/>
                <a:gd name="connsiteY476" fmla="*/ 2092575 h 5827967"/>
                <a:gd name="connsiteX477" fmla="*/ 4749070 w 5004390"/>
                <a:gd name="connsiteY477" fmla="*/ 2026375 h 5827967"/>
                <a:gd name="connsiteX478" fmla="*/ 4759063 w 5004390"/>
                <a:gd name="connsiteY478" fmla="*/ 2068842 h 5827967"/>
                <a:gd name="connsiteX479" fmla="*/ 4761560 w 5004390"/>
                <a:gd name="connsiteY479" fmla="*/ 2083831 h 5827967"/>
                <a:gd name="connsiteX480" fmla="*/ 4779038 w 5004390"/>
                <a:gd name="connsiteY480" fmla="*/ 2126282 h 5827967"/>
                <a:gd name="connsiteX481" fmla="*/ 4776548 w 5004390"/>
                <a:gd name="connsiteY481" fmla="*/ 2121304 h 5827967"/>
                <a:gd name="connsiteX482" fmla="*/ 4806526 w 5004390"/>
                <a:gd name="connsiteY482" fmla="*/ 2241213 h 5827967"/>
                <a:gd name="connsiteX483" fmla="*/ 4808236 w 5004390"/>
                <a:gd name="connsiteY483" fmla="*/ 2250617 h 5827967"/>
                <a:gd name="connsiteX484" fmla="*/ 4792162 w 5004390"/>
                <a:gd name="connsiteY484" fmla="*/ 2187815 h 5827967"/>
                <a:gd name="connsiteX485" fmla="*/ 4764059 w 5004390"/>
                <a:gd name="connsiteY485" fmla="*/ 2116308 h 5827967"/>
                <a:gd name="connsiteX486" fmla="*/ 4769053 w 5004390"/>
                <a:gd name="connsiteY486" fmla="*/ 2156277 h 5827967"/>
                <a:gd name="connsiteX487" fmla="*/ 4770550 w 5004390"/>
                <a:gd name="connsiteY487" fmla="*/ 2166003 h 5827967"/>
                <a:gd name="connsiteX488" fmla="*/ 4762809 w 5004390"/>
                <a:gd name="connsiteY488" fmla="*/ 2125362 h 5827967"/>
                <a:gd name="connsiteX489" fmla="*/ 4746571 w 5004390"/>
                <a:gd name="connsiteY489" fmla="*/ 2073838 h 5827967"/>
                <a:gd name="connsiteX490" fmla="*/ 4739078 w 5004390"/>
                <a:gd name="connsiteY490" fmla="*/ 2053853 h 5827967"/>
                <a:gd name="connsiteX491" fmla="*/ 4729083 w 5004390"/>
                <a:gd name="connsiteY491" fmla="*/ 2038865 h 5827967"/>
                <a:gd name="connsiteX492" fmla="*/ 4744071 w 5004390"/>
                <a:gd name="connsiteY492" fmla="*/ 2101319 h 5827967"/>
                <a:gd name="connsiteX493" fmla="*/ 4776548 w 5004390"/>
                <a:gd name="connsiteY493" fmla="*/ 2211236 h 5827967"/>
                <a:gd name="connsiteX494" fmla="*/ 4784044 w 5004390"/>
                <a:gd name="connsiteY494" fmla="*/ 2233718 h 5827967"/>
                <a:gd name="connsiteX495" fmla="*/ 4779045 w 5004390"/>
                <a:gd name="connsiteY495" fmla="*/ 2221228 h 5827967"/>
                <a:gd name="connsiteX496" fmla="*/ 4756563 w 5004390"/>
                <a:gd name="connsiteY496" fmla="*/ 2158774 h 5827967"/>
                <a:gd name="connsiteX497" fmla="*/ 4759063 w 5004390"/>
                <a:gd name="connsiteY497" fmla="*/ 2171266 h 5827967"/>
                <a:gd name="connsiteX498" fmla="*/ 4789040 w 5004390"/>
                <a:gd name="connsiteY498" fmla="*/ 2281183 h 5827967"/>
                <a:gd name="connsiteX499" fmla="*/ 4796533 w 5004390"/>
                <a:gd name="connsiteY499" fmla="*/ 2313658 h 5827967"/>
                <a:gd name="connsiteX500" fmla="*/ 4791537 w 5004390"/>
                <a:gd name="connsiteY500" fmla="*/ 2296172 h 5827967"/>
                <a:gd name="connsiteX501" fmla="*/ 4771552 w 5004390"/>
                <a:gd name="connsiteY501" fmla="*/ 2236217 h 5827967"/>
                <a:gd name="connsiteX502" fmla="*/ 4781544 w 5004390"/>
                <a:gd name="connsiteY502" fmla="*/ 2301168 h 5827967"/>
                <a:gd name="connsiteX503" fmla="*/ 4789040 w 5004390"/>
                <a:gd name="connsiteY503" fmla="*/ 2341138 h 5827967"/>
                <a:gd name="connsiteX504" fmla="*/ 4784044 w 5004390"/>
                <a:gd name="connsiteY504" fmla="*/ 2318654 h 5827967"/>
                <a:gd name="connsiteX505" fmla="*/ 4766556 w 5004390"/>
                <a:gd name="connsiteY505" fmla="*/ 2241213 h 5827967"/>
                <a:gd name="connsiteX506" fmla="*/ 4769053 w 5004390"/>
                <a:gd name="connsiteY506" fmla="*/ 2248707 h 5827967"/>
                <a:gd name="connsiteX507" fmla="*/ 4766556 w 5004390"/>
                <a:gd name="connsiteY507" fmla="*/ 2236217 h 5827967"/>
                <a:gd name="connsiteX508" fmla="*/ 4756563 w 5004390"/>
                <a:gd name="connsiteY508" fmla="*/ 2201244 h 5827967"/>
                <a:gd name="connsiteX509" fmla="*/ 4756563 w 5004390"/>
                <a:gd name="connsiteY509" fmla="*/ 2203741 h 5827967"/>
                <a:gd name="connsiteX510" fmla="*/ 4754064 w 5004390"/>
                <a:gd name="connsiteY510" fmla="*/ 2196247 h 5827967"/>
                <a:gd name="connsiteX511" fmla="*/ 4749070 w 5004390"/>
                <a:gd name="connsiteY511" fmla="*/ 2176262 h 5827967"/>
                <a:gd name="connsiteX512" fmla="*/ 4739078 w 5004390"/>
                <a:gd name="connsiteY512" fmla="*/ 2153778 h 5827967"/>
                <a:gd name="connsiteX513" fmla="*/ 4749070 w 5004390"/>
                <a:gd name="connsiteY513" fmla="*/ 2196247 h 5827967"/>
                <a:gd name="connsiteX514" fmla="*/ 4751567 w 5004390"/>
                <a:gd name="connsiteY514" fmla="*/ 2211236 h 5827967"/>
                <a:gd name="connsiteX515" fmla="*/ 4764059 w 5004390"/>
                <a:gd name="connsiteY515" fmla="*/ 2276187 h 5827967"/>
                <a:gd name="connsiteX516" fmla="*/ 4774051 w 5004390"/>
                <a:gd name="connsiteY516" fmla="*/ 2318654 h 5827967"/>
                <a:gd name="connsiteX517" fmla="*/ 4777455 w 5004390"/>
                <a:gd name="connsiteY517" fmla="*/ 2330003 h 5827967"/>
                <a:gd name="connsiteX518" fmla="*/ 4779045 w 5004390"/>
                <a:gd name="connsiteY518" fmla="*/ 2341138 h 5827967"/>
                <a:gd name="connsiteX519" fmla="*/ 4781544 w 5004390"/>
                <a:gd name="connsiteY519" fmla="*/ 2376112 h 5827967"/>
                <a:gd name="connsiteX520" fmla="*/ 4779045 w 5004390"/>
                <a:gd name="connsiteY520" fmla="*/ 2356127 h 5827967"/>
                <a:gd name="connsiteX521" fmla="*/ 4763102 w 5004390"/>
                <a:gd name="connsiteY521" fmla="*/ 2295896 h 5827967"/>
                <a:gd name="connsiteX522" fmla="*/ 4766556 w 5004390"/>
                <a:gd name="connsiteY522" fmla="*/ 2303665 h 5827967"/>
                <a:gd name="connsiteX523" fmla="*/ 4762427 w 5004390"/>
                <a:gd name="connsiteY523" fmla="*/ 2293344 h 5827967"/>
                <a:gd name="connsiteX524" fmla="*/ 4756563 w 5004390"/>
                <a:gd name="connsiteY524" fmla="*/ 2271191 h 5827967"/>
                <a:gd name="connsiteX525" fmla="*/ 4731582 w 5004390"/>
                <a:gd name="connsiteY525" fmla="*/ 2206240 h 5827967"/>
                <a:gd name="connsiteX526" fmla="*/ 4734082 w 5004390"/>
                <a:gd name="connsiteY526" fmla="*/ 2218729 h 5827967"/>
                <a:gd name="connsiteX527" fmla="*/ 4736578 w 5004390"/>
                <a:gd name="connsiteY527" fmla="*/ 2226225 h 5827967"/>
                <a:gd name="connsiteX528" fmla="*/ 4747507 w 5004390"/>
                <a:gd name="connsiteY528" fmla="*/ 2259325 h 5827967"/>
                <a:gd name="connsiteX529" fmla="*/ 4753929 w 5004390"/>
                <a:gd name="connsiteY529" fmla="*/ 2274825 h 5827967"/>
                <a:gd name="connsiteX530" fmla="*/ 4744071 w 5004390"/>
                <a:gd name="connsiteY530" fmla="*/ 2253703 h 5827967"/>
                <a:gd name="connsiteX531" fmla="*/ 4734082 w 5004390"/>
                <a:gd name="connsiteY531" fmla="*/ 2231221 h 5827967"/>
                <a:gd name="connsiteX532" fmla="*/ 4789040 w 5004390"/>
                <a:gd name="connsiteY532" fmla="*/ 2501018 h 5827967"/>
                <a:gd name="connsiteX533" fmla="*/ 4789040 w 5004390"/>
                <a:gd name="connsiteY533" fmla="*/ 2508511 h 5827967"/>
                <a:gd name="connsiteX534" fmla="*/ 4774051 w 5004390"/>
                <a:gd name="connsiteY534" fmla="*/ 2441063 h 5827967"/>
                <a:gd name="connsiteX535" fmla="*/ 4776548 w 5004390"/>
                <a:gd name="connsiteY535" fmla="*/ 2478534 h 5827967"/>
                <a:gd name="connsiteX536" fmla="*/ 4776548 w 5004390"/>
                <a:gd name="connsiteY536" fmla="*/ 2493522 h 5827967"/>
                <a:gd name="connsiteX537" fmla="*/ 4761560 w 5004390"/>
                <a:gd name="connsiteY537" fmla="*/ 2408586 h 5827967"/>
                <a:gd name="connsiteX538" fmla="*/ 4731582 w 5004390"/>
                <a:gd name="connsiteY538" fmla="*/ 2343635 h 5827967"/>
                <a:gd name="connsiteX539" fmla="*/ 4744071 w 5004390"/>
                <a:gd name="connsiteY539" fmla="*/ 2401093 h 5827967"/>
                <a:gd name="connsiteX540" fmla="*/ 4746571 w 5004390"/>
                <a:gd name="connsiteY540" fmla="*/ 2411085 h 5827967"/>
                <a:gd name="connsiteX541" fmla="*/ 4749070 w 5004390"/>
                <a:gd name="connsiteY541" fmla="*/ 2418578 h 5827967"/>
                <a:gd name="connsiteX542" fmla="*/ 4749070 w 5004390"/>
                <a:gd name="connsiteY542" fmla="*/ 2416082 h 5827967"/>
                <a:gd name="connsiteX543" fmla="*/ 4766556 w 5004390"/>
                <a:gd name="connsiteY543" fmla="*/ 2518503 h 5827967"/>
                <a:gd name="connsiteX544" fmla="*/ 4774051 w 5004390"/>
                <a:gd name="connsiteY544" fmla="*/ 2553477 h 5827967"/>
                <a:gd name="connsiteX545" fmla="*/ 4769053 w 5004390"/>
                <a:gd name="connsiteY545" fmla="*/ 2533492 h 5827967"/>
                <a:gd name="connsiteX546" fmla="*/ 4759063 w 5004390"/>
                <a:gd name="connsiteY546" fmla="*/ 2486029 h 5827967"/>
                <a:gd name="connsiteX547" fmla="*/ 4759063 w 5004390"/>
                <a:gd name="connsiteY547" fmla="*/ 2503514 h 5827967"/>
                <a:gd name="connsiteX548" fmla="*/ 4759063 w 5004390"/>
                <a:gd name="connsiteY548" fmla="*/ 2516006 h 5827967"/>
                <a:gd name="connsiteX549" fmla="*/ 4729083 w 5004390"/>
                <a:gd name="connsiteY549" fmla="*/ 2388601 h 5827967"/>
                <a:gd name="connsiteX550" fmla="*/ 4734082 w 5004390"/>
                <a:gd name="connsiteY550" fmla="*/ 2426074 h 5827967"/>
                <a:gd name="connsiteX551" fmla="*/ 4736578 w 5004390"/>
                <a:gd name="connsiteY551" fmla="*/ 2436067 h 5827967"/>
                <a:gd name="connsiteX552" fmla="*/ 4751567 w 5004390"/>
                <a:gd name="connsiteY552" fmla="*/ 2530995 h 5827967"/>
                <a:gd name="connsiteX553" fmla="*/ 4754064 w 5004390"/>
                <a:gd name="connsiteY553" fmla="*/ 2555976 h 5827967"/>
                <a:gd name="connsiteX554" fmla="*/ 4766556 w 5004390"/>
                <a:gd name="connsiteY554" fmla="*/ 2628420 h 5827967"/>
                <a:gd name="connsiteX555" fmla="*/ 4765753 w 5004390"/>
                <a:gd name="connsiteY555" fmla="*/ 2641278 h 5827967"/>
                <a:gd name="connsiteX556" fmla="*/ 4750630 w 5004390"/>
                <a:gd name="connsiteY556" fmla="*/ 2554102 h 5827967"/>
                <a:gd name="connsiteX557" fmla="*/ 4721590 w 5004390"/>
                <a:gd name="connsiteY557" fmla="*/ 2451055 h 5827967"/>
                <a:gd name="connsiteX558" fmla="*/ 4726586 w 5004390"/>
                <a:gd name="connsiteY558" fmla="*/ 2493522 h 5827967"/>
                <a:gd name="connsiteX559" fmla="*/ 4726586 w 5004390"/>
                <a:gd name="connsiteY559" fmla="*/ 2498519 h 5827967"/>
                <a:gd name="connsiteX560" fmla="*/ 4726586 w 5004390"/>
                <a:gd name="connsiteY560" fmla="*/ 2508511 h 5827967"/>
                <a:gd name="connsiteX561" fmla="*/ 4731582 w 5004390"/>
                <a:gd name="connsiteY561" fmla="*/ 2535991 h 5827967"/>
                <a:gd name="connsiteX562" fmla="*/ 4732204 w 5004390"/>
                <a:gd name="connsiteY562" fmla="*/ 2539099 h 5827967"/>
                <a:gd name="connsiteX563" fmla="*/ 4726586 w 5004390"/>
                <a:gd name="connsiteY563" fmla="*/ 2518503 h 5827967"/>
                <a:gd name="connsiteX564" fmla="*/ 4726586 w 5004390"/>
                <a:gd name="connsiteY564" fmla="*/ 2523499 h 5827967"/>
                <a:gd name="connsiteX565" fmla="*/ 4746571 w 5004390"/>
                <a:gd name="connsiteY565" fmla="*/ 2645909 h 5827967"/>
                <a:gd name="connsiteX566" fmla="*/ 4749070 w 5004390"/>
                <a:gd name="connsiteY566" fmla="*/ 2683379 h 5827967"/>
                <a:gd name="connsiteX567" fmla="*/ 4746571 w 5004390"/>
                <a:gd name="connsiteY567" fmla="*/ 2663394 h 5827967"/>
                <a:gd name="connsiteX568" fmla="*/ 4726586 w 5004390"/>
                <a:gd name="connsiteY568" fmla="*/ 2555976 h 5827967"/>
                <a:gd name="connsiteX569" fmla="*/ 4716593 w 5004390"/>
                <a:gd name="connsiteY569" fmla="*/ 2528496 h 5827967"/>
                <a:gd name="connsiteX570" fmla="*/ 4716593 w 5004390"/>
                <a:gd name="connsiteY570" fmla="*/ 2525999 h 5827967"/>
                <a:gd name="connsiteX571" fmla="*/ 4709100 w 5004390"/>
                <a:gd name="connsiteY571" fmla="*/ 2506014 h 5827967"/>
                <a:gd name="connsiteX572" fmla="*/ 4716593 w 5004390"/>
                <a:gd name="connsiteY572" fmla="*/ 2530995 h 5827967"/>
                <a:gd name="connsiteX573" fmla="*/ 4716593 w 5004390"/>
                <a:gd name="connsiteY573" fmla="*/ 2533492 h 5827967"/>
                <a:gd name="connsiteX574" fmla="*/ 4721590 w 5004390"/>
                <a:gd name="connsiteY574" fmla="*/ 2565969 h 5827967"/>
                <a:gd name="connsiteX575" fmla="*/ 4724089 w 5004390"/>
                <a:gd name="connsiteY575" fmla="*/ 2588451 h 5827967"/>
                <a:gd name="connsiteX576" fmla="*/ 4721590 w 5004390"/>
                <a:gd name="connsiteY576" fmla="*/ 2575961 h 5827967"/>
                <a:gd name="connsiteX577" fmla="*/ 4719090 w 5004390"/>
                <a:gd name="connsiteY577" fmla="*/ 2553477 h 5827967"/>
                <a:gd name="connsiteX578" fmla="*/ 4719090 w 5004390"/>
                <a:gd name="connsiteY578" fmla="*/ 2578458 h 5827967"/>
                <a:gd name="connsiteX579" fmla="*/ 4716593 w 5004390"/>
                <a:gd name="connsiteY579" fmla="*/ 2553477 h 5827967"/>
                <a:gd name="connsiteX580" fmla="*/ 4716593 w 5004390"/>
                <a:gd name="connsiteY580" fmla="*/ 2550980 h 5827967"/>
                <a:gd name="connsiteX581" fmla="*/ 4699108 w 5004390"/>
                <a:gd name="connsiteY581" fmla="*/ 2498519 h 5827967"/>
                <a:gd name="connsiteX582" fmla="*/ 4711597 w 5004390"/>
                <a:gd name="connsiteY582" fmla="*/ 2558473 h 5827967"/>
                <a:gd name="connsiteX583" fmla="*/ 4736578 w 5004390"/>
                <a:gd name="connsiteY583" fmla="*/ 2695871 h 5827967"/>
                <a:gd name="connsiteX584" fmla="*/ 4737022 w 5004390"/>
                <a:gd name="connsiteY584" fmla="*/ 2698758 h 5827967"/>
                <a:gd name="connsiteX585" fmla="*/ 4730645 w 5004390"/>
                <a:gd name="connsiteY585" fmla="*/ 2661209 h 5827967"/>
                <a:gd name="connsiteX586" fmla="*/ 4716593 w 5004390"/>
                <a:gd name="connsiteY586" fmla="*/ 2605939 h 5827967"/>
                <a:gd name="connsiteX587" fmla="*/ 4716593 w 5004390"/>
                <a:gd name="connsiteY587" fmla="*/ 2603439 h 5827967"/>
                <a:gd name="connsiteX588" fmla="*/ 4711597 w 5004390"/>
                <a:gd name="connsiteY588" fmla="*/ 2588451 h 5827967"/>
                <a:gd name="connsiteX589" fmla="*/ 4714097 w 5004390"/>
                <a:gd name="connsiteY589" fmla="*/ 2603439 h 5827967"/>
                <a:gd name="connsiteX590" fmla="*/ 4711597 w 5004390"/>
                <a:gd name="connsiteY590" fmla="*/ 2593447 h 5827967"/>
                <a:gd name="connsiteX591" fmla="*/ 4699108 w 5004390"/>
                <a:gd name="connsiteY591" fmla="*/ 2558473 h 5827967"/>
                <a:gd name="connsiteX592" fmla="*/ 4696608 w 5004390"/>
                <a:gd name="connsiteY592" fmla="*/ 2570965 h 5827967"/>
                <a:gd name="connsiteX593" fmla="*/ 4696608 w 5004390"/>
                <a:gd name="connsiteY593" fmla="*/ 2573462 h 5827967"/>
                <a:gd name="connsiteX594" fmla="*/ 4729083 w 5004390"/>
                <a:gd name="connsiteY594" fmla="*/ 2718353 h 5827967"/>
                <a:gd name="connsiteX595" fmla="*/ 4728378 w 5004390"/>
                <a:gd name="connsiteY595" fmla="*/ 2728229 h 5827967"/>
                <a:gd name="connsiteX596" fmla="*/ 4719090 w 5004390"/>
                <a:gd name="connsiteY596" fmla="*/ 2660897 h 5827967"/>
                <a:gd name="connsiteX597" fmla="*/ 4719090 w 5004390"/>
                <a:gd name="connsiteY597" fmla="*/ 2673387 h 5827967"/>
                <a:gd name="connsiteX598" fmla="*/ 4719090 w 5004390"/>
                <a:gd name="connsiteY598" fmla="*/ 2680882 h 5827967"/>
                <a:gd name="connsiteX599" fmla="*/ 4699108 w 5004390"/>
                <a:gd name="connsiteY599" fmla="*/ 2613432 h 5827967"/>
                <a:gd name="connsiteX600" fmla="*/ 4704101 w 5004390"/>
                <a:gd name="connsiteY600" fmla="*/ 2680882 h 5827967"/>
                <a:gd name="connsiteX601" fmla="*/ 4709100 w 5004390"/>
                <a:gd name="connsiteY601" fmla="*/ 2690875 h 5827967"/>
                <a:gd name="connsiteX602" fmla="*/ 4704101 w 5004390"/>
                <a:gd name="connsiteY602" fmla="*/ 2685878 h 5827967"/>
                <a:gd name="connsiteX603" fmla="*/ 4691612 w 5004390"/>
                <a:gd name="connsiteY603" fmla="*/ 2628420 h 5827967"/>
                <a:gd name="connsiteX604" fmla="*/ 4696608 w 5004390"/>
                <a:gd name="connsiteY604" fmla="*/ 2660897 h 5827967"/>
                <a:gd name="connsiteX605" fmla="*/ 4699108 w 5004390"/>
                <a:gd name="connsiteY605" fmla="*/ 2680882 h 5827967"/>
                <a:gd name="connsiteX606" fmla="*/ 4696608 w 5004390"/>
                <a:gd name="connsiteY606" fmla="*/ 2670890 h 5827967"/>
                <a:gd name="connsiteX607" fmla="*/ 4684119 w 5004390"/>
                <a:gd name="connsiteY607" fmla="*/ 2620927 h 5827967"/>
                <a:gd name="connsiteX608" fmla="*/ 4684119 w 5004390"/>
                <a:gd name="connsiteY608" fmla="*/ 2625924 h 5827967"/>
                <a:gd name="connsiteX609" fmla="*/ 4706601 w 5004390"/>
                <a:gd name="connsiteY609" fmla="*/ 2778307 h 5827967"/>
                <a:gd name="connsiteX610" fmla="*/ 4706601 w 5004390"/>
                <a:gd name="connsiteY610" fmla="*/ 2790799 h 5827967"/>
                <a:gd name="connsiteX611" fmla="*/ 4686616 w 5004390"/>
                <a:gd name="connsiteY611" fmla="*/ 2673387 h 5827967"/>
                <a:gd name="connsiteX612" fmla="*/ 4686616 w 5004390"/>
                <a:gd name="connsiteY612" fmla="*/ 2688375 h 5827967"/>
                <a:gd name="connsiteX613" fmla="*/ 4684119 w 5004390"/>
                <a:gd name="connsiteY613" fmla="*/ 2670890 h 5827967"/>
                <a:gd name="connsiteX614" fmla="*/ 4676624 w 5004390"/>
                <a:gd name="connsiteY614" fmla="*/ 2645909 h 5827967"/>
                <a:gd name="connsiteX615" fmla="*/ 4674127 w 5004390"/>
                <a:gd name="connsiteY615" fmla="*/ 2663394 h 5827967"/>
                <a:gd name="connsiteX616" fmla="*/ 4676624 w 5004390"/>
                <a:gd name="connsiteY616" fmla="*/ 2725848 h 5827967"/>
                <a:gd name="connsiteX617" fmla="*/ 4676624 w 5004390"/>
                <a:gd name="connsiteY617" fmla="*/ 2738338 h 5827967"/>
                <a:gd name="connsiteX618" fmla="*/ 4674127 w 5004390"/>
                <a:gd name="connsiteY618" fmla="*/ 2800792 h 5827967"/>
                <a:gd name="connsiteX619" fmla="*/ 4669128 w 5004390"/>
                <a:gd name="connsiteY619" fmla="*/ 2828270 h 5827967"/>
                <a:gd name="connsiteX620" fmla="*/ 4671627 w 5004390"/>
                <a:gd name="connsiteY620" fmla="*/ 2813281 h 5827967"/>
                <a:gd name="connsiteX621" fmla="*/ 4666631 w 5004390"/>
                <a:gd name="connsiteY621" fmla="*/ 2715856 h 5827967"/>
                <a:gd name="connsiteX622" fmla="*/ 4656639 w 5004390"/>
                <a:gd name="connsiteY622" fmla="*/ 2745833 h 5827967"/>
                <a:gd name="connsiteX623" fmla="*/ 4669128 w 5004390"/>
                <a:gd name="connsiteY623" fmla="*/ 2895720 h 5827967"/>
                <a:gd name="connsiteX624" fmla="*/ 4669128 w 5004390"/>
                <a:gd name="connsiteY624" fmla="*/ 2908210 h 5827967"/>
                <a:gd name="connsiteX625" fmla="*/ 4649146 w 5004390"/>
                <a:gd name="connsiteY625" fmla="*/ 2768315 h 5827967"/>
                <a:gd name="connsiteX626" fmla="*/ 4644147 w 5004390"/>
                <a:gd name="connsiteY626" fmla="*/ 2783304 h 5827967"/>
                <a:gd name="connsiteX627" fmla="*/ 4641650 w 5004390"/>
                <a:gd name="connsiteY627" fmla="*/ 2788300 h 5827967"/>
                <a:gd name="connsiteX628" fmla="*/ 4639153 w 5004390"/>
                <a:gd name="connsiteY628" fmla="*/ 2995645 h 5827967"/>
                <a:gd name="connsiteX629" fmla="*/ 4636654 w 5004390"/>
                <a:gd name="connsiteY629" fmla="*/ 3030619 h 5827967"/>
                <a:gd name="connsiteX630" fmla="*/ 4636654 w 5004390"/>
                <a:gd name="connsiteY630" fmla="*/ 3010634 h 5827967"/>
                <a:gd name="connsiteX631" fmla="*/ 4636654 w 5004390"/>
                <a:gd name="connsiteY631" fmla="*/ 2928195 h 5827967"/>
                <a:gd name="connsiteX632" fmla="*/ 4629158 w 5004390"/>
                <a:gd name="connsiteY632" fmla="*/ 2850754 h 5827967"/>
                <a:gd name="connsiteX633" fmla="*/ 4626661 w 5004390"/>
                <a:gd name="connsiteY633" fmla="*/ 2830769 h 5827967"/>
                <a:gd name="connsiteX634" fmla="*/ 4624164 w 5004390"/>
                <a:gd name="connsiteY634" fmla="*/ 2838263 h 5827967"/>
                <a:gd name="connsiteX635" fmla="*/ 4619165 w 5004390"/>
                <a:gd name="connsiteY635" fmla="*/ 3008134 h 5827967"/>
                <a:gd name="connsiteX636" fmla="*/ 4616669 w 5004390"/>
                <a:gd name="connsiteY636" fmla="*/ 3035615 h 5827967"/>
                <a:gd name="connsiteX637" fmla="*/ 4616669 w 5004390"/>
                <a:gd name="connsiteY637" fmla="*/ 3020626 h 5827967"/>
                <a:gd name="connsiteX638" fmla="*/ 4616669 w 5004390"/>
                <a:gd name="connsiteY638" fmla="*/ 3005638 h 5827967"/>
                <a:gd name="connsiteX639" fmla="*/ 4614172 w 5004390"/>
                <a:gd name="connsiteY639" fmla="*/ 3015630 h 5827967"/>
                <a:gd name="connsiteX640" fmla="*/ 4616669 w 5004390"/>
                <a:gd name="connsiteY640" fmla="*/ 3003138 h 5827967"/>
                <a:gd name="connsiteX641" fmla="*/ 4616669 w 5004390"/>
                <a:gd name="connsiteY641" fmla="*/ 2978157 h 5827967"/>
                <a:gd name="connsiteX642" fmla="*/ 4606676 w 5004390"/>
                <a:gd name="connsiteY642" fmla="*/ 2890724 h 5827967"/>
                <a:gd name="connsiteX643" fmla="*/ 4599183 w 5004390"/>
                <a:gd name="connsiteY643" fmla="*/ 2943184 h 5827967"/>
                <a:gd name="connsiteX644" fmla="*/ 4599183 w 5004390"/>
                <a:gd name="connsiteY644" fmla="*/ 2958172 h 5827967"/>
                <a:gd name="connsiteX645" fmla="*/ 4596684 w 5004390"/>
                <a:gd name="connsiteY645" fmla="*/ 3170513 h 5827967"/>
                <a:gd name="connsiteX646" fmla="*/ 4589584 w 5004390"/>
                <a:gd name="connsiteY646" fmla="*/ 3186740 h 5827967"/>
                <a:gd name="connsiteX647" fmla="*/ 4601251 w 5004390"/>
                <a:gd name="connsiteY647" fmla="*/ 3149396 h 5827967"/>
                <a:gd name="connsiteX648" fmla="*/ 4596684 w 5004390"/>
                <a:gd name="connsiteY648" fmla="*/ 3010634 h 5827967"/>
                <a:gd name="connsiteX649" fmla="*/ 4596684 w 5004390"/>
                <a:gd name="connsiteY649" fmla="*/ 3053100 h 5827967"/>
                <a:gd name="connsiteX650" fmla="*/ 4594184 w 5004390"/>
                <a:gd name="connsiteY650" fmla="*/ 3058097 h 5827967"/>
                <a:gd name="connsiteX651" fmla="*/ 4591688 w 5004390"/>
                <a:gd name="connsiteY651" fmla="*/ 3093070 h 5827967"/>
                <a:gd name="connsiteX652" fmla="*/ 4591688 w 5004390"/>
                <a:gd name="connsiteY652" fmla="*/ 3068089 h 5827967"/>
                <a:gd name="connsiteX653" fmla="*/ 4586691 w 5004390"/>
                <a:gd name="connsiteY653" fmla="*/ 3078082 h 5827967"/>
                <a:gd name="connsiteX654" fmla="*/ 4591688 w 5004390"/>
                <a:gd name="connsiteY654" fmla="*/ 3065592 h 5827967"/>
                <a:gd name="connsiteX655" fmla="*/ 4584194 w 5004390"/>
                <a:gd name="connsiteY655" fmla="*/ 2940686 h 5827967"/>
                <a:gd name="connsiteX656" fmla="*/ 4584194 w 5004390"/>
                <a:gd name="connsiteY656" fmla="*/ 2950679 h 5827967"/>
                <a:gd name="connsiteX657" fmla="*/ 4581695 w 5004390"/>
                <a:gd name="connsiteY657" fmla="*/ 3103063 h 5827967"/>
                <a:gd name="connsiteX658" fmla="*/ 4574202 w 5004390"/>
                <a:gd name="connsiteY658" fmla="*/ 3128044 h 5827967"/>
                <a:gd name="connsiteX659" fmla="*/ 4576699 w 5004390"/>
                <a:gd name="connsiteY659" fmla="*/ 3113055 h 5827967"/>
                <a:gd name="connsiteX660" fmla="*/ 4576699 w 5004390"/>
                <a:gd name="connsiteY660" fmla="*/ 3035615 h 5827967"/>
                <a:gd name="connsiteX661" fmla="*/ 4569203 w 5004390"/>
                <a:gd name="connsiteY661" fmla="*/ 3120551 h 5827967"/>
                <a:gd name="connsiteX662" fmla="*/ 4564210 w 5004390"/>
                <a:gd name="connsiteY662" fmla="*/ 3153025 h 5827967"/>
                <a:gd name="connsiteX663" fmla="*/ 4566706 w 5004390"/>
                <a:gd name="connsiteY663" fmla="*/ 3135540 h 5827967"/>
                <a:gd name="connsiteX664" fmla="*/ 4567978 w 5004390"/>
                <a:gd name="connsiteY664" fmla="*/ 3116470 h 5827967"/>
                <a:gd name="connsiteX665" fmla="*/ 4569829 w 5004390"/>
                <a:gd name="connsiteY665" fmla="*/ 3105874 h 5827967"/>
                <a:gd name="connsiteX666" fmla="*/ 4571703 w 5004390"/>
                <a:gd name="connsiteY666" fmla="*/ 3060596 h 5827967"/>
                <a:gd name="connsiteX667" fmla="*/ 4567978 w 5004390"/>
                <a:gd name="connsiteY667" fmla="*/ 3116470 h 5827967"/>
                <a:gd name="connsiteX668" fmla="*/ 4565195 w 5004390"/>
                <a:gd name="connsiteY668" fmla="*/ 3132398 h 5827967"/>
                <a:gd name="connsiteX669" fmla="*/ 4566394 w 5004390"/>
                <a:gd name="connsiteY669" fmla="*/ 3113368 h 5827967"/>
                <a:gd name="connsiteX670" fmla="*/ 4566706 w 5004390"/>
                <a:gd name="connsiteY670" fmla="*/ 3073085 h 5827967"/>
                <a:gd name="connsiteX671" fmla="*/ 4551718 w 5004390"/>
                <a:gd name="connsiteY671" fmla="*/ 3168014 h 5827967"/>
                <a:gd name="connsiteX672" fmla="*/ 4546721 w 5004390"/>
                <a:gd name="connsiteY672" fmla="*/ 3215479 h 5827967"/>
                <a:gd name="connsiteX673" fmla="*/ 4549221 w 5004390"/>
                <a:gd name="connsiteY673" fmla="*/ 3187999 h 5827967"/>
                <a:gd name="connsiteX674" fmla="*/ 4564210 w 5004390"/>
                <a:gd name="connsiteY674" fmla="*/ 3038112 h 5827967"/>
                <a:gd name="connsiteX675" fmla="*/ 4564210 w 5004390"/>
                <a:gd name="connsiteY675" fmla="*/ 3018127 h 5827967"/>
                <a:gd name="connsiteX676" fmla="*/ 4564210 w 5004390"/>
                <a:gd name="connsiteY676" fmla="*/ 3015630 h 5827967"/>
                <a:gd name="connsiteX677" fmla="*/ 4561710 w 5004390"/>
                <a:gd name="connsiteY677" fmla="*/ 2975660 h 5827967"/>
                <a:gd name="connsiteX678" fmla="*/ 4551718 w 5004390"/>
                <a:gd name="connsiteY678" fmla="*/ 2995645 h 5827967"/>
                <a:gd name="connsiteX679" fmla="*/ 4541725 w 5004390"/>
                <a:gd name="connsiteY679" fmla="*/ 3140536 h 5827967"/>
                <a:gd name="connsiteX680" fmla="*/ 4539228 w 5004390"/>
                <a:gd name="connsiteY680" fmla="*/ 3163018 h 5827967"/>
                <a:gd name="connsiteX681" fmla="*/ 4539228 w 5004390"/>
                <a:gd name="connsiteY681" fmla="*/ 3150528 h 5827967"/>
                <a:gd name="connsiteX682" fmla="*/ 4539228 w 5004390"/>
                <a:gd name="connsiteY682" fmla="*/ 3105562 h 5827967"/>
                <a:gd name="connsiteX683" fmla="*/ 4521740 w 5004390"/>
                <a:gd name="connsiteY683" fmla="*/ 3210483 h 5827967"/>
                <a:gd name="connsiteX684" fmla="*/ 4517201 w 5004390"/>
                <a:gd name="connsiteY684" fmla="*/ 3223193 h 5827967"/>
                <a:gd name="connsiteX685" fmla="*/ 4531734 w 5004390"/>
                <a:gd name="connsiteY685" fmla="*/ 3150840 h 5827967"/>
                <a:gd name="connsiteX686" fmla="*/ 4531733 w 5004390"/>
                <a:gd name="connsiteY686" fmla="*/ 3063093 h 5827967"/>
                <a:gd name="connsiteX687" fmla="*/ 4519241 w 5004390"/>
                <a:gd name="connsiteY687" fmla="*/ 3187999 h 5827967"/>
                <a:gd name="connsiteX688" fmla="*/ 4514247 w 5004390"/>
                <a:gd name="connsiteY688" fmla="*/ 3215479 h 5827967"/>
                <a:gd name="connsiteX689" fmla="*/ 4516744 w 5004390"/>
                <a:gd name="connsiteY689" fmla="*/ 3200491 h 5827967"/>
                <a:gd name="connsiteX690" fmla="*/ 4521740 w 5004390"/>
                <a:gd name="connsiteY690" fmla="*/ 3060596 h 5827967"/>
                <a:gd name="connsiteX691" fmla="*/ 4509251 w 5004390"/>
                <a:gd name="connsiteY691" fmla="*/ 3245457 h 5827967"/>
                <a:gd name="connsiteX692" fmla="*/ 4506751 w 5004390"/>
                <a:gd name="connsiteY692" fmla="*/ 3297916 h 5827967"/>
                <a:gd name="connsiteX693" fmla="*/ 4506751 w 5004390"/>
                <a:gd name="connsiteY693" fmla="*/ 3267939 h 5827967"/>
                <a:gd name="connsiteX694" fmla="*/ 4511748 w 5004390"/>
                <a:gd name="connsiteY694" fmla="*/ 3073085 h 5827967"/>
                <a:gd name="connsiteX695" fmla="*/ 4501755 w 5004390"/>
                <a:gd name="connsiteY695" fmla="*/ 3088074 h 5827967"/>
                <a:gd name="connsiteX696" fmla="*/ 4491763 w 5004390"/>
                <a:gd name="connsiteY696" fmla="*/ 3237961 h 5827967"/>
                <a:gd name="connsiteX697" fmla="*/ 4476774 w 5004390"/>
                <a:gd name="connsiteY697" fmla="*/ 3335389 h 5827967"/>
                <a:gd name="connsiteX698" fmla="*/ 4469788 w 5004390"/>
                <a:gd name="connsiteY698" fmla="*/ 3358344 h 5827967"/>
                <a:gd name="connsiteX699" fmla="*/ 4480833 w 5004390"/>
                <a:gd name="connsiteY699" fmla="*/ 3314466 h 5827967"/>
                <a:gd name="connsiteX700" fmla="*/ 4486767 w 5004390"/>
                <a:gd name="connsiteY700" fmla="*/ 3262942 h 5827967"/>
                <a:gd name="connsiteX701" fmla="*/ 4484270 w 5004390"/>
                <a:gd name="connsiteY701" fmla="*/ 3272935 h 5827967"/>
                <a:gd name="connsiteX702" fmla="*/ 4481954 w 5004390"/>
                <a:gd name="connsiteY702" fmla="*/ 3279417 h 5827967"/>
                <a:gd name="connsiteX703" fmla="*/ 4484268 w 5004390"/>
                <a:gd name="connsiteY703" fmla="*/ 3266691 h 5827967"/>
                <a:gd name="connsiteX704" fmla="*/ 4489266 w 5004390"/>
                <a:gd name="connsiteY704" fmla="*/ 3245457 h 5827967"/>
                <a:gd name="connsiteX705" fmla="*/ 4489266 w 5004390"/>
                <a:gd name="connsiteY705" fmla="*/ 3237961 h 5827967"/>
                <a:gd name="connsiteX706" fmla="*/ 4486767 w 5004390"/>
                <a:gd name="connsiteY706" fmla="*/ 3252950 h 5827967"/>
                <a:gd name="connsiteX707" fmla="*/ 4484268 w 5004390"/>
                <a:gd name="connsiteY707" fmla="*/ 3266691 h 5827967"/>
                <a:gd name="connsiteX708" fmla="*/ 4482908 w 5004390"/>
                <a:gd name="connsiteY708" fmla="*/ 3272471 h 5827967"/>
                <a:gd name="connsiteX709" fmla="*/ 4484270 w 5004390"/>
                <a:gd name="connsiteY709" fmla="*/ 3262942 h 5827967"/>
                <a:gd name="connsiteX710" fmla="*/ 4491763 w 5004390"/>
                <a:gd name="connsiteY710" fmla="*/ 3185502 h 5827967"/>
                <a:gd name="connsiteX711" fmla="*/ 4489266 w 5004390"/>
                <a:gd name="connsiteY711" fmla="*/ 3105562 h 5827967"/>
                <a:gd name="connsiteX712" fmla="*/ 4481770 w 5004390"/>
                <a:gd name="connsiteY712" fmla="*/ 3113055 h 5827967"/>
                <a:gd name="connsiteX713" fmla="*/ 4472988 w 5004390"/>
                <a:gd name="connsiteY713" fmla="*/ 3261655 h 5827967"/>
                <a:gd name="connsiteX714" fmla="*/ 4469133 w 5004390"/>
                <a:gd name="connsiteY714" fmla="*/ 3284182 h 5827967"/>
                <a:gd name="connsiteX715" fmla="*/ 4470216 w 5004390"/>
                <a:gd name="connsiteY715" fmla="*/ 3273248 h 5827967"/>
                <a:gd name="connsiteX716" fmla="*/ 4471778 w 5004390"/>
                <a:gd name="connsiteY716" fmla="*/ 3232965 h 5827967"/>
                <a:gd name="connsiteX717" fmla="*/ 4446797 w 5004390"/>
                <a:gd name="connsiteY717" fmla="*/ 3402837 h 5827967"/>
                <a:gd name="connsiteX718" fmla="*/ 4424315 w 5004390"/>
                <a:gd name="connsiteY718" fmla="*/ 3457796 h 5827967"/>
                <a:gd name="connsiteX719" fmla="*/ 4436804 w 5004390"/>
                <a:gd name="connsiteY719" fmla="*/ 3425321 h 5827967"/>
                <a:gd name="connsiteX720" fmla="*/ 4461785 w 5004390"/>
                <a:gd name="connsiteY720" fmla="*/ 3257946 h 5827967"/>
                <a:gd name="connsiteX721" fmla="*/ 4449296 w 5004390"/>
                <a:gd name="connsiteY721" fmla="*/ 3295419 h 5827967"/>
                <a:gd name="connsiteX722" fmla="*/ 4446797 w 5004390"/>
                <a:gd name="connsiteY722" fmla="*/ 3302912 h 5827967"/>
                <a:gd name="connsiteX723" fmla="*/ 4391838 w 5004390"/>
                <a:gd name="connsiteY723" fmla="*/ 3462792 h 5827967"/>
                <a:gd name="connsiteX724" fmla="*/ 4389341 w 5004390"/>
                <a:gd name="connsiteY724" fmla="*/ 3465291 h 5827967"/>
                <a:gd name="connsiteX725" fmla="*/ 4386842 w 5004390"/>
                <a:gd name="connsiteY725" fmla="*/ 3480280 h 5827967"/>
                <a:gd name="connsiteX726" fmla="*/ 4376849 w 5004390"/>
                <a:gd name="connsiteY726" fmla="*/ 3537735 h 5827967"/>
                <a:gd name="connsiteX727" fmla="*/ 4381846 w 5004390"/>
                <a:gd name="connsiteY727" fmla="*/ 3505261 h 5827967"/>
                <a:gd name="connsiteX728" fmla="*/ 4386842 w 5004390"/>
                <a:gd name="connsiteY728" fmla="*/ 3470287 h 5827967"/>
                <a:gd name="connsiteX729" fmla="*/ 4379346 w 5004390"/>
                <a:gd name="connsiteY729" fmla="*/ 3480280 h 5827967"/>
                <a:gd name="connsiteX730" fmla="*/ 4364360 w 5004390"/>
                <a:gd name="connsiteY730" fmla="*/ 3500265 h 5827967"/>
                <a:gd name="connsiteX731" fmla="*/ 4379346 w 5004390"/>
                <a:gd name="connsiteY731" fmla="*/ 3477780 h 5827967"/>
                <a:gd name="connsiteX732" fmla="*/ 4381846 w 5004390"/>
                <a:gd name="connsiteY732" fmla="*/ 3465291 h 5827967"/>
                <a:gd name="connsiteX733" fmla="*/ 4399334 w 5004390"/>
                <a:gd name="connsiteY733" fmla="*/ 3385351 h 5827967"/>
                <a:gd name="connsiteX734" fmla="*/ 4364360 w 5004390"/>
                <a:gd name="connsiteY734" fmla="*/ 3477780 h 5827967"/>
                <a:gd name="connsiteX735" fmla="*/ 4359364 w 5004390"/>
                <a:gd name="connsiteY735" fmla="*/ 3497765 h 5827967"/>
                <a:gd name="connsiteX736" fmla="*/ 4351868 w 5004390"/>
                <a:gd name="connsiteY736" fmla="*/ 3545231 h 5827967"/>
                <a:gd name="connsiteX737" fmla="*/ 4354365 w 5004390"/>
                <a:gd name="connsiteY737" fmla="*/ 3517750 h 5827967"/>
                <a:gd name="connsiteX738" fmla="*/ 4359364 w 5004390"/>
                <a:gd name="connsiteY738" fmla="*/ 3485276 h 5827967"/>
                <a:gd name="connsiteX739" fmla="*/ 4354365 w 5004390"/>
                <a:gd name="connsiteY739" fmla="*/ 3495269 h 5827967"/>
                <a:gd name="connsiteX740" fmla="*/ 4326887 w 5004390"/>
                <a:gd name="connsiteY740" fmla="*/ 3545231 h 5827967"/>
                <a:gd name="connsiteX741" fmla="*/ 4341876 w 5004390"/>
                <a:gd name="connsiteY741" fmla="*/ 3517750 h 5827967"/>
                <a:gd name="connsiteX742" fmla="*/ 4359364 w 5004390"/>
                <a:gd name="connsiteY742" fmla="*/ 3482777 h 5827967"/>
                <a:gd name="connsiteX743" fmla="*/ 4379346 w 5004390"/>
                <a:gd name="connsiteY743" fmla="*/ 3257946 h 5827967"/>
                <a:gd name="connsiteX744" fmla="*/ 4376849 w 5004390"/>
                <a:gd name="connsiteY744" fmla="*/ 3245457 h 5827967"/>
                <a:gd name="connsiteX745" fmla="*/ 4366857 w 5004390"/>
                <a:gd name="connsiteY745" fmla="*/ 3327893 h 5827967"/>
                <a:gd name="connsiteX746" fmla="*/ 4364360 w 5004390"/>
                <a:gd name="connsiteY746" fmla="*/ 3362867 h 5827967"/>
                <a:gd name="connsiteX747" fmla="*/ 4359364 w 5004390"/>
                <a:gd name="connsiteY747" fmla="*/ 3385351 h 5827967"/>
                <a:gd name="connsiteX748" fmla="*/ 4361861 w 5004390"/>
                <a:gd name="connsiteY748" fmla="*/ 3372860 h 5827967"/>
                <a:gd name="connsiteX749" fmla="*/ 4364360 w 5004390"/>
                <a:gd name="connsiteY749" fmla="*/ 3345382 h 5827967"/>
                <a:gd name="connsiteX750" fmla="*/ 4359364 w 5004390"/>
                <a:gd name="connsiteY750" fmla="*/ 3360370 h 5827967"/>
                <a:gd name="connsiteX751" fmla="*/ 4358735 w 5004390"/>
                <a:gd name="connsiteY751" fmla="*/ 3362886 h 5827967"/>
                <a:gd name="connsiteX752" fmla="*/ 4364360 w 5004390"/>
                <a:gd name="connsiteY752" fmla="*/ 3332890 h 5827967"/>
                <a:gd name="connsiteX753" fmla="*/ 4359364 w 5004390"/>
                <a:gd name="connsiteY753" fmla="*/ 3302912 h 5827967"/>
                <a:gd name="connsiteX754" fmla="*/ 4354365 w 5004390"/>
                <a:gd name="connsiteY754" fmla="*/ 3322897 h 5827967"/>
                <a:gd name="connsiteX755" fmla="*/ 4344373 w 5004390"/>
                <a:gd name="connsiteY755" fmla="*/ 3392844 h 5827967"/>
                <a:gd name="connsiteX756" fmla="*/ 4346872 w 5004390"/>
                <a:gd name="connsiteY756" fmla="*/ 3407833 h 5827967"/>
                <a:gd name="connsiteX757" fmla="*/ 4344373 w 5004390"/>
                <a:gd name="connsiteY757" fmla="*/ 3395344 h 5827967"/>
                <a:gd name="connsiteX758" fmla="*/ 4341876 w 5004390"/>
                <a:gd name="connsiteY758" fmla="*/ 3415329 h 5827967"/>
                <a:gd name="connsiteX759" fmla="*/ 4341876 w 5004390"/>
                <a:gd name="connsiteY759" fmla="*/ 3402837 h 5827967"/>
                <a:gd name="connsiteX760" fmla="*/ 4341876 w 5004390"/>
                <a:gd name="connsiteY760" fmla="*/ 3392844 h 5827967"/>
                <a:gd name="connsiteX761" fmla="*/ 4339379 w 5004390"/>
                <a:gd name="connsiteY761" fmla="*/ 3380355 h 5827967"/>
                <a:gd name="connsiteX762" fmla="*/ 4326887 w 5004390"/>
                <a:gd name="connsiteY762" fmla="*/ 3417826 h 5827967"/>
                <a:gd name="connsiteX763" fmla="*/ 4306902 w 5004390"/>
                <a:gd name="connsiteY763" fmla="*/ 3457796 h 5827967"/>
                <a:gd name="connsiteX764" fmla="*/ 4304403 w 5004390"/>
                <a:gd name="connsiteY764" fmla="*/ 3465291 h 5827967"/>
                <a:gd name="connsiteX765" fmla="*/ 4301906 w 5004390"/>
                <a:gd name="connsiteY765" fmla="*/ 3480280 h 5827967"/>
                <a:gd name="connsiteX766" fmla="*/ 4296910 w 5004390"/>
                <a:gd name="connsiteY766" fmla="*/ 3540235 h 5827967"/>
                <a:gd name="connsiteX767" fmla="*/ 4291913 w 5004390"/>
                <a:gd name="connsiteY767" fmla="*/ 3595193 h 5827967"/>
                <a:gd name="connsiteX768" fmla="*/ 4294410 w 5004390"/>
                <a:gd name="connsiteY768" fmla="*/ 3565216 h 5827967"/>
                <a:gd name="connsiteX769" fmla="*/ 4294410 w 5004390"/>
                <a:gd name="connsiteY769" fmla="*/ 3507758 h 5827967"/>
                <a:gd name="connsiteX770" fmla="*/ 4291913 w 5004390"/>
                <a:gd name="connsiteY770" fmla="*/ 3515254 h 5827967"/>
                <a:gd name="connsiteX771" fmla="*/ 4276925 w 5004390"/>
                <a:gd name="connsiteY771" fmla="*/ 3595193 h 5827967"/>
                <a:gd name="connsiteX772" fmla="*/ 4254440 w 5004390"/>
                <a:gd name="connsiteY772" fmla="*/ 3642656 h 5827967"/>
                <a:gd name="connsiteX773" fmla="*/ 4266932 w 5004390"/>
                <a:gd name="connsiteY773" fmla="*/ 3615178 h 5827967"/>
                <a:gd name="connsiteX774" fmla="*/ 4286917 w 5004390"/>
                <a:gd name="connsiteY774" fmla="*/ 3530242 h 5827967"/>
                <a:gd name="connsiteX775" fmla="*/ 4269429 w 5004390"/>
                <a:gd name="connsiteY775" fmla="*/ 3562717 h 5827967"/>
                <a:gd name="connsiteX776" fmla="*/ 4241951 w 5004390"/>
                <a:gd name="connsiteY776" fmla="*/ 3615178 h 5827967"/>
                <a:gd name="connsiteX777" fmla="*/ 4256940 w 5004390"/>
                <a:gd name="connsiteY777" fmla="*/ 3585201 h 5827967"/>
                <a:gd name="connsiteX778" fmla="*/ 4286917 w 5004390"/>
                <a:gd name="connsiteY778" fmla="*/ 3507758 h 5827967"/>
                <a:gd name="connsiteX779" fmla="*/ 4289417 w 5004390"/>
                <a:gd name="connsiteY779" fmla="*/ 3410333 h 5827967"/>
                <a:gd name="connsiteX780" fmla="*/ 4284420 w 5004390"/>
                <a:gd name="connsiteY780" fmla="*/ 3425321 h 5827967"/>
                <a:gd name="connsiteX781" fmla="*/ 4283344 w 5004390"/>
                <a:gd name="connsiteY781" fmla="*/ 3429986 h 5827967"/>
                <a:gd name="connsiteX782" fmla="*/ 4286917 w 5004390"/>
                <a:gd name="connsiteY782" fmla="*/ 3410333 h 5827967"/>
                <a:gd name="connsiteX783" fmla="*/ 4279421 w 5004390"/>
                <a:gd name="connsiteY783" fmla="*/ 3422822 h 5827967"/>
                <a:gd name="connsiteX784" fmla="*/ 4261936 w 5004390"/>
                <a:gd name="connsiteY784" fmla="*/ 3467788 h 5827967"/>
                <a:gd name="connsiteX785" fmla="*/ 4256940 w 5004390"/>
                <a:gd name="connsiteY785" fmla="*/ 3490272 h 5827967"/>
                <a:gd name="connsiteX786" fmla="*/ 4259439 w 5004390"/>
                <a:gd name="connsiteY786" fmla="*/ 3475284 h 5827967"/>
                <a:gd name="connsiteX787" fmla="*/ 4259439 w 5004390"/>
                <a:gd name="connsiteY787" fmla="*/ 3472784 h 5827967"/>
                <a:gd name="connsiteX788" fmla="*/ 4234458 w 5004390"/>
                <a:gd name="connsiteY788" fmla="*/ 3522747 h 5827967"/>
                <a:gd name="connsiteX789" fmla="*/ 4211974 w 5004390"/>
                <a:gd name="connsiteY789" fmla="*/ 3592694 h 5827967"/>
                <a:gd name="connsiteX790" fmla="*/ 4201981 w 5004390"/>
                <a:gd name="connsiteY790" fmla="*/ 3627668 h 5827967"/>
                <a:gd name="connsiteX791" fmla="*/ 4206977 w 5004390"/>
                <a:gd name="connsiteY791" fmla="*/ 3607683 h 5827967"/>
                <a:gd name="connsiteX792" fmla="*/ 4224465 w 5004390"/>
                <a:gd name="connsiteY792" fmla="*/ 3537735 h 5827967"/>
                <a:gd name="connsiteX793" fmla="*/ 4219467 w 5004390"/>
                <a:gd name="connsiteY793" fmla="*/ 3547728 h 5827967"/>
                <a:gd name="connsiteX794" fmla="*/ 4189492 w 5004390"/>
                <a:gd name="connsiteY794" fmla="*/ 3590197 h 5827967"/>
                <a:gd name="connsiteX795" fmla="*/ 4204478 w 5004390"/>
                <a:gd name="connsiteY795" fmla="*/ 3565216 h 5827967"/>
                <a:gd name="connsiteX796" fmla="*/ 4224465 w 5004390"/>
                <a:gd name="connsiteY796" fmla="*/ 3535239 h 5827967"/>
                <a:gd name="connsiteX797" fmla="*/ 4226962 w 5004390"/>
                <a:gd name="connsiteY797" fmla="*/ 3512754 h 5827967"/>
                <a:gd name="connsiteX798" fmla="*/ 4226962 w 5004390"/>
                <a:gd name="connsiteY798" fmla="*/ 3505261 h 5827967"/>
                <a:gd name="connsiteX799" fmla="*/ 4226962 w 5004390"/>
                <a:gd name="connsiteY799" fmla="*/ 3455299 h 5827967"/>
                <a:gd name="connsiteX800" fmla="*/ 4184496 w 5004390"/>
                <a:gd name="connsiteY800" fmla="*/ 3600190 h 5827967"/>
                <a:gd name="connsiteX801" fmla="*/ 4172004 w 5004390"/>
                <a:gd name="connsiteY801" fmla="*/ 3632664 h 5827967"/>
                <a:gd name="connsiteX802" fmla="*/ 4164511 w 5004390"/>
                <a:gd name="connsiteY802" fmla="*/ 3660144 h 5827967"/>
                <a:gd name="connsiteX803" fmla="*/ 4169504 w 5004390"/>
                <a:gd name="connsiteY803" fmla="*/ 3635163 h 5827967"/>
                <a:gd name="connsiteX804" fmla="*/ 4164511 w 5004390"/>
                <a:gd name="connsiteY804" fmla="*/ 3647653 h 5827967"/>
                <a:gd name="connsiteX805" fmla="*/ 4169504 w 5004390"/>
                <a:gd name="connsiteY805" fmla="*/ 3632664 h 5827967"/>
                <a:gd name="connsiteX806" fmla="*/ 4194485 w 5004390"/>
                <a:gd name="connsiteY806" fmla="*/ 3412829 h 5827967"/>
                <a:gd name="connsiteX807" fmla="*/ 4189492 w 5004390"/>
                <a:gd name="connsiteY807" fmla="*/ 3447803 h 5827967"/>
                <a:gd name="connsiteX808" fmla="*/ 4191989 w 5004390"/>
                <a:gd name="connsiteY808" fmla="*/ 3447803 h 5827967"/>
                <a:gd name="connsiteX809" fmla="*/ 4184496 w 5004390"/>
                <a:gd name="connsiteY809" fmla="*/ 3460295 h 5827967"/>
                <a:gd name="connsiteX810" fmla="*/ 4177000 w 5004390"/>
                <a:gd name="connsiteY810" fmla="*/ 3497765 h 5827967"/>
                <a:gd name="connsiteX811" fmla="*/ 4177000 w 5004390"/>
                <a:gd name="connsiteY811" fmla="*/ 3500265 h 5827967"/>
                <a:gd name="connsiteX812" fmla="*/ 4172004 w 5004390"/>
                <a:gd name="connsiteY812" fmla="*/ 3530242 h 5827967"/>
                <a:gd name="connsiteX813" fmla="*/ 4174503 w 5004390"/>
                <a:gd name="connsiteY813" fmla="*/ 3512754 h 5827967"/>
                <a:gd name="connsiteX814" fmla="*/ 4142026 w 5004390"/>
                <a:gd name="connsiteY814" fmla="*/ 3605186 h 5827967"/>
                <a:gd name="connsiteX815" fmla="*/ 4134533 w 5004390"/>
                <a:gd name="connsiteY815" fmla="*/ 3622671 h 5827967"/>
                <a:gd name="connsiteX816" fmla="*/ 4129534 w 5004390"/>
                <a:gd name="connsiteY816" fmla="*/ 3635163 h 5827967"/>
                <a:gd name="connsiteX817" fmla="*/ 4126474 w 5004390"/>
                <a:gd name="connsiteY817" fmla="*/ 3648942 h 5827967"/>
                <a:gd name="connsiteX818" fmla="*/ 4109552 w 5004390"/>
                <a:gd name="connsiteY818" fmla="*/ 3687622 h 5827967"/>
                <a:gd name="connsiteX819" fmla="*/ 4082071 w 5004390"/>
                <a:gd name="connsiteY819" fmla="*/ 3742581 h 5827967"/>
                <a:gd name="connsiteX820" fmla="*/ 4097060 w 5004390"/>
                <a:gd name="connsiteY820" fmla="*/ 3712604 h 5827967"/>
                <a:gd name="connsiteX821" fmla="*/ 4122041 w 5004390"/>
                <a:gd name="connsiteY821" fmla="*/ 3657645 h 5827967"/>
                <a:gd name="connsiteX822" fmla="*/ 4119542 w 5004390"/>
                <a:gd name="connsiteY822" fmla="*/ 3662641 h 5827967"/>
                <a:gd name="connsiteX823" fmla="*/ 4122041 w 5004390"/>
                <a:gd name="connsiteY823" fmla="*/ 3655148 h 5827967"/>
                <a:gd name="connsiteX824" fmla="*/ 4127038 w 5004390"/>
                <a:gd name="connsiteY824" fmla="*/ 3640159 h 5827967"/>
                <a:gd name="connsiteX825" fmla="*/ 4139529 w 5004390"/>
                <a:gd name="connsiteY825" fmla="*/ 3532739 h 5827967"/>
                <a:gd name="connsiteX826" fmla="*/ 4139529 w 5004390"/>
                <a:gd name="connsiteY826" fmla="*/ 3525246 h 5827967"/>
                <a:gd name="connsiteX827" fmla="*/ 4137030 w 5004390"/>
                <a:gd name="connsiteY827" fmla="*/ 3537735 h 5827967"/>
                <a:gd name="connsiteX828" fmla="*/ 4139529 w 5004390"/>
                <a:gd name="connsiteY828" fmla="*/ 3522747 h 5827967"/>
                <a:gd name="connsiteX829" fmla="*/ 4139529 w 5004390"/>
                <a:gd name="connsiteY829" fmla="*/ 3495269 h 5827967"/>
                <a:gd name="connsiteX830" fmla="*/ 4132034 w 5004390"/>
                <a:gd name="connsiteY830" fmla="*/ 3515254 h 5827967"/>
                <a:gd name="connsiteX831" fmla="*/ 4127038 w 5004390"/>
                <a:gd name="connsiteY831" fmla="*/ 3540235 h 5827967"/>
                <a:gd name="connsiteX832" fmla="*/ 4129534 w 5004390"/>
                <a:gd name="connsiteY832" fmla="*/ 3525246 h 5827967"/>
                <a:gd name="connsiteX833" fmla="*/ 4139529 w 5004390"/>
                <a:gd name="connsiteY833" fmla="*/ 3465291 h 5827967"/>
                <a:gd name="connsiteX834" fmla="*/ 4139529 w 5004390"/>
                <a:gd name="connsiteY834" fmla="*/ 3452799 h 5827967"/>
                <a:gd name="connsiteX835" fmla="*/ 4119542 w 5004390"/>
                <a:gd name="connsiteY835" fmla="*/ 3567713 h 5827967"/>
                <a:gd name="connsiteX836" fmla="*/ 4114548 w 5004390"/>
                <a:gd name="connsiteY836" fmla="*/ 3595193 h 5827967"/>
                <a:gd name="connsiteX837" fmla="*/ 4117045 w 5004390"/>
                <a:gd name="connsiteY837" fmla="*/ 3580205 h 5827967"/>
                <a:gd name="connsiteX838" fmla="*/ 4124541 w 5004390"/>
                <a:gd name="connsiteY838" fmla="*/ 3522747 h 5827967"/>
                <a:gd name="connsiteX839" fmla="*/ 4120792 w 5004390"/>
                <a:gd name="connsiteY839" fmla="*/ 3546480 h 5827967"/>
                <a:gd name="connsiteX840" fmla="*/ 4118371 w 5004390"/>
                <a:gd name="connsiteY840" fmla="*/ 3556972 h 5827967"/>
                <a:gd name="connsiteX841" fmla="*/ 4119542 w 5004390"/>
                <a:gd name="connsiteY841" fmla="*/ 3540859 h 5827967"/>
                <a:gd name="connsiteX842" fmla="*/ 4122041 w 5004390"/>
                <a:gd name="connsiteY842" fmla="*/ 3502762 h 5827967"/>
                <a:gd name="connsiteX843" fmla="*/ 4117045 w 5004390"/>
                <a:gd name="connsiteY843" fmla="*/ 3527743 h 5827967"/>
                <a:gd name="connsiteX844" fmla="*/ 4089567 w 5004390"/>
                <a:gd name="connsiteY844" fmla="*/ 3697615 h 5827967"/>
                <a:gd name="connsiteX845" fmla="*/ 4104553 w 5004390"/>
                <a:gd name="connsiteY845" fmla="*/ 3580205 h 5827967"/>
                <a:gd name="connsiteX846" fmla="*/ 4069580 w 5004390"/>
                <a:gd name="connsiteY846" fmla="*/ 3682626 h 5827967"/>
                <a:gd name="connsiteX847" fmla="*/ 4052094 w 5004390"/>
                <a:gd name="connsiteY847" fmla="*/ 3722596 h 5827967"/>
                <a:gd name="connsiteX848" fmla="*/ 4057090 w 5004390"/>
                <a:gd name="connsiteY848" fmla="*/ 3672634 h 5827967"/>
                <a:gd name="connsiteX849" fmla="*/ 4035144 w 5004390"/>
                <a:gd name="connsiteY849" fmla="*/ 3725304 h 5827967"/>
                <a:gd name="connsiteX850" fmla="*/ 4049595 w 5004390"/>
                <a:gd name="connsiteY850" fmla="*/ 3663579 h 5827967"/>
                <a:gd name="connsiteX851" fmla="*/ 4064586 w 5004390"/>
                <a:gd name="connsiteY851" fmla="*/ 3590197 h 5827967"/>
                <a:gd name="connsiteX852" fmla="*/ 4064586 w 5004390"/>
                <a:gd name="connsiteY852" fmla="*/ 3582701 h 5827967"/>
                <a:gd name="connsiteX853" fmla="*/ 4052094 w 5004390"/>
                <a:gd name="connsiteY853" fmla="*/ 3625171 h 5827967"/>
                <a:gd name="connsiteX854" fmla="*/ 4047098 w 5004390"/>
                <a:gd name="connsiteY854" fmla="*/ 3647653 h 5827967"/>
                <a:gd name="connsiteX855" fmla="*/ 4049597 w 5004390"/>
                <a:gd name="connsiteY855" fmla="*/ 3630167 h 5827967"/>
                <a:gd name="connsiteX856" fmla="*/ 4042102 w 5004390"/>
                <a:gd name="connsiteY856" fmla="*/ 3650152 h 5827967"/>
                <a:gd name="connsiteX857" fmla="*/ 4037105 w 5004390"/>
                <a:gd name="connsiteY857" fmla="*/ 3675133 h 5827967"/>
                <a:gd name="connsiteX858" fmla="*/ 4039605 w 5004390"/>
                <a:gd name="connsiteY858" fmla="*/ 3660144 h 5827967"/>
                <a:gd name="connsiteX859" fmla="*/ 4027113 w 5004390"/>
                <a:gd name="connsiteY859" fmla="*/ 3697615 h 5827967"/>
                <a:gd name="connsiteX860" fmla="*/ 4025862 w 5004390"/>
                <a:gd name="connsiteY860" fmla="*/ 3701369 h 5827967"/>
                <a:gd name="connsiteX861" fmla="*/ 4029610 w 5004390"/>
                <a:gd name="connsiteY861" fmla="*/ 3687622 h 5827967"/>
                <a:gd name="connsiteX862" fmla="*/ 3989642 w 5004390"/>
                <a:gd name="connsiteY862" fmla="*/ 3777555 h 5827967"/>
                <a:gd name="connsiteX863" fmla="*/ 3964661 w 5004390"/>
                <a:gd name="connsiteY863" fmla="*/ 3827517 h 5827967"/>
                <a:gd name="connsiteX864" fmla="*/ 3979647 w 5004390"/>
                <a:gd name="connsiteY864" fmla="*/ 3797540 h 5827967"/>
                <a:gd name="connsiteX865" fmla="*/ 4039605 w 5004390"/>
                <a:gd name="connsiteY865" fmla="*/ 3637660 h 5827967"/>
                <a:gd name="connsiteX866" fmla="*/ 4044895 w 5004390"/>
                <a:gd name="connsiteY866" fmla="*/ 3523013 h 5827967"/>
                <a:gd name="connsiteX867" fmla="*/ 4047098 w 5004390"/>
                <a:gd name="connsiteY867" fmla="*/ 3487773 h 5827967"/>
                <a:gd name="connsiteX868" fmla="*/ 4047098 w 5004390"/>
                <a:gd name="connsiteY868" fmla="*/ 3475284 h 5827967"/>
                <a:gd name="connsiteX869" fmla="*/ 4044895 w 5004390"/>
                <a:gd name="connsiteY869" fmla="*/ 3523013 h 5827967"/>
                <a:gd name="connsiteX870" fmla="*/ 4044717 w 5004390"/>
                <a:gd name="connsiteY870" fmla="*/ 3525869 h 5827967"/>
                <a:gd name="connsiteX871" fmla="*/ 4029610 w 5004390"/>
                <a:gd name="connsiteY871" fmla="*/ 3632664 h 5827967"/>
                <a:gd name="connsiteX872" fmla="*/ 4027113 w 5004390"/>
                <a:gd name="connsiteY872" fmla="*/ 3655148 h 5827967"/>
                <a:gd name="connsiteX873" fmla="*/ 4027113 w 5004390"/>
                <a:gd name="connsiteY873" fmla="*/ 3642656 h 5827967"/>
                <a:gd name="connsiteX874" fmla="*/ 4032109 w 5004390"/>
                <a:gd name="connsiteY874" fmla="*/ 3577705 h 5827967"/>
                <a:gd name="connsiteX875" fmla="*/ 3997135 w 5004390"/>
                <a:gd name="connsiteY875" fmla="*/ 3690122 h 5827967"/>
                <a:gd name="connsiteX876" fmla="*/ 3997135 w 5004390"/>
                <a:gd name="connsiteY876" fmla="*/ 3700114 h 5827967"/>
                <a:gd name="connsiteX877" fmla="*/ 3994636 w 5004390"/>
                <a:gd name="connsiteY877" fmla="*/ 3732589 h 5827967"/>
                <a:gd name="connsiteX878" fmla="*/ 3994636 w 5004390"/>
                <a:gd name="connsiteY878" fmla="*/ 3715103 h 5827967"/>
                <a:gd name="connsiteX879" fmla="*/ 3994636 w 5004390"/>
                <a:gd name="connsiteY879" fmla="*/ 3692619 h 5827967"/>
                <a:gd name="connsiteX880" fmla="*/ 3997135 w 5004390"/>
                <a:gd name="connsiteY880" fmla="*/ 3660144 h 5827967"/>
                <a:gd name="connsiteX881" fmla="*/ 3979647 w 5004390"/>
                <a:gd name="connsiteY881" fmla="*/ 3720099 h 5827967"/>
                <a:gd name="connsiteX882" fmla="*/ 3960981 w 5004390"/>
                <a:gd name="connsiteY882" fmla="*/ 3749138 h 5827967"/>
                <a:gd name="connsiteX883" fmla="*/ 3961077 w 5004390"/>
                <a:gd name="connsiteY883" fmla="*/ 3748815 h 5827967"/>
                <a:gd name="connsiteX884" fmla="*/ 3969655 w 5004390"/>
                <a:gd name="connsiteY884" fmla="*/ 3735088 h 5827967"/>
                <a:gd name="connsiteX885" fmla="*/ 4002132 w 5004390"/>
                <a:gd name="connsiteY885" fmla="*/ 3625171 h 5827967"/>
                <a:gd name="connsiteX886" fmla="*/ 4007128 w 5004390"/>
                <a:gd name="connsiteY886" fmla="*/ 3587698 h 5827967"/>
                <a:gd name="connsiteX887" fmla="*/ 3977150 w 5004390"/>
                <a:gd name="connsiteY887" fmla="*/ 3670137 h 5827967"/>
                <a:gd name="connsiteX888" fmla="*/ 3964035 w 5004390"/>
                <a:gd name="connsiteY888" fmla="*/ 3738835 h 5827967"/>
                <a:gd name="connsiteX889" fmla="*/ 3961077 w 5004390"/>
                <a:gd name="connsiteY889" fmla="*/ 3748815 h 5827967"/>
                <a:gd name="connsiteX890" fmla="*/ 3957166 w 5004390"/>
                <a:gd name="connsiteY890" fmla="*/ 3755073 h 5827967"/>
                <a:gd name="connsiteX891" fmla="*/ 3960981 w 5004390"/>
                <a:gd name="connsiteY891" fmla="*/ 3749138 h 5827967"/>
                <a:gd name="connsiteX892" fmla="*/ 3956073 w 5004390"/>
                <a:gd name="connsiteY892" fmla="*/ 3765690 h 5827967"/>
                <a:gd name="connsiteX893" fmla="*/ 3948075 w 5004390"/>
                <a:gd name="connsiteY893" fmla="*/ 3783088 h 5827967"/>
                <a:gd name="connsiteX894" fmla="*/ 3955605 w 5004390"/>
                <a:gd name="connsiteY894" fmla="*/ 3755072 h 5827967"/>
                <a:gd name="connsiteX895" fmla="*/ 3967158 w 5004390"/>
                <a:gd name="connsiteY895" fmla="*/ 3697615 h 5827967"/>
                <a:gd name="connsiteX896" fmla="*/ 3954666 w 5004390"/>
                <a:gd name="connsiteY896" fmla="*/ 3730092 h 5827967"/>
                <a:gd name="connsiteX897" fmla="*/ 3939680 w 5004390"/>
                <a:gd name="connsiteY897" fmla="*/ 3770062 h 5827967"/>
                <a:gd name="connsiteX898" fmla="*/ 3947173 w 5004390"/>
                <a:gd name="connsiteY898" fmla="*/ 3747577 h 5827967"/>
                <a:gd name="connsiteX899" fmla="*/ 3969655 w 5004390"/>
                <a:gd name="connsiteY899" fmla="*/ 3687622 h 5827967"/>
                <a:gd name="connsiteX900" fmla="*/ 3972154 w 5004390"/>
                <a:gd name="connsiteY900" fmla="*/ 3670137 h 5827967"/>
                <a:gd name="connsiteX901" fmla="*/ 3954666 w 5004390"/>
                <a:gd name="connsiteY901" fmla="*/ 3717600 h 5827967"/>
                <a:gd name="connsiteX902" fmla="*/ 3944674 w 5004390"/>
                <a:gd name="connsiteY902" fmla="*/ 3747577 h 5827967"/>
                <a:gd name="connsiteX903" fmla="*/ 3939680 w 5004390"/>
                <a:gd name="connsiteY903" fmla="*/ 3770062 h 5827967"/>
                <a:gd name="connsiteX904" fmla="*/ 3942177 w 5004390"/>
                <a:gd name="connsiteY904" fmla="*/ 3750077 h 5827967"/>
                <a:gd name="connsiteX905" fmla="*/ 3939680 w 5004390"/>
                <a:gd name="connsiteY905" fmla="*/ 3757570 h 5827967"/>
                <a:gd name="connsiteX906" fmla="*/ 3942177 w 5004390"/>
                <a:gd name="connsiteY906" fmla="*/ 3747577 h 5827967"/>
                <a:gd name="connsiteX907" fmla="*/ 3942177 w 5004390"/>
                <a:gd name="connsiteY907" fmla="*/ 3745080 h 5827967"/>
                <a:gd name="connsiteX908" fmla="*/ 3979647 w 5004390"/>
                <a:gd name="connsiteY908" fmla="*/ 3602686 h 5827967"/>
                <a:gd name="connsiteX909" fmla="*/ 3982147 w 5004390"/>
                <a:gd name="connsiteY909" fmla="*/ 3567713 h 5827967"/>
                <a:gd name="connsiteX910" fmla="*/ 3959665 w 5004390"/>
                <a:gd name="connsiteY910" fmla="*/ 3600190 h 5827967"/>
                <a:gd name="connsiteX911" fmla="*/ 3897211 w 5004390"/>
                <a:gd name="connsiteY911" fmla="*/ 3854998 h 5827967"/>
                <a:gd name="connsiteX912" fmla="*/ 3894669 w 5004390"/>
                <a:gd name="connsiteY912" fmla="*/ 3860398 h 5827967"/>
                <a:gd name="connsiteX913" fmla="*/ 3910716 w 5004390"/>
                <a:gd name="connsiteY913" fmla="*/ 3821233 h 5827967"/>
                <a:gd name="connsiteX914" fmla="*/ 3952169 w 5004390"/>
                <a:gd name="connsiteY914" fmla="*/ 3627668 h 5827967"/>
                <a:gd name="connsiteX915" fmla="*/ 3909703 w 5004390"/>
                <a:gd name="connsiteY915" fmla="*/ 3780054 h 5827967"/>
                <a:gd name="connsiteX916" fmla="*/ 3894711 w 5004390"/>
                <a:gd name="connsiteY916" fmla="*/ 3827517 h 5827967"/>
                <a:gd name="connsiteX917" fmla="*/ 3902207 w 5004390"/>
                <a:gd name="connsiteY917" fmla="*/ 3800039 h 5827967"/>
                <a:gd name="connsiteX918" fmla="*/ 3942177 w 5004390"/>
                <a:gd name="connsiteY918" fmla="*/ 3630167 h 5827967"/>
                <a:gd name="connsiteX919" fmla="*/ 3934684 w 5004390"/>
                <a:gd name="connsiteY919" fmla="*/ 3640159 h 5827967"/>
                <a:gd name="connsiteX920" fmla="*/ 3879723 w 5004390"/>
                <a:gd name="connsiteY920" fmla="*/ 3780054 h 5827967"/>
                <a:gd name="connsiteX921" fmla="*/ 3859740 w 5004390"/>
                <a:gd name="connsiteY921" fmla="*/ 3825020 h 5827967"/>
                <a:gd name="connsiteX922" fmla="*/ 3869730 w 5004390"/>
                <a:gd name="connsiteY922" fmla="*/ 3800039 h 5827967"/>
                <a:gd name="connsiteX923" fmla="*/ 3922192 w 5004390"/>
                <a:gd name="connsiteY923" fmla="*/ 3655148 h 5827967"/>
                <a:gd name="connsiteX924" fmla="*/ 3887218 w 5004390"/>
                <a:gd name="connsiteY924" fmla="*/ 3692619 h 5827967"/>
                <a:gd name="connsiteX925" fmla="*/ 3837256 w 5004390"/>
                <a:gd name="connsiteY925" fmla="*/ 3867487 h 5827967"/>
                <a:gd name="connsiteX926" fmla="*/ 3864736 w 5004390"/>
                <a:gd name="connsiteY926" fmla="*/ 3772558 h 5827967"/>
                <a:gd name="connsiteX927" fmla="*/ 3854741 w 5004390"/>
                <a:gd name="connsiteY927" fmla="*/ 3797540 h 5827967"/>
                <a:gd name="connsiteX928" fmla="*/ 3844749 w 5004390"/>
                <a:gd name="connsiteY928" fmla="*/ 3820024 h 5827967"/>
                <a:gd name="connsiteX929" fmla="*/ 3842252 w 5004390"/>
                <a:gd name="connsiteY929" fmla="*/ 3827517 h 5827967"/>
                <a:gd name="connsiteX930" fmla="*/ 3834759 w 5004390"/>
                <a:gd name="connsiteY930" fmla="*/ 3872483 h 5827967"/>
                <a:gd name="connsiteX931" fmla="*/ 3837256 w 5004390"/>
                <a:gd name="connsiteY931" fmla="*/ 3847502 h 5827967"/>
                <a:gd name="connsiteX932" fmla="*/ 3839755 w 5004390"/>
                <a:gd name="connsiteY932" fmla="*/ 3825020 h 5827967"/>
                <a:gd name="connsiteX933" fmla="*/ 3814774 w 5004390"/>
                <a:gd name="connsiteY933" fmla="*/ 3872483 h 5827967"/>
                <a:gd name="connsiteX934" fmla="*/ 3797286 w 5004390"/>
                <a:gd name="connsiteY934" fmla="*/ 3904960 h 5827967"/>
                <a:gd name="connsiteX935" fmla="*/ 3807278 w 5004390"/>
                <a:gd name="connsiteY935" fmla="*/ 3884975 h 5827967"/>
                <a:gd name="connsiteX936" fmla="*/ 3849748 w 5004390"/>
                <a:gd name="connsiteY936" fmla="*/ 3777555 h 5827967"/>
                <a:gd name="connsiteX937" fmla="*/ 3862237 w 5004390"/>
                <a:gd name="connsiteY937" fmla="*/ 3722596 h 5827967"/>
                <a:gd name="connsiteX938" fmla="*/ 3854741 w 5004390"/>
                <a:gd name="connsiteY938" fmla="*/ 3740084 h 5827967"/>
                <a:gd name="connsiteX939" fmla="*/ 3822267 w 5004390"/>
                <a:gd name="connsiteY939" fmla="*/ 3830016 h 5827967"/>
                <a:gd name="connsiteX940" fmla="*/ 3821017 w 5004390"/>
                <a:gd name="connsiteY940" fmla="*/ 3835013 h 5827967"/>
                <a:gd name="connsiteX941" fmla="*/ 3809778 w 5004390"/>
                <a:gd name="connsiteY941" fmla="*/ 3857494 h 5827967"/>
                <a:gd name="connsiteX942" fmla="*/ 3787293 w 5004390"/>
                <a:gd name="connsiteY942" fmla="*/ 3904960 h 5827967"/>
                <a:gd name="connsiteX943" fmla="*/ 3799785 w 5004390"/>
                <a:gd name="connsiteY943" fmla="*/ 3877479 h 5827967"/>
                <a:gd name="connsiteX944" fmla="*/ 3829760 w 5004390"/>
                <a:gd name="connsiteY944" fmla="*/ 3800039 h 5827967"/>
                <a:gd name="connsiteX945" fmla="*/ 3852245 w 5004390"/>
                <a:gd name="connsiteY945" fmla="*/ 3730092 h 5827967"/>
                <a:gd name="connsiteX946" fmla="*/ 3854741 w 5004390"/>
                <a:gd name="connsiteY946" fmla="*/ 3717600 h 5827967"/>
                <a:gd name="connsiteX947" fmla="*/ 3849748 w 5004390"/>
                <a:gd name="connsiteY947" fmla="*/ 3722596 h 5827967"/>
                <a:gd name="connsiteX948" fmla="*/ 3819768 w 5004390"/>
                <a:gd name="connsiteY948" fmla="*/ 3780054 h 5827967"/>
                <a:gd name="connsiteX949" fmla="*/ 3812275 w 5004390"/>
                <a:gd name="connsiteY949" fmla="*/ 3802536 h 5827967"/>
                <a:gd name="connsiteX950" fmla="*/ 3769805 w 5004390"/>
                <a:gd name="connsiteY950" fmla="*/ 3927442 h 5827967"/>
                <a:gd name="connsiteX951" fmla="*/ 3739831 w 5004390"/>
                <a:gd name="connsiteY951" fmla="*/ 3959919 h 5827967"/>
                <a:gd name="connsiteX952" fmla="*/ 3754817 w 5004390"/>
                <a:gd name="connsiteY952" fmla="*/ 3939934 h 5827967"/>
                <a:gd name="connsiteX953" fmla="*/ 3799785 w 5004390"/>
                <a:gd name="connsiteY953" fmla="*/ 3827517 h 5827967"/>
                <a:gd name="connsiteX954" fmla="*/ 3784797 w 5004390"/>
                <a:gd name="connsiteY954" fmla="*/ 3852498 h 5827967"/>
                <a:gd name="connsiteX955" fmla="*/ 3764812 w 5004390"/>
                <a:gd name="connsiteY955" fmla="*/ 3889971 h 5827967"/>
                <a:gd name="connsiteX956" fmla="*/ 3774804 w 5004390"/>
                <a:gd name="connsiteY956" fmla="*/ 3867487 h 5827967"/>
                <a:gd name="connsiteX957" fmla="*/ 3802282 w 5004390"/>
                <a:gd name="connsiteY957" fmla="*/ 3805035 h 5827967"/>
                <a:gd name="connsiteX958" fmla="*/ 3802282 w 5004390"/>
                <a:gd name="connsiteY958" fmla="*/ 3800039 h 5827967"/>
                <a:gd name="connsiteX959" fmla="*/ 3804779 w 5004390"/>
                <a:gd name="connsiteY959" fmla="*/ 3797540 h 5827967"/>
                <a:gd name="connsiteX960" fmla="*/ 3809778 w 5004390"/>
                <a:gd name="connsiteY960" fmla="*/ 3755073 h 5827967"/>
                <a:gd name="connsiteX961" fmla="*/ 3799785 w 5004390"/>
                <a:gd name="connsiteY961" fmla="*/ 3762566 h 5827967"/>
                <a:gd name="connsiteX962" fmla="*/ 3779798 w 5004390"/>
                <a:gd name="connsiteY962" fmla="*/ 3815028 h 5827967"/>
                <a:gd name="connsiteX963" fmla="*/ 3767309 w 5004390"/>
                <a:gd name="connsiteY963" fmla="*/ 3852498 h 5827967"/>
                <a:gd name="connsiteX964" fmla="*/ 3772305 w 5004390"/>
                <a:gd name="connsiteY964" fmla="*/ 3830016 h 5827967"/>
                <a:gd name="connsiteX965" fmla="*/ 3789793 w 5004390"/>
                <a:gd name="connsiteY965" fmla="*/ 3767562 h 5827967"/>
                <a:gd name="connsiteX966" fmla="*/ 3782297 w 5004390"/>
                <a:gd name="connsiteY966" fmla="*/ 3772558 h 5827967"/>
                <a:gd name="connsiteX967" fmla="*/ 3732335 w 5004390"/>
                <a:gd name="connsiteY967" fmla="*/ 3882476 h 5827967"/>
                <a:gd name="connsiteX968" fmla="*/ 3724842 w 5004390"/>
                <a:gd name="connsiteY968" fmla="*/ 3897464 h 5827967"/>
                <a:gd name="connsiteX969" fmla="*/ 3702357 w 5004390"/>
                <a:gd name="connsiteY969" fmla="*/ 3967412 h 5827967"/>
                <a:gd name="connsiteX970" fmla="*/ 3689868 w 5004390"/>
                <a:gd name="connsiteY970" fmla="*/ 4004885 h 5827967"/>
                <a:gd name="connsiteX971" fmla="*/ 3694862 w 5004390"/>
                <a:gd name="connsiteY971" fmla="*/ 3984900 h 5827967"/>
                <a:gd name="connsiteX972" fmla="*/ 3737331 w 5004390"/>
                <a:gd name="connsiteY972" fmla="*/ 3805035 h 5827967"/>
                <a:gd name="connsiteX973" fmla="*/ 3732335 w 5004390"/>
                <a:gd name="connsiteY973" fmla="*/ 3807532 h 5827967"/>
                <a:gd name="connsiteX974" fmla="*/ 3729835 w 5004390"/>
                <a:gd name="connsiteY974" fmla="*/ 3812528 h 5827967"/>
                <a:gd name="connsiteX975" fmla="*/ 3717346 w 5004390"/>
                <a:gd name="connsiteY975" fmla="*/ 3840009 h 5827967"/>
                <a:gd name="connsiteX976" fmla="*/ 3722342 w 5004390"/>
                <a:gd name="connsiteY976" fmla="*/ 3825020 h 5827967"/>
                <a:gd name="connsiteX977" fmla="*/ 3729835 w 5004390"/>
                <a:gd name="connsiteY977" fmla="*/ 3810031 h 5827967"/>
                <a:gd name="connsiteX978" fmla="*/ 3719843 w 5004390"/>
                <a:gd name="connsiteY978" fmla="*/ 3815028 h 5827967"/>
                <a:gd name="connsiteX979" fmla="*/ 3704854 w 5004390"/>
                <a:gd name="connsiteY979" fmla="*/ 3822521 h 5827967"/>
                <a:gd name="connsiteX980" fmla="*/ 3684872 w 5004390"/>
                <a:gd name="connsiteY980" fmla="*/ 3889971 h 5827967"/>
                <a:gd name="connsiteX981" fmla="*/ 3677376 w 5004390"/>
                <a:gd name="connsiteY981" fmla="*/ 3919949 h 5827967"/>
                <a:gd name="connsiteX982" fmla="*/ 3679873 w 5004390"/>
                <a:gd name="connsiteY982" fmla="*/ 3899964 h 5827967"/>
                <a:gd name="connsiteX983" fmla="*/ 3682373 w 5004390"/>
                <a:gd name="connsiteY983" fmla="*/ 3892468 h 5827967"/>
                <a:gd name="connsiteX984" fmla="*/ 3672380 w 5004390"/>
                <a:gd name="connsiteY984" fmla="*/ 3912453 h 5827967"/>
                <a:gd name="connsiteX985" fmla="*/ 3639906 w 5004390"/>
                <a:gd name="connsiteY985" fmla="*/ 4009881 h 5827967"/>
                <a:gd name="connsiteX986" fmla="*/ 3662388 w 5004390"/>
                <a:gd name="connsiteY986" fmla="*/ 3927442 h 5827967"/>
                <a:gd name="connsiteX987" fmla="*/ 3672380 w 5004390"/>
                <a:gd name="connsiteY987" fmla="*/ 3840009 h 5827967"/>
                <a:gd name="connsiteX988" fmla="*/ 3667384 w 5004390"/>
                <a:gd name="connsiteY988" fmla="*/ 3842506 h 5827967"/>
                <a:gd name="connsiteX989" fmla="*/ 3642403 w 5004390"/>
                <a:gd name="connsiteY989" fmla="*/ 3919949 h 5827967"/>
                <a:gd name="connsiteX990" fmla="*/ 3597437 w 5004390"/>
                <a:gd name="connsiteY990" fmla="*/ 4022370 h 5827967"/>
                <a:gd name="connsiteX991" fmla="*/ 3589943 w 5004390"/>
                <a:gd name="connsiteY991" fmla="*/ 4037359 h 5827967"/>
                <a:gd name="connsiteX992" fmla="*/ 3594937 w 5004390"/>
                <a:gd name="connsiteY992" fmla="*/ 4027366 h 5827967"/>
                <a:gd name="connsiteX993" fmla="*/ 3612425 w 5004390"/>
                <a:gd name="connsiteY993" fmla="*/ 3984900 h 5827967"/>
                <a:gd name="connsiteX994" fmla="*/ 3589943 w 5004390"/>
                <a:gd name="connsiteY994" fmla="*/ 4017374 h 5827967"/>
                <a:gd name="connsiteX995" fmla="*/ 3574955 w 5004390"/>
                <a:gd name="connsiteY995" fmla="*/ 4039858 h 5827967"/>
                <a:gd name="connsiteX996" fmla="*/ 3582448 w 5004390"/>
                <a:gd name="connsiteY996" fmla="*/ 4027366 h 5827967"/>
                <a:gd name="connsiteX997" fmla="*/ 3612425 w 5004390"/>
                <a:gd name="connsiteY997" fmla="*/ 3974907 h 5827967"/>
                <a:gd name="connsiteX998" fmla="*/ 3604930 w 5004390"/>
                <a:gd name="connsiteY998" fmla="*/ 3987397 h 5827967"/>
                <a:gd name="connsiteX999" fmla="*/ 3612425 w 5004390"/>
                <a:gd name="connsiteY999" fmla="*/ 3972408 h 5827967"/>
                <a:gd name="connsiteX1000" fmla="*/ 3614925 w 5004390"/>
                <a:gd name="connsiteY1000" fmla="*/ 3969911 h 5827967"/>
                <a:gd name="connsiteX1001" fmla="*/ 3637406 w 5004390"/>
                <a:gd name="connsiteY1001" fmla="*/ 3907457 h 5827967"/>
                <a:gd name="connsiteX1002" fmla="*/ 3642403 w 5004390"/>
                <a:gd name="connsiteY1002" fmla="*/ 3894968 h 5827967"/>
                <a:gd name="connsiteX1003" fmla="*/ 3654892 w 5004390"/>
                <a:gd name="connsiteY1003" fmla="*/ 3850001 h 5827967"/>
                <a:gd name="connsiteX1004" fmla="*/ 3649898 w 5004390"/>
                <a:gd name="connsiteY1004" fmla="*/ 3852498 h 5827967"/>
                <a:gd name="connsiteX1005" fmla="*/ 3642403 w 5004390"/>
                <a:gd name="connsiteY1005" fmla="*/ 3857494 h 5827967"/>
                <a:gd name="connsiteX1006" fmla="*/ 3622418 w 5004390"/>
                <a:gd name="connsiteY1006" fmla="*/ 3899964 h 5827967"/>
                <a:gd name="connsiteX1007" fmla="*/ 3614925 w 5004390"/>
                <a:gd name="connsiteY1007" fmla="*/ 3917449 h 5827967"/>
                <a:gd name="connsiteX1008" fmla="*/ 3592440 w 5004390"/>
                <a:gd name="connsiteY1008" fmla="*/ 3994892 h 5827967"/>
                <a:gd name="connsiteX1009" fmla="*/ 3592432 w 5004390"/>
                <a:gd name="connsiteY1009" fmla="*/ 3994918 h 5827967"/>
                <a:gd name="connsiteX1010" fmla="*/ 3597047 w 5004390"/>
                <a:gd name="connsiteY1010" fmla="*/ 3976429 h 5827967"/>
                <a:gd name="connsiteX1011" fmla="*/ 3617421 w 5004390"/>
                <a:gd name="connsiteY1011" fmla="*/ 3869986 h 5827967"/>
                <a:gd name="connsiteX1012" fmla="*/ 3612425 w 5004390"/>
                <a:gd name="connsiteY1012" fmla="*/ 3872483 h 5827967"/>
                <a:gd name="connsiteX1013" fmla="*/ 3602433 w 5004390"/>
                <a:gd name="connsiteY1013" fmla="*/ 3907457 h 5827967"/>
                <a:gd name="connsiteX1014" fmla="*/ 3559966 w 5004390"/>
                <a:gd name="connsiteY1014" fmla="*/ 4042355 h 5827967"/>
                <a:gd name="connsiteX1015" fmla="*/ 3547474 w 5004390"/>
                <a:gd name="connsiteY1015" fmla="*/ 4057344 h 5827967"/>
                <a:gd name="connsiteX1016" fmla="*/ 3554967 w 5004390"/>
                <a:gd name="connsiteY1016" fmla="*/ 4047351 h 5827967"/>
                <a:gd name="connsiteX1017" fmla="*/ 3589943 w 5004390"/>
                <a:gd name="connsiteY1017" fmla="*/ 3944930 h 5827967"/>
                <a:gd name="connsiteX1018" fmla="*/ 3589943 w 5004390"/>
                <a:gd name="connsiteY1018" fmla="*/ 3939934 h 5827967"/>
                <a:gd name="connsiteX1019" fmla="*/ 3572455 w 5004390"/>
                <a:gd name="connsiteY1019" fmla="*/ 3972408 h 5827967"/>
                <a:gd name="connsiteX1020" fmla="*/ 3559966 w 5004390"/>
                <a:gd name="connsiteY1020" fmla="*/ 3997389 h 5827967"/>
                <a:gd name="connsiteX1021" fmla="*/ 3564962 w 5004390"/>
                <a:gd name="connsiteY1021" fmla="*/ 3982400 h 5827967"/>
                <a:gd name="connsiteX1022" fmla="*/ 3587444 w 5004390"/>
                <a:gd name="connsiteY1022" fmla="*/ 3922445 h 5827967"/>
                <a:gd name="connsiteX1023" fmla="*/ 3597437 w 5004390"/>
                <a:gd name="connsiteY1023" fmla="*/ 3877479 h 5827967"/>
                <a:gd name="connsiteX1024" fmla="*/ 3592440 w 5004390"/>
                <a:gd name="connsiteY1024" fmla="*/ 3879979 h 5827967"/>
                <a:gd name="connsiteX1025" fmla="*/ 3577452 w 5004390"/>
                <a:gd name="connsiteY1025" fmla="*/ 3947427 h 5827967"/>
                <a:gd name="connsiteX1026" fmla="*/ 3574955 w 5004390"/>
                <a:gd name="connsiteY1026" fmla="*/ 3932438 h 5827967"/>
                <a:gd name="connsiteX1027" fmla="*/ 3562463 w 5004390"/>
                <a:gd name="connsiteY1027" fmla="*/ 3982400 h 5827967"/>
                <a:gd name="connsiteX1028" fmla="*/ 3557467 w 5004390"/>
                <a:gd name="connsiteY1028" fmla="*/ 4004885 h 5827967"/>
                <a:gd name="connsiteX1029" fmla="*/ 3559966 w 5004390"/>
                <a:gd name="connsiteY1029" fmla="*/ 3992393 h 5827967"/>
                <a:gd name="connsiteX1030" fmla="*/ 3562463 w 5004390"/>
                <a:gd name="connsiteY1030" fmla="*/ 3972408 h 5827967"/>
                <a:gd name="connsiteX1031" fmla="*/ 3547474 w 5004390"/>
                <a:gd name="connsiteY1031" fmla="*/ 4012378 h 5827967"/>
                <a:gd name="connsiteX1032" fmla="*/ 3537482 w 5004390"/>
                <a:gd name="connsiteY1032" fmla="*/ 4037359 h 5827967"/>
                <a:gd name="connsiteX1033" fmla="*/ 3542478 w 5004390"/>
                <a:gd name="connsiteY1033" fmla="*/ 4022370 h 5827967"/>
                <a:gd name="connsiteX1034" fmla="*/ 3569956 w 5004390"/>
                <a:gd name="connsiteY1034" fmla="*/ 3912453 h 5827967"/>
                <a:gd name="connsiteX1035" fmla="*/ 3562463 w 5004390"/>
                <a:gd name="connsiteY1035" fmla="*/ 3924945 h 5827967"/>
                <a:gd name="connsiteX1036" fmla="*/ 3552470 w 5004390"/>
                <a:gd name="connsiteY1036" fmla="*/ 3967412 h 5827967"/>
                <a:gd name="connsiteX1037" fmla="*/ 3549974 w 5004390"/>
                <a:gd name="connsiteY1037" fmla="*/ 3947427 h 5827967"/>
                <a:gd name="connsiteX1038" fmla="*/ 3542478 w 5004390"/>
                <a:gd name="connsiteY1038" fmla="*/ 3964915 h 5827967"/>
                <a:gd name="connsiteX1039" fmla="*/ 3527489 w 5004390"/>
                <a:gd name="connsiteY1039" fmla="*/ 4042355 h 5827967"/>
                <a:gd name="connsiteX1040" fmla="*/ 3525000 w 5004390"/>
                <a:gd name="connsiteY1040" fmla="*/ 4049824 h 5827967"/>
                <a:gd name="connsiteX1041" fmla="*/ 3531549 w 5004390"/>
                <a:gd name="connsiteY1041" fmla="*/ 4025182 h 5827967"/>
                <a:gd name="connsiteX1042" fmla="*/ 3532485 w 5004390"/>
                <a:gd name="connsiteY1042" fmla="*/ 3994892 h 5827967"/>
                <a:gd name="connsiteX1043" fmla="*/ 3517497 w 5004390"/>
                <a:gd name="connsiteY1043" fmla="*/ 4027366 h 5827967"/>
                <a:gd name="connsiteX1044" fmla="*/ 3512501 w 5004390"/>
                <a:gd name="connsiteY1044" fmla="*/ 4047351 h 5827967"/>
                <a:gd name="connsiteX1045" fmla="*/ 3515000 w 5004390"/>
                <a:gd name="connsiteY1045" fmla="*/ 4032363 h 5827967"/>
                <a:gd name="connsiteX1046" fmla="*/ 3515000 w 5004390"/>
                <a:gd name="connsiteY1046" fmla="*/ 4029866 h 5827967"/>
                <a:gd name="connsiteX1047" fmla="*/ 3512501 w 5004390"/>
                <a:gd name="connsiteY1047" fmla="*/ 4032363 h 5827967"/>
                <a:gd name="connsiteX1048" fmla="*/ 3507504 w 5004390"/>
                <a:gd name="connsiteY1048" fmla="*/ 4042355 h 5827967"/>
                <a:gd name="connsiteX1049" fmla="*/ 3510004 w 5004390"/>
                <a:gd name="connsiteY1049" fmla="*/ 4032363 h 5827967"/>
                <a:gd name="connsiteX1050" fmla="*/ 3507504 w 5004390"/>
                <a:gd name="connsiteY1050" fmla="*/ 4034862 h 5827967"/>
                <a:gd name="connsiteX1051" fmla="*/ 3500011 w 5004390"/>
                <a:gd name="connsiteY1051" fmla="*/ 4047351 h 5827967"/>
                <a:gd name="connsiteX1052" fmla="*/ 3490019 w 5004390"/>
                <a:gd name="connsiteY1052" fmla="*/ 4082325 h 5827967"/>
                <a:gd name="connsiteX1053" fmla="*/ 3488945 w 5004390"/>
                <a:gd name="connsiteY1053" fmla="*/ 4085189 h 5827967"/>
                <a:gd name="connsiteX1054" fmla="*/ 3495012 w 5004390"/>
                <a:gd name="connsiteY1054" fmla="*/ 4054847 h 5827967"/>
                <a:gd name="connsiteX1055" fmla="*/ 3492516 w 5004390"/>
                <a:gd name="connsiteY1055" fmla="*/ 4062340 h 5827967"/>
                <a:gd name="connsiteX1056" fmla="*/ 3487519 w 5004390"/>
                <a:gd name="connsiteY1056" fmla="*/ 4079828 h 5827967"/>
                <a:gd name="connsiteX1057" fmla="*/ 3480024 w 5004390"/>
                <a:gd name="connsiteY1057" fmla="*/ 4109806 h 5827967"/>
                <a:gd name="connsiteX1058" fmla="*/ 3475030 w 5004390"/>
                <a:gd name="connsiteY1058" fmla="*/ 4127291 h 5827967"/>
                <a:gd name="connsiteX1059" fmla="*/ 3477527 w 5004390"/>
                <a:gd name="connsiteY1059" fmla="*/ 4117299 h 5827967"/>
                <a:gd name="connsiteX1060" fmla="*/ 3480024 w 5004390"/>
                <a:gd name="connsiteY1060" fmla="*/ 4107306 h 5827967"/>
                <a:gd name="connsiteX1061" fmla="*/ 3477527 w 5004390"/>
                <a:gd name="connsiteY1061" fmla="*/ 4112302 h 5827967"/>
                <a:gd name="connsiteX1062" fmla="*/ 3467534 w 5004390"/>
                <a:gd name="connsiteY1062" fmla="*/ 4147276 h 5827967"/>
                <a:gd name="connsiteX1063" fmla="*/ 3467534 w 5004390"/>
                <a:gd name="connsiteY1063" fmla="*/ 4149776 h 5827967"/>
                <a:gd name="connsiteX1064" fmla="*/ 3450049 w 5004390"/>
                <a:gd name="connsiteY1064" fmla="*/ 4207231 h 5827967"/>
                <a:gd name="connsiteX1065" fmla="*/ 3432561 w 5004390"/>
                <a:gd name="connsiteY1065" fmla="*/ 4277178 h 5827967"/>
                <a:gd name="connsiteX1066" fmla="*/ 3430061 w 5004390"/>
                <a:gd name="connsiteY1066" fmla="*/ 4284674 h 5827967"/>
                <a:gd name="connsiteX1067" fmla="*/ 3412576 w 5004390"/>
                <a:gd name="connsiteY1067" fmla="*/ 4546975 h 5827967"/>
                <a:gd name="connsiteX1068" fmla="*/ 3402583 w 5004390"/>
                <a:gd name="connsiteY1068" fmla="*/ 4646900 h 5827967"/>
                <a:gd name="connsiteX1069" fmla="*/ 3387595 w 5004390"/>
                <a:gd name="connsiteY1069" fmla="*/ 4849249 h 5827967"/>
                <a:gd name="connsiteX1070" fmla="*/ 3370106 w 5004390"/>
                <a:gd name="connsiteY1070" fmla="*/ 5056591 h 5827967"/>
                <a:gd name="connsiteX1071" fmla="*/ 3367610 w 5004390"/>
                <a:gd name="connsiteY1071" fmla="*/ 5131535 h 5827967"/>
                <a:gd name="connsiteX1072" fmla="*/ 3370106 w 5004390"/>
                <a:gd name="connsiteY1072" fmla="*/ 5129038 h 5827967"/>
                <a:gd name="connsiteX1073" fmla="*/ 3372606 w 5004390"/>
                <a:gd name="connsiteY1073" fmla="*/ 5124042 h 5827967"/>
                <a:gd name="connsiteX1074" fmla="*/ 3400087 w 5004390"/>
                <a:gd name="connsiteY1074" fmla="*/ 5388842 h 5827967"/>
                <a:gd name="connsiteX1075" fmla="*/ 3425068 w 5004390"/>
                <a:gd name="connsiteY1075" fmla="*/ 5568707 h 5827967"/>
                <a:gd name="connsiteX1076" fmla="*/ 3440056 w 5004390"/>
                <a:gd name="connsiteY1076" fmla="*/ 5603680 h 5827967"/>
                <a:gd name="connsiteX1077" fmla="*/ 3485023 w 5004390"/>
                <a:gd name="connsiteY1077" fmla="*/ 5676124 h 5827967"/>
                <a:gd name="connsiteX1078" fmla="*/ 3515000 w 5004390"/>
                <a:gd name="connsiteY1078" fmla="*/ 5786042 h 5827967"/>
                <a:gd name="connsiteX1079" fmla="*/ 3515000 w 5004390"/>
                <a:gd name="connsiteY1079" fmla="*/ 5811023 h 5827967"/>
                <a:gd name="connsiteX1080" fmla="*/ 3512501 w 5004390"/>
                <a:gd name="connsiteY1080" fmla="*/ 5806027 h 5827967"/>
                <a:gd name="connsiteX1081" fmla="*/ 3362613 w 5004390"/>
                <a:gd name="connsiteY1081" fmla="*/ 5783545 h 5827967"/>
                <a:gd name="connsiteX1082" fmla="*/ 3262689 w 5004390"/>
                <a:gd name="connsiteY1082" fmla="*/ 5693613 h 5827967"/>
                <a:gd name="connsiteX1083" fmla="*/ 3262689 w 5004390"/>
                <a:gd name="connsiteY1083" fmla="*/ 5691113 h 5827967"/>
                <a:gd name="connsiteX1084" fmla="*/ 3265188 w 5004390"/>
                <a:gd name="connsiteY1084" fmla="*/ 5693613 h 5827967"/>
                <a:gd name="connsiteX1085" fmla="*/ 3272681 w 5004390"/>
                <a:gd name="connsiteY1085" fmla="*/ 5646147 h 5827967"/>
                <a:gd name="connsiteX1086" fmla="*/ 3265188 w 5004390"/>
                <a:gd name="connsiteY1086" fmla="*/ 5586192 h 5827967"/>
                <a:gd name="connsiteX1087" fmla="*/ 3247700 w 5004390"/>
                <a:gd name="connsiteY1087" fmla="*/ 5601181 h 5827967"/>
                <a:gd name="connsiteX1088" fmla="*/ 3237708 w 5004390"/>
                <a:gd name="connsiteY1088" fmla="*/ 5581196 h 5827967"/>
                <a:gd name="connsiteX1089" fmla="*/ 3207730 w 5004390"/>
                <a:gd name="connsiteY1089" fmla="*/ 5473778 h 5827967"/>
                <a:gd name="connsiteX1090" fmla="*/ 3190245 w 5004390"/>
                <a:gd name="connsiteY1090" fmla="*/ 5231459 h 5827967"/>
                <a:gd name="connsiteX1091" fmla="*/ 3205231 w 5004390"/>
                <a:gd name="connsiteY1091" fmla="*/ 5054094 h 5827967"/>
                <a:gd name="connsiteX1092" fmla="*/ 3207730 w 5004390"/>
                <a:gd name="connsiteY1092" fmla="*/ 4999136 h 5827967"/>
                <a:gd name="connsiteX1093" fmla="*/ 3210230 w 5004390"/>
                <a:gd name="connsiteY1093" fmla="*/ 4821768 h 5827967"/>
                <a:gd name="connsiteX1094" fmla="*/ 3205231 w 5004390"/>
                <a:gd name="connsiteY1094" fmla="*/ 4721843 h 5827967"/>
                <a:gd name="connsiteX1095" fmla="*/ 3170257 w 5004390"/>
                <a:gd name="connsiteY1095" fmla="*/ 4492017 h 5827967"/>
                <a:gd name="connsiteX1096" fmla="*/ 3167760 w 5004390"/>
                <a:gd name="connsiteY1096" fmla="*/ 4524493 h 5827967"/>
                <a:gd name="connsiteX1097" fmla="*/ 3167760 w 5004390"/>
                <a:gd name="connsiteY1097" fmla="*/ 4504508 h 5827967"/>
                <a:gd name="connsiteX1098" fmla="*/ 3167760 w 5004390"/>
                <a:gd name="connsiteY1098" fmla="*/ 4487020 h 5827967"/>
                <a:gd name="connsiteX1099" fmla="*/ 3162764 w 5004390"/>
                <a:gd name="connsiteY1099" fmla="*/ 4454546 h 5827967"/>
                <a:gd name="connsiteX1100" fmla="*/ 3137783 w 5004390"/>
                <a:gd name="connsiteY1100" fmla="*/ 4736832 h 5827967"/>
                <a:gd name="connsiteX1101" fmla="*/ 3142779 w 5004390"/>
                <a:gd name="connsiteY1101" fmla="*/ 4931685 h 5827967"/>
                <a:gd name="connsiteX1102" fmla="*/ 3122794 w 5004390"/>
                <a:gd name="connsiteY1102" fmla="*/ 5176501 h 5827967"/>
                <a:gd name="connsiteX1103" fmla="*/ 3117798 w 5004390"/>
                <a:gd name="connsiteY1103" fmla="*/ 5276426 h 5827967"/>
                <a:gd name="connsiteX1104" fmla="*/ 3117798 w 5004390"/>
                <a:gd name="connsiteY1104" fmla="*/ 5291414 h 5827967"/>
                <a:gd name="connsiteX1105" fmla="*/ 3120295 w 5004390"/>
                <a:gd name="connsiteY1105" fmla="*/ 5313899 h 5827967"/>
                <a:gd name="connsiteX1106" fmla="*/ 3132787 w 5004390"/>
                <a:gd name="connsiteY1106" fmla="*/ 5436305 h 5827967"/>
                <a:gd name="connsiteX1107" fmla="*/ 3142779 w 5004390"/>
                <a:gd name="connsiteY1107" fmla="*/ 5536230 h 5827967"/>
                <a:gd name="connsiteX1108" fmla="*/ 3145276 w 5004390"/>
                <a:gd name="connsiteY1108" fmla="*/ 5553718 h 5827967"/>
                <a:gd name="connsiteX1109" fmla="*/ 3145276 w 5004390"/>
                <a:gd name="connsiteY1109" fmla="*/ 5556215 h 5827967"/>
                <a:gd name="connsiteX1110" fmla="*/ 3157768 w 5004390"/>
                <a:gd name="connsiteY1110" fmla="*/ 5608677 h 5827967"/>
                <a:gd name="connsiteX1111" fmla="*/ 3187745 w 5004390"/>
                <a:gd name="connsiteY1111" fmla="*/ 5663635 h 5827967"/>
                <a:gd name="connsiteX1112" fmla="*/ 3217723 w 5004390"/>
                <a:gd name="connsiteY1112" fmla="*/ 5821015 h 5827967"/>
                <a:gd name="connsiteX1113" fmla="*/ 3212726 w 5004390"/>
                <a:gd name="connsiteY1113" fmla="*/ 5816019 h 5827967"/>
                <a:gd name="connsiteX1114" fmla="*/ 3212726 w 5004390"/>
                <a:gd name="connsiteY1114" fmla="*/ 5818518 h 5827967"/>
                <a:gd name="connsiteX1115" fmla="*/ 3212726 w 5004390"/>
                <a:gd name="connsiteY1115" fmla="*/ 5821015 h 5827967"/>
                <a:gd name="connsiteX1116" fmla="*/ 3212726 w 5004390"/>
                <a:gd name="connsiteY1116" fmla="*/ 5823515 h 5827967"/>
                <a:gd name="connsiteX1117" fmla="*/ 3110305 w 5004390"/>
                <a:gd name="connsiteY1117" fmla="*/ 5816019 h 5827967"/>
                <a:gd name="connsiteX1118" fmla="*/ 3105306 w 5004390"/>
                <a:gd name="connsiteY1118" fmla="*/ 5813522 h 5827967"/>
                <a:gd name="connsiteX1119" fmla="*/ 3077828 w 5004390"/>
                <a:gd name="connsiteY1119" fmla="*/ 5803530 h 5827967"/>
                <a:gd name="connsiteX1120" fmla="*/ 2995389 w 5004390"/>
                <a:gd name="connsiteY1120" fmla="*/ 5706102 h 5827967"/>
                <a:gd name="connsiteX1121" fmla="*/ 2992892 w 5004390"/>
                <a:gd name="connsiteY1121" fmla="*/ 5691113 h 5827967"/>
                <a:gd name="connsiteX1122" fmla="*/ 2990395 w 5004390"/>
                <a:gd name="connsiteY1122" fmla="*/ 5686117 h 5827967"/>
                <a:gd name="connsiteX1123" fmla="*/ 2990395 w 5004390"/>
                <a:gd name="connsiteY1123" fmla="*/ 5683620 h 5827967"/>
                <a:gd name="connsiteX1124" fmla="*/ 2992892 w 5004390"/>
                <a:gd name="connsiteY1124" fmla="*/ 5686117 h 5827967"/>
                <a:gd name="connsiteX1125" fmla="*/ 2995389 w 5004390"/>
                <a:gd name="connsiteY1125" fmla="*/ 5668631 h 5827967"/>
                <a:gd name="connsiteX1126" fmla="*/ 2982900 w 5004390"/>
                <a:gd name="connsiteY1126" fmla="*/ 5646147 h 5827967"/>
                <a:gd name="connsiteX1127" fmla="*/ 2982900 w 5004390"/>
                <a:gd name="connsiteY1127" fmla="*/ 5643650 h 5827967"/>
                <a:gd name="connsiteX1128" fmla="*/ 2980400 w 5004390"/>
                <a:gd name="connsiteY1128" fmla="*/ 5643650 h 5827967"/>
                <a:gd name="connsiteX1129" fmla="*/ 2960418 w 5004390"/>
                <a:gd name="connsiteY1129" fmla="*/ 5636155 h 5827967"/>
                <a:gd name="connsiteX1130" fmla="*/ 2950425 w 5004390"/>
                <a:gd name="connsiteY1130" fmla="*/ 5633658 h 5827967"/>
                <a:gd name="connsiteX1131" fmla="*/ 2950425 w 5004390"/>
                <a:gd name="connsiteY1131" fmla="*/ 5631158 h 5827967"/>
                <a:gd name="connsiteX1132" fmla="*/ 2950425 w 5004390"/>
                <a:gd name="connsiteY1132" fmla="*/ 5628661 h 5827967"/>
                <a:gd name="connsiteX1133" fmla="*/ 2952922 w 5004390"/>
                <a:gd name="connsiteY1133" fmla="*/ 5626162 h 5827967"/>
                <a:gd name="connsiteX1134" fmla="*/ 2952922 w 5004390"/>
                <a:gd name="connsiteY1134" fmla="*/ 5623665 h 5827967"/>
                <a:gd name="connsiteX1135" fmla="*/ 2950425 w 5004390"/>
                <a:gd name="connsiteY1135" fmla="*/ 5606177 h 5827967"/>
                <a:gd name="connsiteX1136" fmla="*/ 2950425 w 5004390"/>
                <a:gd name="connsiteY1136" fmla="*/ 5603680 h 5827967"/>
                <a:gd name="connsiteX1137" fmla="*/ 2950425 w 5004390"/>
                <a:gd name="connsiteY1137" fmla="*/ 5601181 h 5827967"/>
                <a:gd name="connsiteX1138" fmla="*/ 2950425 w 5004390"/>
                <a:gd name="connsiteY1138" fmla="*/ 5596185 h 5827967"/>
                <a:gd name="connsiteX1139" fmla="*/ 2980400 w 5004390"/>
                <a:gd name="connsiteY1139" fmla="*/ 5351369 h 5827967"/>
                <a:gd name="connsiteX1140" fmla="*/ 2997888 w 5004390"/>
                <a:gd name="connsiteY1140" fmla="*/ 5141527 h 5827967"/>
                <a:gd name="connsiteX1141" fmla="*/ 2990395 w 5004390"/>
                <a:gd name="connsiteY1141" fmla="*/ 4829264 h 5827967"/>
                <a:gd name="connsiteX1142" fmla="*/ 2997888 w 5004390"/>
                <a:gd name="connsiteY1142" fmla="*/ 4621919 h 5827967"/>
                <a:gd name="connsiteX1143" fmla="*/ 2955419 w 5004390"/>
                <a:gd name="connsiteY1143" fmla="*/ 4457043 h 5827967"/>
                <a:gd name="connsiteX1144" fmla="*/ 2947926 w 5004390"/>
                <a:gd name="connsiteY1144" fmla="*/ 4212227 h 5827967"/>
                <a:gd name="connsiteX1145" fmla="*/ 2912952 w 5004390"/>
                <a:gd name="connsiteY1145" fmla="*/ 3879979 h 5827967"/>
                <a:gd name="connsiteX1146" fmla="*/ 2900463 w 5004390"/>
                <a:gd name="connsiteY1146" fmla="*/ 3879979 h 5827967"/>
                <a:gd name="connsiteX1147" fmla="*/ 2887971 w 5004390"/>
                <a:gd name="connsiteY1147" fmla="*/ 3879979 h 5827967"/>
                <a:gd name="connsiteX1148" fmla="*/ 2385851 w 5004390"/>
                <a:gd name="connsiteY1148" fmla="*/ 3869986 h 5827967"/>
                <a:gd name="connsiteX1149" fmla="*/ 1946179 w 5004390"/>
                <a:gd name="connsiteY1149" fmla="*/ 3777555 h 5827967"/>
                <a:gd name="connsiteX1150" fmla="*/ 1953675 w 5004390"/>
                <a:gd name="connsiteY1150" fmla="*/ 3787547 h 5827967"/>
                <a:gd name="connsiteX1151" fmla="*/ 1938686 w 5004390"/>
                <a:gd name="connsiteY1151" fmla="*/ 3775058 h 5827967"/>
                <a:gd name="connsiteX1152" fmla="*/ 1913705 w 5004390"/>
                <a:gd name="connsiteY1152" fmla="*/ 3770062 h 5827967"/>
                <a:gd name="connsiteX1153" fmla="*/ 1916204 w 5004390"/>
                <a:gd name="connsiteY1153" fmla="*/ 3772558 h 5827967"/>
                <a:gd name="connsiteX1154" fmla="*/ 1908709 w 5004390"/>
                <a:gd name="connsiteY1154" fmla="*/ 3770062 h 5827967"/>
                <a:gd name="connsiteX1155" fmla="*/ 1848754 w 5004390"/>
                <a:gd name="connsiteY1155" fmla="*/ 3760069 h 5827967"/>
                <a:gd name="connsiteX1156" fmla="*/ 1846254 w 5004390"/>
                <a:gd name="connsiteY1156" fmla="*/ 3760069 h 5827967"/>
                <a:gd name="connsiteX1157" fmla="*/ 1798792 w 5004390"/>
                <a:gd name="connsiteY1157" fmla="*/ 3755073 h 5827967"/>
                <a:gd name="connsiteX1158" fmla="*/ 1776310 w 5004390"/>
                <a:gd name="connsiteY1158" fmla="*/ 3772558 h 5827967"/>
                <a:gd name="connsiteX1159" fmla="*/ 1718852 w 5004390"/>
                <a:gd name="connsiteY1159" fmla="*/ 3765065 h 5827967"/>
                <a:gd name="connsiteX1160" fmla="*/ 1706360 w 5004390"/>
                <a:gd name="connsiteY1160" fmla="*/ 3765065 h 5827967"/>
                <a:gd name="connsiteX1161" fmla="*/ 1713856 w 5004390"/>
                <a:gd name="connsiteY1161" fmla="*/ 3762566 h 5827967"/>
                <a:gd name="connsiteX1162" fmla="*/ 1726347 w 5004390"/>
                <a:gd name="connsiteY1162" fmla="*/ 3757570 h 5827967"/>
                <a:gd name="connsiteX1163" fmla="*/ 1706360 w 5004390"/>
                <a:gd name="connsiteY1163" fmla="*/ 3755073 h 5827967"/>
                <a:gd name="connsiteX1164" fmla="*/ 1693871 w 5004390"/>
                <a:gd name="connsiteY1164" fmla="*/ 3757570 h 5827967"/>
                <a:gd name="connsiteX1165" fmla="*/ 1688874 w 5004390"/>
                <a:gd name="connsiteY1165" fmla="*/ 3760069 h 5827967"/>
                <a:gd name="connsiteX1166" fmla="*/ 1681379 w 5004390"/>
                <a:gd name="connsiteY1166" fmla="*/ 3765065 h 5827967"/>
                <a:gd name="connsiteX1167" fmla="*/ 1678882 w 5004390"/>
                <a:gd name="connsiteY1167" fmla="*/ 3767562 h 5827967"/>
                <a:gd name="connsiteX1168" fmla="*/ 1638912 w 5004390"/>
                <a:gd name="connsiteY1168" fmla="*/ 3810031 h 5827967"/>
                <a:gd name="connsiteX1169" fmla="*/ 1598942 w 5004390"/>
                <a:gd name="connsiteY1169" fmla="*/ 3892468 h 5827967"/>
                <a:gd name="connsiteX1170" fmla="*/ 1394096 w 5004390"/>
                <a:gd name="connsiteY1170" fmla="*/ 4164764 h 5827967"/>
                <a:gd name="connsiteX1171" fmla="*/ 1189251 w 5004390"/>
                <a:gd name="connsiteY1171" fmla="*/ 4409580 h 5827967"/>
                <a:gd name="connsiteX1172" fmla="*/ 1181755 w 5004390"/>
                <a:gd name="connsiteY1172" fmla="*/ 4422069 h 5827967"/>
                <a:gd name="connsiteX1173" fmla="*/ 1141788 w 5004390"/>
                <a:gd name="connsiteY1173" fmla="*/ 4516998 h 5827967"/>
                <a:gd name="connsiteX1174" fmla="*/ 1146781 w 5004390"/>
                <a:gd name="connsiteY1174" fmla="*/ 4551971 h 5827967"/>
                <a:gd name="connsiteX1175" fmla="*/ 1154277 w 5004390"/>
                <a:gd name="connsiteY1175" fmla="*/ 4591941 h 5827967"/>
                <a:gd name="connsiteX1176" fmla="*/ 1154277 w 5004390"/>
                <a:gd name="connsiteY1176" fmla="*/ 4609429 h 5827967"/>
                <a:gd name="connsiteX1177" fmla="*/ 1299168 w 5004390"/>
                <a:gd name="connsiteY1177" fmla="*/ 5089068 h 5827967"/>
                <a:gd name="connsiteX1178" fmla="*/ 1469040 w 5004390"/>
                <a:gd name="connsiteY1178" fmla="*/ 5503756 h 5827967"/>
                <a:gd name="connsiteX1179" fmla="*/ 1541487 w 5004390"/>
                <a:gd name="connsiteY1179" fmla="*/ 5578699 h 5827967"/>
                <a:gd name="connsiteX1180" fmla="*/ 1606435 w 5004390"/>
                <a:gd name="connsiteY1180" fmla="*/ 5741075 h 5827967"/>
                <a:gd name="connsiteX1181" fmla="*/ 1596443 w 5004390"/>
                <a:gd name="connsiteY1181" fmla="*/ 5731083 h 5827967"/>
                <a:gd name="connsiteX1182" fmla="*/ 1596443 w 5004390"/>
                <a:gd name="connsiteY1182" fmla="*/ 5733582 h 5827967"/>
                <a:gd name="connsiteX1183" fmla="*/ 1588950 w 5004390"/>
                <a:gd name="connsiteY1183" fmla="*/ 5738579 h 5827967"/>
                <a:gd name="connsiteX1184" fmla="*/ 1608935 w 5004390"/>
                <a:gd name="connsiteY1184" fmla="*/ 5746072 h 5827967"/>
                <a:gd name="connsiteX1185" fmla="*/ 1466543 w 5004390"/>
                <a:gd name="connsiteY1185" fmla="*/ 5743575 h 5827967"/>
                <a:gd name="connsiteX1186" fmla="*/ 1371612 w 5004390"/>
                <a:gd name="connsiteY1186" fmla="*/ 5671128 h 5827967"/>
                <a:gd name="connsiteX1187" fmla="*/ 1369115 w 5004390"/>
                <a:gd name="connsiteY1187" fmla="*/ 5676124 h 5827967"/>
                <a:gd name="connsiteX1188" fmla="*/ 1369115 w 5004390"/>
                <a:gd name="connsiteY1188" fmla="*/ 5691113 h 5827967"/>
                <a:gd name="connsiteX1189" fmla="*/ 1326649 w 5004390"/>
                <a:gd name="connsiteY1189" fmla="*/ 5586192 h 5827967"/>
                <a:gd name="connsiteX1190" fmla="*/ 1324149 w 5004390"/>
                <a:gd name="connsiteY1190" fmla="*/ 5581196 h 5827967"/>
                <a:gd name="connsiteX1191" fmla="*/ 1321650 w 5004390"/>
                <a:gd name="connsiteY1191" fmla="*/ 5578699 h 5827967"/>
                <a:gd name="connsiteX1192" fmla="*/ 1306661 w 5004390"/>
                <a:gd name="connsiteY1192" fmla="*/ 5558714 h 5827967"/>
                <a:gd name="connsiteX1193" fmla="*/ 1311657 w 5004390"/>
                <a:gd name="connsiteY1193" fmla="*/ 5606177 h 5827967"/>
                <a:gd name="connsiteX1194" fmla="*/ 1311657 w 5004390"/>
                <a:gd name="connsiteY1194" fmla="*/ 5611173 h 5827967"/>
                <a:gd name="connsiteX1195" fmla="*/ 1299168 w 5004390"/>
                <a:gd name="connsiteY1195" fmla="*/ 5558714 h 5827967"/>
                <a:gd name="connsiteX1196" fmla="*/ 1299168 w 5004390"/>
                <a:gd name="connsiteY1196" fmla="*/ 5568707 h 5827967"/>
                <a:gd name="connsiteX1197" fmla="*/ 1301667 w 5004390"/>
                <a:gd name="connsiteY1197" fmla="*/ 5583695 h 5827967"/>
                <a:gd name="connsiteX1198" fmla="*/ 1301667 w 5004390"/>
                <a:gd name="connsiteY1198" fmla="*/ 5588692 h 5827967"/>
                <a:gd name="connsiteX1199" fmla="*/ 1299168 w 5004390"/>
                <a:gd name="connsiteY1199" fmla="*/ 5581196 h 5827967"/>
                <a:gd name="connsiteX1200" fmla="*/ 1296669 w 5004390"/>
                <a:gd name="connsiteY1200" fmla="*/ 5591188 h 5827967"/>
                <a:gd name="connsiteX1201" fmla="*/ 1296669 w 5004390"/>
                <a:gd name="connsiteY1201" fmla="*/ 5598684 h 5827967"/>
                <a:gd name="connsiteX1202" fmla="*/ 1294172 w 5004390"/>
                <a:gd name="connsiteY1202" fmla="*/ 5571203 h 5827967"/>
                <a:gd name="connsiteX1203" fmla="*/ 1294172 w 5004390"/>
                <a:gd name="connsiteY1203" fmla="*/ 5583695 h 5827967"/>
                <a:gd name="connsiteX1204" fmla="*/ 1294172 w 5004390"/>
                <a:gd name="connsiteY1204" fmla="*/ 5593688 h 5827967"/>
                <a:gd name="connsiteX1205" fmla="*/ 1294172 w 5004390"/>
                <a:gd name="connsiteY1205" fmla="*/ 5603680 h 5827967"/>
                <a:gd name="connsiteX1206" fmla="*/ 1296669 w 5004390"/>
                <a:gd name="connsiteY1206" fmla="*/ 5613673 h 5827967"/>
                <a:gd name="connsiteX1207" fmla="*/ 1294172 w 5004390"/>
                <a:gd name="connsiteY1207" fmla="*/ 5608677 h 5827967"/>
                <a:gd name="connsiteX1208" fmla="*/ 1291675 w 5004390"/>
                <a:gd name="connsiteY1208" fmla="*/ 5603680 h 5827967"/>
                <a:gd name="connsiteX1209" fmla="*/ 1289176 w 5004390"/>
                <a:gd name="connsiteY1209" fmla="*/ 5618669 h 5827967"/>
                <a:gd name="connsiteX1210" fmla="*/ 1289176 w 5004390"/>
                <a:gd name="connsiteY1210" fmla="*/ 5626162 h 5827967"/>
                <a:gd name="connsiteX1211" fmla="*/ 1286676 w 5004390"/>
                <a:gd name="connsiteY1211" fmla="*/ 5583695 h 5827967"/>
                <a:gd name="connsiteX1212" fmla="*/ 1281680 w 5004390"/>
                <a:gd name="connsiteY1212" fmla="*/ 5581196 h 5827967"/>
                <a:gd name="connsiteX1213" fmla="*/ 1286676 w 5004390"/>
                <a:gd name="connsiteY1213" fmla="*/ 5643650 h 5827967"/>
                <a:gd name="connsiteX1214" fmla="*/ 1284179 w 5004390"/>
                <a:gd name="connsiteY1214" fmla="*/ 5653643 h 5827967"/>
                <a:gd name="connsiteX1215" fmla="*/ 1269191 w 5004390"/>
                <a:gd name="connsiteY1215" fmla="*/ 5578699 h 5827967"/>
                <a:gd name="connsiteX1216" fmla="*/ 1269191 w 5004390"/>
                <a:gd name="connsiteY1216" fmla="*/ 5581196 h 5827967"/>
                <a:gd name="connsiteX1217" fmla="*/ 1261695 w 5004390"/>
                <a:gd name="connsiteY1217" fmla="*/ 5598684 h 5827967"/>
                <a:gd name="connsiteX1218" fmla="*/ 1264194 w 5004390"/>
                <a:gd name="connsiteY1218" fmla="*/ 5588692 h 5827967"/>
                <a:gd name="connsiteX1219" fmla="*/ 1266694 w 5004390"/>
                <a:gd name="connsiteY1219" fmla="*/ 5573703 h 5827967"/>
                <a:gd name="connsiteX1220" fmla="*/ 1259198 w 5004390"/>
                <a:gd name="connsiteY1220" fmla="*/ 5548722 h 5827967"/>
                <a:gd name="connsiteX1221" fmla="*/ 1254202 w 5004390"/>
                <a:gd name="connsiteY1221" fmla="*/ 5576200 h 5827967"/>
                <a:gd name="connsiteX1222" fmla="*/ 1254202 w 5004390"/>
                <a:gd name="connsiteY1222" fmla="*/ 5583695 h 5827967"/>
                <a:gd name="connsiteX1223" fmla="*/ 1256699 w 5004390"/>
                <a:gd name="connsiteY1223" fmla="*/ 5598684 h 5827967"/>
                <a:gd name="connsiteX1224" fmla="*/ 1254202 w 5004390"/>
                <a:gd name="connsiteY1224" fmla="*/ 5588692 h 5827967"/>
                <a:gd name="connsiteX1225" fmla="*/ 1251705 w 5004390"/>
                <a:gd name="connsiteY1225" fmla="*/ 5578699 h 5827967"/>
                <a:gd name="connsiteX1226" fmla="*/ 1249206 w 5004390"/>
                <a:gd name="connsiteY1226" fmla="*/ 5586192 h 5827967"/>
                <a:gd name="connsiteX1227" fmla="*/ 1246706 w 5004390"/>
                <a:gd name="connsiteY1227" fmla="*/ 5606177 h 5827967"/>
                <a:gd name="connsiteX1228" fmla="*/ 1246706 w 5004390"/>
                <a:gd name="connsiteY1228" fmla="*/ 5598684 h 5827967"/>
                <a:gd name="connsiteX1229" fmla="*/ 1246706 w 5004390"/>
                <a:gd name="connsiteY1229" fmla="*/ 5588692 h 5827967"/>
                <a:gd name="connsiteX1230" fmla="*/ 1244209 w 5004390"/>
                <a:gd name="connsiteY1230" fmla="*/ 5548722 h 5827967"/>
                <a:gd name="connsiteX1231" fmla="*/ 1226724 w 5004390"/>
                <a:gd name="connsiteY1231" fmla="*/ 5463786 h 5827967"/>
                <a:gd name="connsiteX1232" fmla="*/ 1071838 w 5004390"/>
                <a:gd name="connsiteY1232" fmla="*/ 5036606 h 5827967"/>
                <a:gd name="connsiteX1233" fmla="*/ 919454 w 5004390"/>
                <a:gd name="connsiteY1233" fmla="*/ 4616922 h 5827967"/>
                <a:gd name="connsiteX1234" fmla="*/ 924450 w 5004390"/>
                <a:gd name="connsiteY1234" fmla="*/ 4646900 h 5827967"/>
                <a:gd name="connsiteX1235" fmla="*/ 926950 w 5004390"/>
                <a:gd name="connsiteY1235" fmla="*/ 4654395 h 5827967"/>
                <a:gd name="connsiteX1236" fmla="*/ 861996 w 5004390"/>
                <a:gd name="connsiteY1236" fmla="*/ 4502009 h 5827967"/>
                <a:gd name="connsiteX1237" fmla="*/ 839514 w 5004390"/>
                <a:gd name="connsiteY1237" fmla="*/ 4262190 h 5827967"/>
                <a:gd name="connsiteX1238" fmla="*/ 934443 w 5004390"/>
                <a:gd name="connsiteY1238" fmla="*/ 4129791 h 5827967"/>
                <a:gd name="connsiteX1239" fmla="*/ 674639 w 5004390"/>
                <a:gd name="connsiteY1239" fmla="*/ 4329640 h 5827967"/>
                <a:gd name="connsiteX1240" fmla="*/ 579710 w 5004390"/>
                <a:gd name="connsiteY1240" fmla="*/ 4422069 h 5827967"/>
                <a:gd name="connsiteX1241" fmla="*/ 502267 w 5004390"/>
                <a:gd name="connsiteY1241" fmla="*/ 4551971 h 5827967"/>
                <a:gd name="connsiteX1242" fmla="*/ 442315 w 5004390"/>
                <a:gd name="connsiteY1242" fmla="*/ 4691866 h 5827967"/>
                <a:gd name="connsiteX1243" fmla="*/ 379861 w 5004390"/>
                <a:gd name="connsiteY1243" fmla="*/ 4846749 h 5827967"/>
                <a:gd name="connsiteX1244" fmla="*/ 274940 w 5004390"/>
                <a:gd name="connsiteY1244" fmla="*/ 5166508 h 5827967"/>
                <a:gd name="connsiteX1245" fmla="*/ 257452 w 5004390"/>
                <a:gd name="connsiteY1245" fmla="*/ 5248948 h 5827967"/>
                <a:gd name="connsiteX1246" fmla="*/ 254955 w 5004390"/>
                <a:gd name="connsiteY1246" fmla="*/ 5481271 h 5827967"/>
                <a:gd name="connsiteX1247" fmla="*/ 254955 w 5004390"/>
                <a:gd name="connsiteY1247" fmla="*/ 5496260 h 5827967"/>
                <a:gd name="connsiteX1248" fmla="*/ 274940 w 5004390"/>
                <a:gd name="connsiteY1248" fmla="*/ 5533733 h 5827967"/>
                <a:gd name="connsiteX1249" fmla="*/ 332395 w 5004390"/>
                <a:gd name="connsiteY1249" fmla="*/ 5716094 h 5827967"/>
                <a:gd name="connsiteX1250" fmla="*/ 322405 w 5004390"/>
                <a:gd name="connsiteY1250" fmla="*/ 5753567 h 5827967"/>
                <a:gd name="connsiteX1251" fmla="*/ 314910 w 5004390"/>
                <a:gd name="connsiteY1251" fmla="*/ 5751068 h 5827967"/>
                <a:gd name="connsiteX1252" fmla="*/ 322405 w 5004390"/>
                <a:gd name="connsiteY1252" fmla="*/ 5758564 h 5827967"/>
                <a:gd name="connsiteX1253" fmla="*/ 279936 w 5004390"/>
                <a:gd name="connsiteY1253" fmla="*/ 5756064 h 5827967"/>
                <a:gd name="connsiteX1254" fmla="*/ 274940 w 5004390"/>
                <a:gd name="connsiteY1254" fmla="*/ 5778549 h 5827967"/>
                <a:gd name="connsiteX1255" fmla="*/ 269944 w 5004390"/>
                <a:gd name="connsiteY1255" fmla="*/ 5793537 h 5827967"/>
                <a:gd name="connsiteX1256" fmla="*/ 267447 w 5004390"/>
                <a:gd name="connsiteY1256" fmla="*/ 5788541 h 5827967"/>
                <a:gd name="connsiteX1257" fmla="*/ 137542 w 5004390"/>
                <a:gd name="connsiteY1257" fmla="*/ 5731083 h 5827967"/>
                <a:gd name="connsiteX1258" fmla="*/ 75090 w 5004390"/>
                <a:gd name="connsiteY1258" fmla="*/ 5603680 h 5827967"/>
                <a:gd name="connsiteX1259" fmla="*/ 75090 w 5004390"/>
                <a:gd name="connsiteY1259" fmla="*/ 5601181 h 5827967"/>
                <a:gd name="connsiteX1260" fmla="*/ 82583 w 5004390"/>
                <a:gd name="connsiteY1260" fmla="*/ 5616170 h 5827967"/>
                <a:gd name="connsiteX1261" fmla="*/ 80087 w 5004390"/>
                <a:gd name="connsiteY1261" fmla="*/ 5568707 h 5827967"/>
                <a:gd name="connsiteX1262" fmla="*/ 87580 w 5004390"/>
                <a:gd name="connsiteY1262" fmla="*/ 5543725 h 5827967"/>
                <a:gd name="connsiteX1263" fmla="*/ 80087 w 5004390"/>
                <a:gd name="connsiteY1263" fmla="*/ 5473778 h 5827967"/>
                <a:gd name="connsiteX1264" fmla="*/ 80087 w 5004390"/>
                <a:gd name="connsiteY1264" fmla="*/ 5458789 h 5827967"/>
                <a:gd name="connsiteX1265" fmla="*/ 77587 w 5004390"/>
                <a:gd name="connsiteY1265" fmla="*/ 5458789 h 5827967"/>
                <a:gd name="connsiteX1266" fmla="*/ 75090 w 5004390"/>
                <a:gd name="connsiteY1266" fmla="*/ 5466283 h 5827967"/>
                <a:gd name="connsiteX1267" fmla="*/ 57602 w 5004390"/>
                <a:gd name="connsiteY1267" fmla="*/ 5491264 h 5827967"/>
                <a:gd name="connsiteX1268" fmla="*/ 147 w 5004390"/>
                <a:gd name="connsiteY1268" fmla="*/ 5478774 h 5827967"/>
                <a:gd name="connsiteX1269" fmla="*/ 147 w 5004390"/>
                <a:gd name="connsiteY1269" fmla="*/ 5463786 h 5827967"/>
                <a:gd name="connsiteX1270" fmla="*/ 52606 w 5004390"/>
                <a:gd name="connsiteY1270" fmla="*/ 5281422 h 5827967"/>
                <a:gd name="connsiteX1271" fmla="*/ 75090 w 5004390"/>
                <a:gd name="connsiteY1271" fmla="*/ 5126538 h 5827967"/>
                <a:gd name="connsiteX1272" fmla="*/ 152531 w 5004390"/>
                <a:gd name="connsiteY1272" fmla="*/ 4891715 h 5827967"/>
                <a:gd name="connsiteX1273" fmla="*/ 195000 w 5004390"/>
                <a:gd name="connsiteY1273" fmla="*/ 4761813 h 5827967"/>
                <a:gd name="connsiteX1274" fmla="*/ 304917 w 5004390"/>
                <a:gd name="connsiteY1274" fmla="*/ 4307156 h 5827967"/>
                <a:gd name="connsiteX1275" fmla="*/ 297424 w 5004390"/>
                <a:gd name="connsiteY1275" fmla="*/ 4264689 h 5827967"/>
                <a:gd name="connsiteX1276" fmla="*/ 289928 w 5004390"/>
                <a:gd name="connsiteY1276" fmla="*/ 4209730 h 5827967"/>
                <a:gd name="connsiteX1277" fmla="*/ 349883 w 5004390"/>
                <a:gd name="connsiteY1277" fmla="*/ 4139783 h 5827967"/>
                <a:gd name="connsiteX1278" fmla="*/ 409838 w 5004390"/>
                <a:gd name="connsiteY1278" fmla="*/ 4087321 h 5827967"/>
                <a:gd name="connsiteX1279" fmla="*/ 419831 w 5004390"/>
                <a:gd name="connsiteY1279" fmla="*/ 4077329 h 5827967"/>
                <a:gd name="connsiteX1280" fmla="*/ 442315 w 5004390"/>
                <a:gd name="connsiteY1280" fmla="*/ 4062340 h 5827967"/>
                <a:gd name="connsiteX1281" fmla="*/ 532245 w 5004390"/>
                <a:gd name="connsiteY1281" fmla="*/ 3994892 h 5827967"/>
                <a:gd name="connsiteX1282" fmla="*/ 609688 w 5004390"/>
                <a:gd name="connsiteY1282" fmla="*/ 3907457 h 5827967"/>
                <a:gd name="connsiteX1283" fmla="*/ 669642 w 5004390"/>
                <a:gd name="connsiteY1283" fmla="*/ 3632664 h 5827967"/>
                <a:gd name="connsiteX1284" fmla="*/ 567221 w 5004390"/>
                <a:gd name="connsiteY1284" fmla="*/ 3237961 h 5827967"/>
                <a:gd name="connsiteX1285" fmla="*/ 567221 w 5004390"/>
                <a:gd name="connsiteY1285" fmla="*/ 3245457 h 5827967"/>
                <a:gd name="connsiteX1286" fmla="*/ 567221 w 5004390"/>
                <a:gd name="connsiteY1286" fmla="*/ 3260446 h 5827967"/>
                <a:gd name="connsiteX1287" fmla="*/ 562222 w 5004390"/>
                <a:gd name="connsiteY1287" fmla="*/ 3217976 h 5827967"/>
                <a:gd name="connsiteX1288" fmla="*/ 524752 w 5004390"/>
                <a:gd name="connsiteY1288" fmla="*/ 2978157 h 5827967"/>
                <a:gd name="connsiteX1289" fmla="*/ 504767 w 5004390"/>
                <a:gd name="connsiteY1289" fmla="*/ 2913206 h 5827967"/>
                <a:gd name="connsiteX1290" fmla="*/ 484782 w 5004390"/>
                <a:gd name="connsiteY1290" fmla="*/ 2665893 h 5827967"/>
                <a:gd name="connsiteX1291" fmla="*/ 672142 w 5004390"/>
                <a:gd name="connsiteY1291" fmla="*/ 2461048 h 5827967"/>
                <a:gd name="connsiteX1292" fmla="*/ 1131793 w 5004390"/>
                <a:gd name="connsiteY1292" fmla="*/ 2243710 h 5827967"/>
                <a:gd name="connsiteX1293" fmla="*/ 1406586 w 5004390"/>
                <a:gd name="connsiteY1293" fmla="*/ 2193748 h 5827967"/>
                <a:gd name="connsiteX1294" fmla="*/ 1563968 w 5004390"/>
                <a:gd name="connsiteY1294" fmla="*/ 2161274 h 5827967"/>
                <a:gd name="connsiteX1295" fmla="*/ 1938686 w 5004390"/>
                <a:gd name="connsiteY1295" fmla="*/ 2146285 h 5827967"/>
                <a:gd name="connsiteX1296" fmla="*/ 2480776 w 5004390"/>
                <a:gd name="connsiteY1296" fmla="*/ 2196247 h 5827967"/>
                <a:gd name="connsiteX1297" fmla="*/ 2523246 w 5004390"/>
                <a:gd name="connsiteY1297" fmla="*/ 2196247 h 5827967"/>
                <a:gd name="connsiteX1298" fmla="*/ 2698114 w 5004390"/>
                <a:gd name="connsiteY1298" fmla="*/ 2181259 h 5827967"/>
                <a:gd name="connsiteX1299" fmla="*/ 3085324 w 5004390"/>
                <a:gd name="connsiteY1299" fmla="*/ 2068842 h 5827967"/>
                <a:gd name="connsiteX1300" fmla="*/ 3524992 w 5004390"/>
                <a:gd name="connsiteY1300" fmla="*/ 2058850 h 5827967"/>
                <a:gd name="connsiteX1301" fmla="*/ 3547474 w 5004390"/>
                <a:gd name="connsiteY1301" fmla="*/ 2038865 h 5827967"/>
                <a:gd name="connsiteX1302" fmla="*/ 3634910 w 5004390"/>
                <a:gd name="connsiteY1302" fmla="*/ 1913959 h 5827967"/>
                <a:gd name="connsiteX1303" fmla="*/ 3634910 w 5004390"/>
                <a:gd name="connsiteY1303" fmla="*/ 1921454 h 5827967"/>
                <a:gd name="connsiteX1304" fmla="*/ 3657391 w 5004390"/>
                <a:gd name="connsiteY1304" fmla="*/ 1881485 h 5827967"/>
                <a:gd name="connsiteX1305" fmla="*/ 3674879 w 5004390"/>
                <a:gd name="connsiteY1305" fmla="*/ 1836518 h 5827967"/>
                <a:gd name="connsiteX1306" fmla="*/ 3639906 w 5004390"/>
                <a:gd name="connsiteY1306" fmla="*/ 1871492 h 5827967"/>
                <a:gd name="connsiteX1307" fmla="*/ 3624917 w 5004390"/>
                <a:gd name="connsiteY1307" fmla="*/ 1888978 h 5827967"/>
                <a:gd name="connsiteX1308" fmla="*/ 3632410 w 5004390"/>
                <a:gd name="connsiteY1308" fmla="*/ 1878985 h 5827967"/>
                <a:gd name="connsiteX1309" fmla="*/ 3682373 w 5004390"/>
                <a:gd name="connsiteY1309" fmla="*/ 1819030 h 5827967"/>
                <a:gd name="connsiteX1310" fmla="*/ 3684872 w 5004390"/>
                <a:gd name="connsiteY1310" fmla="*/ 1811537 h 5827967"/>
                <a:gd name="connsiteX1311" fmla="*/ 3679873 w 5004390"/>
                <a:gd name="connsiteY1311" fmla="*/ 1814034 h 5827967"/>
                <a:gd name="connsiteX1312" fmla="*/ 3664887 w 5004390"/>
                <a:gd name="connsiteY1312" fmla="*/ 1826526 h 5827967"/>
                <a:gd name="connsiteX1313" fmla="*/ 3672380 w 5004390"/>
                <a:gd name="connsiteY1313" fmla="*/ 1819030 h 5827967"/>
                <a:gd name="connsiteX1314" fmla="*/ 3684872 w 5004390"/>
                <a:gd name="connsiteY1314" fmla="*/ 1809038 h 5827967"/>
                <a:gd name="connsiteX1315" fmla="*/ 3704854 w 5004390"/>
                <a:gd name="connsiteY1315" fmla="*/ 1764072 h 5827967"/>
                <a:gd name="connsiteX1316" fmla="*/ 3704854 w 5004390"/>
                <a:gd name="connsiteY1316" fmla="*/ 1756579 h 5827967"/>
                <a:gd name="connsiteX1317" fmla="*/ 3662388 w 5004390"/>
                <a:gd name="connsiteY1317" fmla="*/ 1821530 h 5827967"/>
                <a:gd name="connsiteX1318" fmla="*/ 3652395 w 5004390"/>
                <a:gd name="connsiteY1318" fmla="*/ 1839015 h 5827967"/>
                <a:gd name="connsiteX1319" fmla="*/ 3657391 w 5004390"/>
                <a:gd name="connsiteY1319" fmla="*/ 1829023 h 5827967"/>
                <a:gd name="connsiteX1320" fmla="*/ 3709853 w 5004390"/>
                <a:gd name="connsiteY1320" fmla="*/ 1729098 h 5827967"/>
                <a:gd name="connsiteX1321" fmla="*/ 3729835 w 5004390"/>
                <a:gd name="connsiteY1321" fmla="*/ 1646661 h 5827967"/>
                <a:gd name="connsiteX1322" fmla="*/ 3792290 w 5004390"/>
                <a:gd name="connsiteY1322" fmla="*/ 1264448 h 5827967"/>
                <a:gd name="connsiteX1323" fmla="*/ 3692365 w 5004390"/>
                <a:gd name="connsiteY1323" fmla="*/ 1266947 h 5827967"/>
                <a:gd name="connsiteX1324" fmla="*/ 3624917 w 5004390"/>
                <a:gd name="connsiteY1324" fmla="*/ 1246963 h 5827967"/>
                <a:gd name="connsiteX1325" fmla="*/ 3614925 w 5004390"/>
                <a:gd name="connsiteY1325" fmla="*/ 1244463 h 5827967"/>
                <a:gd name="connsiteX1326" fmla="*/ 3619918 w 5004390"/>
                <a:gd name="connsiteY1326" fmla="*/ 1244463 h 5827967"/>
                <a:gd name="connsiteX1327" fmla="*/ 3637406 w 5004390"/>
                <a:gd name="connsiteY1327" fmla="*/ 1246963 h 5827967"/>
                <a:gd name="connsiteX1328" fmla="*/ 3611213 w 5004390"/>
                <a:gd name="connsiteY1328" fmla="*/ 1236888 h 5827967"/>
                <a:gd name="connsiteX1329" fmla="*/ 3634910 w 5004390"/>
                <a:gd name="connsiteY1329" fmla="*/ 1241966 h 5827967"/>
                <a:gd name="connsiteX1330" fmla="*/ 3594937 w 5004390"/>
                <a:gd name="connsiteY1330" fmla="*/ 1221981 h 5827967"/>
                <a:gd name="connsiteX1331" fmla="*/ 3574955 w 5004390"/>
                <a:gd name="connsiteY1331" fmla="*/ 1211989 h 5827967"/>
                <a:gd name="connsiteX1332" fmla="*/ 3572455 w 5004390"/>
                <a:gd name="connsiteY1332" fmla="*/ 1209489 h 5827967"/>
                <a:gd name="connsiteX1333" fmla="*/ 3574955 w 5004390"/>
                <a:gd name="connsiteY1333" fmla="*/ 1209489 h 5827967"/>
                <a:gd name="connsiteX1334" fmla="*/ 3539981 w 5004390"/>
                <a:gd name="connsiteY1334" fmla="*/ 1192004 h 5827967"/>
                <a:gd name="connsiteX1335" fmla="*/ 3527489 w 5004390"/>
                <a:gd name="connsiteY1335" fmla="*/ 1187008 h 5827967"/>
                <a:gd name="connsiteX1336" fmla="*/ 3534985 w 5004390"/>
                <a:gd name="connsiteY1336" fmla="*/ 1189504 h 5827967"/>
                <a:gd name="connsiteX1337" fmla="*/ 3582448 w 5004390"/>
                <a:gd name="connsiteY1337" fmla="*/ 1201996 h 5827967"/>
                <a:gd name="connsiteX1338" fmla="*/ 3512501 w 5004390"/>
                <a:gd name="connsiteY1338" fmla="*/ 1167023 h 5827967"/>
                <a:gd name="connsiteX1339" fmla="*/ 3500011 w 5004390"/>
                <a:gd name="connsiteY1339" fmla="*/ 1159527 h 5827967"/>
                <a:gd name="connsiteX1340" fmla="*/ 3507504 w 5004390"/>
                <a:gd name="connsiteY1340" fmla="*/ 1162027 h 5827967"/>
                <a:gd name="connsiteX1341" fmla="*/ 3549974 w 5004390"/>
                <a:gd name="connsiteY1341" fmla="*/ 1179512 h 5827967"/>
                <a:gd name="connsiteX1342" fmla="*/ 3513750 w 5004390"/>
                <a:gd name="connsiteY1342" fmla="*/ 1157342 h 5827967"/>
                <a:gd name="connsiteX1343" fmla="*/ 3485034 w 5004390"/>
                <a:gd name="connsiteY1343" fmla="*/ 1144543 h 5827967"/>
                <a:gd name="connsiteX1344" fmla="*/ 3500011 w 5004390"/>
                <a:gd name="connsiteY1344" fmla="*/ 1149535 h 5827967"/>
                <a:gd name="connsiteX1345" fmla="*/ 3462538 w 5004390"/>
                <a:gd name="connsiteY1345" fmla="*/ 1129550 h 5827967"/>
                <a:gd name="connsiteX1346" fmla="*/ 3450049 w 5004390"/>
                <a:gd name="connsiteY1346" fmla="*/ 1124553 h 5827967"/>
                <a:gd name="connsiteX1347" fmla="*/ 3457542 w 5004390"/>
                <a:gd name="connsiteY1347" fmla="*/ 1127053 h 5827967"/>
                <a:gd name="connsiteX1348" fmla="*/ 3487519 w 5004390"/>
                <a:gd name="connsiteY1348" fmla="*/ 1137045 h 5827967"/>
                <a:gd name="connsiteX1349" fmla="*/ 3432561 w 5004390"/>
                <a:gd name="connsiteY1349" fmla="*/ 1109565 h 5827967"/>
                <a:gd name="connsiteX1350" fmla="*/ 3377602 w 5004390"/>
                <a:gd name="connsiteY1350" fmla="*/ 1127053 h 5827967"/>
                <a:gd name="connsiteX1351" fmla="*/ 3252696 w 5004390"/>
                <a:gd name="connsiteY1351" fmla="*/ 1192004 h 5827967"/>
                <a:gd name="connsiteX1352" fmla="*/ 2940433 w 5004390"/>
                <a:gd name="connsiteY1352" fmla="*/ 1286932 h 5827967"/>
                <a:gd name="connsiteX1353" fmla="*/ 2618174 w 5004390"/>
                <a:gd name="connsiteY1353" fmla="*/ 1334395 h 5827967"/>
                <a:gd name="connsiteX1354" fmla="*/ 2253449 w 5004390"/>
                <a:gd name="connsiteY1354" fmla="*/ 1464297 h 5827967"/>
                <a:gd name="connsiteX1355" fmla="*/ 2248453 w 5004390"/>
                <a:gd name="connsiteY1355" fmla="*/ 1471793 h 5827967"/>
                <a:gd name="connsiteX1356" fmla="*/ 2138536 w 5004390"/>
                <a:gd name="connsiteY1356" fmla="*/ 1656654 h 5827967"/>
                <a:gd name="connsiteX1357" fmla="*/ 1991148 w 5004390"/>
                <a:gd name="connsiteY1357" fmla="*/ 1731597 h 5827967"/>
                <a:gd name="connsiteX1358" fmla="*/ 1886224 w 5004390"/>
                <a:gd name="connsiteY1358" fmla="*/ 1756579 h 5827967"/>
                <a:gd name="connsiteX1359" fmla="*/ 1876235 w 5004390"/>
                <a:gd name="connsiteY1359" fmla="*/ 1766571 h 5827967"/>
                <a:gd name="connsiteX1360" fmla="*/ 1876235 w 5004390"/>
                <a:gd name="connsiteY1360" fmla="*/ 1764072 h 5827967"/>
                <a:gd name="connsiteX1361" fmla="*/ 1878731 w 5004390"/>
                <a:gd name="connsiteY1361" fmla="*/ 1756579 h 5827967"/>
                <a:gd name="connsiteX1362" fmla="*/ 1876235 w 5004390"/>
                <a:gd name="connsiteY1362" fmla="*/ 1751582 h 5827967"/>
                <a:gd name="connsiteX1363" fmla="*/ 1871236 w 5004390"/>
                <a:gd name="connsiteY1363" fmla="*/ 1769068 h 5827967"/>
                <a:gd name="connsiteX1364" fmla="*/ 1876235 w 5004390"/>
                <a:gd name="connsiteY1364" fmla="*/ 1739090 h 5827967"/>
                <a:gd name="connsiteX1365" fmla="*/ 2001140 w 5004390"/>
                <a:gd name="connsiteY1365" fmla="*/ 1654154 h 5827967"/>
                <a:gd name="connsiteX1366" fmla="*/ 2103562 w 5004390"/>
                <a:gd name="connsiteY1366" fmla="*/ 1539241 h 5827967"/>
                <a:gd name="connsiteX1367" fmla="*/ 2106059 w 5004390"/>
                <a:gd name="connsiteY1367" fmla="*/ 1529249 h 5827967"/>
                <a:gd name="connsiteX1368" fmla="*/ 1823773 w 5004390"/>
                <a:gd name="connsiteY1368" fmla="*/ 1616684 h 5827967"/>
                <a:gd name="connsiteX1369" fmla="*/ 1818777 w 5004390"/>
                <a:gd name="connsiteY1369" fmla="*/ 1621680 h 5827967"/>
                <a:gd name="connsiteX1370" fmla="*/ 1506510 w 5004390"/>
                <a:gd name="connsiteY1370" fmla="*/ 1734094 h 5827967"/>
                <a:gd name="connsiteX1371" fmla="*/ 1216731 w 5004390"/>
                <a:gd name="connsiteY1371" fmla="*/ 1841515 h 5827967"/>
                <a:gd name="connsiteX1372" fmla="*/ 1201743 w 5004390"/>
                <a:gd name="connsiteY1372" fmla="*/ 1896473 h 5827967"/>
                <a:gd name="connsiteX1373" fmla="*/ 1191750 w 5004390"/>
                <a:gd name="connsiteY1373" fmla="*/ 1923951 h 5827967"/>
                <a:gd name="connsiteX1374" fmla="*/ 1191750 w 5004390"/>
                <a:gd name="connsiteY1374" fmla="*/ 1926451 h 5827967"/>
                <a:gd name="connsiteX1375" fmla="*/ 1189251 w 5004390"/>
                <a:gd name="connsiteY1375" fmla="*/ 1923951 h 5827967"/>
                <a:gd name="connsiteX1376" fmla="*/ 1189251 w 5004390"/>
                <a:gd name="connsiteY1376" fmla="*/ 1928947 h 5827967"/>
                <a:gd name="connsiteX1377" fmla="*/ 1181755 w 5004390"/>
                <a:gd name="connsiteY1377" fmla="*/ 1918955 h 5827967"/>
                <a:gd name="connsiteX1378" fmla="*/ 1174262 w 5004390"/>
                <a:gd name="connsiteY1378" fmla="*/ 1871492 h 5827967"/>
                <a:gd name="connsiteX1379" fmla="*/ 1181755 w 5004390"/>
                <a:gd name="connsiteY1379" fmla="*/ 1811537 h 5827967"/>
                <a:gd name="connsiteX1380" fmla="*/ 1201743 w 5004390"/>
                <a:gd name="connsiteY1380" fmla="*/ 1771567 h 5827967"/>
                <a:gd name="connsiteX1381" fmla="*/ 1366618 w 5004390"/>
                <a:gd name="connsiteY1381" fmla="*/ 1659151 h 5827967"/>
                <a:gd name="connsiteX1382" fmla="*/ 1519002 w 5004390"/>
                <a:gd name="connsiteY1382" fmla="*/ 1611688 h 5827967"/>
                <a:gd name="connsiteX1383" fmla="*/ 1516506 w 5004390"/>
                <a:gd name="connsiteY1383" fmla="*/ 1599196 h 5827967"/>
                <a:gd name="connsiteX1384" fmla="*/ 1496518 w 5004390"/>
                <a:gd name="connsiteY1384" fmla="*/ 1564222 h 5827967"/>
                <a:gd name="connsiteX1385" fmla="*/ 1271687 w 5004390"/>
                <a:gd name="connsiteY1385" fmla="*/ 1449309 h 5827967"/>
                <a:gd name="connsiteX1386" fmla="*/ 1086827 w 5004390"/>
                <a:gd name="connsiteY1386" fmla="*/ 1434320 h 5827967"/>
                <a:gd name="connsiteX1387" fmla="*/ 966920 w 5004390"/>
                <a:gd name="connsiteY1387" fmla="*/ 1436820 h 5827967"/>
                <a:gd name="connsiteX1388" fmla="*/ 961921 w 5004390"/>
                <a:gd name="connsiteY1388" fmla="*/ 1439316 h 5827967"/>
                <a:gd name="connsiteX1389" fmla="*/ 964420 w 5004390"/>
                <a:gd name="connsiteY1389" fmla="*/ 1436820 h 5827967"/>
                <a:gd name="connsiteX1390" fmla="*/ 959424 w 5004390"/>
                <a:gd name="connsiteY1390" fmla="*/ 1431823 h 5827967"/>
                <a:gd name="connsiteX1391" fmla="*/ 961921 w 5004390"/>
                <a:gd name="connsiteY1391" fmla="*/ 1426827 h 5827967"/>
                <a:gd name="connsiteX1392" fmla="*/ 964420 w 5004390"/>
                <a:gd name="connsiteY1392" fmla="*/ 1431823 h 5827967"/>
                <a:gd name="connsiteX1393" fmla="*/ 974413 w 5004390"/>
                <a:gd name="connsiteY1393" fmla="*/ 1419331 h 5827967"/>
                <a:gd name="connsiteX1394" fmla="*/ 971913 w 5004390"/>
                <a:gd name="connsiteY1394" fmla="*/ 1419331 h 5827967"/>
                <a:gd name="connsiteX1395" fmla="*/ 976912 w 5004390"/>
                <a:gd name="connsiteY1395" fmla="*/ 1416835 h 5827967"/>
                <a:gd name="connsiteX1396" fmla="*/ 984405 w 5004390"/>
                <a:gd name="connsiteY1396" fmla="*/ 1414335 h 5827967"/>
                <a:gd name="connsiteX1397" fmla="*/ 1236714 w 5004390"/>
                <a:gd name="connsiteY1397" fmla="*/ 1364373 h 5827967"/>
                <a:gd name="connsiteX1398" fmla="*/ 1391600 w 5004390"/>
                <a:gd name="connsiteY1398" fmla="*/ 1404343 h 5827967"/>
                <a:gd name="connsiteX1399" fmla="*/ 1464044 w 5004390"/>
                <a:gd name="connsiteY1399" fmla="*/ 1421831 h 5827967"/>
                <a:gd name="connsiteX1400" fmla="*/ 1401592 w 5004390"/>
                <a:gd name="connsiteY1400" fmla="*/ 1361876 h 5827967"/>
                <a:gd name="connsiteX1401" fmla="*/ 1291675 w 5004390"/>
                <a:gd name="connsiteY1401" fmla="*/ 1187008 h 5827967"/>
                <a:gd name="connsiteX1402" fmla="*/ 1244209 w 5004390"/>
                <a:gd name="connsiteY1402" fmla="*/ 1162027 h 5827967"/>
                <a:gd name="connsiteX1403" fmla="*/ 1184255 w 5004390"/>
                <a:gd name="connsiteY1403" fmla="*/ 1157030 h 5827967"/>
                <a:gd name="connsiteX1404" fmla="*/ 1129296 w 5004390"/>
                <a:gd name="connsiteY1404" fmla="*/ 1164523 h 5827967"/>
                <a:gd name="connsiteX1405" fmla="*/ 1114307 w 5004390"/>
                <a:gd name="connsiteY1405" fmla="*/ 1139542 h 5827967"/>
                <a:gd name="connsiteX1406" fmla="*/ 1144285 w 5004390"/>
                <a:gd name="connsiteY1406" fmla="*/ 1127053 h 5827967"/>
                <a:gd name="connsiteX1407" fmla="*/ 1286676 w 5004390"/>
                <a:gd name="connsiteY1407" fmla="*/ 1129550 h 5827967"/>
                <a:gd name="connsiteX1408" fmla="*/ 1341637 w 5004390"/>
                <a:gd name="connsiteY1408" fmla="*/ 1149535 h 5827967"/>
                <a:gd name="connsiteX1409" fmla="*/ 1356623 w 5004390"/>
                <a:gd name="connsiteY1409" fmla="*/ 1157030 h 5827967"/>
                <a:gd name="connsiteX1410" fmla="*/ 1391600 w 5004390"/>
                <a:gd name="connsiteY1410" fmla="*/ 1174516 h 5827967"/>
                <a:gd name="connsiteX1411" fmla="*/ 1396593 w 5004390"/>
                <a:gd name="connsiteY1411" fmla="*/ 1177015 h 5827967"/>
                <a:gd name="connsiteX1412" fmla="*/ 1394096 w 5004390"/>
                <a:gd name="connsiteY1412" fmla="*/ 1174516 h 5827967"/>
                <a:gd name="connsiteX1413" fmla="*/ 1411582 w 5004390"/>
                <a:gd name="connsiteY1413" fmla="*/ 1187008 h 5827967"/>
                <a:gd name="connsiteX1414" fmla="*/ 1419078 w 5004390"/>
                <a:gd name="connsiteY1414" fmla="*/ 1197000 h 5827967"/>
                <a:gd name="connsiteX1415" fmla="*/ 1476536 w 5004390"/>
                <a:gd name="connsiteY1415" fmla="*/ 1274440 h 5827967"/>
                <a:gd name="connsiteX1416" fmla="*/ 1484029 w 5004390"/>
                <a:gd name="connsiteY1416" fmla="*/ 1289429 h 5827967"/>
                <a:gd name="connsiteX1417" fmla="*/ 1504014 w 5004390"/>
                <a:gd name="connsiteY1417" fmla="*/ 1306917 h 5827967"/>
                <a:gd name="connsiteX1418" fmla="*/ 1531492 w 5004390"/>
                <a:gd name="connsiteY1418" fmla="*/ 1319407 h 5827967"/>
                <a:gd name="connsiteX1419" fmla="*/ 1586450 w 5004390"/>
                <a:gd name="connsiteY1419" fmla="*/ 1289429 h 5827967"/>
                <a:gd name="connsiteX1420" fmla="*/ 1588950 w 5004390"/>
                <a:gd name="connsiteY1420" fmla="*/ 1281936 h 5827967"/>
                <a:gd name="connsiteX1421" fmla="*/ 1506510 w 5004390"/>
                <a:gd name="connsiteY1421" fmla="*/ 1077091 h 5827967"/>
                <a:gd name="connsiteX1422" fmla="*/ 1516506 w 5004390"/>
                <a:gd name="connsiteY1422" fmla="*/ 812290 h 5827967"/>
                <a:gd name="connsiteX1423" fmla="*/ 1538987 w 5004390"/>
                <a:gd name="connsiteY1423" fmla="*/ 802298 h 5827967"/>
                <a:gd name="connsiteX1424" fmla="*/ 1536488 w 5004390"/>
                <a:gd name="connsiteY1424" fmla="*/ 854757 h 5827967"/>
                <a:gd name="connsiteX1425" fmla="*/ 1536488 w 5004390"/>
                <a:gd name="connsiteY1425" fmla="*/ 859753 h 5827967"/>
                <a:gd name="connsiteX1426" fmla="*/ 1543984 w 5004390"/>
                <a:gd name="connsiteY1426" fmla="*/ 932200 h 5827967"/>
                <a:gd name="connsiteX1427" fmla="*/ 1548980 w 5004390"/>
                <a:gd name="connsiteY1427" fmla="*/ 944689 h 5827967"/>
                <a:gd name="connsiteX1428" fmla="*/ 1556473 w 5004390"/>
                <a:gd name="connsiteY1428" fmla="*/ 964674 h 5827967"/>
                <a:gd name="connsiteX1429" fmla="*/ 1551479 w 5004390"/>
                <a:gd name="connsiteY1429" fmla="*/ 952185 h 5827967"/>
                <a:gd name="connsiteX1430" fmla="*/ 1543984 w 5004390"/>
                <a:gd name="connsiteY1430" fmla="*/ 937196 h 5827967"/>
                <a:gd name="connsiteX1431" fmla="*/ 1543984 w 5004390"/>
                <a:gd name="connsiteY1431" fmla="*/ 942192 h 5827967"/>
                <a:gd name="connsiteX1432" fmla="*/ 1668889 w 5004390"/>
                <a:gd name="connsiteY1432" fmla="*/ 1134546 h 5827967"/>
                <a:gd name="connsiteX1433" fmla="*/ 1708859 w 5004390"/>
                <a:gd name="connsiteY1433" fmla="*/ 1167023 h 5827967"/>
                <a:gd name="connsiteX1434" fmla="*/ 1676385 w 5004390"/>
                <a:gd name="connsiteY1434" fmla="*/ 1017136 h 5827967"/>
                <a:gd name="connsiteX1435" fmla="*/ 1668889 w 5004390"/>
                <a:gd name="connsiteY1435" fmla="*/ 994651 h 5827967"/>
                <a:gd name="connsiteX1436" fmla="*/ 1583953 w 5004390"/>
                <a:gd name="connsiteY1436" fmla="*/ 909715 h 5827967"/>
                <a:gd name="connsiteX1437" fmla="*/ 1576460 w 5004390"/>
                <a:gd name="connsiteY1437" fmla="*/ 907218 h 5827967"/>
                <a:gd name="connsiteX1438" fmla="*/ 1581454 w 5004390"/>
                <a:gd name="connsiteY1438" fmla="*/ 907218 h 5827967"/>
                <a:gd name="connsiteX1439" fmla="*/ 1576460 w 5004390"/>
                <a:gd name="connsiteY1439" fmla="*/ 902222 h 5827967"/>
                <a:gd name="connsiteX1440" fmla="*/ 1571462 w 5004390"/>
                <a:gd name="connsiteY1440" fmla="*/ 902222 h 5827967"/>
                <a:gd name="connsiteX1441" fmla="*/ 1566468 w 5004390"/>
                <a:gd name="connsiteY1441" fmla="*/ 902222 h 5827967"/>
                <a:gd name="connsiteX1442" fmla="*/ 1738837 w 5004390"/>
                <a:gd name="connsiteY1442" fmla="*/ 1067098 h 5827967"/>
                <a:gd name="connsiteX1443" fmla="*/ 1811281 w 5004390"/>
                <a:gd name="connsiteY1443" fmla="*/ 1187008 h 5827967"/>
                <a:gd name="connsiteX1444" fmla="*/ 1878731 w 5004390"/>
                <a:gd name="connsiteY1444" fmla="*/ 1152034 h 5827967"/>
                <a:gd name="connsiteX1445" fmla="*/ 1783803 w 5004390"/>
                <a:gd name="connsiteY1445" fmla="*/ 1027128 h 5827967"/>
                <a:gd name="connsiteX1446" fmla="*/ 1756322 w 5004390"/>
                <a:gd name="connsiteY1446" fmla="*/ 964674 h 5827967"/>
                <a:gd name="connsiteX1447" fmla="*/ 1743833 w 5004390"/>
                <a:gd name="connsiteY1447" fmla="*/ 909715 h 5827967"/>
                <a:gd name="connsiteX1448" fmla="*/ 1741336 w 5004390"/>
                <a:gd name="connsiteY1448" fmla="*/ 854757 h 5827967"/>
                <a:gd name="connsiteX1449" fmla="*/ 1763818 w 5004390"/>
                <a:gd name="connsiteY1449" fmla="*/ 804794 h 5827967"/>
                <a:gd name="connsiteX1450" fmla="*/ 1782788 w 5004390"/>
                <a:gd name="connsiteY1450" fmla="*/ 824468 h 5827967"/>
                <a:gd name="connsiteX1451" fmla="*/ 1779694 w 5004390"/>
                <a:gd name="connsiteY1451" fmla="*/ 830535 h 5827967"/>
                <a:gd name="connsiteX1452" fmla="*/ 1778807 w 5004390"/>
                <a:gd name="connsiteY1452" fmla="*/ 824779 h 5827967"/>
                <a:gd name="connsiteX1453" fmla="*/ 1778807 w 5004390"/>
                <a:gd name="connsiteY1453" fmla="*/ 832275 h 5827967"/>
                <a:gd name="connsiteX1454" fmla="*/ 1779694 w 5004390"/>
                <a:gd name="connsiteY1454" fmla="*/ 830535 h 5827967"/>
                <a:gd name="connsiteX1455" fmla="*/ 1787003 w 5004390"/>
                <a:gd name="connsiteY1455" fmla="*/ 877943 h 5827967"/>
                <a:gd name="connsiteX1456" fmla="*/ 1921198 w 5004390"/>
                <a:gd name="connsiteY1456" fmla="*/ 1057106 h 5827967"/>
                <a:gd name="connsiteX1457" fmla="*/ 2151028 w 5004390"/>
                <a:gd name="connsiteY1457" fmla="*/ 1172019 h 5827967"/>
                <a:gd name="connsiteX1458" fmla="*/ 2143532 w 5004390"/>
                <a:gd name="connsiteY1458" fmla="*/ 1169519 h 5827967"/>
                <a:gd name="connsiteX1459" fmla="*/ 2133540 w 5004390"/>
                <a:gd name="connsiteY1459" fmla="*/ 1167023 h 5827967"/>
                <a:gd name="connsiteX1460" fmla="*/ 2138536 w 5004390"/>
                <a:gd name="connsiteY1460" fmla="*/ 1167023 h 5827967"/>
                <a:gd name="connsiteX1461" fmla="*/ 2203487 w 5004390"/>
                <a:gd name="connsiteY1461" fmla="*/ 1172019 h 5827967"/>
                <a:gd name="connsiteX1462" fmla="*/ 2295916 w 5004390"/>
                <a:gd name="connsiteY1462" fmla="*/ 1127053 h 5827967"/>
                <a:gd name="connsiteX1463" fmla="*/ 2108558 w 5004390"/>
                <a:gd name="connsiteY1463" fmla="*/ 944689 h 5827967"/>
                <a:gd name="connsiteX1464" fmla="*/ 1926197 w 5004390"/>
                <a:gd name="connsiteY1464" fmla="*/ 907218 h 5827967"/>
                <a:gd name="connsiteX1465" fmla="*/ 1861243 w 5004390"/>
                <a:gd name="connsiteY1465" fmla="*/ 867249 h 5827967"/>
                <a:gd name="connsiteX1466" fmla="*/ 1838761 w 5004390"/>
                <a:gd name="connsiteY1466" fmla="*/ 844764 h 5827967"/>
                <a:gd name="connsiteX1467" fmla="*/ 1838761 w 5004390"/>
                <a:gd name="connsiteY1467" fmla="*/ 842267 h 5827967"/>
                <a:gd name="connsiteX1468" fmla="*/ 1833765 w 5004390"/>
                <a:gd name="connsiteY1468" fmla="*/ 844764 h 5827967"/>
                <a:gd name="connsiteX1469" fmla="*/ 1891223 w 5004390"/>
                <a:gd name="connsiteY1469" fmla="*/ 842267 h 5827967"/>
                <a:gd name="connsiteX1470" fmla="*/ 2071085 w 5004390"/>
                <a:gd name="connsiteY1470" fmla="*/ 857256 h 5827967"/>
                <a:gd name="connsiteX1471" fmla="*/ 2238460 w 5004390"/>
                <a:gd name="connsiteY1471" fmla="*/ 892230 h 5827967"/>
                <a:gd name="connsiteX1472" fmla="*/ 2403336 w 5004390"/>
                <a:gd name="connsiteY1472" fmla="*/ 982162 h 5827967"/>
                <a:gd name="connsiteX1473" fmla="*/ 2580701 w 5004390"/>
                <a:gd name="connsiteY1473" fmla="*/ 1039617 h 5827967"/>
                <a:gd name="connsiteX1474" fmla="*/ 2738084 w 5004390"/>
                <a:gd name="connsiteY1474" fmla="*/ 1084583 h 5827967"/>
                <a:gd name="connsiteX1475" fmla="*/ 2977903 w 5004390"/>
                <a:gd name="connsiteY1475" fmla="*/ 1064598 h 5827967"/>
                <a:gd name="connsiteX1476" fmla="*/ 3142779 w 5004390"/>
                <a:gd name="connsiteY1476" fmla="*/ 899723 h 5827967"/>
                <a:gd name="connsiteX1477" fmla="*/ 3055344 w 5004390"/>
                <a:gd name="connsiteY1477" fmla="*/ 607444 h 5827967"/>
                <a:gd name="connsiteX1478" fmla="*/ 2818024 w 5004390"/>
                <a:gd name="connsiteY1478" fmla="*/ 475043 h 5827967"/>
                <a:gd name="connsiteX1479" fmla="*/ 2763065 w 5004390"/>
                <a:gd name="connsiteY1479" fmla="*/ 452561 h 5827967"/>
                <a:gd name="connsiteX1480" fmla="*/ 2708106 w 5004390"/>
                <a:gd name="connsiteY1480" fmla="*/ 412591 h 5827967"/>
                <a:gd name="connsiteX1481" fmla="*/ 2700613 w 5004390"/>
                <a:gd name="connsiteY1481" fmla="*/ 382614 h 5827967"/>
                <a:gd name="connsiteX1482" fmla="*/ 2708106 w 5004390"/>
                <a:gd name="connsiteY1482" fmla="*/ 380114 h 5827967"/>
                <a:gd name="connsiteX1483" fmla="*/ 2720596 w 5004390"/>
                <a:gd name="connsiteY1483" fmla="*/ 382614 h 5827967"/>
                <a:gd name="connsiteX1484" fmla="*/ 2813027 w 5004390"/>
                <a:gd name="connsiteY1484" fmla="*/ 417587 h 5827967"/>
                <a:gd name="connsiteX1485" fmla="*/ 2828016 w 5004390"/>
                <a:gd name="connsiteY1485" fmla="*/ 422584 h 5827967"/>
                <a:gd name="connsiteX1486" fmla="*/ 3102809 w 5004390"/>
                <a:gd name="connsiteY1486" fmla="*/ 505020 h 5827967"/>
                <a:gd name="connsiteX1487" fmla="*/ 3312651 w 5004390"/>
                <a:gd name="connsiteY1487" fmla="*/ 862252 h 5827967"/>
                <a:gd name="connsiteX1488" fmla="*/ 3475030 w 5004390"/>
                <a:gd name="connsiteY1488" fmla="*/ 879738 h 5827967"/>
                <a:gd name="connsiteX1489" fmla="*/ 3497512 w 5004390"/>
                <a:gd name="connsiteY1489" fmla="*/ 877241 h 5827967"/>
                <a:gd name="connsiteX1490" fmla="*/ 3517497 w 5004390"/>
                <a:gd name="connsiteY1490" fmla="*/ 614937 h 5827967"/>
                <a:gd name="connsiteX1491" fmla="*/ 3405080 w 5004390"/>
                <a:gd name="connsiteY1491" fmla="*/ 450061 h 5827967"/>
                <a:gd name="connsiteX1492" fmla="*/ 3362613 w 5004390"/>
                <a:gd name="connsiteY1492" fmla="*/ 427580 h 5827967"/>
                <a:gd name="connsiteX1493" fmla="*/ 3270182 w 5004390"/>
                <a:gd name="connsiteY1493" fmla="*/ 400099 h 5827967"/>
                <a:gd name="connsiteX1494" fmla="*/ 3240207 w 5004390"/>
                <a:gd name="connsiteY1494" fmla="*/ 375118 h 5827967"/>
                <a:gd name="connsiteX1495" fmla="*/ 3275181 w 5004390"/>
                <a:gd name="connsiteY1495" fmla="*/ 370122 h 5827967"/>
                <a:gd name="connsiteX1496" fmla="*/ 3572455 w 5004390"/>
                <a:gd name="connsiteY1496" fmla="*/ 490031 h 5827967"/>
                <a:gd name="connsiteX1497" fmla="*/ 3612425 w 5004390"/>
                <a:gd name="connsiteY1497" fmla="*/ 819783 h 5827967"/>
                <a:gd name="connsiteX1498" fmla="*/ 3644899 w 5004390"/>
                <a:gd name="connsiteY1498" fmla="*/ 787309 h 5827967"/>
                <a:gd name="connsiteX1499" fmla="*/ 3679873 w 5004390"/>
                <a:gd name="connsiteY1499" fmla="*/ 732350 h 5827967"/>
                <a:gd name="connsiteX1500" fmla="*/ 3592440 w 5004390"/>
                <a:gd name="connsiteY1500" fmla="*/ 432576 h 5827967"/>
                <a:gd name="connsiteX1501" fmla="*/ 3400087 w 5004390"/>
                <a:gd name="connsiteY1501" fmla="*/ 280189 h 5827967"/>
                <a:gd name="connsiteX1502" fmla="*/ 3277677 w 5004390"/>
                <a:gd name="connsiteY1502" fmla="*/ 240220 h 5827967"/>
                <a:gd name="connsiteX1503" fmla="*/ 3257692 w 5004390"/>
                <a:gd name="connsiteY1503" fmla="*/ 237723 h 5827967"/>
                <a:gd name="connsiteX1504" fmla="*/ 3240207 w 5004390"/>
                <a:gd name="connsiteY1504" fmla="*/ 237723 h 5827967"/>
                <a:gd name="connsiteX1505" fmla="*/ 3215226 w 5004390"/>
                <a:gd name="connsiteY1505" fmla="*/ 235223 h 5827967"/>
                <a:gd name="connsiteX1506" fmla="*/ 3210230 w 5004390"/>
                <a:gd name="connsiteY1506" fmla="*/ 222734 h 5827967"/>
                <a:gd name="connsiteX1507" fmla="*/ 3247700 w 5004390"/>
                <a:gd name="connsiteY1507" fmla="*/ 210242 h 5827967"/>
                <a:gd name="connsiteX1508" fmla="*/ 3624917 w 5004390"/>
                <a:gd name="connsiteY1508" fmla="*/ 332651 h 5827967"/>
                <a:gd name="connsiteX1509" fmla="*/ 3637406 w 5004390"/>
                <a:gd name="connsiteY1509" fmla="*/ 345141 h 5827967"/>
                <a:gd name="connsiteX1510" fmla="*/ 3674879 w 5004390"/>
                <a:gd name="connsiteY1510" fmla="*/ 377617 h 5827967"/>
                <a:gd name="connsiteX1511" fmla="*/ 3649898 w 5004390"/>
                <a:gd name="connsiteY1511" fmla="*/ 337648 h 5827967"/>
                <a:gd name="connsiteX1512" fmla="*/ 3522493 w 5004390"/>
                <a:gd name="connsiteY1512" fmla="*/ 185261 h 5827967"/>
                <a:gd name="connsiteX1513" fmla="*/ 3425068 w 5004390"/>
                <a:gd name="connsiteY1513" fmla="*/ 150287 h 5827967"/>
                <a:gd name="connsiteX1514" fmla="*/ 3367610 w 5004390"/>
                <a:gd name="connsiteY1514" fmla="*/ 150287 h 5827967"/>
                <a:gd name="connsiteX1515" fmla="*/ 3340132 w 5004390"/>
                <a:gd name="connsiteY1515" fmla="*/ 150287 h 5827967"/>
                <a:gd name="connsiteX1516" fmla="*/ 3322644 w 5004390"/>
                <a:gd name="connsiteY1516" fmla="*/ 135299 h 5827967"/>
                <a:gd name="connsiteX1517" fmla="*/ 3382598 w 5004390"/>
                <a:gd name="connsiteY1517" fmla="*/ 102824 h 5827967"/>
                <a:gd name="connsiteX1518" fmla="*/ 3572455 w 5004390"/>
                <a:gd name="connsiteY1518" fmla="*/ 122809 h 5827967"/>
                <a:gd name="connsiteX1519" fmla="*/ 3774804 w 5004390"/>
                <a:gd name="connsiteY1519" fmla="*/ 285186 h 5827967"/>
                <a:gd name="connsiteX1520" fmla="*/ 3827263 w 5004390"/>
                <a:gd name="connsiteY1520" fmla="*/ 415088 h 5827967"/>
                <a:gd name="connsiteX1521" fmla="*/ 3834759 w 5004390"/>
                <a:gd name="connsiteY1521" fmla="*/ 442569 h 5827967"/>
                <a:gd name="connsiteX1522" fmla="*/ 3827263 w 5004390"/>
                <a:gd name="connsiteY1522" fmla="*/ 417587 h 5827967"/>
                <a:gd name="connsiteX1523" fmla="*/ 3837256 w 5004390"/>
                <a:gd name="connsiteY1523" fmla="*/ 477542 h 5827967"/>
                <a:gd name="connsiteX1524" fmla="*/ 3842252 w 5004390"/>
                <a:gd name="connsiteY1524" fmla="*/ 609941 h 5827967"/>
                <a:gd name="connsiteX1525" fmla="*/ 3839755 w 5004390"/>
                <a:gd name="connsiteY1525" fmla="*/ 637422 h 5827967"/>
                <a:gd name="connsiteX1526" fmla="*/ 3824767 w 5004390"/>
                <a:gd name="connsiteY1526" fmla="*/ 250212 h 5827967"/>
                <a:gd name="connsiteX1527" fmla="*/ 3654892 w 5004390"/>
                <a:gd name="connsiteY1527" fmla="*/ 60355 h 5827967"/>
                <a:gd name="connsiteX1528" fmla="*/ 3589943 w 5004390"/>
                <a:gd name="connsiteY1528" fmla="*/ 47866 h 5827967"/>
                <a:gd name="connsiteX1529" fmla="*/ 3539981 w 5004390"/>
                <a:gd name="connsiteY1529" fmla="*/ 57858 h 5827967"/>
                <a:gd name="connsiteX1530" fmla="*/ 3529986 w 5004390"/>
                <a:gd name="connsiteY1530" fmla="*/ 60355 h 5827967"/>
                <a:gd name="connsiteX1531" fmla="*/ 3524992 w 5004390"/>
                <a:gd name="connsiteY1531" fmla="*/ 60355 h 5827967"/>
                <a:gd name="connsiteX1532" fmla="*/ 3517497 w 5004390"/>
                <a:gd name="connsiteY1532" fmla="*/ 52862 h 5827967"/>
                <a:gd name="connsiteX1533" fmla="*/ 3602512 w 5004390"/>
                <a:gd name="connsiteY1533" fmla="*/ 517 h 582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</a:cxnLst>
              <a:rect l="l" t="t" r="r" b="b"/>
              <a:pathLst>
                <a:path w="5004390" h="5827967">
                  <a:moveTo>
                    <a:pt x="3488945" y="4085189"/>
                  </a:moveTo>
                  <a:lnTo>
                    <a:pt x="3487519" y="4092318"/>
                  </a:lnTo>
                  <a:lnTo>
                    <a:pt x="3482523" y="4102310"/>
                  </a:lnTo>
                  <a:close/>
                  <a:moveTo>
                    <a:pt x="3525000" y="4049824"/>
                  </a:moveTo>
                  <a:lnTo>
                    <a:pt x="3524992" y="4049851"/>
                  </a:lnTo>
                  <a:lnTo>
                    <a:pt x="3522493" y="4057344"/>
                  </a:lnTo>
                  <a:close/>
                  <a:moveTo>
                    <a:pt x="3592432" y="3994918"/>
                  </a:moveTo>
                  <a:lnTo>
                    <a:pt x="3589943" y="4004885"/>
                  </a:lnTo>
                  <a:lnTo>
                    <a:pt x="3584947" y="4017374"/>
                  </a:lnTo>
                  <a:close/>
                  <a:moveTo>
                    <a:pt x="3894669" y="3860398"/>
                  </a:moveTo>
                  <a:lnTo>
                    <a:pt x="3889718" y="3872483"/>
                  </a:lnTo>
                  <a:lnTo>
                    <a:pt x="3877226" y="3897464"/>
                  </a:lnTo>
                  <a:close/>
                  <a:moveTo>
                    <a:pt x="3822267" y="3832513"/>
                  </a:moveTo>
                  <a:lnTo>
                    <a:pt x="3819768" y="3840009"/>
                  </a:lnTo>
                  <a:lnTo>
                    <a:pt x="3821017" y="3835013"/>
                  </a:lnTo>
                  <a:close/>
                  <a:moveTo>
                    <a:pt x="3802282" y="3797540"/>
                  </a:moveTo>
                  <a:lnTo>
                    <a:pt x="3802282" y="3800039"/>
                  </a:lnTo>
                  <a:lnTo>
                    <a:pt x="3794787" y="3810031"/>
                  </a:lnTo>
                  <a:close/>
                  <a:moveTo>
                    <a:pt x="3948075" y="3783088"/>
                  </a:moveTo>
                  <a:lnTo>
                    <a:pt x="3942177" y="3805035"/>
                  </a:lnTo>
                  <a:lnTo>
                    <a:pt x="3934684" y="3827517"/>
                  </a:lnTo>
                  <a:lnTo>
                    <a:pt x="3947173" y="3785050"/>
                  </a:lnTo>
                  <a:close/>
                  <a:moveTo>
                    <a:pt x="4032109" y="3735088"/>
                  </a:moveTo>
                  <a:lnTo>
                    <a:pt x="4024616" y="3765065"/>
                  </a:lnTo>
                  <a:lnTo>
                    <a:pt x="4030747" y="3738493"/>
                  </a:lnTo>
                  <a:close/>
                  <a:moveTo>
                    <a:pt x="4031760" y="3734104"/>
                  </a:moveTo>
                  <a:lnTo>
                    <a:pt x="4030747" y="3738493"/>
                  </a:lnTo>
                  <a:lnTo>
                    <a:pt x="4027113" y="3747577"/>
                  </a:lnTo>
                  <a:lnTo>
                    <a:pt x="4002132" y="3797540"/>
                  </a:lnTo>
                  <a:lnTo>
                    <a:pt x="4017120" y="3767562"/>
                  </a:lnTo>
                  <a:close/>
                  <a:moveTo>
                    <a:pt x="4035144" y="3725304"/>
                  </a:moveTo>
                  <a:lnTo>
                    <a:pt x="4034609" y="3727592"/>
                  </a:lnTo>
                  <a:lnTo>
                    <a:pt x="4031760" y="3734104"/>
                  </a:lnTo>
                  <a:lnTo>
                    <a:pt x="4032109" y="3732589"/>
                  </a:lnTo>
                  <a:close/>
                  <a:moveTo>
                    <a:pt x="4052094" y="3725095"/>
                  </a:moveTo>
                  <a:lnTo>
                    <a:pt x="4047098" y="3770062"/>
                  </a:lnTo>
                  <a:lnTo>
                    <a:pt x="4049597" y="3745080"/>
                  </a:lnTo>
                  <a:cubicBezTo>
                    <a:pt x="4049597" y="3740084"/>
                    <a:pt x="4052094" y="3732589"/>
                    <a:pt x="4052094" y="3725095"/>
                  </a:cubicBezTo>
                  <a:close/>
                  <a:moveTo>
                    <a:pt x="4052094" y="3722596"/>
                  </a:moveTo>
                  <a:cubicBezTo>
                    <a:pt x="4052094" y="3722596"/>
                    <a:pt x="4052094" y="3725095"/>
                    <a:pt x="4052094" y="3725095"/>
                  </a:cubicBezTo>
                  <a:lnTo>
                    <a:pt x="4049597" y="3732589"/>
                  </a:lnTo>
                  <a:close/>
                  <a:moveTo>
                    <a:pt x="4025862" y="3701369"/>
                  </a:moveTo>
                  <a:lnTo>
                    <a:pt x="4022117" y="3715103"/>
                  </a:lnTo>
                  <a:lnTo>
                    <a:pt x="4014624" y="3735088"/>
                  </a:lnTo>
                  <a:close/>
                  <a:moveTo>
                    <a:pt x="4127038" y="3647653"/>
                  </a:moveTo>
                  <a:cubicBezTo>
                    <a:pt x="4124541" y="3650152"/>
                    <a:pt x="4124541" y="3655148"/>
                    <a:pt x="4124541" y="3657645"/>
                  </a:cubicBezTo>
                  <a:lnTo>
                    <a:pt x="4126474" y="3648942"/>
                  </a:lnTo>
                  <a:close/>
                  <a:moveTo>
                    <a:pt x="4118371" y="3556972"/>
                  </a:moveTo>
                  <a:lnTo>
                    <a:pt x="4117045" y="3575208"/>
                  </a:lnTo>
                  <a:lnTo>
                    <a:pt x="4114548" y="3590197"/>
                  </a:lnTo>
                  <a:lnTo>
                    <a:pt x="4117045" y="3562717"/>
                  </a:lnTo>
                  <a:close/>
                  <a:moveTo>
                    <a:pt x="4283344" y="3429986"/>
                  </a:moveTo>
                  <a:lnTo>
                    <a:pt x="4281921" y="3437811"/>
                  </a:lnTo>
                  <a:lnTo>
                    <a:pt x="4276925" y="3457796"/>
                  </a:lnTo>
                  <a:close/>
                  <a:moveTo>
                    <a:pt x="4358735" y="3362886"/>
                  </a:moveTo>
                  <a:lnTo>
                    <a:pt x="4356864" y="3372860"/>
                  </a:lnTo>
                  <a:lnTo>
                    <a:pt x="4351868" y="3390348"/>
                  </a:lnTo>
                  <a:close/>
                  <a:moveTo>
                    <a:pt x="4469788" y="3358344"/>
                  </a:moveTo>
                  <a:lnTo>
                    <a:pt x="4469278" y="3360370"/>
                  </a:lnTo>
                  <a:lnTo>
                    <a:pt x="4459289" y="3392844"/>
                  </a:lnTo>
                  <a:close/>
                  <a:moveTo>
                    <a:pt x="4479956" y="3285011"/>
                  </a:moveTo>
                  <a:lnTo>
                    <a:pt x="4479271" y="3287924"/>
                  </a:lnTo>
                  <a:lnTo>
                    <a:pt x="4471778" y="3307908"/>
                  </a:lnTo>
                  <a:close/>
                  <a:moveTo>
                    <a:pt x="4469133" y="3284182"/>
                  </a:moveTo>
                  <a:lnTo>
                    <a:pt x="4466782" y="3307908"/>
                  </a:lnTo>
                  <a:lnTo>
                    <a:pt x="4464285" y="3322897"/>
                  </a:lnTo>
                  <a:lnTo>
                    <a:pt x="4466782" y="3297916"/>
                  </a:lnTo>
                  <a:close/>
                  <a:moveTo>
                    <a:pt x="4481954" y="3279417"/>
                  </a:moveTo>
                  <a:lnTo>
                    <a:pt x="4481770" y="3280430"/>
                  </a:lnTo>
                  <a:lnTo>
                    <a:pt x="4481889" y="3279601"/>
                  </a:lnTo>
                  <a:close/>
                  <a:moveTo>
                    <a:pt x="4482908" y="3272471"/>
                  </a:moveTo>
                  <a:lnTo>
                    <a:pt x="4481889" y="3279601"/>
                  </a:lnTo>
                  <a:lnTo>
                    <a:pt x="4479956" y="3285011"/>
                  </a:lnTo>
                  <a:close/>
                  <a:moveTo>
                    <a:pt x="4517201" y="3223193"/>
                  </a:moveTo>
                  <a:lnTo>
                    <a:pt x="4516744" y="3225472"/>
                  </a:lnTo>
                  <a:lnTo>
                    <a:pt x="4509251" y="3245457"/>
                  </a:lnTo>
                  <a:close/>
                  <a:moveTo>
                    <a:pt x="4589584" y="3186740"/>
                  </a:moveTo>
                  <a:lnTo>
                    <a:pt x="4589191" y="3187999"/>
                  </a:lnTo>
                  <a:lnTo>
                    <a:pt x="4579196" y="3210483"/>
                  </a:lnTo>
                  <a:close/>
                  <a:moveTo>
                    <a:pt x="4565195" y="3132398"/>
                  </a:moveTo>
                  <a:lnTo>
                    <a:pt x="4564210" y="3148029"/>
                  </a:lnTo>
                  <a:lnTo>
                    <a:pt x="4561710" y="3160521"/>
                  </a:lnTo>
                  <a:lnTo>
                    <a:pt x="4564210" y="3138036"/>
                  </a:lnTo>
                  <a:close/>
                  <a:moveTo>
                    <a:pt x="4728378" y="2728229"/>
                  </a:moveTo>
                  <a:lnTo>
                    <a:pt x="4729083" y="2733342"/>
                  </a:lnTo>
                  <a:lnTo>
                    <a:pt x="4726586" y="2753327"/>
                  </a:lnTo>
                  <a:close/>
                  <a:moveTo>
                    <a:pt x="4737022" y="2698758"/>
                  </a:moveTo>
                  <a:lnTo>
                    <a:pt x="4739078" y="2710860"/>
                  </a:lnTo>
                  <a:lnTo>
                    <a:pt x="4741575" y="2728345"/>
                  </a:lnTo>
                  <a:close/>
                  <a:moveTo>
                    <a:pt x="4765753" y="2641278"/>
                  </a:moveTo>
                  <a:lnTo>
                    <a:pt x="4766556" y="2645909"/>
                  </a:lnTo>
                  <a:lnTo>
                    <a:pt x="4764059" y="2668391"/>
                  </a:lnTo>
                  <a:close/>
                  <a:moveTo>
                    <a:pt x="4732204" y="2539099"/>
                  </a:moveTo>
                  <a:lnTo>
                    <a:pt x="4734082" y="2545984"/>
                  </a:lnTo>
                  <a:lnTo>
                    <a:pt x="4736578" y="2560973"/>
                  </a:lnTo>
                  <a:close/>
                  <a:moveTo>
                    <a:pt x="4777262" y="2328646"/>
                  </a:moveTo>
                  <a:lnTo>
                    <a:pt x="4781544" y="2343635"/>
                  </a:lnTo>
                  <a:lnTo>
                    <a:pt x="4777455" y="2330003"/>
                  </a:lnTo>
                  <a:close/>
                  <a:moveTo>
                    <a:pt x="4776548" y="2323650"/>
                  </a:moveTo>
                  <a:lnTo>
                    <a:pt x="4777262" y="2328646"/>
                  </a:lnTo>
                  <a:lnTo>
                    <a:pt x="4776548" y="2326149"/>
                  </a:lnTo>
                  <a:cubicBezTo>
                    <a:pt x="4776548" y="2326149"/>
                    <a:pt x="4776548" y="2323650"/>
                    <a:pt x="4776548" y="2323650"/>
                  </a:cubicBezTo>
                  <a:close/>
                  <a:moveTo>
                    <a:pt x="4753929" y="2274825"/>
                  </a:moveTo>
                  <a:lnTo>
                    <a:pt x="4761560" y="2291176"/>
                  </a:lnTo>
                  <a:lnTo>
                    <a:pt x="4762427" y="2293344"/>
                  </a:lnTo>
                  <a:lnTo>
                    <a:pt x="4763102" y="2295896"/>
                  </a:lnTo>
                  <a:lnTo>
                    <a:pt x="4756563" y="2281183"/>
                  </a:lnTo>
                  <a:close/>
                  <a:moveTo>
                    <a:pt x="4808236" y="2250617"/>
                  </a:moveTo>
                  <a:lnTo>
                    <a:pt x="4809025" y="2253703"/>
                  </a:lnTo>
                  <a:lnTo>
                    <a:pt x="4811522" y="2268692"/>
                  </a:lnTo>
                  <a:close/>
                  <a:moveTo>
                    <a:pt x="4770550" y="2166003"/>
                  </a:moveTo>
                  <a:lnTo>
                    <a:pt x="4771552" y="2171266"/>
                  </a:lnTo>
                  <a:lnTo>
                    <a:pt x="4774051" y="2188752"/>
                  </a:lnTo>
                  <a:close/>
                  <a:moveTo>
                    <a:pt x="4795517" y="2141114"/>
                  </a:moveTo>
                  <a:lnTo>
                    <a:pt x="4799033" y="2151281"/>
                  </a:lnTo>
                  <a:lnTo>
                    <a:pt x="4804026" y="2168767"/>
                  </a:lnTo>
                  <a:close/>
                  <a:moveTo>
                    <a:pt x="4779038" y="2126282"/>
                  </a:moveTo>
                  <a:lnTo>
                    <a:pt x="4784044" y="2136292"/>
                  </a:lnTo>
                  <a:lnTo>
                    <a:pt x="4789040" y="2148782"/>
                  </a:lnTo>
                  <a:lnTo>
                    <a:pt x="4779045" y="2126300"/>
                  </a:lnTo>
                  <a:close/>
                  <a:moveTo>
                    <a:pt x="4795956" y="1957577"/>
                  </a:moveTo>
                  <a:lnTo>
                    <a:pt x="4796533" y="1958925"/>
                  </a:lnTo>
                  <a:lnTo>
                    <a:pt x="4799033" y="1971417"/>
                  </a:lnTo>
                  <a:close/>
                  <a:moveTo>
                    <a:pt x="4805692" y="1951427"/>
                  </a:moveTo>
                  <a:lnTo>
                    <a:pt x="4806526" y="1953929"/>
                  </a:lnTo>
                  <a:lnTo>
                    <a:pt x="4809025" y="1971417"/>
                  </a:lnTo>
                  <a:close/>
                  <a:moveTo>
                    <a:pt x="4846091" y="1836236"/>
                  </a:moveTo>
                  <a:lnTo>
                    <a:pt x="4848995" y="1841515"/>
                  </a:lnTo>
                  <a:lnTo>
                    <a:pt x="4853989" y="1854004"/>
                  </a:lnTo>
                  <a:close/>
                  <a:moveTo>
                    <a:pt x="4851363" y="1811869"/>
                  </a:moveTo>
                  <a:lnTo>
                    <a:pt x="4853989" y="1816533"/>
                  </a:lnTo>
                  <a:lnTo>
                    <a:pt x="4858987" y="1829023"/>
                  </a:lnTo>
                  <a:close/>
                  <a:moveTo>
                    <a:pt x="4796533" y="1794049"/>
                  </a:moveTo>
                  <a:lnTo>
                    <a:pt x="4799723" y="1798995"/>
                  </a:lnTo>
                  <a:lnTo>
                    <a:pt x="4804026" y="1809038"/>
                  </a:lnTo>
                  <a:close/>
                  <a:moveTo>
                    <a:pt x="4836427" y="1750308"/>
                  </a:moveTo>
                  <a:lnTo>
                    <a:pt x="4851492" y="1776564"/>
                  </a:lnTo>
                  <a:lnTo>
                    <a:pt x="4858987" y="1789053"/>
                  </a:lnTo>
                  <a:lnTo>
                    <a:pt x="4841499" y="1761575"/>
                  </a:lnTo>
                  <a:close/>
                  <a:moveTo>
                    <a:pt x="4785893" y="1674101"/>
                  </a:moveTo>
                  <a:lnTo>
                    <a:pt x="4789040" y="1679136"/>
                  </a:lnTo>
                  <a:lnTo>
                    <a:pt x="4799033" y="1696624"/>
                  </a:lnTo>
                  <a:close/>
                  <a:moveTo>
                    <a:pt x="4862978" y="1657890"/>
                  </a:moveTo>
                  <a:lnTo>
                    <a:pt x="4866480" y="1664147"/>
                  </a:lnTo>
                  <a:lnTo>
                    <a:pt x="4871477" y="1679136"/>
                  </a:lnTo>
                  <a:close/>
                  <a:moveTo>
                    <a:pt x="4771550" y="1619179"/>
                  </a:moveTo>
                  <a:lnTo>
                    <a:pt x="4771552" y="1619181"/>
                  </a:lnTo>
                  <a:lnTo>
                    <a:pt x="4776548" y="1629173"/>
                  </a:lnTo>
                  <a:close/>
                  <a:moveTo>
                    <a:pt x="4789040" y="1499271"/>
                  </a:moveTo>
                  <a:cubicBezTo>
                    <a:pt x="4791537" y="1501771"/>
                    <a:pt x="4791537" y="1504267"/>
                    <a:pt x="4794034" y="1506767"/>
                  </a:cubicBezTo>
                  <a:lnTo>
                    <a:pt x="4795677" y="1510052"/>
                  </a:lnTo>
                  <a:lnTo>
                    <a:pt x="4793313" y="1506749"/>
                  </a:lnTo>
                  <a:close/>
                  <a:moveTo>
                    <a:pt x="4863959" y="1494244"/>
                  </a:moveTo>
                  <a:lnTo>
                    <a:pt x="4863984" y="1494275"/>
                  </a:lnTo>
                  <a:lnTo>
                    <a:pt x="4871477" y="1504267"/>
                  </a:lnTo>
                  <a:close/>
                  <a:moveTo>
                    <a:pt x="4780292" y="1449303"/>
                  </a:moveTo>
                  <a:lnTo>
                    <a:pt x="4786541" y="1459301"/>
                  </a:lnTo>
                  <a:lnTo>
                    <a:pt x="4791537" y="1469294"/>
                  </a:lnTo>
                  <a:lnTo>
                    <a:pt x="4781544" y="1451808"/>
                  </a:lnTo>
                  <a:close/>
                  <a:moveTo>
                    <a:pt x="4839002" y="1431822"/>
                  </a:moveTo>
                  <a:lnTo>
                    <a:pt x="4839002" y="1431823"/>
                  </a:lnTo>
                  <a:lnTo>
                    <a:pt x="4843996" y="1439316"/>
                  </a:lnTo>
                  <a:close/>
                  <a:moveTo>
                    <a:pt x="4771550" y="1274435"/>
                  </a:moveTo>
                  <a:lnTo>
                    <a:pt x="4771552" y="1274440"/>
                  </a:lnTo>
                  <a:lnTo>
                    <a:pt x="4774051" y="1281936"/>
                  </a:lnTo>
                  <a:close/>
                  <a:moveTo>
                    <a:pt x="4789026" y="1234434"/>
                  </a:moveTo>
                  <a:lnTo>
                    <a:pt x="4789040" y="1234471"/>
                  </a:lnTo>
                  <a:lnTo>
                    <a:pt x="4791537" y="1241966"/>
                  </a:lnTo>
                  <a:close/>
                  <a:moveTo>
                    <a:pt x="3594937" y="1231974"/>
                  </a:moveTo>
                  <a:lnTo>
                    <a:pt x="3604930" y="1234471"/>
                  </a:lnTo>
                  <a:lnTo>
                    <a:pt x="3611213" y="1236888"/>
                  </a:lnTo>
                  <a:lnTo>
                    <a:pt x="3599936" y="1234471"/>
                  </a:lnTo>
                  <a:close/>
                  <a:moveTo>
                    <a:pt x="4791536" y="1204491"/>
                  </a:moveTo>
                  <a:lnTo>
                    <a:pt x="4791537" y="1204493"/>
                  </a:lnTo>
                  <a:lnTo>
                    <a:pt x="4794034" y="1211989"/>
                  </a:lnTo>
                  <a:close/>
                  <a:moveTo>
                    <a:pt x="4776721" y="1170625"/>
                  </a:moveTo>
                  <a:lnTo>
                    <a:pt x="4779641" y="1177302"/>
                  </a:lnTo>
                  <a:lnTo>
                    <a:pt x="4781544" y="1187008"/>
                  </a:lnTo>
                  <a:lnTo>
                    <a:pt x="4781544" y="1194501"/>
                  </a:lnTo>
                  <a:lnTo>
                    <a:pt x="4773176" y="1173580"/>
                  </a:lnTo>
                  <a:lnTo>
                    <a:pt x="4774920" y="1172126"/>
                  </a:lnTo>
                  <a:lnTo>
                    <a:pt x="4776548" y="1177015"/>
                  </a:lnTo>
                  <a:lnTo>
                    <a:pt x="4775478" y="1171661"/>
                  </a:lnTo>
                  <a:close/>
                  <a:moveTo>
                    <a:pt x="4781476" y="1166663"/>
                  </a:moveTo>
                  <a:lnTo>
                    <a:pt x="4785449" y="1180879"/>
                  </a:lnTo>
                  <a:cubicBezTo>
                    <a:pt x="4787166" y="1187632"/>
                    <a:pt x="4788415" y="1193253"/>
                    <a:pt x="4789040" y="1197000"/>
                  </a:cubicBezTo>
                  <a:lnTo>
                    <a:pt x="4791536" y="1204491"/>
                  </a:lnTo>
                  <a:lnTo>
                    <a:pt x="4779641" y="1177302"/>
                  </a:lnTo>
                  <a:lnTo>
                    <a:pt x="4778422" y="1171081"/>
                  </a:lnTo>
                  <a:lnTo>
                    <a:pt x="4777950" y="1169601"/>
                  </a:lnTo>
                  <a:lnTo>
                    <a:pt x="4779045" y="1168689"/>
                  </a:lnTo>
                  <a:close/>
                  <a:moveTo>
                    <a:pt x="4766556" y="1157030"/>
                  </a:moveTo>
                  <a:lnTo>
                    <a:pt x="4773176" y="1173580"/>
                  </a:lnTo>
                  <a:lnTo>
                    <a:pt x="4770936" y="1175446"/>
                  </a:lnTo>
                  <a:lnTo>
                    <a:pt x="4769053" y="1169519"/>
                  </a:lnTo>
                  <a:lnTo>
                    <a:pt x="4767458" y="1164252"/>
                  </a:lnTo>
                  <a:close/>
                  <a:moveTo>
                    <a:pt x="4779137" y="1148799"/>
                  </a:moveTo>
                  <a:lnTo>
                    <a:pt x="4781544" y="1157030"/>
                  </a:lnTo>
                  <a:lnTo>
                    <a:pt x="4784044" y="1164523"/>
                  </a:lnTo>
                  <a:lnTo>
                    <a:pt x="4781476" y="1166663"/>
                  </a:lnTo>
                  <a:lnTo>
                    <a:pt x="4779058" y="1158007"/>
                  </a:lnTo>
                  <a:close/>
                  <a:moveTo>
                    <a:pt x="3470031" y="1139542"/>
                  </a:moveTo>
                  <a:lnTo>
                    <a:pt x="3485023" y="1144538"/>
                  </a:lnTo>
                  <a:lnTo>
                    <a:pt x="3485034" y="1144543"/>
                  </a:lnTo>
                  <a:lnTo>
                    <a:pt x="3477527" y="1142042"/>
                  </a:lnTo>
                  <a:close/>
                  <a:moveTo>
                    <a:pt x="4772364" y="1139468"/>
                  </a:moveTo>
                  <a:lnTo>
                    <a:pt x="4779047" y="1157967"/>
                  </a:lnTo>
                  <a:lnTo>
                    <a:pt x="4779058" y="1158007"/>
                  </a:lnTo>
                  <a:lnTo>
                    <a:pt x="4779045" y="1159527"/>
                  </a:lnTo>
                  <a:lnTo>
                    <a:pt x="4779045" y="1164523"/>
                  </a:lnTo>
                  <a:close/>
                  <a:moveTo>
                    <a:pt x="4769053" y="1127053"/>
                  </a:moveTo>
                  <a:lnTo>
                    <a:pt x="4772364" y="1139468"/>
                  </a:lnTo>
                  <a:lnTo>
                    <a:pt x="4769822" y="1132433"/>
                  </a:lnTo>
                  <a:close/>
                  <a:moveTo>
                    <a:pt x="4794032" y="1112058"/>
                  </a:moveTo>
                  <a:lnTo>
                    <a:pt x="4796533" y="1117060"/>
                  </a:lnTo>
                  <a:lnTo>
                    <a:pt x="4799033" y="1122057"/>
                  </a:lnTo>
                  <a:lnTo>
                    <a:pt x="4794034" y="1112064"/>
                  </a:lnTo>
                  <a:close/>
                  <a:moveTo>
                    <a:pt x="3602512" y="517"/>
                  </a:moveTo>
                  <a:cubicBezTo>
                    <a:pt x="3618515" y="-849"/>
                    <a:pt x="3635533" y="400"/>
                    <a:pt x="3652395" y="5396"/>
                  </a:cubicBezTo>
                  <a:cubicBezTo>
                    <a:pt x="3674879" y="7896"/>
                    <a:pt x="3697361" y="15389"/>
                    <a:pt x="3714849" y="22885"/>
                  </a:cubicBezTo>
                  <a:cubicBezTo>
                    <a:pt x="3719843" y="22885"/>
                    <a:pt x="3722342" y="25381"/>
                    <a:pt x="3727339" y="25381"/>
                  </a:cubicBezTo>
                  <a:cubicBezTo>
                    <a:pt x="3804779" y="50363"/>
                    <a:pt x="3884721" y="112817"/>
                    <a:pt x="3932184" y="202749"/>
                  </a:cubicBezTo>
                  <a:cubicBezTo>
                    <a:pt x="4017120" y="370122"/>
                    <a:pt x="3977150" y="532501"/>
                    <a:pt x="3964661" y="627429"/>
                  </a:cubicBezTo>
                  <a:cubicBezTo>
                    <a:pt x="3972154" y="629926"/>
                    <a:pt x="3964661" y="659903"/>
                    <a:pt x="3972154" y="667399"/>
                  </a:cubicBezTo>
                  <a:cubicBezTo>
                    <a:pt x="3974654" y="664900"/>
                    <a:pt x="3979647" y="662403"/>
                    <a:pt x="3982147" y="662403"/>
                  </a:cubicBezTo>
                  <a:cubicBezTo>
                    <a:pt x="4012124" y="647414"/>
                    <a:pt x="4049597" y="624930"/>
                    <a:pt x="4099560" y="612441"/>
                  </a:cubicBezTo>
                  <a:cubicBezTo>
                    <a:pt x="4137030" y="609941"/>
                    <a:pt x="4174503" y="604945"/>
                    <a:pt x="4214473" y="594952"/>
                  </a:cubicBezTo>
                  <a:cubicBezTo>
                    <a:pt x="4241951" y="587459"/>
                    <a:pt x="4269429" y="579964"/>
                    <a:pt x="4299409" y="567474"/>
                  </a:cubicBezTo>
                  <a:cubicBezTo>
                    <a:pt x="4379346" y="515013"/>
                    <a:pt x="4459289" y="482538"/>
                    <a:pt x="4521740" y="455058"/>
                  </a:cubicBezTo>
                  <a:cubicBezTo>
                    <a:pt x="4529233" y="450061"/>
                    <a:pt x="4536729" y="445065"/>
                    <a:pt x="4544222" y="445065"/>
                  </a:cubicBezTo>
                  <a:cubicBezTo>
                    <a:pt x="4559213" y="437572"/>
                    <a:pt x="4574202" y="432576"/>
                    <a:pt x="4586691" y="427580"/>
                  </a:cubicBezTo>
                  <a:cubicBezTo>
                    <a:pt x="4589191" y="425080"/>
                    <a:pt x="4594184" y="422584"/>
                    <a:pt x="4596684" y="422584"/>
                  </a:cubicBezTo>
                  <a:cubicBezTo>
                    <a:pt x="4599183" y="422584"/>
                    <a:pt x="4599183" y="420084"/>
                    <a:pt x="4601680" y="420084"/>
                  </a:cubicBezTo>
                  <a:cubicBezTo>
                    <a:pt x="4621665" y="395103"/>
                    <a:pt x="4649146" y="357632"/>
                    <a:pt x="4691612" y="330152"/>
                  </a:cubicBezTo>
                  <a:cubicBezTo>
                    <a:pt x="4746571" y="307670"/>
                    <a:pt x="4809025" y="280189"/>
                    <a:pt x="4836503" y="310167"/>
                  </a:cubicBezTo>
                  <a:cubicBezTo>
                    <a:pt x="4839002" y="312666"/>
                    <a:pt x="4839002" y="312666"/>
                    <a:pt x="4841499" y="315163"/>
                  </a:cubicBezTo>
                  <a:cubicBezTo>
                    <a:pt x="4848995" y="320159"/>
                    <a:pt x="4856488" y="327655"/>
                    <a:pt x="4863984" y="337648"/>
                  </a:cubicBezTo>
                  <a:cubicBezTo>
                    <a:pt x="4866480" y="340144"/>
                    <a:pt x="4868977" y="342644"/>
                    <a:pt x="4871477" y="345141"/>
                  </a:cubicBezTo>
                  <a:cubicBezTo>
                    <a:pt x="4891462" y="372621"/>
                    <a:pt x="4908950" y="407595"/>
                    <a:pt x="4923939" y="445065"/>
                  </a:cubicBezTo>
                  <a:cubicBezTo>
                    <a:pt x="4918940" y="457557"/>
                    <a:pt x="4916443" y="467550"/>
                    <a:pt x="4911447" y="480039"/>
                  </a:cubicBezTo>
                  <a:cubicBezTo>
                    <a:pt x="4913946" y="480039"/>
                    <a:pt x="4918940" y="482538"/>
                    <a:pt x="4921439" y="482538"/>
                  </a:cubicBezTo>
                  <a:cubicBezTo>
                    <a:pt x="5001379" y="510016"/>
                    <a:pt x="5031356" y="602448"/>
                    <a:pt x="4976398" y="664900"/>
                  </a:cubicBezTo>
                  <a:cubicBezTo>
                    <a:pt x="4948920" y="694877"/>
                    <a:pt x="4923939" y="702373"/>
                    <a:pt x="4908950" y="747339"/>
                  </a:cubicBezTo>
                  <a:cubicBezTo>
                    <a:pt x="4888965" y="799798"/>
                    <a:pt x="4888965" y="854757"/>
                    <a:pt x="4873976" y="907218"/>
                  </a:cubicBezTo>
                  <a:cubicBezTo>
                    <a:pt x="4863984" y="947188"/>
                    <a:pt x="4784044" y="1017136"/>
                    <a:pt x="4784044" y="1047113"/>
                  </a:cubicBezTo>
                  <a:cubicBezTo>
                    <a:pt x="4784044" y="1057106"/>
                    <a:pt x="4784668" y="1070220"/>
                    <a:pt x="4786229" y="1082399"/>
                  </a:cubicBezTo>
                  <a:lnTo>
                    <a:pt x="4794032" y="1112058"/>
                  </a:lnTo>
                  <a:lnTo>
                    <a:pt x="4776548" y="1077091"/>
                  </a:lnTo>
                  <a:cubicBezTo>
                    <a:pt x="4776548" y="1079587"/>
                    <a:pt x="4776548" y="1082087"/>
                    <a:pt x="4776548" y="1084583"/>
                  </a:cubicBezTo>
                  <a:cubicBezTo>
                    <a:pt x="4781544" y="1102072"/>
                    <a:pt x="4784044" y="1122057"/>
                    <a:pt x="4784044" y="1129550"/>
                  </a:cubicBezTo>
                  <a:lnTo>
                    <a:pt x="4786541" y="1139542"/>
                  </a:lnTo>
                  <a:lnTo>
                    <a:pt x="4784044" y="1134546"/>
                  </a:lnTo>
                  <a:cubicBezTo>
                    <a:pt x="4781544" y="1129550"/>
                    <a:pt x="4781544" y="1124553"/>
                    <a:pt x="4779045" y="1119557"/>
                  </a:cubicBezTo>
                  <a:cubicBezTo>
                    <a:pt x="4779045" y="1124553"/>
                    <a:pt x="4779045" y="1127053"/>
                    <a:pt x="4779045" y="1129550"/>
                  </a:cubicBezTo>
                  <a:lnTo>
                    <a:pt x="4781544" y="1142042"/>
                  </a:lnTo>
                  <a:lnTo>
                    <a:pt x="4779045" y="1134546"/>
                  </a:lnTo>
                  <a:cubicBezTo>
                    <a:pt x="4776548" y="1124553"/>
                    <a:pt x="4771552" y="1109565"/>
                    <a:pt x="4769053" y="1097075"/>
                  </a:cubicBezTo>
                  <a:cubicBezTo>
                    <a:pt x="4766556" y="1089580"/>
                    <a:pt x="4764059" y="1082087"/>
                    <a:pt x="4761560" y="1077091"/>
                  </a:cubicBezTo>
                  <a:cubicBezTo>
                    <a:pt x="4761560" y="1077091"/>
                    <a:pt x="4761560" y="1077091"/>
                    <a:pt x="4761560" y="1079587"/>
                  </a:cubicBezTo>
                  <a:cubicBezTo>
                    <a:pt x="4761560" y="1082087"/>
                    <a:pt x="4761560" y="1084583"/>
                    <a:pt x="4764059" y="1087083"/>
                  </a:cubicBezTo>
                  <a:cubicBezTo>
                    <a:pt x="4771553" y="1102072"/>
                    <a:pt x="4777642" y="1128302"/>
                    <a:pt x="4779163" y="1145749"/>
                  </a:cubicBezTo>
                  <a:lnTo>
                    <a:pt x="4779137" y="1148799"/>
                  </a:lnTo>
                  <a:lnTo>
                    <a:pt x="4771864" y="1123930"/>
                  </a:lnTo>
                  <a:cubicBezTo>
                    <a:pt x="4767180" y="1112064"/>
                    <a:pt x="4761559" y="1099574"/>
                    <a:pt x="4756563" y="1087083"/>
                  </a:cubicBezTo>
                  <a:cubicBezTo>
                    <a:pt x="4756563" y="1087083"/>
                    <a:pt x="4756563" y="1089580"/>
                    <a:pt x="4754064" y="1089580"/>
                  </a:cubicBezTo>
                  <a:cubicBezTo>
                    <a:pt x="4756563" y="1097075"/>
                    <a:pt x="4759063" y="1102072"/>
                    <a:pt x="4761560" y="1109565"/>
                  </a:cubicBezTo>
                  <a:lnTo>
                    <a:pt x="4769822" y="1132433"/>
                  </a:lnTo>
                  <a:lnTo>
                    <a:pt x="4771552" y="1144538"/>
                  </a:lnTo>
                  <a:lnTo>
                    <a:pt x="4771552" y="1149535"/>
                  </a:lnTo>
                  <a:lnTo>
                    <a:pt x="4777950" y="1169601"/>
                  </a:lnTo>
                  <a:lnTo>
                    <a:pt x="4776721" y="1170625"/>
                  </a:lnTo>
                  <a:lnTo>
                    <a:pt x="4774051" y="1164523"/>
                  </a:lnTo>
                  <a:lnTo>
                    <a:pt x="4775478" y="1171661"/>
                  </a:lnTo>
                  <a:lnTo>
                    <a:pt x="4774920" y="1172126"/>
                  </a:lnTo>
                  <a:lnTo>
                    <a:pt x="4774051" y="1169519"/>
                  </a:lnTo>
                  <a:cubicBezTo>
                    <a:pt x="4774051" y="1164523"/>
                    <a:pt x="4771552" y="1159527"/>
                    <a:pt x="4769053" y="1152034"/>
                  </a:cubicBezTo>
                  <a:cubicBezTo>
                    <a:pt x="4761560" y="1137045"/>
                    <a:pt x="4756563" y="1122057"/>
                    <a:pt x="4751567" y="1107068"/>
                  </a:cubicBezTo>
                  <a:cubicBezTo>
                    <a:pt x="4751567" y="1104569"/>
                    <a:pt x="4749070" y="1102072"/>
                    <a:pt x="4749070" y="1099572"/>
                  </a:cubicBezTo>
                  <a:cubicBezTo>
                    <a:pt x="4749070" y="1102072"/>
                    <a:pt x="4746571" y="1104569"/>
                    <a:pt x="4746571" y="1107068"/>
                  </a:cubicBezTo>
                  <a:cubicBezTo>
                    <a:pt x="4750317" y="1114562"/>
                    <a:pt x="4754689" y="1124555"/>
                    <a:pt x="4758749" y="1135484"/>
                  </a:cubicBezTo>
                  <a:lnTo>
                    <a:pt x="4767458" y="1164252"/>
                  </a:lnTo>
                  <a:lnTo>
                    <a:pt x="4769053" y="1177015"/>
                  </a:lnTo>
                  <a:lnTo>
                    <a:pt x="4770936" y="1175446"/>
                  </a:lnTo>
                  <a:lnTo>
                    <a:pt x="4779671" y="1202933"/>
                  </a:lnTo>
                  <a:cubicBezTo>
                    <a:pt x="4782794" y="1213238"/>
                    <a:pt x="4785292" y="1221981"/>
                    <a:pt x="4786541" y="1226978"/>
                  </a:cubicBezTo>
                  <a:lnTo>
                    <a:pt x="4789026" y="1234434"/>
                  </a:lnTo>
                  <a:lnTo>
                    <a:pt x="4776548" y="1201996"/>
                  </a:lnTo>
                  <a:cubicBezTo>
                    <a:pt x="4776548" y="1201996"/>
                    <a:pt x="4776548" y="1204493"/>
                    <a:pt x="4776548" y="1204493"/>
                  </a:cubicBezTo>
                  <a:lnTo>
                    <a:pt x="4779045" y="1219482"/>
                  </a:lnTo>
                  <a:lnTo>
                    <a:pt x="4776548" y="1211989"/>
                  </a:lnTo>
                  <a:cubicBezTo>
                    <a:pt x="4776548" y="1206993"/>
                    <a:pt x="4774051" y="1201996"/>
                    <a:pt x="4774051" y="1197000"/>
                  </a:cubicBezTo>
                  <a:cubicBezTo>
                    <a:pt x="4761560" y="1172019"/>
                    <a:pt x="4749070" y="1147038"/>
                    <a:pt x="4744071" y="1127053"/>
                  </a:cubicBezTo>
                  <a:cubicBezTo>
                    <a:pt x="4744071" y="1129550"/>
                    <a:pt x="4741575" y="1132049"/>
                    <a:pt x="4741575" y="1137045"/>
                  </a:cubicBezTo>
                  <a:cubicBezTo>
                    <a:pt x="4744071" y="1142042"/>
                    <a:pt x="4746571" y="1149535"/>
                    <a:pt x="4751567" y="1157030"/>
                  </a:cubicBezTo>
                  <a:cubicBezTo>
                    <a:pt x="4766556" y="1187008"/>
                    <a:pt x="4786541" y="1241966"/>
                    <a:pt x="4789040" y="1259452"/>
                  </a:cubicBezTo>
                  <a:lnTo>
                    <a:pt x="4794034" y="1276940"/>
                  </a:lnTo>
                  <a:lnTo>
                    <a:pt x="4789040" y="1266947"/>
                  </a:lnTo>
                  <a:cubicBezTo>
                    <a:pt x="4784044" y="1251959"/>
                    <a:pt x="4774051" y="1234471"/>
                    <a:pt x="4766556" y="1216985"/>
                  </a:cubicBezTo>
                  <a:cubicBezTo>
                    <a:pt x="4769053" y="1224478"/>
                    <a:pt x="4769053" y="1231974"/>
                    <a:pt x="4769053" y="1236970"/>
                  </a:cubicBezTo>
                  <a:lnTo>
                    <a:pt x="4771552" y="1251959"/>
                  </a:lnTo>
                  <a:lnTo>
                    <a:pt x="4769053" y="1244463"/>
                  </a:lnTo>
                  <a:cubicBezTo>
                    <a:pt x="4761560" y="1219482"/>
                    <a:pt x="4746571" y="1184508"/>
                    <a:pt x="4734082" y="1154531"/>
                  </a:cubicBezTo>
                  <a:cubicBezTo>
                    <a:pt x="4734082" y="1157030"/>
                    <a:pt x="4731582" y="1159527"/>
                    <a:pt x="4731582" y="1162027"/>
                  </a:cubicBezTo>
                  <a:cubicBezTo>
                    <a:pt x="4739078" y="1174516"/>
                    <a:pt x="4746571" y="1197000"/>
                    <a:pt x="4754064" y="1216985"/>
                  </a:cubicBezTo>
                  <a:cubicBezTo>
                    <a:pt x="4766556" y="1244463"/>
                    <a:pt x="4776548" y="1274440"/>
                    <a:pt x="4779045" y="1286932"/>
                  </a:cubicBezTo>
                  <a:lnTo>
                    <a:pt x="4786541" y="1304418"/>
                  </a:lnTo>
                  <a:lnTo>
                    <a:pt x="4781544" y="1294425"/>
                  </a:lnTo>
                  <a:cubicBezTo>
                    <a:pt x="4779045" y="1286932"/>
                    <a:pt x="4774051" y="1276940"/>
                    <a:pt x="4769053" y="1266947"/>
                  </a:cubicBezTo>
                  <a:lnTo>
                    <a:pt x="4771550" y="1274435"/>
                  </a:lnTo>
                  <a:lnTo>
                    <a:pt x="4754064" y="1236970"/>
                  </a:lnTo>
                  <a:cubicBezTo>
                    <a:pt x="4746571" y="1219482"/>
                    <a:pt x="4736578" y="1204493"/>
                    <a:pt x="4729083" y="1189504"/>
                  </a:cubicBezTo>
                  <a:cubicBezTo>
                    <a:pt x="4729083" y="1194501"/>
                    <a:pt x="4729083" y="1199497"/>
                    <a:pt x="4729083" y="1204493"/>
                  </a:cubicBezTo>
                  <a:cubicBezTo>
                    <a:pt x="4746571" y="1216985"/>
                    <a:pt x="4781544" y="1304418"/>
                    <a:pt x="4791537" y="1326902"/>
                  </a:cubicBezTo>
                  <a:lnTo>
                    <a:pt x="4799033" y="1344388"/>
                  </a:lnTo>
                  <a:lnTo>
                    <a:pt x="4794034" y="1334395"/>
                  </a:lnTo>
                  <a:cubicBezTo>
                    <a:pt x="4789040" y="1321906"/>
                    <a:pt x="4779045" y="1309414"/>
                    <a:pt x="4771552" y="1294425"/>
                  </a:cubicBezTo>
                  <a:cubicBezTo>
                    <a:pt x="4774051" y="1299422"/>
                    <a:pt x="4774051" y="1304418"/>
                    <a:pt x="4776548" y="1306917"/>
                  </a:cubicBezTo>
                  <a:lnTo>
                    <a:pt x="4781544" y="1321906"/>
                  </a:lnTo>
                  <a:cubicBezTo>
                    <a:pt x="4784044" y="1329399"/>
                    <a:pt x="4789040" y="1336895"/>
                    <a:pt x="4791537" y="1341891"/>
                  </a:cubicBezTo>
                  <a:lnTo>
                    <a:pt x="4794034" y="1346887"/>
                  </a:lnTo>
                  <a:cubicBezTo>
                    <a:pt x="4806526" y="1366872"/>
                    <a:pt x="4816518" y="1386857"/>
                    <a:pt x="4821514" y="1396850"/>
                  </a:cubicBezTo>
                  <a:lnTo>
                    <a:pt x="4824014" y="1406842"/>
                  </a:lnTo>
                  <a:cubicBezTo>
                    <a:pt x="4829007" y="1414335"/>
                    <a:pt x="4831507" y="1421831"/>
                    <a:pt x="4834006" y="1424328"/>
                  </a:cubicBezTo>
                  <a:lnTo>
                    <a:pt x="4839002" y="1431822"/>
                  </a:lnTo>
                  <a:lnTo>
                    <a:pt x="4824014" y="1411838"/>
                  </a:lnTo>
                  <a:cubicBezTo>
                    <a:pt x="4809025" y="1391853"/>
                    <a:pt x="4789040" y="1369369"/>
                    <a:pt x="4774051" y="1346887"/>
                  </a:cubicBezTo>
                  <a:cubicBezTo>
                    <a:pt x="4776548" y="1351883"/>
                    <a:pt x="4779045" y="1356880"/>
                    <a:pt x="4779045" y="1361876"/>
                  </a:cubicBezTo>
                  <a:cubicBezTo>
                    <a:pt x="4806526" y="1401846"/>
                    <a:pt x="4841499" y="1464297"/>
                    <a:pt x="4856488" y="1484282"/>
                  </a:cubicBezTo>
                  <a:lnTo>
                    <a:pt x="4863959" y="1494244"/>
                  </a:lnTo>
                  <a:lnTo>
                    <a:pt x="4839626" y="1463362"/>
                  </a:lnTo>
                  <a:cubicBezTo>
                    <a:pt x="4830883" y="1451808"/>
                    <a:pt x="4821514" y="1439318"/>
                    <a:pt x="4811522" y="1426827"/>
                  </a:cubicBezTo>
                  <a:cubicBezTo>
                    <a:pt x="4814021" y="1434320"/>
                    <a:pt x="4816518" y="1439316"/>
                    <a:pt x="4819015" y="1444313"/>
                  </a:cubicBezTo>
                  <a:cubicBezTo>
                    <a:pt x="4839002" y="1474290"/>
                    <a:pt x="4856488" y="1504267"/>
                    <a:pt x="4866480" y="1516759"/>
                  </a:cubicBezTo>
                  <a:lnTo>
                    <a:pt x="4881469" y="1536744"/>
                  </a:lnTo>
                  <a:lnTo>
                    <a:pt x="4871477" y="1524252"/>
                  </a:lnTo>
                  <a:cubicBezTo>
                    <a:pt x="4848995" y="1499271"/>
                    <a:pt x="4821514" y="1461801"/>
                    <a:pt x="4796533" y="1426827"/>
                  </a:cubicBezTo>
                  <a:lnTo>
                    <a:pt x="4799033" y="1429324"/>
                  </a:lnTo>
                  <a:lnTo>
                    <a:pt x="4796533" y="1424328"/>
                  </a:lnTo>
                  <a:cubicBezTo>
                    <a:pt x="4786541" y="1411838"/>
                    <a:pt x="4779045" y="1399346"/>
                    <a:pt x="4771552" y="1386857"/>
                  </a:cubicBezTo>
                  <a:cubicBezTo>
                    <a:pt x="4779045" y="1404343"/>
                    <a:pt x="4786541" y="1421831"/>
                    <a:pt x="4789040" y="1431823"/>
                  </a:cubicBezTo>
                  <a:lnTo>
                    <a:pt x="4794034" y="1441816"/>
                  </a:lnTo>
                  <a:cubicBezTo>
                    <a:pt x="4824014" y="1479286"/>
                    <a:pt x="4858987" y="1546737"/>
                    <a:pt x="4873976" y="1564222"/>
                  </a:cubicBezTo>
                  <a:lnTo>
                    <a:pt x="4888965" y="1584207"/>
                  </a:lnTo>
                  <a:lnTo>
                    <a:pt x="4878970" y="1574215"/>
                  </a:lnTo>
                  <a:cubicBezTo>
                    <a:pt x="4846496" y="1541740"/>
                    <a:pt x="4806526" y="1479286"/>
                    <a:pt x="4774051" y="1436820"/>
                  </a:cubicBezTo>
                  <a:lnTo>
                    <a:pt x="4780292" y="1449303"/>
                  </a:lnTo>
                  <a:lnTo>
                    <a:pt x="4761560" y="1419331"/>
                  </a:lnTo>
                  <a:cubicBezTo>
                    <a:pt x="4766556" y="1434320"/>
                    <a:pt x="4771552" y="1446812"/>
                    <a:pt x="4776548" y="1459301"/>
                  </a:cubicBezTo>
                  <a:cubicBezTo>
                    <a:pt x="4799033" y="1481786"/>
                    <a:pt x="4841499" y="1549234"/>
                    <a:pt x="4851492" y="1571718"/>
                  </a:cubicBezTo>
                  <a:lnTo>
                    <a:pt x="4861484" y="1586707"/>
                  </a:lnTo>
                  <a:lnTo>
                    <a:pt x="4853989" y="1579211"/>
                  </a:lnTo>
                  <a:cubicBezTo>
                    <a:pt x="4836503" y="1556729"/>
                    <a:pt x="4809025" y="1524252"/>
                    <a:pt x="4786541" y="1494275"/>
                  </a:cubicBezTo>
                  <a:cubicBezTo>
                    <a:pt x="4786541" y="1496774"/>
                    <a:pt x="4789040" y="1496774"/>
                    <a:pt x="4789040" y="1499271"/>
                  </a:cubicBezTo>
                  <a:lnTo>
                    <a:pt x="4791537" y="1504267"/>
                  </a:lnTo>
                  <a:lnTo>
                    <a:pt x="4793313" y="1506749"/>
                  </a:lnTo>
                  <a:lnTo>
                    <a:pt x="4799033" y="1516759"/>
                  </a:lnTo>
                  <a:lnTo>
                    <a:pt x="4795677" y="1510052"/>
                  </a:lnTo>
                  <a:lnTo>
                    <a:pt x="4834005" y="1563598"/>
                  </a:lnTo>
                  <a:cubicBezTo>
                    <a:pt x="4846495" y="1582959"/>
                    <a:pt x="4856488" y="1600446"/>
                    <a:pt x="4861484" y="1611688"/>
                  </a:cubicBezTo>
                  <a:lnTo>
                    <a:pt x="4871477" y="1636669"/>
                  </a:lnTo>
                  <a:lnTo>
                    <a:pt x="4863984" y="1624177"/>
                  </a:lnTo>
                  <a:cubicBezTo>
                    <a:pt x="4843996" y="1584207"/>
                    <a:pt x="4799033" y="1534245"/>
                    <a:pt x="4766556" y="1491778"/>
                  </a:cubicBezTo>
                  <a:lnTo>
                    <a:pt x="4771552" y="1504267"/>
                  </a:lnTo>
                  <a:lnTo>
                    <a:pt x="4766556" y="1494275"/>
                  </a:lnTo>
                  <a:cubicBezTo>
                    <a:pt x="4769053" y="1504267"/>
                    <a:pt x="4771552" y="1514260"/>
                    <a:pt x="4774051" y="1521756"/>
                  </a:cubicBezTo>
                  <a:cubicBezTo>
                    <a:pt x="4809025" y="1561725"/>
                    <a:pt x="4851492" y="1626676"/>
                    <a:pt x="4861484" y="1654154"/>
                  </a:cubicBezTo>
                  <a:lnTo>
                    <a:pt x="4862978" y="1657890"/>
                  </a:lnTo>
                  <a:lnTo>
                    <a:pt x="4851101" y="1636668"/>
                  </a:lnTo>
                  <a:cubicBezTo>
                    <a:pt x="4832131" y="1608096"/>
                    <a:pt x="4804027" y="1576714"/>
                    <a:pt x="4781544" y="1546737"/>
                  </a:cubicBezTo>
                  <a:cubicBezTo>
                    <a:pt x="4781544" y="1549234"/>
                    <a:pt x="4781544" y="1551733"/>
                    <a:pt x="4781544" y="1551733"/>
                  </a:cubicBezTo>
                  <a:cubicBezTo>
                    <a:pt x="4811522" y="1591703"/>
                    <a:pt x="4839002" y="1654154"/>
                    <a:pt x="4846496" y="1676639"/>
                  </a:cubicBezTo>
                  <a:lnTo>
                    <a:pt x="4856488" y="1701620"/>
                  </a:lnTo>
                  <a:lnTo>
                    <a:pt x="4848995" y="1689128"/>
                  </a:lnTo>
                  <a:cubicBezTo>
                    <a:pt x="4834006" y="1659151"/>
                    <a:pt x="4809025" y="1614185"/>
                    <a:pt x="4784044" y="1576714"/>
                  </a:cubicBezTo>
                  <a:lnTo>
                    <a:pt x="4791537" y="1611688"/>
                  </a:lnTo>
                  <a:cubicBezTo>
                    <a:pt x="4809025" y="1644162"/>
                    <a:pt x="4826511" y="1679136"/>
                    <a:pt x="4831507" y="1694124"/>
                  </a:cubicBezTo>
                  <a:lnTo>
                    <a:pt x="4841499" y="1716609"/>
                  </a:lnTo>
                  <a:lnTo>
                    <a:pt x="4834006" y="1704117"/>
                  </a:lnTo>
                  <a:cubicBezTo>
                    <a:pt x="4816518" y="1676639"/>
                    <a:pt x="4794034" y="1636669"/>
                    <a:pt x="4771552" y="1599196"/>
                  </a:cubicBezTo>
                  <a:lnTo>
                    <a:pt x="4771552" y="1601695"/>
                  </a:lnTo>
                  <a:lnTo>
                    <a:pt x="4781544" y="1636669"/>
                  </a:lnTo>
                  <a:lnTo>
                    <a:pt x="4774051" y="1616684"/>
                  </a:lnTo>
                  <a:cubicBezTo>
                    <a:pt x="4771552" y="1611688"/>
                    <a:pt x="4771552" y="1609188"/>
                    <a:pt x="4769053" y="1604192"/>
                  </a:cubicBezTo>
                  <a:lnTo>
                    <a:pt x="4769053" y="1614185"/>
                  </a:lnTo>
                  <a:lnTo>
                    <a:pt x="4771550" y="1619179"/>
                  </a:lnTo>
                  <a:lnTo>
                    <a:pt x="4769053" y="1616684"/>
                  </a:lnTo>
                  <a:cubicBezTo>
                    <a:pt x="4764059" y="1606692"/>
                    <a:pt x="4756563" y="1591703"/>
                    <a:pt x="4746571" y="1579211"/>
                  </a:cubicBezTo>
                  <a:cubicBezTo>
                    <a:pt x="4751567" y="1591703"/>
                    <a:pt x="4754064" y="1604192"/>
                    <a:pt x="4759063" y="1616684"/>
                  </a:cubicBezTo>
                  <a:cubicBezTo>
                    <a:pt x="4781546" y="1646661"/>
                    <a:pt x="4811054" y="1697716"/>
                    <a:pt x="4828619" y="1732963"/>
                  </a:cubicBezTo>
                  <a:lnTo>
                    <a:pt x="4836427" y="1750308"/>
                  </a:lnTo>
                  <a:lnTo>
                    <a:pt x="4818704" y="1719419"/>
                  </a:lnTo>
                  <a:cubicBezTo>
                    <a:pt x="4805276" y="1698497"/>
                    <a:pt x="4790287" y="1676639"/>
                    <a:pt x="4776548" y="1656654"/>
                  </a:cubicBezTo>
                  <a:cubicBezTo>
                    <a:pt x="4779045" y="1661650"/>
                    <a:pt x="4781544" y="1664147"/>
                    <a:pt x="4781544" y="1666646"/>
                  </a:cubicBezTo>
                  <a:lnTo>
                    <a:pt x="4785893" y="1674101"/>
                  </a:lnTo>
                  <a:lnTo>
                    <a:pt x="4776548" y="1659151"/>
                  </a:lnTo>
                  <a:cubicBezTo>
                    <a:pt x="4776548" y="1661650"/>
                    <a:pt x="4779045" y="1666646"/>
                    <a:pt x="4779045" y="1669143"/>
                  </a:cubicBezTo>
                  <a:lnTo>
                    <a:pt x="4784044" y="1689128"/>
                  </a:lnTo>
                  <a:cubicBezTo>
                    <a:pt x="4811522" y="1726601"/>
                    <a:pt x="4841499" y="1786556"/>
                    <a:pt x="4848995" y="1806541"/>
                  </a:cubicBezTo>
                  <a:lnTo>
                    <a:pt x="4851363" y="1811869"/>
                  </a:lnTo>
                  <a:lnTo>
                    <a:pt x="4830258" y="1774377"/>
                  </a:lnTo>
                  <a:cubicBezTo>
                    <a:pt x="4820890" y="1759076"/>
                    <a:pt x="4810274" y="1742838"/>
                    <a:pt x="4799033" y="1726601"/>
                  </a:cubicBezTo>
                  <a:cubicBezTo>
                    <a:pt x="4804026" y="1739090"/>
                    <a:pt x="4809025" y="1749083"/>
                    <a:pt x="4811522" y="1759075"/>
                  </a:cubicBezTo>
                  <a:lnTo>
                    <a:pt x="4814021" y="1766571"/>
                  </a:lnTo>
                  <a:cubicBezTo>
                    <a:pt x="4829007" y="1794049"/>
                    <a:pt x="4841499" y="1819030"/>
                    <a:pt x="4843996" y="1831522"/>
                  </a:cubicBezTo>
                  <a:lnTo>
                    <a:pt x="4846091" y="1836236"/>
                  </a:lnTo>
                  <a:lnTo>
                    <a:pt x="4821514" y="1791552"/>
                  </a:lnTo>
                  <a:cubicBezTo>
                    <a:pt x="4806526" y="1769068"/>
                    <a:pt x="4791537" y="1746586"/>
                    <a:pt x="4776548" y="1726601"/>
                  </a:cubicBezTo>
                  <a:lnTo>
                    <a:pt x="4779045" y="1739090"/>
                  </a:lnTo>
                  <a:lnTo>
                    <a:pt x="4774051" y="1724102"/>
                  </a:lnTo>
                  <a:cubicBezTo>
                    <a:pt x="4771552" y="1721605"/>
                    <a:pt x="4769053" y="1716609"/>
                    <a:pt x="4766556" y="1714109"/>
                  </a:cubicBezTo>
                  <a:cubicBezTo>
                    <a:pt x="4769053" y="1721605"/>
                    <a:pt x="4771552" y="1729098"/>
                    <a:pt x="4774051" y="1736594"/>
                  </a:cubicBezTo>
                  <a:cubicBezTo>
                    <a:pt x="4776548" y="1744087"/>
                    <a:pt x="4781544" y="1751582"/>
                    <a:pt x="4784044" y="1756579"/>
                  </a:cubicBezTo>
                  <a:cubicBezTo>
                    <a:pt x="4806526" y="1791552"/>
                    <a:pt x="4826511" y="1831522"/>
                    <a:pt x="4831507" y="1849008"/>
                  </a:cubicBezTo>
                  <a:lnTo>
                    <a:pt x="4839002" y="1871492"/>
                  </a:lnTo>
                  <a:lnTo>
                    <a:pt x="4834006" y="1859000"/>
                  </a:lnTo>
                  <a:cubicBezTo>
                    <a:pt x="4830259" y="1849008"/>
                    <a:pt x="4824637" y="1838391"/>
                    <a:pt x="4818080" y="1827462"/>
                  </a:cubicBezTo>
                  <a:lnTo>
                    <a:pt x="4799723" y="1798995"/>
                  </a:lnTo>
                  <a:lnTo>
                    <a:pt x="4796533" y="1791552"/>
                  </a:lnTo>
                  <a:cubicBezTo>
                    <a:pt x="4791537" y="1784057"/>
                    <a:pt x="4786541" y="1776564"/>
                    <a:pt x="4781544" y="1771567"/>
                  </a:cubicBezTo>
                  <a:lnTo>
                    <a:pt x="4784044" y="1779060"/>
                  </a:lnTo>
                  <a:cubicBezTo>
                    <a:pt x="4809025" y="1821530"/>
                    <a:pt x="4831507" y="1878985"/>
                    <a:pt x="4836503" y="1898970"/>
                  </a:cubicBezTo>
                  <a:lnTo>
                    <a:pt x="4843996" y="1923951"/>
                  </a:lnTo>
                  <a:lnTo>
                    <a:pt x="4839002" y="1911462"/>
                  </a:lnTo>
                  <a:cubicBezTo>
                    <a:pt x="4824014" y="1873989"/>
                    <a:pt x="4794034" y="1816533"/>
                    <a:pt x="4766556" y="1776564"/>
                  </a:cubicBezTo>
                  <a:cubicBezTo>
                    <a:pt x="4779045" y="1801545"/>
                    <a:pt x="4786541" y="1821530"/>
                    <a:pt x="4791537" y="1836518"/>
                  </a:cubicBezTo>
                  <a:cubicBezTo>
                    <a:pt x="4809025" y="1866496"/>
                    <a:pt x="4824014" y="1898970"/>
                    <a:pt x="4826511" y="1913959"/>
                  </a:cubicBezTo>
                  <a:lnTo>
                    <a:pt x="4834006" y="1933944"/>
                  </a:lnTo>
                  <a:lnTo>
                    <a:pt x="4829007" y="1923951"/>
                  </a:lnTo>
                  <a:cubicBezTo>
                    <a:pt x="4821514" y="1906466"/>
                    <a:pt x="4811522" y="1886481"/>
                    <a:pt x="4796533" y="1866496"/>
                  </a:cubicBezTo>
                  <a:lnTo>
                    <a:pt x="4799033" y="1881485"/>
                  </a:lnTo>
                  <a:lnTo>
                    <a:pt x="4794034" y="1863996"/>
                  </a:lnTo>
                  <a:cubicBezTo>
                    <a:pt x="4784044" y="1849008"/>
                    <a:pt x="4774051" y="1834019"/>
                    <a:pt x="4766556" y="1819030"/>
                  </a:cubicBezTo>
                  <a:cubicBezTo>
                    <a:pt x="4769053" y="1829023"/>
                    <a:pt x="4771552" y="1836518"/>
                    <a:pt x="4774051" y="1844011"/>
                  </a:cubicBezTo>
                  <a:cubicBezTo>
                    <a:pt x="4791537" y="1873989"/>
                    <a:pt x="4811522" y="1916458"/>
                    <a:pt x="4814021" y="1931447"/>
                  </a:cubicBezTo>
                  <a:lnTo>
                    <a:pt x="4821514" y="1948932"/>
                  </a:lnTo>
                  <a:lnTo>
                    <a:pt x="4816518" y="1938940"/>
                  </a:lnTo>
                  <a:cubicBezTo>
                    <a:pt x="4811522" y="1921454"/>
                    <a:pt x="4799033" y="1903966"/>
                    <a:pt x="4786541" y="1883981"/>
                  </a:cubicBezTo>
                  <a:cubicBezTo>
                    <a:pt x="4796533" y="1908962"/>
                    <a:pt x="4801529" y="1931447"/>
                    <a:pt x="4804026" y="1941439"/>
                  </a:cubicBezTo>
                  <a:lnTo>
                    <a:pt x="4805692" y="1951427"/>
                  </a:lnTo>
                  <a:lnTo>
                    <a:pt x="4788727" y="1900533"/>
                  </a:lnTo>
                  <a:cubicBezTo>
                    <a:pt x="4780920" y="1881485"/>
                    <a:pt x="4771552" y="1861500"/>
                    <a:pt x="4761560" y="1841515"/>
                  </a:cubicBezTo>
                  <a:cubicBezTo>
                    <a:pt x="4754064" y="1829023"/>
                    <a:pt x="4749070" y="1819030"/>
                    <a:pt x="4744071" y="1809038"/>
                  </a:cubicBezTo>
                  <a:cubicBezTo>
                    <a:pt x="4746571" y="1821530"/>
                    <a:pt x="4751567" y="1831522"/>
                    <a:pt x="4754064" y="1844011"/>
                  </a:cubicBezTo>
                  <a:cubicBezTo>
                    <a:pt x="4756563" y="1854004"/>
                    <a:pt x="4759063" y="1863996"/>
                    <a:pt x="4761560" y="1873989"/>
                  </a:cubicBezTo>
                  <a:cubicBezTo>
                    <a:pt x="4766556" y="1883981"/>
                    <a:pt x="4771552" y="1893974"/>
                    <a:pt x="4774051" y="1901469"/>
                  </a:cubicBezTo>
                  <a:cubicBezTo>
                    <a:pt x="4784044" y="1921454"/>
                    <a:pt x="4791537" y="1938940"/>
                    <a:pt x="4794034" y="1948932"/>
                  </a:cubicBezTo>
                  <a:lnTo>
                    <a:pt x="4795956" y="1957577"/>
                  </a:lnTo>
                  <a:lnTo>
                    <a:pt x="4789040" y="1941439"/>
                  </a:lnTo>
                  <a:cubicBezTo>
                    <a:pt x="4794034" y="1958925"/>
                    <a:pt x="4796533" y="1973914"/>
                    <a:pt x="4796533" y="1983906"/>
                  </a:cubicBezTo>
                  <a:cubicBezTo>
                    <a:pt x="4796533" y="1991402"/>
                    <a:pt x="4796533" y="1998895"/>
                    <a:pt x="4796533" y="2006390"/>
                  </a:cubicBezTo>
                  <a:lnTo>
                    <a:pt x="4799033" y="2011387"/>
                  </a:lnTo>
                  <a:cubicBezTo>
                    <a:pt x="4799033" y="2011387"/>
                    <a:pt x="4799033" y="2008887"/>
                    <a:pt x="4796533" y="2008887"/>
                  </a:cubicBezTo>
                  <a:cubicBezTo>
                    <a:pt x="4779045" y="1986405"/>
                    <a:pt x="4759063" y="1951432"/>
                    <a:pt x="4744071" y="1908962"/>
                  </a:cubicBezTo>
                  <a:cubicBezTo>
                    <a:pt x="4744071" y="1908962"/>
                    <a:pt x="4744071" y="1906466"/>
                    <a:pt x="4741575" y="1906466"/>
                  </a:cubicBezTo>
                  <a:cubicBezTo>
                    <a:pt x="4744071" y="1913959"/>
                    <a:pt x="4746571" y="1921454"/>
                    <a:pt x="4746571" y="1928947"/>
                  </a:cubicBezTo>
                  <a:cubicBezTo>
                    <a:pt x="4749070" y="1938940"/>
                    <a:pt x="4754064" y="1946436"/>
                    <a:pt x="4756563" y="1956428"/>
                  </a:cubicBezTo>
                  <a:lnTo>
                    <a:pt x="4761560" y="1966421"/>
                  </a:lnTo>
                  <a:cubicBezTo>
                    <a:pt x="4771552" y="1986405"/>
                    <a:pt x="4779045" y="2006390"/>
                    <a:pt x="4781544" y="2016383"/>
                  </a:cubicBezTo>
                  <a:lnTo>
                    <a:pt x="4789040" y="2036368"/>
                  </a:lnTo>
                  <a:lnTo>
                    <a:pt x="4784044" y="2026375"/>
                  </a:lnTo>
                  <a:cubicBezTo>
                    <a:pt x="4781544" y="2021379"/>
                    <a:pt x="4779045" y="2013883"/>
                    <a:pt x="4774051" y="2008887"/>
                  </a:cubicBezTo>
                  <a:cubicBezTo>
                    <a:pt x="4786541" y="2043861"/>
                    <a:pt x="4796533" y="2076338"/>
                    <a:pt x="4799033" y="2091326"/>
                  </a:cubicBezTo>
                  <a:lnTo>
                    <a:pt x="4809025" y="2123801"/>
                  </a:lnTo>
                  <a:lnTo>
                    <a:pt x="4801529" y="2106315"/>
                  </a:lnTo>
                  <a:cubicBezTo>
                    <a:pt x="4794034" y="2083831"/>
                    <a:pt x="4784044" y="2056353"/>
                    <a:pt x="4771552" y="2026375"/>
                  </a:cubicBezTo>
                  <a:cubicBezTo>
                    <a:pt x="4774051" y="2033868"/>
                    <a:pt x="4774051" y="2038865"/>
                    <a:pt x="4774051" y="2043861"/>
                  </a:cubicBezTo>
                  <a:lnTo>
                    <a:pt x="4779045" y="2068842"/>
                  </a:lnTo>
                  <a:lnTo>
                    <a:pt x="4774051" y="2053853"/>
                  </a:lnTo>
                  <a:cubicBezTo>
                    <a:pt x="4769053" y="2031372"/>
                    <a:pt x="4759063" y="2003891"/>
                    <a:pt x="4744071" y="1976413"/>
                  </a:cubicBezTo>
                  <a:cubicBezTo>
                    <a:pt x="4744071" y="1978910"/>
                    <a:pt x="4744071" y="1983906"/>
                    <a:pt x="4746571" y="1986405"/>
                  </a:cubicBezTo>
                  <a:lnTo>
                    <a:pt x="4751567" y="2008887"/>
                  </a:lnTo>
                  <a:cubicBezTo>
                    <a:pt x="4764059" y="2033868"/>
                    <a:pt x="4774051" y="2061349"/>
                    <a:pt x="4776548" y="2073838"/>
                  </a:cubicBezTo>
                  <a:lnTo>
                    <a:pt x="4784044" y="2093823"/>
                  </a:lnTo>
                  <a:lnTo>
                    <a:pt x="4779045" y="2083831"/>
                  </a:lnTo>
                  <a:cubicBezTo>
                    <a:pt x="4786541" y="2106315"/>
                    <a:pt x="4791537" y="2123801"/>
                    <a:pt x="4794034" y="2136292"/>
                  </a:cubicBezTo>
                  <a:lnTo>
                    <a:pt x="4795517" y="2141114"/>
                  </a:lnTo>
                  <a:lnTo>
                    <a:pt x="4778735" y="2092575"/>
                  </a:lnTo>
                  <a:cubicBezTo>
                    <a:pt x="4770304" y="2071341"/>
                    <a:pt x="4760311" y="2048858"/>
                    <a:pt x="4749070" y="2026375"/>
                  </a:cubicBezTo>
                  <a:cubicBezTo>
                    <a:pt x="4754064" y="2043861"/>
                    <a:pt x="4756563" y="2058850"/>
                    <a:pt x="4759063" y="2068842"/>
                  </a:cubicBezTo>
                  <a:lnTo>
                    <a:pt x="4761560" y="2083831"/>
                  </a:lnTo>
                  <a:lnTo>
                    <a:pt x="4779038" y="2126282"/>
                  </a:lnTo>
                  <a:lnTo>
                    <a:pt x="4776548" y="2121304"/>
                  </a:lnTo>
                  <a:cubicBezTo>
                    <a:pt x="4794034" y="2166270"/>
                    <a:pt x="4809025" y="2218729"/>
                    <a:pt x="4806526" y="2241213"/>
                  </a:cubicBezTo>
                  <a:lnTo>
                    <a:pt x="4808236" y="2250617"/>
                  </a:lnTo>
                  <a:lnTo>
                    <a:pt x="4792162" y="2187815"/>
                  </a:lnTo>
                  <a:cubicBezTo>
                    <a:pt x="4784043" y="2164395"/>
                    <a:pt x="4774051" y="2140039"/>
                    <a:pt x="4764059" y="2116308"/>
                  </a:cubicBezTo>
                  <a:cubicBezTo>
                    <a:pt x="4766556" y="2131296"/>
                    <a:pt x="4769053" y="2146285"/>
                    <a:pt x="4769053" y="2156277"/>
                  </a:cubicBezTo>
                  <a:lnTo>
                    <a:pt x="4770550" y="2166003"/>
                  </a:lnTo>
                  <a:lnTo>
                    <a:pt x="4762809" y="2125362"/>
                  </a:lnTo>
                  <a:cubicBezTo>
                    <a:pt x="4758437" y="2108812"/>
                    <a:pt x="4752817" y="2091325"/>
                    <a:pt x="4746571" y="2073838"/>
                  </a:cubicBezTo>
                  <a:cubicBezTo>
                    <a:pt x="4744071" y="2066345"/>
                    <a:pt x="4741575" y="2061349"/>
                    <a:pt x="4739078" y="2053853"/>
                  </a:cubicBezTo>
                  <a:cubicBezTo>
                    <a:pt x="4736578" y="2048857"/>
                    <a:pt x="4731582" y="2043861"/>
                    <a:pt x="4729083" y="2038865"/>
                  </a:cubicBezTo>
                  <a:cubicBezTo>
                    <a:pt x="4734082" y="2058850"/>
                    <a:pt x="4739078" y="2081334"/>
                    <a:pt x="4744071" y="2101319"/>
                  </a:cubicBezTo>
                  <a:cubicBezTo>
                    <a:pt x="4759063" y="2143786"/>
                    <a:pt x="4774051" y="2191251"/>
                    <a:pt x="4776548" y="2211236"/>
                  </a:cubicBezTo>
                  <a:lnTo>
                    <a:pt x="4784044" y="2233718"/>
                  </a:lnTo>
                  <a:lnTo>
                    <a:pt x="4779045" y="2221228"/>
                  </a:lnTo>
                  <a:cubicBezTo>
                    <a:pt x="4774051" y="2203741"/>
                    <a:pt x="4764059" y="2181259"/>
                    <a:pt x="4756563" y="2158774"/>
                  </a:cubicBezTo>
                  <a:cubicBezTo>
                    <a:pt x="4756563" y="2163771"/>
                    <a:pt x="4759063" y="2166270"/>
                    <a:pt x="4759063" y="2171266"/>
                  </a:cubicBezTo>
                  <a:cubicBezTo>
                    <a:pt x="4774051" y="2216232"/>
                    <a:pt x="4786541" y="2261198"/>
                    <a:pt x="4789040" y="2281183"/>
                  </a:cubicBezTo>
                  <a:lnTo>
                    <a:pt x="4796533" y="2313658"/>
                  </a:lnTo>
                  <a:lnTo>
                    <a:pt x="4791537" y="2296172"/>
                  </a:lnTo>
                  <a:cubicBezTo>
                    <a:pt x="4786541" y="2278684"/>
                    <a:pt x="4781544" y="2256202"/>
                    <a:pt x="4771552" y="2236217"/>
                  </a:cubicBezTo>
                  <a:cubicBezTo>
                    <a:pt x="4776548" y="2263695"/>
                    <a:pt x="4781544" y="2286180"/>
                    <a:pt x="4781544" y="2301168"/>
                  </a:cubicBezTo>
                  <a:lnTo>
                    <a:pt x="4789040" y="2341138"/>
                  </a:lnTo>
                  <a:lnTo>
                    <a:pt x="4784044" y="2318654"/>
                  </a:lnTo>
                  <a:cubicBezTo>
                    <a:pt x="4779045" y="2296172"/>
                    <a:pt x="4774051" y="2268692"/>
                    <a:pt x="4766556" y="2241213"/>
                  </a:cubicBezTo>
                  <a:lnTo>
                    <a:pt x="4769053" y="2248707"/>
                  </a:lnTo>
                  <a:lnTo>
                    <a:pt x="4766556" y="2236217"/>
                  </a:lnTo>
                  <a:cubicBezTo>
                    <a:pt x="4764059" y="2223725"/>
                    <a:pt x="4761560" y="2213733"/>
                    <a:pt x="4756563" y="2201244"/>
                  </a:cubicBezTo>
                  <a:lnTo>
                    <a:pt x="4756563" y="2203741"/>
                  </a:lnTo>
                  <a:lnTo>
                    <a:pt x="4754064" y="2196247"/>
                  </a:lnTo>
                  <a:cubicBezTo>
                    <a:pt x="4751567" y="2188752"/>
                    <a:pt x="4751567" y="2183756"/>
                    <a:pt x="4749070" y="2176262"/>
                  </a:cubicBezTo>
                  <a:cubicBezTo>
                    <a:pt x="4746571" y="2168767"/>
                    <a:pt x="4744071" y="2161274"/>
                    <a:pt x="4739078" y="2153778"/>
                  </a:cubicBezTo>
                  <a:cubicBezTo>
                    <a:pt x="4744071" y="2171266"/>
                    <a:pt x="4746571" y="2186255"/>
                    <a:pt x="4749070" y="2196247"/>
                  </a:cubicBezTo>
                  <a:lnTo>
                    <a:pt x="4751567" y="2211236"/>
                  </a:lnTo>
                  <a:cubicBezTo>
                    <a:pt x="4756563" y="2238714"/>
                    <a:pt x="4761560" y="2261198"/>
                    <a:pt x="4764059" y="2276187"/>
                  </a:cubicBezTo>
                  <a:cubicBezTo>
                    <a:pt x="4769053" y="2291176"/>
                    <a:pt x="4771552" y="2306164"/>
                    <a:pt x="4774051" y="2318654"/>
                  </a:cubicBezTo>
                  <a:lnTo>
                    <a:pt x="4777455" y="2330003"/>
                  </a:lnTo>
                  <a:lnTo>
                    <a:pt x="4779045" y="2341138"/>
                  </a:lnTo>
                  <a:lnTo>
                    <a:pt x="4781544" y="2376112"/>
                  </a:lnTo>
                  <a:lnTo>
                    <a:pt x="4779045" y="2356127"/>
                  </a:lnTo>
                  <a:lnTo>
                    <a:pt x="4763102" y="2295896"/>
                  </a:lnTo>
                  <a:lnTo>
                    <a:pt x="4766556" y="2303665"/>
                  </a:lnTo>
                  <a:lnTo>
                    <a:pt x="4762427" y="2293344"/>
                  </a:lnTo>
                  <a:lnTo>
                    <a:pt x="4756563" y="2271191"/>
                  </a:lnTo>
                  <a:cubicBezTo>
                    <a:pt x="4749070" y="2251206"/>
                    <a:pt x="4739078" y="2228722"/>
                    <a:pt x="4731582" y="2206240"/>
                  </a:cubicBezTo>
                  <a:cubicBezTo>
                    <a:pt x="4731582" y="2211236"/>
                    <a:pt x="4731582" y="2216232"/>
                    <a:pt x="4734082" y="2218729"/>
                  </a:cubicBezTo>
                  <a:lnTo>
                    <a:pt x="4736578" y="2226225"/>
                  </a:lnTo>
                  <a:cubicBezTo>
                    <a:pt x="4740325" y="2238715"/>
                    <a:pt x="4744072" y="2249957"/>
                    <a:pt x="4747507" y="2259325"/>
                  </a:cubicBezTo>
                  <a:lnTo>
                    <a:pt x="4753929" y="2274825"/>
                  </a:lnTo>
                  <a:lnTo>
                    <a:pt x="4744071" y="2253703"/>
                  </a:lnTo>
                  <a:cubicBezTo>
                    <a:pt x="4741575" y="2246210"/>
                    <a:pt x="4736578" y="2238714"/>
                    <a:pt x="4734082" y="2231221"/>
                  </a:cubicBezTo>
                  <a:cubicBezTo>
                    <a:pt x="4761560" y="2341138"/>
                    <a:pt x="4809025" y="2436067"/>
                    <a:pt x="4789040" y="2501018"/>
                  </a:cubicBezTo>
                  <a:lnTo>
                    <a:pt x="4789040" y="2508511"/>
                  </a:lnTo>
                  <a:cubicBezTo>
                    <a:pt x="4789040" y="2488526"/>
                    <a:pt x="4781544" y="2466044"/>
                    <a:pt x="4774051" y="2441063"/>
                  </a:cubicBezTo>
                  <a:cubicBezTo>
                    <a:pt x="4776548" y="2456052"/>
                    <a:pt x="4776548" y="2468541"/>
                    <a:pt x="4776548" y="2478534"/>
                  </a:cubicBezTo>
                  <a:lnTo>
                    <a:pt x="4776548" y="2493522"/>
                  </a:lnTo>
                  <a:cubicBezTo>
                    <a:pt x="4779045" y="2468541"/>
                    <a:pt x="4771552" y="2438564"/>
                    <a:pt x="4761560" y="2408586"/>
                  </a:cubicBezTo>
                  <a:cubicBezTo>
                    <a:pt x="4751567" y="2388601"/>
                    <a:pt x="4741575" y="2366119"/>
                    <a:pt x="4731582" y="2343635"/>
                  </a:cubicBezTo>
                  <a:cubicBezTo>
                    <a:pt x="4736578" y="2366119"/>
                    <a:pt x="4741575" y="2388601"/>
                    <a:pt x="4744071" y="2401093"/>
                  </a:cubicBezTo>
                  <a:cubicBezTo>
                    <a:pt x="4744071" y="2403590"/>
                    <a:pt x="4746571" y="2408586"/>
                    <a:pt x="4746571" y="2411085"/>
                  </a:cubicBezTo>
                  <a:lnTo>
                    <a:pt x="4749070" y="2418578"/>
                  </a:lnTo>
                  <a:lnTo>
                    <a:pt x="4749070" y="2416082"/>
                  </a:lnTo>
                  <a:cubicBezTo>
                    <a:pt x="4759063" y="2458549"/>
                    <a:pt x="4764059" y="2501018"/>
                    <a:pt x="4766556" y="2518503"/>
                  </a:cubicBezTo>
                  <a:lnTo>
                    <a:pt x="4774051" y="2553477"/>
                  </a:lnTo>
                  <a:lnTo>
                    <a:pt x="4769053" y="2533492"/>
                  </a:lnTo>
                  <a:cubicBezTo>
                    <a:pt x="4766556" y="2518503"/>
                    <a:pt x="4761560" y="2503514"/>
                    <a:pt x="4759063" y="2486029"/>
                  </a:cubicBezTo>
                  <a:cubicBezTo>
                    <a:pt x="4759063" y="2491025"/>
                    <a:pt x="4759063" y="2498519"/>
                    <a:pt x="4759063" y="2503514"/>
                  </a:cubicBezTo>
                  <a:lnTo>
                    <a:pt x="4759063" y="2516006"/>
                  </a:lnTo>
                  <a:cubicBezTo>
                    <a:pt x="4761560" y="2478534"/>
                    <a:pt x="4746571" y="2433567"/>
                    <a:pt x="4729083" y="2388601"/>
                  </a:cubicBezTo>
                  <a:cubicBezTo>
                    <a:pt x="4731582" y="2403590"/>
                    <a:pt x="4734082" y="2416082"/>
                    <a:pt x="4734082" y="2426074"/>
                  </a:cubicBezTo>
                  <a:cubicBezTo>
                    <a:pt x="4734082" y="2431070"/>
                    <a:pt x="4734082" y="2433567"/>
                    <a:pt x="4736578" y="2436067"/>
                  </a:cubicBezTo>
                  <a:cubicBezTo>
                    <a:pt x="4749070" y="2476037"/>
                    <a:pt x="4754064" y="2511010"/>
                    <a:pt x="4751567" y="2530995"/>
                  </a:cubicBezTo>
                  <a:lnTo>
                    <a:pt x="4754064" y="2555976"/>
                  </a:lnTo>
                  <a:cubicBezTo>
                    <a:pt x="4761560" y="2585954"/>
                    <a:pt x="4764059" y="2613432"/>
                    <a:pt x="4766556" y="2628420"/>
                  </a:cubicBezTo>
                  <a:lnTo>
                    <a:pt x="4765753" y="2641278"/>
                  </a:lnTo>
                  <a:lnTo>
                    <a:pt x="4750630" y="2554102"/>
                  </a:lnTo>
                  <a:cubicBezTo>
                    <a:pt x="4742823" y="2520377"/>
                    <a:pt x="4732831" y="2484779"/>
                    <a:pt x="4721590" y="2451055"/>
                  </a:cubicBezTo>
                  <a:cubicBezTo>
                    <a:pt x="4724089" y="2468541"/>
                    <a:pt x="4724089" y="2481033"/>
                    <a:pt x="4726586" y="2493522"/>
                  </a:cubicBezTo>
                  <a:lnTo>
                    <a:pt x="4726586" y="2498519"/>
                  </a:lnTo>
                  <a:lnTo>
                    <a:pt x="4726586" y="2508511"/>
                  </a:lnTo>
                  <a:cubicBezTo>
                    <a:pt x="4729083" y="2518503"/>
                    <a:pt x="4731582" y="2528496"/>
                    <a:pt x="4731582" y="2535991"/>
                  </a:cubicBezTo>
                  <a:lnTo>
                    <a:pt x="4732204" y="2539099"/>
                  </a:lnTo>
                  <a:lnTo>
                    <a:pt x="4726586" y="2518503"/>
                  </a:lnTo>
                  <a:lnTo>
                    <a:pt x="4726586" y="2523499"/>
                  </a:lnTo>
                  <a:cubicBezTo>
                    <a:pt x="4741575" y="2573462"/>
                    <a:pt x="4751567" y="2620927"/>
                    <a:pt x="4746571" y="2645909"/>
                  </a:cubicBezTo>
                  <a:lnTo>
                    <a:pt x="4749070" y="2683379"/>
                  </a:lnTo>
                  <a:lnTo>
                    <a:pt x="4746571" y="2663394"/>
                  </a:lnTo>
                  <a:cubicBezTo>
                    <a:pt x="4746571" y="2630920"/>
                    <a:pt x="4736578" y="2593447"/>
                    <a:pt x="4726586" y="2555976"/>
                  </a:cubicBezTo>
                  <a:cubicBezTo>
                    <a:pt x="4724089" y="2545984"/>
                    <a:pt x="4721590" y="2538488"/>
                    <a:pt x="4716593" y="2528496"/>
                  </a:cubicBezTo>
                  <a:lnTo>
                    <a:pt x="4716593" y="2525999"/>
                  </a:lnTo>
                  <a:cubicBezTo>
                    <a:pt x="4714097" y="2518503"/>
                    <a:pt x="4711597" y="2513507"/>
                    <a:pt x="4709100" y="2506014"/>
                  </a:cubicBezTo>
                  <a:cubicBezTo>
                    <a:pt x="4711597" y="2516006"/>
                    <a:pt x="4714097" y="2523499"/>
                    <a:pt x="4716593" y="2530995"/>
                  </a:cubicBezTo>
                  <a:cubicBezTo>
                    <a:pt x="4716593" y="2530995"/>
                    <a:pt x="4716593" y="2533492"/>
                    <a:pt x="4716593" y="2533492"/>
                  </a:cubicBezTo>
                  <a:cubicBezTo>
                    <a:pt x="4719090" y="2545984"/>
                    <a:pt x="4721590" y="2558473"/>
                    <a:pt x="4721590" y="2565969"/>
                  </a:cubicBezTo>
                  <a:lnTo>
                    <a:pt x="4724089" y="2588451"/>
                  </a:lnTo>
                  <a:lnTo>
                    <a:pt x="4721590" y="2575961"/>
                  </a:lnTo>
                  <a:cubicBezTo>
                    <a:pt x="4721590" y="2568466"/>
                    <a:pt x="4719090" y="2560973"/>
                    <a:pt x="4719090" y="2553477"/>
                  </a:cubicBezTo>
                  <a:lnTo>
                    <a:pt x="4719090" y="2578458"/>
                  </a:lnTo>
                  <a:lnTo>
                    <a:pt x="4716593" y="2553477"/>
                  </a:lnTo>
                  <a:cubicBezTo>
                    <a:pt x="4716593" y="2553477"/>
                    <a:pt x="4716593" y="2553477"/>
                    <a:pt x="4716593" y="2550980"/>
                  </a:cubicBezTo>
                  <a:cubicBezTo>
                    <a:pt x="4711597" y="2533492"/>
                    <a:pt x="4706601" y="2516006"/>
                    <a:pt x="4699108" y="2498519"/>
                  </a:cubicBezTo>
                  <a:cubicBezTo>
                    <a:pt x="4704101" y="2518503"/>
                    <a:pt x="4709100" y="2540988"/>
                    <a:pt x="4711597" y="2558473"/>
                  </a:cubicBezTo>
                  <a:cubicBezTo>
                    <a:pt x="4726586" y="2610935"/>
                    <a:pt x="4736578" y="2670890"/>
                    <a:pt x="4736578" y="2695871"/>
                  </a:cubicBezTo>
                  <a:lnTo>
                    <a:pt x="4737022" y="2698758"/>
                  </a:lnTo>
                  <a:lnTo>
                    <a:pt x="4730645" y="2661209"/>
                  </a:lnTo>
                  <a:cubicBezTo>
                    <a:pt x="4726586" y="2643410"/>
                    <a:pt x="4721590" y="2624674"/>
                    <a:pt x="4716593" y="2605939"/>
                  </a:cubicBezTo>
                  <a:lnTo>
                    <a:pt x="4716593" y="2603439"/>
                  </a:lnTo>
                  <a:cubicBezTo>
                    <a:pt x="4714097" y="2598443"/>
                    <a:pt x="4714097" y="2593447"/>
                    <a:pt x="4711597" y="2588451"/>
                  </a:cubicBezTo>
                  <a:lnTo>
                    <a:pt x="4714097" y="2603439"/>
                  </a:lnTo>
                  <a:lnTo>
                    <a:pt x="4711597" y="2593447"/>
                  </a:lnTo>
                  <a:cubicBezTo>
                    <a:pt x="4709100" y="2583455"/>
                    <a:pt x="4704101" y="2570965"/>
                    <a:pt x="4699108" y="2558473"/>
                  </a:cubicBezTo>
                  <a:cubicBezTo>
                    <a:pt x="4699108" y="2563470"/>
                    <a:pt x="4699108" y="2568466"/>
                    <a:pt x="4696608" y="2570965"/>
                  </a:cubicBezTo>
                  <a:lnTo>
                    <a:pt x="4696608" y="2573462"/>
                  </a:lnTo>
                  <a:cubicBezTo>
                    <a:pt x="4716593" y="2628420"/>
                    <a:pt x="4731582" y="2690875"/>
                    <a:pt x="4729083" y="2718353"/>
                  </a:cubicBezTo>
                  <a:lnTo>
                    <a:pt x="4728378" y="2728229"/>
                  </a:lnTo>
                  <a:lnTo>
                    <a:pt x="4719090" y="2660897"/>
                  </a:lnTo>
                  <a:cubicBezTo>
                    <a:pt x="4719090" y="2665893"/>
                    <a:pt x="4719090" y="2670890"/>
                    <a:pt x="4719090" y="2673387"/>
                  </a:cubicBezTo>
                  <a:lnTo>
                    <a:pt x="4719090" y="2680882"/>
                  </a:lnTo>
                  <a:cubicBezTo>
                    <a:pt x="4721590" y="2660897"/>
                    <a:pt x="4711597" y="2635916"/>
                    <a:pt x="4699108" y="2613432"/>
                  </a:cubicBezTo>
                  <a:cubicBezTo>
                    <a:pt x="4704101" y="2638413"/>
                    <a:pt x="4706601" y="2668391"/>
                    <a:pt x="4704101" y="2680882"/>
                  </a:cubicBezTo>
                  <a:cubicBezTo>
                    <a:pt x="4704101" y="2685878"/>
                    <a:pt x="4706601" y="2688375"/>
                    <a:pt x="4709100" y="2690875"/>
                  </a:cubicBezTo>
                  <a:lnTo>
                    <a:pt x="4704101" y="2685878"/>
                  </a:lnTo>
                  <a:cubicBezTo>
                    <a:pt x="4704101" y="2670890"/>
                    <a:pt x="4699108" y="2648406"/>
                    <a:pt x="4691612" y="2628420"/>
                  </a:cubicBezTo>
                  <a:cubicBezTo>
                    <a:pt x="4694109" y="2640912"/>
                    <a:pt x="4694109" y="2653402"/>
                    <a:pt x="4696608" y="2660897"/>
                  </a:cubicBezTo>
                  <a:lnTo>
                    <a:pt x="4699108" y="2680882"/>
                  </a:lnTo>
                  <a:lnTo>
                    <a:pt x="4696608" y="2670890"/>
                  </a:lnTo>
                  <a:cubicBezTo>
                    <a:pt x="4694109" y="2655901"/>
                    <a:pt x="4689115" y="2638413"/>
                    <a:pt x="4684119" y="2620927"/>
                  </a:cubicBezTo>
                  <a:cubicBezTo>
                    <a:pt x="4684119" y="2623424"/>
                    <a:pt x="4684119" y="2623424"/>
                    <a:pt x="4684119" y="2625924"/>
                  </a:cubicBezTo>
                  <a:cubicBezTo>
                    <a:pt x="4699108" y="2678383"/>
                    <a:pt x="4709100" y="2750829"/>
                    <a:pt x="4706601" y="2778307"/>
                  </a:cubicBezTo>
                  <a:lnTo>
                    <a:pt x="4706601" y="2790799"/>
                  </a:lnTo>
                  <a:cubicBezTo>
                    <a:pt x="4706601" y="2758323"/>
                    <a:pt x="4696608" y="2715856"/>
                    <a:pt x="4686616" y="2673387"/>
                  </a:cubicBezTo>
                  <a:lnTo>
                    <a:pt x="4686616" y="2688375"/>
                  </a:lnTo>
                  <a:lnTo>
                    <a:pt x="4684119" y="2670890"/>
                  </a:lnTo>
                  <a:cubicBezTo>
                    <a:pt x="4681620" y="2663394"/>
                    <a:pt x="4679120" y="2655901"/>
                    <a:pt x="4676624" y="2645909"/>
                  </a:cubicBezTo>
                  <a:cubicBezTo>
                    <a:pt x="4676624" y="2650905"/>
                    <a:pt x="4676624" y="2658398"/>
                    <a:pt x="4674127" y="2663394"/>
                  </a:cubicBezTo>
                  <a:cubicBezTo>
                    <a:pt x="4676624" y="2690875"/>
                    <a:pt x="4676624" y="2713356"/>
                    <a:pt x="4676624" y="2725848"/>
                  </a:cubicBezTo>
                  <a:lnTo>
                    <a:pt x="4676624" y="2738338"/>
                  </a:lnTo>
                  <a:cubicBezTo>
                    <a:pt x="4679120" y="2765818"/>
                    <a:pt x="4679120" y="2788300"/>
                    <a:pt x="4674127" y="2800792"/>
                  </a:cubicBezTo>
                  <a:lnTo>
                    <a:pt x="4669128" y="2828270"/>
                  </a:lnTo>
                  <a:lnTo>
                    <a:pt x="4671627" y="2813281"/>
                  </a:lnTo>
                  <a:cubicBezTo>
                    <a:pt x="4676624" y="2785803"/>
                    <a:pt x="4674127" y="2750829"/>
                    <a:pt x="4666631" y="2715856"/>
                  </a:cubicBezTo>
                  <a:cubicBezTo>
                    <a:pt x="4664134" y="2725848"/>
                    <a:pt x="4661635" y="2735841"/>
                    <a:pt x="4656639" y="2745833"/>
                  </a:cubicBezTo>
                  <a:cubicBezTo>
                    <a:pt x="4666631" y="2798292"/>
                    <a:pt x="4674127" y="2868240"/>
                    <a:pt x="4669128" y="2895720"/>
                  </a:cubicBezTo>
                  <a:lnTo>
                    <a:pt x="4669128" y="2908210"/>
                  </a:lnTo>
                  <a:cubicBezTo>
                    <a:pt x="4669128" y="2870739"/>
                    <a:pt x="4659138" y="2815781"/>
                    <a:pt x="4649146" y="2768315"/>
                  </a:cubicBezTo>
                  <a:cubicBezTo>
                    <a:pt x="4646646" y="2773311"/>
                    <a:pt x="4646646" y="2778307"/>
                    <a:pt x="4644147" y="2783304"/>
                  </a:cubicBezTo>
                  <a:cubicBezTo>
                    <a:pt x="4644147" y="2785803"/>
                    <a:pt x="4644147" y="2785803"/>
                    <a:pt x="4641650" y="2788300"/>
                  </a:cubicBezTo>
                  <a:cubicBezTo>
                    <a:pt x="4651642" y="2855750"/>
                    <a:pt x="4646646" y="2960671"/>
                    <a:pt x="4639153" y="2995645"/>
                  </a:cubicBezTo>
                  <a:lnTo>
                    <a:pt x="4636654" y="3030619"/>
                  </a:lnTo>
                  <a:lnTo>
                    <a:pt x="4636654" y="3010634"/>
                  </a:lnTo>
                  <a:cubicBezTo>
                    <a:pt x="4636654" y="2988149"/>
                    <a:pt x="4639153" y="2958172"/>
                    <a:pt x="4636654" y="2928195"/>
                  </a:cubicBezTo>
                  <a:cubicBezTo>
                    <a:pt x="4636654" y="2905713"/>
                    <a:pt x="4631657" y="2878232"/>
                    <a:pt x="4629158" y="2850754"/>
                  </a:cubicBezTo>
                  <a:cubicBezTo>
                    <a:pt x="4629158" y="2843259"/>
                    <a:pt x="4626661" y="2838263"/>
                    <a:pt x="4626661" y="2830769"/>
                  </a:cubicBezTo>
                  <a:cubicBezTo>
                    <a:pt x="4626661" y="2833266"/>
                    <a:pt x="4624164" y="2835765"/>
                    <a:pt x="4624164" y="2838263"/>
                  </a:cubicBezTo>
                  <a:cubicBezTo>
                    <a:pt x="4631657" y="2890724"/>
                    <a:pt x="4621665" y="2980656"/>
                    <a:pt x="4619165" y="3008134"/>
                  </a:cubicBezTo>
                  <a:lnTo>
                    <a:pt x="4616669" y="3035615"/>
                  </a:lnTo>
                  <a:lnTo>
                    <a:pt x="4616669" y="3020626"/>
                  </a:lnTo>
                  <a:cubicBezTo>
                    <a:pt x="4616669" y="3015630"/>
                    <a:pt x="4616669" y="3010634"/>
                    <a:pt x="4616669" y="3005638"/>
                  </a:cubicBezTo>
                  <a:cubicBezTo>
                    <a:pt x="4616669" y="3008134"/>
                    <a:pt x="4614172" y="3013131"/>
                    <a:pt x="4614172" y="3015630"/>
                  </a:cubicBezTo>
                  <a:lnTo>
                    <a:pt x="4616669" y="3003138"/>
                  </a:lnTo>
                  <a:cubicBezTo>
                    <a:pt x="4616669" y="2995645"/>
                    <a:pt x="4616669" y="2988149"/>
                    <a:pt x="4616669" y="2978157"/>
                  </a:cubicBezTo>
                  <a:cubicBezTo>
                    <a:pt x="4616669" y="2953176"/>
                    <a:pt x="4611672" y="2920702"/>
                    <a:pt x="4606676" y="2890724"/>
                  </a:cubicBezTo>
                  <a:cubicBezTo>
                    <a:pt x="4604177" y="2913206"/>
                    <a:pt x="4601680" y="2933191"/>
                    <a:pt x="4599183" y="2943184"/>
                  </a:cubicBezTo>
                  <a:cubicBezTo>
                    <a:pt x="4599183" y="2948179"/>
                    <a:pt x="4599183" y="2953176"/>
                    <a:pt x="4599183" y="2958172"/>
                  </a:cubicBezTo>
                  <a:cubicBezTo>
                    <a:pt x="4611672" y="3038112"/>
                    <a:pt x="4619165" y="3133040"/>
                    <a:pt x="4596684" y="3170513"/>
                  </a:cubicBezTo>
                  <a:lnTo>
                    <a:pt x="4589584" y="3186740"/>
                  </a:lnTo>
                  <a:lnTo>
                    <a:pt x="4601251" y="3149396"/>
                  </a:lnTo>
                  <a:cubicBezTo>
                    <a:pt x="4608862" y="3108060"/>
                    <a:pt x="4604178" y="3059347"/>
                    <a:pt x="4596684" y="3010634"/>
                  </a:cubicBezTo>
                  <a:cubicBezTo>
                    <a:pt x="4596684" y="3028119"/>
                    <a:pt x="4596684" y="3043108"/>
                    <a:pt x="4596684" y="3053100"/>
                  </a:cubicBezTo>
                  <a:cubicBezTo>
                    <a:pt x="4596684" y="3055600"/>
                    <a:pt x="4596684" y="3058097"/>
                    <a:pt x="4594184" y="3058097"/>
                  </a:cubicBezTo>
                  <a:cubicBezTo>
                    <a:pt x="4594184" y="3073085"/>
                    <a:pt x="4591688" y="3085577"/>
                    <a:pt x="4591688" y="3093070"/>
                  </a:cubicBezTo>
                  <a:lnTo>
                    <a:pt x="4591688" y="3068089"/>
                  </a:lnTo>
                  <a:cubicBezTo>
                    <a:pt x="4589191" y="3070589"/>
                    <a:pt x="4589191" y="3075585"/>
                    <a:pt x="4586691" y="3078082"/>
                  </a:cubicBezTo>
                  <a:lnTo>
                    <a:pt x="4591688" y="3065592"/>
                  </a:lnTo>
                  <a:cubicBezTo>
                    <a:pt x="4591688" y="3028119"/>
                    <a:pt x="4586691" y="2983153"/>
                    <a:pt x="4584194" y="2940686"/>
                  </a:cubicBezTo>
                  <a:cubicBezTo>
                    <a:pt x="4584194" y="2943184"/>
                    <a:pt x="4584194" y="2948179"/>
                    <a:pt x="4584194" y="2950679"/>
                  </a:cubicBezTo>
                  <a:cubicBezTo>
                    <a:pt x="4589191" y="3003138"/>
                    <a:pt x="4584194" y="3078082"/>
                    <a:pt x="4581695" y="3103063"/>
                  </a:cubicBezTo>
                  <a:lnTo>
                    <a:pt x="4574202" y="3128044"/>
                  </a:lnTo>
                  <a:lnTo>
                    <a:pt x="4576699" y="3113055"/>
                  </a:lnTo>
                  <a:cubicBezTo>
                    <a:pt x="4579196" y="3090574"/>
                    <a:pt x="4579196" y="3065592"/>
                    <a:pt x="4576699" y="3035615"/>
                  </a:cubicBezTo>
                  <a:cubicBezTo>
                    <a:pt x="4576699" y="3073085"/>
                    <a:pt x="4574202" y="3105562"/>
                    <a:pt x="4569203" y="3120551"/>
                  </a:cubicBezTo>
                  <a:lnTo>
                    <a:pt x="4564210" y="3153025"/>
                  </a:lnTo>
                  <a:lnTo>
                    <a:pt x="4566706" y="3135540"/>
                  </a:lnTo>
                  <a:lnTo>
                    <a:pt x="4567978" y="3116470"/>
                  </a:lnTo>
                  <a:lnTo>
                    <a:pt x="4569829" y="3105874"/>
                  </a:lnTo>
                  <a:cubicBezTo>
                    <a:pt x="4571078" y="3092446"/>
                    <a:pt x="4571703" y="3076833"/>
                    <a:pt x="4571703" y="3060596"/>
                  </a:cubicBezTo>
                  <a:lnTo>
                    <a:pt x="4567978" y="3116470"/>
                  </a:lnTo>
                  <a:lnTo>
                    <a:pt x="4565195" y="3132398"/>
                  </a:lnTo>
                  <a:lnTo>
                    <a:pt x="4566394" y="3113368"/>
                  </a:lnTo>
                  <a:cubicBezTo>
                    <a:pt x="4566706" y="3100565"/>
                    <a:pt x="4566706" y="3086826"/>
                    <a:pt x="4566706" y="3073085"/>
                  </a:cubicBezTo>
                  <a:cubicBezTo>
                    <a:pt x="4559213" y="3113055"/>
                    <a:pt x="4554214" y="3148029"/>
                    <a:pt x="4551718" y="3168014"/>
                  </a:cubicBezTo>
                  <a:lnTo>
                    <a:pt x="4546721" y="3215479"/>
                  </a:lnTo>
                  <a:lnTo>
                    <a:pt x="4549221" y="3187999"/>
                  </a:lnTo>
                  <a:cubicBezTo>
                    <a:pt x="4549221" y="3148029"/>
                    <a:pt x="4556714" y="3095570"/>
                    <a:pt x="4564210" y="3038112"/>
                  </a:cubicBezTo>
                  <a:lnTo>
                    <a:pt x="4564210" y="3018127"/>
                  </a:lnTo>
                  <a:lnTo>
                    <a:pt x="4564210" y="3015630"/>
                  </a:lnTo>
                  <a:cubicBezTo>
                    <a:pt x="4564210" y="3000641"/>
                    <a:pt x="4561710" y="2988149"/>
                    <a:pt x="4561710" y="2975660"/>
                  </a:cubicBezTo>
                  <a:cubicBezTo>
                    <a:pt x="4559213" y="2983153"/>
                    <a:pt x="4556714" y="2988149"/>
                    <a:pt x="4551718" y="2995645"/>
                  </a:cubicBezTo>
                  <a:cubicBezTo>
                    <a:pt x="4554214" y="3040611"/>
                    <a:pt x="4544222" y="3115555"/>
                    <a:pt x="4541725" y="3140536"/>
                  </a:cubicBezTo>
                  <a:lnTo>
                    <a:pt x="4539228" y="3163018"/>
                  </a:lnTo>
                  <a:lnTo>
                    <a:pt x="4539228" y="3150528"/>
                  </a:lnTo>
                  <a:cubicBezTo>
                    <a:pt x="4539228" y="3138036"/>
                    <a:pt x="4539228" y="3120551"/>
                    <a:pt x="4539228" y="3105562"/>
                  </a:cubicBezTo>
                  <a:cubicBezTo>
                    <a:pt x="4539228" y="3150528"/>
                    <a:pt x="4531733" y="3190498"/>
                    <a:pt x="4521740" y="3210483"/>
                  </a:cubicBezTo>
                  <a:lnTo>
                    <a:pt x="4517201" y="3223193"/>
                  </a:lnTo>
                  <a:lnTo>
                    <a:pt x="4531734" y="3150840"/>
                  </a:lnTo>
                  <a:cubicBezTo>
                    <a:pt x="4533607" y="3123048"/>
                    <a:pt x="4532982" y="3093070"/>
                    <a:pt x="4531733" y="3063093"/>
                  </a:cubicBezTo>
                  <a:cubicBezTo>
                    <a:pt x="4531733" y="3113055"/>
                    <a:pt x="4526736" y="3168014"/>
                    <a:pt x="4519241" y="3187999"/>
                  </a:cubicBezTo>
                  <a:lnTo>
                    <a:pt x="4514247" y="3215479"/>
                  </a:lnTo>
                  <a:lnTo>
                    <a:pt x="4516744" y="3200491"/>
                  </a:lnTo>
                  <a:cubicBezTo>
                    <a:pt x="4524240" y="3163018"/>
                    <a:pt x="4524240" y="3110559"/>
                    <a:pt x="4521740" y="3060596"/>
                  </a:cubicBezTo>
                  <a:cubicBezTo>
                    <a:pt x="4516744" y="3138036"/>
                    <a:pt x="4511748" y="3210483"/>
                    <a:pt x="4509251" y="3245457"/>
                  </a:cubicBezTo>
                  <a:lnTo>
                    <a:pt x="4506751" y="3297916"/>
                  </a:lnTo>
                  <a:lnTo>
                    <a:pt x="4506751" y="3267939"/>
                  </a:lnTo>
                  <a:cubicBezTo>
                    <a:pt x="4509251" y="3215479"/>
                    <a:pt x="4509251" y="3145532"/>
                    <a:pt x="4511748" y="3073085"/>
                  </a:cubicBezTo>
                  <a:cubicBezTo>
                    <a:pt x="4509251" y="3078082"/>
                    <a:pt x="4504252" y="3083078"/>
                    <a:pt x="4501755" y="3088074"/>
                  </a:cubicBezTo>
                  <a:cubicBezTo>
                    <a:pt x="4501755" y="3140536"/>
                    <a:pt x="4499258" y="3197991"/>
                    <a:pt x="4491763" y="3237961"/>
                  </a:cubicBezTo>
                  <a:cubicBezTo>
                    <a:pt x="4489266" y="3280430"/>
                    <a:pt x="4484270" y="3315404"/>
                    <a:pt x="4476774" y="3335389"/>
                  </a:cubicBezTo>
                  <a:lnTo>
                    <a:pt x="4469788" y="3358344"/>
                  </a:lnTo>
                  <a:lnTo>
                    <a:pt x="4480833" y="3314466"/>
                  </a:lnTo>
                  <a:cubicBezTo>
                    <a:pt x="4483644" y="3297916"/>
                    <a:pt x="4485518" y="3280429"/>
                    <a:pt x="4486767" y="3262942"/>
                  </a:cubicBezTo>
                  <a:cubicBezTo>
                    <a:pt x="4486767" y="3265442"/>
                    <a:pt x="4484270" y="3270438"/>
                    <a:pt x="4484270" y="3272935"/>
                  </a:cubicBezTo>
                  <a:lnTo>
                    <a:pt x="4481954" y="3279417"/>
                  </a:lnTo>
                  <a:lnTo>
                    <a:pt x="4484268" y="3266691"/>
                  </a:lnTo>
                  <a:lnTo>
                    <a:pt x="4489266" y="3245457"/>
                  </a:lnTo>
                  <a:cubicBezTo>
                    <a:pt x="4489266" y="3242957"/>
                    <a:pt x="4489266" y="3240461"/>
                    <a:pt x="4489266" y="3237961"/>
                  </a:cubicBezTo>
                  <a:cubicBezTo>
                    <a:pt x="4486767" y="3245457"/>
                    <a:pt x="4486767" y="3250453"/>
                    <a:pt x="4486767" y="3252950"/>
                  </a:cubicBezTo>
                  <a:lnTo>
                    <a:pt x="4484268" y="3266691"/>
                  </a:lnTo>
                  <a:lnTo>
                    <a:pt x="4482908" y="3272471"/>
                  </a:lnTo>
                  <a:lnTo>
                    <a:pt x="4484270" y="3262942"/>
                  </a:lnTo>
                  <a:cubicBezTo>
                    <a:pt x="4486767" y="3240461"/>
                    <a:pt x="4489266" y="3215479"/>
                    <a:pt x="4491763" y="3185502"/>
                  </a:cubicBezTo>
                  <a:cubicBezTo>
                    <a:pt x="4491763" y="3160521"/>
                    <a:pt x="4491763" y="3133040"/>
                    <a:pt x="4489266" y="3105562"/>
                  </a:cubicBezTo>
                  <a:cubicBezTo>
                    <a:pt x="4486767" y="3108059"/>
                    <a:pt x="4484270" y="3110559"/>
                    <a:pt x="4481770" y="3113055"/>
                  </a:cubicBezTo>
                  <a:cubicBezTo>
                    <a:pt x="4485518" y="3146780"/>
                    <a:pt x="4479429" y="3215635"/>
                    <a:pt x="4472988" y="3261655"/>
                  </a:cubicBezTo>
                  <a:lnTo>
                    <a:pt x="4469133" y="3284182"/>
                  </a:lnTo>
                  <a:lnTo>
                    <a:pt x="4470216" y="3273248"/>
                  </a:lnTo>
                  <a:cubicBezTo>
                    <a:pt x="4471153" y="3260445"/>
                    <a:pt x="4471778" y="3246705"/>
                    <a:pt x="4471778" y="3232965"/>
                  </a:cubicBezTo>
                  <a:cubicBezTo>
                    <a:pt x="4466782" y="3305412"/>
                    <a:pt x="4456789" y="3372860"/>
                    <a:pt x="4446797" y="3402837"/>
                  </a:cubicBezTo>
                  <a:lnTo>
                    <a:pt x="4424315" y="3457796"/>
                  </a:lnTo>
                  <a:lnTo>
                    <a:pt x="4436804" y="3425321"/>
                  </a:lnTo>
                  <a:cubicBezTo>
                    <a:pt x="4454290" y="3380355"/>
                    <a:pt x="4459289" y="3322897"/>
                    <a:pt x="4461785" y="3257946"/>
                  </a:cubicBezTo>
                  <a:cubicBezTo>
                    <a:pt x="4459289" y="3272935"/>
                    <a:pt x="4454290" y="3285427"/>
                    <a:pt x="4449296" y="3295419"/>
                  </a:cubicBezTo>
                  <a:lnTo>
                    <a:pt x="4446797" y="3302912"/>
                  </a:lnTo>
                  <a:cubicBezTo>
                    <a:pt x="4431808" y="3372860"/>
                    <a:pt x="4411823" y="3437811"/>
                    <a:pt x="4391838" y="3462792"/>
                  </a:cubicBezTo>
                  <a:lnTo>
                    <a:pt x="4389341" y="3465291"/>
                  </a:lnTo>
                  <a:cubicBezTo>
                    <a:pt x="4386842" y="3470287"/>
                    <a:pt x="4386842" y="3475284"/>
                    <a:pt x="4386842" y="3480280"/>
                  </a:cubicBezTo>
                  <a:lnTo>
                    <a:pt x="4376849" y="3537735"/>
                  </a:lnTo>
                  <a:lnTo>
                    <a:pt x="4381846" y="3505261"/>
                  </a:lnTo>
                  <a:cubicBezTo>
                    <a:pt x="4384345" y="3495269"/>
                    <a:pt x="4384345" y="3482777"/>
                    <a:pt x="4386842" y="3470287"/>
                  </a:cubicBezTo>
                  <a:lnTo>
                    <a:pt x="4379346" y="3480280"/>
                  </a:lnTo>
                  <a:lnTo>
                    <a:pt x="4364360" y="3500265"/>
                  </a:lnTo>
                  <a:cubicBezTo>
                    <a:pt x="4364360" y="3500265"/>
                    <a:pt x="4379346" y="3477780"/>
                    <a:pt x="4379346" y="3477780"/>
                  </a:cubicBezTo>
                  <a:lnTo>
                    <a:pt x="4381846" y="3465291"/>
                  </a:lnTo>
                  <a:cubicBezTo>
                    <a:pt x="4386842" y="3442807"/>
                    <a:pt x="4394335" y="3415329"/>
                    <a:pt x="4399334" y="3385351"/>
                  </a:cubicBezTo>
                  <a:cubicBezTo>
                    <a:pt x="4386842" y="3422822"/>
                    <a:pt x="4374353" y="3455299"/>
                    <a:pt x="4364360" y="3477780"/>
                  </a:cubicBezTo>
                  <a:cubicBezTo>
                    <a:pt x="4361861" y="3485276"/>
                    <a:pt x="4361861" y="3492769"/>
                    <a:pt x="4359364" y="3497765"/>
                  </a:cubicBezTo>
                  <a:lnTo>
                    <a:pt x="4351868" y="3545231"/>
                  </a:lnTo>
                  <a:lnTo>
                    <a:pt x="4354365" y="3517750"/>
                  </a:lnTo>
                  <a:cubicBezTo>
                    <a:pt x="4356864" y="3507758"/>
                    <a:pt x="4356864" y="3495269"/>
                    <a:pt x="4359364" y="3485276"/>
                  </a:cubicBezTo>
                  <a:cubicBezTo>
                    <a:pt x="4356864" y="3487773"/>
                    <a:pt x="4356864" y="3492769"/>
                    <a:pt x="4354365" y="3495269"/>
                  </a:cubicBezTo>
                  <a:lnTo>
                    <a:pt x="4326887" y="3545231"/>
                  </a:lnTo>
                  <a:lnTo>
                    <a:pt x="4341876" y="3517750"/>
                  </a:lnTo>
                  <a:cubicBezTo>
                    <a:pt x="4346872" y="3507758"/>
                    <a:pt x="4354365" y="3495269"/>
                    <a:pt x="4359364" y="3482777"/>
                  </a:cubicBezTo>
                  <a:cubicBezTo>
                    <a:pt x="4366857" y="3417826"/>
                    <a:pt x="4376849" y="3332890"/>
                    <a:pt x="4379346" y="3257946"/>
                  </a:cubicBezTo>
                  <a:cubicBezTo>
                    <a:pt x="4379346" y="3252950"/>
                    <a:pt x="4379346" y="3250453"/>
                    <a:pt x="4376849" y="3245457"/>
                  </a:cubicBezTo>
                  <a:cubicBezTo>
                    <a:pt x="4374353" y="3275434"/>
                    <a:pt x="4371853" y="3305412"/>
                    <a:pt x="4366857" y="3327893"/>
                  </a:cubicBezTo>
                  <a:cubicBezTo>
                    <a:pt x="4366857" y="3342882"/>
                    <a:pt x="4366857" y="3355374"/>
                    <a:pt x="4364360" y="3362867"/>
                  </a:cubicBezTo>
                  <a:lnTo>
                    <a:pt x="4359364" y="3385351"/>
                  </a:lnTo>
                  <a:lnTo>
                    <a:pt x="4361861" y="3372860"/>
                  </a:lnTo>
                  <a:cubicBezTo>
                    <a:pt x="4364360" y="3365367"/>
                    <a:pt x="4364360" y="3355374"/>
                    <a:pt x="4364360" y="3345382"/>
                  </a:cubicBezTo>
                  <a:cubicBezTo>
                    <a:pt x="4361861" y="3350378"/>
                    <a:pt x="4361861" y="3355374"/>
                    <a:pt x="4359364" y="3360370"/>
                  </a:cubicBezTo>
                  <a:lnTo>
                    <a:pt x="4358735" y="3362886"/>
                  </a:lnTo>
                  <a:lnTo>
                    <a:pt x="4364360" y="3332890"/>
                  </a:lnTo>
                  <a:cubicBezTo>
                    <a:pt x="4364360" y="3322897"/>
                    <a:pt x="4361861" y="3312905"/>
                    <a:pt x="4359364" y="3302912"/>
                  </a:cubicBezTo>
                  <a:cubicBezTo>
                    <a:pt x="4356864" y="3310408"/>
                    <a:pt x="4356864" y="3317901"/>
                    <a:pt x="4354365" y="3322897"/>
                  </a:cubicBezTo>
                  <a:cubicBezTo>
                    <a:pt x="4349371" y="3352875"/>
                    <a:pt x="4346872" y="3380355"/>
                    <a:pt x="4344373" y="3392844"/>
                  </a:cubicBezTo>
                  <a:lnTo>
                    <a:pt x="4346872" y="3407833"/>
                  </a:lnTo>
                  <a:cubicBezTo>
                    <a:pt x="4346872" y="3407833"/>
                    <a:pt x="4344373" y="3395344"/>
                    <a:pt x="4344373" y="3395344"/>
                  </a:cubicBezTo>
                  <a:lnTo>
                    <a:pt x="4341876" y="3415329"/>
                  </a:lnTo>
                  <a:lnTo>
                    <a:pt x="4341876" y="3402837"/>
                  </a:lnTo>
                  <a:cubicBezTo>
                    <a:pt x="4341876" y="3400340"/>
                    <a:pt x="4341876" y="3395344"/>
                    <a:pt x="4341876" y="3392844"/>
                  </a:cubicBezTo>
                  <a:cubicBezTo>
                    <a:pt x="4341876" y="3387848"/>
                    <a:pt x="4339379" y="3385351"/>
                    <a:pt x="4339379" y="3380355"/>
                  </a:cubicBezTo>
                  <a:cubicBezTo>
                    <a:pt x="4336879" y="3395344"/>
                    <a:pt x="4331883" y="3407833"/>
                    <a:pt x="4326887" y="3417826"/>
                  </a:cubicBezTo>
                  <a:cubicBezTo>
                    <a:pt x="4321891" y="3435314"/>
                    <a:pt x="4314398" y="3450303"/>
                    <a:pt x="4306902" y="3457796"/>
                  </a:cubicBezTo>
                  <a:lnTo>
                    <a:pt x="4304403" y="3465291"/>
                  </a:lnTo>
                  <a:cubicBezTo>
                    <a:pt x="4304403" y="3470287"/>
                    <a:pt x="4301906" y="3475284"/>
                    <a:pt x="4301906" y="3480280"/>
                  </a:cubicBezTo>
                  <a:cubicBezTo>
                    <a:pt x="4296910" y="3505261"/>
                    <a:pt x="4294410" y="3527743"/>
                    <a:pt x="4296910" y="3540235"/>
                  </a:cubicBezTo>
                  <a:lnTo>
                    <a:pt x="4291913" y="3595193"/>
                  </a:lnTo>
                  <a:lnTo>
                    <a:pt x="4294410" y="3565216"/>
                  </a:lnTo>
                  <a:cubicBezTo>
                    <a:pt x="4291913" y="3547728"/>
                    <a:pt x="4294410" y="3527743"/>
                    <a:pt x="4294410" y="3507758"/>
                  </a:cubicBezTo>
                  <a:cubicBezTo>
                    <a:pt x="4294410" y="3510257"/>
                    <a:pt x="4291913" y="3512754"/>
                    <a:pt x="4291913" y="3515254"/>
                  </a:cubicBezTo>
                  <a:cubicBezTo>
                    <a:pt x="4286917" y="3550227"/>
                    <a:pt x="4281921" y="3577705"/>
                    <a:pt x="4276925" y="3595193"/>
                  </a:cubicBezTo>
                  <a:lnTo>
                    <a:pt x="4254440" y="3642656"/>
                  </a:lnTo>
                  <a:lnTo>
                    <a:pt x="4266932" y="3615178"/>
                  </a:lnTo>
                  <a:cubicBezTo>
                    <a:pt x="4276925" y="3592694"/>
                    <a:pt x="4284420" y="3562717"/>
                    <a:pt x="4286917" y="3530242"/>
                  </a:cubicBezTo>
                  <a:cubicBezTo>
                    <a:pt x="4281921" y="3542732"/>
                    <a:pt x="4276925" y="3555223"/>
                    <a:pt x="4269429" y="3562717"/>
                  </a:cubicBezTo>
                  <a:lnTo>
                    <a:pt x="4241951" y="3615178"/>
                  </a:lnTo>
                  <a:lnTo>
                    <a:pt x="4256940" y="3585201"/>
                  </a:lnTo>
                  <a:cubicBezTo>
                    <a:pt x="4269429" y="3562717"/>
                    <a:pt x="4279421" y="3537735"/>
                    <a:pt x="4286917" y="3507758"/>
                  </a:cubicBezTo>
                  <a:cubicBezTo>
                    <a:pt x="4289417" y="3475284"/>
                    <a:pt x="4289417" y="3442807"/>
                    <a:pt x="4289417" y="3410333"/>
                  </a:cubicBezTo>
                  <a:cubicBezTo>
                    <a:pt x="4286917" y="3417826"/>
                    <a:pt x="4286917" y="3422822"/>
                    <a:pt x="4284420" y="3425321"/>
                  </a:cubicBezTo>
                  <a:lnTo>
                    <a:pt x="4283344" y="3429986"/>
                  </a:lnTo>
                  <a:lnTo>
                    <a:pt x="4286917" y="3410333"/>
                  </a:lnTo>
                  <a:lnTo>
                    <a:pt x="4279421" y="3422822"/>
                  </a:lnTo>
                  <a:cubicBezTo>
                    <a:pt x="4274428" y="3437811"/>
                    <a:pt x="4269429" y="3452799"/>
                    <a:pt x="4261936" y="3467788"/>
                  </a:cubicBezTo>
                  <a:lnTo>
                    <a:pt x="4256940" y="3490272"/>
                  </a:lnTo>
                  <a:lnTo>
                    <a:pt x="4259439" y="3475284"/>
                  </a:lnTo>
                  <a:cubicBezTo>
                    <a:pt x="4259439" y="3475284"/>
                    <a:pt x="4259439" y="3472784"/>
                    <a:pt x="4259439" y="3472784"/>
                  </a:cubicBezTo>
                  <a:cubicBezTo>
                    <a:pt x="4251943" y="3492769"/>
                    <a:pt x="4241951" y="3507758"/>
                    <a:pt x="4234458" y="3522747"/>
                  </a:cubicBezTo>
                  <a:cubicBezTo>
                    <a:pt x="4229459" y="3552724"/>
                    <a:pt x="4221966" y="3580205"/>
                    <a:pt x="4211974" y="3592694"/>
                  </a:cubicBezTo>
                  <a:lnTo>
                    <a:pt x="4201981" y="3627668"/>
                  </a:lnTo>
                  <a:lnTo>
                    <a:pt x="4206977" y="3607683"/>
                  </a:lnTo>
                  <a:cubicBezTo>
                    <a:pt x="4214473" y="3587698"/>
                    <a:pt x="4221966" y="3562717"/>
                    <a:pt x="4224465" y="3537735"/>
                  </a:cubicBezTo>
                  <a:cubicBezTo>
                    <a:pt x="4221966" y="3540235"/>
                    <a:pt x="4219467" y="3545231"/>
                    <a:pt x="4219467" y="3547728"/>
                  </a:cubicBezTo>
                  <a:lnTo>
                    <a:pt x="4189492" y="3590197"/>
                  </a:lnTo>
                  <a:lnTo>
                    <a:pt x="4204478" y="3565216"/>
                  </a:lnTo>
                  <a:cubicBezTo>
                    <a:pt x="4211974" y="3555223"/>
                    <a:pt x="4216970" y="3545231"/>
                    <a:pt x="4224465" y="3535239"/>
                  </a:cubicBezTo>
                  <a:cubicBezTo>
                    <a:pt x="4224465" y="3527743"/>
                    <a:pt x="4226962" y="3520250"/>
                    <a:pt x="4226962" y="3512754"/>
                  </a:cubicBezTo>
                  <a:lnTo>
                    <a:pt x="4226962" y="3505261"/>
                  </a:lnTo>
                  <a:lnTo>
                    <a:pt x="4226962" y="3455299"/>
                  </a:lnTo>
                  <a:cubicBezTo>
                    <a:pt x="4214473" y="3517750"/>
                    <a:pt x="4196985" y="3572709"/>
                    <a:pt x="4184496" y="3600190"/>
                  </a:cubicBezTo>
                  <a:lnTo>
                    <a:pt x="4172004" y="3632664"/>
                  </a:lnTo>
                  <a:lnTo>
                    <a:pt x="4164511" y="3660144"/>
                  </a:lnTo>
                  <a:lnTo>
                    <a:pt x="4169504" y="3635163"/>
                  </a:lnTo>
                  <a:lnTo>
                    <a:pt x="4164511" y="3647653"/>
                  </a:lnTo>
                  <a:lnTo>
                    <a:pt x="4169504" y="3632664"/>
                  </a:lnTo>
                  <a:cubicBezTo>
                    <a:pt x="4186992" y="3575208"/>
                    <a:pt x="4191989" y="3490272"/>
                    <a:pt x="4194485" y="3412829"/>
                  </a:cubicBezTo>
                  <a:lnTo>
                    <a:pt x="4189492" y="3447803"/>
                  </a:lnTo>
                  <a:lnTo>
                    <a:pt x="4191989" y="3447803"/>
                  </a:lnTo>
                  <a:cubicBezTo>
                    <a:pt x="4189492" y="3452799"/>
                    <a:pt x="4191989" y="3462792"/>
                    <a:pt x="4184496" y="3460295"/>
                  </a:cubicBezTo>
                  <a:cubicBezTo>
                    <a:pt x="4181996" y="3472784"/>
                    <a:pt x="4179497" y="3485276"/>
                    <a:pt x="4177000" y="3497765"/>
                  </a:cubicBezTo>
                  <a:cubicBezTo>
                    <a:pt x="4177000" y="3497765"/>
                    <a:pt x="4177000" y="3500265"/>
                    <a:pt x="4177000" y="3500265"/>
                  </a:cubicBezTo>
                  <a:lnTo>
                    <a:pt x="4172004" y="3530242"/>
                  </a:lnTo>
                  <a:lnTo>
                    <a:pt x="4174503" y="3512754"/>
                  </a:lnTo>
                  <a:cubicBezTo>
                    <a:pt x="4164511" y="3552724"/>
                    <a:pt x="4154516" y="3587698"/>
                    <a:pt x="4142026" y="3605186"/>
                  </a:cubicBezTo>
                  <a:lnTo>
                    <a:pt x="4134533" y="3622671"/>
                  </a:lnTo>
                  <a:cubicBezTo>
                    <a:pt x="4132034" y="3627668"/>
                    <a:pt x="4132034" y="3632664"/>
                    <a:pt x="4129534" y="3635163"/>
                  </a:cubicBezTo>
                  <a:lnTo>
                    <a:pt x="4126474" y="3648942"/>
                  </a:lnTo>
                  <a:lnTo>
                    <a:pt x="4109552" y="3687622"/>
                  </a:lnTo>
                  <a:lnTo>
                    <a:pt x="4082071" y="3742581"/>
                  </a:lnTo>
                  <a:lnTo>
                    <a:pt x="4097060" y="3712604"/>
                  </a:lnTo>
                  <a:cubicBezTo>
                    <a:pt x="4107053" y="3695118"/>
                    <a:pt x="4114548" y="3677630"/>
                    <a:pt x="4122041" y="3657645"/>
                  </a:cubicBezTo>
                  <a:lnTo>
                    <a:pt x="4119542" y="3662641"/>
                  </a:lnTo>
                  <a:lnTo>
                    <a:pt x="4122041" y="3655148"/>
                  </a:lnTo>
                  <a:cubicBezTo>
                    <a:pt x="4124541" y="3650152"/>
                    <a:pt x="4124541" y="3645156"/>
                    <a:pt x="4127038" y="3640159"/>
                  </a:cubicBezTo>
                  <a:cubicBezTo>
                    <a:pt x="4132034" y="3607683"/>
                    <a:pt x="4137030" y="3570212"/>
                    <a:pt x="4139529" y="3532739"/>
                  </a:cubicBezTo>
                  <a:cubicBezTo>
                    <a:pt x="4139529" y="3530242"/>
                    <a:pt x="4139529" y="3527743"/>
                    <a:pt x="4139529" y="3525246"/>
                  </a:cubicBezTo>
                  <a:lnTo>
                    <a:pt x="4137030" y="3537735"/>
                  </a:lnTo>
                  <a:lnTo>
                    <a:pt x="4139529" y="3522747"/>
                  </a:lnTo>
                  <a:cubicBezTo>
                    <a:pt x="4139529" y="3512754"/>
                    <a:pt x="4139529" y="3502762"/>
                    <a:pt x="4139529" y="3495269"/>
                  </a:cubicBezTo>
                  <a:cubicBezTo>
                    <a:pt x="4137030" y="3502762"/>
                    <a:pt x="4134533" y="3510257"/>
                    <a:pt x="4132034" y="3515254"/>
                  </a:cubicBezTo>
                  <a:lnTo>
                    <a:pt x="4127038" y="3540235"/>
                  </a:lnTo>
                  <a:lnTo>
                    <a:pt x="4129534" y="3525246"/>
                  </a:lnTo>
                  <a:cubicBezTo>
                    <a:pt x="4134533" y="3507758"/>
                    <a:pt x="4137030" y="3487773"/>
                    <a:pt x="4139529" y="3465291"/>
                  </a:cubicBezTo>
                  <a:cubicBezTo>
                    <a:pt x="4139529" y="3460295"/>
                    <a:pt x="4139529" y="3457796"/>
                    <a:pt x="4139529" y="3452799"/>
                  </a:cubicBezTo>
                  <a:cubicBezTo>
                    <a:pt x="4134533" y="3500265"/>
                    <a:pt x="4124541" y="3547728"/>
                    <a:pt x="4119542" y="3567713"/>
                  </a:cubicBezTo>
                  <a:lnTo>
                    <a:pt x="4114548" y="3595193"/>
                  </a:lnTo>
                  <a:lnTo>
                    <a:pt x="4117045" y="3580205"/>
                  </a:lnTo>
                  <a:cubicBezTo>
                    <a:pt x="4119542" y="3562717"/>
                    <a:pt x="4122041" y="3542732"/>
                    <a:pt x="4124541" y="3522747"/>
                  </a:cubicBezTo>
                  <a:cubicBezTo>
                    <a:pt x="4123291" y="3531491"/>
                    <a:pt x="4122041" y="3539610"/>
                    <a:pt x="4120792" y="3546480"/>
                  </a:cubicBezTo>
                  <a:lnTo>
                    <a:pt x="4118371" y="3556972"/>
                  </a:lnTo>
                  <a:lnTo>
                    <a:pt x="4119542" y="3540859"/>
                  </a:lnTo>
                  <a:cubicBezTo>
                    <a:pt x="4120167" y="3528368"/>
                    <a:pt x="4120792" y="3515252"/>
                    <a:pt x="4122041" y="3502762"/>
                  </a:cubicBezTo>
                  <a:cubicBezTo>
                    <a:pt x="4119542" y="3510257"/>
                    <a:pt x="4119542" y="3520250"/>
                    <a:pt x="4117045" y="3527743"/>
                  </a:cubicBezTo>
                  <a:cubicBezTo>
                    <a:pt x="4112049" y="3597690"/>
                    <a:pt x="4099560" y="3665141"/>
                    <a:pt x="4089567" y="3697615"/>
                  </a:cubicBezTo>
                  <a:cubicBezTo>
                    <a:pt x="4094561" y="3662641"/>
                    <a:pt x="4099560" y="3622671"/>
                    <a:pt x="4104553" y="3580205"/>
                  </a:cubicBezTo>
                  <a:cubicBezTo>
                    <a:pt x="4092064" y="3625171"/>
                    <a:pt x="4079572" y="3662641"/>
                    <a:pt x="4069580" y="3682626"/>
                  </a:cubicBezTo>
                  <a:lnTo>
                    <a:pt x="4052094" y="3722596"/>
                  </a:lnTo>
                  <a:cubicBezTo>
                    <a:pt x="4054591" y="3707607"/>
                    <a:pt x="4054591" y="3690122"/>
                    <a:pt x="4057090" y="3672634"/>
                  </a:cubicBezTo>
                  <a:lnTo>
                    <a:pt x="4035144" y="3725304"/>
                  </a:lnTo>
                  <a:lnTo>
                    <a:pt x="4049595" y="3663579"/>
                  </a:lnTo>
                  <a:cubicBezTo>
                    <a:pt x="4054591" y="3640159"/>
                    <a:pt x="4059588" y="3615178"/>
                    <a:pt x="4064586" y="3590197"/>
                  </a:cubicBezTo>
                  <a:cubicBezTo>
                    <a:pt x="4064586" y="3587698"/>
                    <a:pt x="4064586" y="3585201"/>
                    <a:pt x="4064586" y="3582701"/>
                  </a:cubicBezTo>
                  <a:cubicBezTo>
                    <a:pt x="4062086" y="3597690"/>
                    <a:pt x="4057090" y="3610182"/>
                    <a:pt x="4052094" y="3625171"/>
                  </a:cubicBezTo>
                  <a:cubicBezTo>
                    <a:pt x="4052094" y="3632664"/>
                    <a:pt x="4049597" y="3640159"/>
                    <a:pt x="4047098" y="3647653"/>
                  </a:cubicBezTo>
                  <a:cubicBezTo>
                    <a:pt x="4047098" y="3647653"/>
                    <a:pt x="4049597" y="3632664"/>
                    <a:pt x="4049597" y="3630167"/>
                  </a:cubicBezTo>
                  <a:cubicBezTo>
                    <a:pt x="4047098" y="3637660"/>
                    <a:pt x="4044598" y="3645156"/>
                    <a:pt x="4042102" y="3650152"/>
                  </a:cubicBezTo>
                  <a:lnTo>
                    <a:pt x="4037105" y="3675133"/>
                  </a:lnTo>
                  <a:cubicBezTo>
                    <a:pt x="4037105" y="3675133"/>
                    <a:pt x="4039605" y="3660144"/>
                    <a:pt x="4039605" y="3660144"/>
                  </a:cubicBezTo>
                  <a:cubicBezTo>
                    <a:pt x="4037105" y="3677630"/>
                    <a:pt x="4032109" y="3690122"/>
                    <a:pt x="4027113" y="3697615"/>
                  </a:cubicBezTo>
                  <a:lnTo>
                    <a:pt x="4025862" y="3701369"/>
                  </a:lnTo>
                  <a:lnTo>
                    <a:pt x="4029610" y="3687622"/>
                  </a:lnTo>
                  <a:cubicBezTo>
                    <a:pt x="4014624" y="3727592"/>
                    <a:pt x="3999635" y="3760069"/>
                    <a:pt x="3989642" y="3777555"/>
                  </a:cubicBezTo>
                  <a:lnTo>
                    <a:pt x="3964661" y="3827517"/>
                  </a:lnTo>
                  <a:lnTo>
                    <a:pt x="3979647" y="3797540"/>
                  </a:lnTo>
                  <a:cubicBezTo>
                    <a:pt x="4002132" y="3755073"/>
                    <a:pt x="4024616" y="3697615"/>
                    <a:pt x="4039605" y="3637660"/>
                  </a:cubicBezTo>
                  <a:lnTo>
                    <a:pt x="4044895" y="3523013"/>
                  </a:lnTo>
                  <a:lnTo>
                    <a:pt x="4047098" y="3487773"/>
                  </a:lnTo>
                  <a:cubicBezTo>
                    <a:pt x="4047098" y="3482777"/>
                    <a:pt x="4047098" y="3480280"/>
                    <a:pt x="4047098" y="3475284"/>
                  </a:cubicBezTo>
                  <a:lnTo>
                    <a:pt x="4044895" y="3523013"/>
                  </a:lnTo>
                  <a:lnTo>
                    <a:pt x="4044717" y="3525869"/>
                  </a:lnTo>
                  <a:cubicBezTo>
                    <a:pt x="4040384" y="3567088"/>
                    <a:pt x="4031484" y="3613928"/>
                    <a:pt x="4029610" y="3632664"/>
                  </a:cubicBezTo>
                  <a:lnTo>
                    <a:pt x="4027113" y="3655148"/>
                  </a:lnTo>
                  <a:lnTo>
                    <a:pt x="4027113" y="3642656"/>
                  </a:lnTo>
                  <a:cubicBezTo>
                    <a:pt x="4027113" y="3625171"/>
                    <a:pt x="4029610" y="3602686"/>
                    <a:pt x="4032109" y="3577705"/>
                  </a:cubicBezTo>
                  <a:cubicBezTo>
                    <a:pt x="4024616" y="3622671"/>
                    <a:pt x="4012124" y="3670137"/>
                    <a:pt x="3997135" y="3690122"/>
                  </a:cubicBezTo>
                  <a:cubicBezTo>
                    <a:pt x="3997135" y="3695118"/>
                    <a:pt x="3997135" y="3697615"/>
                    <a:pt x="3997135" y="3700114"/>
                  </a:cubicBezTo>
                  <a:lnTo>
                    <a:pt x="3994636" y="3732589"/>
                  </a:lnTo>
                  <a:lnTo>
                    <a:pt x="3994636" y="3715103"/>
                  </a:lnTo>
                  <a:cubicBezTo>
                    <a:pt x="3994636" y="3707607"/>
                    <a:pt x="3994636" y="3700114"/>
                    <a:pt x="3994636" y="3692619"/>
                  </a:cubicBezTo>
                  <a:cubicBezTo>
                    <a:pt x="3994636" y="3682626"/>
                    <a:pt x="3994636" y="3672634"/>
                    <a:pt x="3997135" y="3660144"/>
                  </a:cubicBezTo>
                  <a:cubicBezTo>
                    <a:pt x="3989642" y="3685126"/>
                    <a:pt x="3982147" y="3707607"/>
                    <a:pt x="3979647" y="3720099"/>
                  </a:cubicBezTo>
                  <a:lnTo>
                    <a:pt x="3960981" y="3749138"/>
                  </a:lnTo>
                  <a:lnTo>
                    <a:pt x="3961077" y="3748815"/>
                  </a:lnTo>
                  <a:lnTo>
                    <a:pt x="3969655" y="3735088"/>
                  </a:lnTo>
                  <a:cubicBezTo>
                    <a:pt x="3979647" y="3705111"/>
                    <a:pt x="3989642" y="3667637"/>
                    <a:pt x="4002132" y="3625171"/>
                  </a:cubicBezTo>
                  <a:cubicBezTo>
                    <a:pt x="4002132" y="3612679"/>
                    <a:pt x="4004628" y="3600190"/>
                    <a:pt x="4007128" y="3587698"/>
                  </a:cubicBezTo>
                  <a:cubicBezTo>
                    <a:pt x="3997135" y="3617675"/>
                    <a:pt x="3987143" y="3645156"/>
                    <a:pt x="3977150" y="3670137"/>
                  </a:cubicBezTo>
                  <a:cubicBezTo>
                    <a:pt x="3973402" y="3695118"/>
                    <a:pt x="3969031" y="3718850"/>
                    <a:pt x="3964035" y="3738835"/>
                  </a:cubicBezTo>
                  <a:lnTo>
                    <a:pt x="3961077" y="3748815"/>
                  </a:lnTo>
                  <a:lnTo>
                    <a:pt x="3957166" y="3755073"/>
                  </a:lnTo>
                  <a:lnTo>
                    <a:pt x="3960981" y="3749138"/>
                  </a:lnTo>
                  <a:lnTo>
                    <a:pt x="3956073" y="3765690"/>
                  </a:lnTo>
                  <a:lnTo>
                    <a:pt x="3948075" y="3783088"/>
                  </a:lnTo>
                  <a:lnTo>
                    <a:pt x="3955605" y="3755072"/>
                  </a:lnTo>
                  <a:cubicBezTo>
                    <a:pt x="3959665" y="3736961"/>
                    <a:pt x="3963412" y="3717600"/>
                    <a:pt x="3967158" y="3697615"/>
                  </a:cubicBezTo>
                  <a:cubicBezTo>
                    <a:pt x="3962162" y="3710107"/>
                    <a:pt x="3957166" y="3722596"/>
                    <a:pt x="3954666" y="3730092"/>
                  </a:cubicBezTo>
                  <a:lnTo>
                    <a:pt x="3939680" y="3770062"/>
                  </a:lnTo>
                  <a:lnTo>
                    <a:pt x="3947173" y="3747577"/>
                  </a:lnTo>
                  <a:cubicBezTo>
                    <a:pt x="3954666" y="3730092"/>
                    <a:pt x="3962162" y="3710107"/>
                    <a:pt x="3969655" y="3687622"/>
                  </a:cubicBezTo>
                  <a:cubicBezTo>
                    <a:pt x="3969655" y="3682626"/>
                    <a:pt x="3972154" y="3677630"/>
                    <a:pt x="3972154" y="3670137"/>
                  </a:cubicBezTo>
                  <a:cubicBezTo>
                    <a:pt x="3964661" y="3690122"/>
                    <a:pt x="3959665" y="3705111"/>
                    <a:pt x="3954666" y="3717600"/>
                  </a:cubicBezTo>
                  <a:lnTo>
                    <a:pt x="3944674" y="3747577"/>
                  </a:lnTo>
                  <a:lnTo>
                    <a:pt x="3939680" y="3770062"/>
                  </a:lnTo>
                  <a:lnTo>
                    <a:pt x="3942177" y="3750077"/>
                  </a:lnTo>
                  <a:lnTo>
                    <a:pt x="3939680" y="3757570"/>
                  </a:lnTo>
                  <a:lnTo>
                    <a:pt x="3942177" y="3747577"/>
                  </a:lnTo>
                  <a:lnTo>
                    <a:pt x="3942177" y="3745080"/>
                  </a:lnTo>
                  <a:cubicBezTo>
                    <a:pt x="3949672" y="3705111"/>
                    <a:pt x="3964661" y="3655148"/>
                    <a:pt x="3979647" y="3602686"/>
                  </a:cubicBezTo>
                  <a:cubicBezTo>
                    <a:pt x="3979647" y="3590197"/>
                    <a:pt x="3982147" y="3580205"/>
                    <a:pt x="3982147" y="3567713"/>
                  </a:cubicBezTo>
                  <a:cubicBezTo>
                    <a:pt x="3974654" y="3577705"/>
                    <a:pt x="3967158" y="3590197"/>
                    <a:pt x="3959665" y="3600190"/>
                  </a:cubicBezTo>
                  <a:cubicBezTo>
                    <a:pt x="3952169" y="3695118"/>
                    <a:pt x="3924691" y="3817525"/>
                    <a:pt x="3897211" y="3854998"/>
                  </a:cubicBezTo>
                  <a:lnTo>
                    <a:pt x="3894669" y="3860398"/>
                  </a:lnTo>
                  <a:lnTo>
                    <a:pt x="3910716" y="3821233"/>
                  </a:lnTo>
                  <a:cubicBezTo>
                    <a:pt x="3930154" y="3764440"/>
                    <a:pt x="3944675" y="3693244"/>
                    <a:pt x="3952169" y="3627668"/>
                  </a:cubicBezTo>
                  <a:cubicBezTo>
                    <a:pt x="3934684" y="3692619"/>
                    <a:pt x="3917196" y="3752573"/>
                    <a:pt x="3909703" y="3780054"/>
                  </a:cubicBezTo>
                  <a:lnTo>
                    <a:pt x="3894711" y="3827517"/>
                  </a:lnTo>
                  <a:lnTo>
                    <a:pt x="3902207" y="3800039"/>
                  </a:lnTo>
                  <a:cubicBezTo>
                    <a:pt x="3919692" y="3755073"/>
                    <a:pt x="3929685" y="3692619"/>
                    <a:pt x="3942177" y="3630167"/>
                  </a:cubicBezTo>
                  <a:cubicBezTo>
                    <a:pt x="3939680" y="3632664"/>
                    <a:pt x="3937181" y="3637660"/>
                    <a:pt x="3934684" y="3640159"/>
                  </a:cubicBezTo>
                  <a:cubicBezTo>
                    <a:pt x="3917196" y="3700114"/>
                    <a:pt x="3892214" y="3755073"/>
                    <a:pt x="3879723" y="3780054"/>
                  </a:cubicBezTo>
                  <a:lnTo>
                    <a:pt x="3859740" y="3825020"/>
                  </a:lnTo>
                  <a:lnTo>
                    <a:pt x="3869730" y="3800039"/>
                  </a:lnTo>
                  <a:cubicBezTo>
                    <a:pt x="3887218" y="3762566"/>
                    <a:pt x="3907203" y="3710107"/>
                    <a:pt x="3922192" y="3655148"/>
                  </a:cubicBezTo>
                  <a:cubicBezTo>
                    <a:pt x="3912199" y="3667637"/>
                    <a:pt x="3899710" y="3680129"/>
                    <a:pt x="3887218" y="3692619"/>
                  </a:cubicBezTo>
                  <a:cubicBezTo>
                    <a:pt x="3874729" y="3762566"/>
                    <a:pt x="3857241" y="3837509"/>
                    <a:pt x="3837256" y="3867487"/>
                  </a:cubicBezTo>
                  <a:cubicBezTo>
                    <a:pt x="3847248" y="3840009"/>
                    <a:pt x="3857241" y="3807532"/>
                    <a:pt x="3864736" y="3772558"/>
                  </a:cubicBezTo>
                  <a:cubicBezTo>
                    <a:pt x="3862237" y="3782551"/>
                    <a:pt x="3857241" y="3790047"/>
                    <a:pt x="3854741" y="3797540"/>
                  </a:cubicBezTo>
                  <a:cubicBezTo>
                    <a:pt x="3852245" y="3805035"/>
                    <a:pt x="3849748" y="3812528"/>
                    <a:pt x="3844749" y="3820024"/>
                  </a:cubicBezTo>
                  <a:cubicBezTo>
                    <a:pt x="3844749" y="3822521"/>
                    <a:pt x="3842252" y="3825020"/>
                    <a:pt x="3842252" y="3827517"/>
                  </a:cubicBezTo>
                  <a:lnTo>
                    <a:pt x="3834759" y="3872483"/>
                  </a:lnTo>
                  <a:lnTo>
                    <a:pt x="3837256" y="3847502"/>
                  </a:lnTo>
                  <a:cubicBezTo>
                    <a:pt x="3837256" y="3840009"/>
                    <a:pt x="3839755" y="3832513"/>
                    <a:pt x="3839755" y="3825020"/>
                  </a:cubicBezTo>
                  <a:cubicBezTo>
                    <a:pt x="3829760" y="3847502"/>
                    <a:pt x="3822267" y="3864990"/>
                    <a:pt x="3814774" y="3872483"/>
                  </a:cubicBezTo>
                  <a:lnTo>
                    <a:pt x="3797286" y="3904960"/>
                  </a:lnTo>
                  <a:lnTo>
                    <a:pt x="3807278" y="3884975"/>
                  </a:lnTo>
                  <a:cubicBezTo>
                    <a:pt x="3822267" y="3857494"/>
                    <a:pt x="3837256" y="3820024"/>
                    <a:pt x="3849748" y="3777555"/>
                  </a:cubicBezTo>
                  <a:cubicBezTo>
                    <a:pt x="3854741" y="3760069"/>
                    <a:pt x="3857241" y="3740084"/>
                    <a:pt x="3862237" y="3722596"/>
                  </a:cubicBezTo>
                  <a:cubicBezTo>
                    <a:pt x="3859740" y="3730092"/>
                    <a:pt x="3857241" y="3735088"/>
                    <a:pt x="3854741" y="3740084"/>
                  </a:cubicBezTo>
                  <a:cubicBezTo>
                    <a:pt x="3844749" y="3775058"/>
                    <a:pt x="3832260" y="3807532"/>
                    <a:pt x="3822267" y="3830016"/>
                  </a:cubicBezTo>
                  <a:lnTo>
                    <a:pt x="3821017" y="3835013"/>
                  </a:lnTo>
                  <a:lnTo>
                    <a:pt x="3809778" y="3857494"/>
                  </a:lnTo>
                  <a:lnTo>
                    <a:pt x="3787293" y="3904960"/>
                  </a:lnTo>
                  <a:lnTo>
                    <a:pt x="3799785" y="3877479"/>
                  </a:lnTo>
                  <a:cubicBezTo>
                    <a:pt x="3809778" y="3854998"/>
                    <a:pt x="3819768" y="3830016"/>
                    <a:pt x="3829760" y="3800039"/>
                  </a:cubicBezTo>
                  <a:cubicBezTo>
                    <a:pt x="3834759" y="3777555"/>
                    <a:pt x="3842252" y="3755073"/>
                    <a:pt x="3852245" y="3730092"/>
                  </a:cubicBezTo>
                  <a:cubicBezTo>
                    <a:pt x="3852245" y="3725095"/>
                    <a:pt x="3854741" y="3720099"/>
                    <a:pt x="3854741" y="3717600"/>
                  </a:cubicBezTo>
                  <a:cubicBezTo>
                    <a:pt x="3852245" y="3720099"/>
                    <a:pt x="3849748" y="3720099"/>
                    <a:pt x="3849748" y="3722596"/>
                  </a:cubicBezTo>
                  <a:cubicBezTo>
                    <a:pt x="3839755" y="3745080"/>
                    <a:pt x="3829760" y="3767562"/>
                    <a:pt x="3819768" y="3780054"/>
                  </a:cubicBezTo>
                  <a:cubicBezTo>
                    <a:pt x="3817271" y="3787547"/>
                    <a:pt x="3814774" y="3795043"/>
                    <a:pt x="3812275" y="3802536"/>
                  </a:cubicBezTo>
                  <a:cubicBezTo>
                    <a:pt x="3802282" y="3857494"/>
                    <a:pt x="3789793" y="3907457"/>
                    <a:pt x="3769805" y="3927442"/>
                  </a:cubicBezTo>
                  <a:lnTo>
                    <a:pt x="3739831" y="3959919"/>
                  </a:lnTo>
                  <a:lnTo>
                    <a:pt x="3754817" y="3939934"/>
                  </a:lnTo>
                  <a:cubicBezTo>
                    <a:pt x="3777301" y="3912453"/>
                    <a:pt x="3789793" y="3869986"/>
                    <a:pt x="3799785" y="3827517"/>
                  </a:cubicBezTo>
                  <a:cubicBezTo>
                    <a:pt x="3794787" y="3837509"/>
                    <a:pt x="3789793" y="3845005"/>
                    <a:pt x="3784797" y="3852498"/>
                  </a:cubicBezTo>
                  <a:lnTo>
                    <a:pt x="3764812" y="3889971"/>
                  </a:lnTo>
                  <a:lnTo>
                    <a:pt x="3774804" y="3867487"/>
                  </a:lnTo>
                  <a:cubicBezTo>
                    <a:pt x="3784797" y="3850001"/>
                    <a:pt x="3792290" y="3830016"/>
                    <a:pt x="3802282" y="3805035"/>
                  </a:cubicBezTo>
                  <a:lnTo>
                    <a:pt x="3802282" y="3800039"/>
                  </a:lnTo>
                  <a:cubicBezTo>
                    <a:pt x="3802282" y="3800039"/>
                    <a:pt x="3802282" y="3797540"/>
                    <a:pt x="3804779" y="3797540"/>
                  </a:cubicBezTo>
                  <a:cubicBezTo>
                    <a:pt x="3807278" y="3782551"/>
                    <a:pt x="3807278" y="3770062"/>
                    <a:pt x="3809778" y="3755073"/>
                  </a:cubicBezTo>
                  <a:cubicBezTo>
                    <a:pt x="3807278" y="3757570"/>
                    <a:pt x="3802282" y="3760069"/>
                    <a:pt x="3799785" y="3762566"/>
                  </a:cubicBezTo>
                  <a:cubicBezTo>
                    <a:pt x="3792290" y="3785050"/>
                    <a:pt x="3784797" y="3802536"/>
                    <a:pt x="3779798" y="3815028"/>
                  </a:cubicBezTo>
                  <a:lnTo>
                    <a:pt x="3767309" y="3852498"/>
                  </a:lnTo>
                  <a:lnTo>
                    <a:pt x="3772305" y="3830016"/>
                  </a:lnTo>
                  <a:cubicBezTo>
                    <a:pt x="3777301" y="3812528"/>
                    <a:pt x="3784797" y="3790047"/>
                    <a:pt x="3789793" y="3767562"/>
                  </a:cubicBezTo>
                  <a:cubicBezTo>
                    <a:pt x="3787293" y="3770062"/>
                    <a:pt x="3784797" y="3770062"/>
                    <a:pt x="3782297" y="3772558"/>
                  </a:cubicBezTo>
                  <a:cubicBezTo>
                    <a:pt x="3767309" y="3820024"/>
                    <a:pt x="3749823" y="3867487"/>
                    <a:pt x="3732335" y="3882476"/>
                  </a:cubicBezTo>
                  <a:lnTo>
                    <a:pt x="3724842" y="3897464"/>
                  </a:lnTo>
                  <a:cubicBezTo>
                    <a:pt x="3717346" y="3927442"/>
                    <a:pt x="3707354" y="3954922"/>
                    <a:pt x="3702357" y="3967412"/>
                  </a:cubicBezTo>
                  <a:lnTo>
                    <a:pt x="3689868" y="4004885"/>
                  </a:lnTo>
                  <a:lnTo>
                    <a:pt x="3694862" y="3984900"/>
                  </a:lnTo>
                  <a:cubicBezTo>
                    <a:pt x="3709853" y="3937434"/>
                    <a:pt x="3724842" y="3869986"/>
                    <a:pt x="3737331" y="3805035"/>
                  </a:cubicBezTo>
                  <a:cubicBezTo>
                    <a:pt x="3734834" y="3805035"/>
                    <a:pt x="3734834" y="3807532"/>
                    <a:pt x="3732335" y="3807532"/>
                  </a:cubicBezTo>
                  <a:cubicBezTo>
                    <a:pt x="3732335" y="3810031"/>
                    <a:pt x="3729835" y="3810031"/>
                    <a:pt x="3729835" y="3812528"/>
                  </a:cubicBezTo>
                  <a:lnTo>
                    <a:pt x="3717346" y="3840009"/>
                  </a:lnTo>
                  <a:lnTo>
                    <a:pt x="3722342" y="3825020"/>
                  </a:lnTo>
                  <a:cubicBezTo>
                    <a:pt x="3724842" y="3820024"/>
                    <a:pt x="3727339" y="3815028"/>
                    <a:pt x="3729835" y="3810031"/>
                  </a:cubicBezTo>
                  <a:cubicBezTo>
                    <a:pt x="3727339" y="3812528"/>
                    <a:pt x="3724842" y="3812528"/>
                    <a:pt x="3719843" y="3815028"/>
                  </a:cubicBezTo>
                  <a:cubicBezTo>
                    <a:pt x="3714849" y="3817525"/>
                    <a:pt x="3709853" y="3820024"/>
                    <a:pt x="3704854" y="3822521"/>
                  </a:cubicBezTo>
                  <a:cubicBezTo>
                    <a:pt x="3699861" y="3847502"/>
                    <a:pt x="3692365" y="3869986"/>
                    <a:pt x="3684872" y="3889971"/>
                  </a:cubicBezTo>
                  <a:lnTo>
                    <a:pt x="3677376" y="3919949"/>
                  </a:lnTo>
                  <a:lnTo>
                    <a:pt x="3679873" y="3899964"/>
                  </a:lnTo>
                  <a:cubicBezTo>
                    <a:pt x="3679873" y="3897464"/>
                    <a:pt x="3679873" y="3894968"/>
                    <a:pt x="3682373" y="3892468"/>
                  </a:cubicBezTo>
                  <a:cubicBezTo>
                    <a:pt x="3679873" y="3899964"/>
                    <a:pt x="3677376" y="3904960"/>
                    <a:pt x="3672380" y="3912453"/>
                  </a:cubicBezTo>
                  <a:cubicBezTo>
                    <a:pt x="3664887" y="3954922"/>
                    <a:pt x="3652395" y="3994892"/>
                    <a:pt x="3639906" y="4009881"/>
                  </a:cubicBezTo>
                  <a:cubicBezTo>
                    <a:pt x="3649898" y="3987397"/>
                    <a:pt x="3657391" y="3957419"/>
                    <a:pt x="3662388" y="3927442"/>
                  </a:cubicBezTo>
                  <a:cubicBezTo>
                    <a:pt x="3667384" y="3897464"/>
                    <a:pt x="3669881" y="3867487"/>
                    <a:pt x="3672380" y="3840009"/>
                  </a:cubicBezTo>
                  <a:cubicBezTo>
                    <a:pt x="3669881" y="3840009"/>
                    <a:pt x="3669881" y="3842506"/>
                    <a:pt x="3667384" y="3842506"/>
                  </a:cubicBezTo>
                  <a:cubicBezTo>
                    <a:pt x="3659891" y="3869986"/>
                    <a:pt x="3649898" y="3897464"/>
                    <a:pt x="3642403" y="3919949"/>
                  </a:cubicBezTo>
                  <a:cubicBezTo>
                    <a:pt x="3637406" y="3952423"/>
                    <a:pt x="3609928" y="4007382"/>
                    <a:pt x="3597437" y="4022370"/>
                  </a:cubicBezTo>
                  <a:lnTo>
                    <a:pt x="3589943" y="4037359"/>
                  </a:lnTo>
                  <a:lnTo>
                    <a:pt x="3594937" y="4027366"/>
                  </a:lnTo>
                  <a:cubicBezTo>
                    <a:pt x="3599936" y="4014877"/>
                    <a:pt x="3607429" y="4002385"/>
                    <a:pt x="3612425" y="3984900"/>
                  </a:cubicBezTo>
                  <a:cubicBezTo>
                    <a:pt x="3604930" y="3999888"/>
                    <a:pt x="3594937" y="4012378"/>
                    <a:pt x="3589943" y="4017374"/>
                  </a:cubicBezTo>
                  <a:lnTo>
                    <a:pt x="3574955" y="4039858"/>
                  </a:lnTo>
                  <a:lnTo>
                    <a:pt x="3582448" y="4027366"/>
                  </a:lnTo>
                  <a:cubicBezTo>
                    <a:pt x="3592440" y="4012378"/>
                    <a:pt x="3602433" y="3994892"/>
                    <a:pt x="3612425" y="3974907"/>
                  </a:cubicBezTo>
                  <a:lnTo>
                    <a:pt x="3604930" y="3987397"/>
                  </a:lnTo>
                  <a:lnTo>
                    <a:pt x="3612425" y="3972408"/>
                  </a:lnTo>
                  <a:cubicBezTo>
                    <a:pt x="3612425" y="3972408"/>
                    <a:pt x="3612425" y="3969911"/>
                    <a:pt x="3614925" y="3969911"/>
                  </a:cubicBezTo>
                  <a:cubicBezTo>
                    <a:pt x="3622418" y="3949926"/>
                    <a:pt x="3632410" y="3927442"/>
                    <a:pt x="3637406" y="3907457"/>
                  </a:cubicBezTo>
                  <a:cubicBezTo>
                    <a:pt x="3639906" y="3902461"/>
                    <a:pt x="3639906" y="3897464"/>
                    <a:pt x="3642403" y="3894968"/>
                  </a:cubicBezTo>
                  <a:cubicBezTo>
                    <a:pt x="3647399" y="3879979"/>
                    <a:pt x="3652395" y="3862491"/>
                    <a:pt x="3654892" y="3850001"/>
                  </a:cubicBezTo>
                  <a:cubicBezTo>
                    <a:pt x="3652395" y="3850001"/>
                    <a:pt x="3652395" y="3852498"/>
                    <a:pt x="3649898" y="3852498"/>
                  </a:cubicBezTo>
                  <a:cubicBezTo>
                    <a:pt x="3647399" y="3854998"/>
                    <a:pt x="3644899" y="3854998"/>
                    <a:pt x="3642403" y="3857494"/>
                  </a:cubicBezTo>
                  <a:cubicBezTo>
                    <a:pt x="3637406" y="3874983"/>
                    <a:pt x="3629911" y="3887472"/>
                    <a:pt x="3622418" y="3899964"/>
                  </a:cubicBezTo>
                  <a:cubicBezTo>
                    <a:pt x="3619918" y="3907457"/>
                    <a:pt x="3617421" y="3912453"/>
                    <a:pt x="3614925" y="3917449"/>
                  </a:cubicBezTo>
                  <a:cubicBezTo>
                    <a:pt x="3604930" y="3949926"/>
                    <a:pt x="3594937" y="3982400"/>
                    <a:pt x="3592440" y="3994892"/>
                  </a:cubicBezTo>
                  <a:lnTo>
                    <a:pt x="3592432" y="3994918"/>
                  </a:lnTo>
                  <a:lnTo>
                    <a:pt x="3597047" y="3976429"/>
                  </a:lnTo>
                  <a:cubicBezTo>
                    <a:pt x="3603839" y="3944461"/>
                    <a:pt x="3609927" y="3903711"/>
                    <a:pt x="3617421" y="3869986"/>
                  </a:cubicBezTo>
                  <a:cubicBezTo>
                    <a:pt x="3614925" y="3869986"/>
                    <a:pt x="3614925" y="3872483"/>
                    <a:pt x="3612425" y="3872483"/>
                  </a:cubicBezTo>
                  <a:cubicBezTo>
                    <a:pt x="3609928" y="3884975"/>
                    <a:pt x="3604930" y="3894968"/>
                    <a:pt x="3602433" y="3907457"/>
                  </a:cubicBezTo>
                  <a:cubicBezTo>
                    <a:pt x="3604930" y="3942430"/>
                    <a:pt x="3587444" y="4027366"/>
                    <a:pt x="3559966" y="4042355"/>
                  </a:cubicBezTo>
                  <a:lnTo>
                    <a:pt x="3547474" y="4057344"/>
                  </a:lnTo>
                  <a:lnTo>
                    <a:pt x="3554967" y="4047351"/>
                  </a:lnTo>
                  <a:cubicBezTo>
                    <a:pt x="3579948" y="4024870"/>
                    <a:pt x="3584947" y="3982400"/>
                    <a:pt x="3589943" y="3944930"/>
                  </a:cubicBezTo>
                  <a:cubicBezTo>
                    <a:pt x="3589943" y="3942430"/>
                    <a:pt x="3589943" y="3942430"/>
                    <a:pt x="3589943" y="3939934"/>
                  </a:cubicBezTo>
                  <a:cubicBezTo>
                    <a:pt x="3584947" y="3954922"/>
                    <a:pt x="3577452" y="3964915"/>
                    <a:pt x="3572455" y="3972408"/>
                  </a:cubicBezTo>
                  <a:lnTo>
                    <a:pt x="3559966" y="3997389"/>
                  </a:lnTo>
                  <a:lnTo>
                    <a:pt x="3564962" y="3982400"/>
                  </a:lnTo>
                  <a:cubicBezTo>
                    <a:pt x="3572455" y="3964915"/>
                    <a:pt x="3579948" y="3944930"/>
                    <a:pt x="3587444" y="3922445"/>
                  </a:cubicBezTo>
                  <a:cubicBezTo>
                    <a:pt x="3589943" y="3909956"/>
                    <a:pt x="3592440" y="3894968"/>
                    <a:pt x="3597437" y="3877479"/>
                  </a:cubicBezTo>
                  <a:cubicBezTo>
                    <a:pt x="3594937" y="3877479"/>
                    <a:pt x="3594937" y="3879979"/>
                    <a:pt x="3592440" y="3879979"/>
                  </a:cubicBezTo>
                  <a:cubicBezTo>
                    <a:pt x="3587444" y="3907457"/>
                    <a:pt x="3582448" y="3929941"/>
                    <a:pt x="3577452" y="3947427"/>
                  </a:cubicBezTo>
                  <a:cubicBezTo>
                    <a:pt x="3574955" y="3944930"/>
                    <a:pt x="3574955" y="3939934"/>
                    <a:pt x="3574955" y="3932438"/>
                  </a:cubicBezTo>
                  <a:cubicBezTo>
                    <a:pt x="3569956" y="3952423"/>
                    <a:pt x="3564962" y="3969911"/>
                    <a:pt x="3562463" y="3982400"/>
                  </a:cubicBezTo>
                  <a:lnTo>
                    <a:pt x="3557467" y="4004885"/>
                  </a:lnTo>
                  <a:lnTo>
                    <a:pt x="3559966" y="3992393"/>
                  </a:lnTo>
                  <a:cubicBezTo>
                    <a:pt x="3559966" y="3987397"/>
                    <a:pt x="3562463" y="3979904"/>
                    <a:pt x="3562463" y="3972408"/>
                  </a:cubicBezTo>
                  <a:cubicBezTo>
                    <a:pt x="3557467" y="3989896"/>
                    <a:pt x="3552470" y="4004885"/>
                    <a:pt x="3547474" y="4012378"/>
                  </a:cubicBezTo>
                  <a:lnTo>
                    <a:pt x="3537482" y="4037359"/>
                  </a:lnTo>
                  <a:lnTo>
                    <a:pt x="3542478" y="4022370"/>
                  </a:lnTo>
                  <a:cubicBezTo>
                    <a:pt x="3554967" y="3992393"/>
                    <a:pt x="3562463" y="3952423"/>
                    <a:pt x="3569956" y="3912453"/>
                  </a:cubicBezTo>
                  <a:cubicBezTo>
                    <a:pt x="3567459" y="3917449"/>
                    <a:pt x="3564962" y="3919949"/>
                    <a:pt x="3562463" y="3924945"/>
                  </a:cubicBezTo>
                  <a:cubicBezTo>
                    <a:pt x="3559966" y="3939934"/>
                    <a:pt x="3554967" y="3954922"/>
                    <a:pt x="3552470" y="3967412"/>
                  </a:cubicBezTo>
                  <a:cubicBezTo>
                    <a:pt x="3549974" y="3964915"/>
                    <a:pt x="3549974" y="3957419"/>
                    <a:pt x="3549974" y="3947427"/>
                  </a:cubicBezTo>
                  <a:cubicBezTo>
                    <a:pt x="3547474" y="3952423"/>
                    <a:pt x="3544975" y="3959919"/>
                    <a:pt x="3542478" y="3964915"/>
                  </a:cubicBezTo>
                  <a:cubicBezTo>
                    <a:pt x="3542478" y="3994892"/>
                    <a:pt x="3537482" y="4029866"/>
                    <a:pt x="3527489" y="4042355"/>
                  </a:cubicBezTo>
                  <a:lnTo>
                    <a:pt x="3525000" y="4049824"/>
                  </a:lnTo>
                  <a:lnTo>
                    <a:pt x="3531549" y="4025182"/>
                  </a:lnTo>
                  <a:cubicBezTo>
                    <a:pt x="3532485" y="4016126"/>
                    <a:pt x="3532485" y="4006133"/>
                    <a:pt x="3532485" y="3994892"/>
                  </a:cubicBezTo>
                  <a:cubicBezTo>
                    <a:pt x="3527489" y="4007382"/>
                    <a:pt x="3522493" y="4019873"/>
                    <a:pt x="3517497" y="4027366"/>
                  </a:cubicBezTo>
                  <a:lnTo>
                    <a:pt x="3512501" y="4047351"/>
                  </a:lnTo>
                  <a:lnTo>
                    <a:pt x="3515000" y="4032363"/>
                  </a:lnTo>
                  <a:cubicBezTo>
                    <a:pt x="3515000" y="4032363"/>
                    <a:pt x="3515000" y="4029866"/>
                    <a:pt x="3515000" y="4029866"/>
                  </a:cubicBezTo>
                  <a:cubicBezTo>
                    <a:pt x="3515000" y="4032363"/>
                    <a:pt x="3512501" y="4032363"/>
                    <a:pt x="3512501" y="4032363"/>
                  </a:cubicBezTo>
                  <a:lnTo>
                    <a:pt x="3507504" y="4042355"/>
                  </a:lnTo>
                  <a:lnTo>
                    <a:pt x="3510004" y="4032363"/>
                  </a:lnTo>
                  <a:cubicBezTo>
                    <a:pt x="3510004" y="4032363"/>
                    <a:pt x="3507504" y="4034862"/>
                    <a:pt x="3507504" y="4034862"/>
                  </a:cubicBezTo>
                  <a:lnTo>
                    <a:pt x="3500011" y="4047351"/>
                  </a:lnTo>
                  <a:cubicBezTo>
                    <a:pt x="3497512" y="4062340"/>
                    <a:pt x="3495012" y="4074832"/>
                    <a:pt x="3490019" y="4082325"/>
                  </a:cubicBezTo>
                  <a:lnTo>
                    <a:pt x="3488945" y="4085189"/>
                  </a:lnTo>
                  <a:lnTo>
                    <a:pt x="3495012" y="4054847"/>
                  </a:lnTo>
                  <a:lnTo>
                    <a:pt x="3492516" y="4062340"/>
                  </a:lnTo>
                  <a:cubicBezTo>
                    <a:pt x="3490019" y="4067336"/>
                    <a:pt x="3490019" y="4074832"/>
                    <a:pt x="3487519" y="4079828"/>
                  </a:cubicBezTo>
                  <a:cubicBezTo>
                    <a:pt x="3485023" y="4092318"/>
                    <a:pt x="3482523" y="4102310"/>
                    <a:pt x="3480024" y="4109806"/>
                  </a:cubicBezTo>
                  <a:lnTo>
                    <a:pt x="3475030" y="4127291"/>
                  </a:lnTo>
                  <a:lnTo>
                    <a:pt x="3477527" y="4117299"/>
                  </a:lnTo>
                  <a:cubicBezTo>
                    <a:pt x="3477527" y="4114802"/>
                    <a:pt x="3480024" y="4109806"/>
                    <a:pt x="3480024" y="4107306"/>
                  </a:cubicBezTo>
                  <a:cubicBezTo>
                    <a:pt x="3480024" y="4109806"/>
                    <a:pt x="3477527" y="4109806"/>
                    <a:pt x="3477527" y="4112302"/>
                  </a:cubicBezTo>
                  <a:cubicBezTo>
                    <a:pt x="3475030" y="4124794"/>
                    <a:pt x="3470031" y="4134787"/>
                    <a:pt x="3467534" y="4147276"/>
                  </a:cubicBezTo>
                  <a:lnTo>
                    <a:pt x="3467534" y="4149776"/>
                  </a:lnTo>
                  <a:cubicBezTo>
                    <a:pt x="3462538" y="4169760"/>
                    <a:pt x="3455042" y="4187246"/>
                    <a:pt x="3450049" y="4207231"/>
                  </a:cubicBezTo>
                  <a:cubicBezTo>
                    <a:pt x="3445050" y="4232212"/>
                    <a:pt x="3437557" y="4254697"/>
                    <a:pt x="3432561" y="4277178"/>
                  </a:cubicBezTo>
                  <a:cubicBezTo>
                    <a:pt x="3432561" y="4279678"/>
                    <a:pt x="3432561" y="4282175"/>
                    <a:pt x="3430061" y="4284674"/>
                  </a:cubicBezTo>
                  <a:cubicBezTo>
                    <a:pt x="3435060" y="4384599"/>
                    <a:pt x="3430061" y="4482024"/>
                    <a:pt x="3412576" y="4546975"/>
                  </a:cubicBezTo>
                  <a:cubicBezTo>
                    <a:pt x="3415075" y="4576953"/>
                    <a:pt x="3407580" y="4614426"/>
                    <a:pt x="3402583" y="4646900"/>
                  </a:cubicBezTo>
                  <a:cubicBezTo>
                    <a:pt x="3400087" y="4701858"/>
                    <a:pt x="3395088" y="4779301"/>
                    <a:pt x="3387595" y="4849249"/>
                  </a:cubicBezTo>
                  <a:cubicBezTo>
                    <a:pt x="3385098" y="4924192"/>
                    <a:pt x="3377602" y="4996636"/>
                    <a:pt x="3370106" y="5056591"/>
                  </a:cubicBezTo>
                  <a:cubicBezTo>
                    <a:pt x="3372606" y="5084072"/>
                    <a:pt x="3372606" y="5109053"/>
                    <a:pt x="3367610" y="5131535"/>
                  </a:cubicBezTo>
                  <a:cubicBezTo>
                    <a:pt x="3367610" y="5131535"/>
                    <a:pt x="3367610" y="5129038"/>
                    <a:pt x="3370106" y="5129038"/>
                  </a:cubicBezTo>
                  <a:lnTo>
                    <a:pt x="3372606" y="5124042"/>
                  </a:lnTo>
                  <a:cubicBezTo>
                    <a:pt x="3365113" y="5179000"/>
                    <a:pt x="3377602" y="5271429"/>
                    <a:pt x="3400087" y="5388842"/>
                  </a:cubicBezTo>
                  <a:cubicBezTo>
                    <a:pt x="3410079" y="5456290"/>
                    <a:pt x="3417572" y="5518744"/>
                    <a:pt x="3425068" y="5568707"/>
                  </a:cubicBezTo>
                  <a:cubicBezTo>
                    <a:pt x="3432561" y="5581196"/>
                    <a:pt x="3437557" y="5593688"/>
                    <a:pt x="3440056" y="5603680"/>
                  </a:cubicBezTo>
                  <a:cubicBezTo>
                    <a:pt x="3455042" y="5621166"/>
                    <a:pt x="3472531" y="5646147"/>
                    <a:pt x="3485023" y="5676124"/>
                  </a:cubicBezTo>
                  <a:cubicBezTo>
                    <a:pt x="3502508" y="5718594"/>
                    <a:pt x="3512501" y="5758564"/>
                    <a:pt x="3515000" y="5786042"/>
                  </a:cubicBezTo>
                  <a:cubicBezTo>
                    <a:pt x="3517497" y="5793537"/>
                    <a:pt x="3517497" y="5801030"/>
                    <a:pt x="3515000" y="5811023"/>
                  </a:cubicBezTo>
                  <a:cubicBezTo>
                    <a:pt x="3515000" y="5811023"/>
                    <a:pt x="3515000" y="5808526"/>
                    <a:pt x="3512501" y="5806027"/>
                  </a:cubicBezTo>
                  <a:cubicBezTo>
                    <a:pt x="3500011" y="5826011"/>
                    <a:pt x="3422568" y="5806027"/>
                    <a:pt x="3362613" y="5783545"/>
                  </a:cubicBezTo>
                  <a:cubicBezTo>
                    <a:pt x="3305155" y="5776049"/>
                    <a:pt x="3252696" y="5726087"/>
                    <a:pt x="3262689" y="5693613"/>
                  </a:cubicBezTo>
                  <a:lnTo>
                    <a:pt x="3262689" y="5691113"/>
                  </a:lnTo>
                  <a:cubicBezTo>
                    <a:pt x="3262689" y="5693613"/>
                    <a:pt x="3265188" y="5693613"/>
                    <a:pt x="3265188" y="5693613"/>
                  </a:cubicBezTo>
                  <a:cubicBezTo>
                    <a:pt x="3265188" y="5681121"/>
                    <a:pt x="3267685" y="5663635"/>
                    <a:pt x="3272681" y="5646147"/>
                  </a:cubicBezTo>
                  <a:cubicBezTo>
                    <a:pt x="3270182" y="5621166"/>
                    <a:pt x="3267685" y="5603680"/>
                    <a:pt x="3265188" y="5586192"/>
                  </a:cubicBezTo>
                  <a:cubicBezTo>
                    <a:pt x="3260192" y="5593688"/>
                    <a:pt x="3252696" y="5598684"/>
                    <a:pt x="3247700" y="5601181"/>
                  </a:cubicBezTo>
                  <a:cubicBezTo>
                    <a:pt x="3242704" y="5596185"/>
                    <a:pt x="3240207" y="5588692"/>
                    <a:pt x="3237708" y="5581196"/>
                  </a:cubicBezTo>
                  <a:cubicBezTo>
                    <a:pt x="3212726" y="5571203"/>
                    <a:pt x="3205231" y="5526237"/>
                    <a:pt x="3207730" y="5473778"/>
                  </a:cubicBezTo>
                  <a:cubicBezTo>
                    <a:pt x="3195238" y="5413823"/>
                    <a:pt x="3187745" y="5328887"/>
                    <a:pt x="3190245" y="5231459"/>
                  </a:cubicBezTo>
                  <a:cubicBezTo>
                    <a:pt x="3197738" y="5166508"/>
                    <a:pt x="3200237" y="5106554"/>
                    <a:pt x="3205231" y="5054094"/>
                  </a:cubicBezTo>
                  <a:cubicBezTo>
                    <a:pt x="3205231" y="5036606"/>
                    <a:pt x="3207730" y="5019121"/>
                    <a:pt x="3207730" y="4999136"/>
                  </a:cubicBezTo>
                  <a:cubicBezTo>
                    <a:pt x="3210230" y="4944177"/>
                    <a:pt x="3210230" y="4884222"/>
                    <a:pt x="3210230" y="4821768"/>
                  </a:cubicBezTo>
                  <a:cubicBezTo>
                    <a:pt x="3210230" y="4789294"/>
                    <a:pt x="3207730" y="4754320"/>
                    <a:pt x="3205231" y="4721843"/>
                  </a:cubicBezTo>
                  <a:cubicBezTo>
                    <a:pt x="3195238" y="4646900"/>
                    <a:pt x="3182749" y="4569459"/>
                    <a:pt x="3170257" y="4492017"/>
                  </a:cubicBezTo>
                  <a:lnTo>
                    <a:pt x="3167760" y="4524493"/>
                  </a:lnTo>
                  <a:lnTo>
                    <a:pt x="3167760" y="4504508"/>
                  </a:lnTo>
                  <a:cubicBezTo>
                    <a:pt x="3167760" y="4499512"/>
                    <a:pt x="3167760" y="4492017"/>
                    <a:pt x="3167760" y="4487020"/>
                  </a:cubicBezTo>
                  <a:cubicBezTo>
                    <a:pt x="3165263" y="4477028"/>
                    <a:pt x="3165263" y="4467035"/>
                    <a:pt x="3162764" y="4454546"/>
                  </a:cubicBezTo>
                  <a:cubicBezTo>
                    <a:pt x="3155268" y="4544478"/>
                    <a:pt x="3150275" y="4669384"/>
                    <a:pt x="3137783" y="4736832"/>
                  </a:cubicBezTo>
                  <a:cubicBezTo>
                    <a:pt x="3140282" y="4791791"/>
                    <a:pt x="3142779" y="4859241"/>
                    <a:pt x="3142779" y="4931685"/>
                  </a:cubicBezTo>
                  <a:cubicBezTo>
                    <a:pt x="3142779" y="5029113"/>
                    <a:pt x="3135286" y="5116546"/>
                    <a:pt x="3122794" y="5176501"/>
                  </a:cubicBezTo>
                  <a:cubicBezTo>
                    <a:pt x="3122794" y="5211474"/>
                    <a:pt x="3120295" y="5246448"/>
                    <a:pt x="3117798" y="5276426"/>
                  </a:cubicBezTo>
                  <a:cubicBezTo>
                    <a:pt x="3117798" y="5281422"/>
                    <a:pt x="3117798" y="5286418"/>
                    <a:pt x="3117798" y="5291414"/>
                  </a:cubicBezTo>
                  <a:cubicBezTo>
                    <a:pt x="3117798" y="5298910"/>
                    <a:pt x="3117798" y="5306403"/>
                    <a:pt x="3120295" y="5313899"/>
                  </a:cubicBezTo>
                  <a:cubicBezTo>
                    <a:pt x="3125294" y="5358865"/>
                    <a:pt x="3132787" y="5401331"/>
                    <a:pt x="3132787" y="5436305"/>
                  </a:cubicBezTo>
                  <a:cubicBezTo>
                    <a:pt x="3137783" y="5471279"/>
                    <a:pt x="3142779" y="5506252"/>
                    <a:pt x="3142779" y="5536230"/>
                  </a:cubicBezTo>
                  <a:cubicBezTo>
                    <a:pt x="3142779" y="5541226"/>
                    <a:pt x="3145276" y="5548722"/>
                    <a:pt x="3145276" y="5553718"/>
                  </a:cubicBezTo>
                  <a:cubicBezTo>
                    <a:pt x="3145276" y="5553718"/>
                    <a:pt x="3145276" y="5556215"/>
                    <a:pt x="3145276" y="5556215"/>
                  </a:cubicBezTo>
                  <a:cubicBezTo>
                    <a:pt x="3150275" y="5573703"/>
                    <a:pt x="3155268" y="5591188"/>
                    <a:pt x="3157768" y="5608677"/>
                  </a:cubicBezTo>
                  <a:cubicBezTo>
                    <a:pt x="3170257" y="5623665"/>
                    <a:pt x="3180250" y="5641151"/>
                    <a:pt x="3187745" y="5663635"/>
                  </a:cubicBezTo>
                  <a:cubicBezTo>
                    <a:pt x="3207730" y="5731083"/>
                    <a:pt x="3220219" y="5783545"/>
                    <a:pt x="3217723" y="5821015"/>
                  </a:cubicBezTo>
                  <a:cubicBezTo>
                    <a:pt x="3215226" y="5818518"/>
                    <a:pt x="3215226" y="5816019"/>
                    <a:pt x="3212726" y="5816019"/>
                  </a:cubicBezTo>
                  <a:cubicBezTo>
                    <a:pt x="3212726" y="5816019"/>
                    <a:pt x="3212726" y="5818518"/>
                    <a:pt x="3212726" y="5818518"/>
                  </a:cubicBezTo>
                  <a:cubicBezTo>
                    <a:pt x="3212726" y="5818518"/>
                    <a:pt x="3212726" y="5818518"/>
                    <a:pt x="3212726" y="5821015"/>
                  </a:cubicBezTo>
                  <a:cubicBezTo>
                    <a:pt x="3212726" y="5821015"/>
                    <a:pt x="3212726" y="5821015"/>
                    <a:pt x="3212726" y="5823515"/>
                  </a:cubicBezTo>
                  <a:cubicBezTo>
                    <a:pt x="3197738" y="5836004"/>
                    <a:pt x="3127790" y="5818518"/>
                    <a:pt x="3110305" y="5816019"/>
                  </a:cubicBezTo>
                  <a:lnTo>
                    <a:pt x="3105306" y="5813522"/>
                  </a:lnTo>
                  <a:cubicBezTo>
                    <a:pt x="3095314" y="5811023"/>
                    <a:pt x="3087820" y="5808526"/>
                    <a:pt x="3077828" y="5803530"/>
                  </a:cubicBezTo>
                  <a:cubicBezTo>
                    <a:pt x="3012877" y="5783545"/>
                    <a:pt x="3000388" y="5738579"/>
                    <a:pt x="2995389" y="5706102"/>
                  </a:cubicBezTo>
                  <a:cubicBezTo>
                    <a:pt x="2992892" y="5703605"/>
                    <a:pt x="2990395" y="5698609"/>
                    <a:pt x="2992892" y="5691113"/>
                  </a:cubicBezTo>
                  <a:cubicBezTo>
                    <a:pt x="2992892" y="5688616"/>
                    <a:pt x="2992892" y="5686117"/>
                    <a:pt x="2990395" y="5686117"/>
                  </a:cubicBezTo>
                  <a:lnTo>
                    <a:pt x="2990395" y="5683620"/>
                  </a:lnTo>
                  <a:cubicBezTo>
                    <a:pt x="2990395" y="5683620"/>
                    <a:pt x="2992892" y="5683620"/>
                    <a:pt x="2992892" y="5686117"/>
                  </a:cubicBezTo>
                  <a:cubicBezTo>
                    <a:pt x="2992892" y="5681121"/>
                    <a:pt x="2995389" y="5673628"/>
                    <a:pt x="2995389" y="5668631"/>
                  </a:cubicBezTo>
                  <a:cubicBezTo>
                    <a:pt x="2990395" y="5658639"/>
                    <a:pt x="2987896" y="5648646"/>
                    <a:pt x="2982900" y="5646147"/>
                  </a:cubicBezTo>
                  <a:cubicBezTo>
                    <a:pt x="2980400" y="5643650"/>
                    <a:pt x="2980400" y="5643650"/>
                    <a:pt x="2982900" y="5643650"/>
                  </a:cubicBezTo>
                  <a:lnTo>
                    <a:pt x="2980400" y="5643650"/>
                  </a:lnTo>
                  <a:cubicBezTo>
                    <a:pt x="2975406" y="5641151"/>
                    <a:pt x="2965414" y="5638654"/>
                    <a:pt x="2960418" y="5636155"/>
                  </a:cubicBezTo>
                  <a:cubicBezTo>
                    <a:pt x="2952922" y="5633658"/>
                    <a:pt x="2950425" y="5633658"/>
                    <a:pt x="2950425" y="5633658"/>
                  </a:cubicBezTo>
                  <a:lnTo>
                    <a:pt x="2950425" y="5631158"/>
                  </a:lnTo>
                  <a:lnTo>
                    <a:pt x="2950425" y="5628661"/>
                  </a:lnTo>
                  <a:lnTo>
                    <a:pt x="2952922" y="5626162"/>
                  </a:lnTo>
                  <a:cubicBezTo>
                    <a:pt x="2952922" y="5626162"/>
                    <a:pt x="2952922" y="5623665"/>
                    <a:pt x="2952922" y="5623665"/>
                  </a:cubicBezTo>
                  <a:cubicBezTo>
                    <a:pt x="2950425" y="5618669"/>
                    <a:pt x="2950425" y="5611173"/>
                    <a:pt x="2950425" y="5606177"/>
                  </a:cubicBezTo>
                  <a:cubicBezTo>
                    <a:pt x="2950425" y="5606177"/>
                    <a:pt x="2950425" y="5603680"/>
                    <a:pt x="2950425" y="5603680"/>
                  </a:cubicBezTo>
                  <a:cubicBezTo>
                    <a:pt x="2950425" y="5603680"/>
                    <a:pt x="2950425" y="5601181"/>
                    <a:pt x="2950425" y="5601181"/>
                  </a:cubicBezTo>
                  <a:cubicBezTo>
                    <a:pt x="2950425" y="5598684"/>
                    <a:pt x="2950425" y="5598684"/>
                    <a:pt x="2950425" y="5596185"/>
                  </a:cubicBezTo>
                  <a:cubicBezTo>
                    <a:pt x="2947926" y="5538729"/>
                    <a:pt x="2970408" y="5448797"/>
                    <a:pt x="2980400" y="5351369"/>
                  </a:cubicBezTo>
                  <a:cubicBezTo>
                    <a:pt x="2985399" y="5276426"/>
                    <a:pt x="2987896" y="5198985"/>
                    <a:pt x="2997888" y="5141527"/>
                  </a:cubicBezTo>
                  <a:cubicBezTo>
                    <a:pt x="2995389" y="5059091"/>
                    <a:pt x="2987896" y="4949173"/>
                    <a:pt x="2990395" y="4829264"/>
                  </a:cubicBezTo>
                  <a:cubicBezTo>
                    <a:pt x="2995389" y="4746825"/>
                    <a:pt x="3002884" y="4681873"/>
                    <a:pt x="2997888" y="4621919"/>
                  </a:cubicBezTo>
                  <a:cubicBezTo>
                    <a:pt x="2995389" y="4581949"/>
                    <a:pt x="2967911" y="4529490"/>
                    <a:pt x="2955419" y="4457043"/>
                  </a:cubicBezTo>
                  <a:cubicBezTo>
                    <a:pt x="2947926" y="4382099"/>
                    <a:pt x="2945426" y="4299663"/>
                    <a:pt x="2947926" y="4212227"/>
                  </a:cubicBezTo>
                  <a:cubicBezTo>
                    <a:pt x="2957918" y="4077329"/>
                    <a:pt x="2940433" y="3959919"/>
                    <a:pt x="2912952" y="3879979"/>
                  </a:cubicBezTo>
                  <a:cubicBezTo>
                    <a:pt x="2907956" y="3879979"/>
                    <a:pt x="2902960" y="3879979"/>
                    <a:pt x="2900463" y="3879979"/>
                  </a:cubicBezTo>
                  <a:cubicBezTo>
                    <a:pt x="2895464" y="3879979"/>
                    <a:pt x="2890470" y="3879979"/>
                    <a:pt x="2887971" y="3879979"/>
                  </a:cubicBezTo>
                  <a:cubicBezTo>
                    <a:pt x="2758069" y="3877479"/>
                    <a:pt x="2578204" y="3899964"/>
                    <a:pt x="2385851" y="3869986"/>
                  </a:cubicBezTo>
                  <a:cubicBezTo>
                    <a:pt x="2218475" y="3842506"/>
                    <a:pt x="2068588" y="3805035"/>
                    <a:pt x="1946179" y="3777555"/>
                  </a:cubicBezTo>
                  <a:cubicBezTo>
                    <a:pt x="1948679" y="3780054"/>
                    <a:pt x="1951178" y="3785050"/>
                    <a:pt x="1953675" y="3787547"/>
                  </a:cubicBezTo>
                  <a:cubicBezTo>
                    <a:pt x="1948679" y="3787547"/>
                    <a:pt x="1943682" y="3782551"/>
                    <a:pt x="1938686" y="3775058"/>
                  </a:cubicBezTo>
                  <a:cubicBezTo>
                    <a:pt x="1931191" y="3772558"/>
                    <a:pt x="1921198" y="3772558"/>
                    <a:pt x="1913705" y="3770062"/>
                  </a:cubicBezTo>
                  <a:cubicBezTo>
                    <a:pt x="1913705" y="3770062"/>
                    <a:pt x="1913705" y="3772558"/>
                    <a:pt x="1916204" y="3772558"/>
                  </a:cubicBezTo>
                  <a:cubicBezTo>
                    <a:pt x="1913705" y="3772558"/>
                    <a:pt x="1911206" y="3770062"/>
                    <a:pt x="1908709" y="3770062"/>
                  </a:cubicBezTo>
                  <a:cubicBezTo>
                    <a:pt x="1888724" y="3765065"/>
                    <a:pt x="1868739" y="3762566"/>
                    <a:pt x="1848754" y="3760069"/>
                  </a:cubicBezTo>
                  <a:cubicBezTo>
                    <a:pt x="1848754" y="3760069"/>
                    <a:pt x="1848754" y="3760069"/>
                    <a:pt x="1846254" y="3760069"/>
                  </a:cubicBezTo>
                  <a:cubicBezTo>
                    <a:pt x="1828769" y="3757570"/>
                    <a:pt x="1813780" y="3755073"/>
                    <a:pt x="1798792" y="3755073"/>
                  </a:cubicBezTo>
                  <a:cubicBezTo>
                    <a:pt x="1793795" y="3765065"/>
                    <a:pt x="1783803" y="3772558"/>
                    <a:pt x="1776310" y="3772558"/>
                  </a:cubicBezTo>
                  <a:cubicBezTo>
                    <a:pt x="1746330" y="3780054"/>
                    <a:pt x="1728844" y="3765065"/>
                    <a:pt x="1718852" y="3765065"/>
                  </a:cubicBezTo>
                  <a:lnTo>
                    <a:pt x="1706360" y="3765065"/>
                  </a:lnTo>
                  <a:lnTo>
                    <a:pt x="1713856" y="3762566"/>
                  </a:lnTo>
                  <a:cubicBezTo>
                    <a:pt x="1718852" y="3762566"/>
                    <a:pt x="1721349" y="3760069"/>
                    <a:pt x="1726347" y="3757570"/>
                  </a:cubicBezTo>
                  <a:cubicBezTo>
                    <a:pt x="1718852" y="3757570"/>
                    <a:pt x="1711356" y="3755073"/>
                    <a:pt x="1706360" y="3755073"/>
                  </a:cubicBezTo>
                  <a:cubicBezTo>
                    <a:pt x="1701366" y="3755073"/>
                    <a:pt x="1696367" y="3757570"/>
                    <a:pt x="1693871" y="3757570"/>
                  </a:cubicBezTo>
                  <a:cubicBezTo>
                    <a:pt x="1691374" y="3757570"/>
                    <a:pt x="1691374" y="3760069"/>
                    <a:pt x="1688874" y="3760069"/>
                  </a:cubicBezTo>
                  <a:cubicBezTo>
                    <a:pt x="1686375" y="3762566"/>
                    <a:pt x="1683878" y="3765065"/>
                    <a:pt x="1681379" y="3765065"/>
                  </a:cubicBezTo>
                  <a:cubicBezTo>
                    <a:pt x="1681379" y="3765065"/>
                    <a:pt x="1678882" y="3767562"/>
                    <a:pt x="1678882" y="3767562"/>
                  </a:cubicBezTo>
                  <a:cubicBezTo>
                    <a:pt x="1668889" y="3785050"/>
                    <a:pt x="1651404" y="3800039"/>
                    <a:pt x="1638912" y="3810031"/>
                  </a:cubicBezTo>
                  <a:cubicBezTo>
                    <a:pt x="1623923" y="3835013"/>
                    <a:pt x="1608935" y="3862491"/>
                    <a:pt x="1598942" y="3892468"/>
                  </a:cubicBezTo>
                  <a:cubicBezTo>
                    <a:pt x="1546480" y="3977404"/>
                    <a:pt x="1484029" y="4074832"/>
                    <a:pt x="1394096" y="4164764"/>
                  </a:cubicBezTo>
                  <a:cubicBezTo>
                    <a:pt x="1309160" y="4239708"/>
                    <a:pt x="1254202" y="4347126"/>
                    <a:pt x="1189251" y="4409580"/>
                  </a:cubicBezTo>
                  <a:cubicBezTo>
                    <a:pt x="1186751" y="4414576"/>
                    <a:pt x="1184255" y="4417073"/>
                    <a:pt x="1181755" y="4422069"/>
                  </a:cubicBezTo>
                  <a:cubicBezTo>
                    <a:pt x="1161770" y="4452047"/>
                    <a:pt x="1149281" y="4487020"/>
                    <a:pt x="1141788" y="4516998"/>
                  </a:cubicBezTo>
                  <a:cubicBezTo>
                    <a:pt x="1141788" y="4526990"/>
                    <a:pt x="1144285" y="4539482"/>
                    <a:pt x="1146781" y="4551971"/>
                  </a:cubicBezTo>
                  <a:cubicBezTo>
                    <a:pt x="1151780" y="4566960"/>
                    <a:pt x="1154277" y="4579452"/>
                    <a:pt x="1154277" y="4591941"/>
                  </a:cubicBezTo>
                  <a:cubicBezTo>
                    <a:pt x="1156774" y="4596937"/>
                    <a:pt x="1156774" y="4604433"/>
                    <a:pt x="1154277" y="4609429"/>
                  </a:cubicBezTo>
                  <a:cubicBezTo>
                    <a:pt x="1174262" y="4736832"/>
                    <a:pt x="1216731" y="4909204"/>
                    <a:pt x="1299168" y="5089068"/>
                  </a:cubicBezTo>
                  <a:cubicBezTo>
                    <a:pt x="1354127" y="5251444"/>
                    <a:pt x="1426573" y="5391339"/>
                    <a:pt x="1469040" y="5503756"/>
                  </a:cubicBezTo>
                  <a:cubicBezTo>
                    <a:pt x="1491524" y="5523741"/>
                    <a:pt x="1516506" y="5546222"/>
                    <a:pt x="1541487" y="5578699"/>
                  </a:cubicBezTo>
                  <a:cubicBezTo>
                    <a:pt x="1583953" y="5646147"/>
                    <a:pt x="1601442" y="5706102"/>
                    <a:pt x="1606435" y="5741075"/>
                  </a:cubicBezTo>
                  <a:cubicBezTo>
                    <a:pt x="1603938" y="5738579"/>
                    <a:pt x="1598942" y="5736079"/>
                    <a:pt x="1596443" y="5731083"/>
                  </a:cubicBezTo>
                  <a:cubicBezTo>
                    <a:pt x="1596443" y="5731083"/>
                    <a:pt x="1596443" y="5731083"/>
                    <a:pt x="1596443" y="5733582"/>
                  </a:cubicBezTo>
                  <a:cubicBezTo>
                    <a:pt x="1593946" y="5736079"/>
                    <a:pt x="1591449" y="5736079"/>
                    <a:pt x="1588950" y="5738579"/>
                  </a:cubicBezTo>
                  <a:cubicBezTo>
                    <a:pt x="1596443" y="5741075"/>
                    <a:pt x="1603938" y="5743575"/>
                    <a:pt x="1608935" y="5746072"/>
                  </a:cubicBezTo>
                  <a:cubicBezTo>
                    <a:pt x="1578957" y="5758564"/>
                    <a:pt x="1519002" y="5761060"/>
                    <a:pt x="1466543" y="5743575"/>
                  </a:cubicBezTo>
                  <a:cubicBezTo>
                    <a:pt x="1409085" y="5738579"/>
                    <a:pt x="1381605" y="5701106"/>
                    <a:pt x="1371612" y="5671128"/>
                  </a:cubicBezTo>
                  <a:cubicBezTo>
                    <a:pt x="1371612" y="5673628"/>
                    <a:pt x="1369115" y="5673628"/>
                    <a:pt x="1369115" y="5676124"/>
                  </a:cubicBezTo>
                  <a:cubicBezTo>
                    <a:pt x="1369115" y="5681121"/>
                    <a:pt x="1369115" y="5686117"/>
                    <a:pt x="1369115" y="5691113"/>
                  </a:cubicBezTo>
                  <a:cubicBezTo>
                    <a:pt x="1346631" y="5683620"/>
                    <a:pt x="1326649" y="5626162"/>
                    <a:pt x="1326649" y="5586192"/>
                  </a:cubicBezTo>
                  <a:cubicBezTo>
                    <a:pt x="1326649" y="5583695"/>
                    <a:pt x="1326649" y="5581196"/>
                    <a:pt x="1324149" y="5581196"/>
                  </a:cubicBezTo>
                  <a:lnTo>
                    <a:pt x="1321650" y="5578699"/>
                  </a:lnTo>
                  <a:cubicBezTo>
                    <a:pt x="1319153" y="5571203"/>
                    <a:pt x="1314157" y="5566207"/>
                    <a:pt x="1306661" y="5558714"/>
                  </a:cubicBezTo>
                  <a:cubicBezTo>
                    <a:pt x="1314157" y="5576200"/>
                    <a:pt x="1316656" y="5598684"/>
                    <a:pt x="1311657" y="5606177"/>
                  </a:cubicBezTo>
                  <a:lnTo>
                    <a:pt x="1311657" y="5611173"/>
                  </a:lnTo>
                  <a:cubicBezTo>
                    <a:pt x="1311657" y="5596185"/>
                    <a:pt x="1306661" y="5576200"/>
                    <a:pt x="1299168" y="5558714"/>
                  </a:cubicBezTo>
                  <a:cubicBezTo>
                    <a:pt x="1299168" y="5561211"/>
                    <a:pt x="1299168" y="5566207"/>
                    <a:pt x="1299168" y="5568707"/>
                  </a:cubicBezTo>
                  <a:cubicBezTo>
                    <a:pt x="1299168" y="5576200"/>
                    <a:pt x="1301667" y="5581196"/>
                    <a:pt x="1301667" y="5583695"/>
                  </a:cubicBezTo>
                  <a:lnTo>
                    <a:pt x="1301667" y="5588692"/>
                  </a:lnTo>
                  <a:cubicBezTo>
                    <a:pt x="1301667" y="5586192"/>
                    <a:pt x="1301667" y="5583695"/>
                    <a:pt x="1299168" y="5581196"/>
                  </a:cubicBezTo>
                  <a:cubicBezTo>
                    <a:pt x="1299168" y="5586192"/>
                    <a:pt x="1296669" y="5588692"/>
                    <a:pt x="1296669" y="5591188"/>
                  </a:cubicBezTo>
                  <a:lnTo>
                    <a:pt x="1296669" y="5598684"/>
                  </a:lnTo>
                  <a:cubicBezTo>
                    <a:pt x="1296669" y="5591188"/>
                    <a:pt x="1296669" y="5581196"/>
                    <a:pt x="1294172" y="5571203"/>
                  </a:cubicBezTo>
                  <a:cubicBezTo>
                    <a:pt x="1294172" y="5576200"/>
                    <a:pt x="1294172" y="5581196"/>
                    <a:pt x="1294172" y="5583695"/>
                  </a:cubicBezTo>
                  <a:cubicBezTo>
                    <a:pt x="1294172" y="5586192"/>
                    <a:pt x="1294172" y="5591188"/>
                    <a:pt x="1294172" y="5593688"/>
                  </a:cubicBezTo>
                  <a:cubicBezTo>
                    <a:pt x="1294172" y="5596185"/>
                    <a:pt x="1294172" y="5601181"/>
                    <a:pt x="1294172" y="5603680"/>
                  </a:cubicBezTo>
                  <a:lnTo>
                    <a:pt x="1296669" y="5613673"/>
                  </a:lnTo>
                  <a:lnTo>
                    <a:pt x="1294172" y="5608677"/>
                  </a:lnTo>
                  <a:cubicBezTo>
                    <a:pt x="1294172" y="5606177"/>
                    <a:pt x="1294172" y="5606177"/>
                    <a:pt x="1291675" y="5603680"/>
                  </a:cubicBezTo>
                  <a:cubicBezTo>
                    <a:pt x="1291675" y="5608677"/>
                    <a:pt x="1289176" y="5616170"/>
                    <a:pt x="1289176" y="5618669"/>
                  </a:cubicBezTo>
                  <a:lnTo>
                    <a:pt x="1289176" y="5626162"/>
                  </a:lnTo>
                  <a:cubicBezTo>
                    <a:pt x="1289176" y="5613673"/>
                    <a:pt x="1286676" y="5598684"/>
                    <a:pt x="1286676" y="5583695"/>
                  </a:cubicBezTo>
                  <a:cubicBezTo>
                    <a:pt x="1284179" y="5583695"/>
                    <a:pt x="1284179" y="5581196"/>
                    <a:pt x="1281680" y="5581196"/>
                  </a:cubicBezTo>
                  <a:cubicBezTo>
                    <a:pt x="1284179" y="5603680"/>
                    <a:pt x="1286676" y="5623665"/>
                    <a:pt x="1286676" y="5643650"/>
                  </a:cubicBezTo>
                  <a:lnTo>
                    <a:pt x="1284179" y="5653643"/>
                  </a:lnTo>
                  <a:cubicBezTo>
                    <a:pt x="1281680" y="5631158"/>
                    <a:pt x="1276686" y="5606177"/>
                    <a:pt x="1269191" y="5578699"/>
                  </a:cubicBezTo>
                  <a:cubicBezTo>
                    <a:pt x="1269191" y="5578699"/>
                    <a:pt x="1269191" y="5581196"/>
                    <a:pt x="1269191" y="5581196"/>
                  </a:cubicBezTo>
                  <a:lnTo>
                    <a:pt x="1261695" y="5598684"/>
                  </a:lnTo>
                  <a:lnTo>
                    <a:pt x="1264194" y="5588692"/>
                  </a:lnTo>
                  <a:cubicBezTo>
                    <a:pt x="1266694" y="5583695"/>
                    <a:pt x="1266694" y="5578699"/>
                    <a:pt x="1266694" y="5573703"/>
                  </a:cubicBezTo>
                  <a:cubicBezTo>
                    <a:pt x="1264194" y="5566207"/>
                    <a:pt x="1261695" y="5556215"/>
                    <a:pt x="1259198" y="5548722"/>
                  </a:cubicBezTo>
                  <a:cubicBezTo>
                    <a:pt x="1259198" y="5561211"/>
                    <a:pt x="1256699" y="5568707"/>
                    <a:pt x="1254202" y="5576200"/>
                  </a:cubicBezTo>
                  <a:cubicBezTo>
                    <a:pt x="1254202" y="5578699"/>
                    <a:pt x="1254202" y="5581196"/>
                    <a:pt x="1254202" y="5583695"/>
                  </a:cubicBezTo>
                  <a:lnTo>
                    <a:pt x="1256699" y="5598684"/>
                  </a:lnTo>
                  <a:lnTo>
                    <a:pt x="1254202" y="5588692"/>
                  </a:lnTo>
                  <a:cubicBezTo>
                    <a:pt x="1254202" y="5586192"/>
                    <a:pt x="1254202" y="5583695"/>
                    <a:pt x="1251705" y="5578699"/>
                  </a:cubicBezTo>
                  <a:cubicBezTo>
                    <a:pt x="1251705" y="5581196"/>
                    <a:pt x="1251705" y="5586192"/>
                    <a:pt x="1249206" y="5586192"/>
                  </a:cubicBezTo>
                  <a:lnTo>
                    <a:pt x="1246706" y="5606177"/>
                  </a:lnTo>
                  <a:lnTo>
                    <a:pt x="1246706" y="5598684"/>
                  </a:lnTo>
                  <a:lnTo>
                    <a:pt x="1246706" y="5588692"/>
                  </a:lnTo>
                  <a:cubicBezTo>
                    <a:pt x="1246706" y="5576200"/>
                    <a:pt x="1246706" y="5563710"/>
                    <a:pt x="1244209" y="5548722"/>
                  </a:cubicBezTo>
                  <a:cubicBezTo>
                    <a:pt x="1236714" y="5521241"/>
                    <a:pt x="1229221" y="5488767"/>
                    <a:pt x="1226724" y="5463786"/>
                  </a:cubicBezTo>
                  <a:cubicBezTo>
                    <a:pt x="1179258" y="5346373"/>
                    <a:pt x="1114307" y="5201482"/>
                    <a:pt x="1071838" y="5036606"/>
                  </a:cubicBezTo>
                  <a:cubicBezTo>
                    <a:pt x="1009386" y="4879226"/>
                    <a:pt x="961921" y="4734335"/>
                    <a:pt x="919454" y="4616922"/>
                  </a:cubicBezTo>
                  <a:cubicBezTo>
                    <a:pt x="921951" y="4626915"/>
                    <a:pt x="921951" y="4636907"/>
                    <a:pt x="924450" y="4646900"/>
                  </a:cubicBezTo>
                  <a:lnTo>
                    <a:pt x="926950" y="4654395"/>
                  </a:lnTo>
                  <a:cubicBezTo>
                    <a:pt x="909462" y="4619422"/>
                    <a:pt x="886977" y="4566960"/>
                    <a:pt x="861996" y="4502009"/>
                  </a:cubicBezTo>
                  <a:cubicBezTo>
                    <a:pt x="844511" y="4447050"/>
                    <a:pt x="772067" y="4352122"/>
                    <a:pt x="839514" y="4262190"/>
                  </a:cubicBezTo>
                  <a:cubicBezTo>
                    <a:pt x="869492" y="4212227"/>
                    <a:pt x="901969" y="4169760"/>
                    <a:pt x="934443" y="4129791"/>
                  </a:cubicBezTo>
                  <a:cubicBezTo>
                    <a:pt x="842014" y="4204734"/>
                    <a:pt x="752079" y="4269685"/>
                    <a:pt x="674639" y="4329640"/>
                  </a:cubicBezTo>
                  <a:cubicBezTo>
                    <a:pt x="657150" y="4357118"/>
                    <a:pt x="612184" y="4394591"/>
                    <a:pt x="579710" y="4422069"/>
                  </a:cubicBezTo>
                  <a:cubicBezTo>
                    <a:pt x="559725" y="4459542"/>
                    <a:pt x="534744" y="4504508"/>
                    <a:pt x="502267" y="4551971"/>
                  </a:cubicBezTo>
                  <a:cubicBezTo>
                    <a:pt x="477286" y="4591941"/>
                    <a:pt x="467296" y="4634411"/>
                    <a:pt x="442315" y="4691866"/>
                  </a:cubicBezTo>
                  <a:cubicBezTo>
                    <a:pt x="412335" y="4741828"/>
                    <a:pt x="394849" y="4786794"/>
                    <a:pt x="379861" y="4846749"/>
                  </a:cubicBezTo>
                  <a:cubicBezTo>
                    <a:pt x="344887" y="4966659"/>
                    <a:pt x="307414" y="5074079"/>
                    <a:pt x="274940" y="5166508"/>
                  </a:cubicBezTo>
                  <a:cubicBezTo>
                    <a:pt x="277437" y="5198985"/>
                    <a:pt x="277437" y="5231459"/>
                    <a:pt x="257452" y="5248948"/>
                  </a:cubicBezTo>
                  <a:cubicBezTo>
                    <a:pt x="262448" y="5308902"/>
                    <a:pt x="254955" y="5406328"/>
                    <a:pt x="254955" y="5481271"/>
                  </a:cubicBezTo>
                  <a:cubicBezTo>
                    <a:pt x="254955" y="5486267"/>
                    <a:pt x="254955" y="5491264"/>
                    <a:pt x="254955" y="5496260"/>
                  </a:cubicBezTo>
                  <a:cubicBezTo>
                    <a:pt x="262448" y="5508752"/>
                    <a:pt x="269944" y="5521241"/>
                    <a:pt x="274940" y="5533733"/>
                  </a:cubicBezTo>
                  <a:cubicBezTo>
                    <a:pt x="309913" y="5591188"/>
                    <a:pt x="342390" y="5663635"/>
                    <a:pt x="332395" y="5716094"/>
                  </a:cubicBezTo>
                  <a:cubicBezTo>
                    <a:pt x="337391" y="5731083"/>
                    <a:pt x="332395" y="5748571"/>
                    <a:pt x="322405" y="5753567"/>
                  </a:cubicBezTo>
                  <a:cubicBezTo>
                    <a:pt x="319906" y="5751068"/>
                    <a:pt x="317409" y="5751068"/>
                    <a:pt x="314910" y="5751068"/>
                  </a:cubicBezTo>
                  <a:cubicBezTo>
                    <a:pt x="317409" y="5753567"/>
                    <a:pt x="319906" y="5756064"/>
                    <a:pt x="322405" y="5758564"/>
                  </a:cubicBezTo>
                  <a:cubicBezTo>
                    <a:pt x="312410" y="5758564"/>
                    <a:pt x="297424" y="5758564"/>
                    <a:pt x="279936" y="5756064"/>
                  </a:cubicBezTo>
                  <a:cubicBezTo>
                    <a:pt x="279936" y="5763560"/>
                    <a:pt x="277437" y="5771053"/>
                    <a:pt x="274940" y="5778549"/>
                  </a:cubicBezTo>
                  <a:cubicBezTo>
                    <a:pt x="272443" y="5783545"/>
                    <a:pt x="272443" y="5791038"/>
                    <a:pt x="269944" y="5793537"/>
                  </a:cubicBezTo>
                  <a:cubicBezTo>
                    <a:pt x="269944" y="5791038"/>
                    <a:pt x="269944" y="5791038"/>
                    <a:pt x="267447" y="5788541"/>
                  </a:cubicBezTo>
                  <a:cubicBezTo>
                    <a:pt x="237467" y="5786042"/>
                    <a:pt x="185008" y="5771053"/>
                    <a:pt x="137542" y="5731083"/>
                  </a:cubicBezTo>
                  <a:cubicBezTo>
                    <a:pt x="90079" y="5698609"/>
                    <a:pt x="52606" y="5636155"/>
                    <a:pt x="75090" y="5603680"/>
                  </a:cubicBezTo>
                  <a:lnTo>
                    <a:pt x="75090" y="5601181"/>
                  </a:lnTo>
                  <a:cubicBezTo>
                    <a:pt x="77587" y="5606177"/>
                    <a:pt x="80087" y="5611173"/>
                    <a:pt x="82583" y="5616170"/>
                  </a:cubicBezTo>
                  <a:cubicBezTo>
                    <a:pt x="80087" y="5603680"/>
                    <a:pt x="77587" y="5591188"/>
                    <a:pt x="80087" y="5568707"/>
                  </a:cubicBezTo>
                  <a:cubicBezTo>
                    <a:pt x="82583" y="5561211"/>
                    <a:pt x="85083" y="5551219"/>
                    <a:pt x="87580" y="5543725"/>
                  </a:cubicBezTo>
                  <a:cubicBezTo>
                    <a:pt x="82583" y="5523741"/>
                    <a:pt x="80087" y="5498759"/>
                    <a:pt x="80087" y="5473778"/>
                  </a:cubicBezTo>
                  <a:cubicBezTo>
                    <a:pt x="80087" y="5468782"/>
                    <a:pt x="80087" y="5463786"/>
                    <a:pt x="80087" y="5458789"/>
                  </a:cubicBezTo>
                  <a:cubicBezTo>
                    <a:pt x="80087" y="5458789"/>
                    <a:pt x="80087" y="5458789"/>
                    <a:pt x="77587" y="5458789"/>
                  </a:cubicBezTo>
                  <a:cubicBezTo>
                    <a:pt x="77587" y="5461286"/>
                    <a:pt x="77587" y="5463786"/>
                    <a:pt x="75090" y="5466283"/>
                  </a:cubicBezTo>
                  <a:cubicBezTo>
                    <a:pt x="72594" y="5473778"/>
                    <a:pt x="72594" y="5478774"/>
                    <a:pt x="57602" y="5491264"/>
                  </a:cubicBezTo>
                  <a:cubicBezTo>
                    <a:pt x="-19838" y="5506252"/>
                    <a:pt x="15136" y="5488767"/>
                    <a:pt x="147" y="5478774"/>
                  </a:cubicBezTo>
                  <a:cubicBezTo>
                    <a:pt x="147" y="5473778"/>
                    <a:pt x="147" y="5468782"/>
                    <a:pt x="147" y="5463786"/>
                  </a:cubicBezTo>
                  <a:cubicBezTo>
                    <a:pt x="-2350" y="5426313"/>
                    <a:pt x="27625" y="5358865"/>
                    <a:pt x="52606" y="5281422"/>
                  </a:cubicBezTo>
                  <a:cubicBezTo>
                    <a:pt x="60102" y="5231459"/>
                    <a:pt x="67597" y="5179000"/>
                    <a:pt x="75090" y="5126538"/>
                  </a:cubicBezTo>
                  <a:cubicBezTo>
                    <a:pt x="97575" y="5041602"/>
                    <a:pt x="120056" y="4951670"/>
                    <a:pt x="152531" y="4891715"/>
                  </a:cubicBezTo>
                  <a:cubicBezTo>
                    <a:pt x="162523" y="4849249"/>
                    <a:pt x="175015" y="4806779"/>
                    <a:pt x="195000" y="4761813"/>
                  </a:cubicBezTo>
                  <a:cubicBezTo>
                    <a:pt x="267447" y="4594441"/>
                    <a:pt x="282433" y="4429565"/>
                    <a:pt x="304917" y="4307156"/>
                  </a:cubicBezTo>
                  <a:cubicBezTo>
                    <a:pt x="302418" y="4294667"/>
                    <a:pt x="299921" y="4279678"/>
                    <a:pt x="297424" y="4264689"/>
                  </a:cubicBezTo>
                  <a:cubicBezTo>
                    <a:pt x="292428" y="4249700"/>
                    <a:pt x="289928" y="4232212"/>
                    <a:pt x="289928" y="4209730"/>
                  </a:cubicBezTo>
                  <a:cubicBezTo>
                    <a:pt x="297424" y="4169760"/>
                    <a:pt x="334895" y="4152272"/>
                    <a:pt x="349883" y="4139783"/>
                  </a:cubicBezTo>
                  <a:cubicBezTo>
                    <a:pt x="369868" y="4127291"/>
                    <a:pt x="382358" y="4107306"/>
                    <a:pt x="409838" y="4087321"/>
                  </a:cubicBezTo>
                  <a:cubicBezTo>
                    <a:pt x="414834" y="4084824"/>
                    <a:pt x="417334" y="4079828"/>
                    <a:pt x="419831" y="4077329"/>
                  </a:cubicBezTo>
                  <a:cubicBezTo>
                    <a:pt x="434819" y="4067336"/>
                    <a:pt x="434819" y="4067336"/>
                    <a:pt x="442315" y="4062340"/>
                  </a:cubicBezTo>
                  <a:cubicBezTo>
                    <a:pt x="462297" y="4059843"/>
                    <a:pt x="489778" y="4007382"/>
                    <a:pt x="532245" y="3994892"/>
                  </a:cubicBezTo>
                  <a:cubicBezTo>
                    <a:pt x="567221" y="3974907"/>
                    <a:pt x="592202" y="3939934"/>
                    <a:pt x="609688" y="3907457"/>
                  </a:cubicBezTo>
                  <a:cubicBezTo>
                    <a:pt x="644661" y="3830016"/>
                    <a:pt x="662147" y="3732589"/>
                    <a:pt x="669642" y="3632664"/>
                  </a:cubicBezTo>
                  <a:cubicBezTo>
                    <a:pt x="684631" y="3485276"/>
                    <a:pt x="597198" y="3357871"/>
                    <a:pt x="567221" y="3237961"/>
                  </a:cubicBezTo>
                  <a:cubicBezTo>
                    <a:pt x="567221" y="3240461"/>
                    <a:pt x="567221" y="3242957"/>
                    <a:pt x="567221" y="3245457"/>
                  </a:cubicBezTo>
                  <a:lnTo>
                    <a:pt x="567221" y="3260446"/>
                  </a:lnTo>
                  <a:cubicBezTo>
                    <a:pt x="564721" y="3247954"/>
                    <a:pt x="564721" y="3232965"/>
                    <a:pt x="562222" y="3217976"/>
                  </a:cubicBezTo>
                  <a:cubicBezTo>
                    <a:pt x="534744" y="3125547"/>
                    <a:pt x="527248" y="3043108"/>
                    <a:pt x="524752" y="2978157"/>
                  </a:cubicBezTo>
                  <a:cubicBezTo>
                    <a:pt x="519755" y="2955675"/>
                    <a:pt x="512260" y="2935690"/>
                    <a:pt x="504767" y="2913206"/>
                  </a:cubicBezTo>
                  <a:cubicBezTo>
                    <a:pt x="484782" y="2845758"/>
                    <a:pt x="447311" y="2755826"/>
                    <a:pt x="484782" y="2665893"/>
                  </a:cubicBezTo>
                  <a:cubicBezTo>
                    <a:pt x="519755" y="2578458"/>
                    <a:pt x="589703" y="2511010"/>
                    <a:pt x="672142" y="2461048"/>
                  </a:cubicBezTo>
                  <a:cubicBezTo>
                    <a:pt x="847010" y="2378609"/>
                    <a:pt x="996894" y="2318654"/>
                    <a:pt x="1131793" y="2243710"/>
                  </a:cubicBezTo>
                  <a:cubicBezTo>
                    <a:pt x="1234217" y="2193748"/>
                    <a:pt x="1331642" y="2191251"/>
                    <a:pt x="1406586" y="2193748"/>
                  </a:cubicBezTo>
                  <a:cubicBezTo>
                    <a:pt x="1451554" y="2183756"/>
                    <a:pt x="1506510" y="2173763"/>
                    <a:pt x="1563968" y="2161274"/>
                  </a:cubicBezTo>
                  <a:cubicBezTo>
                    <a:pt x="1666393" y="2133793"/>
                    <a:pt x="1803788" y="2123801"/>
                    <a:pt x="1938686" y="2146285"/>
                  </a:cubicBezTo>
                  <a:cubicBezTo>
                    <a:pt x="2156021" y="2173763"/>
                    <a:pt x="2348378" y="2191251"/>
                    <a:pt x="2480776" y="2196247"/>
                  </a:cubicBezTo>
                  <a:cubicBezTo>
                    <a:pt x="2495765" y="2191251"/>
                    <a:pt x="2510756" y="2188752"/>
                    <a:pt x="2523246" y="2196247"/>
                  </a:cubicBezTo>
                  <a:cubicBezTo>
                    <a:pt x="2575708" y="2191251"/>
                    <a:pt x="2633163" y="2188752"/>
                    <a:pt x="2698114" y="2181259"/>
                  </a:cubicBezTo>
                  <a:cubicBezTo>
                    <a:pt x="2815527" y="2168767"/>
                    <a:pt x="2927941" y="2096323"/>
                    <a:pt x="3085324" y="2068842"/>
                  </a:cubicBezTo>
                  <a:cubicBezTo>
                    <a:pt x="3195238" y="2048857"/>
                    <a:pt x="3440056" y="2141289"/>
                    <a:pt x="3524992" y="2058850"/>
                  </a:cubicBezTo>
                  <a:cubicBezTo>
                    <a:pt x="3532485" y="2051357"/>
                    <a:pt x="3539981" y="2046360"/>
                    <a:pt x="3547474" y="2038865"/>
                  </a:cubicBezTo>
                  <a:cubicBezTo>
                    <a:pt x="3582448" y="1996398"/>
                    <a:pt x="3614925" y="1943936"/>
                    <a:pt x="3634910" y="1913959"/>
                  </a:cubicBezTo>
                  <a:cubicBezTo>
                    <a:pt x="3634910" y="1916458"/>
                    <a:pt x="3634910" y="1918955"/>
                    <a:pt x="3634910" y="1921454"/>
                  </a:cubicBezTo>
                  <a:cubicBezTo>
                    <a:pt x="3642403" y="1908962"/>
                    <a:pt x="3649898" y="1893974"/>
                    <a:pt x="3657391" y="1881485"/>
                  </a:cubicBezTo>
                  <a:cubicBezTo>
                    <a:pt x="3662388" y="1866496"/>
                    <a:pt x="3667384" y="1851507"/>
                    <a:pt x="3674879" y="1836518"/>
                  </a:cubicBezTo>
                  <a:cubicBezTo>
                    <a:pt x="3659891" y="1851507"/>
                    <a:pt x="3644899" y="1863996"/>
                    <a:pt x="3639906" y="1871492"/>
                  </a:cubicBezTo>
                  <a:lnTo>
                    <a:pt x="3624917" y="1888978"/>
                  </a:lnTo>
                  <a:lnTo>
                    <a:pt x="3632410" y="1878985"/>
                  </a:lnTo>
                  <a:cubicBezTo>
                    <a:pt x="3644899" y="1861500"/>
                    <a:pt x="3662388" y="1841515"/>
                    <a:pt x="3682373" y="1819030"/>
                  </a:cubicBezTo>
                  <a:cubicBezTo>
                    <a:pt x="3682373" y="1816533"/>
                    <a:pt x="3684872" y="1814034"/>
                    <a:pt x="3684872" y="1811537"/>
                  </a:cubicBezTo>
                  <a:cubicBezTo>
                    <a:pt x="3682373" y="1811537"/>
                    <a:pt x="3682373" y="1814034"/>
                    <a:pt x="3679873" y="1814034"/>
                  </a:cubicBezTo>
                  <a:lnTo>
                    <a:pt x="3664887" y="1826526"/>
                  </a:lnTo>
                  <a:lnTo>
                    <a:pt x="3672380" y="1819030"/>
                  </a:lnTo>
                  <a:cubicBezTo>
                    <a:pt x="3677376" y="1816533"/>
                    <a:pt x="3679873" y="1811537"/>
                    <a:pt x="3684872" y="1809038"/>
                  </a:cubicBezTo>
                  <a:cubicBezTo>
                    <a:pt x="3692365" y="1794049"/>
                    <a:pt x="3697361" y="1779060"/>
                    <a:pt x="3704854" y="1764072"/>
                  </a:cubicBezTo>
                  <a:cubicBezTo>
                    <a:pt x="3704854" y="1761575"/>
                    <a:pt x="3704854" y="1759075"/>
                    <a:pt x="3704854" y="1756579"/>
                  </a:cubicBezTo>
                  <a:cubicBezTo>
                    <a:pt x="3687369" y="1784057"/>
                    <a:pt x="3669881" y="1809038"/>
                    <a:pt x="3662388" y="1821530"/>
                  </a:cubicBezTo>
                  <a:lnTo>
                    <a:pt x="3652395" y="1839015"/>
                  </a:lnTo>
                  <a:lnTo>
                    <a:pt x="3657391" y="1829023"/>
                  </a:lnTo>
                  <a:cubicBezTo>
                    <a:pt x="3672380" y="1801545"/>
                    <a:pt x="3692365" y="1764072"/>
                    <a:pt x="3709853" y="1729098"/>
                  </a:cubicBezTo>
                  <a:cubicBezTo>
                    <a:pt x="3714849" y="1701620"/>
                    <a:pt x="3724842" y="1679136"/>
                    <a:pt x="3729835" y="1646661"/>
                  </a:cubicBezTo>
                  <a:cubicBezTo>
                    <a:pt x="3774804" y="1474290"/>
                    <a:pt x="3837256" y="1341891"/>
                    <a:pt x="3792290" y="1264448"/>
                  </a:cubicBezTo>
                  <a:cubicBezTo>
                    <a:pt x="3762312" y="1274440"/>
                    <a:pt x="3727339" y="1279437"/>
                    <a:pt x="3692365" y="1266947"/>
                  </a:cubicBezTo>
                  <a:cubicBezTo>
                    <a:pt x="3677376" y="1269444"/>
                    <a:pt x="3637406" y="1251959"/>
                    <a:pt x="3624917" y="1246963"/>
                  </a:cubicBezTo>
                  <a:lnTo>
                    <a:pt x="3614925" y="1244463"/>
                  </a:lnTo>
                  <a:lnTo>
                    <a:pt x="3619918" y="1244463"/>
                  </a:lnTo>
                  <a:cubicBezTo>
                    <a:pt x="3624917" y="1244463"/>
                    <a:pt x="3629911" y="1244463"/>
                    <a:pt x="3637406" y="1246963"/>
                  </a:cubicBezTo>
                  <a:lnTo>
                    <a:pt x="3611213" y="1236888"/>
                  </a:lnTo>
                  <a:lnTo>
                    <a:pt x="3634910" y="1241966"/>
                  </a:lnTo>
                  <a:cubicBezTo>
                    <a:pt x="3622418" y="1236970"/>
                    <a:pt x="3607429" y="1229474"/>
                    <a:pt x="3594937" y="1221981"/>
                  </a:cubicBezTo>
                  <a:cubicBezTo>
                    <a:pt x="3587444" y="1219482"/>
                    <a:pt x="3582448" y="1216985"/>
                    <a:pt x="3574955" y="1211989"/>
                  </a:cubicBezTo>
                  <a:lnTo>
                    <a:pt x="3572455" y="1209489"/>
                  </a:lnTo>
                  <a:lnTo>
                    <a:pt x="3574955" y="1209489"/>
                  </a:lnTo>
                  <a:cubicBezTo>
                    <a:pt x="3559966" y="1201996"/>
                    <a:pt x="3544975" y="1197000"/>
                    <a:pt x="3539981" y="1192004"/>
                  </a:cubicBezTo>
                  <a:lnTo>
                    <a:pt x="3527489" y="1187008"/>
                  </a:lnTo>
                  <a:lnTo>
                    <a:pt x="3534985" y="1189504"/>
                  </a:lnTo>
                  <a:cubicBezTo>
                    <a:pt x="3547474" y="1194501"/>
                    <a:pt x="3564962" y="1197000"/>
                    <a:pt x="3582448" y="1201996"/>
                  </a:cubicBezTo>
                  <a:cubicBezTo>
                    <a:pt x="3557467" y="1192004"/>
                    <a:pt x="3524992" y="1174516"/>
                    <a:pt x="3512501" y="1167023"/>
                  </a:cubicBezTo>
                  <a:lnTo>
                    <a:pt x="3500011" y="1159527"/>
                  </a:lnTo>
                  <a:lnTo>
                    <a:pt x="3507504" y="1162027"/>
                  </a:lnTo>
                  <a:cubicBezTo>
                    <a:pt x="3519994" y="1167023"/>
                    <a:pt x="3534985" y="1174516"/>
                    <a:pt x="3549974" y="1179512"/>
                  </a:cubicBezTo>
                  <a:cubicBezTo>
                    <a:pt x="3538731" y="1172018"/>
                    <a:pt x="3525616" y="1163899"/>
                    <a:pt x="3513750" y="1157342"/>
                  </a:cubicBezTo>
                  <a:lnTo>
                    <a:pt x="3485034" y="1144543"/>
                  </a:lnTo>
                  <a:lnTo>
                    <a:pt x="3500011" y="1149535"/>
                  </a:lnTo>
                  <a:cubicBezTo>
                    <a:pt x="3485023" y="1142042"/>
                    <a:pt x="3470031" y="1134546"/>
                    <a:pt x="3462538" y="1129550"/>
                  </a:cubicBezTo>
                  <a:lnTo>
                    <a:pt x="3450049" y="1124553"/>
                  </a:lnTo>
                  <a:lnTo>
                    <a:pt x="3457542" y="1127053"/>
                  </a:lnTo>
                  <a:cubicBezTo>
                    <a:pt x="3465038" y="1129550"/>
                    <a:pt x="3475030" y="1134546"/>
                    <a:pt x="3487519" y="1137045"/>
                  </a:cubicBezTo>
                  <a:cubicBezTo>
                    <a:pt x="3467534" y="1127053"/>
                    <a:pt x="3445050" y="1117060"/>
                    <a:pt x="3432561" y="1109565"/>
                  </a:cubicBezTo>
                  <a:cubicBezTo>
                    <a:pt x="3415075" y="1117060"/>
                    <a:pt x="3397587" y="1124553"/>
                    <a:pt x="3377602" y="1127053"/>
                  </a:cubicBezTo>
                  <a:cubicBezTo>
                    <a:pt x="3342628" y="1144538"/>
                    <a:pt x="3302659" y="1177015"/>
                    <a:pt x="3252696" y="1192004"/>
                  </a:cubicBezTo>
                  <a:cubicBezTo>
                    <a:pt x="3147775" y="1224478"/>
                    <a:pt x="3050350" y="1281936"/>
                    <a:pt x="2940433" y="1286932"/>
                  </a:cubicBezTo>
                  <a:cubicBezTo>
                    <a:pt x="2830513" y="1291929"/>
                    <a:pt x="2725595" y="1314410"/>
                    <a:pt x="2618174" y="1334395"/>
                  </a:cubicBezTo>
                  <a:cubicBezTo>
                    <a:pt x="2495765" y="1356880"/>
                    <a:pt x="2338385" y="1354380"/>
                    <a:pt x="2253449" y="1464297"/>
                  </a:cubicBezTo>
                  <a:cubicBezTo>
                    <a:pt x="2250952" y="1466797"/>
                    <a:pt x="2248453" y="1469294"/>
                    <a:pt x="2248453" y="1471793"/>
                  </a:cubicBezTo>
                  <a:cubicBezTo>
                    <a:pt x="2220972" y="1519256"/>
                    <a:pt x="2205983" y="1601695"/>
                    <a:pt x="2138536" y="1656654"/>
                  </a:cubicBezTo>
                  <a:cubicBezTo>
                    <a:pt x="2091073" y="1696624"/>
                    <a:pt x="2033615" y="1709113"/>
                    <a:pt x="1991148" y="1731597"/>
                  </a:cubicBezTo>
                  <a:cubicBezTo>
                    <a:pt x="1946179" y="1736594"/>
                    <a:pt x="1911206" y="1744087"/>
                    <a:pt x="1886224" y="1756579"/>
                  </a:cubicBezTo>
                  <a:cubicBezTo>
                    <a:pt x="1883728" y="1759075"/>
                    <a:pt x="1878731" y="1764072"/>
                    <a:pt x="1876235" y="1766571"/>
                  </a:cubicBezTo>
                  <a:cubicBezTo>
                    <a:pt x="1876235" y="1766571"/>
                    <a:pt x="1876235" y="1764072"/>
                    <a:pt x="1876235" y="1764072"/>
                  </a:cubicBezTo>
                  <a:cubicBezTo>
                    <a:pt x="1876235" y="1761575"/>
                    <a:pt x="1876235" y="1759075"/>
                    <a:pt x="1878731" y="1756579"/>
                  </a:cubicBezTo>
                  <a:cubicBezTo>
                    <a:pt x="1878731" y="1754079"/>
                    <a:pt x="1878731" y="1754079"/>
                    <a:pt x="1876235" y="1751582"/>
                  </a:cubicBezTo>
                  <a:cubicBezTo>
                    <a:pt x="1873735" y="1756579"/>
                    <a:pt x="1871236" y="1761575"/>
                    <a:pt x="1871236" y="1769068"/>
                  </a:cubicBezTo>
                  <a:cubicBezTo>
                    <a:pt x="1863743" y="1766571"/>
                    <a:pt x="1863743" y="1751582"/>
                    <a:pt x="1876235" y="1739090"/>
                  </a:cubicBezTo>
                  <a:cubicBezTo>
                    <a:pt x="1883728" y="1704117"/>
                    <a:pt x="1951178" y="1679136"/>
                    <a:pt x="2001140" y="1654154"/>
                  </a:cubicBezTo>
                  <a:cubicBezTo>
                    <a:pt x="2056096" y="1621680"/>
                    <a:pt x="2081078" y="1564222"/>
                    <a:pt x="2103562" y="1539241"/>
                  </a:cubicBezTo>
                  <a:cubicBezTo>
                    <a:pt x="2103562" y="1536744"/>
                    <a:pt x="2106059" y="1531748"/>
                    <a:pt x="2106059" y="1529249"/>
                  </a:cubicBezTo>
                  <a:cubicBezTo>
                    <a:pt x="2003637" y="1576714"/>
                    <a:pt x="1906209" y="1609188"/>
                    <a:pt x="1823773" y="1616684"/>
                  </a:cubicBezTo>
                  <a:cubicBezTo>
                    <a:pt x="1823773" y="1619181"/>
                    <a:pt x="1821274" y="1619181"/>
                    <a:pt x="1818777" y="1621680"/>
                  </a:cubicBezTo>
                  <a:cubicBezTo>
                    <a:pt x="1786300" y="1689128"/>
                    <a:pt x="1648904" y="1726601"/>
                    <a:pt x="1506510" y="1734094"/>
                  </a:cubicBezTo>
                  <a:cubicBezTo>
                    <a:pt x="1374112" y="1746586"/>
                    <a:pt x="1259198" y="1784057"/>
                    <a:pt x="1216731" y="1841515"/>
                  </a:cubicBezTo>
                  <a:cubicBezTo>
                    <a:pt x="1211733" y="1859000"/>
                    <a:pt x="1209236" y="1881485"/>
                    <a:pt x="1201743" y="1896473"/>
                  </a:cubicBezTo>
                  <a:cubicBezTo>
                    <a:pt x="1201743" y="1908962"/>
                    <a:pt x="1199243" y="1918955"/>
                    <a:pt x="1191750" y="1923951"/>
                  </a:cubicBezTo>
                  <a:cubicBezTo>
                    <a:pt x="1191750" y="1923951"/>
                    <a:pt x="1191750" y="1926451"/>
                    <a:pt x="1191750" y="1926451"/>
                  </a:cubicBezTo>
                  <a:cubicBezTo>
                    <a:pt x="1189251" y="1926451"/>
                    <a:pt x="1189251" y="1926451"/>
                    <a:pt x="1189251" y="1923951"/>
                  </a:cubicBezTo>
                  <a:cubicBezTo>
                    <a:pt x="1189251" y="1926451"/>
                    <a:pt x="1189251" y="1926451"/>
                    <a:pt x="1189251" y="1928947"/>
                  </a:cubicBezTo>
                  <a:cubicBezTo>
                    <a:pt x="1186751" y="1928947"/>
                    <a:pt x="1184255" y="1923951"/>
                    <a:pt x="1181755" y="1918955"/>
                  </a:cubicBezTo>
                  <a:cubicBezTo>
                    <a:pt x="1171763" y="1911462"/>
                    <a:pt x="1169266" y="1891477"/>
                    <a:pt x="1174262" y="1871492"/>
                  </a:cubicBezTo>
                  <a:cubicBezTo>
                    <a:pt x="1171763" y="1849008"/>
                    <a:pt x="1174262" y="1826526"/>
                    <a:pt x="1181755" y="1811537"/>
                  </a:cubicBezTo>
                  <a:cubicBezTo>
                    <a:pt x="1184255" y="1799045"/>
                    <a:pt x="1191750" y="1784057"/>
                    <a:pt x="1201743" y="1771567"/>
                  </a:cubicBezTo>
                  <a:cubicBezTo>
                    <a:pt x="1241713" y="1729098"/>
                    <a:pt x="1296669" y="1684132"/>
                    <a:pt x="1366618" y="1659151"/>
                  </a:cubicBezTo>
                  <a:cubicBezTo>
                    <a:pt x="1419078" y="1636669"/>
                    <a:pt x="1471537" y="1624177"/>
                    <a:pt x="1519002" y="1611688"/>
                  </a:cubicBezTo>
                  <a:cubicBezTo>
                    <a:pt x="1519002" y="1606692"/>
                    <a:pt x="1516506" y="1601695"/>
                    <a:pt x="1516506" y="1599196"/>
                  </a:cubicBezTo>
                  <a:cubicBezTo>
                    <a:pt x="1509010" y="1589203"/>
                    <a:pt x="1501517" y="1576714"/>
                    <a:pt x="1496518" y="1564222"/>
                  </a:cubicBezTo>
                  <a:cubicBezTo>
                    <a:pt x="1454051" y="1514260"/>
                    <a:pt x="1366618" y="1469294"/>
                    <a:pt x="1271687" y="1449309"/>
                  </a:cubicBezTo>
                  <a:cubicBezTo>
                    <a:pt x="1206736" y="1441816"/>
                    <a:pt x="1141788" y="1429324"/>
                    <a:pt x="1086827" y="1434320"/>
                  </a:cubicBezTo>
                  <a:cubicBezTo>
                    <a:pt x="1041863" y="1434320"/>
                    <a:pt x="991901" y="1451808"/>
                    <a:pt x="966920" y="1436820"/>
                  </a:cubicBezTo>
                  <a:cubicBezTo>
                    <a:pt x="964420" y="1436820"/>
                    <a:pt x="964420" y="1439316"/>
                    <a:pt x="961921" y="1439316"/>
                  </a:cubicBezTo>
                  <a:cubicBezTo>
                    <a:pt x="961921" y="1439316"/>
                    <a:pt x="964420" y="1436820"/>
                    <a:pt x="964420" y="1436820"/>
                  </a:cubicBezTo>
                  <a:cubicBezTo>
                    <a:pt x="961921" y="1434320"/>
                    <a:pt x="961921" y="1434320"/>
                    <a:pt x="959424" y="1431823"/>
                  </a:cubicBezTo>
                  <a:lnTo>
                    <a:pt x="961921" y="1426827"/>
                  </a:lnTo>
                  <a:cubicBezTo>
                    <a:pt x="961921" y="1429324"/>
                    <a:pt x="961921" y="1431823"/>
                    <a:pt x="964420" y="1431823"/>
                  </a:cubicBezTo>
                  <a:cubicBezTo>
                    <a:pt x="964420" y="1426827"/>
                    <a:pt x="966920" y="1424328"/>
                    <a:pt x="974413" y="1419331"/>
                  </a:cubicBezTo>
                  <a:lnTo>
                    <a:pt x="971913" y="1419331"/>
                  </a:lnTo>
                  <a:cubicBezTo>
                    <a:pt x="974413" y="1419331"/>
                    <a:pt x="974413" y="1416835"/>
                    <a:pt x="976912" y="1416835"/>
                  </a:cubicBezTo>
                  <a:cubicBezTo>
                    <a:pt x="979409" y="1416835"/>
                    <a:pt x="981906" y="1414335"/>
                    <a:pt x="984405" y="1414335"/>
                  </a:cubicBezTo>
                  <a:cubicBezTo>
                    <a:pt x="1034367" y="1391853"/>
                    <a:pt x="1126799" y="1351883"/>
                    <a:pt x="1236714" y="1364373"/>
                  </a:cubicBezTo>
                  <a:cubicBezTo>
                    <a:pt x="1299168" y="1361876"/>
                    <a:pt x="1349130" y="1389354"/>
                    <a:pt x="1391600" y="1404343"/>
                  </a:cubicBezTo>
                  <a:cubicBezTo>
                    <a:pt x="1419078" y="1411838"/>
                    <a:pt x="1444059" y="1416835"/>
                    <a:pt x="1464044" y="1421831"/>
                  </a:cubicBezTo>
                  <a:cubicBezTo>
                    <a:pt x="1441562" y="1406842"/>
                    <a:pt x="1419078" y="1386857"/>
                    <a:pt x="1401592" y="1361876"/>
                  </a:cubicBezTo>
                  <a:cubicBezTo>
                    <a:pt x="1356623" y="1296925"/>
                    <a:pt x="1339138" y="1224478"/>
                    <a:pt x="1291675" y="1187008"/>
                  </a:cubicBezTo>
                  <a:cubicBezTo>
                    <a:pt x="1276686" y="1177015"/>
                    <a:pt x="1259198" y="1169519"/>
                    <a:pt x="1244209" y="1162027"/>
                  </a:cubicBezTo>
                  <a:cubicBezTo>
                    <a:pt x="1234217" y="1162027"/>
                    <a:pt x="1211733" y="1154531"/>
                    <a:pt x="1184255" y="1157030"/>
                  </a:cubicBezTo>
                  <a:cubicBezTo>
                    <a:pt x="1169266" y="1154531"/>
                    <a:pt x="1151780" y="1164523"/>
                    <a:pt x="1129296" y="1164523"/>
                  </a:cubicBezTo>
                  <a:cubicBezTo>
                    <a:pt x="1121800" y="1172019"/>
                    <a:pt x="1096819" y="1149535"/>
                    <a:pt x="1114307" y="1139542"/>
                  </a:cubicBezTo>
                  <a:cubicBezTo>
                    <a:pt x="1124300" y="1132049"/>
                    <a:pt x="1134292" y="1129550"/>
                    <a:pt x="1144285" y="1127053"/>
                  </a:cubicBezTo>
                  <a:cubicBezTo>
                    <a:pt x="1194247" y="1112064"/>
                    <a:pt x="1246706" y="1119557"/>
                    <a:pt x="1286676" y="1129550"/>
                  </a:cubicBezTo>
                  <a:cubicBezTo>
                    <a:pt x="1304164" y="1134546"/>
                    <a:pt x="1324149" y="1139542"/>
                    <a:pt x="1341637" y="1149535"/>
                  </a:cubicBezTo>
                  <a:cubicBezTo>
                    <a:pt x="1346631" y="1152034"/>
                    <a:pt x="1351630" y="1154531"/>
                    <a:pt x="1356623" y="1157030"/>
                  </a:cubicBezTo>
                  <a:cubicBezTo>
                    <a:pt x="1366618" y="1159527"/>
                    <a:pt x="1379108" y="1167023"/>
                    <a:pt x="1391600" y="1174516"/>
                  </a:cubicBezTo>
                  <a:lnTo>
                    <a:pt x="1396593" y="1177015"/>
                  </a:lnTo>
                  <a:lnTo>
                    <a:pt x="1394096" y="1174516"/>
                  </a:lnTo>
                  <a:cubicBezTo>
                    <a:pt x="1399093" y="1177015"/>
                    <a:pt x="1404089" y="1182011"/>
                    <a:pt x="1411582" y="1187008"/>
                  </a:cubicBezTo>
                  <a:cubicBezTo>
                    <a:pt x="1414081" y="1189504"/>
                    <a:pt x="1416581" y="1192004"/>
                    <a:pt x="1419078" y="1197000"/>
                  </a:cubicBezTo>
                  <a:cubicBezTo>
                    <a:pt x="1436563" y="1214486"/>
                    <a:pt x="1459048" y="1241966"/>
                    <a:pt x="1476536" y="1274440"/>
                  </a:cubicBezTo>
                  <a:cubicBezTo>
                    <a:pt x="1479032" y="1279437"/>
                    <a:pt x="1481529" y="1284433"/>
                    <a:pt x="1484029" y="1289429"/>
                  </a:cubicBezTo>
                  <a:cubicBezTo>
                    <a:pt x="1489025" y="1296925"/>
                    <a:pt x="1496518" y="1301921"/>
                    <a:pt x="1504014" y="1306917"/>
                  </a:cubicBezTo>
                  <a:cubicBezTo>
                    <a:pt x="1511507" y="1311914"/>
                    <a:pt x="1521499" y="1316910"/>
                    <a:pt x="1531492" y="1319407"/>
                  </a:cubicBezTo>
                  <a:cubicBezTo>
                    <a:pt x="1553976" y="1319407"/>
                    <a:pt x="1576460" y="1306917"/>
                    <a:pt x="1586450" y="1289429"/>
                  </a:cubicBezTo>
                  <a:cubicBezTo>
                    <a:pt x="1586450" y="1286932"/>
                    <a:pt x="1588950" y="1284433"/>
                    <a:pt x="1588950" y="1281936"/>
                  </a:cubicBezTo>
                  <a:cubicBezTo>
                    <a:pt x="1576460" y="1226978"/>
                    <a:pt x="1536488" y="1159527"/>
                    <a:pt x="1506510" y="1077091"/>
                  </a:cubicBezTo>
                  <a:cubicBezTo>
                    <a:pt x="1471537" y="969670"/>
                    <a:pt x="1486526" y="862252"/>
                    <a:pt x="1516506" y="812290"/>
                  </a:cubicBezTo>
                  <a:cubicBezTo>
                    <a:pt x="1516506" y="804794"/>
                    <a:pt x="1521499" y="792305"/>
                    <a:pt x="1538987" y="802298"/>
                  </a:cubicBezTo>
                  <a:cubicBezTo>
                    <a:pt x="1546480" y="819783"/>
                    <a:pt x="1538987" y="837271"/>
                    <a:pt x="1536488" y="854757"/>
                  </a:cubicBezTo>
                  <a:cubicBezTo>
                    <a:pt x="1536488" y="857256"/>
                    <a:pt x="1536488" y="857256"/>
                    <a:pt x="1536488" y="859753"/>
                  </a:cubicBezTo>
                  <a:cubicBezTo>
                    <a:pt x="1536488" y="879738"/>
                    <a:pt x="1538987" y="904719"/>
                    <a:pt x="1543984" y="932200"/>
                  </a:cubicBezTo>
                  <a:cubicBezTo>
                    <a:pt x="1546480" y="937196"/>
                    <a:pt x="1546480" y="942192"/>
                    <a:pt x="1548980" y="944689"/>
                  </a:cubicBezTo>
                  <a:lnTo>
                    <a:pt x="1556473" y="964674"/>
                  </a:lnTo>
                  <a:lnTo>
                    <a:pt x="1551479" y="952185"/>
                  </a:lnTo>
                  <a:cubicBezTo>
                    <a:pt x="1548980" y="947188"/>
                    <a:pt x="1546480" y="942192"/>
                    <a:pt x="1543984" y="937196"/>
                  </a:cubicBezTo>
                  <a:cubicBezTo>
                    <a:pt x="1543984" y="939693"/>
                    <a:pt x="1543984" y="939693"/>
                    <a:pt x="1543984" y="942192"/>
                  </a:cubicBezTo>
                  <a:cubicBezTo>
                    <a:pt x="1563968" y="999648"/>
                    <a:pt x="1601442" y="1074591"/>
                    <a:pt x="1668889" y="1134546"/>
                  </a:cubicBezTo>
                  <a:cubicBezTo>
                    <a:pt x="1681379" y="1147038"/>
                    <a:pt x="1696367" y="1157030"/>
                    <a:pt x="1708859" y="1167023"/>
                  </a:cubicBezTo>
                  <a:cubicBezTo>
                    <a:pt x="1698867" y="1134546"/>
                    <a:pt x="1691374" y="1077091"/>
                    <a:pt x="1676385" y="1017136"/>
                  </a:cubicBezTo>
                  <a:cubicBezTo>
                    <a:pt x="1673886" y="1009640"/>
                    <a:pt x="1671386" y="1002147"/>
                    <a:pt x="1668889" y="994651"/>
                  </a:cubicBezTo>
                  <a:cubicBezTo>
                    <a:pt x="1643908" y="954681"/>
                    <a:pt x="1603938" y="934696"/>
                    <a:pt x="1583953" y="909715"/>
                  </a:cubicBezTo>
                  <a:cubicBezTo>
                    <a:pt x="1581454" y="909715"/>
                    <a:pt x="1578957" y="907218"/>
                    <a:pt x="1576460" y="907218"/>
                  </a:cubicBezTo>
                  <a:lnTo>
                    <a:pt x="1581454" y="907218"/>
                  </a:lnTo>
                  <a:cubicBezTo>
                    <a:pt x="1578957" y="904719"/>
                    <a:pt x="1578957" y="902222"/>
                    <a:pt x="1576460" y="902222"/>
                  </a:cubicBezTo>
                  <a:cubicBezTo>
                    <a:pt x="1573961" y="902222"/>
                    <a:pt x="1571462" y="902222"/>
                    <a:pt x="1571462" y="902222"/>
                  </a:cubicBezTo>
                  <a:lnTo>
                    <a:pt x="1566468" y="902222"/>
                  </a:lnTo>
                  <a:cubicBezTo>
                    <a:pt x="1623923" y="869745"/>
                    <a:pt x="1713856" y="957181"/>
                    <a:pt x="1738837" y="1067098"/>
                  </a:cubicBezTo>
                  <a:cubicBezTo>
                    <a:pt x="1756322" y="1114561"/>
                    <a:pt x="1773810" y="1174516"/>
                    <a:pt x="1811281" y="1187008"/>
                  </a:cubicBezTo>
                  <a:cubicBezTo>
                    <a:pt x="1851254" y="1204493"/>
                    <a:pt x="1893720" y="1182011"/>
                    <a:pt x="1878731" y="1152034"/>
                  </a:cubicBezTo>
                  <a:cubicBezTo>
                    <a:pt x="1846254" y="1124553"/>
                    <a:pt x="1808784" y="1084583"/>
                    <a:pt x="1783803" y="1027128"/>
                  </a:cubicBezTo>
                  <a:cubicBezTo>
                    <a:pt x="1773810" y="1007143"/>
                    <a:pt x="1763818" y="984659"/>
                    <a:pt x="1756322" y="964674"/>
                  </a:cubicBezTo>
                  <a:cubicBezTo>
                    <a:pt x="1748829" y="947188"/>
                    <a:pt x="1746330" y="927203"/>
                    <a:pt x="1743833" y="909715"/>
                  </a:cubicBezTo>
                  <a:cubicBezTo>
                    <a:pt x="1738837" y="892230"/>
                    <a:pt x="1736337" y="874742"/>
                    <a:pt x="1741336" y="854757"/>
                  </a:cubicBezTo>
                  <a:cubicBezTo>
                    <a:pt x="1746330" y="837271"/>
                    <a:pt x="1751329" y="819783"/>
                    <a:pt x="1763818" y="804794"/>
                  </a:cubicBezTo>
                  <a:cubicBezTo>
                    <a:pt x="1786301" y="791680"/>
                    <a:pt x="1786301" y="812289"/>
                    <a:pt x="1782788" y="824468"/>
                  </a:cubicBezTo>
                  <a:lnTo>
                    <a:pt x="1779694" y="830535"/>
                  </a:lnTo>
                  <a:lnTo>
                    <a:pt x="1778807" y="824779"/>
                  </a:lnTo>
                  <a:cubicBezTo>
                    <a:pt x="1778807" y="829776"/>
                    <a:pt x="1778807" y="832275"/>
                    <a:pt x="1778807" y="832275"/>
                  </a:cubicBezTo>
                  <a:lnTo>
                    <a:pt x="1779694" y="830535"/>
                  </a:lnTo>
                  <a:lnTo>
                    <a:pt x="1787003" y="877943"/>
                  </a:lnTo>
                  <a:cubicBezTo>
                    <a:pt x="1803631" y="936259"/>
                    <a:pt x="1846255" y="1006518"/>
                    <a:pt x="1921198" y="1057106"/>
                  </a:cubicBezTo>
                  <a:cubicBezTo>
                    <a:pt x="2001140" y="1129550"/>
                    <a:pt x="2088573" y="1164523"/>
                    <a:pt x="2151028" y="1172019"/>
                  </a:cubicBezTo>
                  <a:cubicBezTo>
                    <a:pt x="2148528" y="1172019"/>
                    <a:pt x="2143532" y="1169519"/>
                    <a:pt x="2143532" y="1169519"/>
                  </a:cubicBezTo>
                  <a:lnTo>
                    <a:pt x="2133540" y="1167023"/>
                  </a:lnTo>
                  <a:lnTo>
                    <a:pt x="2138536" y="1167023"/>
                  </a:lnTo>
                  <a:cubicBezTo>
                    <a:pt x="2151028" y="1169519"/>
                    <a:pt x="2188498" y="1167023"/>
                    <a:pt x="2203487" y="1172019"/>
                  </a:cubicBezTo>
                  <a:cubicBezTo>
                    <a:pt x="2233464" y="1157030"/>
                    <a:pt x="2263442" y="1142042"/>
                    <a:pt x="2295916" y="1127053"/>
                  </a:cubicBezTo>
                  <a:cubicBezTo>
                    <a:pt x="2353374" y="1064598"/>
                    <a:pt x="2240960" y="957181"/>
                    <a:pt x="2108558" y="944689"/>
                  </a:cubicBezTo>
                  <a:cubicBezTo>
                    <a:pt x="2043607" y="932200"/>
                    <a:pt x="1978656" y="927203"/>
                    <a:pt x="1926197" y="907218"/>
                  </a:cubicBezTo>
                  <a:cubicBezTo>
                    <a:pt x="1901216" y="897226"/>
                    <a:pt x="1878731" y="882237"/>
                    <a:pt x="1861243" y="867249"/>
                  </a:cubicBezTo>
                  <a:lnTo>
                    <a:pt x="1838761" y="844764"/>
                  </a:lnTo>
                  <a:cubicBezTo>
                    <a:pt x="1838761" y="844764"/>
                    <a:pt x="1838761" y="844764"/>
                    <a:pt x="1838761" y="842267"/>
                  </a:cubicBezTo>
                  <a:cubicBezTo>
                    <a:pt x="1836262" y="842267"/>
                    <a:pt x="1836262" y="844764"/>
                    <a:pt x="1833765" y="844764"/>
                  </a:cubicBezTo>
                  <a:cubicBezTo>
                    <a:pt x="1833765" y="819783"/>
                    <a:pt x="1861243" y="829776"/>
                    <a:pt x="1891223" y="842267"/>
                  </a:cubicBezTo>
                  <a:cubicBezTo>
                    <a:pt x="1936187" y="842267"/>
                    <a:pt x="2006134" y="847264"/>
                    <a:pt x="2071085" y="857256"/>
                  </a:cubicBezTo>
                  <a:cubicBezTo>
                    <a:pt x="2123547" y="859753"/>
                    <a:pt x="2181002" y="867249"/>
                    <a:pt x="2238460" y="892230"/>
                  </a:cubicBezTo>
                  <a:cubicBezTo>
                    <a:pt x="2298415" y="914712"/>
                    <a:pt x="2348378" y="954681"/>
                    <a:pt x="2403336" y="982162"/>
                  </a:cubicBezTo>
                  <a:cubicBezTo>
                    <a:pt x="2460794" y="1012139"/>
                    <a:pt x="2520746" y="1019632"/>
                    <a:pt x="2580701" y="1039617"/>
                  </a:cubicBezTo>
                  <a:cubicBezTo>
                    <a:pt x="2633163" y="1059602"/>
                    <a:pt x="2680626" y="1074591"/>
                    <a:pt x="2738084" y="1084583"/>
                  </a:cubicBezTo>
                  <a:cubicBezTo>
                    <a:pt x="2818024" y="1097075"/>
                    <a:pt x="2905456" y="1097075"/>
                    <a:pt x="2977903" y="1064598"/>
                  </a:cubicBezTo>
                  <a:cubicBezTo>
                    <a:pt x="3065339" y="1027128"/>
                    <a:pt x="3137783" y="1002147"/>
                    <a:pt x="3142779" y="899723"/>
                  </a:cubicBezTo>
                  <a:cubicBezTo>
                    <a:pt x="3147775" y="792305"/>
                    <a:pt x="3122794" y="692380"/>
                    <a:pt x="3055344" y="607444"/>
                  </a:cubicBezTo>
                  <a:cubicBezTo>
                    <a:pt x="2985399" y="534998"/>
                    <a:pt x="2890470" y="505020"/>
                    <a:pt x="2818024" y="475043"/>
                  </a:cubicBezTo>
                  <a:cubicBezTo>
                    <a:pt x="2800538" y="470046"/>
                    <a:pt x="2783050" y="462553"/>
                    <a:pt x="2763065" y="452561"/>
                  </a:cubicBezTo>
                  <a:cubicBezTo>
                    <a:pt x="2743080" y="442569"/>
                    <a:pt x="2720596" y="430077"/>
                    <a:pt x="2708106" y="412591"/>
                  </a:cubicBezTo>
                  <a:cubicBezTo>
                    <a:pt x="2703110" y="405095"/>
                    <a:pt x="2688122" y="392606"/>
                    <a:pt x="2700613" y="382614"/>
                  </a:cubicBezTo>
                  <a:cubicBezTo>
                    <a:pt x="2703110" y="382614"/>
                    <a:pt x="2705607" y="380114"/>
                    <a:pt x="2708106" y="380114"/>
                  </a:cubicBezTo>
                  <a:cubicBezTo>
                    <a:pt x="2713103" y="380114"/>
                    <a:pt x="2718099" y="380114"/>
                    <a:pt x="2720596" y="382614"/>
                  </a:cubicBezTo>
                  <a:cubicBezTo>
                    <a:pt x="2740583" y="385111"/>
                    <a:pt x="2775557" y="405095"/>
                    <a:pt x="2813027" y="417587"/>
                  </a:cubicBezTo>
                  <a:cubicBezTo>
                    <a:pt x="2818024" y="420084"/>
                    <a:pt x="2823020" y="420084"/>
                    <a:pt x="2828016" y="422584"/>
                  </a:cubicBezTo>
                  <a:cubicBezTo>
                    <a:pt x="2907956" y="430077"/>
                    <a:pt x="3012877" y="432576"/>
                    <a:pt x="3102809" y="505020"/>
                  </a:cubicBezTo>
                  <a:cubicBezTo>
                    <a:pt x="3237708" y="632425"/>
                    <a:pt x="3250199" y="802298"/>
                    <a:pt x="3312651" y="862252"/>
                  </a:cubicBezTo>
                  <a:cubicBezTo>
                    <a:pt x="3357617" y="874742"/>
                    <a:pt x="3415075" y="882237"/>
                    <a:pt x="3475030" y="879738"/>
                  </a:cubicBezTo>
                  <a:cubicBezTo>
                    <a:pt x="3482523" y="879738"/>
                    <a:pt x="3490019" y="877241"/>
                    <a:pt x="3497512" y="877241"/>
                  </a:cubicBezTo>
                  <a:cubicBezTo>
                    <a:pt x="3529986" y="809790"/>
                    <a:pt x="3544975" y="707369"/>
                    <a:pt x="3517497" y="614937"/>
                  </a:cubicBezTo>
                  <a:cubicBezTo>
                    <a:pt x="3500011" y="539994"/>
                    <a:pt x="3450049" y="487535"/>
                    <a:pt x="3405080" y="450061"/>
                  </a:cubicBezTo>
                  <a:cubicBezTo>
                    <a:pt x="3392591" y="442569"/>
                    <a:pt x="3377602" y="435073"/>
                    <a:pt x="3362613" y="427580"/>
                  </a:cubicBezTo>
                  <a:cubicBezTo>
                    <a:pt x="3332636" y="412591"/>
                    <a:pt x="3300162" y="402599"/>
                    <a:pt x="3270182" y="400099"/>
                  </a:cubicBezTo>
                  <a:cubicBezTo>
                    <a:pt x="3260192" y="397602"/>
                    <a:pt x="3227715" y="397602"/>
                    <a:pt x="3240207" y="375118"/>
                  </a:cubicBezTo>
                  <a:cubicBezTo>
                    <a:pt x="3252696" y="365125"/>
                    <a:pt x="3265188" y="367625"/>
                    <a:pt x="3275181" y="370122"/>
                  </a:cubicBezTo>
                  <a:cubicBezTo>
                    <a:pt x="3350124" y="360129"/>
                    <a:pt x="3485023" y="372621"/>
                    <a:pt x="3572455" y="490031"/>
                  </a:cubicBezTo>
                  <a:cubicBezTo>
                    <a:pt x="3667384" y="609941"/>
                    <a:pt x="3647399" y="754832"/>
                    <a:pt x="3612425" y="819783"/>
                  </a:cubicBezTo>
                  <a:cubicBezTo>
                    <a:pt x="3624917" y="809790"/>
                    <a:pt x="3634910" y="797301"/>
                    <a:pt x="3644899" y="787309"/>
                  </a:cubicBezTo>
                  <a:cubicBezTo>
                    <a:pt x="3657391" y="769821"/>
                    <a:pt x="3669881" y="749836"/>
                    <a:pt x="3679873" y="732350"/>
                  </a:cubicBezTo>
                  <a:cubicBezTo>
                    <a:pt x="3697361" y="647414"/>
                    <a:pt x="3682373" y="530001"/>
                    <a:pt x="3592440" y="432576"/>
                  </a:cubicBezTo>
                  <a:cubicBezTo>
                    <a:pt x="3534985" y="362629"/>
                    <a:pt x="3467534" y="307670"/>
                    <a:pt x="3400087" y="280189"/>
                  </a:cubicBezTo>
                  <a:cubicBezTo>
                    <a:pt x="3357617" y="260205"/>
                    <a:pt x="3310154" y="252712"/>
                    <a:pt x="3277677" y="240220"/>
                  </a:cubicBezTo>
                  <a:cubicBezTo>
                    <a:pt x="3270182" y="240220"/>
                    <a:pt x="3262689" y="240220"/>
                    <a:pt x="3257692" y="237723"/>
                  </a:cubicBezTo>
                  <a:cubicBezTo>
                    <a:pt x="3252696" y="237723"/>
                    <a:pt x="3245201" y="237723"/>
                    <a:pt x="3240207" y="237723"/>
                  </a:cubicBezTo>
                  <a:cubicBezTo>
                    <a:pt x="3235211" y="240220"/>
                    <a:pt x="3227715" y="240220"/>
                    <a:pt x="3215226" y="235223"/>
                  </a:cubicBezTo>
                  <a:cubicBezTo>
                    <a:pt x="3210230" y="230227"/>
                    <a:pt x="3210230" y="225231"/>
                    <a:pt x="3210230" y="222734"/>
                  </a:cubicBezTo>
                  <a:cubicBezTo>
                    <a:pt x="3212726" y="210242"/>
                    <a:pt x="3237708" y="207745"/>
                    <a:pt x="3247700" y="210242"/>
                  </a:cubicBezTo>
                  <a:cubicBezTo>
                    <a:pt x="3335135" y="185261"/>
                    <a:pt x="3497512" y="217738"/>
                    <a:pt x="3624917" y="332651"/>
                  </a:cubicBezTo>
                  <a:cubicBezTo>
                    <a:pt x="3629911" y="337648"/>
                    <a:pt x="3632410" y="340144"/>
                    <a:pt x="3637406" y="345141"/>
                  </a:cubicBezTo>
                  <a:cubicBezTo>
                    <a:pt x="3649898" y="355133"/>
                    <a:pt x="3664887" y="365125"/>
                    <a:pt x="3674879" y="377617"/>
                  </a:cubicBezTo>
                  <a:cubicBezTo>
                    <a:pt x="3667384" y="365125"/>
                    <a:pt x="3659891" y="350137"/>
                    <a:pt x="3649898" y="337648"/>
                  </a:cubicBezTo>
                  <a:cubicBezTo>
                    <a:pt x="3617421" y="270197"/>
                    <a:pt x="3569956" y="217738"/>
                    <a:pt x="3522493" y="185261"/>
                  </a:cubicBezTo>
                  <a:cubicBezTo>
                    <a:pt x="3490019" y="167776"/>
                    <a:pt x="3457542" y="157783"/>
                    <a:pt x="3425068" y="150287"/>
                  </a:cubicBezTo>
                  <a:cubicBezTo>
                    <a:pt x="3405080" y="150287"/>
                    <a:pt x="3385098" y="150287"/>
                    <a:pt x="3367610" y="150287"/>
                  </a:cubicBezTo>
                  <a:cubicBezTo>
                    <a:pt x="3357617" y="152787"/>
                    <a:pt x="3347625" y="152787"/>
                    <a:pt x="3340132" y="150287"/>
                  </a:cubicBezTo>
                  <a:cubicBezTo>
                    <a:pt x="3332636" y="150287"/>
                    <a:pt x="3327640" y="147791"/>
                    <a:pt x="3322644" y="135299"/>
                  </a:cubicBezTo>
                  <a:cubicBezTo>
                    <a:pt x="3330137" y="112817"/>
                    <a:pt x="3357617" y="105321"/>
                    <a:pt x="3382598" y="102824"/>
                  </a:cubicBezTo>
                  <a:cubicBezTo>
                    <a:pt x="3435060" y="95329"/>
                    <a:pt x="3505005" y="100325"/>
                    <a:pt x="3572455" y="122809"/>
                  </a:cubicBezTo>
                  <a:cubicBezTo>
                    <a:pt x="3664887" y="152787"/>
                    <a:pt x="3734834" y="222734"/>
                    <a:pt x="3774804" y="285186"/>
                  </a:cubicBezTo>
                  <a:cubicBezTo>
                    <a:pt x="3807278" y="322659"/>
                    <a:pt x="3819768" y="370122"/>
                    <a:pt x="3827263" y="415088"/>
                  </a:cubicBezTo>
                  <a:cubicBezTo>
                    <a:pt x="3829760" y="425080"/>
                    <a:pt x="3832260" y="432576"/>
                    <a:pt x="3834759" y="442569"/>
                  </a:cubicBezTo>
                  <a:lnTo>
                    <a:pt x="3827263" y="417587"/>
                  </a:lnTo>
                  <a:cubicBezTo>
                    <a:pt x="3832260" y="440069"/>
                    <a:pt x="3834759" y="460054"/>
                    <a:pt x="3837256" y="477542"/>
                  </a:cubicBezTo>
                  <a:cubicBezTo>
                    <a:pt x="3847248" y="527505"/>
                    <a:pt x="3844749" y="572471"/>
                    <a:pt x="3842252" y="609941"/>
                  </a:cubicBezTo>
                  <a:cubicBezTo>
                    <a:pt x="3842252" y="619934"/>
                    <a:pt x="3842252" y="629926"/>
                    <a:pt x="3839755" y="637422"/>
                  </a:cubicBezTo>
                  <a:cubicBezTo>
                    <a:pt x="3869730" y="564975"/>
                    <a:pt x="3887218" y="412591"/>
                    <a:pt x="3824767" y="250212"/>
                  </a:cubicBezTo>
                  <a:cubicBezTo>
                    <a:pt x="3792290" y="150287"/>
                    <a:pt x="3722342" y="87836"/>
                    <a:pt x="3654892" y="60355"/>
                  </a:cubicBezTo>
                  <a:cubicBezTo>
                    <a:pt x="3632410" y="52862"/>
                    <a:pt x="3609928" y="50363"/>
                    <a:pt x="3589943" y="47866"/>
                  </a:cubicBezTo>
                  <a:cubicBezTo>
                    <a:pt x="3572455" y="50363"/>
                    <a:pt x="3554967" y="55359"/>
                    <a:pt x="3539981" y="57858"/>
                  </a:cubicBezTo>
                  <a:cubicBezTo>
                    <a:pt x="3537482" y="60355"/>
                    <a:pt x="3532485" y="60355"/>
                    <a:pt x="3529986" y="60355"/>
                  </a:cubicBezTo>
                  <a:cubicBezTo>
                    <a:pt x="3529986" y="60355"/>
                    <a:pt x="3527489" y="60355"/>
                    <a:pt x="3524992" y="60355"/>
                  </a:cubicBezTo>
                  <a:cubicBezTo>
                    <a:pt x="3517497" y="62855"/>
                    <a:pt x="3515000" y="57858"/>
                    <a:pt x="3517497" y="52862"/>
                  </a:cubicBezTo>
                  <a:cubicBezTo>
                    <a:pt x="3515624" y="32252"/>
                    <a:pt x="3554501" y="4616"/>
                    <a:pt x="3602512" y="5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r="44237"/>
            <a:stretch>
              <a:fillRect/>
            </a:stretch>
          </p:blipFill>
          <p:spPr>
            <a:xfrm>
              <a:off x="3857555" y="2206686"/>
              <a:ext cx="2234152" cy="4662153"/>
            </a:xfrm>
            <a:prstGeom prst="rect">
              <a:avLst/>
            </a:prstGeom>
            <a:grpFill/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16" t="12230" r="42181" b="17017"/>
            <a:stretch>
              <a:fillRect/>
            </a:stretch>
          </p:blipFill>
          <p:spPr>
            <a:xfrm flipH="1">
              <a:off x="7886162" y="2243504"/>
              <a:ext cx="3962400" cy="4614496"/>
            </a:xfrm>
            <a:custGeom>
              <a:avLst/>
              <a:gdLst>
                <a:gd name="connsiteX0" fmla="*/ 2904829 w 4166559"/>
                <a:gd name="connsiteY0" fmla="*/ 3401249 h 4852254"/>
                <a:gd name="connsiteX1" fmla="*/ 2903642 w 4166559"/>
                <a:gd name="connsiteY1" fmla="*/ 3407185 h 4852254"/>
                <a:gd name="connsiteX2" fmla="*/ 2899482 w 4166559"/>
                <a:gd name="connsiteY2" fmla="*/ 3415505 h 4852254"/>
                <a:gd name="connsiteX3" fmla="*/ 2934842 w 4166559"/>
                <a:gd name="connsiteY3" fmla="*/ 3371821 h 4852254"/>
                <a:gd name="connsiteX4" fmla="*/ 2934841 w 4166559"/>
                <a:gd name="connsiteY4" fmla="*/ 3371828 h 4852254"/>
                <a:gd name="connsiteX5" fmla="*/ 2932760 w 4166559"/>
                <a:gd name="connsiteY5" fmla="*/ 3378067 h 4852254"/>
                <a:gd name="connsiteX6" fmla="*/ 2990990 w 4166559"/>
                <a:gd name="connsiteY6" fmla="*/ 3326093 h 4852254"/>
                <a:gd name="connsiteX7" fmla="*/ 2988918 w 4166559"/>
                <a:gd name="connsiteY7" fmla="*/ 3334390 h 4852254"/>
                <a:gd name="connsiteX8" fmla="*/ 2984759 w 4166559"/>
                <a:gd name="connsiteY8" fmla="*/ 3344789 h 4852254"/>
                <a:gd name="connsiteX9" fmla="*/ 3242628 w 4166559"/>
                <a:gd name="connsiteY9" fmla="*/ 3214091 h 4852254"/>
                <a:gd name="connsiteX10" fmla="*/ 3238505 w 4166559"/>
                <a:gd name="connsiteY10" fmla="*/ 3224155 h 4852254"/>
                <a:gd name="connsiteX11" fmla="*/ 3228104 w 4166559"/>
                <a:gd name="connsiteY11" fmla="*/ 3244954 h 4852254"/>
                <a:gd name="connsiteX12" fmla="*/ 3182347 w 4166559"/>
                <a:gd name="connsiteY12" fmla="*/ 3190877 h 4852254"/>
                <a:gd name="connsiteX13" fmla="*/ 3180266 w 4166559"/>
                <a:gd name="connsiteY13" fmla="*/ 3197118 h 4852254"/>
                <a:gd name="connsiteX14" fmla="*/ 3181306 w 4166559"/>
                <a:gd name="connsiteY14" fmla="*/ 3192959 h 4852254"/>
                <a:gd name="connsiteX15" fmla="*/ 3165708 w 4166559"/>
                <a:gd name="connsiteY15" fmla="*/ 3161759 h 4852254"/>
                <a:gd name="connsiteX16" fmla="*/ 3165708 w 4166559"/>
                <a:gd name="connsiteY16" fmla="*/ 3163840 h 4852254"/>
                <a:gd name="connsiteX17" fmla="*/ 3159467 w 4166559"/>
                <a:gd name="connsiteY17" fmla="*/ 3172159 h 4852254"/>
                <a:gd name="connsiteX18" fmla="*/ 3287092 w 4166559"/>
                <a:gd name="connsiteY18" fmla="*/ 3149727 h 4852254"/>
                <a:gd name="connsiteX19" fmla="*/ 3282181 w 4166559"/>
                <a:gd name="connsiteY19" fmla="*/ 3167999 h 4852254"/>
                <a:gd name="connsiteX20" fmla="*/ 3275943 w 4166559"/>
                <a:gd name="connsiteY20" fmla="*/ 3186717 h 4852254"/>
                <a:gd name="connsiteX21" fmla="*/ 3286341 w 4166559"/>
                <a:gd name="connsiteY21" fmla="*/ 3151360 h 4852254"/>
                <a:gd name="connsiteX22" fmla="*/ 3357057 w 4166559"/>
                <a:gd name="connsiteY22" fmla="*/ 3109763 h 4852254"/>
                <a:gd name="connsiteX23" fmla="*/ 3350819 w 4166559"/>
                <a:gd name="connsiteY23" fmla="*/ 3134721 h 4852254"/>
                <a:gd name="connsiteX24" fmla="*/ 3355923 w 4166559"/>
                <a:gd name="connsiteY24" fmla="*/ 3112598 h 4852254"/>
                <a:gd name="connsiteX25" fmla="*/ 3356766 w 4166559"/>
                <a:gd name="connsiteY25" fmla="*/ 3108943 h 4852254"/>
                <a:gd name="connsiteX26" fmla="*/ 3355923 w 4166559"/>
                <a:gd name="connsiteY26" fmla="*/ 3112598 h 4852254"/>
                <a:gd name="connsiteX27" fmla="*/ 3352897 w 4166559"/>
                <a:gd name="connsiteY27" fmla="*/ 3120161 h 4852254"/>
                <a:gd name="connsiteX28" fmla="*/ 3332099 w 4166559"/>
                <a:gd name="connsiteY28" fmla="*/ 3161759 h 4852254"/>
                <a:gd name="connsiteX29" fmla="*/ 3344578 w 4166559"/>
                <a:gd name="connsiteY29" fmla="*/ 3136800 h 4852254"/>
                <a:gd name="connsiteX30" fmla="*/ 3359584 w 4166559"/>
                <a:gd name="connsiteY30" fmla="*/ 3101617 h 4852254"/>
                <a:gd name="connsiteX31" fmla="*/ 3359138 w 4166559"/>
                <a:gd name="connsiteY31" fmla="*/ 3103522 h 4852254"/>
                <a:gd name="connsiteX32" fmla="*/ 3356766 w 4166559"/>
                <a:gd name="connsiteY32" fmla="*/ 3108943 h 4852254"/>
                <a:gd name="connsiteX33" fmla="*/ 3357057 w 4166559"/>
                <a:gd name="connsiteY33" fmla="*/ 3107682 h 4852254"/>
                <a:gd name="connsiteX34" fmla="*/ 3373696 w 4166559"/>
                <a:gd name="connsiteY34" fmla="*/ 3101443 h 4852254"/>
                <a:gd name="connsiteX35" fmla="*/ 3369536 w 4166559"/>
                <a:gd name="connsiteY35" fmla="*/ 3138881 h 4852254"/>
                <a:gd name="connsiteX36" fmla="*/ 3371617 w 4166559"/>
                <a:gd name="connsiteY36" fmla="*/ 3118082 h 4852254"/>
                <a:gd name="connsiteX37" fmla="*/ 3373696 w 4166559"/>
                <a:gd name="connsiteY37" fmla="*/ 3101443 h 4852254"/>
                <a:gd name="connsiteX38" fmla="*/ 3373696 w 4166559"/>
                <a:gd name="connsiteY38" fmla="*/ 3099362 h 4852254"/>
                <a:gd name="connsiteX39" fmla="*/ 3373696 w 4166559"/>
                <a:gd name="connsiteY39" fmla="*/ 3101443 h 4852254"/>
                <a:gd name="connsiteX40" fmla="*/ 3371617 w 4166559"/>
                <a:gd name="connsiteY40" fmla="*/ 3107682 h 4852254"/>
                <a:gd name="connsiteX41" fmla="*/ 3351856 w 4166559"/>
                <a:gd name="connsiteY41" fmla="*/ 3081688 h 4852254"/>
                <a:gd name="connsiteX42" fmla="*/ 3348738 w 4166559"/>
                <a:gd name="connsiteY42" fmla="*/ 3093124 h 4852254"/>
                <a:gd name="connsiteX43" fmla="*/ 3342499 w 4166559"/>
                <a:gd name="connsiteY43" fmla="*/ 3109763 h 4852254"/>
                <a:gd name="connsiteX44" fmla="*/ 3436093 w 4166559"/>
                <a:gd name="connsiteY44" fmla="*/ 3036966 h 4852254"/>
                <a:gd name="connsiteX45" fmla="*/ 3434014 w 4166559"/>
                <a:gd name="connsiteY45" fmla="*/ 3045285 h 4852254"/>
                <a:gd name="connsiteX46" fmla="*/ 3435624 w 4166559"/>
                <a:gd name="connsiteY46" fmla="*/ 3038036 h 4852254"/>
                <a:gd name="connsiteX47" fmla="*/ 3428877 w 4166559"/>
                <a:gd name="connsiteY47" fmla="*/ 2961466 h 4852254"/>
                <a:gd name="connsiteX48" fmla="*/ 3427773 w 4166559"/>
                <a:gd name="connsiteY48" fmla="*/ 2976650 h 4852254"/>
                <a:gd name="connsiteX49" fmla="*/ 3425694 w 4166559"/>
                <a:gd name="connsiteY49" fmla="*/ 2989129 h 4852254"/>
                <a:gd name="connsiteX50" fmla="*/ 3427773 w 4166559"/>
                <a:gd name="connsiteY50" fmla="*/ 2966249 h 4852254"/>
                <a:gd name="connsiteX51" fmla="*/ 3566230 w 4166559"/>
                <a:gd name="connsiteY51" fmla="*/ 2855743 h 4852254"/>
                <a:gd name="connsiteX52" fmla="*/ 3565046 w 4166559"/>
                <a:gd name="connsiteY52" fmla="*/ 2862255 h 4852254"/>
                <a:gd name="connsiteX53" fmla="*/ 3560886 w 4166559"/>
                <a:gd name="connsiteY53" fmla="*/ 2878894 h 4852254"/>
                <a:gd name="connsiteX54" fmla="*/ 3629000 w 4166559"/>
                <a:gd name="connsiteY54" fmla="*/ 2799873 h 4852254"/>
                <a:gd name="connsiteX55" fmla="*/ 3627442 w 4166559"/>
                <a:gd name="connsiteY55" fmla="*/ 2808178 h 4852254"/>
                <a:gd name="connsiteX56" fmla="*/ 3623283 w 4166559"/>
                <a:gd name="connsiteY56" fmla="*/ 2822738 h 4852254"/>
                <a:gd name="connsiteX57" fmla="*/ 3721463 w 4166559"/>
                <a:gd name="connsiteY57" fmla="*/ 2796083 h 4852254"/>
                <a:gd name="connsiteX58" fmla="*/ 3721036 w 4166559"/>
                <a:gd name="connsiteY58" fmla="*/ 2797780 h 4852254"/>
                <a:gd name="connsiteX59" fmla="*/ 3712719 w 4166559"/>
                <a:gd name="connsiteY59" fmla="*/ 2824817 h 4852254"/>
                <a:gd name="connsiteX60" fmla="*/ 3729926 w 4166559"/>
                <a:gd name="connsiteY60" fmla="*/ 2735038 h 4852254"/>
                <a:gd name="connsiteX61" fmla="*/ 3729356 w 4166559"/>
                <a:gd name="connsiteY61" fmla="*/ 2737462 h 4852254"/>
                <a:gd name="connsiteX62" fmla="*/ 3723117 w 4166559"/>
                <a:gd name="connsiteY62" fmla="*/ 2754101 h 4852254"/>
                <a:gd name="connsiteX63" fmla="*/ 3720915 w 4166559"/>
                <a:gd name="connsiteY63" fmla="*/ 2734345 h 4852254"/>
                <a:gd name="connsiteX64" fmla="*/ 3718957 w 4166559"/>
                <a:gd name="connsiteY64" fmla="*/ 2754101 h 4852254"/>
                <a:gd name="connsiteX65" fmla="*/ 3716878 w 4166559"/>
                <a:gd name="connsiteY65" fmla="*/ 2766580 h 4852254"/>
                <a:gd name="connsiteX66" fmla="*/ 3718957 w 4166559"/>
                <a:gd name="connsiteY66" fmla="*/ 2745782 h 4852254"/>
                <a:gd name="connsiteX67" fmla="*/ 3731590 w 4166559"/>
                <a:gd name="connsiteY67" fmla="*/ 2730379 h 4852254"/>
                <a:gd name="connsiteX68" fmla="*/ 3731437 w 4166559"/>
                <a:gd name="connsiteY68" fmla="*/ 2731223 h 4852254"/>
                <a:gd name="connsiteX69" fmla="*/ 3731535 w 4166559"/>
                <a:gd name="connsiteY69" fmla="*/ 2730532 h 4852254"/>
                <a:gd name="connsiteX70" fmla="*/ 3732384 w 4166559"/>
                <a:gd name="connsiteY70" fmla="*/ 2724594 h 4852254"/>
                <a:gd name="connsiteX71" fmla="*/ 3731535 w 4166559"/>
                <a:gd name="connsiteY71" fmla="*/ 2730532 h 4852254"/>
                <a:gd name="connsiteX72" fmla="*/ 3729926 w 4166559"/>
                <a:gd name="connsiteY72" fmla="*/ 2735038 h 4852254"/>
                <a:gd name="connsiteX73" fmla="*/ 3760936 w 4166559"/>
                <a:gd name="connsiteY73" fmla="*/ 2683568 h 4852254"/>
                <a:gd name="connsiteX74" fmla="*/ 3760555 w 4166559"/>
                <a:gd name="connsiteY74" fmla="*/ 2685466 h 4852254"/>
                <a:gd name="connsiteX75" fmla="*/ 3754316 w 4166559"/>
                <a:gd name="connsiteY75" fmla="*/ 2702105 h 4852254"/>
                <a:gd name="connsiteX76" fmla="*/ 3820977 w 4166559"/>
                <a:gd name="connsiteY76" fmla="*/ 2653729 h 4852254"/>
                <a:gd name="connsiteX77" fmla="*/ 3820873 w 4166559"/>
                <a:gd name="connsiteY77" fmla="*/ 2654267 h 4852254"/>
                <a:gd name="connsiteX78" fmla="*/ 3812551 w 4166559"/>
                <a:gd name="connsiteY78" fmla="*/ 2672987 h 4852254"/>
                <a:gd name="connsiteX79" fmla="*/ 3800894 w 4166559"/>
                <a:gd name="connsiteY79" fmla="*/ 2607972 h 4852254"/>
                <a:gd name="connsiteX80" fmla="*/ 3800074 w 4166559"/>
                <a:gd name="connsiteY80" fmla="*/ 2620988 h 4852254"/>
                <a:gd name="connsiteX81" fmla="*/ 3797993 w 4166559"/>
                <a:gd name="connsiteY81" fmla="*/ 2631389 h 4852254"/>
                <a:gd name="connsiteX82" fmla="*/ 3800074 w 4166559"/>
                <a:gd name="connsiteY82" fmla="*/ 2612669 h 4852254"/>
                <a:gd name="connsiteX83" fmla="*/ 3936757 w 4166559"/>
                <a:gd name="connsiteY83" fmla="*/ 2271471 h 4852254"/>
                <a:gd name="connsiteX84" fmla="*/ 3937344 w 4166559"/>
                <a:gd name="connsiteY84" fmla="*/ 2275728 h 4852254"/>
                <a:gd name="connsiteX85" fmla="*/ 3935265 w 4166559"/>
                <a:gd name="connsiteY85" fmla="*/ 2292367 h 4852254"/>
                <a:gd name="connsiteX86" fmla="*/ 3943955 w 4166559"/>
                <a:gd name="connsiteY86" fmla="*/ 2246934 h 4852254"/>
                <a:gd name="connsiteX87" fmla="*/ 3945666 w 4166559"/>
                <a:gd name="connsiteY87" fmla="*/ 2257010 h 4852254"/>
                <a:gd name="connsiteX88" fmla="*/ 3947745 w 4166559"/>
                <a:gd name="connsiteY88" fmla="*/ 2271568 h 4852254"/>
                <a:gd name="connsiteX89" fmla="*/ 3967875 w 4166559"/>
                <a:gd name="connsiteY89" fmla="*/ 2199077 h 4852254"/>
                <a:gd name="connsiteX90" fmla="*/ 3968544 w 4166559"/>
                <a:gd name="connsiteY90" fmla="*/ 2202933 h 4852254"/>
                <a:gd name="connsiteX91" fmla="*/ 3966465 w 4166559"/>
                <a:gd name="connsiteY91" fmla="*/ 2221650 h 4852254"/>
                <a:gd name="connsiteX92" fmla="*/ 3939943 w 4166559"/>
                <a:gd name="connsiteY92" fmla="*/ 2114005 h 4852254"/>
                <a:gd name="connsiteX93" fmla="*/ 3941506 w 4166559"/>
                <a:gd name="connsiteY93" fmla="*/ 2119737 h 4852254"/>
                <a:gd name="connsiteX94" fmla="*/ 3943585 w 4166559"/>
                <a:gd name="connsiteY94" fmla="*/ 2132217 h 4852254"/>
                <a:gd name="connsiteX95" fmla="*/ 3977457 w 4166559"/>
                <a:gd name="connsiteY95" fmla="*/ 1938785 h 4852254"/>
                <a:gd name="connsiteX96" fmla="*/ 3981023 w 4166559"/>
                <a:gd name="connsiteY96" fmla="*/ 1951265 h 4852254"/>
                <a:gd name="connsiteX97" fmla="*/ 3977618 w 4166559"/>
                <a:gd name="connsiteY97" fmla="*/ 1939914 h 4852254"/>
                <a:gd name="connsiteX98" fmla="*/ 3976863 w 4166559"/>
                <a:gd name="connsiteY98" fmla="*/ 1934626 h 4852254"/>
                <a:gd name="connsiteX99" fmla="*/ 3977457 w 4166559"/>
                <a:gd name="connsiteY99" fmla="*/ 1938785 h 4852254"/>
                <a:gd name="connsiteX100" fmla="*/ 3976863 w 4166559"/>
                <a:gd name="connsiteY100" fmla="*/ 1936707 h 4852254"/>
                <a:gd name="connsiteX101" fmla="*/ 3976863 w 4166559"/>
                <a:gd name="connsiteY101" fmla="*/ 1934626 h 4852254"/>
                <a:gd name="connsiteX102" fmla="*/ 3958034 w 4166559"/>
                <a:gd name="connsiteY102" fmla="*/ 1893982 h 4852254"/>
                <a:gd name="connsiteX103" fmla="*/ 3964384 w 4166559"/>
                <a:gd name="connsiteY103" fmla="*/ 1907589 h 4852254"/>
                <a:gd name="connsiteX104" fmla="*/ 3965107 w 4166559"/>
                <a:gd name="connsiteY104" fmla="*/ 1909396 h 4852254"/>
                <a:gd name="connsiteX105" fmla="*/ 3965668 w 4166559"/>
                <a:gd name="connsiteY105" fmla="*/ 1911518 h 4852254"/>
                <a:gd name="connsiteX106" fmla="*/ 3960224 w 4166559"/>
                <a:gd name="connsiteY106" fmla="*/ 1899269 h 4852254"/>
                <a:gd name="connsiteX107" fmla="*/ 4003245 w 4166559"/>
                <a:gd name="connsiteY107" fmla="*/ 1873820 h 4852254"/>
                <a:gd name="connsiteX108" fmla="*/ 4003903 w 4166559"/>
                <a:gd name="connsiteY108" fmla="*/ 1876389 h 4852254"/>
                <a:gd name="connsiteX109" fmla="*/ 4005981 w 4166559"/>
                <a:gd name="connsiteY109" fmla="*/ 1888869 h 4852254"/>
                <a:gd name="connsiteX110" fmla="*/ 3971869 w 4166559"/>
                <a:gd name="connsiteY110" fmla="*/ 1803374 h 4852254"/>
                <a:gd name="connsiteX111" fmla="*/ 3972703 w 4166559"/>
                <a:gd name="connsiteY111" fmla="*/ 1807754 h 4852254"/>
                <a:gd name="connsiteX112" fmla="*/ 3974784 w 4166559"/>
                <a:gd name="connsiteY112" fmla="*/ 1822312 h 4852254"/>
                <a:gd name="connsiteX113" fmla="*/ 3992657 w 4166559"/>
                <a:gd name="connsiteY113" fmla="*/ 1782652 h 4852254"/>
                <a:gd name="connsiteX114" fmla="*/ 3995583 w 4166559"/>
                <a:gd name="connsiteY114" fmla="*/ 1791115 h 4852254"/>
                <a:gd name="connsiteX115" fmla="*/ 3999741 w 4166559"/>
                <a:gd name="connsiteY115" fmla="*/ 1805673 h 4852254"/>
                <a:gd name="connsiteX116" fmla="*/ 3978934 w 4166559"/>
                <a:gd name="connsiteY116" fmla="*/ 1770299 h 4852254"/>
                <a:gd name="connsiteX117" fmla="*/ 3983104 w 4166559"/>
                <a:gd name="connsiteY117" fmla="*/ 1778636 h 4852254"/>
                <a:gd name="connsiteX118" fmla="*/ 3987264 w 4166559"/>
                <a:gd name="connsiteY118" fmla="*/ 1789034 h 4852254"/>
                <a:gd name="connsiteX119" fmla="*/ 3978942 w 4166559"/>
                <a:gd name="connsiteY119" fmla="*/ 1770316 h 4852254"/>
                <a:gd name="connsiteX120" fmla="*/ 3993021 w 4166559"/>
                <a:gd name="connsiteY120" fmla="*/ 1629841 h 4852254"/>
                <a:gd name="connsiteX121" fmla="*/ 3993502 w 4166559"/>
                <a:gd name="connsiteY121" fmla="*/ 1630963 h 4852254"/>
                <a:gd name="connsiteX122" fmla="*/ 3995583 w 4166559"/>
                <a:gd name="connsiteY122" fmla="*/ 1641364 h 4852254"/>
                <a:gd name="connsiteX123" fmla="*/ 4001127 w 4166559"/>
                <a:gd name="connsiteY123" fmla="*/ 1624720 h 4852254"/>
                <a:gd name="connsiteX124" fmla="*/ 4001822 w 4166559"/>
                <a:gd name="connsiteY124" fmla="*/ 1626803 h 4852254"/>
                <a:gd name="connsiteX125" fmla="*/ 4003903 w 4166559"/>
                <a:gd name="connsiteY125" fmla="*/ 1641364 h 4852254"/>
                <a:gd name="connsiteX126" fmla="*/ 4034762 w 4166559"/>
                <a:gd name="connsiteY126" fmla="*/ 1528812 h 4852254"/>
                <a:gd name="connsiteX127" fmla="*/ 4037181 w 4166559"/>
                <a:gd name="connsiteY127" fmla="*/ 1533209 h 4852254"/>
                <a:gd name="connsiteX128" fmla="*/ 4041338 w 4166559"/>
                <a:gd name="connsiteY128" fmla="*/ 1543608 h 4852254"/>
                <a:gd name="connsiteX129" fmla="*/ 4039153 w 4166559"/>
                <a:gd name="connsiteY129" fmla="*/ 1508530 h 4852254"/>
                <a:gd name="connsiteX130" fmla="*/ 4041338 w 4166559"/>
                <a:gd name="connsiteY130" fmla="*/ 1512411 h 4852254"/>
                <a:gd name="connsiteX131" fmla="*/ 4045500 w 4166559"/>
                <a:gd name="connsiteY131" fmla="*/ 1522809 h 4852254"/>
                <a:gd name="connsiteX132" fmla="*/ 3993502 w 4166559"/>
                <a:gd name="connsiteY132" fmla="*/ 1493691 h 4852254"/>
                <a:gd name="connsiteX133" fmla="*/ 3996965 w 4166559"/>
                <a:gd name="connsiteY133" fmla="*/ 1499693 h 4852254"/>
                <a:gd name="connsiteX134" fmla="*/ 3999741 w 4166559"/>
                <a:gd name="connsiteY134" fmla="*/ 1506170 h 4852254"/>
                <a:gd name="connsiteX135" fmla="*/ 4026718 w 4166559"/>
                <a:gd name="connsiteY135" fmla="*/ 1457273 h 4852254"/>
                <a:gd name="connsiteX136" fmla="*/ 4039260 w 4166559"/>
                <a:gd name="connsiteY136" fmla="*/ 1479132 h 4852254"/>
                <a:gd name="connsiteX137" fmla="*/ 4045500 w 4166559"/>
                <a:gd name="connsiteY137" fmla="*/ 1489531 h 4852254"/>
                <a:gd name="connsiteX138" fmla="*/ 4030940 w 4166559"/>
                <a:gd name="connsiteY138" fmla="*/ 1466653 h 4852254"/>
                <a:gd name="connsiteX139" fmla="*/ 3984642 w 4166559"/>
                <a:gd name="connsiteY139" fmla="*/ 1393822 h 4852254"/>
                <a:gd name="connsiteX140" fmla="*/ 3987264 w 4166559"/>
                <a:gd name="connsiteY140" fmla="*/ 1398016 h 4852254"/>
                <a:gd name="connsiteX141" fmla="*/ 3995583 w 4166559"/>
                <a:gd name="connsiteY141" fmla="*/ 1412576 h 4852254"/>
                <a:gd name="connsiteX142" fmla="*/ 4049567 w 4166559"/>
                <a:gd name="connsiteY142" fmla="*/ 1382188 h 4852254"/>
                <a:gd name="connsiteX143" fmla="*/ 4051739 w 4166559"/>
                <a:gd name="connsiteY143" fmla="*/ 1385537 h 4852254"/>
                <a:gd name="connsiteX144" fmla="*/ 4055899 w 4166559"/>
                <a:gd name="connsiteY144" fmla="*/ 1398016 h 4852254"/>
                <a:gd name="connsiteX145" fmla="*/ 3972702 w 4166559"/>
                <a:gd name="connsiteY145" fmla="*/ 1348097 h 4852254"/>
                <a:gd name="connsiteX146" fmla="*/ 3972703 w 4166559"/>
                <a:gd name="connsiteY146" fmla="*/ 1348099 h 4852254"/>
                <a:gd name="connsiteX147" fmla="*/ 3976863 w 4166559"/>
                <a:gd name="connsiteY147" fmla="*/ 1356418 h 4852254"/>
                <a:gd name="connsiteX148" fmla="*/ 3987264 w 4166559"/>
                <a:gd name="connsiteY148" fmla="*/ 1248264 h 4852254"/>
                <a:gd name="connsiteX149" fmla="*/ 3991421 w 4166559"/>
                <a:gd name="connsiteY149" fmla="*/ 1254505 h 4852254"/>
                <a:gd name="connsiteX150" fmla="*/ 3992790 w 4166559"/>
                <a:gd name="connsiteY150" fmla="*/ 1257240 h 4852254"/>
                <a:gd name="connsiteX151" fmla="*/ 3990821 w 4166559"/>
                <a:gd name="connsiteY151" fmla="*/ 1254490 h 4852254"/>
                <a:gd name="connsiteX152" fmla="*/ 4049636 w 4166559"/>
                <a:gd name="connsiteY152" fmla="*/ 1244073 h 4852254"/>
                <a:gd name="connsiteX153" fmla="*/ 4049660 w 4166559"/>
                <a:gd name="connsiteY153" fmla="*/ 1244104 h 4852254"/>
                <a:gd name="connsiteX154" fmla="*/ 4055899 w 4166559"/>
                <a:gd name="connsiteY154" fmla="*/ 1252424 h 4852254"/>
                <a:gd name="connsiteX155" fmla="*/ 3979981 w 4166559"/>
                <a:gd name="connsiteY155" fmla="*/ 1206663 h 4852254"/>
                <a:gd name="connsiteX156" fmla="*/ 3985183 w 4166559"/>
                <a:gd name="connsiteY156" fmla="*/ 1214986 h 4852254"/>
                <a:gd name="connsiteX157" fmla="*/ 3989342 w 4166559"/>
                <a:gd name="connsiteY157" fmla="*/ 1223305 h 4852254"/>
                <a:gd name="connsiteX158" fmla="*/ 3981023 w 4166559"/>
                <a:gd name="connsiteY158" fmla="*/ 1208747 h 4852254"/>
                <a:gd name="connsiteX159" fmla="*/ 4028857 w 4166559"/>
                <a:gd name="connsiteY159" fmla="*/ 1192103 h 4852254"/>
                <a:gd name="connsiteX160" fmla="*/ 4028861 w 4166559"/>
                <a:gd name="connsiteY160" fmla="*/ 1192108 h 4852254"/>
                <a:gd name="connsiteX161" fmla="*/ 4033019 w 4166559"/>
                <a:gd name="connsiteY161" fmla="*/ 1198347 h 4852254"/>
                <a:gd name="connsiteX162" fmla="*/ 3972702 w 4166559"/>
                <a:gd name="connsiteY162" fmla="*/ 1061071 h 4852254"/>
                <a:gd name="connsiteX163" fmla="*/ 3972703 w 4166559"/>
                <a:gd name="connsiteY163" fmla="*/ 1061074 h 4852254"/>
                <a:gd name="connsiteX164" fmla="*/ 3974784 w 4166559"/>
                <a:gd name="connsiteY164" fmla="*/ 1067315 h 4852254"/>
                <a:gd name="connsiteX165" fmla="*/ 3987251 w 4166559"/>
                <a:gd name="connsiteY165" fmla="*/ 1027764 h 4852254"/>
                <a:gd name="connsiteX166" fmla="*/ 3987264 w 4166559"/>
                <a:gd name="connsiteY166" fmla="*/ 1027796 h 4852254"/>
                <a:gd name="connsiteX167" fmla="*/ 3989342 w 4166559"/>
                <a:gd name="connsiteY167" fmla="*/ 1034037 h 4852254"/>
                <a:gd name="connsiteX168" fmla="*/ 2993076 w 4166559"/>
                <a:gd name="connsiteY168" fmla="*/ 1025717 h 4852254"/>
                <a:gd name="connsiteX169" fmla="*/ 3001396 w 4166559"/>
                <a:gd name="connsiteY169" fmla="*/ 1027796 h 4852254"/>
                <a:gd name="connsiteX170" fmla="*/ 3006628 w 4166559"/>
                <a:gd name="connsiteY170" fmla="*/ 1029809 h 4852254"/>
                <a:gd name="connsiteX171" fmla="*/ 2997238 w 4166559"/>
                <a:gd name="connsiteY171" fmla="*/ 1027796 h 4852254"/>
                <a:gd name="connsiteX172" fmla="*/ 3989342 w 4166559"/>
                <a:gd name="connsiteY172" fmla="*/ 1002837 h 4852254"/>
                <a:gd name="connsiteX173" fmla="*/ 3989342 w 4166559"/>
                <a:gd name="connsiteY173" fmla="*/ 1002838 h 4852254"/>
                <a:gd name="connsiteX174" fmla="*/ 3991421 w 4166559"/>
                <a:gd name="connsiteY174" fmla="*/ 1009078 h 4852254"/>
                <a:gd name="connsiteX175" fmla="*/ 3977007 w 4166559"/>
                <a:gd name="connsiteY175" fmla="*/ 974640 h 4852254"/>
                <a:gd name="connsiteX176" fmla="*/ 3979438 w 4166559"/>
                <a:gd name="connsiteY176" fmla="*/ 980198 h 4852254"/>
                <a:gd name="connsiteX177" fmla="*/ 3981023 w 4166559"/>
                <a:gd name="connsiteY177" fmla="*/ 988279 h 4852254"/>
                <a:gd name="connsiteX178" fmla="*/ 3981023 w 4166559"/>
                <a:gd name="connsiteY178" fmla="*/ 994518 h 4852254"/>
                <a:gd name="connsiteX179" fmla="*/ 3974055 w 4166559"/>
                <a:gd name="connsiteY179" fmla="*/ 977099 h 4852254"/>
                <a:gd name="connsiteX180" fmla="*/ 3975507 w 4166559"/>
                <a:gd name="connsiteY180" fmla="*/ 975889 h 4852254"/>
                <a:gd name="connsiteX181" fmla="*/ 3976863 w 4166559"/>
                <a:gd name="connsiteY181" fmla="*/ 979960 h 4852254"/>
                <a:gd name="connsiteX182" fmla="*/ 3975972 w 4166559"/>
                <a:gd name="connsiteY182" fmla="*/ 975502 h 4852254"/>
                <a:gd name="connsiteX183" fmla="*/ 3980966 w 4166559"/>
                <a:gd name="connsiteY183" fmla="*/ 971340 h 4852254"/>
                <a:gd name="connsiteX184" fmla="*/ 3984273 w 4166559"/>
                <a:gd name="connsiteY184" fmla="*/ 983177 h 4852254"/>
                <a:gd name="connsiteX185" fmla="*/ 3987264 w 4166559"/>
                <a:gd name="connsiteY185" fmla="*/ 996599 h 4852254"/>
                <a:gd name="connsiteX186" fmla="*/ 3989342 w 4166559"/>
                <a:gd name="connsiteY186" fmla="*/ 1002837 h 4852254"/>
                <a:gd name="connsiteX187" fmla="*/ 3979438 w 4166559"/>
                <a:gd name="connsiteY187" fmla="*/ 980198 h 4852254"/>
                <a:gd name="connsiteX188" fmla="*/ 3978423 w 4166559"/>
                <a:gd name="connsiteY188" fmla="*/ 975019 h 4852254"/>
                <a:gd name="connsiteX189" fmla="*/ 3978030 w 4166559"/>
                <a:gd name="connsiteY189" fmla="*/ 973787 h 4852254"/>
                <a:gd name="connsiteX190" fmla="*/ 3978942 w 4166559"/>
                <a:gd name="connsiteY190" fmla="*/ 973027 h 4852254"/>
                <a:gd name="connsiteX191" fmla="*/ 3968544 w 4166559"/>
                <a:gd name="connsiteY191" fmla="*/ 963321 h 4852254"/>
                <a:gd name="connsiteX192" fmla="*/ 3974055 w 4166559"/>
                <a:gd name="connsiteY192" fmla="*/ 977099 h 4852254"/>
                <a:gd name="connsiteX193" fmla="*/ 3972190 w 4166559"/>
                <a:gd name="connsiteY193" fmla="*/ 978653 h 4852254"/>
                <a:gd name="connsiteX194" fmla="*/ 3970622 w 4166559"/>
                <a:gd name="connsiteY194" fmla="*/ 973719 h 4852254"/>
                <a:gd name="connsiteX195" fmla="*/ 3969295 w 4166559"/>
                <a:gd name="connsiteY195" fmla="*/ 969335 h 4852254"/>
                <a:gd name="connsiteX196" fmla="*/ 3979018 w 4166559"/>
                <a:gd name="connsiteY196" fmla="*/ 956467 h 4852254"/>
                <a:gd name="connsiteX197" fmla="*/ 3981023 w 4166559"/>
                <a:gd name="connsiteY197" fmla="*/ 963321 h 4852254"/>
                <a:gd name="connsiteX198" fmla="*/ 3983104 w 4166559"/>
                <a:gd name="connsiteY198" fmla="*/ 969559 h 4852254"/>
                <a:gd name="connsiteX199" fmla="*/ 3980966 w 4166559"/>
                <a:gd name="connsiteY199" fmla="*/ 971340 h 4852254"/>
                <a:gd name="connsiteX200" fmla="*/ 3978953 w 4166559"/>
                <a:gd name="connsiteY200" fmla="*/ 964133 h 4852254"/>
                <a:gd name="connsiteX201" fmla="*/ 2889082 w 4166559"/>
                <a:gd name="connsiteY201" fmla="*/ 948761 h 4852254"/>
                <a:gd name="connsiteX202" fmla="*/ 2901563 w 4166559"/>
                <a:gd name="connsiteY202" fmla="*/ 952920 h 4852254"/>
                <a:gd name="connsiteX203" fmla="*/ 2901572 w 4166559"/>
                <a:gd name="connsiteY203" fmla="*/ 952924 h 4852254"/>
                <a:gd name="connsiteX204" fmla="*/ 2895323 w 4166559"/>
                <a:gd name="connsiteY204" fmla="*/ 950842 h 4852254"/>
                <a:gd name="connsiteX205" fmla="*/ 3973378 w 4166559"/>
                <a:gd name="connsiteY205" fmla="*/ 948697 h 4852254"/>
                <a:gd name="connsiteX206" fmla="*/ 3978944 w 4166559"/>
                <a:gd name="connsiteY206" fmla="*/ 964101 h 4852254"/>
                <a:gd name="connsiteX207" fmla="*/ 3978953 w 4166559"/>
                <a:gd name="connsiteY207" fmla="*/ 964133 h 4852254"/>
                <a:gd name="connsiteX208" fmla="*/ 3978942 w 4166559"/>
                <a:gd name="connsiteY208" fmla="*/ 965400 h 4852254"/>
                <a:gd name="connsiteX209" fmla="*/ 3978942 w 4166559"/>
                <a:gd name="connsiteY209" fmla="*/ 969559 h 4852254"/>
                <a:gd name="connsiteX210" fmla="*/ 3970622 w 4166559"/>
                <a:gd name="connsiteY210" fmla="*/ 938362 h 4852254"/>
                <a:gd name="connsiteX211" fmla="*/ 3973378 w 4166559"/>
                <a:gd name="connsiteY211" fmla="*/ 948697 h 4852254"/>
                <a:gd name="connsiteX212" fmla="*/ 3971262 w 4166559"/>
                <a:gd name="connsiteY212" fmla="*/ 942841 h 4852254"/>
                <a:gd name="connsiteX213" fmla="*/ 3991420 w 4166559"/>
                <a:gd name="connsiteY213" fmla="*/ 925878 h 4852254"/>
                <a:gd name="connsiteX214" fmla="*/ 3993502 w 4166559"/>
                <a:gd name="connsiteY214" fmla="*/ 930043 h 4852254"/>
                <a:gd name="connsiteX215" fmla="*/ 3995583 w 4166559"/>
                <a:gd name="connsiteY215" fmla="*/ 934202 h 4852254"/>
                <a:gd name="connsiteX216" fmla="*/ 3991421 w 4166559"/>
                <a:gd name="connsiteY216" fmla="*/ 925883 h 4852254"/>
                <a:gd name="connsiteX217" fmla="*/ 2999383 w 4166559"/>
                <a:gd name="connsiteY217" fmla="*/ 430 h 4852254"/>
                <a:gd name="connsiteX218" fmla="*/ 3040915 w 4166559"/>
                <a:gd name="connsiteY218" fmla="*/ 4492 h 4852254"/>
                <a:gd name="connsiteX219" fmla="*/ 3092913 w 4166559"/>
                <a:gd name="connsiteY219" fmla="*/ 19053 h 4852254"/>
                <a:gd name="connsiteX220" fmla="*/ 3103311 w 4166559"/>
                <a:gd name="connsiteY220" fmla="*/ 21132 h 4852254"/>
                <a:gd name="connsiteX221" fmla="*/ 3273862 w 4166559"/>
                <a:gd name="connsiteY221" fmla="*/ 168805 h 4852254"/>
                <a:gd name="connsiteX222" fmla="*/ 3300901 w 4166559"/>
                <a:gd name="connsiteY222" fmla="*/ 522385 h 4852254"/>
                <a:gd name="connsiteX223" fmla="*/ 3307140 w 4166559"/>
                <a:gd name="connsiteY223" fmla="*/ 555663 h 4852254"/>
                <a:gd name="connsiteX224" fmla="*/ 3315459 w 4166559"/>
                <a:gd name="connsiteY224" fmla="*/ 551503 h 4852254"/>
                <a:gd name="connsiteX225" fmla="*/ 3413215 w 4166559"/>
                <a:gd name="connsiteY225" fmla="*/ 509906 h 4852254"/>
                <a:gd name="connsiteX226" fmla="*/ 3508890 w 4166559"/>
                <a:gd name="connsiteY226" fmla="*/ 495345 h 4852254"/>
                <a:gd name="connsiteX227" fmla="*/ 3579606 w 4166559"/>
                <a:gd name="connsiteY227" fmla="*/ 472468 h 4852254"/>
                <a:gd name="connsiteX228" fmla="*/ 3764715 w 4166559"/>
                <a:gd name="connsiteY228" fmla="*/ 378872 h 4852254"/>
                <a:gd name="connsiteX229" fmla="*/ 3783433 w 4166559"/>
                <a:gd name="connsiteY229" fmla="*/ 370552 h 4852254"/>
                <a:gd name="connsiteX230" fmla="*/ 3818792 w 4166559"/>
                <a:gd name="connsiteY230" fmla="*/ 355994 h 4852254"/>
                <a:gd name="connsiteX231" fmla="*/ 3827111 w 4166559"/>
                <a:gd name="connsiteY231" fmla="*/ 351834 h 4852254"/>
                <a:gd name="connsiteX232" fmla="*/ 3831271 w 4166559"/>
                <a:gd name="connsiteY232" fmla="*/ 349754 h 4852254"/>
                <a:gd name="connsiteX233" fmla="*/ 3906147 w 4166559"/>
                <a:gd name="connsiteY233" fmla="*/ 274878 h 4852254"/>
                <a:gd name="connsiteX234" fmla="*/ 4026780 w 4166559"/>
                <a:gd name="connsiteY234" fmla="*/ 258239 h 4852254"/>
                <a:gd name="connsiteX235" fmla="*/ 4030940 w 4166559"/>
                <a:gd name="connsiteY235" fmla="*/ 262398 h 4852254"/>
                <a:gd name="connsiteX236" fmla="*/ 4049660 w 4166559"/>
                <a:gd name="connsiteY236" fmla="*/ 281118 h 4852254"/>
                <a:gd name="connsiteX237" fmla="*/ 4055899 w 4166559"/>
                <a:gd name="connsiteY237" fmla="*/ 287357 h 4852254"/>
                <a:gd name="connsiteX238" fmla="*/ 4099577 w 4166559"/>
                <a:gd name="connsiteY238" fmla="*/ 370552 h 4852254"/>
                <a:gd name="connsiteX239" fmla="*/ 4089177 w 4166559"/>
                <a:gd name="connsiteY239" fmla="*/ 399671 h 4852254"/>
                <a:gd name="connsiteX240" fmla="*/ 4097496 w 4166559"/>
                <a:gd name="connsiteY240" fmla="*/ 401752 h 4852254"/>
                <a:gd name="connsiteX241" fmla="*/ 4143254 w 4166559"/>
                <a:gd name="connsiteY241" fmla="*/ 553582 h 4852254"/>
                <a:gd name="connsiteX242" fmla="*/ 4087098 w 4166559"/>
                <a:gd name="connsiteY242" fmla="*/ 622220 h 4852254"/>
                <a:gd name="connsiteX243" fmla="*/ 4057980 w 4166559"/>
                <a:gd name="connsiteY243" fmla="*/ 755332 h 4852254"/>
                <a:gd name="connsiteX244" fmla="*/ 3983104 w 4166559"/>
                <a:gd name="connsiteY244" fmla="*/ 871806 h 4852254"/>
                <a:gd name="connsiteX245" fmla="*/ 3984923 w 4166559"/>
                <a:gd name="connsiteY245" fmla="*/ 901184 h 4852254"/>
                <a:gd name="connsiteX246" fmla="*/ 3991420 w 4166559"/>
                <a:gd name="connsiteY246" fmla="*/ 925878 h 4852254"/>
                <a:gd name="connsiteX247" fmla="*/ 3976863 w 4166559"/>
                <a:gd name="connsiteY247" fmla="*/ 896764 h 4852254"/>
                <a:gd name="connsiteX248" fmla="*/ 3976863 w 4166559"/>
                <a:gd name="connsiteY248" fmla="*/ 903003 h 4852254"/>
                <a:gd name="connsiteX249" fmla="*/ 3983104 w 4166559"/>
                <a:gd name="connsiteY249" fmla="*/ 940441 h 4852254"/>
                <a:gd name="connsiteX250" fmla="*/ 3985183 w 4166559"/>
                <a:gd name="connsiteY250" fmla="*/ 948761 h 4852254"/>
                <a:gd name="connsiteX251" fmla="*/ 3983104 w 4166559"/>
                <a:gd name="connsiteY251" fmla="*/ 944601 h 4852254"/>
                <a:gd name="connsiteX252" fmla="*/ 3978942 w 4166559"/>
                <a:gd name="connsiteY252" fmla="*/ 932121 h 4852254"/>
                <a:gd name="connsiteX253" fmla="*/ 3978942 w 4166559"/>
                <a:gd name="connsiteY253" fmla="*/ 940441 h 4852254"/>
                <a:gd name="connsiteX254" fmla="*/ 3981023 w 4166559"/>
                <a:gd name="connsiteY254" fmla="*/ 950842 h 4852254"/>
                <a:gd name="connsiteX255" fmla="*/ 3978942 w 4166559"/>
                <a:gd name="connsiteY255" fmla="*/ 944601 h 4852254"/>
                <a:gd name="connsiteX256" fmla="*/ 3970622 w 4166559"/>
                <a:gd name="connsiteY256" fmla="*/ 913404 h 4852254"/>
                <a:gd name="connsiteX257" fmla="*/ 3964384 w 4166559"/>
                <a:gd name="connsiteY257" fmla="*/ 896764 h 4852254"/>
                <a:gd name="connsiteX258" fmla="*/ 3964384 w 4166559"/>
                <a:gd name="connsiteY258" fmla="*/ 898843 h 4852254"/>
                <a:gd name="connsiteX259" fmla="*/ 3966465 w 4166559"/>
                <a:gd name="connsiteY259" fmla="*/ 905084 h 4852254"/>
                <a:gd name="connsiteX260" fmla="*/ 3979040 w 4166559"/>
                <a:gd name="connsiteY260" fmla="*/ 953928 h 4852254"/>
                <a:gd name="connsiteX261" fmla="*/ 3979018 w 4166559"/>
                <a:gd name="connsiteY261" fmla="*/ 956467 h 4852254"/>
                <a:gd name="connsiteX262" fmla="*/ 3972963 w 4166559"/>
                <a:gd name="connsiteY262" fmla="*/ 935762 h 4852254"/>
                <a:gd name="connsiteX263" fmla="*/ 3960224 w 4166559"/>
                <a:gd name="connsiteY263" fmla="*/ 905084 h 4852254"/>
                <a:gd name="connsiteX264" fmla="*/ 3958143 w 4166559"/>
                <a:gd name="connsiteY264" fmla="*/ 907163 h 4852254"/>
                <a:gd name="connsiteX265" fmla="*/ 3964384 w 4166559"/>
                <a:gd name="connsiteY265" fmla="*/ 923802 h 4852254"/>
                <a:gd name="connsiteX266" fmla="*/ 3971262 w 4166559"/>
                <a:gd name="connsiteY266" fmla="*/ 942841 h 4852254"/>
                <a:gd name="connsiteX267" fmla="*/ 3972703 w 4166559"/>
                <a:gd name="connsiteY267" fmla="*/ 952920 h 4852254"/>
                <a:gd name="connsiteX268" fmla="*/ 3972703 w 4166559"/>
                <a:gd name="connsiteY268" fmla="*/ 957080 h 4852254"/>
                <a:gd name="connsiteX269" fmla="*/ 3978030 w 4166559"/>
                <a:gd name="connsiteY269" fmla="*/ 973787 h 4852254"/>
                <a:gd name="connsiteX270" fmla="*/ 3977007 w 4166559"/>
                <a:gd name="connsiteY270" fmla="*/ 974640 h 4852254"/>
                <a:gd name="connsiteX271" fmla="*/ 3974784 w 4166559"/>
                <a:gd name="connsiteY271" fmla="*/ 969559 h 4852254"/>
                <a:gd name="connsiteX272" fmla="*/ 3975972 w 4166559"/>
                <a:gd name="connsiteY272" fmla="*/ 975502 h 4852254"/>
                <a:gd name="connsiteX273" fmla="*/ 3975507 w 4166559"/>
                <a:gd name="connsiteY273" fmla="*/ 975889 h 4852254"/>
                <a:gd name="connsiteX274" fmla="*/ 3974784 w 4166559"/>
                <a:gd name="connsiteY274" fmla="*/ 973719 h 4852254"/>
                <a:gd name="connsiteX275" fmla="*/ 3970622 w 4166559"/>
                <a:gd name="connsiteY275" fmla="*/ 959161 h 4852254"/>
                <a:gd name="connsiteX276" fmla="*/ 3956064 w 4166559"/>
                <a:gd name="connsiteY276" fmla="*/ 921723 h 4852254"/>
                <a:gd name="connsiteX277" fmla="*/ 3953985 w 4166559"/>
                <a:gd name="connsiteY277" fmla="*/ 915482 h 4852254"/>
                <a:gd name="connsiteX278" fmla="*/ 3951904 w 4166559"/>
                <a:gd name="connsiteY278" fmla="*/ 921723 h 4852254"/>
                <a:gd name="connsiteX279" fmla="*/ 3962044 w 4166559"/>
                <a:gd name="connsiteY279" fmla="*/ 945382 h 4852254"/>
                <a:gd name="connsiteX280" fmla="*/ 3969295 w 4166559"/>
                <a:gd name="connsiteY280" fmla="*/ 969335 h 4852254"/>
                <a:gd name="connsiteX281" fmla="*/ 3970622 w 4166559"/>
                <a:gd name="connsiteY281" fmla="*/ 979960 h 4852254"/>
                <a:gd name="connsiteX282" fmla="*/ 3972190 w 4166559"/>
                <a:gd name="connsiteY282" fmla="*/ 978653 h 4852254"/>
                <a:gd name="connsiteX283" fmla="*/ 3979463 w 4166559"/>
                <a:gd name="connsiteY283" fmla="*/ 1001539 h 4852254"/>
                <a:gd name="connsiteX284" fmla="*/ 3985183 w 4166559"/>
                <a:gd name="connsiteY284" fmla="*/ 1021558 h 4852254"/>
                <a:gd name="connsiteX285" fmla="*/ 3987251 w 4166559"/>
                <a:gd name="connsiteY285" fmla="*/ 1027764 h 4852254"/>
                <a:gd name="connsiteX286" fmla="*/ 3976863 w 4166559"/>
                <a:gd name="connsiteY286" fmla="*/ 1000759 h 4852254"/>
                <a:gd name="connsiteX287" fmla="*/ 3976863 w 4166559"/>
                <a:gd name="connsiteY287" fmla="*/ 1002838 h 4852254"/>
                <a:gd name="connsiteX288" fmla="*/ 3978942 w 4166559"/>
                <a:gd name="connsiteY288" fmla="*/ 1015317 h 4852254"/>
                <a:gd name="connsiteX289" fmla="*/ 3976863 w 4166559"/>
                <a:gd name="connsiteY289" fmla="*/ 1009078 h 4852254"/>
                <a:gd name="connsiteX290" fmla="*/ 3974784 w 4166559"/>
                <a:gd name="connsiteY290" fmla="*/ 996599 h 4852254"/>
                <a:gd name="connsiteX291" fmla="*/ 3949823 w 4166559"/>
                <a:gd name="connsiteY291" fmla="*/ 938362 h 4852254"/>
                <a:gd name="connsiteX292" fmla="*/ 3947745 w 4166559"/>
                <a:gd name="connsiteY292" fmla="*/ 946682 h 4852254"/>
                <a:gd name="connsiteX293" fmla="*/ 3956064 w 4166559"/>
                <a:gd name="connsiteY293" fmla="*/ 963321 h 4852254"/>
                <a:gd name="connsiteX294" fmla="*/ 3987264 w 4166559"/>
                <a:gd name="connsiteY294" fmla="*/ 1048595 h 4852254"/>
                <a:gd name="connsiteX295" fmla="*/ 3991421 w 4166559"/>
                <a:gd name="connsiteY295" fmla="*/ 1063155 h 4852254"/>
                <a:gd name="connsiteX296" fmla="*/ 3987264 w 4166559"/>
                <a:gd name="connsiteY296" fmla="*/ 1054836 h 4852254"/>
                <a:gd name="connsiteX297" fmla="*/ 3968544 w 4166559"/>
                <a:gd name="connsiteY297" fmla="*/ 1013238 h 4852254"/>
                <a:gd name="connsiteX298" fmla="*/ 3970622 w 4166559"/>
                <a:gd name="connsiteY298" fmla="*/ 1029877 h 4852254"/>
                <a:gd name="connsiteX299" fmla="*/ 3972703 w 4166559"/>
                <a:gd name="connsiteY299" fmla="*/ 1042356 h 4852254"/>
                <a:gd name="connsiteX300" fmla="*/ 3970622 w 4166559"/>
                <a:gd name="connsiteY300" fmla="*/ 1036116 h 4852254"/>
                <a:gd name="connsiteX301" fmla="*/ 3941506 w 4166559"/>
                <a:gd name="connsiteY301" fmla="*/ 961240 h 4852254"/>
                <a:gd name="connsiteX302" fmla="*/ 3939425 w 4166559"/>
                <a:gd name="connsiteY302" fmla="*/ 967481 h 4852254"/>
                <a:gd name="connsiteX303" fmla="*/ 3958143 w 4166559"/>
                <a:gd name="connsiteY303" fmla="*/ 1013238 h 4852254"/>
                <a:gd name="connsiteX304" fmla="*/ 3978942 w 4166559"/>
                <a:gd name="connsiteY304" fmla="*/ 1071475 h 4852254"/>
                <a:gd name="connsiteX305" fmla="*/ 3985183 w 4166559"/>
                <a:gd name="connsiteY305" fmla="*/ 1086033 h 4852254"/>
                <a:gd name="connsiteX306" fmla="*/ 3981023 w 4166559"/>
                <a:gd name="connsiteY306" fmla="*/ 1077713 h 4852254"/>
                <a:gd name="connsiteX307" fmla="*/ 3970622 w 4166559"/>
                <a:gd name="connsiteY307" fmla="*/ 1054836 h 4852254"/>
                <a:gd name="connsiteX308" fmla="*/ 3972702 w 4166559"/>
                <a:gd name="connsiteY308" fmla="*/ 1061071 h 4852254"/>
                <a:gd name="connsiteX309" fmla="*/ 3958143 w 4166559"/>
                <a:gd name="connsiteY309" fmla="*/ 1029877 h 4852254"/>
                <a:gd name="connsiteX310" fmla="*/ 3937344 w 4166559"/>
                <a:gd name="connsiteY310" fmla="*/ 990358 h 4852254"/>
                <a:gd name="connsiteX311" fmla="*/ 3937344 w 4166559"/>
                <a:gd name="connsiteY311" fmla="*/ 1002838 h 4852254"/>
                <a:gd name="connsiteX312" fmla="*/ 3989342 w 4166559"/>
                <a:gd name="connsiteY312" fmla="*/ 1104753 h 4852254"/>
                <a:gd name="connsiteX313" fmla="*/ 3995583 w 4166559"/>
                <a:gd name="connsiteY313" fmla="*/ 1119311 h 4852254"/>
                <a:gd name="connsiteX314" fmla="*/ 3991421 w 4166559"/>
                <a:gd name="connsiteY314" fmla="*/ 1110992 h 4852254"/>
                <a:gd name="connsiteX315" fmla="*/ 3972703 w 4166559"/>
                <a:gd name="connsiteY315" fmla="*/ 1077713 h 4852254"/>
                <a:gd name="connsiteX316" fmla="*/ 3976863 w 4166559"/>
                <a:gd name="connsiteY316" fmla="*/ 1088114 h 4852254"/>
                <a:gd name="connsiteX317" fmla="*/ 3981023 w 4166559"/>
                <a:gd name="connsiteY317" fmla="*/ 1100593 h 4852254"/>
                <a:gd name="connsiteX318" fmla="*/ 3989342 w 4166559"/>
                <a:gd name="connsiteY318" fmla="*/ 1117232 h 4852254"/>
                <a:gd name="connsiteX319" fmla="*/ 3991421 w 4166559"/>
                <a:gd name="connsiteY319" fmla="*/ 1121392 h 4852254"/>
                <a:gd name="connsiteX320" fmla="*/ 4014301 w 4166559"/>
                <a:gd name="connsiteY320" fmla="*/ 1162990 h 4852254"/>
                <a:gd name="connsiteX321" fmla="*/ 4016382 w 4166559"/>
                <a:gd name="connsiteY321" fmla="*/ 1171309 h 4852254"/>
                <a:gd name="connsiteX322" fmla="*/ 4024702 w 4166559"/>
                <a:gd name="connsiteY322" fmla="*/ 1185868 h 4852254"/>
                <a:gd name="connsiteX323" fmla="*/ 4028857 w 4166559"/>
                <a:gd name="connsiteY323" fmla="*/ 1192103 h 4852254"/>
                <a:gd name="connsiteX324" fmla="*/ 4016382 w 4166559"/>
                <a:gd name="connsiteY324" fmla="*/ 1175469 h 4852254"/>
                <a:gd name="connsiteX325" fmla="*/ 3974784 w 4166559"/>
                <a:gd name="connsiteY325" fmla="*/ 1121392 h 4852254"/>
                <a:gd name="connsiteX326" fmla="*/ 3978942 w 4166559"/>
                <a:gd name="connsiteY326" fmla="*/ 1133871 h 4852254"/>
                <a:gd name="connsiteX327" fmla="*/ 4043419 w 4166559"/>
                <a:gd name="connsiteY327" fmla="*/ 1235785 h 4852254"/>
                <a:gd name="connsiteX328" fmla="*/ 4049636 w 4166559"/>
                <a:gd name="connsiteY328" fmla="*/ 1244073 h 4852254"/>
                <a:gd name="connsiteX329" fmla="*/ 4029381 w 4166559"/>
                <a:gd name="connsiteY329" fmla="*/ 1218367 h 4852254"/>
                <a:gd name="connsiteX330" fmla="*/ 4005981 w 4166559"/>
                <a:gd name="connsiteY330" fmla="*/ 1187948 h 4852254"/>
                <a:gd name="connsiteX331" fmla="*/ 4012220 w 4166559"/>
                <a:gd name="connsiteY331" fmla="*/ 1202507 h 4852254"/>
                <a:gd name="connsiteX332" fmla="*/ 4051739 w 4166559"/>
                <a:gd name="connsiteY332" fmla="*/ 1262824 h 4852254"/>
                <a:gd name="connsiteX333" fmla="*/ 4064218 w 4166559"/>
                <a:gd name="connsiteY333" fmla="*/ 1279463 h 4852254"/>
                <a:gd name="connsiteX334" fmla="*/ 4055899 w 4166559"/>
                <a:gd name="connsiteY334" fmla="*/ 1269063 h 4852254"/>
                <a:gd name="connsiteX335" fmla="*/ 3993502 w 4166559"/>
                <a:gd name="connsiteY335" fmla="*/ 1187948 h 4852254"/>
                <a:gd name="connsiteX336" fmla="*/ 3995583 w 4166559"/>
                <a:gd name="connsiteY336" fmla="*/ 1190027 h 4852254"/>
                <a:gd name="connsiteX337" fmla="*/ 3993502 w 4166559"/>
                <a:gd name="connsiteY337" fmla="*/ 1185868 h 4852254"/>
                <a:gd name="connsiteX338" fmla="*/ 3972703 w 4166559"/>
                <a:gd name="connsiteY338" fmla="*/ 1154670 h 4852254"/>
                <a:gd name="connsiteX339" fmla="*/ 3987264 w 4166559"/>
                <a:gd name="connsiteY339" fmla="*/ 1192108 h 4852254"/>
                <a:gd name="connsiteX340" fmla="*/ 3991421 w 4166559"/>
                <a:gd name="connsiteY340" fmla="*/ 1200428 h 4852254"/>
                <a:gd name="connsiteX341" fmla="*/ 4057980 w 4166559"/>
                <a:gd name="connsiteY341" fmla="*/ 1302341 h 4852254"/>
                <a:gd name="connsiteX342" fmla="*/ 4070459 w 4166559"/>
                <a:gd name="connsiteY342" fmla="*/ 1318980 h 4852254"/>
                <a:gd name="connsiteX343" fmla="*/ 4062137 w 4166559"/>
                <a:gd name="connsiteY343" fmla="*/ 1310661 h 4852254"/>
                <a:gd name="connsiteX344" fmla="*/ 3974784 w 4166559"/>
                <a:gd name="connsiteY344" fmla="*/ 1196268 h 4852254"/>
                <a:gd name="connsiteX345" fmla="*/ 3979981 w 4166559"/>
                <a:gd name="connsiteY345" fmla="*/ 1206663 h 4852254"/>
                <a:gd name="connsiteX346" fmla="*/ 3964384 w 4166559"/>
                <a:gd name="connsiteY346" fmla="*/ 1181708 h 4852254"/>
                <a:gd name="connsiteX347" fmla="*/ 3976863 w 4166559"/>
                <a:gd name="connsiteY347" fmla="*/ 1214986 h 4852254"/>
                <a:gd name="connsiteX348" fmla="*/ 4039260 w 4166559"/>
                <a:gd name="connsiteY348" fmla="*/ 1308582 h 4852254"/>
                <a:gd name="connsiteX349" fmla="*/ 4047579 w 4166559"/>
                <a:gd name="connsiteY349" fmla="*/ 1321061 h 4852254"/>
                <a:gd name="connsiteX350" fmla="*/ 4041338 w 4166559"/>
                <a:gd name="connsiteY350" fmla="*/ 1314820 h 4852254"/>
                <a:gd name="connsiteX351" fmla="*/ 3985183 w 4166559"/>
                <a:gd name="connsiteY351" fmla="*/ 1244104 h 4852254"/>
                <a:gd name="connsiteX352" fmla="*/ 3987264 w 4166559"/>
                <a:gd name="connsiteY352" fmla="*/ 1248264 h 4852254"/>
                <a:gd name="connsiteX353" fmla="*/ 3989342 w 4166559"/>
                <a:gd name="connsiteY353" fmla="*/ 1252424 h 4852254"/>
                <a:gd name="connsiteX354" fmla="*/ 3990821 w 4166559"/>
                <a:gd name="connsiteY354" fmla="*/ 1254490 h 4852254"/>
                <a:gd name="connsiteX355" fmla="*/ 3995583 w 4166559"/>
                <a:gd name="connsiteY355" fmla="*/ 1262824 h 4852254"/>
                <a:gd name="connsiteX356" fmla="*/ 3992790 w 4166559"/>
                <a:gd name="connsiteY356" fmla="*/ 1257240 h 4852254"/>
                <a:gd name="connsiteX357" fmla="*/ 4024701 w 4166559"/>
                <a:gd name="connsiteY357" fmla="*/ 1301822 h 4852254"/>
                <a:gd name="connsiteX358" fmla="*/ 4047579 w 4166559"/>
                <a:gd name="connsiteY358" fmla="*/ 1341860 h 4852254"/>
                <a:gd name="connsiteX359" fmla="*/ 4055899 w 4166559"/>
                <a:gd name="connsiteY359" fmla="*/ 1362659 h 4852254"/>
                <a:gd name="connsiteX360" fmla="*/ 4049660 w 4166559"/>
                <a:gd name="connsiteY360" fmla="*/ 1352258 h 4852254"/>
                <a:gd name="connsiteX361" fmla="*/ 3968544 w 4166559"/>
                <a:gd name="connsiteY361" fmla="*/ 1242026 h 4852254"/>
                <a:gd name="connsiteX362" fmla="*/ 3972703 w 4166559"/>
                <a:gd name="connsiteY362" fmla="*/ 1252424 h 4852254"/>
                <a:gd name="connsiteX363" fmla="*/ 3968544 w 4166559"/>
                <a:gd name="connsiteY363" fmla="*/ 1244104 h 4852254"/>
                <a:gd name="connsiteX364" fmla="*/ 3974784 w 4166559"/>
                <a:gd name="connsiteY364" fmla="*/ 1266984 h 4852254"/>
                <a:gd name="connsiteX365" fmla="*/ 4047579 w 4166559"/>
                <a:gd name="connsiteY365" fmla="*/ 1377217 h 4852254"/>
                <a:gd name="connsiteX366" fmla="*/ 4049567 w 4166559"/>
                <a:gd name="connsiteY366" fmla="*/ 1382188 h 4852254"/>
                <a:gd name="connsiteX367" fmla="*/ 4021061 w 4166559"/>
                <a:gd name="connsiteY367" fmla="*/ 1338220 h 4852254"/>
                <a:gd name="connsiteX368" fmla="*/ 3981023 w 4166559"/>
                <a:gd name="connsiteY368" fmla="*/ 1287783 h 4852254"/>
                <a:gd name="connsiteX369" fmla="*/ 3981023 w 4166559"/>
                <a:gd name="connsiteY369" fmla="*/ 1291943 h 4852254"/>
                <a:gd name="connsiteX370" fmla="*/ 4035100 w 4166559"/>
                <a:gd name="connsiteY370" fmla="*/ 1395937 h 4852254"/>
                <a:gd name="connsiteX371" fmla="*/ 4043419 w 4166559"/>
                <a:gd name="connsiteY371" fmla="*/ 1416736 h 4852254"/>
                <a:gd name="connsiteX372" fmla="*/ 4037181 w 4166559"/>
                <a:gd name="connsiteY372" fmla="*/ 1406335 h 4852254"/>
                <a:gd name="connsiteX373" fmla="*/ 3983104 w 4166559"/>
                <a:gd name="connsiteY373" fmla="*/ 1312742 h 4852254"/>
                <a:gd name="connsiteX374" fmla="*/ 3989342 w 4166559"/>
                <a:gd name="connsiteY374" fmla="*/ 1341860 h 4852254"/>
                <a:gd name="connsiteX375" fmla="*/ 4022621 w 4166559"/>
                <a:gd name="connsiteY375" fmla="*/ 1410495 h 4852254"/>
                <a:gd name="connsiteX376" fmla="*/ 4030940 w 4166559"/>
                <a:gd name="connsiteY376" fmla="*/ 1429215 h 4852254"/>
                <a:gd name="connsiteX377" fmla="*/ 4024702 w 4166559"/>
                <a:gd name="connsiteY377" fmla="*/ 1418815 h 4852254"/>
                <a:gd name="connsiteX378" fmla="*/ 3972703 w 4166559"/>
                <a:gd name="connsiteY378" fmla="*/ 1331459 h 4852254"/>
                <a:gd name="connsiteX379" fmla="*/ 3972703 w 4166559"/>
                <a:gd name="connsiteY379" fmla="*/ 1333541 h 4852254"/>
                <a:gd name="connsiteX380" fmla="*/ 3981023 w 4166559"/>
                <a:gd name="connsiteY380" fmla="*/ 1362659 h 4852254"/>
                <a:gd name="connsiteX381" fmla="*/ 3974784 w 4166559"/>
                <a:gd name="connsiteY381" fmla="*/ 1346020 h 4852254"/>
                <a:gd name="connsiteX382" fmla="*/ 3970622 w 4166559"/>
                <a:gd name="connsiteY382" fmla="*/ 1335619 h 4852254"/>
                <a:gd name="connsiteX383" fmla="*/ 3970622 w 4166559"/>
                <a:gd name="connsiteY383" fmla="*/ 1343939 h 4852254"/>
                <a:gd name="connsiteX384" fmla="*/ 3972702 w 4166559"/>
                <a:gd name="connsiteY384" fmla="*/ 1348097 h 4852254"/>
                <a:gd name="connsiteX385" fmla="*/ 3970622 w 4166559"/>
                <a:gd name="connsiteY385" fmla="*/ 1346020 h 4852254"/>
                <a:gd name="connsiteX386" fmla="*/ 3951904 w 4166559"/>
                <a:gd name="connsiteY386" fmla="*/ 1314820 h 4852254"/>
                <a:gd name="connsiteX387" fmla="*/ 3962305 w 4166559"/>
                <a:gd name="connsiteY387" fmla="*/ 1346020 h 4852254"/>
                <a:gd name="connsiteX388" fmla="*/ 4020216 w 4166559"/>
                <a:gd name="connsiteY388" fmla="*/ 1442832 h 4852254"/>
                <a:gd name="connsiteX389" fmla="*/ 4026718 w 4166559"/>
                <a:gd name="connsiteY389" fmla="*/ 1457273 h 4852254"/>
                <a:gd name="connsiteX390" fmla="*/ 4011961 w 4166559"/>
                <a:gd name="connsiteY390" fmla="*/ 1431555 h 4852254"/>
                <a:gd name="connsiteX391" fmla="*/ 3976863 w 4166559"/>
                <a:gd name="connsiteY391" fmla="*/ 1379298 h 4852254"/>
                <a:gd name="connsiteX392" fmla="*/ 3981023 w 4166559"/>
                <a:gd name="connsiteY392" fmla="*/ 1387617 h 4852254"/>
                <a:gd name="connsiteX393" fmla="*/ 3984642 w 4166559"/>
                <a:gd name="connsiteY393" fmla="*/ 1393822 h 4852254"/>
                <a:gd name="connsiteX394" fmla="*/ 3976863 w 4166559"/>
                <a:gd name="connsiteY394" fmla="*/ 1381377 h 4852254"/>
                <a:gd name="connsiteX395" fmla="*/ 3978942 w 4166559"/>
                <a:gd name="connsiteY395" fmla="*/ 1389696 h 4852254"/>
                <a:gd name="connsiteX396" fmla="*/ 3983104 w 4166559"/>
                <a:gd name="connsiteY396" fmla="*/ 1406335 h 4852254"/>
                <a:gd name="connsiteX397" fmla="*/ 4037181 w 4166559"/>
                <a:gd name="connsiteY397" fmla="*/ 1504091 h 4852254"/>
                <a:gd name="connsiteX398" fmla="*/ 4039153 w 4166559"/>
                <a:gd name="connsiteY398" fmla="*/ 1508530 h 4852254"/>
                <a:gd name="connsiteX399" fmla="*/ 4021581 w 4166559"/>
                <a:gd name="connsiteY399" fmla="*/ 1477312 h 4852254"/>
                <a:gd name="connsiteX400" fmla="*/ 3995583 w 4166559"/>
                <a:gd name="connsiteY400" fmla="*/ 1437535 h 4852254"/>
                <a:gd name="connsiteX401" fmla="*/ 4005981 w 4166559"/>
                <a:gd name="connsiteY401" fmla="*/ 1464572 h 4852254"/>
                <a:gd name="connsiteX402" fmla="*/ 4008062 w 4166559"/>
                <a:gd name="connsiteY402" fmla="*/ 1470813 h 4852254"/>
                <a:gd name="connsiteX403" fmla="*/ 4033019 w 4166559"/>
                <a:gd name="connsiteY403" fmla="*/ 1524890 h 4852254"/>
                <a:gd name="connsiteX404" fmla="*/ 4034762 w 4166559"/>
                <a:gd name="connsiteY404" fmla="*/ 1528812 h 4852254"/>
                <a:gd name="connsiteX405" fmla="*/ 4014301 w 4166559"/>
                <a:gd name="connsiteY405" fmla="*/ 1491612 h 4852254"/>
                <a:gd name="connsiteX406" fmla="*/ 3976863 w 4166559"/>
                <a:gd name="connsiteY406" fmla="*/ 1437535 h 4852254"/>
                <a:gd name="connsiteX407" fmla="*/ 3978942 w 4166559"/>
                <a:gd name="connsiteY407" fmla="*/ 1447933 h 4852254"/>
                <a:gd name="connsiteX408" fmla="*/ 3974784 w 4166559"/>
                <a:gd name="connsiteY408" fmla="*/ 1435454 h 4852254"/>
                <a:gd name="connsiteX409" fmla="*/ 3968544 w 4166559"/>
                <a:gd name="connsiteY409" fmla="*/ 1427134 h 4852254"/>
                <a:gd name="connsiteX410" fmla="*/ 3974784 w 4166559"/>
                <a:gd name="connsiteY410" fmla="*/ 1445854 h 4852254"/>
                <a:gd name="connsiteX411" fmla="*/ 3983104 w 4166559"/>
                <a:gd name="connsiteY411" fmla="*/ 1462493 h 4852254"/>
                <a:gd name="connsiteX412" fmla="*/ 4022621 w 4166559"/>
                <a:gd name="connsiteY412" fmla="*/ 1539448 h 4852254"/>
                <a:gd name="connsiteX413" fmla="*/ 4028861 w 4166559"/>
                <a:gd name="connsiteY413" fmla="*/ 1558168 h 4852254"/>
                <a:gd name="connsiteX414" fmla="*/ 4024702 w 4166559"/>
                <a:gd name="connsiteY414" fmla="*/ 1547768 h 4852254"/>
                <a:gd name="connsiteX415" fmla="*/ 3996965 w 4166559"/>
                <a:gd name="connsiteY415" fmla="*/ 1499693 h 4852254"/>
                <a:gd name="connsiteX416" fmla="*/ 3993502 w 4166559"/>
                <a:gd name="connsiteY416" fmla="*/ 1491612 h 4852254"/>
                <a:gd name="connsiteX417" fmla="*/ 3981023 w 4166559"/>
                <a:gd name="connsiteY417" fmla="*/ 1474973 h 4852254"/>
                <a:gd name="connsiteX418" fmla="*/ 3983104 w 4166559"/>
                <a:gd name="connsiteY418" fmla="*/ 1481211 h 4852254"/>
                <a:gd name="connsiteX419" fmla="*/ 4026780 w 4166559"/>
                <a:gd name="connsiteY419" fmla="*/ 1581046 h 4852254"/>
                <a:gd name="connsiteX420" fmla="*/ 4033019 w 4166559"/>
                <a:gd name="connsiteY420" fmla="*/ 1601845 h 4852254"/>
                <a:gd name="connsiteX421" fmla="*/ 4028861 w 4166559"/>
                <a:gd name="connsiteY421" fmla="*/ 1591446 h 4852254"/>
                <a:gd name="connsiteX422" fmla="*/ 3968544 w 4166559"/>
                <a:gd name="connsiteY422" fmla="*/ 1479132 h 4852254"/>
                <a:gd name="connsiteX423" fmla="*/ 3989342 w 4166559"/>
                <a:gd name="connsiteY423" fmla="*/ 1529050 h 4852254"/>
                <a:gd name="connsiteX424" fmla="*/ 4018461 w 4166559"/>
                <a:gd name="connsiteY424" fmla="*/ 1593525 h 4852254"/>
                <a:gd name="connsiteX425" fmla="*/ 4024702 w 4166559"/>
                <a:gd name="connsiteY425" fmla="*/ 1610164 h 4852254"/>
                <a:gd name="connsiteX426" fmla="*/ 4020540 w 4166559"/>
                <a:gd name="connsiteY426" fmla="*/ 1601845 h 4852254"/>
                <a:gd name="connsiteX427" fmla="*/ 3993502 w 4166559"/>
                <a:gd name="connsiteY427" fmla="*/ 1554008 h 4852254"/>
                <a:gd name="connsiteX428" fmla="*/ 3995583 w 4166559"/>
                <a:gd name="connsiteY428" fmla="*/ 1566488 h 4852254"/>
                <a:gd name="connsiteX429" fmla="*/ 3991421 w 4166559"/>
                <a:gd name="connsiteY429" fmla="*/ 1551927 h 4852254"/>
                <a:gd name="connsiteX430" fmla="*/ 3968544 w 4166559"/>
                <a:gd name="connsiteY430" fmla="*/ 1514490 h 4852254"/>
                <a:gd name="connsiteX431" fmla="*/ 3974784 w 4166559"/>
                <a:gd name="connsiteY431" fmla="*/ 1535288 h 4852254"/>
                <a:gd name="connsiteX432" fmla="*/ 4008062 w 4166559"/>
                <a:gd name="connsiteY432" fmla="*/ 1608085 h 4852254"/>
                <a:gd name="connsiteX433" fmla="*/ 4014301 w 4166559"/>
                <a:gd name="connsiteY433" fmla="*/ 1622643 h 4852254"/>
                <a:gd name="connsiteX434" fmla="*/ 4010141 w 4166559"/>
                <a:gd name="connsiteY434" fmla="*/ 1614324 h 4852254"/>
                <a:gd name="connsiteX435" fmla="*/ 3985183 w 4166559"/>
                <a:gd name="connsiteY435" fmla="*/ 1568566 h 4852254"/>
                <a:gd name="connsiteX436" fmla="*/ 3999741 w 4166559"/>
                <a:gd name="connsiteY436" fmla="*/ 1616405 h 4852254"/>
                <a:gd name="connsiteX437" fmla="*/ 4001127 w 4166559"/>
                <a:gd name="connsiteY437" fmla="*/ 1624720 h 4852254"/>
                <a:gd name="connsiteX438" fmla="*/ 3987003 w 4166559"/>
                <a:gd name="connsiteY438" fmla="*/ 1582347 h 4852254"/>
                <a:gd name="connsiteX439" fmla="*/ 3964384 w 4166559"/>
                <a:gd name="connsiteY439" fmla="*/ 1533209 h 4852254"/>
                <a:gd name="connsiteX440" fmla="*/ 3949823 w 4166559"/>
                <a:gd name="connsiteY440" fmla="*/ 1506170 h 4852254"/>
                <a:gd name="connsiteX441" fmla="*/ 3958143 w 4166559"/>
                <a:gd name="connsiteY441" fmla="*/ 1535288 h 4852254"/>
                <a:gd name="connsiteX442" fmla="*/ 3964384 w 4166559"/>
                <a:gd name="connsiteY442" fmla="*/ 1560247 h 4852254"/>
                <a:gd name="connsiteX443" fmla="*/ 3974784 w 4166559"/>
                <a:gd name="connsiteY443" fmla="*/ 1583127 h 4852254"/>
                <a:gd name="connsiteX444" fmla="*/ 3991421 w 4166559"/>
                <a:gd name="connsiteY444" fmla="*/ 1622643 h 4852254"/>
                <a:gd name="connsiteX445" fmla="*/ 3993021 w 4166559"/>
                <a:gd name="connsiteY445" fmla="*/ 1629841 h 4852254"/>
                <a:gd name="connsiteX446" fmla="*/ 3987264 w 4166559"/>
                <a:gd name="connsiteY446" fmla="*/ 1616405 h 4852254"/>
                <a:gd name="connsiteX447" fmla="*/ 3993502 w 4166559"/>
                <a:gd name="connsiteY447" fmla="*/ 1651762 h 4852254"/>
                <a:gd name="connsiteX448" fmla="*/ 3993502 w 4166559"/>
                <a:gd name="connsiteY448" fmla="*/ 1670482 h 4852254"/>
                <a:gd name="connsiteX449" fmla="*/ 3995583 w 4166559"/>
                <a:gd name="connsiteY449" fmla="*/ 1674642 h 4852254"/>
                <a:gd name="connsiteX450" fmla="*/ 3993502 w 4166559"/>
                <a:gd name="connsiteY450" fmla="*/ 1672561 h 4852254"/>
                <a:gd name="connsiteX451" fmla="*/ 3949823 w 4166559"/>
                <a:gd name="connsiteY451" fmla="*/ 1589365 h 4852254"/>
                <a:gd name="connsiteX452" fmla="*/ 3947745 w 4166559"/>
                <a:gd name="connsiteY452" fmla="*/ 1587287 h 4852254"/>
                <a:gd name="connsiteX453" fmla="*/ 3951904 w 4166559"/>
                <a:gd name="connsiteY453" fmla="*/ 1606004 h 4852254"/>
                <a:gd name="connsiteX454" fmla="*/ 3960224 w 4166559"/>
                <a:gd name="connsiteY454" fmla="*/ 1628884 h 4852254"/>
                <a:gd name="connsiteX455" fmla="*/ 3964384 w 4166559"/>
                <a:gd name="connsiteY455" fmla="*/ 1637204 h 4852254"/>
                <a:gd name="connsiteX456" fmla="*/ 3981023 w 4166559"/>
                <a:gd name="connsiteY456" fmla="*/ 1678801 h 4852254"/>
                <a:gd name="connsiteX457" fmla="*/ 3987264 w 4166559"/>
                <a:gd name="connsiteY457" fmla="*/ 1695441 h 4852254"/>
                <a:gd name="connsiteX458" fmla="*/ 3983104 w 4166559"/>
                <a:gd name="connsiteY458" fmla="*/ 1687121 h 4852254"/>
                <a:gd name="connsiteX459" fmla="*/ 3974784 w 4166559"/>
                <a:gd name="connsiteY459" fmla="*/ 1672561 h 4852254"/>
                <a:gd name="connsiteX460" fmla="*/ 3995583 w 4166559"/>
                <a:gd name="connsiteY460" fmla="*/ 1741198 h 4852254"/>
                <a:gd name="connsiteX461" fmla="*/ 4003903 w 4166559"/>
                <a:gd name="connsiteY461" fmla="*/ 1768236 h 4852254"/>
                <a:gd name="connsiteX462" fmla="*/ 3997662 w 4166559"/>
                <a:gd name="connsiteY462" fmla="*/ 1753677 h 4852254"/>
                <a:gd name="connsiteX463" fmla="*/ 3972703 w 4166559"/>
                <a:gd name="connsiteY463" fmla="*/ 1687121 h 4852254"/>
                <a:gd name="connsiteX464" fmla="*/ 3974784 w 4166559"/>
                <a:gd name="connsiteY464" fmla="*/ 1701679 h 4852254"/>
                <a:gd name="connsiteX465" fmla="*/ 3978942 w 4166559"/>
                <a:gd name="connsiteY465" fmla="*/ 1722478 h 4852254"/>
                <a:gd name="connsiteX466" fmla="*/ 3974784 w 4166559"/>
                <a:gd name="connsiteY466" fmla="*/ 1709999 h 4852254"/>
                <a:gd name="connsiteX467" fmla="*/ 3949823 w 4166559"/>
                <a:gd name="connsiteY467" fmla="*/ 1645523 h 4852254"/>
                <a:gd name="connsiteX468" fmla="*/ 3951904 w 4166559"/>
                <a:gd name="connsiteY468" fmla="*/ 1653843 h 4852254"/>
                <a:gd name="connsiteX469" fmla="*/ 3956064 w 4166559"/>
                <a:gd name="connsiteY469" fmla="*/ 1672561 h 4852254"/>
                <a:gd name="connsiteX470" fmla="*/ 3976863 w 4166559"/>
                <a:gd name="connsiteY470" fmla="*/ 1726638 h 4852254"/>
                <a:gd name="connsiteX471" fmla="*/ 3983104 w 4166559"/>
                <a:gd name="connsiteY471" fmla="*/ 1743277 h 4852254"/>
                <a:gd name="connsiteX472" fmla="*/ 3978942 w 4166559"/>
                <a:gd name="connsiteY472" fmla="*/ 1734957 h 4852254"/>
                <a:gd name="connsiteX473" fmla="*/ 3991421 w 4166559"/>
                <a:gd name="connsiteY473" fmla="*/ 1778636 h 4852254"/>
                <a:gd name="connsiteX474" fmla="*/ 3992657 w 4166559"/>
                <a:gd name="connsiteY474" fmla="*/ 1782652 h 4852254"/>
                <a:gd name="connsiteX475" fmla="*/ 3978684 w 4166559"/>
                <a:gd name="connsiteY475" fmla="*/ 1742238 h 4852254"/>
                <a:gd name="connsiteX476" fmla="*/ 3953985 w 4166559"/>
                <a:gd name="connsiteY476" fmla="*/ 1687121 h 4852254"/>
                <a:gd name="connsiteX477" fmla="*/ 3962305 w 4166559"/>
                <a:gd name="connsiteY477" fmla="*/ 1722478 h 4852254"/>
                <a:gd name="connsiteX478" fmla="*/ 3964384 w 4166559"/>
                <a:gd name="connsiteY478" fmla="*/ 1734957 h 4852254"/>
                <a:gd name="connsiteX479" fmla="*/ 3978934 w 4166559"/>
                <a:gd name="connsiteY479" fmla="*/ 1770299 h 4852254"/>
                <a:gd name="connsiteX480" fmla="*/ 3976863 w 4166559"/>
                <a:gd name="connsiteY480" fmla="*/ 1766157 h 4852254"/>
                <a:gd name="connsiteX481" fmla="*/ 4001822 w 4166559"/>
                <a:gd name="connsiteY481" fmla="*/ 1865991 h 4852254"/>
                <a:gd name="connsiteX482" fmla="*/ 4003245 w 4166559"/>
                <a:gd name="connsiteY482" fmla="*/ 1873820 h 4852254"/>
                <a:gd name="connsiteX483" fmla="*/ 3989863 w 4166559"/>
                <a:gd name="connsiteY483" fmla="*/ 1821533 h 4852254"/>
                <a:gd name="connsiteX484" fmla="*/ 3966465 w 4166559"/>
                <a:gd name="connsiteY484" fmla="*/ 1761997 h 4852254"/>
                <a:gd name="connsiteX485" fmla="*/ 3970622 w 4166559"/>
                <a:gd name="connsiteY485" fmla="*/ 1795275 h 4852254"/>
                <a:gd name="connsiteX486" fmla="*/ 3971869 w 4166559"/>
                <a:gd name="connsiteY486" fmla="*/ 1803374 h 4852254"/>
                <a:gd name="connsiteX487" fmla="*/ 3965424 w 4166559"/>
                <a:gd name="connsiteY487" fmla="*/ 1769536 h 4852254"/>
                <a:gd name="connsiteX488" fmla="*/ 3951904 w 4166559"/>
                <a:gd name="connsiteY488" fmla="*/ 1726638 h 4852254"/>
                <a:gd name="connsiteX489" fmla="*/ 3945666 w 4166559"/>
                <a:gd name="connsiteY489" fmla="*/ 1709999 h 4852254"/>
                <a:gd name="connsiteX490" fmla="*/ 3937344 w 4166559"/>
                <a:gd name="connsiteY490" fmla="*/ 1697519 h 4852254"/>
                <a:gd name="connsiteX491" fmla="*/ 3949823 w 4166559"/>
                <a:gd name="connsiteY491" fmla="*/ 1749518 h 4852254"/>
                <a:gd name="connsiteX492" fmla="*/ 3976863 w 4166559"/>
                <a:gd name="connsiteY492" fmla="*/ 1841033 h 4852254"/>
                <a:gd name="connsiteX493" fmla="*/ 3983104 w 4166559"/>
                <a:gd name="connsiteY493" fmla="*/ 1859750 h 4852254"/>
                <a:gd name="connsiteX494" fmla="*/ 3978942 w 4166559"/>
                <a:gd name="connsiteY494" fmla="*/ 1849352 h 4852254"/>
                <a:gd name="connsiteX495" fmla="*/ 3960224 w 4166559"/>
                <a:gd name="connsiteY495" fmla="*/ 1797354 h 4852254"/>
                <a:gd name="connsiteX496" fmla="*/ 3962305 w 4166559"/>
                <a:gd name="connsiteY496" fmla="*/ 1807754 h 4852254"/>
                <a:gd name="connsiteX497" fmla="*/ 3987264 w 4166559"/>
                <a:gd name="connsiteY497" fmla="*/ 1899269 h 4852254"/>
                <a:gd name="connsiteX498" fmla="*/ 3993502 w 4166559"/>
                <a:gd name="connsiteY498" fmla="*/ 1926307 h 4852254"/>
                <a:gd name="connsiteX499" fmla="*/ 3989342 w 4166559"/>
                <a:gd name="connsiteY499" fmla="*/ 1911749 h 4852254"/>
                <a:gd name="connsiteX500" fmla="*/ 3972703 w 4166559"/>
                <a:gd name="connsiteY500" fmla="*/ 1861831 h 4852254"/>
                <a:gd name="connsiteX501" fmla="*/ 3981023 w 4166559"/>
                <a:gd name="connsiteY501" fmla="*/ 1915909 h 4852254"/>
                <a:gd name="connsiteX502" fmla="*/ 3987264 w 4166559"/>
                <a:gd name="connsiteY502" fmla="*/ 1949187 h 4852254"/>
                <a:gd name="connsiteX503" fmla="*/ 3983104 w 4166559"/>
                <a:gd name="connsiteY503" fmla="*/ 1930466 h 4852254"/>
                <a:gd name="connsiteX504" fmla="*/ 3968544 w 4166559"/>
                <a:gd name="connsiteY504" fmla="*/ 1865991 h 4852254"/>
                <a:gd name="connsiteX505" fmla="*/ 3970622 w 4166559"/>
                <a:gd name="connsiteY505" fmla="*/ 1872230 h 4852254"/>
                <a:gd name="connsiteX506" fmla="*/ 3968544 w 4166559"/>
                <a:gd name="connsiteY506" fmla="*/ 1861831 h 4852254"/>
                <a:gd name="connsiteX507" fmla="*/ 3960224 w 4166559"/>
                <a:gd name="connsiteY507" fmla="*/ 1832713 h 4852254"/>
                <a:gd name="connsiteX508" fmla="*/ 3960224 w 4166559"/>
                <a:gd name="connsiteY508" fmla="*/ 1834792 h 4852254"/>
                <a:gd name="connsiteX509" fmla="*/ 3958143 w 4166559"/>
                <a:gd name="connsiteY509" fmla="*/ 1828553 h 4852254"/>
                <a:gd name="connsiteX510" fmla="*/ 3953985 w 4166559"/>
                <a:gd name="connsiteY510" fmla="*/ 1811914 h 4852254"/>
                <a:gd name="connsiteX511" fmla="*/ 3945666 w 4166559"/>
                <a:gd name="connsiteY511" fmla="*/ 1793194 h 4852254"/>
                <a:gd name="connsiteX512" fmla="*/ 3953985 w 4166559"/>
                <a:gd name="connsiteY512" fmla="*/ 1828553 h 4852254"/>
                <a:gd name="connsiteX513" fmla="*/ 3956064 w 4166559"/>
                <a:gd name="connsiteY513" fmla="*/ 1841033 h 4852254"/>
                <a:gd name="connsiteX514" fmla="*/ 3966465 w 4166559"/>
                <a:gd name="connsiteY514" fmla="*/ 1895110 h 4852254"/>
                <a:gd name="connsiteX515" fmla="*/ 3974784 w 4166559"/>
                <a:gd name="connsiteY515" fmla="*/ 1930466 h 4852254"/>
                <a:gd name="connsiteX516" fmla="*/ 3977618 w 4166559"/>
                <a:gd name="connsiteY516" fmla="*/ 1939914 h 4852254"/>
                <a:gd name="connsiteX517" fmla="*/ 3978942 w 4166559"/>
                <a:gd name="connsiteY517" fmla="*/ 1949187 h 4852254"/>
                <a:gd name="connsiteX518" fmla="*/ 3981023 w 4166559"/>
                <a:gd name="connsiteY518" fmla="*/ 1978305 h 4852254"/>
                <a:gd name="connsiteX519" fmla="*/ 3978942 w 4166559"/>
                <a:gd name="connsiteY519" fmla="*/ 1961666 h 4852254"/>
                <a:gd name="connsiteX520" fmla="*/ 3965668 w 4166559"/>
                <a:gd name="connsiteY520" fmla="*/ 1911518 h 4852254"/>
                <a:gd name="connsiteX521" fmla="*/ 3968544 w 4166559"/>
                <a:gd name="connsiteY521" fmla="*/ 1917987 h 4852254"/>
                <a:gd name="connsiteX522" fmla="*/ 3965107 w 4166559"/>
                <a:gd name="connsiteY522" fmla="*/ 1909396 h 4852254"/>
                <a:gd name="connsiteX523" fmla="*/ 3960224 w 4166559"/>
                <a:gd name="connsiteY523" fmla="*/ 1890950 h 4852254"/>
                <a:gd name="connsiteX524" fmla="*/ 3939425 w 4166559"/>
                <a:gd name="connsiteY524" fmla="*/ 1836873 h 4852254"/>
                <a:gd name="connsiteX525" fmla="*/ 3941506 w 4166559"/>
                <a:gd name="connsiteY525" fmla="*/ 1847271 h 4852254"/>
                <a:gd name="connsiteX526" fmla="*/ 3943585 w 4166559"/>
                <a:gd name="connsiteY526" fmla="*/ 1853512 h 4852254"/>
                <a:gd name="connsiteX527" fmla="*/ 3952684 w 4166559"/>
                <a:gd name="connsiteY527" fmla="*/ 1881070 h 4852254"/>
                <a:gd name="connsiteX528" fmla="*/ 3958034 w 4166559"/>
                <a:gd name="connsiteY528" fmla="*/ 1893982 h 4852254"/>
                <a:gd name="connsiteX529" fmla="*/ 3949823 w 4166559"/>
                <a:gd name="connsiteY529" fmla="*/ 1876389 h 4852254"/>
                <a:gd name="connsiteX530" fmla="*/ 3941506 w 4166559"/>
                <a:gd name="connsiteY530" fmla="*/ 1857672 h 4852254"/>
                <a:gd name="connsiteX531" fmla="*/ 3987264 w 4166559"/>
                <a:gd name="connsiteY531" fmla="*/ 2082299 h 4852254"/>
                <a:gd name="connsiteX532" fmla="*/ 3987264 w 4166559"/>
                <a:gd name="connsiteY532" fmla="*/ 2088538 h 4852254"/>
                <a:gd name="connsiteX533" fmla="*/ 3974784 w 4166559"/>
                <a:gd name="connsiteY533" fmla="*/ 2032382 h 4852254"/>
                <a:gd name="connsiteX534" fmla="*/ 3976863 w 4166559"/>
                <a:gd name="connsiteY534" fmla="*/ 2063579 h 4852254"/>
                <a:gd name="connsiteX535" fmla="*/ 3976863 w 4166559"/>
                <a:gd name="connsiteY535" fmla="*/ 2076058 h 4852254"/>
                <a:gd name="connsiteX536" fmla="*/ 3964384 w 4166559"/>
                <a:gd name="connsiteY536" fmla="*/ 2005342 h 4852254"/>
                <a:gd name="connsiteX537" fmla="*/ 3939425 w 4166559"/>
                <a:gd name="connsiteY537" fmla="*/ 1951265 h 4852254"/>
                <a:gd name="connsiteX538" fmla="*/ 3949823 w 4166559"/>
                <a:gd name="connsiteY538" fmla="*/ 1999104 h 4852254"/>
                <a:gd name="connsiteX539" fmla="*/ 3951904 w 4166559"/>
                <a:gd name="connsiteY539" fmla="*/ 2007423 h 4852254"/>
                <a:gd name="connsiteX540" fmla="*/ 3953985 w 4166559"/>
                <a:gd name="connsiteY540" fmla="*/ 2013662 h 4852254"/>
                <a:gd name="connsiteX541" fmla="*/ 3953985 w 4166559"/>
                <a:gd name="connsiteY541" fmla="*/ 2011583 h 4852254"/>
                <a:gd name="connsiteX542" fmla="*/ 3968544 w 4166559"/>
                <a:gd name="connsiteY542" fmla="*/ 2096858 h 4852254"/>
                <a:gd name="connsiteX543" fmla="*/ 3974784 w 4166559"/>
                <a:gd name="connsiteY543" fmla="*/ 2125976 h 4852254"/>
                <a:gd name="connsiteX544" fmla="*/ 3970622 w 4166559"/>
                <a:gd name="connsiteY544" fmla="*/ 2109337 h 4852254"/>
                <a:gd name="connsiteX545" fmla="*/ 3962305 w 4166559"/>
                <a:gd name="connsiteY545" fmla="*/ 2069820 h 4852254"/>
                <a:gd name="connsiteX546" fmla="*/ 3962305 w 4166559"/>
                <a:gd name="connsiteY546" fmla="*/ 2084378 h 4852254"/>
                <a:gd name="connsiteX547" fmla="*/ 3962305 w 4166559"/>
                <a:gd name="connsiteY547" fmla="*/ 2094779 h 4852254"/>
                <a:gd name="connsiteX548" fmla="*/ 3937344 w 4166559"/>
                <a:gd name="connsiteY548" fmla="*/ 1988703 h 4852254"/>
                <a:gd name="connsiteX549" fmla="*/ 3941506 w 4166559"/>
                <a:gd name="connsiteY549" fmla="*/ 2019903 h 4852254"/>
                <a:gd name="connsiteX550" fmla="*/ 3943585 w 4166559"/>
                <a:gd name="connsiteY550" fmla="*/ 2028222 h 4852254"/>
                <a:gd name="connsiteX551" fmla="*/ 3956064 w 4166559"/>
                <a:gd name="connsiteY551" fmla="*/ 2107258 h 4852254"/>
                <a:gd name="connsiteX552" fmla="*/ 3958143 w 4166559"/>
                <a:gd name="connsiteY552" fmla="*/ 2128057 h 4852254"/>
                <a:gd name="connsiteX553" fmla="*/ 3968544 w 4166559"/>
                <a:gd name="connsiteY553" fmla="*/ 2188372 h 4852254"/>
                <a:gd name="connsiteX554" fmla="*/ 3967875 w 4166559"/>
                <a:gd name="connsiteY554" fmla="*/ 2199077 h 4852254"/>
                <a:gd name="connsiteX555" fmla="*/ 3955284 w 4166559"/>
                <a:gd name="connsiteY555" fmla="*/ 2126496 h 4852254"/>
                <a:gd name="connsiteX556" fmla="*/ 3931106 w 4166559"/>
                <a:gd name="connsiteY556" fmla="*/ 2040702 h 4852254"/>
                <a:gd name="connsiteX557" fmla="*/ 3935265 w 4166559"/>
                <a:gd name="connsiteY557" fmla="*/ 2076058 h 4852254"/>
                <a:gd name="connsiteX558" fmla="*/ 3935265 w 4166559"/>
                <a:gd name="connsiteY558" fmla="*/ 2080218 h 4852254"/>
                <a:gd name="connsiteX559" fmla="*/ 3935265 w 4166559"/>
                <a:gd name="connsiteY559" fmla="*/ 2088538 h 4852254"/>
                <a:gd name="connsiteX560" fmla="*/ 3939425 w 4166559"/>
                <a:gd name="connsiteY560" fmla="*/ 2111418 h 4852254"/>
                <a:gd name="connsiteX561" fmla="*/ 3939943 w 4166559"/>
                <a:gd name="connsiteY561" fmla="*/ 2114005 h 4852254"/>
                <a:gd name="connsiteX562" fmla="*/ 3935265 w 4166559"/>
                <a:gd name="connsiteY562" fmla="*/ 2096858 h 4852254"/>
                <a:gd name="connsiteX563" fmla="*/ 3935265 w 4166559"/>
                <a:gd name="connsiteY563" fmla="*/ 2101017 h 4852254"/>
                <a:gd name="connsiteX564" fmla="*/ 3951904 w 4166559"/>
                <a:gd name="connsiteY564" fmla="*/ 2202933 h 4852254"/>
                <a:gd name="connsiteX565" fmla="*/ 3953985 w 4166559"/>
                <a:gd name="connsiteY565" fmla="*/ 2234130 h 4852254"/>
                <a:gd name="connsiteX566" fmla="*/ 3951904 w 4166559"/>
                <a:gd name="connsiteY566" fmla="*/ 2217491 h 4852254"/>
                <a:gd name="connsiteX567" fmla="*/ 3935265 w 4166559"/>
                <a:gd name="connsiteY567" fmla="*/ 2128057 h 4852254"/>
                <a:gd name="connsiteX568" fmla="*/ 3926946 w 4166559"/>
                <a:gd name="connsiteY568" fmla="*/ 2105177 h 4852254"/>
                <a:gd name="connsiteX569" fmla="*/ 3926946 w 4166559"/>
                <a:gd name="connsiteY569" fmla="*/ 2103098 h 4852254"/>
                <a:gd name="connsiteX570" fmla="*/ 3920707 w 4166559"/>
                <a:gd name="connsiteY570" fmla="*/ 2086459 h 4852254"/>
                <a:gd name="connsiteX571" fmla="*/ 3926946 w 4166559"/>
                <a:gd name="connsiteY571" fmla="*/ 2107258 h 4852254"/>
                <a:gd name="connsiteX572" fmla="*/ 3926946 w 4166559"/>
                <a:gd name="connsiteY572" fmla="*/ 2109337 h 4852254"/>
                <a:gd name="connsiteX573" fmla="*/ 3931106 w 4166559"/>
                <a:gd name="connsiteY573" fmla="*/ 2136376 h 4852254"/>
                <a:gd name="connsiteX574" fmla="*/ 3933187 w 4166559"/>
                <a:gd name="connsiteY574" fmla="*/ 2155094 h 4852254"/>
                <a:gd name="connsiteX575" fmla="*/ 3931106 w 4166559"/>
                <a:gd name="connsiteY575" fmla="*/ 2144696 h 4852254"/>
                <a:gd name="connsiteX576" fmla="*/ 3929025 w 4166559"/>
                <a:gd name="connsiteY576" fmla="*/ 2125976 h 4852254"/>
                <a:gd name="connsiteX577" fmla="*/ 3929025 w 4166559"/>
                <a:gd name="connsiteY577" fmla="*/ 2146775 h 4852254"/>
                <a:gd name="connsiteX578" fmla="*/ 3926946 w 4166559"/>
                <a:gd name="connsiteY578" fmla="*/ 2125976 h 4852254"/>
                <a:gd name="connsiteX579" fmla="*/ 3926946 w 4166559"/>
                <a:gd name="connsiteY579" fmla="*/ 2123897 h 4852254"/>
                <a:gd name="connsiteX580" fmla="*/ 3912388 w 4166559"/>
                <a:gd name="connsiteY580" fmla="*/ 2080218 h 4852254"/>
                <a:gd name="connsiteX581" fmla="*/ 3922786 w 4166559"/>
                <a:gd name="connsiteY581" fmla="*/ 2130135 h 4852254"/>
                <a:gd name="connsiteX582" fmla="*/ 3943585 w 4166559"/>
                <a:gd name="connsiteY582" fmla="*/ 2244530 h 4852254"/>
                <a:gd name="connsiteX583" fmla="*/ 3943955 w 4166559"/>
                <a:gd name="connsiteY583" fmla="*/ 2246934 h 4852254"/>
                <a:gd name="connsiteX584" fmla="*/ 3938645 w 4166559"/>
                <a:gd name="connsiteY584" fmla="*/ 2215672 h 4852254"/>
                <a:gd name="connsiteX585" fmla="*/ 3926946 w 4166559"/>
                <a:gd name="connsiteY585" fmla="*/ 2169655 h 4852254"/>
                <a:gd name="connsiteX586" fmla="*/ 3926946 w 4166559"/>
                <a:gd name="connsiteY586" fmla="*/ 2167573 h 4852254"/>
                <a:gd name="connsiteX587" fmla="*/ 3922786 w 4166559"/>
                <a:gd name="connsiteY587" fmla="*/ 2155094 h 4852254"/>
                <a:gd name="connsiteX588" fmla="*/ 3924867 w 4166559"/>
                <a:gd name="connsiteY588" fmla="*/ 2167573 h 4852254"/>
                <a:gd name="connsiteX589" fmla="*/ 3922786 w 4166559"/>
                <a:gd name="connsiteY589" fmla="*/ 2159254 h 4852254"/>
                <a:gd name="connsiteX590" fmla="*/ 3912388 w 4166559"/>
                <a:gd name="connsiteY590" fmla="*/ 2130135 h 4852254"/>
                <a:gd name="connsiteX591" fmla="*/ 3910307 w 4166559"/>
                <a:gd name="connsiteY591" fmla="*/ 2140536 h 4852254"/>
                <a:gd name="connsiteX592" fmla="*/ 3910307 w 4166559"/>
                <a:gd name="connsiteY592" fmla="*/ 2142615 h 4852254"/>
                <a:gd name="connsiteX593" fmla="*/ 3937344 w 4166559"/>
                <a:gd name="connsiteY593" fmla="*/ 2263248 h 4852254"/>
                <a:gd name="connsiteX594" fmla="*/ 3936757 w 4166559"/>
                <a:gd name="connsiteY594" fmla="*/ 2271471 h 4852254"/>
                <a:gd name="connsiteX595" fmla="*/ 3929025 w 4166559"/>
                <a:gd name="connsiteY595" fmla="*/ 2215412 h 4852254"/>
                <a:gd name="connsiteX596" fmla="*/ 3929025 w 4166559"/>
                <a:gd name="connsiteY596" fmla="*/ 2225810 h 4852254"/>
                <a:gd name="connsiteX597" fmla="*/ 3929025 w 4166559"/>
                <a:gd name="connsiteY597" fmla="*/ 2232051 h 4852254"/>
                <a:gd name="connsiteX598" fmla="*/ 3912388 w 4166559"/>
                <a:gd name="connsiteY598" fmla="*/ 2175893 h 4852254"/>
                <a:gd name="connsiteX599" fmla="*/ 3916545 w 4166559"/>
                <a:gd name="connsiteY599" fmla="*/ 2232051 h 4852254"/>
                <a:gd name="connsiteX600" fmla="*/ 3920707 w 4166559"/>
                <a:gd name="connsiteY600" fmla="*/ 2240370 h 4852254"/>
                <a:gd name="connsiteX601" fmla="*/ 3916545 w 4166559"/>
                <a:gd name="connsiteY601" fmla="*/ 2236211 h 4852254"/>
                <a:gd name="connsiteX602" fmla="*/ 3906147 w 4166559"/>
                <a:gd name="connsiteY602" fmla="*/ 2188372 h 4852254"/>
                <a:gd name="connsiteX603" fmla="*/ 3910307 w 4166559"/>
                <a:gd name="connsiteY603" fmla="*/ 2215412 h 4852254"/>
                <a:gd name="connsiteX604" fmla="*/ 3912388 w 4166559"/>
                <a:gd name="connsiteY604" fmla="*/ 2232051 h 4852254"/>
                <a:gd name="connsiteX605" fmla="*/ 3910307 w 4166559"/>
                <a:gd name="connsiteY605" fmla="*/ 2223731 h 4852254"/>
                <a:gd name="connsiteX606" fmla="*/ 3899908 w 4166559"/>
                <a:gd name="connsiteY606" fmla="*/ 2182134 h 4852254"/>
                <a:gd name="connsiteX607" fmla="*/ 3899908 w 4166559"/>
                <a:gd name="connsiteY607" fmla="*/ 2186293 h 4852254"/>
                <a:gd name="connsiteX608" fmla="*/ 3918626 w 4166559"/>
                <a:gd name="connsiteY608" fmla="*/ 2313166 h 4852254"/>
                <a:gd name="connsiteX609" fmla="*/ 3918626 w 4166559"/>
                <a:gd name="connsiteY609" fmla="*/ 2323566 h 4852254"/>
                <a:gd name="connsiteX610" fmla="*/ 3901987 w 4166559"/>
                <a:gd name="connsiteY610" fmla="*/ 2225810 h 4852254"/>
                <a:gd name="connsiteX611" fmla="*/ 3901987 w 4166559"/>
                <a:gd name="connsiteY611" fmla="*/ 2238290 h 4852254"/>
                <a:gd name="connsiteX612" fmla="*/ 3899908 w 4166559"/>
                <a:gd name="connsiteY612" fmla="*/ 2223731 h 4852254"/>
                <a:gd name="connsiteX613" fmla="*/ 3893668 w 4166559"/>
                <a:gd name="connsiteY613" fmla="*/ 2202933 h 4852254"/>
                <a:gd name="connsiteX614" fmla="*/ 3891589 w 4166559"/>
                <a:gd name="connsiteY614" fmla="*/ 2217491 h 4852254"/>
                <a:gd name="connsiteX615" fmla="*/ 3893668 w 4166559"/>
                <a:gd name="connsiteY615" fmla="*/ 2269489 h 4852254"/>
                <a:gd name="connsiteX616" fmla="*/ 3893668 w 4166559"/>
                <a:gd name="connsiteY616" fmla="*/ 2279887 h 4852254"/>
                <a:gd name="connsiteX617" fmla="*/ 3891589 w 4166559"/>
                <a:gd name="connsiteY617" fmla="*/ 2331885 h 4852254"/>
                <a:gd name="connsiteX618" fmla="*/ 3887427 w 4166559"/>
                <a:gd name="connsiteY618" fmla="*/ 2354763 h 4852254"/>
                <a:gd name="connsiteX619" fmla="*/ 3889508 w 4166559"/>
                <a:gd name="connsiteY619" fmla="*/ 2342284 h 4852254"/>
                <a:gd name="connsiteX620" fmla="*/ 3885348 w 4166559"/>
                <a:gd name="connsiteY620" fmla="*/ 2261169 h 4852254"/>
                <a:gd name="connsiteX621" fmla="*/ 3877029 w 4166559"/>
                <a:gd name="connsiteY621" fmla="*/ 2286128 h 4852254"/>
                <a:gd name="connsiteX622" fmla="*/ 3887427 w 4166559"/>
                <a:gd name="connsiteY622" fmla="*/ 2410921 h 4852254"/>
                <a:gd name="connsiteX623" fmla="*/ 3887427 w 4166559"/>
                <a:gd name="connsiteY623" fmla="*/ 2421319 h 4852254"/>
                <a:gd name="connsiteX624" fmla="*/ 3870790 w 4166559"/>
                <a:gd name="connsiteY624" fmla="*/ 2304846 h 4852254"/>
                <a:gd name="connsiteX625" fmla="*/ 3866628 w 4166559"/>
                <a:gd name="connsiteY625" fmla="*/ 2317325 h 4852254"/>
                <a:gd name="connsiteX626" fmla="*/ 3864549 w 4166559"/>
                <a:gd name="connsiteY626" fmla="*/ 2321485 h 4852254"/>
                <a:gd name="connsiteX627" fmla="*/ 3862470 w 4166559"/>
                <a:gd name="connsiteY627" fmla="*/ 2494116 h 4852254"/>
                <a:gd name="connsiteX628" fmla="*/ 3860389 w 4166559"/>
                <a:gd name="connsiteY628" fmla="*/ 2523235 h 4852254"/>
                <a:gd name="connsiteX629" fmla="*/ 3860389 w 4166559"/>
                <a:gd name="connsiteY629" fmla="*/ 2506596 h 4852254"/>
                <a:gd name="connsiteX630" fmla="*/ 3860389 w 4166559"/>
                <a:gd name="connsiteY630" fmla="*/ 2437959 h 4852254"/>
                <a:gd name="connsiteX631" fmla="*/ 3854149 w 4166559"/>
                <a:gd name="connsiteY631" fmla="*/ 2373483 h 4852254"/>
                <a:gd name="connsiteX632" fmla="*/ 3852070 w 4166559"/>
                <a:gd name="connsiteY632" fmla="*/ 2356844 h 4852254"/>
                <a:gd name="connsiteX633" fmla="*/ 3849991 w 4166559"/>
                <a:gd name="connsiteY633" fmla="*/ 2363083 h 4852254"/>
                <a:gd name="connsiteX634" fmla="*/ 3845829 w 4166559"/>
                <a:gd name="connsiteY634" fmla="*/ 2504515 h 4852254"/>
                <a:gd name="connsiteX635" fmla="*/ 3843750 w 4166559"/>
                <a:gd name="connsiteY635" fmla="*/ 2527395 h 4852254"/>
                <a:gd name="connsiteX636" fmla="*/ 3843750 w 4166559"/>
                <a:gd name="connsiteY636" fmla="*/ 2514915 h 4852254"/>
                <a:gd name="connsiteX637" fmla="*/ 3843750 w 4166559"/>
                <a:gd name="connsiteY637" fmla="*/ 2502436 h 4852254"/>
                <a:gd name="connsiteX638" fmla="*/ 3841672 w 4166559"/>
                <a:gd name="connsiteY638" fmla="*/ 2510756 h 4852254"/>
                <a:gd name="connsiteX639" fmla="*/ 3843750 w 4166559"/>
                <a:gd name="connsiteY639" fmla="*/ 2500355 h 4852254"/>
                <a:gd name="connsiteX640" fmla="*/ 3843750 w 4166559"/>
                <a:gd name="connsiteY640" fmla="*/ 2479556 h 4852254"/>
                <a:gd name="connsiteX641" fmla="*/ 3835431 w 4166559"/>
                <a:gd name="connsiteY641" fmla="*/ 2406761 h 4852254"/>
                <a:gd name="connsiteX642" fmla="*/ 3829192 w 4166559"/>
                <a:gd name="connsiteY642" fmla="*/ 2450438 h 4852254"/>
                <a:gd name="connsiteX643" fmla="*/ 3829192 w 4166559"/>
                <a:gd name="connsiteY643" fmla="*/ 2462917 h 4852254"/>
                <a:gd name="connsiteX644" fmla="*/ 3827111 w 4166559"/>
                <a:gd name="connsiteY644" fmla="*/ 2639708 h 4852254"/>
                <a:gd name="connsiteX645" fmla="*/ 3820977 w 4166559"/>
                <a:gd name="connsiteY645" fmla="*/ 2653729 h 4852254"/>
                <a:gd name="connsiteX646" fmla="*/ 3834131 w 4166559"/>
                <a:gd name="connsiteY646" fmla="*/ 2585891 h 4852254"/>
                <a:gd name="connsiteX647" fmla="*/ 3827111 w 4166559"/>
                <a:gd name="connsiteY647" fmla="*/ 2506596 h 4852254"/>
                <a:gd name="connsiteX648" fmla="*/ 3827111 w 4166559"/>
                <a:gd name="connsiteY648" fmla="*/ 2541953 h 4852254"/>
                <a:gd name="connsiteX649" fmla="*/ 3825030 w 4166559"/>
                <a:gd name="connsiteY649" fmla="*/ 2546113 h 4852254"/>
                <a:gd name="connsiteX650" fmla="*/ 3822952 w 4166559"/>
                <a:gd name="connsiteY650" fmla="*/ 2575231 h 4852254"/>
                <a:gd name="connsiteX651" fmla="*/ 3822952 w 4166559"/>
                <a:gd name="connsiteY651" fmla="*/ 2554432 h 4852254"/>
                <a:gd name="connsiteX652" fmla="*/ 3818792 w 4166559"/>
                <a:gd name="connsiteY652" fmla="*/ 2562752 h 4852254"/>
                <a:gd name="connsiteX653" fmla="*/ 3822952 w 4166559"/>
                <a:gd name="connsiteY653" fmla="*/ 2552353 h 4852254"/>
                <a:gd name="connsiteX654" fmla="*/ 3816713 w 4166559"/>
                <a:gd name="connsiteY654" fmla="*/ 2448359 h 4852254"/>
                <a:gd name="connsiteX655" fmla="*/ 3816713 w 4166559"/>
                <a:gd name="connsiteY655" fmla="*/ 2456679 h 4852254"/>
                <a:gd name="connsiteX656" fmla="*/ 3814632 w 4166559"/>
                <a:gd name="connsiteY656" fmla="*/ 2583550 h 4852254"/>
                <a:gd name="connsiteX657" fmla="*/ 3808393 w 4166559"/>
                <a:gd name="connsiteY657" fmla="*/ 2604349 h 4852254"/>
                <a:gd name="connsiteX658" fmla="*/ 3810472 w 4166559"/>
                <a:gd name="connsiteY658" fmla="*/ 2591870 h 4852254"/>
                <a:gd name="connsiteX659" fmla="*/ 3810472 w 4166559"/>
                <a:gd name="connsiteY659" fmla="*/ 2527395 h 4852254"/>
                <a:gd name="connsiteX660" fmla="*/ 3804231 w 4166559"/>
                <a:gd name="connsiteY660" fmla="*/ 2598111 h 4852254"/>
                <a:gd name="connsiteX661" fmla="*/ 3800074 w 4166559"/>
                <a:gd name="connsiteY661" fmla="*/ 2625148 h 4852254"/>
                <a:gd name="connsiteX662" fmla="*/ 3802153 w 4166559"/>
                <a:gd name="connsiteY662" fmla="*/ 2610590 h 4852254"/>
                <a:gd name="connsiteX663" fmla="*/ 3803211 w 4166559"/>
                <a:gd name="connsiteY663" fmla="*/ 2594709 h 4852254"/>
                <a:gd name="connsiteX664" fmla="*/ 3804752 w 4166559"/>
                <a:gd name="connsiteY664" fmla="*/ 2585891 h 4852254"/>
                <a:gd name="connsiteX665" fmla="*/ 3806312 w 4166559"/>
                <a:gd name="connsiteY665" fmla="*/ 2548194 h 4852254"/>
                <a:gd name="connsiteX666" fmla="*/ 3803211 w 4166559"/>
                <a:gd name="connsiteY666" fmla="*/ 2594709 h 4852254"/>
                <a:gd name="connsiteX667" fmla="*/ 3800894 w 4166559"/>
                <a:gd name="connsiteY667" fmla="*/ 2607972 h 4852254"/>
                <a:gd name="connsiteX668" fmla="*/ 3801893 w 4166559"/>
                <a:gd name="connsiteY668" fmla="*/ 2592131 h 4852254"/>
                <a:gd name="connsiteX669" fmla="*/ 3802153 w 4166559"/>
                <a:gd name="connsiteY669" fmla="*/ 2558592 h 4852254"/>
                <a:gd name="connsiteX670" fmla="*/ 3789673 w 4166559"/>
                <a:gd name="connsiteY670" fmla="*/ 2637627 h 4852254"/>
                <a:gd name="connsiteX671" fmla="*/ 3785514 w 4166559"/>
                <a:gd name="connsiteY671" fmla="*/ 2677146 h 4852254"/>
                <a:gd name="connsiteX672" fmla="*/ 3787595 w 4166559"/>
                <a:gd name="connsiteY672" fmla="*/ 2654267 h 4852254"/>
                <a:gd name="connsiteX673" fmla="*/ 3800074 w 4166559"/>
                <a:gd name="connsiteY673" fmla="*/ 2529474 h 4852254"/>
                <a:gd name="connsiteX674" fmla="*/ 3800074 w 4166559"/>
                <a:gd name="connsiteY674" fmla="*/ 2512834 h 4852254"/>
                <a:gd name="connsiteX675" fmla="*/ 3800074 w 4166559"/>
                <a:gd name="connsiteY675" fmla="*/ 2510756 h 4852254"/>
                <a:gd name="connsiteX676" fmla="*/ 3797993 w 4166559"/>
                <a:gd name="connsiteY676" fmla="*/ 2477477 h 4852254"/>
                <a:gd name="connsiteX677" fmla="*/ 3789673 w 4166559"/>
                <a:gd name="connsiteY677" fmla="*/ 2494116 h 4852254"/>
                <a:gd name="connsiteX678" fmla="*/ 3781354 w 4166559"/>
                <a:gd name="connsiteY678" fmla="*/ 2614750 h 4852254"/>
                <a:gd name="connsiteX679" fmla="*/ 3779275 w 4166559"/>
                <a:gd name="connsiteY679" fmla="*/ 2633468 h 4852254"/>
                <a:gd name="connsiteX680" fmla="*/ 3779275 w 4166559"/>
                <a:gd name="connsiteY680" fmla="*/ 2623069 h 4852254"/>
                <a:gd name="connsiteX681" fmla="*/ 3779275 w 4166559"/>
                <a:gd name="connsiteY681" fmla="*/ 2585631 h 4852254"/>
                <a:gd name="connsiteX682" fmla="*/ 3764715 w 4166559"/>
                <a:gd name="connsiteY682" fmla="*/ 2672987 h 4852254"/>
                <a:gd name="connsiteX683" fmla="*/ 3760936 w 4166559"/>
                <a:gd name="connsiteY683" fmla="*/ 2683568 h 4852254"/>
                <a:gd name="connsiteX684" fmla="*/ 3773035 w 4166559"/>
                <a:gd name="connsiteY684" fmla="*/ 2623328 h 4852254"/>
                <a:gd name="connsiteX685" fmla="*/ 3773034 w 4166559"/>
                <a:gd name="connsiteY685" fmla="*/ 2550272 h 4852254"/>
                <a:gd name="connsiteX686" fmla="*/ 3762634 w 4166559"/>
                <a:gd name="connsiteY686" fmla="*/ 2654267 h 4852254"/>
                <a:gd name="connsiteX687" fmla="*/ 3758476 w 4166559"/>
                <a:gd name="connsiteY687" fmla="*/ 2677146 h 4852254"/>
                <a:gd name="connsiteX688" fmla="*/ 3760555 w 4166559"/>
                <a:gd name="connsiteY688" fmla="*/ 2664667 h 4852254"/>
                <a:gd name="connsiteX689" fmla="*/ 3764715 w 4166559"/>
                <a:gd name="connsiteY689" fmla="*/ 2548194 h 4852254"/>
                <a:gd name="connsiteX690" fmla="*/ 3754316 w 4166559"/>
                <a:gd name="connsiteY690" fmla="*/ 2702105 h 4852254"/>
                <a:gd name="connsiteX691" fmla="*/ 3752235 w 4166559"/>
                <a:gd name="connsiteY691" fmla="*/ 2745782 h 4852254"/>
                <a:gd name="connsiteX692" fmla="*/ 3752235 w 4166559"/>
                <a:gd name="connsiteY692" fmla="*/ 2720823 h 4852254"/>
                <a:gd name="connsiteX693" fmla="*/ 3756395 w 4166559"/>
                <a:gd name="connsiteY693" fmla="*/ 2558592 h 4852254"/>
                <a:gd name="connsiteX694" fmla="*/ 3748076 w 4166559"/>
                <a:gd name="connsiteY694" fmla="*/ 2571071 h 4852254"/>
                <a:gd name="connsiteX695" fmla="*/ 3739756 w 4166559"/>
                <a:gd name="connsiteY695" fmla="*/ 2695864 h 4852254"/>
                <a:gd name="connsiteX696" fmla="*/ 3727277 w 4166559"/>
                <a:gd name="connsiteY696" fmla="*/ 2776981 h 4852254"/>
                <a:gd name="connsiteX697" fmla="*/ 3721463 w 4166559"/>
                <a:gd name="connsiteY697" fmla="*/ 2796083 h 4852254"/>
                <a:gd name="connsiteX698" fmla="*/ 3730657 w 4166559"/>
                <a:gd name="connsiteY698" fmla="*/ 2759561 h 4852254"/>
                <a:gd name="connsiteX699" fmla="*/ 3735596 w 4166559"/>
                <a:gd name="connsiteY699" fmla="*/ 2716663 h 4852254"/>
                <a:gd name="connsiteX700" fmla="*/ 3733518 w 4166559"/>
                <a:gd name="connsiteY700" fmla="*/ 2724983 h 4852254"/>
                <a:gd name="connsiteX701" fmla="*/ 3731590 w 4166559"/>
                <a:gd name="connsiteY701" fmla="*/ 2730379 h 4852254"/>
                <a:gd name="connsiteX702" fmla="*/ 3733516 w 4166559"/>
                <a:gd name="connsiteY702" fmla="*/ 2719783 h 4852254"/>
                <a:gd name="connsiteX703" fmla="*/ 3737677 w 4166559"/>
                <a:gd name="connsiteY703" fmla="*/ 2702105 h 4852254"/>
                <a:gd name="connsiteX704" fmla="*/ 3737677 w 4166559"/>
                <a:gd name="connsiteY704" fmla="*/ 2695864 h 4852254"/>
                <a:gd name="connsiteX705" fmla="*/ 3735596 w 4166559"/>
                <a:gd name="connsiteY705" fmla="*/ 2708344 h 4852254"/>
                <a:gd name="connsiteX706" fmla="*/ 3733516 w 4166559"/>
                <a:gd name="connsiteY706" fmla="*/ 2719783 h 4852254"/>
                <a:gd name="connsiteX707" fmla="*/ 3732384 w 4166559"/>
                <a:gd name="connsiteY707" fmla="*/ 2724594 h 4852254"/>
                <a:gd name="connsiteX708" fmla="*/ 3733518 w 4166559"/>
                <a:gd name="connsiteY708" fmla="*/ 2716663 h 4852254"/>
                <a:gd name="connsiteX709" fmla="*/ 3739756 w 4166559"/>
                <a:gd name="connsiteY709" fmla="*/ 2652188 h 4852254"/>
                <a:gd name="connsiteX710" fmla="*/ 3737677 w 4166559"/>
                <a:gd name="connsiteY710" fmla="*/ 2585631 h 4852254"/>
                <a:gd name="connsiteX711" fmla="*/ 3731437 w 4166559"/>
                <a:gd name="connsiteY711" fmla="*/ 2591870 h 4852254"/>
                <a:gd name="connsiteX712" fmla="*/ 3724125 w 4166559"/>
                <a:gd name="connsiteY712" fmla="*/ 2715591 h 4852254"/>
                <a:gd name="connsiteX713" fmla="*/ 3720915 w 4166559"/>
                <a:gd name="connsiteY713" fmla="*/ 2734345 h 4852254"/>
                <a:gd name="connsiteX714" fmla="*/ 3721817 w 4166559"/>
                <a:gd name="connsiteY714" fmla="*/ 2725243 h 4852254"/>
                <a:gd name="connsiteX715" fmla="*/ 3723117 w 4166559"/>
                <a:gd name="connsiteY715" fmla="*/ 2691705 h 4852254"/>
                <a:gd name="connsiteX716" fmla="*/ 3702318 w 4166559"/>
                <a:gd name="connsiteY716" fmla="*/ 2833137 h 4852254"/>
                <a:gd name="connsiteX717" fmla="*/ 3683600 w 4166559"/>
                <a:gd name="connsiteY717" fmla="*/ 2878894 h 4852254"/>
                <a:gd name="connsiteX718" fmla="*/ 3693999 w 4166559"/>
                <a:gd name="connsiteY718" fmla="*/ 2851857 h 4852254"/>
                <a:gd name="connsiteX719" fmla="*/ 3714797 w 4166559"/>
                <a:gd name="connsiteY719" fmla="*/ 2712503 h 4852254"/>
                <a:gd name="connsiteX720" fmla="*/ 3704399 w 4166559"/>
                <a:gd name="connsiteY720" fmla="*/ 2743703 h 4852254"/>
                <a:gd name="connsiteX721" fmla="*/ 3702318 w 4166559"/>
                <a:gd name="connsiteY721" fmla="*/ 2749941 h 4852254"/>
                <a:gd name="connsiteX722" fmla="*/ 3656561 w 4166559"/>
                <a:gd name="connsiteY722" fmla="*/ 2883054 h 4852254"/>
                <a:gd name="connsiteX723" fmla="*/ 3654482 w 4166559"/>
                <a:gd name="connsiteY723" fmla="*/ 2885135 h 4852254"/>
                <a:gd name="connsiteX724" fmla="*/ 3652401 w 4166559"/>
                <a:gd name="connsiteY724" fmla="*/ 2897614 h 4852254"/>
                <a:gd name="connsiteX725" fmla="*/ 3644081 w 4166559"/>
                <a:gd name="connsiteY725" fmla="*/ 2945451 h 4852254"/>
                <a:gd name="connsiteX726" fmla="*/ 3648241 w 4166559"/>
                <a:gd name="connsiteY726" fmla="*/ 2918413 h 4852254"/>
                <a:gd name="connsiteX727" fmla="*/ 3652401 w 4166559"/>
                <a:gd name="connsiteY727" fmla="*/ 2889295 h 4852254"/>
                <a:gd name="connsiteX728" fmla="*/ 3646160 w 4166559"/>
                <a:gd name="connsiteY728" fmla="*/ 2897614 h 4852254"/>
                <a:gd name="connsiteX729" fmla="*/ 3633683 w 4166559"/>
                <a:gd name="connsiteY729" fmla="*/ 2914253 h 4852254"/>
                <a:gd name="connsiteX730" fmla="*/ 3646160 w 4166559"/>
                <a:gd name="connsiteY730" fmla="*/ 2895533 h 4852254"/>
                <a:gd name="connsiteX731" fmla="*/ 3648241 w 4166559"/>
                <a:gd name="connsiteY731" fmla="*/ 2885135 h 4852254"/>
                <a:gd name="connsiteX732" fmla="*/ 3662801 w 4166559"/>
                <a:gd name="connsiteY732" fmla="*/ 2818579 h 4852254"/>
                <a:gd name="connsiteX733" fmla="*/ 3633683 w 4166559"/>
                <a:gd name="connsiteY733" fmla="*/ 2895533 h 4852254"/>
                <a:gd name="connsiteX734" fmla="*/ 3629523 w 4166559"/>
                <a:gd name="connsiteY734" fmla="*/ 2912172 h 4852254"/>
                <a:gd name="connsiteX735" fmla="*/ 3623283 w 4166559"/>
                <a:gd name="connsiteY735" fmla="*/ 2951691 h 4852254"/>
                <a:gd name="connsiteX736" fmla="*/ 3625361 w 4166559"/>
                <a:gd name="connsiteY736" fmla="*/ 2928811 h 4852254"/>
                <a:gd name="connsiteX737" fmla="*/ 3629523 w 4166559"/>
                <a:gd name="connsiteY737" fmla="*/ 2901774 h 4852254"/>
                <a:gd name="connsiteX738" fmla="*/ 3625361 w 4166559"/>
                <a:gd name="connsiteY738" fmla="*/ 2910094 h 4852254"/>
                <a:gd name="connsiteX739" fmla="*/ 3602484 w 4166559"/>
                <a:gd name="connsiteY739" fmla="*/ 2951691 h 4852254"/>
                <a:gd name="connsiteX740" fmla="*/ 3614963 w 4166559"/>
                <a:gd name="connsiteY740" fmla="*/ 2928811 h 4852254"/>
                <a:gd name="connsiteX741" fmla="*/ 3629523 w 4166559"/>
                <a:gd name="connsiteY741" fmla="*/ 2899693 h 4852254"/>
                <a:gd name="connsiteX742" fmla="*/ 3646160 w 4166559"/>
                <a:gd name="connsiteY742" fmla="*/ 2712503 h 4852254"/>
                <a:gd name="connsiteX743" fmla="*/ 3644081 w 4166559"/>
                <a:gd name="connsiteY743" fmla="*/ 2702105 h 4852254"/>
                <a:gd name="connsiteX744" fmla="*/ 3635762 w 4166559"/>
                <a:gd name="connsiteY744" fmla="*/ 2770740 h 4852254"/>
                <a:gd name="connsiteX745" fmla="*/ 3633683 w 4166559"/>
                <a:gd name="connsiteY745" fmla="*/ 2799859 h 4852254"/>
                <a:gd name="connsiteX746" fmla="*/ 3629523 w 4166559"/>
                <a:gd name="connsiteY746" fmla="*/ 2818579 h 4852254"/>
                <a:gd name="connsiteX747" fmla="*/ 3631602 w 4166559"/>
                <a:gd name="connsiteY747" fmla="*/ 2808178 h 4852254"/>
                <a:gd name="connsiteX748" fmla="*/ 3633683 w 4166559"/>
                <a:gd name="connsiteY748" fmla="*/ 2785300 h 4852254"/>
                <a:gd name="connsiteX749" fmla="*/ 3629523 w 4166559"/>
                <a:gd name="connsiteY749" fmla="*/ 2797780 h 4852254"/>
                <a:gd name="connsiteX750" fmla="*/ 3629000 w 4166559"/>
                <a:gd name="connsiteY750" fmla="*/ 2799873 h 4852254"/>
                <a:gd name="connsiteX751" fmla="*/ 3633683 w 4166559"/>
                <a:gd name="connsiteY751" fmla="*/ 2774900 h 4852254"/>
                <a:gd name="connsiteX752" fmla="*/ 3629523 w 4166559"/>
                <a:gd name="connsiteY752" fmla="*/ 2749941 h 4852254"/>
                <a:gd name="connsiteX753" fmla="*/ 3625361 w 4166559"/>
                <a:gd name="connsiteY753" fmla="*/ 2766580 h 4852254"/>
                <a:gd name="connsiteX754" fmla="*/ 3617042 w 4166559"/>
                <a:gd name="connsiteY754" fmla="*/ 2824817 h 4852254"/>
                <a:gd name="connsiteX755" fmla="*/ 3619123 w 4166559"/>
                <a:gd name="connsiteY755" fmla="*/ 2837297 h 4852254"/>
                <a:gd name="connsiteX756" fmla="*/ 3617042 w 4166559"/>
                <a:gd name="connsiteY756" fmla="*/ 2826898 h 4852254"/>
                <a:gd name="connsiteX757" fmla="*/ 3614963 w 4166559"/>
                <a:gd name="connsiteY757" fmla="*/ 2843537 h 4852254"/>
                <a:gd name="connsiteX758" fmla="*/ 3614963 w 4166559"/>
                <a:gd name="connsiteY758" fmla="*/ 2833137 h 4852254"/>
                <a:gd name="connsiteX759" fmla="*/ 3614963 w 4166559"/>
                <a:gd name="connsiteY759" fmla="*/ 2824817 h 4852254"/>
                <a:gd name="connsiteX760" fmla="*/ 3612884 w 4166559"/>
                <a:gd name="connsiteY760" fmla="*/ 2814419 h 4852254"/>
                <a:gd name="connsiteX761" fmla="*/ 3602484 w 4166559"/>
                <a:gd name="connsiteY761" fmla="*/ 2845616 h 4852254"/>
                <a:gd name="connsiteX762" fmla="*/ 3585845 w 4166559"/>
                <a:gd name="connsiteY762" fmla="*/ 2878894 h 4852254"/>
                <a:gd name="connsiteX763" fmla="*/ 3583764 w 4166559"/>
                <a:gd name="connsiteY763" fmla="*/ 2885135 h 4852254"/>
                <a:gd name="connsiteX764" fmla="*/ 3581685 w 4166559"/>
                <a:gd name="connsiteY764" fmla="*/ 2897614 h 4852254"/>
                <a:gd name="connsiteX765" fmla="*/ 3577525 w 4166559"/>
                <a:gd name="connsiteY765" fmla="*/ 2947532 h 4852254"/>
                <a:gd name="connsiteX766" fmla="*/ 3573365 w 4166559"/>
                <a:gd name="connsiteY766" fmla="*/ 2993289 h 4852254"/>
                <a:gd name="connsiteX767" fmla="*/ 3575444 w 4166559"/>
                <a:gd name="connsiteY767" fmla="*/ 2968330 h 4852254"/>
                <a:gd name="connsiteX768" fmla="*/ 3575444 w 4166559"/>
                <a:gd name="connsiteY768" fmla="*/ 2920492 h 4852254"/>
                <a:gd name="connsiteX769" fmla="*/ 3573365 w 4166559"/>
                <a:gd name="connsiteY769" fmla="*/ 2926733 h 4852254"/>
                <a:gd name="connsiteX770" fmla="*/ 3560886 w 4166559"/>
                <a:gd name="connsiteY770" fmla="*/ 2993289 h 4852254"/>
                <a:gd name="connsiteX771" fmla="*/ 3542166 w 4166559"/>
                <a:gd name="connsiteY771" fmla="*/ 3032806 h 4852254"/>
                <a:gd name="connsiteX772" fmla="*/ 3552566 w 4166559"/>
                <a:gd name="connsiteY772" fmla="*/ 3009928 h 4852254"/>
                <a:gd name="connsiteX773" fmla="*/ 3569205 w 4166559"/>
                <a:gd name="connsiteY773" fmla="*/ 2939212 h 4852254"/>
                <a:gd name="connsiteX774" fmla="*/ 3554645 w 4166559"/>
                <a:gd name="connsiteY774" fmla="*/ 2966249 h 4852254"/>
                <a:gd name="connsiteX775" fmla="*/ 3531768 w 4166559"/>
                <a:gd name="connsiteY775" fmla="*/ 3009928 h 4852254"/>
                <a:gd name="connsiteX776" fmla="*/ 3544247 w 4166559"/>
                <a:gd name="connsiteY776" fmla="*/ 2984969 h 4852254"/>
                <a:gd name="connsiteX777" fmla="*/ 3569205 w 4166559"/>
                <a:gd name="connsiteY777" fmla="*/ 2920492 h 4852254"/>
                <a:gd name="connsiteX778" fmla="*/ 3571286 w 4166559"/>
                <a:gd name="connsiteY778" fmla="*/ 2839377 h 4852254"/>
                <a:gd name="connsiteX779" fmla="*/ 3567127 w 4166559"/>
                <a:gd name="connsiteY779" fmla="*/ 2851857 h 4852254"/>
                <a:gd name="connsiteX780" fmla="*/ 3566230 w 4166559"/>
                <a:gd name="connsiteY780" fmla="*/ 2855743 h 4852254"/>
                <a:gd name="connsiteX781" fmla="*/ 3569205 w 4166559"/>
                <a:gd name="connsiteY781" fmla="*/ 2839377 h 4852254"/>
                <a:gd name="connsiteX782" fmla="*/ 3562965 w 4166559"/>
                <a:gd name="connsiteY782" fmla="*/ 2849776 h 4852254"/>
                <a:gd name="connsiteX783" fmla="*/ 3548407 w 4166559"/>
                <a:gd name="connsiteY783" fmla="*/ 2887214 h 4852254"/>
                <a:gd name="connsiteX784" fmla="*/ 3544247 w 4166559"/>
                <a:gd name="connsiteY784" fmla="*/ 2905934 h 4852254"/>
                <a:gd name="connsiteX785" fmla="*/ 3546328 w 4166559"/>
                <a:gd name="connsiteY785" fmla="*/ 2893455 h 4852254"/>
                <a:gd name="connsiteX786" fmla="*/ 3546328 w 4166559"/>
                <a:gd name="connsiteY786" fmla="*/ 2891374 h 4852254"/>
                <a:gd name="connsiteX787" fmla="*/ 3525529 w 4166559"/>
                <a:gd name="connsiteY787" fmla="*/ 2932971 h 4852254"/>
                <a:gd name="connsiteX788" fmla="*/ 3506809 w 4166559"/>
                <a:gd name="connsiteY788" fmla="*/ 2991208 h 4852254"/>
                <a:gd name="connsiteX789" fmla="*/ 3498489 w 4166559"/>
                <a:gd name="connsiteY789" fmla="*/ 3020326 h 4852254"/>
                <a:gd name="connsiteX790" fmla="*/ 3502649 w 4166559"/>
                <a:gd name="connsiteY790" fmla="*/ 3003687 h 4852254"/>
                <a:gd name="connsiteX791" fmla="*/ 3517209 w 4166559"/>
                <a:gd name="connsiteY791" fmla="*/ 2945451 h 4852254"/>
                <a:gd name="connsiteX792" fmla="*/ 3513047 w 4166559"/>
                <a:gd name="connsiteY792" fmla="*/ 2953770 h 4852254"/>
                <a:gd name="connsiteX793" fmla="*/ 3488091 w 4166559"/>
                <a:gd name="connsiteY793" fmla="*/ 2989129 h 4852254"/>
                <a:gd name="connsiteX794" fmla="*/ 3500568 w 4166559"/>
                <a:gd name="connsiteY794" fmla="*/ 2968330 h 4852254"/>
                <a:gd name="connsiteX795" fmla="*/ 3517209 w 4166559"/>
                <a:gd name="connsiteY795" fmla="*/ 2943372 h 4852254"/>
                <a:gd name="connsiteX796" fmla="*/ 3519288 w 4166559"/>
                <a:gd name="connsiteY796" fmla="*/ 2924652 h 4852254"/>
                <a:gd name="connsiteX797" fmla="*/ 3519288 w 4166559"/>
                <a:gd name="connsiteY797" fmla="*/ 2918413 h 4852254"/>
                <a:gd name="connsiteX798" fmla="*/ 3519288 w 4166559"/>
                <a:gd name="connsiteY798" fmla="*/ 2876815 h 4852254"/>
                <a:gd name="connsiteX799" fmla="*/ 3483931 w 4166559"/>
                <a:gd name="connsiteY799" fmla="*/ 2997449 h 4852254"/>
                <a:gd name="connsiteX800" fmla="*/ 3473531 w 4166559"/>
                <a:gd name="connsiteY800" fmla="*/ 3024486 h 4852254"/>
                <a:gd name="connsiteX801" fmla="*/ 3467292 w 4166559"/>
                <a:gd name="connsiteY801" fmla="*/ 3047366 h 4852254"/>
                <a:gd name="connsiteX802" fmla="*/ 3471450 w 4166559"/>
                <a:gd name="connsiteY802" fmla="*/ 3026567 h 4852254"/>
                <a:gd name="connsiteX803" fmla="*/ 3467292 w 4166559"/>
                <a:gd name="connsiteY803" fmla="*/ 3036966 h 4852254"/>
                <a:gd name="connsiteX804" fmla="*/ 3471450 w 4166559"/>
                <a:gd name="connsiteY804" fmla="*/ 3024486 h 4852254"/>
                <a:gd name="connsiteX805" fmla="*/ 3492249 w 4166559"/>
                <a:gd name="connsiteY805" fmla="*/ 2841456 h 4852254"/>
                <a:gd name="connsiteX806" fmla="*/ 3488091 w 4166559"/>
                <a:gd name="connsiteY806" fmla="*/ 2870575 h 4852254"/>
                <a:gd name="connsiteX807" fmla="*/ 3490170 w 4166559"/>
                <a:gd name="connsiteY807" fmla="*/ 2870575 h 4852254"/>
                <a:gd name="connsiteX808" fmla="*/ 3483931 w 4166559"/>
                <a:gd name="connsiteY808" fmla="*/ 2880975 h 4852254"/>
                <a:gd name="connsiteX809" fmla="*/ 3477691 w 4166559"/>
                <a:gd name="connsiteY809" fmla="*/ 2912172 h 4852254"/>
                <a:gd name="connsiteX810" fmla="*/ 3477691 w 4166559"/>
                <a:gd name="connsiteY810" fmla="*/ 2914253 h 4852254"/>
                <a:gd name="connsiteX811" fmla="*/ 3473531 w 4166559"/>
                <a:gd name="connsiteY811" fmla="*/ 2939212 h 4852254"/>
                <a:gd name="connsiteX812" fmla="*/ 3475612 w 4166559"/>
                <a:gd name="connsiteY812" fmla="*/ 2924652 h 4852254"/>
                <a:gd name="connsiteX813" fmla="*/ 3448572 w 4166559"/>
                <a:gd name="connsiteY813" fmla="*/ 3001609 h 4852254"/>
                <a:gd name="connsiteX814" fmla="*/ 3442334 w 4166559"/>
                <a:gd name="connsiteY814" fmla="*/ 3016167 h 4852254"/>
                <a:gd name="connsiteX815" fmla="*/ 3438172 w 4166559"/>
                <a:gd name="connsiteY815" fmla="*/ 3026567 h 4852254"/>
                <a:gd name="connsiteX816" fmla="*/ 3435624 w 4166559"/>
                <a:gd name="connsiteY816" fmla="*/ 3038036 h 4852254"/>
                <a:gd name="connsiteX817" fmla="*/ 3421535 w 4166559"/>
                <a:gd name="connsiteY817" fmla="*/ 3070244 h 4852254"/>
                <a:gd name="connsiteX818" fmla="*/ 3398655 w 4166559"/>
                <a:gd name="connsiteY818" fmla="*/ 3116001 h 4852254"/>
                <a:gd name="connsiteX819" fmla="*/ 3411134 w 4166559"/>
                <a:gd name="connsiteY819" fmla="*/ 3091043 h 4852254"/>
                <a:gd name="connsiteX820" fmla="*/ 3431933 w 4166559"/>
                <a:gd name="connsiteY820" fmla="*/ 3045285 h 4852254"/>
                <a:gd name="connsiteX821" fmla="*/ 3429852 w 4166559"/>
                <a:gd name="connsiteY821" fmla="*/ 3049445 h 4852254"/>
                <a:gd name="connsiteX822" fmla="*/ 3431933 w 4166559"/>
                <a:gd name="connsiteY822" fmla="*/ 3043206 h 4852254"/>
                <a:gd name="connsiteX823" fmla="*/ 3436093 w 4166559"/>
                <a:gd name="connsiteY823" fmla="*/ 3030727 h 4852254"/>
                <a:gd name="connsiteX824" fmla="*/ 3446493 w 4166559"/>
                <a:gd name="connsiteY824" fmla="*/ 2941291 h 4852254"/>
                <a:gd name="connsiteX825" fmla="*/ 3446493 w 4166559"/>
                <a:gd name="connsiteY825" fmla="*/ 2935052 h 4852254"/>
                <a:gd name="connsiteX826" fmla="*/ 3444412 w 4166559"/>
                <a:gd name="connsiteY826" fmla="*/ 2945451 h 4852254"/>
                <a:gd name="connsiteX827" fmla="*/ 3446493 w 4166559"/>
                <a:gd name="connsiteY827" fmla="*/ 2932971 h 4852254"/>
                <a:gd name="connsiteX828" fmla="*/ 3446493 w 4166559"/>
                <a:gd name="connsiteY828" fmla="*/ 2910094 h 4852254"/>
                <a:gd name="connsiteX829" fmla="*/ 3440253 w 4166559"/>
                <a:gd name="connsiteY829" fmla="*/ 2926733 h 4852254"/>
                <a:gd name="connsiteX830" fmla="*/ 3436093 w 4166559"/>
                <a:gd name="connsiteY830" fmla="*/ 2947532 h 4852254"/>
                <a:gd name="connsiteX831" fmla="*/ 3438172 w 4166559"/>
                <a:gd name="connsiteY831" fmla="*/ 2935052 h 4852254"/>
                <a:gd name="connsiteX832" fmla="*/ 3446493 w 4166559"/>
                <a:gd name="connsiteY832" fmla="*/ 2885135 h 4852254"/>
                <a:gd name="connsiteX833" fmla="*/ 3446493 w 4166559"/>
                <a:gd name="connsiteY833" fmla="*/ 2874734 h 4852254"/>
                <a:gd name="connsiteX834" fmla="*/ 3429852 w 4166559"/>
                <a:gd name="connsiteY834" fmla="*/ 2970409 h 4852254"/>
                <a:gd name="connsiteX835" fmla="*/ 3425694 w 4166559"/>
                <a:gd name="connsiteY835" fmla="*/ 2993289 h 4852254"/>
                <a:gd name="connsiteX836" fmla="*/ 3427773 w 4166559"/>
                <a:gd name="connsiteY836" fmla="*/ 2980810 h 4852254"/>
                <a:gd name="connsiteX837" fmla="*/ 3434014 w 4166559"/>
                <a:gd name="connsiteY837" fmla="*/ 2932971 h 4852254"/>
                <a:gd name="connsiteX838" fmla="*/ 3430893 w 4166559"/>
                <a:gd name="connsiteY838" fmla="*/ 2952731 h 4852254"/>
                <a:gd name="connsiteX839" fmla="*/ 3428877 w 4166559"/>
                <a:gd name="connsiteY839" fmla="*/ 2961466 h 4852254"/>
                <a:gd name="connsiteX840" fmla="*/ 3429853 w 4166559"/>
                <a:gd name="connsiteY840" fmla="*/ 2948051 h 4852254"/>
                <a:gd name="connsiteX841" fmla="*/ 3431933 w 4166559"/>
                <a:gd name="connsiteY841" fmla="*/ 2916332 h 4852254"/>
                <a:gd name="connsiteX842" fmla="*/ 3427773 w 4166559"/>
                <a:gd name="connsiteY842" fmla="*/ 2937131 h 4852254"/>
                <a:gd name="connsiteX843" fmla="*/ 3404896 w 4166559"/>
                <a:gd name="connsiteY843" fmla="*/ 3078563 h 4852254"/>
                <a:gd name="connsiteX844" fmla="*/ 3417373 w 4166559"/>
                <a:gd name="connsiteY844" fmla="*/ 2980810 h 4852254"/>
                <a:gd name="connsiteX845" fmla="*/ 3388254 w 4166559"/>
                <a:gd name="connsiteY845" fmla="*/ 3066084 h 4852254"/>
                <a:gd name="connsiteX846" fmla="*/ 3373696 w 4166559"/>
                <a:gd name="connsiteY846" fmla="*/ 3099362 h 4852254"/>
                <a:gd name="connsiteX847" fmla="*/ 3377856 w 4166559"/>
                <a:gd name="connsiteY847" fmla="*/ 3057764 h 4852254"/>
                <a:gd name="connsiteX848" fmla="*/ 3359584 w 4166559"/>
                <a:gd name="connsiteY848" fmla="*/ 3101617 h 4852254"/>
                <a:gd name="connsiteX849" fmla="*/ 3371616 w 4166559"/>
                <a:gd name="connsiteY849" fmla="*/ 3050226 h 4852254"/>
                <a:gd name="connsiteX850" fmla="*/ 3384097 w 4166559"/>
                <a:gd name="connsiteY850" fmla="*/ 2989129 h 4852254"/>
                <a:gd name="connsiteX851" fmla="*/ 3384097 w 4166559"/>
                <a:gd name="connsiteY851" fmla="*/ 2982888 h 4852254"/>
                <a:gd name="connsiteX852" fmla="*/ 3373696 w 4166559"/>
                <a:gd name="connsiteY852" fmla="*/ 3018248 h 4852254"/>
                <a:gd name="connsiteX853" fmla="*/ 3369536 w 4166559"/>
                <a:gd name="connsiteY853" fmla="*/ 3036966 h 4852254"/>
                <a:gd name="connsiteX854" fmla="*/ 3371617 w 4166559"/>
                <a:gd name="connsiteY854" fmla="*/ 3022407 h 4852254"/>
                <a:gd name="connsiteX855" fmla="*/ 3365377 w 4166559"/>
                <a:gd name="connsiteY855" fmla="*/ 3039046 h 4852254"/>
                <a:gd name="connsiteX856" fmla="*/ 3361217 w 4166559"/>
                <a:gd name="connsiteY856" fmla="*/ 3059845 h 4852254"/>
                <a:gd name="connsiteX857" fmla="*/ 3363298 w 4166559"/>
                <a:gd name="connsiteY857" fmla="*/ 3047366 h 4852254"/>
                <a:gd name="connsiteX858" fmla="*/ 3352897 w 4166559"/>
                <a:gd name="connsiteY858" fmla="*/ 3078563 h 4852254"/>
                <a:gd name="connsiteX859" fmla="*/ 3351856 w 4166559"/>
                <a:gd name="connsiteY859" fmla="*/ 3081688 h 4852254"/>
                <a:gd name="connsiteX860" fmla="*/ 3354976 w 4166559"/>
                <a:gd name="connsiteY860" fmla="*/ 3070244 h 4852254"/>
                <a:gd name="connsiteX861" fmla="*/ 3321700 w 4166559"/>
                <a:gd name="connsiteY861" fmla="*/ 3145120 h 4852254"/>
                <a:gd name="connsiteX862" fmla="*/ 3300901 w 4166559"/>
                <a:gd name="connsiteY862" fmla="*/ 3186717 h 4852254"/>
                <a:gd name="connsiteX863" fmla="*/ 3313378 w 4166559"/>
                <a:gd name="connsiteY863" fmla="*/ 3161759 h 4852254"/>
                <a:gd name="connsiteX864" fmla="*/ 3363298 w 4166559"/>
                <a:gd name="connsiteY864" fmla="*/ 3028646 h 4852254"/>
                <a:gd name="connsiteX865" fmla="*/ 3367702 w 4166559"/>
                <a:gd name="connsiteY865" fmla="*/ 2933197 h 4852254"/>
                <a:gd name="connsiteX866" fmla="*/ 3369536 w 4166559"/>
                <a:gd name="connsiteY866" fmla="*/ 2903853 h 4852254"/>
                <a:gd name="connsiteX867" fmla="*/ 3369536 w 4166559"/>
                <a:gd name="connsiteY867" fmla="*/ 2893455 h 4852254"/>
                <a:gd name="connsiteX868" fmla="*/ 3367702 w 4166559"/>
                <a:gd name="connsiteY868" fmla="*/ 2933197 h 4852254"/>
                <a:gd name="connsiteX869" fmla="*/ 3367554 w 4166559"/>
                <a:gd name="connsiteY869" fmla="*/ 2935571 h 4852254"/>
                <a:gd name="connsiteX870" fmla="*/ 3354976 w 4166559"/>
                <a:gd name="connsiteY870" fmla="*/ 3024486 h 4852254"/>
                <a:gd name="connsiteX871" fmla="*/ 3352897 w 4166559"/>
                <a:gd name="connsiteY871" fmla="*/ 3043206 h 4852254"/>
                <a:gd name="connsiteX872" fmla="*/ 3352897 w 4166559"/>
                <a:gd name="connsiteY872" fmla="*/ 3032806 h 4852254"/>
                <a:gd name="connsiteX873" fmla="*/ 3357057 w 4166559"/>
                <a:gd name="connsiteY873" fmla="*/ 2978729 h 4852254"/>
                <a:gd name="connsiteX874" fmla="*/ 3327939 w 4166559"/>
                <a:gd name="connsiteY874" fmla="*/ 3072325 h 4852254"/>
                <a:gd name="connsiteX875" fmla="*/ 3327939 w 4166559"/>
                <a:gd name="connsiteY875" fmla="*/ 3080644 h 4852254"/>
                <a:gd name="connsiteX876" fmla="*/ 3325858 w 4166559"/>
                <a:gd name="connsiteY876" fmla="*/ 3107682 h 4852254"/>
                <a:gd name="connsiteX877" fmla="*/ 3325858 w 4166559"/>
                <a:gd name="connsiteY877" fmla="*/ 3093124 h 4852254"/>
                <a:gd name="connsiteX878" fmla="*/ 3325858 w 4166559"/>
                <a:gd name="connsiteY878" fmla="*/ 3074403 h 4852254"/>
                <a:gd name="connsiteX879" fmla="*/ 3327939 w 4166559"/>
                <a:gd name="connsiteY879" fmla="*/ 3047366 h 4852254"/>
                <a:gd name="connsiteX880" fmla="*/ 3313378 w 4166559"/>
                <a:gd name="connsiteY880" fmla="*/ 3097283 h 4852254"/>
                <a:gd name="connsiteX881" fmla="*/ 3297837 w 4166559"/>
                <a:gd name="connsiteY881" fmla="*/ 3121460 h 4852254"/>
                <a:gd name="connsiteX882" fmla="*/ 3297917 w 4166559"/>
                <a:gd name="connsiteY882" fmla="*/ 3121191 h 4852254"/>
                <a:gd name="connsiteX883" fmla="*/ 3305059 w 4166559"/>
                <a:gd name="connsiteY883" fmla="*/ 3109763 h 4852254"/>
                <a:gd name="connsiteX884" fmla="*/ 3332099 w 4166559"/>
                <a:gd name="connsiteY884" fmla="*/ 3018248 h 4852254"/>
                <a:gd name="connsiteX885" fmla="*/ 3336258 w 4166559"/>
                <a:gd name="connsiteY885" fmla="*/ 2987048 h 4852254"/>
                <a:gd name="connsiteX886" fmla="*/ 3311300 w 4166559"/>
                <a:gd name="connsiteY886" fmla="*/ 3055686 h 4852254"/>
                <a:gd name="connsiteX887" fmla="*/ 3300381 w 4166559"/>
                <a:gd name="connsiteY887" fmla="*/ 3112882 h 4852254"/>
                <a:gd name="connsiteX888" fmla="*/ 3297917 w 4166559"/>
                <a:gd name="connsiteY888" fmla="*/ 3121191 h 4852254"/>
                <a:gd name="connsiteX889" fmla="*/ 3294661 w 4166559"/>
                <a:gd name="connsiteY889" fmla="*/ 3126402 h 4852254"/>
                <a:gd name="connsiteX890" fmla="*/ 3297837 w 4166559"/>
                <a:gd name="connsiteY890" fmla="*/ 3121460 h 4852254"/>
                <a:gd name="connsiteX891" fmla="*/ 3293751 w 4166559"/>
                <a:gd name="connsiteY891" fmla="*/ 3135241 h 4852254"/>
                <a:gd name="connsiteX892" fmla="*/ 3287092 w 4166559"/>
                <a:gd name="connsiteY892" fmla="*/ 3149727 h 4852254"/>
                <a:gd name="connsiteX893" fmla="*/ 3293361 w 4166559"/>
                <a:gd name="connsiteY893" fmla="*/ 3126401 h 4852254"/>
                <a:gd name="connsiteX894" fmla="*/ 3302980 w 4166559"/>
                <a:gd name="connsiteY894" fmla="*/ 3078563 h 4852254"/>
                <a:gd name="connsiteX895" fmla="*/ 3292580 w 4166559"/>
                <a:gd name="connsiteY895" fmla="*/ 3105603 h 4852254"/>
                <a:gd name="connsiteX896" fmla="*/ 3280102 w 4166559"/>
                <a:gd name="connsiteY896" fmla="*/ 3138881 h 4852254"/>
                <a:gd name="connsiteX897" fmla="*/ 3286341 w 4166559"/>
                <a:gd name="connsiteY897" fmla="*/ 3120161 h 4852254"/>
                <a:gd name="connsiteX898" fmla="*/ 3305059 w 4166559"/>
                <a:gd name="connsiteY898" fmla="*/ 3070244 h 4852254"/>
                <a:gd name="connsiteX899" fmla="*/ 3307140 w 4166559"/>
                <a:gd name="connsiteY899" fmla="*/ 3055686 h 4852254"/>
                <a:gd name="connsiteX900" fmla="*/ 3292580 w 4166559"/>
                <a:gd name="connsiteY900" fmla="*/ 3095202 h 4852254"/>
                <a:gd name="connsiteX901" fmla="*/ 3284260 w 4166559"/>
                <a:gd name="connsiteY901" fmla="*/ 3120161 h 4852254"/>
                <a:gd name="connsiteX902" fmla="*/ 3280102 w 4166559"/>
                <a:gd name="connsiteY902" fmla="*/ 3138881 h 4852254"/>
                <a:gd name="connsiteX903" fmla="*/ 3282181 w 4166559"/>
                <a:gd name="connsiteY903" fmla="*/ 3122242 h 4852254"/>
                <a:gd name="connsiteX904" fmla="*/ 3280102 w 4166559"/>
                <a:gd name="connsiteY904" fmla="*/ 3128480 h 4852254"/>
                <a:gd name="connsiteX905" fmla="*/ 3282181 w 4166559"/>
                <a:gd name="connsiteY905" fmla="*/ 3120161 h 4852254"/>
                <a:gd name="connsiteX906" fmla="*/ 3282181 w 4166559"/>
                <a:gd name="connsiteY906" fmla="*/ 3118082 h 4852254"/>
                <a:gd name="connsiteX907" fmla="*/ 3313378 w 4166559"/>
                <a:gd name="connsiteY907" fmla="*/ 2999528 h 4852254"/>
                <a:gd name="connsiteX908" fmla="*/ 3315459 w 4166559"/>
                <a:gd name="connsiteY908" fmla="*/ 2970409 h 4852254"/>
                <a:gd name="connsiteX909" fmla="*/ 3296742 w 4166559"/>
                <a:gd name="connsiteY909" fmla="*/ 2997449 h 4852254"/>
                <a:gd name="connsiteX910" fmla="*/ 3244743 w 4166559"/>
                <a:gd name="connsiteY910" fmla="*/ 3209597 h 4852254"/>
                <a:gd name="connsiteX911" fmla="*/ 3242628 w 4166559"/>
                <a:gd name="connsiteY911" fmla="*/ 3214091 h 4852254"/>
                <a:gd name="connsiteX912" fmla="*/ 3255988 w 4166559"/>
                <a:gd name="connsiteY912" fmla="*/ 3181485 h 4852254"/>
                <a:gd name="connsiteX913" fmla="*/ 3290501 w 4166559"/>
                <a:gd name="connsiteY913" fmla="*/ 3020326 h 4852254"/>
                <a:gd name="connsiteX914" fmla="*/ 3255144 w 4166559"/>
                <a:gd name="connsiteY914" fmla="*/ 3147201 h 4852254"/>
                <a:gd name="connsiteX915" fmla="*/ 3242662 w 4166559"/>
                <a:gd name="connsiteY915" fmla="*/ 3186717 h 4852254"/>
                <a:gd name="connsiteX916" fmla="*/ 3248903 w 4166559"/>
                <a:gd name="connsiteY916" fmla="*/ 3163840 h 4852254"/>
                <a:gd name="connsiteX917" fmla="*/ 3282181 w 4166559"/>
                <a:gd name="connsiteY917" fmla="*/ 3022407 h 4852254"/>
                <a:gd name="connsiteX918" fmla="*/ 3275943 w 4166559"/>
                <a:gd name="connsiteY918" fmla="*/ 3030727 h 4852254"/>
                <a:gd name="connsiteX919" fmla="*/ 3230183 w 4166559"/>
                <a:gd name="connsiteY919" fmla="*/ 3147201 h 4852254"/>
                <a:gd name="connsiteX920" fmla="*/ 3213546 w 4166559"/>
                <a:gd name="connsiteY920" fmla="*/ 3184638 h 4852254"/>
                <a:gd name="connsiteX921" fmla="*/ 3221863 w 4166559"/>
                <a:gd name="connsiteY921" fmla="*/ 3163840 h 4852254"/>
                <a:gd name="connsiteX922" fmla="*/ 3265542 w 4166559"/>
                <a:gd name="connsiteY922" fmla="*/ 3043206 h 4852254"/>
                <a:gd name="connsiteX923" fmla="*/ 3236424 w 4166559"/>
                <a:gd name="connsiteY923" fmla="*/ 3074403 h 4852254"/>
                <a:gd name="connsiteX924" fmla="*/ 3194826 w 4166559"/>
                <a:gd name="connsiteY924" fmla="*/ 3219995 h 4852254"/>
                <a:gd name="connsiteX925" fmla="*/ 3217706 w 4166559"/>
                <a:gd name="connsiteY925" fmla="*/ 3140960 h 4852254"/>
                <a:gd name="connsiteX926" fmla="*/ 3209384 w 4166559"/>
                <a:gd name="connsiteY926" fmla="*/ 3161759 h 4852254"/>
                <a:gd name="connsiteX927" fmla="*/ 3201065 w 4166559"/>
                <a:gd name="connsiteY927" fmla="*/ 3180479 h 4852254"/>
                <a:gd name="connsiteX928" fmla="*/ 3198986 w 4166559"/>
                <a:gd name="connsiteY928" fmla="*/ 3186717 h 4852254"/>
                <a:gd name="connsiteX929" fmla="*/ 3192747 w 4166559"/>
                <a:gd name="connsiteY929" fmla="*/ 3224155 h 4852254"/>
                <a:gd name="connsiteX930" fmla="*/ 3194826 w 4166559"/>
                <a:gd name="connsiteY930" fmla="*/ 3203356 h 4852254"/>
                <a:gd name="connsiteX931" fmla="*/ 3196907 w 4166559"/>
                <a:gd name="connsiteY931" fmla="*/ 3184638 h 4852254"/>
                <a:gd name="connsiteX932" fmla="*/ 3176108 w 4166559"/>
                <a:gd name="connsiteY932" fmla="*/ 3224155 h 4852254"/>
                <a:gd name="connsiteX933" fmla="*/ 3161548 w 4166559"/>
                <a:gd name="connsiteY933" fmla="*/ 3251195 h 4852254"/>
                <a:gd name="connsiteX934" fmla="*/ 3169867 w 4166559"/>
                <a:gd name="connsiteY934" fmla="*/ 3234556 h 4852254"/>
                <a:gd name="connsiteX935" fmla="*/ 3205227 w 4166559"/>
                <a:gd name="connsiteY935" fmla="*/ 3145120 h 4852254"/>
                <a:gd name="connsiteX936" fmla="*/ 3215625 w 4166559"/>
                <a:gd name="connsiteY936" fmla="*/ 3099362 h 4852254"/>
                <a:gd name="connsiteX937" fmla="*/ 3209384 w 4166559"/>
                <a:gd name="connsiteY937" fmla="*/ 3113922 h 4852254"/>
                <a:gd name="connsiteX938" fmla="*/ 3182347 w 4166559"/>
                <a:gd name="connsiteY938" fmla="*/ 3188798 h 4852254"/>
                <a:gd name="connsiteX939" fmla="*/ 3181306 w 4166559"/>
                <a:gd name="connsiteY939" fmla="*/ 3192959 h 4852254"/>
                <a:gd name="connsiteX940" fmla="*/ 3171948 w 4166559"/>
                <a:gd name="connsiteY940" fmla="*/ 3211676 h 4852254"/>
                <a:gd name="connsiteX941" fmla="*/ 3153228 w 4166559"/>
                <a:gd name="connsiteY941" fmla="*/ 3251195 h 4852254"/>
                <a:gd name="connsiteX942" fmla="*/ 3163629 w 4166559"/>
                <a:gd name="connsiteY942" fmla="*/ 3228315 h 4852254"/>
                <a:gd name="connsiteX943" fmla="*/ 3188585 w 4166559"/>
                <a:gd name="connsiteY943" fmla="*/ 3163840 h 4852254"/>
                <a:gd name="connsiteX944" fmla="*/ 3207305 w 4166559"/>
                <a:gd name="connsiteY944" fmla="*/ 3105603 h 4852254"/>
                <a:gd name="connsiteX945" fmla="*/ 3209384 w 4166559"/>
                <a:gd name="connsiteY945" fmla="*/ 3095202 h 4852254"/>
                <a:gd name="connsiteX946" fmla="*/ 3205227 w 4166559"/>
                <a:gd name="connsiteY946" fmla="*/ 3099362 h 4852254"/>
                <a:gd name="connsiteX947" fmla="*/ 3180266 w 4166559"/>
                <a:gd name="connsiteY947" fmla="*/ 3147201 h 4852254"/>
                <a:gd name="connsiteX948" fmla="*/ 3174027 w 4166559"/>
                <a:gd name="connsiteY948" fmla="*/ 3165918 h 4852254"/>
                <a:gd name="connsiteX949" fmla="*/ 3138668 w 4166559"/>
                <a:gd name="connsiteY949" fmla="*/ 3269913 h 4852254"/>
                <a:gd name="connsiteX950" fmla="*/ 3113712 w 4166559"/>
                <a:gd name="connsiteY950" fmla="*/ 3296952 h 4852254"/>
                <a:gd name="connsiteX951" fmla="*/ 3126189 w 4166559"/>
                <a:gd name="connsiteY951" fmla="*/ 3280313 h 4852254"/>
                <a:gd name="connsiteX952" fmla="*/ 3163629 w 4166559"/>
                <a:gd name="connsiteY952" fmla="*/ 3186717 h 4852254"/>
                <a:gd name="connsiteX953" fmla="*/ 3151150 w 4166559"/>
                <a:gd name="connsiteY953" fmla="*/ 3207516 h 4852254"/>
                <a:gd name="connsiteX954" fmla="*/ 3134510 w 4166559"/>
                <a:gd name="connsiteY954" fmla="*/ 3238715 h 4852254"/>
                <a:gd name="connsiteX955" fmla="*/ 3142830 w 4166559"/>
                <a:gd name="connsiteY955" fmla="*/ 3219995 h 4852254"/>
                <a:gd name="connsiteX956" fmla="*/ 3165708 w 4166559"/>
                <a:gd name="connsiteY956" fmla="*/ 3167999 h 4852254"/>
                <a:gd name="connsiteX957" fmla="*/ 3165708 w 4166559"/>
                <a:gd name="connsiteY957" fmla="*/ 3163840 h 4852254"/>
                <a:gd name="connsiteX958" fmla="*/ 3167786 w 4166559"/>
                <a:gd name="connsiteY958" fmla="*/ 3161759 h 4852254"/>
                <a:gd name="connsiteX959" fmla="*/ 3171948 w 4166559"/>
                <a:gd name="connsiteY959" fmla="*/ 3126402 h 4852254"/>
                <a:gd name="connsiteX960" fmla="*/ 3163629 w 4166559"/>
                <a:gd name="connsiteY960" fmla="*/ 3132640 h 4852254"/>
                <a:gd name="connsiteX961" fmla="*/ 3146988 w 4166559"/>
                <a:gd name="connsiteY961" fmla="*/ 3176319 h 4852254"/>
                <a:gd name="connsiteX962" fmla="*/ 3136589 w 4166559"/>
                <a:gd name="connsiteY962" fmla="*/ 3207516 h 4852254"/>
                <a:gd name="connsiteX963" fmla="*/ 3140749 w 4166559"/>
                <a:gd name="connsiteY963" fmla="*/ 3188798 h 4852254"/>
                <a:gd name="connsiteX964" fmla="*/ 3155309 w 4166559"/>
                <a:gd name="connsiteY964" fmla="*/ 3136800 h 4852254"/>
                <a:gd name="connsiteX965" fmla="*/ 3149069 w 4166559"/>
                <a:gd name="connsiteY965" fmla="*/ 3140960 h 4852254"/>
                <a:gd name="connsiteX966" fmla="*/ 3107471 w 4166559"/>
                <a:gd name="connsiteY966" fmla="*/ 3232475 h 4852254"/>
                <a:gd name="connsiteX967" fmla="*/ 3101232 w 4166559"/>
                <a:gd name="connsiteY967" fmla="*/ 3244954 h 4852254"/>
                <a:gd name="connsiteX968" fmla="*/ 3082512 w 4166559"/>
                <a:gd name="connsiteY968" fmla="*/ 3303191 h 4852254"/>
                <a:gd name="connsiteX969" fmla="*/ 3072114 w 4166559"/>
                <a:gd name="connsiteY969" fmla="*/ 3334390 h 4852254"/>
                <a:gd name="connsiteX970" fmla="*/ 3076271 w 4166559"/>
                <a:gd name="connsiteY970" fmla="*/ 3317751 h 4852254"/>
                <a:gd name="connsiteX971" fmla="*/ 3111631 w 4166559"/>
                <a:gd name="connsiteY971" fmla="*/ 3167999 h 4852254"/>
                <a:gd name="connsiteX972" fmla="*/ 3107471 w 4166559"/>
                <a:gd name="connsiteY972" fmla="*/ 3170078 h 4852254"/>
                <a:gd name="connsiteX973" fmla="*/ 3105390 w 4166559"/>
                <a:gd name="connsiteY973" fmla="*/ 3174238 h 4852254"/>
                <a:gd name="connsiteX974" fmla="*/ 3094992 w 4166559"/>
                <a:gd name="connsiteY974" fmla="*/ 3197118 h 4852254"/>
                <a:gd name="connsiteX975" fmla="*/ 3099151 w 4166559"/>
                <a:gd name="connsiteY975" fmla="*/ 3184638 h 4852254"/>
                <a:gd name="connsiteX976" fmla="*/ 3105390 w 4166559"/>
                <a:gd name="connsiteY976" fmla="*/ 3172159 h 4852254"/>
                <a:gd name="connsiteX977" fmla="*/ 3097070 w 4166559"/>
                <a:gd name="connsiteY977" fmla="*/ 3176319 h 4852254"/>
                <a:gd name="connsiteX978" fmla="*/ 3084591 w 4166559"/>
                <a:gd name="connsiteY978" fmla="*/ 3182557 h 4852254"/>
                <a:gd name="connsiteX979" fmla="*/ 3067954 w 4166559"/>
                <a:gd name="connsiteY979" fmla="*/ 3238715 h 4852254"/>
                <a:gd name="connsiteX980" fmla="*/ 3061713 w 4166559"/>
                <a:gd name="connsiteY980" fmla="*/ 3263674 h 4852254"/>
                <a:gd name="connsiteX981" fmla="*/ 3063792 w 4166559"/>
                <a:gd name="connsiteY981" fmla="*/ 3247035 h 4852254"/>
                <a:gd name="connsiteX982" fmla="*/ 3065873 w 4166559"/>
                <a:gd name="connsiteY982" fmla="*/ 3240794 h 4852254"/>
                <a:gd name="connsiteX983" fmla="*/ 3057554 w 4166559"/>
                <a:gd name="connsiteY983" fmla="*/ 3257433 h 4852254"/>
                <a:gd name="connsiteX984" fmla="*/ 3030516 w 4166559"/>
                <a:gd name="connsiteY984" fmla="*/ 3338550 h 4852254"/>
                <a:gd name="connsiteX985" fmla="*/ 3049234 w 4166559"/>
                <a:gd name="connsiteY985" fmla="*/ 3269913 h 4852254"/>
                <a:gd name="connsiteX986" fmla="*/ 3057554 w 4166559"/>
                <a:gd name="connsiteY986" fmla="*/ 3197118 h 4852254"/>
                <a:gd name="connsiteX987" fmla="*/ 3053394 w 4166559"/>
                <a:gd name="connsiteY987" fmla="*/ 3199197 h 4852254"/>
                <a:gd name="connsiteX988" fmla="*/ 3032595 w 4166559"/>
                <a:gd name="connsiteY988" fmla="*/ 3263674 h 4852254"/>
                <a:gd name="connsiteX989" fmla="*/ 2995157 w 4166559"/>
                <a:gd name="connsiteY989" fmla="*/ 3348948 h 4852254"/>
                <a:gd name="connsiteX990" fmla="*/ 2988918 w 4166559"/>
                <a:gd name="connsiteY990" fmla="*/ 3361428 h 4852254"/>
                <a:gd name="connsiteX991" fmla="*/ 2993076 w 4166559"/>
                <a:gd name="connsiteY991" fmla="*/ 3353108 h 4852254"/>
                <a:gd name="connsiteX992" fmla="*/ 3007636 w 4166559"/>
                <a:gd name="connsiteY992" fmla="*/ 3317751 h 4852254"/>
                <a:gd name="connsiteX993" fmla="*/ 2988918 w 4166559"/>
                <a:gd name="connsiteY993" fmla="*/ 3344789 h 4852254"/>
                <a:gd name="connsiteX994" fmla="*/ 2976439 w 4166559"/>
                <a:gd name="connsiteY994" fmla="*/ 3363509 h 4852254"/>
                <a:gd name="connsiteX995" fmla="*/ 2982678 w 4166559"/>
                <a:gd name="connsiteY995" fmla="*/ 3353108 h 4852254"/>
                <a:gd name="connsiteX996" fmla="*/ 3007636 w 4166559"/>
                <a:gd name="connsiteY996" fmla="*/ 3309432 h 4852254"/>
                <a:gd name="connsiteX997" fmla="*/ 3001396 w 4166559"/>
                <a:gd name="connsiteY997" fmla="*/ 3319830 h 4852254"/>
                <a:gd name="connsiteX998" fmla="*/ 3007636 w 4166559"/>
                <a:gd name="connsiteY998" fmla="*/ 3307351 h 4852254"/>
                <a:gd name="connsiteX999" fmla="*/ 3009717 w 4166559"/>
                <a:gd name="connsiteY999" fmla="*/ 3305272 h 4852254"/>
                <a:gd name="connsiteX1000" fmla="*/ 3028435 w 4166559"/>
                <a:gd name="connsiteY1000" fmla="*/ 3253274 h 4852254"/>
                <a:gd name="connsiteX1001" fmla="*/ 3032595 w 4166559"/>
                <a:gd name="connsiteY1001" fmla="*/ 3242875 h 4852254"/>
                <a:gd name="connsiteX1002" fmla="*/ 3042993 w 4166559"/>
                <a:gd name="connsiteY1002" fmla="*/ 3205437 h 4852254"/>
                <a:gd name="connsiteX1003" fmla="*/ 3038836 w 4166559"/>
                <a:gd name="connsiteY1003" fmla="*/ 3207516 h 4852254"/>
                <a:gd name="connsiteX1004" fmla="*/ 3032595 w 4166559"/>
                <a:gd name="connsiteY1004" fmla="*/ 3211676 h 4852254"/>
                <a:gd name="connsiteX1005" fmla="*/ 3015956 w 4166559"/>
                <a:gd name="connsiteY1005" fmla="*/ 3247035 h 4852254"/>
                <a:gd name="connsiteX1006" fmla="*/ 3009717 w 4166559"/>
                <a:gd name="connsiteY1006" fmla="*/ 3261593 h 4852254"/>
                <a:gd name="connsiteX1007" fmla="*/ 2990997 w 4166559"/>
                <a:gd name="connsiteY1007" fmla="*/ 3326071 h 4852254"/>
                <a:gd name="connsiteX1008" fmla="*/ 2990990 w 4166559"/>
                <a:gd name="connsiteY1008" fmla="*/ 3326093 h 4852254"/>
                <a:gd name="connsiteX1009" fmla="*/ 2994833 w 4166559"/>
                <a:gd name="connsiteY1009" fmla="*/ 3310699 h 4852254"/>
                <a:gd name="connsiteX1010" fmla="*/ 3011796 w 4166559"/>
                <a:gd name="connsiteY1010" fmla="*/ 3222076 h 4852254"/>
                <a:gd name="connsiteX1011" fmla="*/ 3007636 w 4166559"/>
                <a:gd name="connsiteY1011" fmla="*/ 3224155 h 4852254"/>
                <a:gd name="connsiteX1012" fmla="*/ 2999317 w 4166559"/>
                <a:gd name="connsiteY1012" fmla="*/ 3253274 h 4852254"/>
                <a:gd name="connsiteX1013" fmla="*/ 2963960 w 4166559"/>
                <a:gd name="connsiteY1013" fmla="*/ 3365587 h 4852254"/>
                <a:gd name="connsiteX1014" fmla="*/ 2953559 w 4166559"/>
                <a:gd name="connsiteY1014" fmla="*/ 3378067 h 4852254"/>
                <a:gd name="connsiteX1015" fmla="*/ 2959798 w 4166559"/>
                <a:gd name="connsiteY1015" fmla="*/ 3369747 h 4852254"/>
                <a:gd name="connsiteX1016" fmla="*/ 2988918 w 4166559"/>
                <a:gd name="connsiteY1016" fmla="*/ 3284473 h 4852254"/>
                <a:gd name="connsiteX1017" fmla="*/ 2988918 w 4166559"/>
                <a:gd name="connsiteY1017" fmla="*/ 3280313 h 4852254"/>
                <a:gd name="connsiteX1018" fmla="*/ 2974358 w 4166559"/>
                <a:gd name="connsiteY1018" fmla="*/ 3307351 h 4852254"/>
                <a:gd name="connsiteX1019" fmla="*/ 2963960 w 4166559"/>
                <a:gd name="connsiteY1019" fmla="*/ 3328149 h 4852254"/>
                <a:gd name="connsiteX1020" fmla="*/ 2968120 w 4166559"/>
                <a:gd name="connsiteY1020" fmla="*/ 3315670 h 4852254"/>
                <a:gd name="connsiteX1021" fmla="*/ 2986837 w 4166559"/>
                <a:gd name="connsiteY1021" fmla="*/ 3265753 h 4852254"/>
                <a:gd name="connsiteX1022" fmla="*/ 2995157 w 4166559"/>
                <a:gd name="connsiteY1022" fmla="*/ 3228315 h 4852254"/>
                <a:gd name="connsiteX1023" fmla="*/ 2990997 w 4166559"/>
                <a:gd name="connsiteY1023" fmla="*/ 3230396 h 4852254"/>
                <a:gd name="connsiteX1024" fmla="*/ 2978518 w 4166559"/>
                <a:gd name="connsiteY1024" fmla="*/ 3286552 h 4852254"/>
                <a:gd name="connsiteX1025" fmla="*/ 2976439 w 4166559"/>
                <a:gd name="connsiteY1025" fmla="*/ 3274072 h 4852254"/>
                <a:gd name="connsiteX1026" fmla="*/ 2966039 w 4166559"/>
                <a:gd name="connsiteY1026" fmla="*/ 3315670 h 4852254"/>
                <a:gd name="connsiteX1027" fmla="*/ 2961879 w 4166559"/>
                <a:gd name="connsiteY1027" fmla="*/ 3334390 h 4852254"/>
                <a:gd name="connsiteX1028" fmla="*/ 2963960 w 4166559"/>
                <a:gd name="connsiteY1028" fmla="*/ 3323990 h 4852254"/>
                <a:gd name="connsiteX1029" fmla="*/ 2966039 w 4166559"/>
                <a:gd name="connsiteY1029" fmla="*/ 3307351 h 4852254"/>
                <a:gd name="connsiteX1030" fmla="*/ 2953559 w 4166559"/>
                <a:gd name="connsiteY1030" fmla="*/ 3340629 h 4852254"/>
                <a:gd name="connsiteX1031" fmla="*/ 2945240 w 4166559"/>
                <a:gd name="connsiteY1031" fmla="*/ 3361428 h 4852254"/>
                <a:gd name="connsiteX1032" fmla="*/ 2949400 w 4166559"/>
                <a:gd name="connsiteY1032" fmla="*/ 3348948 h 4852254"/>
                <a:gd name="connsiteX1033" fmla="*/ 2972277 w 4166559"/>
                <a:gd name="connsiteY1033" fmla="*/ 3257433 h 4852254"/>
                <a:gd name="connsiteX1034" fmla="*/ 2966039 w 4166559"/>
                <a:gd name="connsiteY1034" fmla="*/ 3267834 h 4852254"/>
                <a:gd name="connsiteX1035" fmla="*/ 2957719 w 4166559"/>
                <a:gd name="connsiteY1035" fmla="*/ 3303191 h 4852254"/>
                <a:gd name="connsiteX1036" fmla="*/ 2955640 w 4166559"/>
                <a:gd name="connsiteY1036" fmla="*/ 3286552 h 4852254"/>
                <a:gd name="connsiteX1037" fmla="*/ 2949400 w 4166559"/>
                <a:gd name="connsiteY1037" fmla="*/ 3301112 h 4852254"/>
                <a:gd name="connsiteX1038" fmla="*/ 2936920 w 4166559"/>
                <a:gd name="connsiteY1038" fmla="*/ 3365587 h 4852254"/>
                <a:gd name="connsiteX1039" fmla="*/ 2934842 w 4166559"/>
                <a:gd name="connsiteY1039" fmla="*/ 3371821 h 4852254"/>
                <a:gd name="connsiteX1040" fmla="*/ 2941080 w 4166559"/>
                <a:gd name="connsiteY1040" fmla="*/ 3326071 h 4852254"/>
                <a:gd name="connsiteX1041" fmla="*/ 2928601 w 4166559"/>
                <a:gd name="connsiteY1041" fmla="*/ 3353108 h 4852254"/>
                <a:gd name="connsiteX1042" fmla="*/ 2924441 w 4166559"/>
                <a:gd name="connsiteY1042" fmla="*/ 3369747 h 4852254"/>
                <a:gd name="connsiteX1043" fmla="*/ 2926522 w 4166559"/>
                <a:gd name="connsiteY1043" fmla="*/ 3357268 h 4852254"/>
                <a:gd name="connsiteX1044" fmla="*/ 2926522 w 4166559"/>
                <a:gd name="connsiteY1044" fmla="*/ 3355189 h 4852254"/>
                <a:gd name="connsiteX1045" fmla="*/ 2924441 w 4166559"/>
                <a:gd name="connsiteY1045" fmla="*/ 3357268 h 4852254"/>
                <a:gd name="connsiteX1046" fmla="*/ 2920281 w 4166559"/>
                <a:gd name="connsiteY1046" fmla="*/ 3365587 h 4852254"/>
                <a:gd name="connsiteX1047" fmla="*/ 2922362 w 4166559"/>
                <a:gd name="connsiteY1047" fmla="*/ 3357268 h 4852254"/>
                <a:gd name="connsiteX1048" fmla="*/ 2920281 w 4166559"/>
                <a:gd name="connsiteY1048" fmla="*/ 3359349 h 4852254"/>
                <a:gd name="connsiteX1049" fmla="*/ 2914043 w 4166559"/>
                <a:gd name="connsiteY1049" fmla="*/ 3369747 h 4852254"/>
                <a:gd name="connsiteX1050" fmla="*/ 2905723 w 4166559"/>
                <a:gd name="connsiteY1050" fmla="*/ 3398866 h 4852254"/>
                <a:gd name="connsiteX1051" fmla="*/ 2904829 w 4166559"/>
                <a:gd name="connsiteY1051" fmla="*/ 3401249 h 4852254"/>
                <a:gd name="connsiteX1052" fmla="*/ 2909881 w 4166559"/>
                <a:gd name="connsiteY1052" fmla="*/ 3375988 h 4852254"/>
                <a:gd name="connsiteX1053" fmla="*/ 2907802 w 4166559"/>
                <a:gd name="connsiteY1053" fmla="*/ 3382226 h 4852254"/>
                <a:gd name="connsiteX1054" fmla="*/ 2903642 w 4166559"/>
                <a:gd name="connsiteY1054" fmla="*/ 3396787 h 4852254"/>
                <a:gd name="connsiteX1055" fmla="*/ 2897401 w 4166559"/>
                <a:gd name="connsiteY1055" fmla="*/ 3421745 h 4852254"/>
                <a:gd name="connsiteX1056" fmla="*/ 2893244 w 4166559"/>
                <a:gd name="connsiteY1056" fmla="*/ 3436304 h 4852254"/>
                <a:gd name="connsiteX1057" fmla="*/ 2895323 w 4166559"/>
                <a:gd name="connsiteY1057" fmla="*/ 3427984 h 4852254"/>
                <a:gd name="connsiteX1058" fmla="*/ 2897401 w 4166559"/>
                <a:gd name="connsiteY1058" fmla="*/ 3419664 h 4852254"/>
                <a:gd name="connsiteX1059" fmla="*/ 2895323 w 4166559"/>
                <a:gd name="connsiteY1059" fmla="*/ 3423824 h 4852254"/>
                <a:gd name="connsiteX1060" fmla="*/ 2887003 w 4166559"/>
                <a:gd name="connsiteY1060" fmla="*/ 3452943 h 4852254"/>
                <a:gd name="connsiteX1061" fmla="*/ 2887003 w 4166559"/>
                <a:gd name="connsiteY1061" fmla="*/ 3455024 h 4852254"/>
                <a:gd name="connsiteX1062" fmla="*/ 2872445 w 4166559"/>
                <a:gd name="connsiteY1062" fmla="*/ 3502860 h 4852254"/>
                <a:gd name="connsiteX1063" fmla="*/ 2857885 w 4166559"/>
                <a:gd name="connsiteY1063" fmla="*/ 3561097 h 4852254"/>
                <a:gd name="connsiteX1064" fmla="*/ 2855804 w 4166559"/>
                <a:gd name="connsiteY1064" fmla="*/ 3567337 h 4852254"/>
                <a:gd name="connsiteX1065" fmla="*/ 2841245 w 4166559"/>
                <a:gd name="connsiteY1065" fmla="*/ 3785724 h 4852254"/>
                <a:gd name="connsiteX1066" fmla="*/ 2832926 w 4166559"/>
                <a:gd name="connsiteY1066" fmla="*/ 3868920 h 4852254"/>
                <a:gd name="connsiteX1067" fmla="*/ 2820447 w 4166559"/>
                <a:gd name="connsiteY1067" fmla="*/ 4037392 h 4852254"/>
                <a:gd name="connsiteX1068" fmla="*/ 2805886 w 4166559"/>
                <a:gd name="connsiteY1068" fmla="*/ 4210021 h 4852254"/>
                <a:gd name="connsiteX1069" fmla="*/ 2803808 w 4166559"/>
                <a:gd name="connsiteY1069" fmla="*/ 4272418 h 4852254"/>
                <a:gd name="connsiteX1070" fmla="*/ 2805886 w 4166559"/>
                <a:gd name="connsiteY1070" fmla="*/ 4270339 h 4852254"/>
                <a:gd name="connsiteX1071" fmla="*/ 2807967 w 4166559"/>
                <a:gd name="connsiteY1071" fmla="*/ 4266179 h 4852254"/>
                <a:gd name="connsiteX1072" fmla="*/ 2830847 w 4166559"/>
                <a:gd name="connsiteY1072" fmla="*/ 4486647 h 4852254"/>
                <a:gd name="connsiteX1073" fmla="*/ 2851646 w 4166559"/>
                <a:gd name="connsiteY1073" fmla="*/ 4636399 h 4852254"/>
                <a:gd name="connsiteX1074" fmla="*/ 2864125 w 4166559"/>
                <a:gd name="connsiteY1074" fmla="*/ 4665517 h 4852254"/>
                <a:gd name="connsiteX1075" fmla="*/ 2901563 w 4166559"/>
                <a:gd name="connsiteY1075" fmla="*/ 4725833 h 4852254"/>
                <a:gd name="connsiteX1076" fmla="*/ 2926522 w 4166559"/>
                <a:gd name="connsiteY1076" fmla="*/ 4817348 h 4852254"/>
                <a:gd name="connsiteX1077" fmla="*/ 2926522 w 4166559"/>
                <a:gd name="connsiteY1077" fmla="*/ 4838146 h 4852254"/>
                <a:gd name="connsiteX1078" fmla="*/ 2924441 w 4166559"/>
                <a:gd name="connsiteY1078" fmla="*/ 4833987 h 4852254"/>
                <a:gd name="connsiteX1079" fmla="*/ 2799648 w 4166559"/>
                <a:gd name="connsiteY1079" fmla="*/ 4815269 h 4852254"/>
                <a:gd name="connsiteX1080" fmla="*/ 2716452 w 4166559"/>
                <a:gd name="connsiteY1080" fmla="*/ 4740393 h 4852254"/>
                <a:gd name="connsiteX1081" fmla="*/ 2716452 w 4166559"/>
                <a:gd name="connsiteY1081" fmla="*/ 4738312 h 4852254"/>
                <a:gd name="connsiteX1082" fmla="*/ 2718533 w 4166559"/>
                <a:gd name="connsiteY1082" fmla="*/ 4740393 h 4852254"/>
                <a:gd name="connsiteX1083" fmla="*/ 2724772 w 4166559"/>
                <a:gd name="connsiteY1083" fmla="*/ 4700874 h 4852254"/>
                <a:gd name="connsiteX1084" fmla="*/ 2718533 w 4166559"/>
                <a:gd name="connsiteY1084" fmla="*/ 4650957 h 4852254"/>
                <a:gd name="connsiteX1085" fmla="*/ 2703973 w 4166559"/>
                <a:gd name="connsiteY1085" fmla="*/ 4663436 h 4852254"/>
                <a:gd name="connsiteX1086" fmla="*/ 2695654 w 4166559"/>
                <a:gd name="connsiteY1086" fmla="*/ 4646797 h 4852254"/>
                <a:gd name="connsiteX1087" fmla="*/ 2670695 w 4166559"/>
                <a:gd name="connsiteY1087" fmla="*/ 4557363 h 4852254"/>
                <a:gd name="connsiteX1088" fmla="*/ 2656137 w 4166559"/>
                <a:gd name="connsiteY1088" fmla="*/ 4355613 h 4852254"/>
                <a:gd name="connsiteX1089" fmla="*/ 2668614 w 4166559"/>
                <a:gd name="connsiteY1089" fmla="*/ 4207942 h 4852254"/>
                <a:gd name="connsiteX1090" fmla="*/ 2670695 w 4166559"/>
                <a:gd name="connsiteY1090" fmla="*/ 4162185 h 4852254"/>
                <a:gd name="connsiteX1091" fmla="*/ 2672776 w 4166559"/>
                <a:gd name="connsiteY1091" fmla="*/ 4014512 h 4852254"/>
                <a:gd name="connsiteX1092" fmla="*/ 2668614 w 4166559"/>
                <a:gd name="connsiteY1092" fmla="*/ 3931316 h 4852254"/>
                <a:gd name="connsiteX1093" fmla="*/ 2639496 w 4166559"/>
                <a:gd name="connsiteY1093" fmla="*/ 3739967 h 4852254"/>
                <a:gd name="connsiteX1094" fmla="*/ 2637417 w 4166559"/>
                <a:gd name="connsiteY1094" fmla="*/ 3767006 h 4852254"/>
                <a:gd name="connsiteX1095" fmla="*/ 2637417 w 4166559"/>
                <a:gd name="connsiteY1095" fmla="*/ 3750367 h 4852254"/>
                <a:gd name="connsiteX1096" fmla="*/ 2637417 w 4166559"/>
                <a:gd name="connsiteY1096" fmla="*/ 3735807 h 4852254"/>
                <a:gd name="connsiteX1097" fmla="*/ 2633257 w 4166559"/>
                <a:gd name="connsiteY1097" fmla="*/ 3708770 h 4852254"/>
                <a:gd name="connsiteX1098" fmla="*/ 2612458 w 4166559"/>
                <a:gd name="connsiteY1098" fmla="*/ 3943796 h 4852254"/>
                <a:gd name="connsiteX1099" fmla="*/ 2616618 w 4166559"/>
                <a:gd name="connsiteY1099" fmla="*/ 4106027 h 4852254"/>
                <a:gd name="connsiteX1100" fmla="*/ 2599979 w 4166559"/>
                <a:gd name="connsiteY1100" fmla="*/ 4309856 h 4852254"/>
                <a:gd name="connsiteX1101" fmla="*/ 2595819 w 4166559"/>
                <a:gd name="connsiteY1101" fmla="*/ 4393051 h 4852254"/>
                <a:gd name="connsiteX1102" fmla="*/ 2595819 w 4166559"/>
                <a:gd name="connsiteY1102" fmla="*/ 4405530 h 4852254"/>
                <a:gd name="connsiteX1103" fmla="*/ 2597898 w 4166559"/>
                <a:gd name="connsiteY1103" fmla="*/ 4424250 h 4852254"/>
                <a:gd name="connsiteX1104" fmla="*/ 2608298 w 4166559"/>
                <a:gd name="connsiteY1104" fmla="*/ 4526164 h 4852254"/>
                <a:gd name="connsiteX1105" fmla="*/ 2616618 w 4166559"/>
                <a:gd name="connsiteY1105" fmla="*/ 4609359 h 4852254"/>
                <a:gd name="connsiteX1106" fmla="*/ 2618697 w 4166559"/>
                <a:gd name="connsiteY1106" fmla="*/ 4623919 h 4852254"/>
                <a:gd name="connsiteX1107" fmla="*/ 2618697 w 4166559"/>
                <a:gd name="connsiteY1107" fmla="*/ 4625998 h 4852254"/>
                <a:gd name="connsiteX1108" fmla="*/ 2629097 w 4166559"/>
                <a:gd name="connsiteY1108" fmla="*/ 4669677 h 4852254"/>
                <a:gd name="connsiteX1109" fmla="*/ 2654056 w 4166559"/>
                <a:gd name="connsiteY1109" fmla="*/ 4715434 h 4852254"/>
                <a:gd name="connsiteX1110" fmla="*/ 2679014 w 4166559"/>
                <a:gd name="connsiteY1110" fmla="*/ 4846466 h 4852254"/>
                <a:gd name="connsiteX1111" fmla="*/ 2674855 w 4166559"/>
                <a:gd name="connsiteY1111" fmla="*/ 4842306 h 4852254"/>
                <a:gd name="connsiteX1112" fmla="*/ 2674855 w 4166559"/>
                <a:gd name="connsiteY1112" fmla="*/ 4844387 h 4852254"/>
                <a:gd name="connsiteX1113" fmla="*/ 2674855 w 4166559"/>
                <a:gd name="connsiteY1113" fmla="*/ 4846466 h 4852254"/>
                <a:gd name="connsiteX1114" fmla="*/ 2674855 w 4166559"/>
                <a:gd name="connsiteY1114" fmla="*/ 4848547 h 4852254"/>
                <a:gd name="connsiteX1115" fmla="*/ 2589580 w 4166559"/>
                <a:gd name="connsiteY1115" fmla="*/ 4842306 h 4852254"/>
                <a:gd name="connsiteX1116" fmla="*/ 2585418 w 4166559"/>
                <a:gd name="connsiteY1116" fmla="*/ 4840227 h 4852254"/>
                <a:gd name="connsiteX1117" fmla="*/ 2562541 w 4166559"/>
                <a:gd name="connsiteY1117" fmla="*/ 4831908 h 4852254"/>
                <a:gd name="connsiteX1118" fmla="*/ 2493904 w 4166559"/>
                <a:gd name="connsiteY1118" fmla="*/ 4750791 h 4852254"/>
                <a:gd name="connsiteX1119" fmla="*/ 2491825 w 4166559"/>
                <a:gd name="connsiteY1119" fmla="*/ 4738312 h 4852254"/>
                <a:gd name="connsiteX1120" fmla="*/ 2489746 w 4166559"/>
                <a:gd name="connsiteY1120" fmla="*/ 4734152 h 4852254"/>
                <a:gd name="connsiteX1121" fmla="*/ 2489746 w 4166559"/>
                <a:gd name="connsiteY1121" fmla="*/ 4732073 h 4852254"/>
                <a:gd name="connsiteX1122" fmla="*/ 2491825 w 4166559"/>
                <a:gd name="connsiteY1122" fmla="*/ 4734152 h 4852254"/>
                <a:gd name="connsiteX1123" fmla="*/ 2493904 w 4166559"/>
                <a:gd name="connsiteY1123" fmla="*/ 4719594 h 4852254"/>
                <a:gd name="connsiteX1124" fmla="*/ 2483505 w 4166559"/>
                <a:gd name="connsiteY1124" fmla="*/ 4700874 h 4852254"/>
                <a:gd name="connsiteX1125" fmla="*/ 2483505 w 4166559"/>
                <a:gd name="connsiteY1125" fmla="*/ 4698795 h 4852254"/>
                <a:gd name="connsiteX1126" fmla="*/ 2481424 w 4166559"/>
                <a:gd name="connsiteY1126" fmla="*/ 4698795 h 4852254"/>
                <a:gd name="connsiteX1127" fmla="*/ 2464787 w 4166559"/>
                <a:gd name="connsiteY1127" fmla="*/ 4692554 h 4852254"/>
                <a:gd name="connsiteX1128" fmla="*/ 2456468 w 4166559"/>
                <a:gd name="connsiteY1128" fmla="*/ 4690476 h 4852254"/>
                <a:gd name="connsiteX1129" fmla="*/ 2456468 w 4166559"/>
                <a:gd name="connsiteY1129" fmla="*/ 4688395 h 4852254"/>
                <a:gd name="connsiteX1130" fmla="*/ 2456468 w 4166559"/>
                <a:gd name="connsiteY1130" fmla="*/ 4686316 h 4852254"/>
                <a:gd name="connsiteX1131" fmla="*/ 2458547 w 4166559"/>
                <a:gd name="connsiteY1131" fmla="*/ 4684235 h 4852254"/>
                <a:gd name="connsiteX1132" fmla="*/ 2458547 w 4166559"/>
                <a:gd name="connsiteY1132" fmla="*/ 4682156 h 4852254"/>
                <a:gd name="connsiteX1133" fmla="*/ 2456468 w 4166559"/>
                <a:gd name="connsiteY1133" fmla="*/ 4667596 h 4852254"/>
                <a:gd name="connsiteX1134" fmla="*/ 2456468 w 4166559"/>
                <a:gd name="connsiteY1134" fmla="*/ 4665517 h 4852254"/>
                <a:gd name="connsiteX1135" fmla="*/ 2456468 w 4166559"/>
                <a:gd name="connsiteY1135" fmla="*/ 4663436 h 4852254"/>
                <a:gd name="connsiteX1136" fmla="*/ 2456468 w 4166559"/>
                <a:gd name="connsiteY1136" fmla="*/ 4659276 h 4852254"/>
                <a:gd name="connsiteX1137" fmla="*/ 2481424 w 4166559"/>
                <a:gd name="connsiteY1137" fmla="*/ 4455448 h 4852254"/>
                <a:gd name="connsiteX1138" fmla="*/ 2495984 w 4166559"/>
                <a:gd name="connsiteY1138" fmla="*/ 4280737 h 4852254"/>
                <a:gd name="connsiteX1139" fmla="*/ 2489746 w 4166559"/>
                <a:gd name="connsiteY1139" fmla="*/ 4020752 h 4852254"/>
                <a:gd name="connsiteX1140" fmla="*/ 2495984 w 4166559"/>
                <a:gd name="connsiteY1140" fmla="*/ 3848121 h 4852254"/>
                <a:gd name="connsiteX1141" fmla="*/ 2460625 w 4166559"/>
                <a:gd name="connsiteY1141" fmla="*/ 3710848 h 4852254"/>
                <a:gd name="connsiteX1142" fmla="*/ 2454387 w 4166559"/>
                <a:gd name="connsiteY1142" fmla="*/ 3507020 h 4852254"/>
                <a:gd name="connsiteX1143" fmla="*/ 2425268 w 4166559"/>
                <a:gd name="connsiteY1143" fmla="*/ 3230396 h 4852254"/>
                <a:gd name="connsiteX1144" fmla="*/ 2414870 w 4166559"/>
                <a:gd name="connsiteY1144" fmla="*/ 3230396 h 4852254"/>
                <a:gd name="connsiteX1145" fmla="*/ 2404470 w 4166559"/>
                <a:gd name="connsiteY1145" fmla="*/ 3230396 h 4852254"/>
                <a:gd name="connsiteX1146" fmla="*/ 1986414 w 4166559"/>
                <a:gd name="connsiteY1146" fmla="*/ 3222076 h 4852254"/>
                <a:gd name="connsiteX1147" fmla="*/ 1620352 w 4166559"/>
                <a:gd name="connsiteY1147" fmla="*/ 3145120 h 4852254"/>
                <a:gd name="connsiteX1148" fmla="*/ 1626592 w 4166559"/>
                <a:gd name="connsiteY1148" fmla="*/ 3153439 h 4852254"/>
                <a:gd name="connsiteX1149" fmla="*/ 1614113 w 4166559"/>
                <a:gd name="connsiteY1149" fmla="*/ 3143041 h 4852254"/>
                <a:gd name="connsiteX1150" fmla="*/ 1593314 w 4166559"/>
                <a:gd name="connsiteY1150" fmla="*/ 3138881 h 4852254"/>
                <a:gd name="connsiteX1151" fmla="*/ 1595395 w 4166559"/>
                <a:gd name="connsiteY1151" fmla="*/ 3140960 h 4852254"/>
                <a:gd name="connsiteX1152" fmla="*/ 1589154 w 4166559"/>
                <a:gd name="connsiteY1152" fmla="*/ 3138881 h 4852254"/>
                <a:gd name="connsiteX1153" fmla="*/ 1539237 w 4166559"/>
                <a:gd name="connsiteY1153" fmla="*/ 3130561 h 4852254"/>
                <a:gd name="connsiteX1154" fmla="*/ 1537156 w 4166559"/>
                <a:gd name="connsiteY1154" fmla="*/ 3130561 h 4852254"/>
                <a:gd name="connsiteX1155" fmla="*/ 1497639 w 4166559"/>
                <a:gd name="connsiteY1155" fmla="*/ 3126402 h 4852254"/>
                <a:gd name="connsiteX1156" fmla="*/ 1478921 w 4166559"/>
                <a:gd name="connsiteY1156" fmla="*/ 3140960 h 4852254"/>
                <a:gd name="connsiteX1157" fmla="*/ 1431083 w 4166559"/>
                <a:gd name="connsiteY1157" fmla="*/ 3134721 h 4852254"/>
                <a:gd name="connsiteX1158" fmla="*/ 1420683 w 4166559"/>
                <a:gd name="connsiteY1158" fmla="*/ 3134721 h 4852254"/>
                <a:gd name="connsiteX1159" fmla="*/ 1426923 w 4166559"/>
                <a:gd name="connsiteY1159" fmla="*/ 3132640 h 4852254"/>
                <a:gd name="connsiteX1160" fmla="*/ 1437324 w 4166559"/>
                <a:gd name="connsiteY1160" fmla="*/ 3128480 h 4852254"/>
                <a:gd name="connsiteX1161" fmla="*/ 1420683 w 4166559"/>
                <a:gd name="connsiteY1161" fmla="*/ 3126402 h 4852254"/>
                <a:gd name="connsiteX1162" fmla="*/ 1410284 w 4166559"/>
                <a:gd name="connsiteY1162" fmla="*/ 3128480 h 4852254"/>
                <a:gd name="connsiteX1163" fmla="*/ 1406125 w 4166559"/>
                <a:gd name="connsiteY1163" fmla="*/ 3130561 h 4852254"/>
                <a:gd name="connsiteX1164" fmla="*/ 1399884 w 4166559"/>
                <a:gd name="connsiteY1164" fmla="*/ 3134721 h 4852254"/>
                <a:gd name="connsiteX1165" fmla="*/ 1397805 w 4166559"/>
                <a:gd name="connsiteY1165" fmla="*/ 3136800 h 4852254"/>
                <a:gd name="connsiteX1166" fmla="*/ 1364527 w 4166559"/>
                <a:gd name="connsiteY1166" fmla="*/ 3172159 h 4852254"/>
                <a:gd name="connsiteX1167" fmla="*/ 1331249 w 4166559"/>
                <a:gd name="connsiteY1167" fmla="*/ 3240794 h 4852254"/>
                <a:gd name="connsiteX1168" fmla="*/ 1160698 w 4166559"/>
                <a:gd name="connsiteY1168" fmla="*/ 3467503 h 4852254"/>
                <a:gd name="connsiteX1169" fmla="*/ 990148 w 4166559"/>
                <a:gd name="connsiteY1169" fmla="*/ 3671332 h 4852254"/>
                <a:gd name="connsiteX1170" fmla="*/ 983907 w 4166559"/>
                <a:gd name="connsiteY1170" fmla="*/ 3681730 h 4852254"/>
                <a:gd name="connsiteX1171" fmla="*/ 950631 w 4166559"/>
                <a:gd name="connsiteY1171" fmla="*/ 3760766 h 4852254"/>
                <a:gd name="connsiteX1172" fmla="*/ 954788 w 4166559"/>
                <a:gd name="connsiteY1172" fmla="*/ 3789884 h 4852254"/>
                <a:gd name="connsiteX1173" fmla="*/ 961029 w 4166559"/>
                <a:gd name="connsiteY1173" fmla="*/ 3823162 h 4852254"/>
                <a:gd name="connsiteX1174" fmla="*/ 961029 w 4166559"/>
                <a:gd name="connsiteY1174" fmla="*/ 3837723 h 4852254"/>
                <a:gd name="connsiteX1175" fmla="*/ 1081662 w 4166559"/>
                <a:gd name="connsiteY1175" fmla="*/ 4237061 h 4852254"/>
                <a:gd name="connsiteX1176" fmla="*/ 1223094 w 4166559"/>
                <a:gd name="connsiteY1176" fmla="*/ 4582322 h 4852254"/>
                <a:gd name="connsiteX1177" fmla="*/ 1283412 w 4166559"/>
                <a:gd name="connsiteY1177" fmla="*/ 4644718 h 4852254"/>
                <a:gd name="connsiteX1178" fmla="*/ 1337487 w 4166559"/>
                <a:gd name="connsiteY1178" fmla="*/ 4779910 h 4852254"/>
                <a:gd name="connsiteX1179" fmla="*/ 1329168 w 4166559"/>
                <a:gd name="connsiteY1179" fmla="*/ 4771590 h 4852254"/>
                <a:gd name="connsiteX1180" fmla="*/ 1329168 w 4166559"/>
                <a:gd name="connsiteY1180" fmla="*/ 4773671 h 4852254"/>
                <a:gd name="connsiteX1181" fmla="*/ 1322929 w 4166559"/>
                <a:gd name="connsiteY1181" fmla="*/ 4777831 h 4852254"/>
                <a:gd name="connsiteX1182" fmla="*/ 1339568 w 4166559"/>
                <a:gd name="connsiteY1182" fmla="*/ 4784069 h 4852254"/>
                <a:gd name="connsiteX1183" fmla="*/ 1221016 w 4166559"/>
                <a:gd name="connsiteY1183" fmla="*/ 4781991 h 4852254"/>
                <a:gd name="connsiteX1184" fmla="*/ 1141978 w 4166559"/>
                <a:gd name="connsiteY1184" fmla="*/ 4721673 h 4852254"/>
                <a:gd name="connsiteX1185" fmla="*/ 1139899 w 4166559"/>
                <a:gd name="connsiteY1185" fmla="*/ 4725833 h 4852254"/>
                <a:gd name="connsiteX1186" fmla="*/ 1139899 w 4166559"/>
                <a:gd name="connsiteY1186" fmla="*/ 4738312 h 4852254"/>
                <a:gd name="connsiteX1187" fmla="*/ 1104542 w 4166559"/>
                <a:gd name="connsiteY1187" fmla="*/ 4650957 h 4852254"/>
                <a:gd name="connsiteX1188" fmla="*/ 1102461 w 4166559"/>
                <a:gd name="connsiteY1188" fmla="*/ 4646797 h 4852254"/>
                <a:gd name="connsiteX1189" fmla="*/ 1100380 w 4166559"/>
                <a:gd name="connsiteY1189" fmla="*/ 4644718 h 4852254"/>
                <a:gd name="connsiteX1190" fmla="*/ 1087901 w 4166559"/>
                <a:gd name="connsiteY1190" fmla="*/ 4628079 h 4852254"/>
                <a:gd name="connsiteX1191" fmla="*/ 1092061 w 4166559"/>
                <a:gd name="connsiteY1191" fmla="*/ 4667596 h 4852254"/>
                <a:gd name="connsiteX1192" fmla="*/ 1092061 w 4166559"/>
                <a:gd name="connsiteY1192" fmla="*/ 4671756 h 4852254"/>
                <a:gd name="connsiteX1193" fmla="*/ 1081662 w 4166559"/>
                <a:gd name="connsiteY1193" fmla="*/ 4628079 h 4852254"/>
                <a:gd name="connsiteX1194" fmla="*/ 1081662 w 4166559"/>
                <a:gd name="connsiteY1194" fmla="*/ 4636399 h 4852254"/>
                <a:gd name="connsiteX1195" fmla="*/ 1083743 w 4166559"/>
                <a:gd name="connsiteY1195" fmla="*/ 4648878 h 4852254"/>
                <a:gd name="connsiteX1196" fmla="*/ 1083743 w 4166559"/>
                <a:gd name="connsiteY1196" fmla="*/ 4653038 h 4852254"/>
                <a:gd name="connsiteX1197" fmla="*/ 1081662 w 4166559"/>
                <a:gd name="connsiteY1197" fmla="*/ 4646797 h 4852254"/>
                <a:gd name="connsiteX1198" fmla="*/ 1079582 w 4166559"/>
                <a:gd name="connsiteY1198" fmla="*/ 4655117 h 4852254"/>
                <a:gd name="connsiteX1199" fmla="*/ 1079582 w 4166559"/>
                <a:gd name="connsiteY1199" fmla="*/ 4661357 h 4852254"/>
                <a:gd name="connsiteX1200" fmla="*/ 1077503 w 4166559"/>
                <a:gd name="connsiteY1200" fmla="*/ 4638477 h 4852254"/>
                <a:gd name="connsiteX1201" fmla="*/ 1077503 w 4166559"/>
                <a:gd name="connsiteY1201" fmla="*/ 4648878 h 4852254"/>
                <a:gd name="connsiteX1202" fmla="*/ 1077503 w 4166559"/>
                <a:gd name="connsiteY1202" fmla="*/ 4657198 h 4852254"/>
                <a:gd name="connsiteX1203" fmla="*/ 1077503 w 4166559"/>
                <a:gd name="connsiteY1203" fmla="*/ 4665517 h 4852254"/>
                <a:gd name="connsiteX1204" fmla="*/ 1079582 w 4166559"/>
                <a:gd name="connsiteY1204" fmla="*/ 4673837 h 4852254"/>
                <a:gd name="connsiteX1205" fmla="*/ 1077503 w 4166559"/>
                <a:gd name="connsiteY1205" fmla="*/ 4669677 h 4852254"/>
                <a:gd name="connsiteX1206" fmla="*/ 1075424 w 4166559"/>
                <a:gd name="connsiteY1206" fmla="*/ 4665517 h 4852254"/>
                <a:gd name="connsiteX1207" fmla="*/ 1073343 w 4166559"/>
                <a:gd name="connsiteY1207" fmla="*/ 4677996 h 4852254"/>
                <a:gd name="connsiteX1208" fmla="*/ 1073343 w 4166559"/>
                <a:gd name="connsiteY1208" fmla="*/ 4684235 h 4852254"/>
                <a:gd name="connsiteX1209" fmla="*/ 1071262 w 4166559"/>
                <a:gd name="connsiteY1209" fmla="*/ 4648878 h 4852254"/>
                <a:gd name="connsiteX1210" fmla="*/ 1067102 w 4166559"/>
                <a:gd name="connsiteY1210" fmla="*/ 4646797 h 4852254"/>
                <a:gd name="connsiteX1211" fmla="*/ 1071262 w 4166559"/>
                <a:gd name="connsiteY1211" fmla="*/ 4698795 h 4852254"/>
                <a:gd name="connsiteX1212" fmla="*/ 1069183 w 4166559"/>
                <a:gd name="connsiteY1212" fmla="*/ 4707115 h 4852254"/>
                <a:gd name="connsiteX1213" fmla="*/ 1056704 w 4166559"/>
                <a:gd name="connsiteY1213" fmla="*/ 4644718 h 4852254"/>
                <a:gd name="connsiteX1214" fmla="*/ 1056704 w 4166559"/>
                <a:gd name="connsiteY1214" fmla="*/ 4646797 h 4852254"/>
                <a:gd name="connsiteX1215" fmla="*/ 1050463 w 4166559"/>
                <a:gd name="connsiteY1215" fmla="*/ 4661357 h 4852254"/>
                <a:gd name="connsiteX1216" fmla="*/ 1052544 w 4166559"/>
                <a:gd name="connsiteY1216" fmla="*/ 4653038 h 4852254"/>
                <a:gd name="connsiteX1217" fmla="*/ 1054625 w 4166559"/>
                <a:gd name="connsiteY1217" fmla="*/ 4640558 h 4852254"/>
                <a:gd name="connsiteX1218" fmla="*/ 1048384 w 4166559"/>
                <a:gd name="connsiteY1218" fmla="*/ 4619760 h 4852254"/>
                <a:gd name="connsiteX1219" fmla="*/ 1044225 w 4166559"/>
                <a:gd name="connsiteY1219" fmla="*/ 4642637 h 4852254"/>
                <a:gd name="connsiteX1220" fmla="*/ 1044225 w 4166559"/>
                <a:gd name="connsiteY1220" fmla="*/ 4648878 h 4852254"/>
                <a:gd name="connsiteX1221" fmla="*/ 1046303 w 4166559"/>
                <a:gd name="connsiteY1221" fmla="*/ 4661357 h 4852254"/>
                <a:gd name="connsiteX1222" fmla="*/ 1044225 w 4166559"/>
                <a:gd name="connsiteY1222" fmla="*/ 4653038 h 4852254"/>
                <a:gd name="connsiteX1223" fmla="*/ 1042146 w 4166559"/>
                <a:gd name="connsiteY1223" fmla="*/ 4644718 h 4852254"/>
                <a:gd name="connsiteX1224" fmla="*/ 1040065 w 4166559"/>
                <a:gd name="connsiteY1224" fmla="*/ 4650957 h 4852254"/>
                <a:gd name="connsiteX1225" fmla="*/ 1037984 w 4166559"/>
                <a:gd name="connsiteY1225" fmla="*/ 4667596 h 4852254"/>
                <a:gd name="connsiteX1226" fmla="*/ 1037984 w 4166559"/>
                <a:gd name="connsiteY1226" fmla="*/ 4661357 h 4852254"/>
                <a:gd name="connsiteX1227" fmla="*/ 1037984 w 4166559"/>
                <a:gd name="connsiteY1227" fmla="*/ 4653038 h 4852254"/>
                <a:gd name="connsiteX1228" fmla="*/ 1035905 w 4166559"/>
                <a:gd name="connsiteY1228" fmla="*/ 4619760 h 4852254"/>
                <a:gd name="connsiteX1229" fmla="*/ 1021347 w 4166559"/>
                <a:gd name="connsiteY1229" fmla="*/ 4549043 h 4852254"/>
                <a:gd name="connsiteX1230" fmla="*/ 892392 w 4166559"/>
                <a:gd name="connsiteY1230" fmla="*/ 4193382 h 4852254"/>
                <a:gd name="connsiteX1231" fmla="*/ 765520 w 4166559"/>
                <a:gd name="connsiteY1231" fmla="*/ 3843961 h 4852254"/>
                <a:gd name="connsiteX1232" fmla="*/ 769679 w 4166559"/>
                <a:gd name="connsiteY1232" fmla="*/ 3868920 h 4852254"/>
                <a:gd name="connsiteX1233" fmla="*/ 771761 w 4166559"/>
                <a:gd name="connsiteY1233" fmla="*/ 3875160 h 4852254"/>
                <a:gd name="connsiteX1234" fmla="*/ 717681 w 4166559"/>
                <a:gd name="connsiteY1234" fmla="*/ 3748286 h 4852254"/>
                <a:gd name="connsiteX1235" fmla="*/ 698963 w 4166559"/>
                <a:gd name="connsiteY1235" fmla="*/ 3548617 h 4852254"/>
                <a:gd name="connsiteX1236" fmla="*/ 777999 w 4166559"/>
                <a:gd name="connsiteY1236" fmla="*/ 3438384 h 4852254"/>
                <a:gd name="connsiteX1237" fmla="*/ 561691 w 4166559"/>
                <a:gd name="connsiteY1237" fmla="*/ 3604775 h 4852254"/>
                <a:gd name="connsiteX1238" fmla="*/ 482655 w 4166559"/>
                <a:gd name="connsiteY1238" fmla="*/ 3681730 h 4852254"/>
                <a:gd name="connsiteX1239" fmla="*/ 418178 w 4166559"/>
                <a:gd name="connsiteY1239" fmla="*/ 3789884 h 4852254"/>
                <a:gd name="connsiteX1240" fmla="*/ 368263 w 4166559"/>
                <a:gd name="connsiteY1240" fmla="*/ 3906358 h 4852254"/>
                <a:gd name="connsiteX1241" fmla="*/ 316264 w 4166559"/>
                <a:gd name="connsiteY1241" fmla="*/ 4035311 h 4852254"/>
                <a:gd name="connsiteX1242" fmla="*/ 228909 w 4166559"/>
                <a:gd name="connsiteY1242" fmla="*/ 4301536 h 4852254"/>
                <a:gd name="connsiteX1243" fmla="*/ 214349 w 4166559"/>
                <a:gd name="connsiteY1243" fmla="*/ 4370173 h 4852254"/>
                <a:gd name="connsiteX1244" fmla="*/ 212270 w 4166559"/>
                <a:gd name="connsiteY1244" fmla="*/ 4563602 h 4852254"/>
                <a:gd name="connsiteX1245" fmla="*/ 212270 w 4166559"/>
                <a:gd name="connsiteY1245" fmla="*/ 4576081 h 4852254"/>
                <a:gd name="connsiteX1246" fmla="*/ 228909 w 4166559"/>
                <a:gd name="connsiteY1246" fmla="*/ 4607280 h 4852254"/>
                <a:gd name="connsiteX1247" fmla="*/ 276746 w 4166559"/>
                <a:gd name="connsiteY1247" fmla="*/ 4759111 h 4852254"/>
                <a:gd name="connsiteX1248" fmla="*/ 268428 w 4166559"/>
                <a:gd name="connsiteY1248" fmla="*/ 4790310 h 4852254"/>
                <a:gd name="connsiteX1249" fmla="*/ 262187 w 4166559"/>
                <a:gd name="connsiteY1249" fmla="*/ 4788229 h 4852254"/>
                <a:gd name="connsiteX1250" fmla="*/ 268428 w 4166559"/>
                <a:gd name="connsiteY1250" fmla="*/ 4794470 h 4852254"/>
                <a:gd name="connsiteX1251" fmla="*/ 233069 w 4166559"/>
                <a:gd name="connsiteY1251" fmla="*/ 4792389 h 4852254"/>
                <a:gd name="connsiteX1252" fmla="*/ 228909 w 4166559"/>
                <a:gd name="connsiteY1252" fmla="*/ 4811109 h 4852254"/>
                <a:gd name="connsiteX1253" fmla="*/ 224750 w 4166559"/>
                <a:gd name="connsiteY1253" fmla="*/ 4823588 h 4852254"/>
                <a:gd name="connsiteX1254" fmla="*/ 222671 w 4166559"/>
                <a:gd name="connsiteY1254" fmla="*/ 4819429 h 4852254"/>
                <a:gd name="connsiteX1255" fmla="*/ 114514 w 4166559"/>
                <a:gd name="connsiteY1255" fmla="*/ 4771590 h 4852254"/>
                <a:gd name="connsiteX1256" fmla="*/ 62518 w 4166559"/>
                <a:gd name="connsiteY1256" fmla="*/ 4665517 h 4852254"/>
                <a:gd name="connsiteX1257" fmla="*/ 62518 w 4166559"/>
                <a:gd name="connsiteY1257" fmla="*/ 4663436 h 4852254"/>
                <a:gd name="connsiteX1258" fmla="*/ 68757 w 4166559"/>
                <a:gd name="connsiteY1258" fmla="*/ 4675915 h 4852254"/>
                <a:gd name="connsiteX1259" fmla="*/ 66678 w 4166559"/>
                <a:gd name="connsiteY1259" fmla="*/ 4636399 h 4852254"/>
                <a:gd name="connsiteX1260" fmla="*/ 72917 w 4166559"/>
                <a:gd name="connsiteY1260" fmla="*/ 4615600 h 4852254"/>
                <a:gd name="connsiteX1261" fmla="*/ 66678 w 4166559"/>
                <a:gd name="connsiteY1261" fmla="*/ 4557363 h 4852254"/>
                <a:gd name="connsiteX1262" fmla="*/ 66678 w 4166559"/>
                <a:gd name="connsiteY1262" fmla="*/ 4544884 h 4852254"/>
                <a:gd name="connsiteX1263" fmla="*/ 64597 w 4166559"/>
                <a:gd name="connsiteY1263" fmla="*/ 4544884 h 4852254"/>
                <a:gd name="connsiteX1264" fmla="*/ 62518 w 4166559"/>
                <a:gd name="connsiteY1264" fmla="*/ 4551122 h 4852254"/>
                <a:gd name="connsiteX1265" fmla="*/ 47958 w 4166559"/>
                <a:gd name="connsiteY1265" fmla="*/ 4571921 h 4852254"/>
                <a:gd name="connsiteX1266" fmla="*/ 122 w 4166559"/>
                <a:gd name="connsiteY1266" fmla="*/ 4561523 h 4852254"/>
                <a:gd name="connsiteX1267" fmla="*/ 122 w 4166559"/>
                <a:gd name="connsiteY1267" fmla="*/ 4549043 h 4852254"/>
                <a:gd name="connsiteX1268" fmla="*/ 43798 w 4166559"/>
                <a:gd name="connsiteY1268" fmla="*/ 4397211 h 4852254"/>
                <a:gd name="connsiteX1269" fmla="*/ 62518 w 4166559"/>
                <a:gd name="connsiteY1269" fmla="*/ 4268258 h 4852254"/>
                <a:gd name="connsiteX1270" fmla="*/ 126994 w 4166559"/>
                <a:gd name="connsiteY1270" fmla="*/ 4072748 h 4852254"/>
                <a:gd name="connsiteX1271" fmla="*/ 162353 w 4166559"/>
                <a:gd name="connsiteY1271" fmla="*/ 3964594 h 4852254"/>
                <a:gd name="connsiteX1272" fmla="*/ 253868 w 4166559"/>
                <a:gd name="connsiteY1272" fmla="*/ 3586055 h 4852254"/>
                <a:gd name="connsiteX1273" fmla="*/ 247629 w 4166559"/>
                <a:gd name="connsiteY1273" fmla="*/ 3550698 h 4852254"/>
                <a:gd name="connsiteX1274" fmla="*/ 241389 w 4166559"/>
                <a:gd name="connsiteY1274" fmla="*/ 3504941 h 4852254"/>
                <a:gd name="connsiteX1275" fmla="*/ 291306 w 4166559"/>
                <a:gd name="connsiteY1275" fmla="*/ 3446704 h 4852254"/>
                <a:gd name="connsiteX1276" fmla="*/ 341223 w 4166559"/>
                <a:gd name="connsiteY1276" fmla="*/ 3403025 h 4852254"/>
                <a:gd name="connsiteX1277" fmla="*/ 349543 w 4166559"/>
                <a:gd name="connsiteY1277" fmla="*/ 3394706 h 4852254"/>
                <a:gd name="connsiteX1278" fmla="*/ 368263 w 4166559"/>
                <a:gd name="connsiteY1278" fmla="*/ 3382226 h 4852254"/>
                <a:gd name="connsiteX1279" fmla="*/ 443137 w 4166559"/>
                <a:gd name="connsiteY1279" fmla="*/ 3326071 h 4852254"/>
                <a:gd name="connsiteX1280" fmla="*/ 507614 w 4166559"/>
                <a:gd name="connsiteY1280" fmla="*/ 3253274 h 4852254"/>
                <a:gd name="connsiteX1281" fmla="*/ 557531 w 4166559"/>
                <a:gd name="connsiteY1281" fmla="*/ 3024486 h 4852254"/>
                <a:gd name="connsiteX1282" fmla="*/ 472257 w 4166559"/>
                <a:gd name="connsiteY1282" fmla="*/ 2695864 h 4852254"/>
                <a:gd name="connsiteX1283" fmla="*/ 472257 w 4166559"/>
                <a:gd name="connsiteY1283" fmla="*/ 2702105 h 4852254"/>
                <a:gd name="connsiteX1284" fmla="*/ 472257 w 4166559"/>
                <a:gd name="connsiteY1284" fmla="*/ 2714584 h 4852254"/>
                <a:gd name="connsiteX1285" fmla="*/ 468095 w 4166559"/>
                <a:gd name="connsiteY1285" fmla="*/ 2679225 h 4852254"/>
                <a:gd name="connsiteX1286" fmla="*/ 436898 w 4166559"/>
                <a:gd name="connsiteY1286" fmla="*/ 2479556 h 4852254"/>
                <a:gd name="connsiteX1287" fmla="*/ 420259 w 4166559"/>
                <a:gd name="connsiteY1287" fmla="*/ 2425479 h 4852254"/>
                <a:gd name="connsiteX1288" fmla="*/ 403620 w 4166559"/>
                <a:gd name="connsiteY1288" fmla="*/ 2219572 h 4852254"/>
                <a:gd name="connsiteX1289" fmla="*/ 559612 w 4166559"/>
                <a:gd name="connsiteY1289" fmla="*/ 2049021 h 4852254"/>
                <a:gd name="connsiteX1290" fmla="*/ 942309 w 4166559"/>
                <a:gd name="connsiteY1290" fmla="*/ 1868070 h 4852254"/>
                <a:gd name="connsiteX1291" fmla="*/ 1171096 w 4166559"/>
                <a:gd name="connsiteY1291" fmla="*/ 1826472 h 4852254"/>
                <a:gd name="connsiteX1292" fmla="*/ 1302130 w 4166559"/>
                <a:gd name="connsiteY1292" fmla="*/ 1799435 h 4852254"/>
                <a:gd name="connsiteX1293" fmla="*/ 1614113 w 4166559"/>
                <a:gd name="connsiteY1293" fmla="*/ 1786955 h 4852254"/>
                <a:gd name="connsiteX1294" fmla="*/ 2065447 w 4166559"/>
                <a:gd name="connsiteY1294" fmla="*/ 1828553 h 4852254"/>
                <a:gd name="connsiteX1295" fmla="*/ 2100806 w 4166559"/>
                <a:gd name="connsiteY1295" fmla="*/ 1828553 h 4852254"/>
                <a:gd name="connsiteX1296" fmla="*/ 2246398 w 4166559"/>
                <a:gd name="connsiteY1296" fmla="*/ 1816074 h 4852254"/>
                <a:gd name="connsiteX1297" fmla="*/ 2568782 w 4166559"/>
                <a:gd name="connsiteY1297" fmla="*/ 1722478 h 4852254"/>
                <a:gd name="connsiteX1298" fmla="*/ 2934841 w 4166559"/>
                <a:gd name="connsiteY1298" fmla="*/ 1714158 h 4852254"/>
                <a:gd name="connsiteX1299" fmla="*/ 2953559 w 4166559"/>
                <a:gd name="connsiteY1299" fmla="*/ 1697519 h 4852254"/>
                <a:gd name="connsiteX1300" fmla="*/ 3026356 w 4166559"/>
                <a:gd name="connsiteY1300" fmla="*/ 1593525 h 4852254"/>
                <a:gd name="connsiteX1301" fmla="*/ 3026356 w 4166559"/>
                <a:gd name="connsiteY1301" fmla="*/ 1599766 h 4852254"/>
                <a:gd name="connsiteX1302" fmla="*/ 3045074 w 4166559"/>
                <a:gd name="connsiteY1302" fmla="*/ 1566488 h 4852254"/>
                <a:gd name="connsiteX1303" fmla="*/ 3059635 w 4166559"/>
                <a:gd name="connsiteY1303" fmla="*/ 1529050 h 4852254"/>
                <a:gd name="connsiteX1304" fmla="*/ 3030516 w 4166559"/>
                <a:gd name="connsiteY1304" fmla="*/ 1558168 h 4852254"/>
                <a:gd name="connsiteX1305" fmla="*/ 3018037 w 4166559"/>
                <a:gd name="connsiteY1305" fmla="*/ 1572726 h 4852254"/>
                <a:gd name="connsiteX1306" fmla="*/ 3024275 w 4166559"/>
                <a:gd name="connsiteY1306" fmla="*/ 1564407 h 4852254"/>
                <a:gd name="connsiteX1307" fmla="*/ 3065873 w 4166559"/>
                <a:gd name="connsiteY1307" fmla="*/ 1514490 h 4852254"/>
                <a:gd name="connsiteX1308" fmla="*/ 3067954 w 4166559"/>
                <a:gd name="connsiteY1308" fmla="*/ 1508251 h 4852254"/>
                <a:gd name="connsiteX1309" fmla="*/ 3063792 w 4166559"/>
                <a:gd name="connsiteY1309" fmla="*/ 1510330 h 4852254"/>
                <a:gd name="connsiteX1310" fmla="*/ 3051315 w 4166559"/>
                <a:gd name="connsiteY1310" fmla="*/ 1520730 h 4852254"/>
                <a:gd name="connsiteX1311" fmla="*/ 3057554 w 4166559"/>
                <a:gd name="connsiteY1311" fmla="*/ 1514490 h 4852254"/>
                <a:gd name="connsiteX1312" fmla="*/ 3067954 w 4166559"/>
                <a:gd name="connsiteY1312" fmla="*/ 1506170 h 4852254"/>
                <a:gd name="connsiteX1313" fmla="*/ 3084591 w 4166559"/>
                <a:gd name="connsiteY1313" fmla="*/ 1468732 h 4852254"/>
                <a:gd name="connsiteX1314" fmla="*/ 3084591 w 4166559"/>
                <a:gd name="connsiteY1314" fmla="*/ 1462493 h 4852254"/>
                <a:gd name="connsiteX1315" fmla="*/ 3049234 w 4166559"/>
                <a:gd name="connsiteY1315" fmla="*/ 1516570 h 4852254"/>
                <a:gd name="connsiteX1316" fmla="*/ 3040915 w 4166559"/>
                <a:gd name="connsiteY1316" fmla="*/ 1531128 h 4852254"/>
                <a:gd name="connsiteX1317" fmla="*/ 3045074 w 4166559"/>
                <a:gd name="connsiteY1317" fmla="*/ 1522809 h 4852254"/>
                <a:gd name="connsiteX1318" fmla="*/ 3088753 w 4166559"/>
                <a:gd name="connsiteY1318" fmla="*/ 1439614 h 4852254"/>
                <a:gd name="connsiteX1319" fmla="*/ 3105390 w 4166559"/>
                <a:gd name="connsiteY1319" fmla="*/ 1370979 h 4852254"/>
                <a:gd name="connsiteX1320" fmla="*/ 3157388 w 4166559"/>
                <a:gd name="connsiteY1320" fmla="*/ 1052755 h 4852254"/>
                <a:gd name="connsiteX1321" fmla="*/ 3074193 w 4166559"/>
                <a:gd name="connsiteY1321" fmla="*/ 1054836 h 4852254"/>
                <a:gd name="connsiteX1322" fmla="*/ 3018037 w 4166559"/>
                <a:gd name="connsiteY1322" fmla="*/ 1038197 h 4852254"/>
                <a:gd name="connsiteX1323" fmla="*/ 3009717 w 4166559"/>
                <a:gd name="connsiteY1323" fmla="*/ 1036116 h 4852254"/>
                <a:gd name="connsiteX1324" fmla="*/ 3013875 w 4166559"/>
                <a:gd name="connsiteY1324" fmla="*/ 1036116 h 4852254"/>
                <a:gd name="connsiteX1325" fmla="*/ 3028435 w 4166559"/>
                <a:gd name="connsiteY1325" fmla="*/ 1038197 h 4852254"/>
                <a:gd name="connsiteX1326" fmla="*/ 3006628 w 4166559"/>
                <a:gd name="connsiteY1326" fmla="*/ 1029809 h 4852254"/>
                <a:gd name="connsiteX1327" fmla="*/ 3026356 w 4166559"/>
                <a:gd name="connsiteY1327" fmla="*/ 1034037 h 4852254"/>
                <a:gd name="connsiteX1328" fmla="*/ 2993076 w 4166559"/>
                <a:gd name="connsiteY1328" fmla="*/ 1017398 h 4852254"/>
                <a:gd name="connsiteX1329" fmla="*/ 2976439 w 4166559"/>
                <a:gd name="connsiteY1329" fmla="*/ 1009078 h 4852254"/>
                <a:gd name="connsiteX1330" fmla="*/ 2974358 w 4166559"/>
                <a:gd name="connsiteY1330" fmla="*/ 1006997 h 4852254"/>
                <a:gd name="connsiteX1331" fmla="*/ 2976439 w 4166559"/>
                <a:gd name="connsiteY1331" fmla="*/ 1006997 h 4852254"/>
                <a:gd name="connsiteX1332" fmla="*/ 2947321 w 4166559"/>
                <a:gd name="connsiteY1332" fmla="*/ 992439 h 4852254"/>
                <a:gd name="connsiteX1333" fmla="*/ 2936920 w 4166559"/>
                <a:gd name="connsiteY1333" fmla="*/ 988279 h 4852254"/>
                <a:gd name="connsiteX1334" fmla="*/ 2943161 w 4166559"/>
                <a:gd name="connsiteY1334" fmla="*/ 990358 h 4852254"/>
                <a:gd name="connsiteX1335" fmla="*/ 2982678 w 4166559"/>
                <a:gd name="connsiteY1335" fmla="*/ 1000759 h 4852254"/>
                <a:gd name="connsiteX1336" fmla="*/ 2924441 w 4166559"/>
                <a:gd name="connsiteY1336" fmla="*/ 971640 h 4852254"/>
                <a:gd name="connsiteX1337" fmla="*/ 2914043 w 4166559"/>
                <a:gd name="connsiteY1337" fmla="*/ 965400 h 4852254"/>
                <a:gd name="connsiteX1338" fmla="*/ 2920281 w 4166559"/>
                <a:gd name="connsiteY1338" fmla="*/ 967481 h 4852254"/>
                <a:gd name="connsiteX1339" fmla="*/ 2955640 w 4166559"/>
                <a:gd name="connsiteY1339" fmla="*/ 982039 h 4852254"/>
                <a:gd name="connsiteX1340" fmla="*/ 2925481 w 4166559"/>
                <a:gd name="connsiteY1340" fmla="*/ 963580 h 4852254"/>
                <a:gd name="connsiteX1341" fmla="*/ 2901572 w 4166559"/>
                <a:gd name="connsiteY1341" fmla="*/ 952924 h 4852254"/>
                <a:gd name="connsiteX1342" fmla="*/ 2914043 w 4166559"/>
                <a:gd name="connsiteY1342" fmla="*/ 957080 h 4852254"/>
                <a:gd name="connsiteX1343" fmla="*/ 2882843 w 4166559"/>
                <a:gd name="connsiteY1343" fmla="*/ 940441 h 4852254"/>
                <a:gd name="connsiteX1344" fmla="*/ 2872445 w 4166559"/>
                <a:gd name="connsiteY1344" fmla="*/ 936281 h 4852254"/>
                <a:gd name="connsiteX1345" fmla="*/ 2878683 w 4166559"/>
                <a:gd name="connsiteY1345" fmla="*/ 938362 h 4852254"/>
                <a:gd name="connsiteX1346" fmla="*/ 2903642 w 4166559"/>
                <a:gd name="connsiteY1346" fmla="*/ 946682 h 4852254"/>
                <a:gd name="connsiteX1347" fmla="*/ 2857885 w 4166559"/>
                <a:gd name="connsiteY1347" fmla="*/ 923802 h 4852254"/>
                <a:gd name="connsiteX1348" fmla="*/ 2812127 w 4166559"/>
                <a:gd name="connsiteY1348" fmla="*/ 938362 h 4852254"/>
                <a:gd name="connsiteX1349" fmla="*/ 2708133 w 4166559"/>
                <a:gd name="connsiteY1349" fmla="*/ 992439 h 4852254"/>
                <a:gd name="connsiteX1350" fmla="*/ 2448148 w 4166559"/>
                <a:gd name="connsiteY1350" fmla="*/ 1071475 h 4852254"/>
                <a:gd name="connsiteX1351" fmla="*/ 2179842 w 4166559"/>
                <a:gd name="connsiteY1351" fmla="*/ 1110992 h 4852254"/>
                <a:gd name="connsiteX1352" fmla="*/ 1876179 w 4166559"/>
                <a:gd name="connsiteY1352" fmla="*/ 1219146 h 4852254"/>
                <a:gd name="connsiteX1353" fmla="*/ 1872019 w 4166559"/>
                <a:gd name="connsiteY1353" fmla="*/ 1225386 h 4852254"/>
                <a:gd name="connsiteX1354" fmla="*/ 1780504 w 4166559"/>
                <a:gd name="connsiteY1354" fmla="*/ 1379298 h 4852254"/>
                <a:gd name="connsiteX1355" fmla="*/ 1657792 w 4166559"/>
                <a:gd name="connsiteY1355" fmla="*/ 1441695 h 4852254"/>
                <a:gd name="connsiteX1356" fmla="*/ 1570434 w 4166559"/>
                <a:gd name="connsiteY1356" fmla="*/ 1462493 h 4852254"/>
                <a:gd name="connsiteX1357" fmla="*/ 1562117 w 4166559"/>
                <a:gd name="connsiteY1357" fmla="*/ 1470813 h 4852254"/>
                <a:gd name="connsiteX1358" fmla="*/ 1562117 w 4166559"/>
                <a:gd name="connsiteY1358" fmla="*/ 1468732 h 4852254"/>
                <a:gd name="connsiteX1359" fmla="*/ 1564196 w 4166559"/>
                <a:gd name="connsiteY1359" fmla="*/ 1462493 h 4852254"/>
                <a:gd name="connsiteX1360" fmla="*/ 1562117 w 4166559"/>
                <a:gd name="connsiteY1360" fmla="*/ 1458334 h 4852254"/>
                <a:gd name="connsiteX1361" fmla="*/ 1557955 w 4166559"/>
                <a:gd name="connsiteY1361" fmla="*/ 1472892 h 4852254"/>
                <a:gd name="connsiteX1362" fmla="*/ 1562117 w 4166559"/>
                <a:gd name="connsiteY1362" fmla="*/ 1447933 h 4852254"/>
                <a:gd name="connsiteX1363" fmla="*/ 1666111 w 4166559"/>
                <a:gd name="connsiteY1363" fmla="*/ 1377217 h 4852254"/>
                <a:gd name="connsiteX1364" fmla="*/ 1751385 w 4166559"/>
                <a:gd name="connsiteY1364" fmla="*/ 1281542 h 4852254"/>
                <a:gd name="connsiteX1365" fmla="*/ 1753464 w 4166559"/>
                <a:gd name="connsiteY1365" fmla="*/ 1273223 h 4852254"/>
                <a:gd name="connsiteX1366" fmla="*/ 1518438 w 4166559"/>
                <a:gd name="connsiteY1366" fmla="*/ 1346020 h 4852254"/>
                <a:gd name="connsiteX1367" fmla="*/ 1514278 w 4166559"/>
                <a:gd name="connsiteY1367" fmla="*/ 1350180 h 4852254"/>
                <a:gd name="connsiteX1368" fmla="*/ 1254292 w 4166559"/>
                <a:gd name="connsiteY1368" fmla="*/ 1443773 h 4852254"/>
                <a:gd name="connsiteX1369" fmla="*/ 1013027 w 4166559"/>
                <a:gd name="connsiteY1369" fmla="*/ 1533209 h 4852254"/>
                <a:gd name="connsiteX1370" fmla="*/ 1000548 w 4166559"/>
                <a:gd name="connsiteY1370" fmla="*/ 1578967 h 4852254"/>
                <a:gd name="connsiteX1371" fmla="*/ 992229 w 4166559"/>
                <a:gd name="connsiteY1371" fmla="*/ 1601845 h 4852254"/>
                <a:gd name="connsiteX1372" fmla="*/ 992229 w 4166559"/>
                <a:gd name="connsiteY1372" fmla="*/ 1603926 h 4852254"/>
                <a:gd name="connsiteX1373" fmla="*/ 990148 w 4166559"/>
                <a:gd name="connsiteY1373" fmla="*/ 1601845 h 4852254"/>
                <a:gd name="connsiteX1374" fmla="*/ 990148 w 4166559"/>
                <a:gd name="connsiteY1374" fmla="*/ 1606004 h 4852254"/>
                <a:gd name="connsiteX1375" fmla="*/ 983907 w 4166559"/>
                <a:gd name="connsiteY1375" fmla="*/ 1597685 h 4852254"/>
                <a:gd name="connsiteX1376" fmla="*/ 977668 w 4166559"/>
                <a:gd name="connsiteY1376" fmla="*/ 1558168 h 4852254"/>
                <a:gd name="connsiteX1377" fmla="*/ 983907 w 4166559"/>
                <a:gd name="connsiteY1377" fmla="*/ 1508251 h 4852254"/>
                <a:gd name="connsiteX1378" fmla="*/ 1000548 w 4166559"/>
                <a:gd name="connsiteY1378" fmla="*/ 1474973 h 4852254"/>
                <a:gd name="connsiteX1379" fmla="*/ 1137820 w 4166559"/>
                <a:gd name="connsiteY1379" fmla="*/ 1381377 h 4852254"/>
                <a:gd name="connsiteX1380" fmla="*/ 1264692 w 4166559"/>
                <a:gd name="connsiteY1380" fmla="*/ 1341860 h 4852254"/>
                <a:gd name="connsiteX1381" fmla="*/ 1262614 w 4166559"/>
                <a:gd name="connsiteY1381" fmla="*/ 1331459 h 4852254"/>
                <a:gd name="connsiteX1382" fmla="*/ 1245972 w 4166559"/>
                <a:gd name="connsiteY1382" fmla="*/ 1302341 h 4852254"/>
                <a:gd name="connsiteX1383" fmla="*/ 1058782 w 4166559"/>
                <a:gd name="connsiteY1383" fmla="*/ 1206666 h 4852254"/>
                <a:gd name="connsiteX1384" fmla="*/ 904871 w 4166559"/>
                <a:gd name="connsiteY1384" fmla="*/ 1194187 h 4852254"/>
                <a:gd name="connsiteX1385" fmla="*/ 805039 w 4166559"/>
                <a:gd name="connsiteY1385" fmla="*/ 1196268 h 4852254"/>
                <a:gd name="connsiteX1386" fmla="*/ 800877 w 4166559"/>
                <a:gd name="connsiteY1386" fmla="*/ 1198347 h 4852254"/>
                <a:gd name="connsiteX1387" fmla="*/ 802958 w 4166559"/>
                <a:gd name="connsiteY1387" fmla="*/ 1196268 h 4852254"/>
                <a:gd name="connsiteX1388" fmla="*/ 798798 w 4166559"/>
                <a:gd name="connsiteY1388" fmla="*/ 1192108 h 4852254"/>
                <a:gd name="connsiteX1389" fmla="*/ 800877 w 4166559"/>
                <a:gd name="connsiteY1389" fmla="*/ 1187948 h 4852254"/>
                <a:gd name="connsiteX1390" fmla="*/ 802958 w 4166559"/>
                <a:gd name="connsiteY1390" fmla="*/ 1192108 h 4852254"/>
                <a:gd name="connsiteX1391" fmla="*/ 811277 w 4166559"/>
                <a:gd name="connsiteY1391" fmla="*/ 1181708 h 4852254"/>
                <a:gd name="connsiteX1392" fmla="*/ 809196 w 4166559"/>
                <a:gd name="connsiteY1392" fmla="*/ 1181708 h 4852254"/>
                <a:gd name="connsiteX1393" fmla="*/ 813358 w 4166559"/>
                <a:gd name="connsiteY1393" fmla="*/ 1179629 h 4852254"/>
                <a:gd name="connsiteX1394" fmla="*/ 819597 w 4166559"/>
                <a:gd name="connsiteY1394" fmla="*/ 1177548 h 4852254"/>
                <a:gd name="connsiteX1395" fmla="*/ 1029664 w 4166559"/>
                <a:gd name="connsiteY1395" fmla="*/ 1135950 h 4852254"/>
                <a:gd name="connsiteX1396" fmla="*/ 1158619 w 4166559"/>
                <a:gd name="connsiteY1396" fmla="*/ 1169228 h 4852254"/>
                <a:gd name="connsiteX1397" fmla="*/ 1218935 w 4166559"/>
                <a:gd name="connsiteY1397" fmla="*/ 1183789 h 4852254"/>
                <a:gd name="connsiteX1398" fmla="*/ 1166939 w 4166559"/>
                <a:gd name="connsiteY1398" fmla="*/ 1133871 h 4852254"/>
                <a:gd name="connsiteX1399" fmla="*/ 1075424 w 4166559"/>
                <a:gd name="connsiteY1399" fmla="*/ 988279 h 4852254"/>
                <a:gd name="connsiteX1400" fmla="*/ 1035905 w 4166559"/>
                <a:gd name="connsiteY1400" fmla="*/ 967481 h 4852254"/>
                <a:gd name="connsiteX1401" fmla="*/ 985988 w 4166559"/>
                <a:gd name="connsiteY1401" fmla="*/ 963321 h 4852254"/>
                <a:gd name="connsiteX1402" fmla="*/ 940230 w 4166559"/>
                <a:gd name="connsiteY1402" fmla="*/ 969559 h 4852254"/>
                <a:gd name="connsiteX1403" fmla="*/ 927751 w 4166559"/>
                <a:gd name="connsiteY1403" fmla="*/ 948761 h 4852254"/>
                <a:gd name="connsiteX1404" fmla="*/ 952709 w 4166559"/>
                <a:gd name="connsiteY1404" fmla="*/ 938362 h 4852254"/>
                <a:gd name="connsiteX1405" fmla="*/ 1071262 w 4166559"/>
                <a:gd name="connsiteY1405" fmla="*/ 940441 h 4852254"/>
                <a:gd name="connsiteX1406" fmla="*/ 1117022 w 4166559"/>
                <a:gd name="connsiteY1406" fmla="*/ 957080 h 4852254"/>
                <a:gd name="connsiteX1407" fmla="*/ 1129499 w 4166559"/>
                <a:gd name="connsiteY1407" fmla="*/ 963321 h 4852254"/>
                <a:gd name="connsiteX1408" fmla="*/ 1158619 w 4166559"/>
                <a:gd name="connsiteY1408" fmla="*/ 977879 h 4852254"/>
                <a:gd name="connsiteX1409" fmla="*/ 1162777 w 4166559"/>
                <a:gd name="connsiteY1409" fmla="*/ 979960 h 4852254"/>
                <a:gd name="connsiteX1410" fmla="*/ 1160698 w 4166559"/>
                <a:gd name="connsiteY1410" fmla="*/ 977879 h 4852254"/>
                <a:gd name="connsiteX1411" fmla="*/ 1175256 w 4166559"/>
                <a:gd name="connsiteY1411" fmla="*/ 988279 h 4852254"/>
                <a:gd name="connsiteX1412" fmla="*/ 1181497 w 4166559"/>
                <a:gd name="connsiteY1412" fmla="*/ 996599 h 4852254"/>
                <a:gd name="connsiteX1413" fmla="*/ 1229335 w 4166559"/>
                <a:gd name="connsiteY1413" fmla="*/ 1061074 h 4852254"/>
                <a:gd name="connsiteX1414" fmla="*/ 1235574 w 4166559"/>
                <a:gd name="connsiteY1414" fmla="*/ 1073554 h 4852254"/>
                <a:gd name="connsiteX1415" fmla="*/ 1252213 w 4166559"/>
                <a:gd name="connsiteY1415" fmla="*/ 1088114 h 4852254"/>
                <a:gd name="connsiteX1416" fmla="*/ 1275091 w 4166559"/>
                <a:gd name="connsiteY1416" fmla="*/ 1098512 h 4852254"/>
                <a:gd name="connsiteX1417" fmla="*/ 1320848 w 4166559"/>
                <a:gd name="connsiteY1417" fmla="*/ 1073554 h 4852254"/>
                <a:gd name="connsiteX1418" fmla="*/ 1322929 w 4166559"/>
                <a:gd name="connsiteY1418" fmla="*/ 1067315 h 4852254"/>
                <a:gd name="connsiteX1419" fmla="*/ 1320848 w 4166559"/>
                <a:gd name="connsiteY1419" fmla="*/ 1061784 h 4852254"/>
                <a:gd name="connsiteX1420" fmla="*/ 1294071 w 4166559"/>
                <a:gd name="connsiteY1420" fmla="*/ 990619 h 4852254"/>
                <a:gd name="connsiteX1421" fmla="*/ 1254292 w 4166559"/>
                <a:gd name="connsiteY1421" fmla="*/ 896764 h 4852254"/>
                <a:gd name="connsiteX1422" fmla="*/ 1262614 w 4166559"/>
                <a:gd name="connsiteY1422" fmla="*/ 676297 h 4852254"/>
                <a:gd name="connsiteX1423" fmla="*/ 1281332 w 4166559"/>
                <a:gd name="connsiteY1423" fmla="*/ 667977 h 4852254"/>
                <a:gd name="connsiteX1424" fmla="*/ 1279251 w 4166559"/>
                <a:gd name="connsiteY1424" fmla="*/ 711654 h 4852254"/>
                <a:gd name="connsiteX1425" fmla="*/ 1279251 w 4166559"/>
                <a:gd name="connsiteY1425" fmla="*/ 715813 h 4852254"/>
                <a:gd name="connsiteX1426" fmla="*/ 1285491 w 4166559"/>
                <a:gd name="connsiteY1426" fmla="*/ 776131 h 4852254"/>
                <a:gd name="connsiteX1427" fmla="*/ 1289651 w 4166559"/>
                <a:gd name="connsiteY1427" fmla="*/ 786529 h 4852254"/>
                <a:gd name="connsiteX1428" fmla="*/ 1295890 w 4166559"/>
                <a:gd name="connsiteY1428" fmla="*/ 803169 h 4852254"/>
                <a:gd name="connsiteX1429" fmla="*/ 1291732 w 4166559"/>
                <a:gd name="connsiteY1429" fmla="*/ 792770 h 4852254"/>
                <a:gd name="connsiteX1430" fmla="*/ 1285491 w 4166559"/>
                <a:gd name="connsiteY1430" fmla="*/ 780291 h 4852254"/>
                <a:gd name="connsiteX1431" fmla="*/ 1285491 w 4166559"/>
                <a:gd name="connsiteY1431" fmla="*/ 784451 h 4852254"/>
                <a:gd name="connsiteX1432" fmla="*/ 1389485 w 4166559"/>
                <a:gd name="connsiteY1432" fmla="*/ 944601 h 4852254"/>
                <a:gd name="connsiteX1433" fmla="*/ 1422764 w 4166559"/>
                <a:gd name="connsiteY1433" fmla="*/ 971640 h 4852254"/>
                <a:gd name="connsiteX1434" fmla="*/ 1395726 w 4166559"/>
                <a:gd name="connsiteY1434" fmla="*/ 846847 h 4852254"/>
                <a:gd name="connsiteX1435" fmla="*/ 1389485 w 4166559"/>
                <a:gd name="connsiteY1435" fmla="*/ 828127 h 4852254"/>
                <a:gd name="connsiteX1436" fmla="*/ 1318769 w 4166559"/>
                <a:gd name="connsiteY1436" fmla="*/ 757411 h 4852254"/>
                <a:gd name="connsiteX1437" fmla="*/ 1312531 w 4166559"/>
                <a:gd name="connsiteY1437" fmla="*/ 755332 h 4852254"/>
                <a:gd name="connsiteX1438" fmla="*/ 1316688 w 4166559"/>
                <a:gd name="connsiteY1438" fmla="*/ 755332 h 4852254"/>
                <a:gd name="connsiteX1439" fmla="*/ 1312531 w 4166559"/>
                <a:gd name="connsiteY1439" fmla="*/ 751172 h 4852254"/>
                <a:gd name="connsiteX1440" fmla="*/ 1308369 w 4166559"/>
                <a:gd name="connsiteY1440" fmla="*/ 751172 h 4852254"/>
                <a:gd name="connsiteX1441" fmla="*/ 1304211 w 4166559"/>
                <a:gd name="connsiteY1441" fmla="*/ 751172 h 4852254"/>
                <a:gd name="connsiteX1442" fmla="*/ 1447722 w 4166559"/>
                <a:gd name="connsiteY1442" fmla="*/ 888445 h 4852254"/>
                <a:gd name="connsiteX1443" fmla="*/ 1508038 w 4166559"/>
                <a:gd name="connsiteY1443" fmla="*/ 988279 h 4852254"/>
                <a:gd name="connsiteX1444" fmla="*/ 1564196 w 4166559"/>
                <a:gd name="connsiteY1444" fmla="*/ 959161 h 4852254"/>
                <a:gd name="connsiteX1445" fmla="*/ 1485160 w 4166559"/>
                <a:gd name="connsiteY1445" fmla="*/ 855167 h 4852254"/>
                <a:gd name="connsiteX1446" fmla="*/ 1462280 w 4166559"/>
                <a:gd name="connsiteY1446" fmla="*/ 803169 h 4852254"/>
                <a:gd name="connsiteX1447" fmla="*/ 1451882 w 4166559"/>
                <a:gd name="connsiteY1447" fmla="*/ 757411 h 4852254"/>
                <a:gd name="connsiteX1448" fmla="*/ 1449803 w 4166559"/>
                <a:gd name="connsiteY1448" fmla="*/ 711654 h 4852254"/>
                <a:gd name="connsiteX1449" fmla="*/ 1468521 w 4166559"/>
                <a:gd name="connsiteY1449" fmla="*/ 670056 h 4852254"/>
                <a:gd name="connsiteX1450" fmla="*/ 1484315 w 4166559"/>
                <a:gd name="connsiteY1450" fmla="*/ 686436 h 4852254"/>
                <a:gd name="connsiteX1451" fmla="*/ 1481739 w 4166559"/>
                <a:gd name="connsiteY1451" fmla="*/ 691487 h 4852254"/>
                <a:gd name="connsiteX1452" fmla="*/ 1481000 w 4166559"/>
                <a:gd name="connsiteY1452" fmla="*/ 686695 h 4852254"/>
                <a:gd name="connsiteX1453" fmla="*/ 1481000 w 4166559"/>
                <a:gd name="connsiteY1453" fmla="*/ 692936 h 4852254"/>
                <a:gd name="connsiteX1454" fmla="*/ 1481739 w 4166559"/>
                <a:gd name="connsiteY1454" fmla="*/ 691487 h 4852254"/>
                <a:gd name="connsiteX1455" fmla="*/ 1487825 w 4166559"/>
                <a:gd name="connsiteY1455" fmla="*/ 730958 h 4852254"/>
                <a:gd name="connsiteX1456" fmla="*/ 1599553 w 4166559"/>
                <a:gd name="connsiteY1456" fmla="*/ 880125 h 4852254"/>
                <a:gd name="connsiteX1457" fmla="*/ 1790904 w 4166559"/>
                <a:gd name="connsiteY1457" fmla="*/ 975800 h 4852254"/>
                <a:gd name="connsiteX1458" fmla="*/ 1784664 w 4166559"/>
                <a:gd name="connsiteY1458" fmla="*/ 973719 h 4852254"/>
                <a:gd name="connsiteX1459" fmla="*/ 1776344 w 4166559"/>
                <a:gd name="connsiteY1459" fmla="*/ 971640 h 4852254"/>
                <a:gd name="connsiteX1460" fmla="*/ 1780504 w 4166559"/>
                <a:gd name="connsiteY1460" fmla="*/ 971640 h 4852254"/>
                <a:gd name="connsiteX1461" fmla="*/ 1834581 w 4166559"/>
                <a:gd name="connsiteY1461" fmla="*/ 975800 h 4852254"/>
                <a:gd name="connsiteX1462" fmla="*/ 1911535 w 4166559"/>
                <a:gd name="connsiteY1462" fmla="*/ 938362 h 4852254"/>
                <a:gd name="connsiteX1463" fmla="*/ 1755545 w 4166559"/>
                <a:gd name="connsiteY1463" fmla="*/ 786529 h 4852254"/>
                <a:gd name="connsiteX1464" fmla="*/ 1603715 w 4166559"/>
                <a:gd name="connsiteY1464" fmla="*/ 755332 h 4852254"/>
                <a:gd name="connsiteX1465" fmla="*/ 1549635 w 4166559"/>
                <a:gd name="connsiteY1465" fmla="*/ 722054 h 4852254"/>
                <a:gd name="connsiteX1466" fmla="*/ 1530918 w 4166559"/>
                <a:gd name="connsiteY1466" fmla="*/ 703334 h 4852254"/>
                <a:gd name="connsiteX1467" fmla="*/ 1530918 w 4166559"/>
                <a:gd name="connsiteY1467" fmla="*/ 701255 h 4852254"/>
                <a:gd name="connsiteX1468" fmla="*/ 1526758 w 4166559"/>
                <a:gd name="connsiteY1468" fmla="*/ 703334 h 4852254"/>
                <a:gd name="connsiteX1469" fmla="*/ 1574596 w 4166559"/>
                <a:gd name="connsiteY1469" fmla="*/ 701255 h 4852254"/>
                <a:gd name="connsiteX1470" fmla="*/ 1724346 w 4166559"/>
                <a:gd name="connsiteY1470" fmla="*/ 713735 h 4852254"/>
                <a:gd name="connsiteX1471" fmla="*/ 1863699 w 4166559"/>
                <a:gd name="connsiteY1471" fmla="*/ 742853 h 4852254"/>
                <a:gd name="connsiteX1472" fmla="*/ 2000972 w 4166559"/>
                <a:gd name="connsiteY1472" fmla="*/ 817729 h 4852254"/>
                <a:gd name="connsiteX1473" fmla="*/ 2148643 w 4166559"/>
                <a:gd name="connsiteY1473" fmla="*/ 865565 h 4852254"/>
                <a:gd name="connsiteX1474" fmla="*/ 2279676 w 4166559"/>
                <a:gd name="connsiteY1474" fmla="*/ 903003 h 4852254"/>
                <a:gd name="connsiteX1475" fmla="*/ 2479345 w 4166559"/>
                <a:gd name="connsiteY1475" fmla="*/ 886364 h 4852254"/>
                <a:gd name="connsiteX1476" fmla="*/ 2616618 w 4166559"/>
                <a:gd name="connsiteY1476" fmla="*/ 749092 h 4852254"/>
                <a:gd name="connsiteX1477" fmla="*/ 2543821 w 4166559"/>
                <a:gd name="connsiteY1477" fmla="*/ 505746 h 4852254"/>
                <a:gd name="connsiteX1478" fmla="*/ 2346233 w 4166559"/>
                <a:gd name="connsiteY1478" fmla="*/ 395511 h 4852254"/>
                <a:gd name="connsiteX1479" fmla="*/ 2300475 w 4166559"/>
                <a:gd name="connsiteY1479" fmla="*/ 376793 h 4852254"/>
                <a:gd name="connsiteX1480" fmla="*/ 2254718 w 4166559"/>
                <a:gd name="connsiteY1480" fmla="*/ 343515 h 4852254"/>
                <a:gd name="connsiteX1481" fmla="*/ 2248479 w 4166559"/>
                <a:gd name="connsiteY1481" fmla="*/ 318556 h 4852254"/>
                <a:gd name="connsiteX1482" fmla="*/ 2254718 w 4166559"/>
                <a:gd name="connsiteY1482" fmla="*/ 316475 h 4852254"/>
                <a:gd name="connsiteX1483" fmla="*/ 2265116 w 4166559"/>
                <a:gd name="connsiteY1483" fmla="*/ 318556 h 4852254"/>
                <a:gd name="connsiteX1484" fmla="*/ 2342073 w 4166559"/>
                <a:gd name="connsiteY1484" fmla="*/ 347675 h 4852254"/>
                <a:gd name="connsiteX1485" fmla="*/ 2354552 w 4166559"/>
                <a:gd name="connsiteY1485" fmla="*/ 351834 h 4852254"/>
                <a:gd name="connsiteX1486" fmla="*/ 2583340 w 4166559"/>
                <a:gd name="connsiteY1486" fmla="*/ 420470 h 4852254"/>
                <a:gd name="connsiteX1487" fmla="*/ 2758050 w 4166559"/>
                <a:gd name="connsiteY1487" fmla="*/ 717894 h 4852254"/>
                <a:gd name="connsiteX1488" fmla="*/ 2893244 w 4166559"/>
                <a:gd name="connsiteY1488" fmla="*/ 732452 h 4852254"/>
                <a:gd name="connsiteX1489" fmla="*/ 2911962 w 4166559"/>
                <a:gd name="connsiteY1489" fmla="*/ 730374 h 4852254"/>
                <a:gd name="connsiteX1490" fmla="*/ 2928601 w 4166559"/>
                <a:gd name="connsiteY1490" fmla="*/ 511985 h 4852254"/>
                <a:gd name="connsiteX1491" fmla="*/ 2835005 w 4166559"/>
                <a:gd name="connsiteY1491" fmla="*/ 374712 h 4852254"/>
                <a:gd name="connsiteX1492" fmla="*/ 2799648 w 4166559"/>
                <a:gd name="connsiteY1492" fmla="*/ 355994 h 4852254"/>
                <a:gd name="connsiteX1493" fmla="*/ 2722691 w 4166559"/>
                <a:gd name="connsiteY1493" fmla="*/ 333114 h 4852254"/>
                <a:gd name="connsiteX1494" fmla="*/ 2697734 w 4166559"/>
                <a:gd name="connsiteY1494" fmla="*/ 312316 h 4852254"/>
                <a:gd name="connsiteX1495" fmla="*/ 2726853 w 4166559"/>
                <a:gd name="connsiteY1495" fmla="*/ 308156 h 4852254"/>
                <a:gd name="connsiteX1496" fmla="*/ 2974358 w 4166559"/>
                <a:gd name="connsiteY1496" fmla="*/ 407990 h 4852254"/>
                <a:gd name="connsiteX1497" fmla="*/ 3007636 w 4166559"/>
                <a:gd name="connsiteY1497" fmla="*/ 682535 h 4852254"/>
                <a:gd name="connsiteX1498" fmla="*/ 3034674 w 4166559"/>
                <a:gd name="connsiteY1498" fmla="*/ 655498 h 4852254"/>
                <a:gd name="connsiteX1499" fmla="*/ 3063792 w 4166559"/>
                <a:gd name="connsiteY1499" fmla="*/ 609740 h 4852254"/>
                <a:gd name="connsiteX1500" fmla="*/ 2990997 w 4166559"/>
                <a:gd name="connsiteY1500" fmla="*/ 360154 h 4852254"/>
                <a:gd name="connsiteX1501" fmla="*/ 2830847 w 4166559"/>
                <a:gd name="connsiteY1501" fmla="*/ 233280 h 4852254"/>
                <a:gd name="connsiteX1502" fmla="*/ 2728932 w 4166559"/>
                <a:gd name="connsiteY1502" fmla="*/ 200002 h 4852254"/>
                <a:gd name="connsiteX1503" fmla="*/ 2712293 w 4166559"/>
                <a:gd name="connsiteY1503" fmla="*/ 197923 h 4852254"/>
                <a:gd name="connsiteX1504" fmla="*/ 2697734 w 4166559"/>
                <a:gd name="connsiteY1504" fmla="*/ 197923 h 4852254"/>
                <a:gd name="connsiteX1505" fmla="*/ 2676936 w 4166559"/>
                <a:gd name="connsiteY1505" fmla="*/ 195842 h 4852254"/>
                <a:gd name="connsiteX1506" fmla="*/ 2672776 w 4166559"/>
                <a:gd name="connsiteY1506" fmla="*/ 185444 h 4852254"/>
                <a:gd name="connsiteX1507" fmla="*/ 2703973 w 4166559"/>
                <a:gd name="connsiteY1507" fmla="*/ 175043 h 4852254"/>
                <a:gd name="connsiteX1508" fmla="*/ 3018037 w 4166559"/>
                <a:gd name="connsiteY1508" fmla="*/ 276959 h 4852254"/>
                <a:gd name="connsiteX1509" fmla="*/ 3028435 w 4166559"/>
                <a:gd name="connsiteY1509" fmla="*/ 287357 h 4852254"/>
                <a:gd name="connsiteX1510" fmla="*/ 3059635 w 4166559"/>
                <a:gd name="connsiteY1510" fmla="*/ 314396 h 4852254"/>
                <a:gd name="connsiteX1511" fmla="*/ 3038836 w 4166559"/>
                <a:gd name="connsiteY1511" fmla="*/ 281118 h 4852254"/>
                <a:gd name="connsiteX1512" fmla="*/ 2932760 w 4166559"/>
                <a:gd name="connsiteY1512" fmla="*/ 154244 h 4852254"/>
                <a:gd name="connsiteX1513" fmla="*/ 2851646 w 4166559"/>
                <a:gd name="connsiteY1513" fmla="*/ 125126 h 4852254"/>
                <a:gd name="connsiteX1514" fmla="*/ 2803808 w 4166559"/>
                <a:gd name="connsiteY1514" fmla="*/ 125126 h 4852254"/>
                <a:gd name="connsiteX1515" fmla="*/ 2780930 w 4166559"/>
                <a:gd name="connsiteY1515" fmla="*/ 125126 h 4852254"/>
                <a:gd name="connsiteX1516" fmla="*/ 2766370 w 4166559"/>
                <a:gd name="connsiteY1516" fmla="*/ 112647 h 4852254"/>
                <a:gd name="connsiteX1517" fmla="*/ 2816287 w 4166559"/>
                <a:gd name="connsiteY1517" fmla="*/ 85609 h 4852254"/>
                <a:gd name="connsiteX1518" fmla="*/ 2974358 w 4166559"/>
                <a:gd name="connsiteY1518" fmla="*/ 102248 h 4852254"/>
                <a:gd name="connsiteX1519" fmla="*/ 3142830 w 4166559"/>
                <a:gd name="connsiteY1519" fmla="*/ 237440 h 4852254"/>
                <a:gd name="connsiteX1520" fmla="*/ 3186507 w 4166559"/>
                <a:gd name="connsiteY1520" fmla="*/ 345594 h 4852254"/>
                <a:gd name="connsiteX1521" fmla="*/ 3192747 w 4166559"/>
                <a:gd name="connsiteY1521" fmla="*/ 368474 h 4852254"/>
                <a:gd name="connsiteX1522" fmla="*/ 3186507 w 4166559"/>
                <a:gd name="connsiteY1522" fmla="*/ 347675 h 4852254"/>
                <a:gd name="connsiteX1523" fmla="*/ 3194826 w 4166559"/>
                <a:gd name="connsiteY1523" fmla="*/ 397592 h 4852254"/>
                <a:gd name="connsiteX1524" fmla="*/ 3198986 w 4166559"/>
                <a:gd name="connsiteY1524" fmla="*/ 507825 h 4852254"/>
                <a:gd name="connsiteX1525" fmla="*/ 3196907 w 4166559"/>
                <a:gd name="connsiteY1525" fmla="*/ 530705 h 4852254"/>
                <a:gd name="connsiteX1526" fmla="*/ 3184428 w 4166559"/>
                <a:gd name="connsiteY1526" fmla="*/ 208321 h 4852254"/>
                <a:gd name="connsiteX1527" fmla="*/ 3042993 w 4166559"/>
                <a:gd name="connsiteY1527" fmla="*/ 50250 h 4852254"/>
                <a:gd name="connsiteX1528" fmla="*/ 2988918 w 4166559"/>
                <a:gd name="connsiteY1528" fmla="*/ 39852 h 4852254"/>
                <a:gd name="connsiteX1529" fmla="*/ 2947321 w 4166559"/>
                <a:gd name="connsiteY1529" fmla="*/ 48171 h 4852254"/>
                <a:gd name="connsiteX1530" fmla="*/ 2938999 w 4166559"/>
                <a:gd name="connsiteY1530" fmla="*/ 50250 h 4852254"/>
                <a:gd name="connsiteX1531" fmla="*/ 2934841 w 4166559"/>
                <a:gd name="connsiteY1531" fmla="*/ 50250 h 4852254"/>
                <a:gd name="connsiteX1532" fmla="*/ 2928601 w 4166559"/>
                <a:gd name="connsiteY1532" fmla="*/ 44011 h 4852254"/>
                <a:gd name="connsiteX1533" fmla="*/ 2999383 w 4166559"/>
                <a:gd name="connsiteY1533" fmla="*/ 430 h 485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</a:cxnLst>
              <a:rect l="l" t="t" r="r" b="b"/>
              <a:pathLst>
                <a:path w="4166559" h="4852254">
                  <a:moveTo>
                    <a:pt x="2904829" y="3401249"/>
                  </a:moveTo>
                  <a:lnTo>
                    <a:pt x="2903642" y="3407185"/>
                  </a:lnTo>
                  <a:lnTo>
                    <a:pt x="2899482" y="3415505"/>
                  </a:lnTo>
                  <a:close/>
                  <a:moveTo>
                    <a:pt x="2934842" y="3371821"/>
                  </a:moveTo>
                  <a:lnTo>
                    <a:pt x="2934841" y="3371828"/>
                  </a:lnTo>
                  <a:lnTo>
                    <a:pt x="2932760" y="3378067"/>
                  </a:lnTo>
                  <a:close/>
                  <a:moveTo>
                    <a:pt x="2990990" y="3326093"/>
                  </a:moveTo>
                  <a:lnTo>
                    <a:pt x="2988918" y="3334390"/>
                  </a:lnTo>
                  <a:lnTo>
                    <a:pt x="2984759" y="3344789"/>
                  </a:lnTo>
                  <a:close/>
                  <a:moveTo>
                    <a:pt x="3242628" y="3214091"/>
                  </a:moveTo>
                  <a:lnTo>
                    <a:pt x="3238505" y="3224155"/>
                  </a:lnTo>
                  <a:lnTo>
                    <a:pt x="3228104" y="3244954"/>
                  </a:lnTo>
                  <a:close/>
                  <a:moveTo>
                    <a:pt x="3182347" y="3190877"/>
                  </a:moveTo>
                  <a:lnTo>
                    <a:pt x="3180266" y="3197118"/>
                  </a:lnTo>
                  <a:lnTo>
                    <a:pt x="3181306" y="3192959"/>
                  </a:lnTo>
                  <a:close/>
                  <a:moveTo>
                    <a:pt x="3165708" y="3161759"/>
                  </a:moveTo>
                  <a:lnTo>
                    <a:pt x="3165708" y="3163840"/>
                  </a:lnTo>
                  <a:lnTo>
                    <a:pt x="3159467" y="3172159"/>
                  </a:lnTo>
                  <a:close/>
                  <a:moveTo>
                    <a:pt x="3287092" y="3149727"/>
                  </a:moveTo>
                  <a:lnTo>
                    <a:pt x="3282181" y="3167999"/>
                  </a:lnTo>
                  <a:lnTo>
                    <a:pt x="3275943" y="3186717"/>
                  </a:lnTo>
                  <a:lnTo>
                    <a:pt x="3286341" y="3151360"/>
                  </a:lnTo>
                  <a:close/>
                  <a:moveTo>
                    <a:pt x="3357057" y="3109763"/>
                  </a:moveTo>
                  <a:lnTo>
                    <a:pt x="3350819" y="3134721"/>
                  </a:lnTo>
                  <a:lnTo>
                    <a:pt x="3355923" y="3112598"/>
                  </a:lnTo>
                  <a:close/>
                  <a:moveTo>
                    <a:pt x="3356766" y="3108943"/>
                  </a:moveTo>
                  <a:lnTo>
                    <a:pt x="3355923" y="3112598"/>
                  </a:lnTo>
                  <a:lnTo>
                    <a:pt x="3352897" y="3120161"/>
                  </a:lnTo>
                  <a:lnTo>
                    <a:pt x="3332099" y="3161759"/>
                  </a:lnTo>
                  <a:lnTo>
                    <a:pt x="3344578" y="3136800"/>
                  </a:lnTo>
                  <a:close/>
                  <a:moveTo>
                    <a:pt x="3359584" y="3101617"/>
                  </a:moveTo>
                  <a:lnTo>
                    <a:pt x="3359138" y="3103522"/>
                  </a:lnTo>
                  <a:lnTo>
                    <a:pt x="3356766" y="3108943"/>
                  </a:lnTo>
                  <a:lnTo>
                    <a:pt x="3357057" y="3107682"/>
                  </a:lnTo>
                  <a:close/>
                  <a:moveTo>
                    <a:pt x="3373696" y="3101443"/>
                  </a:moveTo>
                  <a:lnTo>
                    <a:pt x="3369536" y="3138881"/>
                  </a:lnTo>
                  <a:lnTo>
                    <a:pt x="3371617" y="3118082"/>
                  </a:lnTo>
                  <a:cubicBezTo>
                    <a:pt x="3371617" y="3113922"/>
                    <a:pt x="3373696" y="3107682"/>
                    <a:pt x="3373696" y="3101443"/>
                  </a:cubicBezTo>
                  <a:close/>
                  <a:moveTo>
                    <a:pt x="3373696" y="3099362"/>
                  </a:moveTo>
                  <a:cubicBezTo>
                    <a:pt x="3373696" y="3099362"/>
                    <a:pt x="3373696" y="3101443"/>
                    <a:pt x="3373696" y="3101443"/>
                  </a:cubicBezTo>
                  <a:lnTo>
                    <a:pt x="3371617" y="3107682"/>
                  </a:lnTo>
                  <a:close/>
                  <a:moveTo>
                    <a:pt x="3351856" y="3081688"/>
                  </a:moveTo>
                  <a:lnTo>
                    <a:pt x="3348738" y="3093124"/>
                  </a:lnTo>
                  <a:lnTo>
                    <a:pt x="3342499" y="3109763"/>
                  </a:lnTo>
                  <a:close/>
                  <a:moveTo>
                    <a:pt x="3436093" y="3036966"/>
                  </a:moveTo>
                  <a:cubicBezTo>
                    <a:pt x="3434014" y="3039046"/>
                    <a:pt x="3434014" y="3043206"/>
                    <a:pt x="3434014" y="3045285"/>
                  </a:cubicBezTo>
                  <a:lnTo>
                    <a:pt x="3435624" y="3038036"/>
                  </a:lnTo>
                  <a:close/>
                  <a:moveTo>
                    <a:pt x="3428877" y="2961466"/>
                  </a:moveTo>
                  <a:lnTo>
                    <a:pt x="3427773" y="2976650"/>
                  </a:lnTo>
                  <a:lnTo>
                    <a:pt x="3425694" y="2989129"/>
                  </a:lnTo>
                  <a:lnTo>
                    <a:pt x="3427773" y="2966249"/>
                  </a:lnTo>
                  <a:close/>
                  <a:moveTo>
                    <a:pt x="3566230" y="2855743"/>
                  </a:moveTo>
                  <a:lnTo>
                    <a:pt x="3565046" y="2862255"/>
                  </a:lnTo>
                  <a:lnTo>
                    <a:pt x="3560886" y="2878894"/>
                  </a:lnTo>
                  <a:close/>
                  <a:moveTo>
                    <a:pt x="3629000" y="2799873"/>
                  </a:moveTo>
                  <a:lnTo>
                    <a:pt x="3627442" y="2808178"/>
                  </a:lnTo>
                  <a:lnTo>
                    <a:pt x="3623283" y="2822738"/>
                  </a:lnTo>
                  <a:close/>
                  <a:moveTo>
                    <a:pt x="3721463" y="2796083"/>
                  </a:moveTo>
                  <a:lnTo>
                    <a:pt x="3721036" y="2797780"/>
                  </a:lnTo>
                  <a:lnTo>
                    <a:pt x="3712719" y="2824817"/>
                  </a:lnTo>
                  <a:close/>
                  <a:moveTo>
                    <a:pt x="3729926" y="2735038"/>
                  </a:moveTo>
                  <a:lnTo>
                    <a:pt x="3729356" y="2737462"/>
                  </a:lnTo>
                  <a:lnTo>
                    <a:pt x="3723117" y="2754101"/>
                  </a:lnTo>
                  <a:close/>
                  <a:moveTo>
                    <a:pt x="3720915" y="2734345"/>
                  </a:moveTo>
                  <a:lnTo>
                    <a:pt x="3718957" y="2754101"/>
                  </a:lnTo>
                  <a:lnTo>
                    <a:pt x="3716878" y="2766580"/>
                  </a:lnTo>
                  <a:lnTo>
                    <a:pt x="3718957" y="2745782"/>
                  </a:lnTo>
                  <a:close/>
                  <a:moveTo>
                    <a:pt x="3731590" y="2730379"/>
                  </a:moveTo>
                  <a:lnTo>
                    <a:pt x="3731437" y="2731223"/>
                  </a:lnTo>
                  <a:lnTo>
                    <a:pt x="3731535" y="2730532"/>
                  </a:lnTo>
                  <a:close/>
                  <a:moveTo>
                    <a:pt x="3732384" y="2724594"/>
                  </a:moveTo>
                  <a:lnTo>
                    <a:pt x="3731535" y="2730532"/>
                  </a:lnTo>
                  <a:lnTo>
                    <a:pt x="3729926" y="2735038"/>
                  </a:lnTo>
                  <a:close/>
                  <a:moveTo>
                    <a:pt x="3760936" y="2683568"/>
                  </a:moveTo>
                  <a:lnTo>
                    <a:pt x="3760555" y="2685466"/>
                  </a:lnTo>
                  <a:lnTo>
                    <a:pt x="3754316" y="2702105"/>
                  </a:lnTo>
                  <a:close/>
                  <a:moveTo>
                    <a:pt x="3820977" y="2653729"/>
                  </a:moveTo>
                  <a:lnTo>
                    <a:pt x="3820873" y="2654267"/>
                  </a:lnTo>
                  <a:lnTo>
                    <a:pt x="3812551" y="2672987"/>
                  </a:lnTo>
                  <a:close/>
                  <a:moveTo>
                    <a:pt x="3800894" y="2607972"/>
                  </a:moveTo>
                  <a:lnTo>
                    <a:pt x="3800074" y="2620988"/>
                  </a:lnTo>
                  <a:lnTo>
                    <a:pt x="3797993" y="2631389"/>
                  </a:lnTo>
                  <a:lnTo>
                    <a:pt x="3800074" y="2612669"/>
                  </a:lnTo>
                  <a:close/>
                  <a:moveTo>
                    <a:pt x="3936757" y="2271471"/>
                  </a:moveTo>
                  <a:lnTo>
                    <a:pt x="3937344" y="2275728"/>
                  </a:lnTo>
                  <a:lnTo>
                    <a:pt x="3935265" y="2292367"/>
                  </a:lnTo>
                  <a:close/>
                  <a:moveTo>
                    <a:pt x="3943955" y="2246934"/>
                  </a:moveTo>
                  <a:lnTo>
                    <a:pt x="3945666" y="2257010"/>
                  </a:lnTo>
                  <a:lnTo>
                    <a:pt x="3947745" y="2271568"/>
                  </a:lnTo>
                  <a:close/>
                  <a:moveTo>
                    <a:pt x="3967875" y="2199077"/>
                  </a:moveTo>
                  <a:lnTo>
                    <a:pt x="3968544" y="2202933"/>
                  </a:lnTo>
                  <a:lnTo>
                    <a:pt x="3966465" y="2221650"/>
                  </a:lnTo>
                  <a:close/>
                  <a:moveTo>
                    <a:pt x="3939943" y="2114005"/>
                  </a:moveTo>
                  <a:lnTo>
                    <a:pt x="3941506" y="2119737"/>
                  </a:lnTo>
                  <a:lnTo>
                    <a:pt x="3943585" y="2132217"/>
                  </a:lnTo>
                  <a:close/>
                  <a:moveTo>
                    <a:pt x="3977457" y="1938785"/>
                  </a:moveTo>
                  <a:lnTo>
                    <a:pt x="3981023" y="1951265"/>
                  </a:lnTo>
                  <a:lnTo>
                    <a:pt x="3977618" y="1939914"/>
                  </a:lnTo>
                  <a:close/>
                  <a:moveTo>
                    <a:pt x="3976863" y="1934626"/>
                  </a:moveTo>
                  <a:lnTo>
                    <a:pt x="3977457" y="1938785"/>
                  </a:lnTo>
                  <a:lnTo>
                    <a:pt x="3976863" y="1936707"/>
                  </a:lnTo>
                  <a:cubicBezTo>
                    <a:pt x="3976863" y="1936707"/>
                    <a:pt x="3976863" y="1934626"/>
                    <a:pt x="3976863" y="1934626"/>
                  </a:cubicBezTo>
                  <a:close/>
                  <a:moveTo>
                    <a:pt x="3958034" y="1893982"/>
                  </a:moveTo>
                  <a:lnTo>
                    <a:pt x="3964384" y="1907589"/>
                  </a:lnTo>
                  <a:lnTo>
                    <a:pt x="3965107" y="1909396"/>
                  </a:lnTo>
                  <a:lnTo>
                    <a:pt x="3965668" y="1911518"/>
                  </a:lnTo>
                  <a:lnTo>
                    <a:pt x="3960224" y="1899269"/>
                  </a:lnTo>
                  <a:close/>
                  <a:moveTo>
                    <a:pt x="4003245" y="1873820"/>
                  </a:moveTo>
                  <a:lnTo>
                    <a:pt x="4003903" y="1876389"/>
                  </a:lnTo>
                  <a:lnTo>
                    <a:pt x="4005981" y="1888869"/>
                  </a:lnTo>
                  <a:close/>
                  <a:moveTo>
                    <a:pt x="3971869" y="1803374"/>
                  </a:moveTo>
                  <a:lnTo>
                    <a:pt x="3972703" y="1807754"/>
                  </a:lnTo>
                  <a:lnTo>
                    <a:pt x="3974784" y="1822312"/>
                  </a:lnTo>
                  <a:close/>
                  <a:moveTo>
                    <a:pt x="3992657" y="1782652"/>
                  </a:moveTo>
                  <a:lnTo>
                    <a:pt x="3995583" y="1791115"/>
                  </a:lnTo>
                  <a:lnTo>
                    <a:pt x="3999741" y="1805673"/>
                  </a:lnTo>
                  <a:close/>
                  <a:moveTo>
                    <a:pt x="3978934" y="1770299"/>
                  </a:moveTo>
                  <a:lnTo>
                    <a:pt x="3983104" y="1778636"/>
                  </a:lnTo>
                  <a:lnTo>
                    <a:pt x="3987264" y="1789034"/>
                  </a:lnTo>
                  <a:lnTo>
                    <a:pt x="3978942" y="1770316"/>
                  </a:lnTo>
                  <a:close/>
                  <a:moveTo>
                    <a:pt x="3993021" y="1629841"/>
                  </a:moveTo>
                  <a:lnTo>
                    <a:pt x="3993502" y="1630963"/>
                  </a:lnTo>
                  <a:lnTo>
                    <a:pt x="3995583" y="1641364"/>
                  </a:lnTo>
                  <a:close/>
                  <a:moveTo>
                    <a:pt x="4001127" y="1624720"/>
                  </a:moveTo>
                  <a:lnTo>
                    <a:pt x="4001822" y="1626803"/>
                  </a:lnTo>
                  <a:lnTo>
                    <a:pt x="4003903" y="1641364"/>
                  </a:lnTo>
                  <a:close/>
                  <a:moveTo>
                    <a:pt x="4034762" y="1528812"/>
                  </a:moveTo>
                  <a:lnTo>
                    <a:pt x="4037181" y="1533209"/>
                  </a:lnTo>
                  <a:lnTo>
                    <a:pt x="4041338" y="1543608"/>
                  </a:lnTo>
                  <a:close/>
                  <a:moveTo>
                    <a:pt x="4039153" y="1508530"/>
                  </a:moveTo>
                  <a:lnTo>
                    <a:pt x="4041338" y="1512411"/>
                  </a:lnTo>
                  <a:lnTo>
                    <a:pt x="4045500" y="1522809"/>
                  </a:lnTo>
                  <a:close/>
                  <a:moveTo>
                    <a:pt x="3993502" y="1493691"/>
                  </a:moveTo>
                  <a:lnTo>
                    <a:pt x="3996965" y="1499693"/>
                  </a:lnTo>
                  <a:lnTo>
                    <a:pt x="3999741" y="1506170"/>
                  </a:lnTo>
                  <a:close/>
                  <a:moveTo>
                    <a:pt x="4026718" y="1457273"/>
                  </a:moveTo>
                  <a:lnTo>
                    <a:pt x="4039260" y="1479132"/>
                  </a:lnTo>
                  <a:lnTo>
                    <a:pt x="4045500" y="1489531"/>
                  </a:lnTo>
                  <a:lnTo>
                    <a:pt x="4030940" y="1466653"/>
                  </a:lnTo>
                  <a:close/>
                  <a:moveTo>
                    <a:pt x="3984642" y="1393822"/>
                  </a:moveTo>
                  <a:lnTo>
                    <a:pt x="3987264" y="1398016"/>
                  </a:lnTo>
                  <a:lnTo>
                    <a:pt x="3995583" y="1412576"/>
                  </a:lnTo>
                  <a:close/>
                  <a:moveTo>
                    <a:pt x="4049567" y="1382188"/>
                  </a:moveTo>
                  <a:lnTo>
                    <a:pt x="4051739" y="1385537"/>
                  </a:lnTo>
                  <a:lnTo>
                    <a:pt x="4055899" y="1398016"/>
                  </a:lnTo>
                  <a:close/>
                  <a:moveTo>
                    <a:pt x="3972702" y="1348097"/>
                  </a:moveTo>
                  <a:lnTo>
                    <a:pt x="3972703" y="1348099"/>
                  </a:lnTo>
                  <a:lnTo>
                    <a:pt x="3976863" y="1356418"/>
                  </a:lnTo>
                  <a:close/>
                  <a:moveTo>
                    <a:pt x="3987264" y="1248264"/>
                  </a:moveTo>
                  <a:cubicBezTo>
                    <a:pt x="3989342" y="1250345"/>
                    <a:pt x="3989342" y="1252424"/>
                    <a:pt x="3991421" y="1254505"/>
                  </a:cubicBezTo>
                  <a:lnTo>
                    <a:pt x="3992790" y="1257240"/>
                  </a:lnTo>
                  <a:lnTo>
                    <a:pt x="3990821" y="1254490"/>
                  </a:lnTo>
                  <a:close/>
                  <a:moveTo>
                    <a:pt x="4049636" y="1244073"/>
                  </a:moveTo>
                  <a:lnTo>
                    <a:pt x="4049660" y="1244104"/>
                  </a:lnTo>
                  <a:lnTo>
                    <a:pt x="4055899" y="1252424"/>
                  </a:lnTo>
                  <a:close/>
                  <a:moveTo>
                    <a:pt x="3979981" y="1206663"/>
                  </a:moveTo>
                  <a:lnTo>
                    <a:pt x="3985183" y="1214986"/>
                  </a:lnTo>
                  <a:lnTo>
                    <a:pt x="3989342" y="1223305"/>
                  </a:lnTo>
                  <a:lnTo>
                    <a:pt x="3981023" y="1208747"/>
                  </a:lnTo>
                  <a:close/>
                  <a:moveTo>
                    <a:pt x="4028857" y="1192103"/>
                  </a:moveTo>
                  <a:lnTo>
                    <a:pt x="4028861" y="1192108"/>
                  </a:lnTo>
                  <a:lnTo>
                    <a:pt x="4033019" y="1198347"/>
                  </a:lnTo>
                  <a:close/>
                  <a:moveTo>
                    <a:pt x="3972702" y="1061071"/>
                  </a:moveTo>
                  <a:lnTo>
                    <a:pt x="3972703" y="1061074"/>
                  </a:lnTo>
                  <a:lnTo>
                    <a:pt x="3974784" y="1067315"/>
                  </a:lnTo>
                  <a:close/>
                  <a:moveTo>
                    <a:pt x="3987251" y="1027764"/>
                  </a:moveTo>
                  <a:lnTo>
                    <a:pt x="3987264" y="1027796"/>
                  </a:lnTo>
                  <a:lnTo>
                    <a:pt x="3989342" y="1034037"/>
                  </a:lnTo>
                  <a:close/>
                  <a:moveTo>
                    <a:pt x="2993076" y="1025717"/>
                  </a:moveTo>
                  <a:lnTo>
                    <a:pt x="3001396" y="1027796"/>
                  </a:lnTo>
                  <a:lnTo>
                    <a:pt x="3006628" y="1029809"/>
                  </a:lnTo>
                  <a:lnTo>
                    <a:pt x="2997238" y="1027796"/>
                  </a:lnTo>
                  <a:close/>
                  <a:moveTo>
                    <a:pt x="3989342" y="1002837"/>
                  </a:moveTo>
                  <a:lnTo>
                    <a:pt x="3989342" y="1002838"/>
                  </a:lnTo>
                  <a:lnTo>
                    <a:pt x="3991421" y="1009078"/>
                  </a:lnTo>
                  <a:close/>
                  <a:moveTo>
                    <a:pt x="3977007" y="974640"/>
                  </a:moveTo>
                  <a:lnTo>
                    <a:pt x="3979438" y="980198"/>
                  </a:lnTo>
                  <a:lnTo>
                    <a:pt x="3981023" y="988279"/>
                  </a:lnTo>
                  <a:lnTo>
                    <a:pt x="3981023" y="994518"/>
                  </a:lnTo>
                  <a:lnTo>
                    <a:pt x="3974055" y="977099"/>
                  </a:lnTo>
                  <a:lnTo>
                    <a:pt x="3975507" y="975889"/>
                  </a:lnTo>
                  <a:lnTo>
                    <a:pt x="3976863" y="979960"/>
                  </a:lnTo>
                  <a:lnTo>
                    <a:pt x="3975972" y="975502"/>
                  </a:lnTo>
                  <a:close/>
                  <a:moveTo>
                    <a:pt x="3980966" y="971340"/>
                  </a:moveTo>
                  <a:lnTo>
                    <a:pt x="3984273" y="983177"/>
                  </a:lnTo>
                  <a:cubicBezTo>
                    <a:pt x="3985703" y="988799"/>
                    <a:pt x="3986744" y="993479"/>
                    <a:pt x="3987264" y="996599"/>
                  </a:cubicBezTo>
                  <a:lnTo>
                    <a:pt x="3989342" y="1002837"/>
                  </a:lnTo>
                  <a:lnTo>
                    <a:pt x="3979438" y="980198"/>
                  </a:lnTo>
                  <a:lnTo>
                    <a:pt x="3978423" y="975019"/>
                  </a:lnTo>
                  <a:lnTo>
                    <a:pt x="3978030" y="973787"/>
                  </a:lnTo>
                  <a:lnTo>
                    <a:pt x="3978942" y="973027"/>
                  </a:lnTo>
                  <a:close/>
                  <a:moveTo>
                    <a:pt x="3968544" y="963321"/>
                  </a:moveTo>
                  <a:lnTo>
                    <a:pt x="3974055" y="977099"/>
                  </a:lnTo>
                  <a:lnTo>
                    <a:pt x="3972190" y="978653"/>
                  </a:lnTo>
                  <a:lnTo>
                    <a:pt x="3970622" y="973719"/>
                  </a:lnTo>
                  <a:lnTo>
                    <a:pt x="3969295" y="969335"/>
                  </a:lnTo>
                  <a:close/>
                  <a:moveTo>
                    <a:pt x="3979018" y="956467"/>
                  </a:moveTo>
                  <a:lnTo>
                    <a:pt x="3981023" y="963321"/>
                  </a:lnTo>
                  <a:lnTo>
                    <a:pt x="3983104" y="969559"/>
                  </a:lnTo>
                  <a:lnTo>
                    <a:pt x="3980966" y="971340"/>
                  </a:lnTo>
                  <a:lnTo>
                    <a:pt x="3978953" y="964133"/>
                  </a:lnTo>
                  <a:close/>
                  <a:moveTo>
                    <a:pt x="2889082" y="948761"/>
                  </a:moveTo>
                  <a:lnTo>
                    <a:pt x="2901563" y="952920"/>
                  </a:lnTo>
                  <a:lnTo>
                    <a:pt x="2901572" y="952924"/>
                  </a:lnTo>
                  <a:lnTo>
                    <a:pt x="2895323" y="950842"/>
                  </a:lnTo>
                  <a:close/>
                  <a:moveTo>
                    <a:pt x="3973378" y="948697"/>
                  </a:moveTo>
                  <a:lnTo>
                    <a:pt x="3978944" y="964101"/>
                  </a:lnTo>
                  <a:lnTo>
                    <a:pt x="3978953" y="964133"/>
                  </a:lnTo>
                  <a:lnTo>
                    <a:pt x="3978942" y="965400"/>
                  </a:lnTo>
                  <a:lnTo>
                    <a:pt x="3978942" y="969559"/>
                  </a:lnTo>
                  <a:close/>
                  <a:moveTo>
                    <a:pt x="3970622" y="938362"/>
                  </a:moveTo>
                  <a:lnTo>
                    <a:pt x="3973378" y="948697"/>
                  </a:lnTo>
                  <a:lnTo>
                    <a:pt x="3971262" y="942841"/>
                  </a:lnTo>
                  <a:close/>
                  <a:moveTo>
                    <a:pt x="3991420" y="925878"/>
                  </a:moveTo>
                  <a:lnTo>
                    <a:pt x="3993502" y="930043"/>
                  </a:lnTo>
                  <a:lnTo>
                    <a:pt x="3995583" y="934202"/>
                  </a:lnTo>
                  <a:lnTo>
                    <a:pt x="3991421" y="925883"/>
                  </a:lnTo>
                  <a:close/>
                  <a:moveTo>
                    <a:pt x="2999383" y="430"/>
                  </a:moveTo>
                  <a:cubicBezTo>
                    <a:pt x="3012707" y="-707"/>
                    <a:pt x="3026876" y="333"/>
                    <a:pt x="3040915" y="4492"/>
                  </a:cubicBezTo>
                  <a:cubicBezTo>
                    <a:pt x="3059635" y="6574"/>
                    <a:pt x="3078352" y="12812"/>
                    <a:pt x="3092913" y="19053"/>
                  </a:cubicBezTo>
                  <a:cubicBezTo>
                    <a:pt x="3097070" y="19053"/>
                    <a:pt x="3099151" y="21132"/>
                    <a:pt x="3103311" y="21132"/>
                  </a:cubicBezTo>
                  <a:cubicBezTo>
                    <a:pt x="3167786" y="41930"/>
                    <a:pt x="3234345" y="93929"/>
                    <a:pt x="3273862" y="168805"/>
                  </a:cubicBezTo>
                  <a:cubicBezTo>
                    <a:pt x="3344578" y="308156"/>
                    <a:pt x="3311300" y="443349"/>
                    <a:pt x="3300901" y="522385"/>
                  </a:cubicBezTo>
                  <a:cubicBezTo>
                    <a:pt x="3307140" y="524464"/>
                    <a:pt x="3300901" y="549423"/>
                    <a:pt x="3307140" y="555663"/>
                  </a:cubicBezTo>
                  <a:cubicBezTo>
                    <a:pt x="3309221" y="553582"/>
                    <a:pt x="3313378" y="551503"/>
                    <a:pt x="3315459" y="551503"/>
                  </a:cubicBezTo>
                  <a:cubicBezTo>
                    <a:pt x="3340418" y="539024"/>
                    <a:pt x="3371617" y="520304"/>
                    <a:pt x="3413215" y="509906"/>
                  </a:cubicBezTo>
                  <a:cubicBezTo>
                    <a:pt x="3444412" y="507825"/>
                    <a:pt x="3475612" y="503665"/>
                    <a:pt x="3508890" y="495345"/>
                  </a:cubicBezTo>
                  <a:cubicBezTo>
                    <a:pt x="3531768" y="489107"/>
                    <a:pt x="3554645" y="482866"/>
                    <a:pt x="3579606" y="472468"/>
                  </a:cubicBezTo>
                  <a:cubicBezTo>
                    <a:pt x="3646160" y="428789"/>
                    <a:pt x="3712719" y="401752"/>
                    <a:pt x="3764715" y="378872"/>
                  </a:cubicBezTo>
                  <a:cubicBezTo>
                    <a:pt x="3770953" y="374712"/>
                    <a:pt x="3777194" y="370552"/>
                    <a:pt x="3783433" y="370552"/>
                  </a:cubicBezTo>
                  <a:cubicBezTo>
                    <a:pt x="3795914" y="364314"/>
                    <a:pt x="3808393" y="360154"/>
                    <a:pt x="3818792" y="355994"/>
                  </a:cubicBezTo>
                  <a:cubicBezTo>
                    <a:pt x="3820873" y="353913"/>
                    <a:pt x="3825030" y="351834"/>
                    <a:pt x="3827111" y="351834"/>
                  </a:cubicBezTo>
                  <a:cubicBezTo>
                    <a:pt x="3829192" y="351834"/>
                    <a:pt x="3829192" y="349754"/>
                    <a:pt x="3831271" y="349754"/>
                  </a:cubicBezTo>
                  <a:cubicBezTo>
                    <a:pt x="3847910" y="328955"/>
                    <a:pt x="3870790" y="297757"/>
                    <a:pt x="3906147" y="274878"/>
                  </a:cubicBezTo>
                  <a:cubicBezTo>
                    <a:pt x="3951904" y="256160"/>
                    <a:pt x="4003903" y="233280"/>
                    <a:pt x="4026780" y="258239"/>
                  </a:cubicBezTo>
                  <a:cubicBezTo>
                    <a:pt x="4028861" y="260320"/>
                    <a:pt x="4028861" y="260320"/>
                    <a:pt x="4030940" y="262398"/>
                  </a:cubicBezTo>
                  <a:cubicBezTo>
                    <a:pt x="4037181" y="266558"/>
                    <a:pt x="4043419" y="272799"/>
                    <a:pt x="4049660" y="281118"/>
                  </a:cubicBezTo>
                  <a:cubicBezTo>
                    <a:pt x="4051739" y="283197"/>
                    <a:pt x="4053818" y="285278"/>
                    <a:pt x="4055899" y="287357"/>
                  </a:cubicBezTo>
                  <a:cubicBezTo>
                    <a:pt x="4072538" y="310237"/>
                    <a:pt x="4087098" y="339355"/>
                    <a:pt x="4099577" y="370552"/>
                  </a:cubicBezTo>
                  <a:cubicBezTo>
                    <a:pt x="4095415" y="380953"/>
                    <a:pt x="4093337" y="389272"/>
                    <a:pt x="4089177" y="399671"/>
                  </a:cubicBezTo>
                  <a:cubicBezTo>
                    <a:pt x="4091258" y="399671"/>
                    <a:pt x="4095415" y="401752"/>
                    <a:pt x="4097496" y="401752"/>
                  </a:cubicBezTo>
                  <a:cubicBezTo>
                    <a:pt x="4164053" y="424629"/>
                    <a:pt x="4189011" y="501586"/>
                    <a:pt x="4143254" y="553582"/>
                  </a:cubicBezTo>
                  <a:cubicBezTo>
                    <a:pt x="4120376" y="578541"/>
                    <a:pt x="4099577" y="584782"/>
                    <a:pt x="4087098" y="622220"/>
                  </a:cubicBezTo>
                  <a:cubicBezTo>
                    <a:pt x="4070459" y="665896"/>
                    <a:pt x="4070459" y="711654"/>
                    <a:pt x="4057980" y="755332"/>
                  </a:cubicBezTo>
                  <a:cubicBezTo>
                    <a:pt x="4049660" y="788610"/>
                    <a:pt x="3983104" y="846847"/>
                    <a:pt x="3983104" y="871806"/>
                  </a:cubicBezTo>
                  <a:cubicBezTo>
                    <a:pt x="3983104" y="880125"/>
                    <a:pt x="3983623" y="891045"/>
                    <a:pt x="3984923" y="901184"/>
                  </a:cubicBezTo>
                  <a:lnTo>
                    <a:pt x="3991420" y="925878"/>
                  </a:lnTo>
                  <a:lnTo>
                    <a:pt x="3976863" y="896764"/>
                  </a:lnTo>
                  <a:cubicBezTo>
                    <a:pt x="3976863" y="898843"/>
                    <a:pt x="3976863" y="900924"/>
                    <a:pt x="3976863" y="903003"/>
                  </a:cubicBezTo>
                  <a:cubicBezTo>
                    <a:pt x="3981023" y="917563"/>
                    <a:pt x="3983104" y="934202"/>
                    <a:pt x="3983104" y="940441"/>
                  </a:cubicBezTo>
                  <a:lnTo>
                    <a:pt x="3985183" y="948761"/>
                  </a:lnTo>
                  <a:lnTo>
                    <a:pt x="3983104" y="944601"/>
                  </a:lnTo>
                  <a:cubicBezTo>
                    <a:pt x="3981023" y="940441"/>
                    <a:pt x="3981023" y="936281"/>
                    <a:pt x="3978942" y="932121"/>
                  </a:cubicBezTo>
                  <a:cubicBezTo>
                    <a:pt x="3978942" y="936281"/>
                    <a:pt x="3978942" y="938362"/>
                    <a:pt x="3978942" y="940441"/>
                  </a:cubicBezTo>
                  <a:lnTo>
                    <a:pt x="3981023" y="950842"/>
                  </a:lnTo>
                  <a:lnTo>
                    <a:pt x="3978942" y="944601"/>
                  </a:lnTo>
                  <a:cubicBezTo>
                    <a:pt x="3976863" y="936281"/>
                    <a:pt x="3972703" y="923802"/>
                    <a:pt x="3970622" y="913404"/>
                  </a:cubicBezTo>
                  <a:cubicBezTo>
                    <a:pt x="3968544" y="907163"/>
                    <a:pt x="3966465" y="900924"/>
                    <a:pt x="3964384" y="896764"/>
                  </a:cubicBezTo>
                  <a:cubicBezTo>
                    <a:pt x="3964384" y="896764"/>
                    <a:pt x="3964384" y="896764"/>
                    <a:pt x="3964384" y="898843"/>
                  </a:cubicBezTo>
                  <a:cubicBezTo>
                    <a:pt x="3964384" y="900924"/>
                    <a:pt x="3964384" y="903003"/>
                    <a:pt x="3966465" y="905084"/>
                  </a:cubicBezTo>
                  <a:cubicBezTo>
                    <a:pt x="3972704" y="917563"/>
                    <a:pt x="3977773" y="939402"/>
                    <a:pt x="3979040" y="953928"/>
                  </a:cubicBezTo>
                  <a:lnTo>
                    <a:pt x="3979018" y="956467"/>
                  </a:lnTo>
                  <a:lnTo>
                    <a:pt x="3972963" y="935762"/>
                  </a:lnTo>
                  <a:cubicBezTo>
                    <a:pt x="3969063" y="925883"/>
                    <a:pt x="3964384" y="915483"/>
                    <a:pt x="3960224" y="905084"/>
                  </a:cubicBezTo>
                  <a:cubicBezTo>
                    <a:pt x="3960224" y="905084"/>
                    <a:pt x="3960224" y="907163"/>
                    <a:pt x="3958143" y="907163"/>
                  </a:cubicBezTo>
                  <a:cubicBezTo>
                    <a:pt x="3960224" y="913404"/>
                    <a:pt x="3962305" y="917563"/>
                    <a:pt x="3964384" y="923802"/>
                  </a:cubicBezTo>
                  <a:lnTo>
                    <a:pt x="3971262" y="942841"/>
                  </a:lnTo>
                  <a:lnTo>
                    <a:pt x="3972703" y="952920"/>
                  </a:lnTo>
                  <a:lnTo>
                    <a:pt x="3972703" y="957080"/>
                  </a:lnTo>
                  <a:lnTo>
                    <a:pt x="3978030" y="973787"/>
                  </a:lnTo>
                  <a:lnTo>
                    <a:pt x="3977007" y="974640"/>
                  </a:lnTo>
                  <a:lnTo>
                    <a:pt x="3974784" y="969559"/>
                  </a:lnTo>
                  <a:lnTo>
                    <a:pt x="3975972" y="975502"/>
                  </a:lnTo>
                  <a:lnTo>
                    <a:pt x="3975507" y="975889"/>
                  </a:lnTo>
                  <a:lnTo>
                    <a:pt x="3974784" y="973719"/>
                  </a:lnTo>
                  <a:cubicBezTo>
                    <a:pt x="3974784" y="969559"/>
                    <a:pt x="3972703" y="965400"/>
                    <a:pt x="3970622" y="959161"/>
                  </a:cubicBezTo>
                  <a:cubicBezTo>
                    <a:pt x="3964384" y="946682"/>
                    <a:pt x="3960224" y="934202"/>
                    <a:pt x="3956064" y="921723"/>
                  </a:cubicBezTo>
                  <a:cubicBezTo>
                    <a:pt x="3956064" y="919642"/>
                    <a:pt x="3953985" y="917563"/>
                    <a:pt x="3953985" y="915482"/>
                  </a:cubicBezTo>
                  <a:cubicBezTo>
                    <a:pt x="3953985" y="917563"/>
                    <a:pt x="3951904" y="919642"/>
                    <a:pt x="3951904" y="921723"/>
                  </a:cubicBezTo>
                  <a:cubicBezTo>
                    <a:pt x="3955024" y="927963"/>
                    <a:pt x="3958664" y="936282"/>
                    <a:pt x="3962044" y="945382"/>
                  </a:cubicBezTo>
                  <a:lnTo>
                    <a:pt x="3969295" y="969335"/>
                  </a:lnTo>
                  <a:lnTo>
                    <a:pt x="3970622" y="979960"/>
                  </a:lnTo>
                  <a:lnTo>
                    <a:pt x="3972190" y="978653"/>
                  </a:lnTo>
                  <a:lnTo>
                    <a:pt x="3979463" y="1001539"/>
                  </a:lnTo>
                  <a:cubicBezTo>
                    <a:pt x="3982063" y="1010118"/>
                    <a:pt x="3984143" y="1017398"/>
                    <a:pt x="3985183" y="1021558"/>
                  </a:cubicBezTo>
                  <a:lnTo>
                    <a:pt x="3987251" y="1027764"/>
                  </a:lnTo>
                  <a:lnTo>
                    <a:pt x="3976863" y="1000759"/>
                  </a:lnTo>
                  <a:cubicBezTo>
                    <a:pt x="3976863" y="1000759"/>
                    <a:pt x="3976863" y="1002838"/>
                    <a:pt x="3976863" y="1002838"/>
                  </a:cubicBezTo>
                  <a:lnTo>
                    <a:pt x="3978942" y="1015317"/>
                  </a:lnTo>
                  <a:lnTo>
                    <a:pt x="3976863" y="1009078"/>
                  </a:lnTo>
                  <a:cubicBezTo>
                    <a:pt x="3976863" y="1004919"/>
                    <a:pt x="3974784" y="1000759"/>
                    <a:pt x="3974784" y="996599"/>
                  </a:cubicBezTo>
                  <a:cubicBezTo>
                    <a:pt x="3964384" y="975800"/>
                    <a:pt x="3953985" y="955001"/>
                    <a:pt x="3949823" y="938362"/>
                  </a:cubicBezTo>
                  <a:cubicBezTo>
                    <a:pt x="3949823" y="940441"/>
                    <a:pt x="3947745" y="942522"/>
                    <a:pt x="3947745" y="946682"/>
                  </a:cubicBezTo>
                  <a:cubicBezTo>
                    <a:pt x="3949823" y="950842"/>
                    <a:pt x="3951904" y="957080"/>
                    <a:pt x="3956064" y="963321"/>
                  </a:cubicBezTo>
                  <a:cubicBezTo>
                    <a:pt x="3968544" y="988279"/>
                    <a:pt x="3985183" y="1034037"/>
                    <a:pt x="3987264" y="1048595"/>
                  </a:cubicBezTo>
                  <a:lnTo>
                    <a:pt x="3991421" y="1063155"/>
                  </a:lnTo>
                  <a:lnTo>
                    <a:pt x="3987264" y="1054836"/>
                  </a:lnTo>
                  <a:cubicBezTo>
                    <a:pt x="3983104" y="1042356"/>
                    <a:pt x="3974784" y="1027796"/>
                    <a:pt x="3968544" y="1013238"/>
                  </a:cubicBezTo>
                  <a:cubicBezTo>
                    <a:pt x="3970622" y="1019477"/>
                    <a:pt x="3970622" y="1025717"/>
                    <a:pt x="3970622" y="1029877"/>
                  </a:cubicBezTo>
                  <a:lnTo>
                    <a:pt x="3972703" y="1042356"/>
                  </a:lnTo>
                  <a:lnTo>
                    <a:pt x="3970622" y="1036116"/>
                  </a:lnTo>
                  <a:cubicBezTo>
                    <a:pt x="3964384" y="1015317"/>
                    <a:pt x="3951904" y="986198"/>
                    <a:pt x="3941506" y="961240"/>
                  </a:cubicBezTo>
                  <a:cubicBezTo>
                    <a:pt x="3941506" y="963321"/>
                    <a:pt x="3939425" y="965400"/>
                    <a:pt x="3939425" y="967481"/>
                  </a:cubicBezTo>
                  <a:cubicBezTo>
                    <a:pt x="3945666" y="977879"/>
                    <a:pt x="3951904" y="996599"/>
                    <a:pt x="3958143" y="1013238"/>
                  </a:cubicBezTo>
                  <a:cubicBezTo>
                    <a:pt x="3968544" y="1036116"/>
                    <a:pt x="3976863" y="1061074"/>
                    <a:pt x="3978942" y="1071475"/>
                  </a:cubicBezTo>
                  <a:lnTo>
                    <a:pt x="3985183" y="1086033"/>
                  </a:lnTo>
                  <a:lnTo>
                    <a:pt x="3981023" y="1077713"/>
                  </a:lnTo>
                  <a:cubicBezTo>
                    <a:pt x="3978942" y="1071475"/>
                    <a:pt x="3974784" y="1063155"/>
                    <a:pt x="3970622" y="1054836"/>
                  </a:cubicBezTo>
                  <a:lnTo>
                    <a:pt x="3972702" y="1061071"/>
                  </a:lnTo>
                  <a:lnTo>
                    <a:pt x="3958143" y="1029877"/>
                  </a:lnTo>
                  <a:cubicBezTo>
                    <a:pt x="3951904" y="1015317"/>
                    <a:pt x="3943585" y="1002838"/>
                    <a:pt x="3937344" y="990358"/>
                  </a:cubicBezTo>
                  <a:cubicBezTo>
                    <a:pt x="3937344" y="994518"/>
                    <a:pt x="3937344" y="998678"/>
                    <a:pt x="3937344" y="1002838"/>
                  </a:cubicBezTo>
                  <a:cubicBezTo>
                    <a:pt x="3951904" y="1013238"/>
                    <a:pt x="3981023" y="1086033"/>
                    <a:pt x="3989342" y="1104753"/>
                  </a:cubicBezTo>
                  <a:lnTo>
                    <a:pt x="3995583" y="1119311"/>
                  </a:lnTo>
                  <a:lnTo>
                    <a:pt x="3991421" y="1110992"/>
                  </a:lnTo>
                  <a:cubicBezTo>
                    <a:pt x="3987264" y="1100593"/>
                    <a:pt x="3978942" y="1090193"/>
                    <a:pt x="3972703" y="1077713"/>
                  </a:cubicBezTo>
                  <a:cubicBezTo>
                    <a:pt x="3974784" y="1081873"/>
                    <a:pt x="3974784" y="1086033"/>
                    <a:pt x="3976863" y="1088114"/>
                  </a:cubicBezTo>
                  <a:lnTo>
                    <a:pt x="3981023" y="1100593"/>
                  </a:lnTo>
                  <a:cubicBezTo>
                    <a:pt x="3983104" y="1106832"/>
                    <a:pt x="3987264" y="1113072"/>
                    <a:pt x="3989342" y="1117232"/>
                  </a:cubicBezTo>
                  <a:lnTo>
                    <a:pt x="3991421" y="1121392"/>
                  </a:lnTo>
                  <a:cubicBezTo>
                    <a:pt x="4001822" y="1138031"/>
                    <a:pt x="4010141" y="1154670"/>
                    <a:pt x="4014301" y="1162990"/>
                  </a:cubicBezTo>
                  <a:lnTo>
                    <a:pt x="4016382" y="1171309"/>
                  </a:lnTo>
                  <a:cubicBezTo>
                    <a:pt x="4020540" y="1177548"/>
                    <a:pt x="4022621" y="1183789"/>
                    <a:pt x="4024702" y="1185868"/>
                  </a:cubicBezTo>
                  <a:lnTo>
                    <a:pt x="4028857" y="1192103"/>
                  </a:lnTo>
                  <a:lnTo>
                    <a:pt x="4016382" y="1175469"/>
                  </a:lnTo>
                  <a:cubicBezTo>
                    <a:pt x="4003903" y="1158830"/>
                    <a:pt x="3987264" y="1140110"/>
                    <a:pt x="3974784" y="1121392"/>
                  </a:cubicBezTo>
                  <a:cubicBezTo>
                    <a:pt x="3976863" y="1125552"/>
                    <a:pt x="3978942" y="1129712"/>
                    <a:pt x="3978942" y="1133871"/>
                  </a:cubicBezTo>
                  <a:cubicBezTo>
                    <a:pt x="4001822" y="1167150"/>
                    <a:pt x="4030940" y="1219146"/>
                    <a:pt x="4043419" y="1235785"/>
                  </a:cubicBezTo>
                  <a:lnTo>
                    <a:pt x="4049636" y="1244073"/>
                  </a:lnTo>
                  <a:lnTo>
                    <a:pt x="4029381" y="1218367"/>
                  </a:lnTo>
                  <a:cubicBezTo>
                    <a:pt x="4022101" y="1208747"/>
                    <a:pt x="4014301" y="1198348"/>
                    <a:pt x="4005981" y="1187948"/>
                  </a:cubicBezTo>
                  <a:cubicBezTo>
                    <a:pt x="4008062" y="1194187"/>
                    <a:pt x="4010141" y="1198347"/>
                    <a:pt x="4012220" y="1202507"/>
                  </a:cubicBezTo>
                  <a:cubicBezTo>
                    <a:pt x="4028861" y="1227465"/>
                    <a:pt x="4043419" y="1252424"/>
                    <a:pt x="4051739" y="1262824"/>
                  </a:cubicBezTo>
                  <a:lnTo>
                    <a:pt x="4064218" y="1279463"/>
                  </a:lnTo>
                  <a:lnTo>
                    <a:pt x="4055899" y="1269063"/>
                  </a:lnTo>
                  <a:cubicBezTo>
                    <a:pt x="4037181" y="1248264"/>
                    <a:pt x="4014301" y="1217067"/>
                    <a:pt x="3993502" y="1187948"/>
                  </a:cubicBezTo>
                  <a:lnTo>
                    <a:pt x="3995583" y="1190027"/>
                  </a:lnTo>
                  <a:lnTo>
                    <a:pt x="3993502" y="1185868"/>
                  </a:lnTo>
                  <a:cubicBezTo>
                    <a:pt x="3985183" y="1175469"/>
                    <a:pt x="3978942" y="1165069"/>
                    <a:pt x="3972703" y="1154670"/>
                  </a:cubicBezTo>
                  <a:cubicBezTo>
                    <a:pt x="3978942" y="1169228"/>
                    <a:pt x="3985183" y="1183789"/>
                    <a:pt x="3987264" y="1192108"/>
                  </a:cubicBezTo>
                  <a:lnTo>
                    <a:pt x="3991421" y="1200428"/>
                  </a:lnTo>
                  <a:cubicBezTo>
                    <a:pt x="4016382" y="1231625"/>
                    <a:pt x="4045500" y="1287783"/>
                    <a:pt x="4057980" y="1302341"/>
                  </a:cubicBezTo>
                  <a:lnTo>
                    <a:pt x="4070459" y="1318980"/>
                  </a:lnTo>
                  <a:lnTo>
                    <a:pt x="4062137" y="1310661"/>
                  </a:lnTo>
                  <a:cubicBezTo>
                    <a:pt x="4035100" y="1283623"/>
                    <a:pt x="4001822" y="1231625"/>
                    <a:pt x="3974784" y="1196268"/>
                  </a:cubicBezTo>
                  <a:lnTo>
                    <a:pt x="3979981" y="1206663"/>
                  </a:lnTo>
                  <a:lnTo>
                    <a:pt x="3964384" y="1181708"/>
                  </a:lnTo>
                  <a:cubicBezTo>
                    <a:pt x="3968544" y="1194187"/>
                    <a:pt x="3972703" y="1204588"/>
                    <a:pt x="3976863" y="1214986"/>
                  </a:cubicBezTo>
                  <a:cubicBezTo>
                    <a:pt x="3995583" y="1233706"/>
                    <a:pt x="4030940" y="1289862"/>
                    <a:pt x="4039260" y="1308582"/>
                  </a:cubicBezTo>
                  <a:lnTo>
                    <a:pt x="4047579" y="1321061"/>
                  </a:lnTo>
                  <a:lnTo>
                    <a:pt x="4041338" y="1314820"/>
                  </a:lnTo>
                  <a:cubicBezTo>
                    <a:pt x="4026780" y="1296103"/>
                    <a:pt x="4003903" y="1269063"/>
                    <a:pt x="3985183" y="1244104"/>
                  </a:cubicBezTo>
                  <a:cubicBezTo>
                    <a:pt x="3985183" y="1246185"/>
                    <a:pt x="3987264" y="1246185"/>
                    <a:pt x="3987264" y="1248264"/>
                  </a:cubicBezTo>
                  <a:lnTo>
                    <a:pt x="3989342" y="1252424"/>
                  </a:lnTo>
                  <a:lnTo>
                    <a:pt x="3990821" y="1254490"/>
                  </a:lnTo>
                  <a:lnTo>
                    <a:pt x="3995583" y="1262824"/>
                  </a:lnTo>
                  <a:lnTo>
                    <a:pt x="3992790" y="1257240"/>
                  </a:lnTo>
                  <a:lnTo>
                    <a:pt x="4024701" y="1301822"/>
                  </a:lnTo>
                  <a:cubicBezTo>
                    <a:pt x="4035100" y="1317941"/>
                    <a:pt x="4043419" y="1332500"/>
                    <a:pt x="4047579" y="1341860"/>
                  </a:cubicBezTo>
                  <a:lnTo>
                    <a:pt x="4055899" y="1362659"/>
                  </a:lnTo>
                  <a:lnTo>
                    <a:pt x="4049660" y="1352258"/>
                  </a:lnTo>
                  <a:cubicBezTo>
                    <a:pt x="4033019" y="1318980"/>
                    <a:pt x="3995583" y="1277382"/>
                    <a:pt x="3968544" y="1242026"/>
                  </a:cubicBezTo>
                  <a:lnTo>
                    <a:pt x="3972703" y="1252424"/>
                  </a:lnTo>
                  <a:lnTo>
                    <a:pt x="3968544" y="1244104"/>
                  </a:lnTo>
                  <a:cubicBezTo>
                    <a:pt x="3970622" y="1252424"/>
                    <a:pt x="3972703" y="1260744"/>
                    <a:pt x="3974784" y="1266984"/>
                  </a:cubicBezTo>
                  <a:cubicBezTo>
                    <a:pt x="4003903" y="1300262"/>
                    <a:pt x="4039260" y="1354339"/>
                    <a:pt x="4047579" y="1377217"/>
                  </a:cubicBezTo>
                  <a:lnTo>
                    <a:pt x="4049567" y="1382188"/>
                  </a:lnTo>
                  <a:lnTo>
                    <a:pt x="4021061" y="1338220"/>
                  </a:lnTo>
                  <a:cubicBezTo>
                    <a:pt x="4008061" y="1321581"/>
                    <a:pt x="3993502" y="1304422"/>
                    <a:pt x="3981023" y="1287783"/>
                  </a:cubicBezTo>
                  <a:cubicBezTo>
                    <a:pt x="3981023" y="1289862"/>
                    <a:pt x="3981023" y="1291943"/>
                    <a:pt x="3981023" y="1291943"/>
                  </a:cubicBezTo>
                  <a:cubicBezTo>
                    <a:pt x="4005981" y="1325221"/>
                    <a:pt x="4028861" y="1377217"/>
                    <a:pt x="4035100" y="1395937"/>
                  </a:cubicBezTo>
                  <a:lnTo>
                    <a:pt x="4043419" y="1416736"/>
                  </a:lnTo>
                  <a:lnTo>
                    <a:pt x="4037181" y="1406335"/>
                  </a:lnTo>
                  <a:cubicBezTo>
                    <a:pt x="4024702" y="1381377"/>
                    <a:pt x="4003903" y="1343939"/>
                    <a:pt x="3983104" y="1312742"/>
                  </a:cubicBezTo>
                  <a:lnTo>
                    <a:pt x="3989342" y="1341860"/>
                  </a:lnTo>
                  <a:cubicBezTo>
                    <a:pt x="4003903" y="1368897"/>
                    <a:pt x="4018461" y="1398016"/>
                    <a:pt x="4022621" y="1410495"/>
                  </a:cubicBezTo>
                  <a:lnTo>
                    <a:pt x="4030940" y="1429215"/>
                  </a:lnTo>
                  <a:lnTo>
                    <a:pt x="4024702" y="1418815"/>
                  </a:lnTo>
                  <a:cubicBezTo>
                    <a:pt x="4010141" y="1395937"/>
                    <a:pt x="3991421" y="1362659"/>
                    <a:pt x="3972703" y="1331459"/>
                  </a:cubicBezTo>
                  <a:lnTo>
                    <a:pt x="3972703" y="1333541"/>
                  </a:lnTo>
                  <a:lnTo>
                    <a:pt x="3981023" y="1362659"/>
                  </a:lnTo>
                  <a:lnTo>
                    <a:pt x="3974784" y="1346020"/>
                  </a:lnTo>
                  <a:cubicBezTo>
                    <a:pt x="3972703" y="1341860"/>
                    <a:pt x="3972703" y="1339779"/>
                    <a:pt x="3970622" y="1335619"/>
                  </a:cubicBezTo>
                  <a:lnTo>
                    <a:pt x="3970622" y="1343939"/>
                  </a:lnTo>
                  <a:lnTo>
                    <a:pt x="3972702" y="1348097"/>
                  </a:lnTo>
                  <a:lnTo>
                    <a:pt x="3970622" y="1346020"/>
                  </a:lnTo>
                  <a:cubicBezTo>
                    <a:pt x="3966465" y="1337700"/>
                    <a:pt x="3960224" y="1325221"/>
                    <a:pt x="3951904" y="1314820"/>
                  </a:cubicBezTo>
                  <a:cubicBezTo>
                    <a:pt x="3956064" y="1325221"/>
                    <a:pt x="3958143" y="1335619"/>
                    <a:pt x="3962305" y="1346020"/>
                  </a:cubicBezTo>
                  <a:cubicBezTo>
                    <a:pt x="3981024" y="1370978"/>
                    <a:pt x="4005592" y="1413485"/>
                    <a:pt x="4020216" y="1442832"/>
                  </a:cubicBezTo>
                  <a:lnTo>
                    <a:pt x="4026718" y="1457273"/>
                  </a:lnTo>
                  <a:lnTo>
                    <a:pt x="4011961" y="1431555"/>
                  </a:lnTo>
                  <a:cubicBezTo>
                    <a:pt x="4000781" y="1414136"/>
                    <a:pt x="3988302" y="1395937"/>
                    <a:pt x="3976863" y="1379298"/>
                  </a:cubicBezTo>
                  <a:cubicBezTo>
                    <a:pt x="3978942" y="1383458"/>
                    <a:pt x="3981023" y="1385537"/>
                    <a:pt x="3981023" y="1387617"/>
                  </a:cubicBezTo>
                  <a:lnTo>
                    <a:pt x="3984642" y="1393822"/>
                  </a:lnTo>
                  <a:lnTo>
                    <a:pt x="3976863" y="1381377"/>
                  </a:lnTo>
                  <a:cubicBezTo>
                    <a:pt x="3976863" y="1383458"/>
                    <a:pt x="3978942" y="1387617"/>
                    <a:pt x="3978942" y="1389696"/>
                  </a:cubicBezTo>
                  <a:lnTo>
                    <a:pt x="3983104" y="1406335"/>
                  </a:lnTo>
                  <a:cubicBezTo>
                    <a:pt x="4005981" y="1437535"/>
                    <a:pt x="4030940" y="1487452"/>
                    <a:pt x="4037181" y="1504091"/>
                  </a:cubicBezTo>
                  <a:lnTo>
                    <a:pt x="4039153" y="1508530"/>
                  </a:lnTo>
                  <a:lnTo>
                    <a:pt x="4021581" y="1477312"/>
                  </a:lnTo>
                  <a:cubicBezTo>
                    <a:pt x="4013781" y="1464573"/>
                    <a:pt x="4004942" y="1451053"/>
                    <a:pt x="3995583" y="1437535"/>
                  </a:cubicBezTo>
                  <a:cubicBezTo>
                    <a:pt x="3999741" y="1447933"/>
                    <a:pt x="4003903" y="1456253"/>
                    <a:pt x="4005981" y="1464572"/>
                  </a:cubicBezTo>
                  <a:lnTo>
                    <a:pt x="4008062" y="1470813"/>
                  </a:lnTo>
                  <a:cubicBezTo>
                    <a:pt x="4020540" y="1493691"/>
                    <a:pt x="4030940" y="1514490"/>
                    <a:pt x="4033019" y="1524890"/>
                  </a:cubicBezTo>
                  <a:lnTo>
                    <a:pt x="4034762" y="1528812"/>
                  </a:lnTo>
                  <a:lnTo>
                    <a:pt x="4014301" y="1491612"/>
                  </a:lnTo>
                  <a:cubicBezTo>
                    <a:pt x="4001822" y="1472892"/>
                    <a:pt x="3989342" y="1454174"/>
                    <a:pt x="3976863" y="1437535"/>
                  </a:cubicBezTo>
                  <a:lnTo>
                    <a:pt x="3978942" y="1447933"/>
                  </a:lnTo>
                  <a:lnTo>
                    <a:pt x="3974784" y="1435454"/>
                  </a:lnTo>
                  <a:cubicBezTo>
                    <a:pt x="3972703" y="1433375"/>
                    <a:pt x="3970622" y="1429215"/>
                    <a:pt x="3968544" y="1427134"/>
                  </a:cubicBezTo>
                  <a:cubicBezTo>
                    <a:pt x="3970622" y="1433375"/>
                    <a:pt x="3972703" y="1439614"/>
                    <a:pt x="3974784" y="1445854"/>
                  </a:cubicBezTo>
                  <a:cubicBezTo>
                    <a:pt x="3976863" y="1452093"/>
                    <a:pt x="3981023" y="1458334"/>
                    <a:pt x="3983104" y="1462493"/>
                  </a:cubicBezTo>
                  <a:cubicBezTo>
                    <a:pt x="4001822" y="1491612"/>
                    <a:pt x="4018461" y="1524890"/>
                    <a:pt x="4022621" y="1539448"/>
                  </a:cubicBezTo>
                  <a:lnTo>
                    <a:pt x="4028861" y="1558168"/>
                  </a:lnTo>
                  <a:lnTo>
                    <a:pt x="4024702" y="1547768"/>
                  </a:lnTo>
                  <a:lnTo>
                    <a:pt x="3996965" y="1499693"/>
                  </a:lnTo>
                  <a:lnTo>
                    <a:pt x="3993502" y="1491612"/>
                  </a:lnTo>
                  <a:cubicBezTo>
                    <a:pt x="3989342" y="1485371"/>
                    <a:pt x="3985183" y="1479132"/>
                    <a:pt x="3981023" y="1474973"/>
                  </a:cubicBezTo>
                  <a:lnTo>
                    <a:pt x="3983104" y="1481211"/>
                  </a:lnTo>
                  <a:cubicBezTo>
                    <a:pt x="4003903" y="1516570"/>
                    <a:pt x="4022621" y="1564407"/>
                    <a:pt x="4026780" y="1581046"/>
                  </a:cubicBezTo>
                  <a:lnTo>
                    <a:pt x="4033019" y="1601845"/>
                  </a:lnTo>
                  <a:lnTo>
                    <a:pt x="4028861" y="1591446"/>
                  </a:lnTo>
                  <a:cubicBezTo>
                    <a:pt x="4016382" y="1560247"/>
                    <a:pt x="3991421" y="1512411"/>
                    <a:pt x="3968544" y="1479132"/>
                  </a:cubicBezTo>
                  <a:cubicBezTo>
                    <a:pt x="3978942" y="1499931"/>
                    <a:pt x="3985183" y="1516570"/>
                    <a:pt x="3989342" y="1529050"/>
                  </a:cubicBezTo>
                  <a:cubicBezTo>
                    <a:pt x="4003903" y="1554008"/>
                    <a:pt x="4016382" y="1581046"/>
                    <a:pt x="4018461" y="1593525"/>
                  </a:cubicBezTo>
                  <a:lnTo>
                    <a:pt x="4024702" y="1610164"/>
                  </a:lnTo>
                  <a:lnTo>
                    <a:pt x="4020540" y="1601845"/>
                  </a:lnTo>
                  <a:cubicBezTo>
                    <a:pt x="4014301" y="1587287"/>
                    <a:pt x="4005981" y="1570647"/>
                    <a:pt x="3993502" y="1554008"/>
                  </a:cubicBezTo>
                  <a:lnTo>
                    <a:pt x="3995583" y="1566488"/>
                  </a:lnTo>
                  <a:lnTo>
                    <a:pt x="3991421" y="1551927"/>
                  </a:lnTo>
                  <a:cubicBezTo>
                    <a:pt x="3983104" y="1539448"/>
                    <a:pt x="3974784" y="1526969"/>
                    <a:pt x="3968544" y="1514490"/>
                  </a:cubicBezTo>
                  <a:cubicBezTo>
                    <a:pt x="3970622" y="1522809"/>
                    <a:pt x="3972703" y="1529050"/>
                    <a:pt x="3974784" y="1535288"/>
                  </a:cubicBezTo>
                  <a:cubicBezTo>
                    <a:pt x="3989342" y="1560247"/>
                    <a:pt x="4005981" y="1595606"/>
                    <a:pt x="4008062" y="1608085"/>
                  </a:cubicBezTo>
                  <a:lnTo>
                    <a:pt x="4014301" y="1622643"/>
                  </a:lnTo>
                  <a:lnTo>
                    <a:pt x="4010141" y="1614324"/>
                  </a:lnTo>
                  <a:cubicBezTo>
                    <a:pt x="4005981" y="1599766"/>
                    <a:pt x="3995583" y="1585206"/>
                    <a:pt x="3985183" y="1568566"/>
                  </a:cubicBezTo>
                  <a:cubicBezTo>
                    <a:pt x="3993502" y="1589365"/>
                    <a:pt x="3997662" y="1608085"/>
                    <a:pt x="3999741" y="1616405"/>
                  </a:cubicBezTo>
                  <a:lnTo>
                    <a:pt x="4001127" y="1624720"/>
                  </a:lnTo>
                  <a:lnTo>
                    <a:pt x="3987003" y="1582347"/>
                  </a:lnTo>
                  <a:cubicBezTo>
                    <a:pt x="3980503" y="1566488"/>
                    <a:pt x="3972703" y="1549849"/>
                    <a:pt x="3964384" y="1533209"/>
                  </a:cubicBezTo>
                  <a:cubicBezTo>
                    <a:pt x="3958143" y="1522809"/>
                    <a:pt x="3953985" y="1514490"/>
                    <a:pt x="3949823" y="1506170"/>
                  </a:cubicBezTo>
                  <a:cubicBezTo>
                    <a:pt x="3951904" y="1516570"/>
                    <a:pt x="3956064" y="1524890"/>
                    <a:pt x="3958143" y="1535288"/>
                  </a:cubicBezTo>
                  <a:cubicBezTo>
                    <a:pt x="3960224" y="1543608"/>
                    <a:pt x="3962305" y="1551927"/>
                    <a:pt x="3964384" y="1560247"/>
                  </a:cubicBezTo>
                  <a:cubicBezTo>
                    <a:pt x="3968544" y="1568566"/>
                    <a:pt x="3972703" y="1576886"/>
                    <a:pt x="3974784" y="1583127"/>
                  </a:cubicBezTo>
                  <a:cubicBezTo>
                    <a:pt x="3983104" y="1599766"/>
                    <a:pt x="3989342" y="1614324"/>
                    <a:pt x="3991421" y="1622643"/>
                  </a:cubicBezTo>
                  <a:lnTo>
                    <a:pt x="3993021" y="1629841"/>
                  </a:lnTo>
                  <a:lnTo>
                    <a:pt x="3987264" y="1616405"/>
                  </a:lnTo>
                  <a:cubicBezTo>
                    <a:pt x="3991421" y="1630963"/>
                    <a:pt x="3993502" y="1643442"/>
                    <a:pt x="3993502" y="1651762"/>
                  </a:cubicBezTo>
                  <a:cubicBezTo>
                    <a:pt x="3993502" y="1658003"/>
                    <a:pt x="3993502" y="1664241"/>
                    <a:pt x="3993502" y="1670482"/>
                  </a:cubicBezTo>
                  <a:lnTo>
                    <a:pt x="3995583" y="1674642"/>
                  </a:lnTo>
                  <a:cubicBezTo>
                    <a:pt x="3995583" y="1674642"/>
                    <a:pt x="3995583" y="1672561"/>
                    <a:pt x="3993502" y="1672561"/>
                  </a:cubicBezTo>
                  <a:cubicBezTo>
                    <a:pt x="3978942" y="1653843"/>
                    <a:pt x="3962305" y="1624725"/>
                    <a:pt x="3949823" y="1589365"/>
                  </a:cubicBezTo>
                  <a:cubicBezTo>
                    <a:pt x="3949823" y="1589365"/>
                    <a:pt x="3949823" y="1587287"/>
                    <a:pt x="3947745" y="1587287"/>
                  </a:cubicBezTo>
                  <a:cubicBezTo>
                    <a:pt x="3949823" y="1593525"/>
                    <a:pt x="3951904" y="1599766"/>
                    <a:pt x="3951904" y="1606004"/>
                  </a:cubicBezTo>
                  <a:cubicBezTo>
                    <a:pt x="3953985" y="1614324"/>
                    <a:pt x="3958143" y="1620565"/>
                    <a:pt x="3960224" y="1628884"/>
                  </a:cubicBezTo>
                  <a:lnTo>
                    <a:pt x="3964384" y="1637204"/>
                  </a:lnTo>
                  <a:cubicBezTo>
                    <a:pt x="3972703" y="1653843"/>
                    <a:pt x="3978942" y="1670482"/>
                    <a:pt x="3981023" y="1678801"/>
                  </a:cubicBezTo>
                  <a:lnTo>
                    <a:pt x="3987264" y="1695441"/>
                  </a:lnTo>
                  <a:lnTo>
                    <a:pt x="3983104" y="1687121"/>
                  </a:lnTo>
                  <a:cubicBezTo>
                    <a:pt x="3981023" y="1682961"/>
                    <a:pt x="3978942" y="1676720"/>
                    <a:pt x="3974784" y="1672561"/>
                  </a:cubicBezTo>
                  <a:cubicBezTo>
                    <a:pt x="3985183" y="1701679"/>
                    <a:pt x="3993502" y="1728719"/>
                    <a:pt x="3995583" y="1741198"/>
                  </a:cubicBezTo>
                  <a:lnTo>
                    <a:pt x="4003903" y="1768236"/>
                  </a:lnTo>
                  <a:lnTo>
                    <a:pt x="3997662" y="1753677"/>
                  </a:lnTo>
                  <a:cubicBezTo>
                    <a:pt x="3991421" y="1734957"/>
                    <a:pt x="3983104" y="1712080"/>
                    <a:pt x="3972703" y="1687121"/>
                  </a:cubicBezTo>
                  <a:cubicBezTo>
                    <a:pt x="3974784" y="1693360"/>
                    <a:pt x="3974784" y="1697519"/>
                    <a:pt x="3974784" y="1701679"/>
                  </a:cubicBezTo>
                  <a:lnTo>
                    <a:pt x="3978942" y="1722478"/>
                  </a:lnTo>
                  <a:lnTo>
                    <a:pt x="3974784" y="1709999"/>
                  </a:lnTo>
                  <a:cubicBezTo>
                    <a:pt x="3970622" y="1691281"/>
                    <a:pt x="3962305" y="1668401"/>
                    <a:pt x="3949823" y="1645523"/>
                  </a:cubicBezTo>
                  <a:cubicBezTo>
                    <a:pt x="3949823" y="1647602"/>
                    <a:pt x="3949823" y="1651762"/>
                    <a:pt x="3951904" y="1653843"/>
                  </a:cubicBezTo>
                  <a:lnTo>
                    <a:pt x="3956064" y="1672561"/>
                  </a:lnTo>
                  <a:cubicBezTo>
                    <a:pt x="3966465" y="1693360"/>
                    <a:pt x="3974784" y="1716239"/>
                    <a:pt x="3976863" y="1726638"/>
                  </a:cubicBezTo>
                  <a:lnTo>
                    <a:pt x="3983104" y="1743277"/>
                  </a:lnTo>
                  <a:lnTo>
                    <a:pt x="3978942" y="1734957"/>
                  </a:lnTo>
                  <a:cubicBezTo>
                    <a:pt x="3985183" y="1753677"/>
                    <a:pt x="3989342" y="1768236"/>
                    <a:pt x="3991421" y="1778636"/>
                  </a:cubicBezTo>
                  <a:lnTo>
                    <a:pt x="3992657" y="1782652"/>
                  </a:lnTo>
                  <a:lnTo>
                    <a:pt x="3978684" y="1742238"/>
                  </a:lnTo>
                  <a:cubicBezTo>
                    <a:pt x="3971664" y="1724559"/>
                    <a:pt x="3963344" y="1705840"/>
                    <a:pt x="3953985" y="1687121"/>
                  </a:cubicBezTo>
                  <a:cubicBezTo>
                    <a:pt x="3958143" y="1701679"/>
                    <a:pt x="3960224" y="1714158"/>
                    <a:pt x="3962305" y="1722478"/>
                  </a:cubicBezTo>
                  <a:lnTo>
                    <a:pt x="3964384" y="1734957"/>
                  </a:lnTo>
                  <a:lnTo>
                    <a:pt x="3978934" y="1770299"/>
                  </a:lnTo>
                  <a:lnTo>
                    <a:pt x="3976863" y="1766157"/>
                  </a:lnTo>
                  <a:cubicBezTo>
                    <a:pt x="3991421" y="1803595"/>
                    <a:pt x="4003903" y="1847271"/>
                    <a:pt x="4001822" y="1865991"/>
                  </a:cubicBezTo>
                  <a:lnTo>
                    <a:pt x="4003245" y="1873820"/>
                  </a:lnTo>
                  <a:lnTo>
                    <a:pt x="3989863" y="1821533"/>
                  </a:lnTo>
                  <a:cubicBezTo>
                    <a:pt x="3983103" y="1802034"/>
                    <a:pt x="3974784" y="1781755"/>
                    <a:pt x="3966465" y="1761997"/>
                  </a:cubicBezTo>
                  <a:cubicBezTo>
                    <a:pt x="3968544" y="1774476"/>
                    <a:pt x="3970622" y="1786955"/>
                    <a:pt x="3970622" y="1795275"/>
                  </a:cubicBezTo>
                  <a:lnTo>
                    <a:pt x="3971869" y="1803374"/>
                  </a:lnTo>
                  <a:lnTo>
                    <a:pt x="3965424" y="1769536"/>
                  </a:lnTo>
                  <a:cubicBezTo>
                    <a:pt x="3961784" y="1755756"/>
                    <a:pt x="3957104" y="1741197"/>
                    <a:pt x="3951904" y="1726638"/>
                  </a:cubicBezTo>
                  <a:cubicBezTo>
                    <a:pt x="3949823" y="1720399"/>
                    <a:pt x="3947745" y="1716239"/>
                    <a:pt x="3945666" y="1709999"/>
                  </a:cubicBezTo>
                  <a:cubicBezTo>
                    <a:pt x="3943585" y="1705839"/>
                    <a:pt x="3939425" y="1701679"/>
                    <a:pt x="3937344" y="1697519"/>
                  </a:cubicBezTo>
                  <a:cubicBezTo>
                    <a:pt x="3941506" y="1714158"/>
                    <a:pt x="3945666" y="1732878"/>
                    <a:pt x="3949823" y="1749518"/>
                  </a:cubicBezTo>
                  <a:cubicBezTo>
                    <a:pt x="3962305" y="1784875"/>
                    <a:pt x="3974784" y="1824393"/>
                    <a:pt x="3976863" y="1841033"/>
                  </a:cubicBezTo>
                  <a:lnTo>
                    <a:pt x="3983104" y="1859750"/>
                  </a:lnTo>
                  <a:lnTo>
                    <a:pt x="3978942" y="1849352"/>
                  </a:lnTo>
                  <a:cubicBezTo>
                    <a:pt x="3974784" y="1834792"/>
                    <a:pt x="3966465" y="1816074"/>
                    <a:pt x="3960224" y="1797354"/>
                  </a:cubicBezTo>
                  <a:cubicBezTo>
                    <a:pt x="3960224" y="1801514"/>
                    <a:pt x="3962305" y="1803595"/>
                    <a:pt x="3962305" y="1807754"/>
                  </a:cubicBezTo>
                  <a:cubicBezTo>
                    <a:pt x="3974784" y="1845192"/>
                    <a:pt x="3985183" y="1882630"/>
                    <a:pt x="3987264" y="1899269"/>
                  </a:cubicBezTo>
                  <a:lnTo>
                    <a:pt x="3993502" y="1926307"/>
                  </a:lnTo>
                  <a:lnTo>
                    <a:pt x="3989342" y="1911749"/>
                  </a:lnTo>
                  <a:cubicBezTo>
                    <a:pt x="3985183" y="1897188"/>
                    <a:pt x="3981023" y="1878471"/>
                    <a:pt x="3972703" y="1861831"/>
                  </a:cubicBezTo>
                  <a:cubicBezTo>
                    <a:pt x="3976863" y="1884709"/>
                    <a:pt x="3981023" y="1903429"/>
                    <a:pt x="3981023" y="1915909"/>
                  </a:cubicBezTo>
                  <a:lnTo>
                    <a:pt x="3987264" y="1949187"/>
                  </a:lnTo>
                  <a:lnTo>
                    <a:pt x="3983104" y="1930466"/>
                  </a:lnTo>
                  <a:cubicBezTo>
                    <a:pt x="3978942" y="1911749"/>
                    <a:pt x="3974784" y="1888869"/>
                    <a:pt x="3968544" y="1865991"/>
                  </a:cubicBezTo>
                  <a:lnTo>
                    <a:pt x="3970622" y="1872230"/>
                  </a:lnTo>
                  <a:lnTo>
                    <a:pt x="3968544" y="1861831"/>
                  </a:lnTo>
                  <a:cubicBezTo>
                    <a:pt x="3966465" y="1851431"/>
                    <a:pt x="3964384" y="1843111"/>
                    <a:pt x="3960224" y="1832713"/>
                  </a:cubicBezTo>
                  <a:lnTo>
                    <a:pt x="3960224" y="1834792"/>
                  </a:lnTo>
                  <a:lnTo>
                    <a:pt x="3958143" y="1828553"/>
                  </a:lnTo>
                  <a:cubicBezTo>
                    <a:pt x="3956064" y="1822312"/>
                    <a:pt x="3956064" y="1818153"/>
                    <a:pt x="3953985" y="1811914"/>
                  </a:cubicBezTo>
                  <a:cubicBezTo>
                    <a:pt x="3951904" y="1805673"/>
                    <a:pt x="3949823" y="1799435"/>
                    <a:pt x="3945666" y="1793194"/>
                  </a:cubicBezTo>
                  <a:cubicBezTo>
                    <a:pt x="3949823" y="1807754"/>
                    <a:pt x="3951904" y="1820234"/>
                    <a:pt x="3953985" y="1828553"/>
                  </a:cubicBezTo>
                  <a:lnTo>
                    <a:pt x="3956064" y="1841033"/>
                  </a:lnTo>
                  <a:cubicBezTo>
                    <a:pt x="3960224" y="1863910"/>
                    <a:pt x="3964384" y="1882630"/>
                    <a:pt x="3966465" y="1895110"/>
                  </a:cubicBezTo>
                  <a:cubicBezTo>
                    <a:pt x="3970622" y="1907589"/>
                    <a:pt x="3972703" y="1920068"/>
                    <a:pt x="3974784" y="1930466"/>
                  </a:cubicBezTo>
                  <a:lnTo>
                    <a:pt x="3977618" y="1939914"/>
                  </a:lnTo>
                  <a:lnTo>
                    <a:pt x="3978942" y="1949187"/>
                  </a:lnTo>
                  <a:lnTo>
                    <a:pt x="3981023" y="1978305"/>
                  </a:lnTo>
                  <a:lnTo>
                    <a:pt x="3978942" y="1961666"/>
                  </a:lnTo>
                  <a:lnTo>
                    <a:pt x="3965668" y="1911518"/>
                  </a:lnTo>
                  <a:lnTo>
                    <a:pt x="3968544" y="1917987"/>
                  </a:lnTo>
                  <a:lnTo>
                    <a:pt x="3965107" y="1909396"/>
                  </a:lnTo>
                  <a:lnTo>
                    <a:pt x="3960224" y="1890950"/>
                  </a:lnTo>
                  <a:cubicBezTo>
                    <a:pt x="3953985" y="1874311"/>
                    <a:pt x="3945666" y="1855591"/>
                    <a:pt x="3939425" y="1836873"/>
                  </a:cubicBezTo>
                  <a:cubicBezTo>
                    <a:pt x="3939425" y="1841033"/>
                    <a:pt x="3939425" y="1845192"/>
                    <a:pt x="3941506" y="1847271"/>
                  </a:cubicBezTo>
                  <a:lnTo>
                    <a:pt x="3943585" y="1853512"/>
                  </a:lnTo>
                  <a:cubicBezTo>
                    <a:pt x="3946704" y="1863911"/>
                    <a:pt x="3949824" y="1873271"/>
                    <a:pt x="3952684" y="1881070"/>
                  </a:cubicBezTo>
                  <a:lnTo>
                    <a:pt x="3958034" y="1893982"/>
                  </a:lnTo>
                  <a:lnTo>
                    <a:pt x="3949823" y="1876389"/>
                  </a:lnTo>
                  <a:cubicBezTo>
                    <a:pt x="3947745" y="1870151"/>
                    <a:pt x="3943585" y="1863910"/>
                    <a:pt x="3941506" y="1857672"/>
                  </a:cubicBezTo>
                  <a:cubicBezTo>
                    <a:pt x="3964384" y="1949187"/>
                    <a:pt x="4003903" y="2028222"/>
                    <a:pt x="3987264" y="2082299"/>
                  </a:cubicBezTo>
                  <a:lnTo>
                    <a:pt x="3987264" y="2088538"/>
                  </a:lnTo>
                  <a:cubicBezTo>
                    <a:pt x="3987264" y="2071899"/>
                    <a:pt x="3981023" y="2053181"/>
                    <a:pt x="3974784" y="2032382"/>
                  </a:cubicBezTo>
                  <a:cubicBezTo>
                    <a:pt x="3976863" y="2044861"/>
                    <a:pt x="3976863" y="2055260"/>
                    <a:pt x="3976863" y="2063579"/>
                  </a:cubicBezTo>
                  <a:lnTo>
                    <a:pt x="3976863" y="2076058"/>
                  </a:lnTo>
                  <a:cubicBezTo>
                    <a:pt x="3978942" y="2055260"/>
                    <a:pt x="3972703" y="2030301"/>
                    <a:pt x="3964384" y="2005342"/>
                  </a:cubicBezTo>
                  <a:cubicBezTo>
                    <a:pt x="3956064" y="1988703"/>
                    <a:pt x="3947745" y="1969985"/>
                    <a:pt x="3939425" y="1951265"/>
                  </a:cubicBezTo>
                  <a:cubicBezTo>
                    <a:pt x="3943585" y="1969985"/>
                    <a:pt x="3947745" y="1988703"/>
                    <a:pt x="3949823" y="1999104"/>
                  </a:cubicBezTo>
                  <a:cubicBezTo>
                    <a:pt x="3949823" y="2001183"/>
                    <a:pt x="3951904" y="2005342"/>
                    <a:pt x="3951904" y="2007423"/>
                  </a:cubicBezTo>
                  <a:lnTo>
                    <a:pt x="3953985" y="2013662"/>
                  </a:lnTo>
                  <a:lnTo>
                    <a:pt x="3953985" y="2011583"/>
                  </a:lnTo>
                  <a:cubicBezTo>
                    <a:pt x="3962305" y="2046940"/>
                    <a:pt x="3966465" y="2082299"/>
                    <a:pt x="3968544" y="2096858"/>
                  </a:cubicBezTo>
                  <a:lnTo>
                    <a:pt x="3974784" y="2125976"/>
                  </a:lnTo>
                  <a:lnTo>
                    <a:pt x="3970622" y="2109337"/>
                  </a:lnTo>
                  <a:cubicBezTo>
                    <a:pt x="3968544" y="2096858"/>
                    <a:pt x="3964384" y="2084378"/>
                    <a:pt x="3962305" y="2069820"/>
                  </a:cubicBezTo>
                  <a:cubicBezTo>
                    <a:pt x="3962305" y="2073980"/>
                    <a:pt x="3962305" y="2080218"/>
                    <a:pt x="3962305" y="2084378"/>
                  </a:cubicBezTo>
                  <a:lnTo>
                    <a:pt x="3962305" y="2094779"/>
                  </a:lnTo>
                  <a:cubicBezTo>
                    <a:pt x="3964384" y="2063579"/>
                    <a:pt x="3951904" y="2026141"/>
                    <a:pt x="3937344" y="1988703"/>
                  </a:cubicBezTo>
                  <a:cubicBezTo>
                    <a:pt x="3939425" y="2001183"/>
                    <a:pt x="3941506" y="2011583"/>
                    <a:pt x="3941506" y="2019903"/>
                  </a:cubicBezTo>
                  <a:cubicBezTo>
                    <a:pt x="3941506" y="2024062"/>
                    <a:pt x="3941506" y="2026141"/>
                    <a:pt x="3943585" y="2028222"/>
                  </a:cubicBezTo>
                  <a:cubicBezTo>
                    <a:pt x="3953985" y="2061500"/>
                    <a:pt x="3958143" y="2090619"/>
                    <a:pt x="3956064" y="2107258"/>
                  </a:cubicBezTo>
                  <a:lnTo>
                    <a:pt x="3958143" y="2128057"/>
                  </a:lnTo>
                  <a:cubicBezTo>
                    <a:pt x="3964384" y="2153015"/>
                    <a:pt x="3966465" y="2175893"/>
                    <a:pt x="3968544" y="2188372"/>
                  </a:cubicBezTo>
                  <a:lnTo>
                    <a:pt x="3967875" y="2199077"/>
                  </a:lnTo>
                  <a:lnTo>
                    <a:pt x="3955284" y="2126496"/>
                  </a:lnTo>
                  <a:cubicBezTo>
                    <a:pt x="3948784" y="2098418"/>
                    <a:pt x="3940465" y="2068780"/>
                    <a:pt x="3931106" y="2040702"/>
                  </a:cubicBezTo>
                  <a:cubicBezTo>
                    <a:pt x="3933187" y="2055260"/>
                    <a:pt x="3933187" y="2065660"/>
                    <a:pt x="3935265" y="2076058"/>
                  </a:cubicBezTo>
                  <a:lnTo>
                    <a:pt x="3935265" y="2080218"/>
                  </a:lnTo>
                  <a:lnTo>
                    <a:pt x="3935265" y="2088538"/>
                  </a:lnTo>
                  <a:cubicBezTo>
                    <a:pt x="3937344" y="2096858"/>
                    <a:pt x="3939425" y="2105177"/>
                    <a:pt x="3939425" y="2111418"/>
                  </a:cubicBezTo>
                  <a:lnTo>
                    <a:pt x="3939943" y="2114005"/>
                  </a:lnTo>
                  <a:lnTo>
                    <a:pt x="3935265" y="2096858"/>
                  </a:lnTo>
                  <a:lnTo>
                    <a:pt x="3935265" y="2101017"/>
                  </a:lnTo>
                  <a:cubicBezTo>
                    <a:pt x="3947745" y="2142615"/>
                    <a:pt x="3956064" y="2182134"/>
                    <a:pt x="3951904" y="2202933"/>
                  </a:cubicBezTo>
                  <a:lnTo>
                    <a:pt x="3953985" y="2234130"/>
                  </a:lnTo>
                  <a:lnTo>
                    <a:pt x="3951904" y="2217491"/>
                  </a:lnTo>
                  <a:cubicBezTo>
                    <a:pt x="3951904" y="2190453"/>
                    <a:pt x="3943585" y="2159254"/>
                    <a:pt x="3935265" y="2128057"/>
                  </a:cubicBezTo>
                  <a:cubicBezTo>
                    <a:pt x="3933187" y="2119737"/>
                    <a:pt x="3931106" y="2113496"/>
                    <a:pt x="3926946" y="2105177"/>
                  </a:cubicBezTo>
                  <a:lnTo>
                    <a:pt x="3926946" y="2103098"/>
                  </a:lnTo>
                  <a:cubicBezTo>
                    <a:pt x="3924867" y="2096858"/>
                    <a:pt x="3922786" y="2092698"/>
                    <a:pt x="3920707" y="2086459"/>
                  </a:cubicBezTo>
                  <a:cubicBezTo>
                    <a:pt x="3922786" y="2094779"/>
                    <a:pt x="3924867" y="2101017"/>
                    <a:pt x="3926946" y="2107258"/>
                  </a:cubicBezTo>
                  <a:cubicBezTo>
                    <a:pt x="3926946" y="2107258"/>
                    <a:pt x="3926946" y="2109337"/>
                    <a:pt x="3926946" y="2109337"/>
                  </a:cubicBezTo>
                  <a:cubicBezTo>
                    <a:pt x="3929025" y="2119737"/>
                    <a:pt x="3931106" y="2130135"/>
                    <a:pt x="3931106" y="2136376"/>
                  </a:cubicBezTo>
                  <a:lnTo>
                    <a:pt x="3933187" y="2155094"/>
                  </a:lnTo>
                  <a:lnTo>
                    <a:pt x="3931106" y="2144696"/>
                  </a:lnTo>
                  <a:cubicBezTo>
                    <a:pt x="3931106" y="2138455"/>
                    <a:pt x="3929025" y="2132217"/>
                    <a:pt x="3929025" y="2125976"/>
                  </a:cubicBezTo>
                  <a:lnTo>
                    <a:pt x="3929025" y="2146775"/>
                  </a:lnTo>
                  <a:lnTo>
                    <a:pt x="3926946" y="2125976"/>
                  </a:lnTo>
                  <a:cubicBezTo>
                    <a:pt x="3926946" y="2125976"/>
                    <a:pt x="3926946" y="2125976"/>
                    <a:pt x="3926946" y="2123897"/>
                  </a:cubicBezTo>
                  <a:cubicBezTo>
                    <a:pt x="3922786" y="2109337"/>
                    <a:pt x="3918626" y="2094779"/>
                    <a:pt x="3912388" y="2080218"/>
                  </a:cubicBezTo>
                  <a:cubicBezTo>
                    <a:pt x="3916545" y="2096858"/>
                    <a:pt x="3920707" y="2115577"/>
                    <a:pt x="3922786" y="2130135"/>
                  </a:cubicBezTo>
                  <a:cubicBezTo>
                    <a:pt x="3935265" y="2173814"/>
                    <a:pt x="3943585" y="2223731"/>
                    <a:pt x="3943585" y="2244530"/>
                  </a:cubicBezTo>
                  <a:lnTo>
                    <a:pt x="3943955" y="2246934"/>
                  </a:lnTo>
                  <a:lnTo>
                    <a:pt x="3938645" y="2215672"/>
                  </a:lnTo>
                  <a:cubicBezTo>
                    <a:pt x="3935265" y="2200852"/>
                    <a:pt x="3931105" y="2185253"/>
                    <a:pt x="3926946" y="2169655"/>
                  </a:cubicBezTo>
                  <a:lnTo>
                    <a:pt x="3926946" y="2167573"/>
                  </a:lnTo>
                  <a:cubicBezTo>
                    <a:pt x="3924867" y="2163414"/>
                    <a:pt x="3924867" y="2159254"/>
                    <a:pt x="3922786" y="2155094"/>
                  </a:cubicBezTo>
                  <a:lnTo>
                    <a:pt x="3924867" y="2167573"/>
                  </a:lnTo>
                  <a:lnTo>
                    <a:pt x="3922786" y="2159254"/>
                  </a:lnTo>
                  <a:cubicBezTo>
                    <a:pt x="3920707" y="2150934"/>
                    <a:pt x="3916545" y="2140536"/>
                    <a:pt x="3912388" y="2130135"/>
                  </a:cubicBezTo>
                  <a:cubicBezTo>
                    <a:pt x="3912388" y="2134295"/>
                    <a:pt x="3912388" y="2138455"/>
                    <a:pt x="3910307" y="2140536"/>
                  </a:cubicBezTo>
                  <a:lnTo>
                    <a:pt x="3910307" y="2142615"/>
                  </a:lnTo>
                  <a:cubicBezTo>
                    <a:pt x="3926946" y="2188372"/>
                    <a:pt x="3939425" y="2240370"/>
                    <a:pt x="3937344" y="2263248"/>
                  </a:cubicBezTo>
                  <a:lnTo>
                    <a:pt x="3936757" y="2271471"/>
                  </a:lnTo>
                  <a:lnTo>
                    <a:pt x="3929025" y="2215412"/>
                  </a:lnTo>
                  <a:cubicBezTo>
                    <a:pt x="3929025" y="2219572"/>
                    <a:pt x="3929025" y="2223731"/>
                    <a:pt x="3929025" y="2225810"/>
                  </a:cubicBezTo>
                  <a:lnTo>
                    <a:pt x="3929025" y="2232051"/>
                  </a:lnTo>
                  <a:cubicBezTo>
                    <a:pt x="3931106" y="2215412"/>
                    <a:pt x="3922786" y="2194613"/>
                    <a:pt x="3912388" y="2175893"/>
                  </a:cubicBezTo>
                  <a:cubicBezTo>
                    <a:pt x="3916545" y="2196692"/>
                    <a:pt x="3918626" y="2221650"/>
                    <a:pt x="3916545" y="2232051"/>
                  </a:cubicBezTo>
                  <a:cubicBezTo>
                    <a:pt x="3916545" y="2236211"/>
                    <a:pt x="3918626" y="2238290"/>
                    <a:pt x="3920707" y="2240370"/>
                  </a:cubicBezTo>
                  <a:lnTo>
                    <a:pt x="3916545" y="2236211"/>
                  </a:lnTo>
                  <a:cubicBezTo>
                    <a:pt x="3916545" y="2223731"/>
                    <a:pt x="3912388" y="2205011"/>
                    <a:pt x="3906147" y="2188372"/>
                  </a:cubicBezTo>
                  <a:cubicBezTo>
                    <a:pt x="3908226" y="2198773"/>
                    <a:pt x="3908226" y="2209171"/>
                    <a:pt x="3910307" y="2215412"/>
                  </a:cubicBezTo>
                  <a:lnTo>
                    <a:pt x="3912388" y="2232051"/>
                  </a:lnTo>
                  <a:lnTo>
                    <a:pt x="3910307" y="2223731"/>
                  </a:lnTo>
                  <a:cubicBezTo>
                    <a:pt x="3908226" y="2211252"/>
                    <a:pt x="3904068" y="2196692"/>
                    <a:pt x="3899908" y="2182134"/>
                  </a:cubicBezTo>
                  <a:cubicBezTo>
                    <a:pt x="3899908" y="2184212"/>
                    <a:pt x="3899908" y="2184212"/>
                    <a:pt x="3899908" y="2186293"/>
                  </a:cubicBezTo>
                  <a:cubicBezTo>
                    <a:pt x="3912388" y="2229970"/>
                    <a:pt x="3920707" y="2290288"/>
                    <a:pt x="3918626" y="2313166"/>
                  </a:cubicBezTo>
                  <a:lnTo>
                    <a:pt x="3918626" y="2323566"/>
                  </a:lnTo>
                  <a:cubicBezTo>
                    <a:pt x="3918626" y="2296526"/>
                    <a:pt x="3910307" y="2261169"/>
                    <a:pt x="3901987" y="2225810"/>
                  </a:cubicBezTo>
                  <a:lnTo>
                    <a:pt x="3901987" y="2238290"/>
                  </a:lnTo>
                  <a:lnTo>
                    <a:pt x="3899908" y="2223731"/>
                  </a:lnTo>
                  <a:cubicBezTo>
                    <a:pt x="3897827" y="2217491"/>
                    <a:pt x="3895746" y="2211252"/>
                    <a:pt x="3893668" y="2202933"/>
                  </a:cubicBezTo>
                  <a:cubicBezTo>
                    <a:pt x="3893668" y="2207093"/>
                    <a:pt x="3893668" y="2213331"/>
                    <a:pt x="3891589" y="2217491"/>
                  </a:cubicBezTo>
                  <a:cubicBezTo>
                    <a:pt x="3893668" y="2240370"/>
                    <a:pt x="3893668" y="2259088"/>
                    <a:pt x="3893668" y="2269489"/>
                  </a:cubicBezTo>
                  <a:lnTo>
                    <a:pt x="3893668" y="2279887"/>
                  </a:lnTo>
                  <a:cubicBezTo>
                    <a:pt x="3895746" y="2302767"/>
                    <a:pt x="3895746" y="2321485"/>
                    <a:pt x="3891589" y="2331885"/>
                  </a:cubicBezTo>
                  <a:lnTo>
                    <a:pt x="3887427" y="2354763"/>
                  </a:lnTo>
                  <a:lnTo>
                    <a:pt x="3889508" y="2342284"/>
                  </a:lnTo>
                  <a:cubicBezTo>
                    <a:pt x="3893668" y="2319406"/>
                    <a:pt x="3891589" y="2290288"/>
                    <a:pt x="3885348" y="2261169"/>
                  </a:cubicBezTo>
                  <a:cubicBezTo>
                    <a:pt x="3883269" y="2269489"/>
                    <a:pt x="3881188" y="2277808"/>
                    <a:pt x="3877029" y="2286128"/>
                  </a:cubicBezTo>
                  <a:cubicBezTo>
                    <a:pt x="3885348" y="2329804"/>
                    <a:pt x="3891589" y="2388041"/>
                    <a:pt x="3887427" y="2410921"/>
                  </a:cubicBezTo>
                  <a:lnTo>
                    <a:pt x="3887427" y="2421319"/>
                  </a:lnTo>
                  <a:cubicBezTo>
                    <a:pt x="3887427" y="2390122"/>
                    <a:pt x="3879110" y="2344365"/>
                    <a:pt x="3870790" y="2304846"/>
                  </a:cubicBezTo>
                  <a:cubicBezTo>
                    <a:pt x="3868709" y="2309006"/>
                    <a:pt x="3868709" y="2313166"/>
                    <a:pt x="3866628" y="2317325"/>
                  </a:cubicBezTo>
                  <a:cubicBezTo>
                    <a:pt x="3866628" y="2319406"/>
                    <a:pt x="3866628" y="2319406"/>
                    <a:pt x="3864549" y="2321485"/>
                  </a:cubicBezTo>
                  <a:cubicBezTo>
                    <a:pt x="3872869" y="2377643"/>
                    <a:pt x="3868709" y="2464998"/>
                    <a:pt x="3862470" y="2494116"/>
                  </a:cubicBezTo>
                  <a:lnTo>
                    <a:pt x="3860389" y="2523235"/>
                  </a:lnTo>
                  <a:lnTo>
                    <a:pt x="3860389" y="2506596"/>
                  </a:lnTo>
                  <a:cubicBezTo>
                    <a:pt x="3860389" y="2487876"/>
                    <a:pt x="3862470" y="2462917"/>
                    <a:pt x="3860389" y="2437959"/>
                  </a:cubicBezTo>
                  <a:cubicBezTo>
                    <a:pt x="3860389" y="2419241"/>
                    <a:pt x="3856230" y="2396361"/>
                    <a:pt x="3854149" y="2373483"/>
                  </a:cubicBezTo>
                  <a:cubicBezTo>
                    <a:pt x="3854149" y="2367242"/>
                    <a:pt x="3852070" y="2363083"/>
                    <a:pt x="3852070" y="2356844"/>
                  </a:cubicBezTo>
                  <a:cubicBezTo>
                    <a:pt x="3852070" y="2358923"/>
                    <a:pt x="3849991" y="2361004"/>
                    <a:pt x="3849991" y="2363083"/>
                  </a:cubicBezTo>
                  <a:cubicBezTo>
                    <a:pt x="3856230" y="2406761"/>
                    <a:pt x="3847910" y="2481637"/>
                    <a:pt x="3845829" y="2504515"/>
                  </a:cubicBezTo>
                  <a:lnTo>
                    <a:pt x="3843750" y="2527395"/>
                  </a:lnTo>
                  <a:lnTo>
                    <a:pt x="3843750" y="2514915"/>
                  </a:lnTo>
                  <a:cubicBezTo>
                    <a:pt x="3843750" y="2510756"/>
                    <a:pt x="3843750" y="2506596"/>
                    <a:pt x="3843750" y="2502436"/>
                  </a:cubicBezTo>
                  <a:cubicBezTo>
                    <a:pt x="3843750" y="2504515"/>
                    <a:pt x="3841672" y="2508675"/>
                    <a:pt x="3841672" y="2510756"/>
                  </a:cubicBezTo>
                  <a:lnTo>
                    <a:pt x="3843750" y="2500355"/>
                  </a:lnTo>
                  <a:cubicBezTo>
                    <a:pt x="3843750" y="2494116"/>
                    <a:pt x="3843750" y="2487876"/>
                    <a:pt x="3843750" y="2479556"/>
                  </a:cubicBezTo>
                  <a:cubicBezTo>
                    <a:pt x="3843750" y="2458757"/>
                    <a:pt x="3839591" y="2431720"/>
                    <a:pt x="3835431" y="2406761"/>
                  </a:cubicBezTo>
                  <a:cubicBezTo>
                    <a:pt x="3833350" y="2425479"/>
                    <a:pt x="3831271" y="2442118"/>
                    <a:pt x="3829192" y="2450438"/>
                  </a:cubicBezTo>
                  <a:cubicBezTo>
                    <a:pt x="3829192" y="2454598"/>
                    <a:pt x="3829192" y="2458757"/>
                    <a:pt x="3829192" y="2462917"/>
                  </a:cubicBezTo>
                  <a:cubicBezTo>
                    <a:pt x="3839591" y="2529474"/>
                    <a:pt x="3845829" y="2608509"/>
                    <a:pt x="3827111" y="2639708"/>
                  </a:cubicBezTo>
                  <a:lnTo>
                    <a:pt x="3820977" y="2653729"/>
                  </a:lnTo>
                  <a:lnTo>
                    <a:pt x="3834131" y="2585891"/>
                  </a:lnTo>
                  <a:cubicBezTo>
                    <a:pt x="3834391" y="2560673"/>
                    <a:pt x="3831271" y="2533634"/>
                    <a:pt x="3827111" y="2506596"/>
                  </a:cubicBezTo>
                  <a:cubicBezTo>
                    <a:pt x="3827111" y="2521154"/>
                    <a:pt x="3827111" y="2533633"/>
                    <a:pt x="3827111" y="2541953"/>
                  </a:cubicBezTo>
                  <a:cubicBezTo>
                    <a:pt x="3827111" y="2544034"/>
                    <a:pt x="3827111" y="2546113"/>
                    <a:pt x="3825030" y="2546113"/>
                  </a:cubicBezTo>
                  <a:cubicBezTo>
                    <a:pt x="3825030" y="2558592"/>
                    <a:pt x="3822952" y="2568992"/>
                    <a:pt x="3822952" y="2575231"/>
                  </a:cubicBezTo>
                  <a:lnTo>
                    <a:pt x="3822952" y="2554432"/>
                  </a:lnTo>
                  <a:cubicBezTo>
                    <a:pt x="3820873" y="2556513"/>
                    <a:pt x="3820873" y="2560673"/>
                    <a:pt x="3818792" y="2562752"/>
                  </a:cubicBezTo>
                  <a:lnTo>
                    <a:pt x="3822952" y="2552353"/>
                  </a:lnTo>
                  <a:cubicBezTo>
                    <a:pt x="3822952" y="2521154"/>
                    <a:pt x="3818792" y="2483716"/>
                    <a:pt x="3816713" y="2448359"/>
                  </a:cubicBezTo>
                  <a:cubicBezTo>
                    <a:pt x="3816713" y="2450438"/>
                    <a:pt x="3816713" y="2454598"/>
                    <a:pt x="3816713" y="2456679"/>
                  </a:cubicBezTo>
                  <a:cubicBezTo>
                    <a:pt x="3820873" y="2500355"/>
                    <a:pt x="3816713" y="2562752"/>
                    <a:pt x="3814632" y="2583550"/>
                  </a:cubicBezTo>
                  <a:lnTo>
                    <a:pt x="3808393" y="2604349"/>
                  </a:lnTo>
                  <a:lnTo>
                    <a:pt x="3810472" y="2591870"/>
                  </a:lnTo>
                  <a:cubicBezTo>
                    <a:pt x="3812551" y="2573152"/>
                    <a:pt x="3812551" y="2552353"/>
                    <a:pt x="3810472" y="2527395"/>
                  </a:cubicBezTo>
                  <a:cubicBezTo>
                    <a:pt x="3810472" y="2558592"/>
                    <a:pt x="3808393" y="2585631"/>
                    <a:pt x="3804231" y="2598111"/>
                  </a:cubicBezTo>
                  <a:lnTo>
                    <a:pt x="3800074" y="2625148"/>
                  </a:lnTo>
                  <a:lnTo>
                    <a:pt x="3802153" y="2610590"/>
                  </a:lnTo>
                  <a:lnTo>
                    <a:pt x="3803211" y="2594709"/>
                  </a:lnTo>
                  <a:lnTo>
                    <a:pt x="3804752" y="2585891"/>
                  </a:lnTo>
                  <a:cubicBezTo>
                    <a:pt x="3805792" y="2574711"/>
                    <a:pt x="3806312" y="2561712"/>
                    <a:pt x="3806312" y="2548194"/>
                  </a:cubicBezTo>
                  <a:lnTo>
                    <a:pt x="3803211" y="2594709"/>
                  </a:lnTo>
                  <a:lnTo>
                    <a:pt x="3800894" y="2607972"/>
                  </a:lnTo>
                  <a:lnTo>
                    <a:pt x="3801893" y="2592131"/>
                  </a:lnTo>
                  <a:cubicBezTo>
                    <a:pt x="3802153" y="2581471"/>
                    <a:pt x="3802153" y="2570032"/>
                    <a:pt x="3802153" y="2558592"/>
                  </a:cubicBezTo>
                  <a:cubicBezTo>
                    <a:pt x="3795914" y="2591870"/>
                    <a:pt x="3791752" y="2620988"/>
                    <a:pt x="3789673" y="2637627"/>
                  </a:cubicBezTo>
                  <a:lnTo>
                    <a:pt x="3785514" y="2677146"/>
                  </a:lnTo>
                  <a:lnTo>
                    <a:pt x="3787595" y="2654267"/>
                  </a:lnTo>
                  <a:cubicBezTo>
                    <a:pt x="3787595" y="2620988"/>
                    <a:pt x="3793833" y="2577312"/>
                    <a:pt x="3800074" y="2529474"/>
                  </a:cubicBezTo>
                  <a:lnTo>
                    <a:pt x="3800074" y="2512834"/>
                  </a:lnTo>
                  <a:lnTo>
                    <a:pt x="3800074" y="2510756"/>
                  </a:lnTo>
                  <a:cubicBezTo>
                    <a:pt x="3800074" y="2498277"/>
                    <a:pt x="3797993" y="2487876"/>
                    <a:pt x="3797993" y="2477477"/>
                  </a:cubicBezTo>
                  <a:cubicBezTo>
                    <a:pt x="3795914" y="2483716"/>
                    <a:pt x="3793833" y="2487876"/>
                    <a:pt x="3789673" y="2494116"/>
                  </a:cubicBezTo>
                  <a:cubicBezTo>
                    <a:pt x="3791752" y="2531554"/>
                    <a:pt x="3783433" y="2593951"/>
                    <a:pt x="3781354" y="2614750"/>
                  </a:cubicBezTo>
                  <a:lnTo>
                    <a:pt x="3779275" y="2633468"/>
                  </a:lnTo>
                  <a:lnTo>
                    <a:pt x="3779275" y="2623069"/>
                  </a:lnTo>
                  <a:cubicBezTo>
                    <a:pt x="3779275" y="2612669"/>
                    <a:pt x="3779275" y="2598111"/>
                    <a:pt x="3779275" y="2585631"/>
                  </a:cubicBezTo>
                  <a:cubicBezTo>
                    <a:pt x="3779275" y="2623069"/>
                    <a:pt x="3773034" y="2656348"/>
                    <a:pt x="3764715" y="2672987"/>
                  </a:cubicBezTo>
                  <a:lnTo>
                    <a:pt x="3760936" y="2683568"/>
                  </a:lnTo>
                  <a:lnTo>
                    <a:pt x="3773035" y="2623328"/>
                  </a:lnTo>
                  <a:cubicBezTo>
                    <a:pt x="3774595" y="2600190"/>
                    <a:pt x="3774075" y="2575231"/>
                    <a:pt x="3773034" y="2550272"/>
                  </a:cubicBezTo>
                  <a:cubicBezTo>
                    <a:pt x="3773034" y="2591870"/>
                    <a:pt x="3768875" y="2637627"/>
                    <a:pt x="3762634" y="2654267"/>
                  </a:cubicBezTo>
                  <a:lnTo>
                    <a:pt x="3758476" y="2677146"/>
                  </a:lnTo>
                  <a:lnTo>
                    <a:pt x="3760555" y="2664667"/>
                  </a:lnTo>
                  <a:cubicBezTo>
                    <a:pt x="3766796" y="2633468"/>
                    <a:pt x="3766796" y="2589791"/>
                    <a:pt x="3764715" y="2548194"/>
                  </a:cubicBezTo>
                  <a:cubicBezTo>
                    <a:pt x="3760555" y="2612669"/>
                    <a:pt x="3756395" y="2672987"/>
                    <a:pt x="3754316" y="2702105"/>
                  </a:cubicBezTo>
                  <a:lnTo>
                    <a:pt x="3752235" y="2745782"/>
                  </a:lnTo>
                  <a:lnTo>
                    <a:pt x="3752235" y="2720823"/>
                  </a:lnTo>
                  <a:cubicBezTo>
                    <a:pt x="3754316" y="2677146"/>
                    <a:pt x="3754316" y="2618910"/>
                    <a:pt x="3756395" y="2558592"/>
                  </a:cubicBezTo>
                  <a:cubicBezTo>
                    <a:pt x="3754316" y="2562752"/>
                    <a:pt x="3750154" y="2566912"/>
                    <a:pt x="3748076" y="2571071"/>
                  </a:cubicBezTo>
                  <a:cubicBezTo>
                    <a:pt x="3748076" y="2614750"/>
                    <a:pt x="3745997" y="2662586"/>
                    <a:pt x="3739756" y="2695864"/>
                  </a:cubicBezTo>
                  <a:cubicBezTo>
                    <a:pt x="3737677" y="2731223"/>
                    <a:pt x="3733518" y="2760342"/>
                    <a:pt x="3727277" y="2776981"/>
                  </a:cubicBezTo>
                  <a:lnTo>
                    <a:pt x="3721463" y="2796083"/>
                  </a:lnTo>
                  <a:lnTo>
                    <a:pt x="3730657" y="2759561"/>
                  </a:lnTo>
                  <a:cubicBezTo>
                    <a:pt x="3732997" y="2745782"/>
                    <a:pt x="3734557" y="2731222"/>
                    <a:pt x="3735596" y="2716663"/>
                  </a:cubicBezTo>
                  <a:cubicBezTo>
                    <a:pt x="3735596" y="2718744"/>
                    <a:pt x="3733518" y="2722904"/>
                    <a:pt x="3733518" y="2724983"/>
                  </a:cubicBezTo>
                  <a:lnTo>
                    <a:pt x="3731590" y="2730379"/>
                  </a:lnTo>
                  <a:lnTo>
                    <a:pt x="3733516" y="2719783"/>
                  </a:lnTo>
                  <a:lnTo>
                    <a:pt x="3737677" y="2702105"/>
                  </a:lnTo>
                  <a:cubicBezTo>
                    <a:pt x="3737677" y="2700024"/>
                    <a:pt x="3737677" y="2697945"/>
                    <a:pt x="3737677" y="2695864"/>
                  </a:cubicBezTo>
                  <a:cubicBezTo>
                    <a:pt x="3735596" y="2702105"/>
                    <a:pt x="3735596" y="2706265"/>
                    <a:pt x="3735596" y="2708344"/>
                  </a:cubicBezTo>
                  <a:lnTo>
                    <a:pt x="3733516" y="2719783"/>
                  </a:lnTo>
                  <a:lnTo>
                    <a:pt x="3732384" y="2724594"/>
                  </a:lnTo>
                  <a:lnTo>
                    <a:pt x="3733518" y="2716663"/>
                  </a:lnTo>
                  <a:cubicBezTo>
                    <a:pt x="3735596" y="2697945"/>
                    <a:pt x="3737677" y="2677146"/>
                    <a:pt x="3739756" y="2652188"/>
                  </a:cubicBezTo>
                  <a:cubicBezTo>
                    <a:pt x="3739756" y="2631389"/>
                    <a:pt x="3739756" y="2608509"/>
                    <a:pt x="3737677" y="2585631"/>
                  </a:cubicBezTo>
                  <a:cubicBezTo>
                    <a:pt x="3735596" y="2587710"/>
                    <a:pt x="3733518" y="2589791"/>
                    <a:pt x="3731437" y="2591870"/>
                  </a:cubicBezTo>
                  <a:cubicBezTo>
                    <a:pt x="3734556" y="2619948"/>
                    <a:pt x="3729487" y="2677276"/>
                    <a:pt x="3724125" y="2715591"/>
                  </a:cubicBezTo>
                  <a:lnTo>
                    <a:pt x="3720915" y="2734345"/>
                  </a:lnTo>
                  <a:lnTo>
                    <a:pt x="3721817" y="2725243"/>
                  </a:lnTo>
                  <a:cubicBezTo>
                    <a:pt x="3722597" y="2714584"/>
                    <a:pt x="3723117" y="2703145"/>
                    <a:pt x="3723117" y="2691705"/>
                  </a:cubicBezTo>
                  <a:cubicBezTo>
                    <a:pt x="3718957" y="2752022"/>
                    <a:pt x="3710638" y="2808178"/>
                    <a:pt x="3702318" y="2833137"/>
                  </a:cubicBezTo>
                  <a:lnTo>
                    <a:pt x="3683600" y="2878894"/>
                  </a:lnTo>
                  <a:lnTo>
                    <a:pt x="3693999" y="2851857"/>
                  </a:lnTo>
                  <a:cubicBezTo>
                    <a:pt x="3708557" y="2814419"/>
                    <a:pt x="3712719" y="2766580"/>
                    <a:pt x="3714797" y="2712503"/>
                  </a:cubicBezTo>
                  <a:cubicBezTo>
                    <a:pt x="3712719" y="2724983"/>
                    <a:pt x="3708557" y="2735383"/>
                    <a:pt x="3704399" y="2743703"/>
                  </a:cubicBezTo>
                  <a:lnTo>
                    <a:pt x="3702318" y="2749941"/>
                  </a:lnTo>
                  <a:cubicBezTo>
                    <a:pt x="3689839" y="2808178"/>
                    <a:pt x="3673200" y="2862255"/>
                    <a:pt x="3656561" y="2883054"/>
                  </a:cubicBezTo>
                  <a:lnTo>
                    <a:pt x="3654482" y="2885135"/>
                  </a:lnTo>
                  <a:cubicBezTo>
                    <a:pt x="3652401" y="2889295"/>
                    <a:pt x="3652401" y="2893455"/>
                    <a:pt x="3652401" y="2897614"/>
                  </a:cubicBezTo>
                  <a:lnTo>
                    <a:pt x="3644081" y="2945451"/>
                  </a:lnTo>
                  <a:lnTo>
                    <a:pt x="3648241" y="2918413"/>
                  </a:lnTo>
                  <a:cubicBezTo>
                    <a:pt x="3650322" y="2910094"/>
                    <a:pt x="3650322" y="2899693"/>
                    <a:pt x="3652401" y="2889295"/>
                  </a:cubicBezTo>
                  <a:lnTo>
                    <a:pt x="3646160" y="2897614"/>
                  </a:lnTo>
                  <a:lnTo>
                    <a:pt x="3633683" y="2914253"/>
                  </a:lnTo>
                  <a:cubicBezTo>
                    <a:pt x="3633683" y="2914253"/>
                    <a:pt x="3646160" y="2895533"/>
                    <a:pt x="3646160" y="2895533"/>
                  </a:cubicBezTo>
                  <a:lnTo>
                    <a:pt x="3648241" y="2885135"/>
                  </a:lnTo>
                  <a:cubicBezTo>
                    <a:pt x="3652401" y="2866415"/>
                    <a:pt x="3658639" y="2843537"/>
                    <a:pt x="3662801" y="2818579"/>
                  </a:cubicBezTo>
                  <a:cubicBezTo>
                    <a:pt x="3652401" y="2849776"/>
                    <a:pt x="3642003" y="2876815"/>
                    <a:pt x="3633683" y="2895533"/>
                  </a:cubicBezTo>
                  <a:cubicBezTo>
                    <a:pt x="3631602" y="2901774"/>
                    <a:pt x="3631602" y="2908013"/>
                    <a:pt x="3629523" y="2912172"/>
                  </a:cubicBezTo>
                  <a:lnTo>
                    <a:pt x="3623283" y="2951691"/>
                  </a:lnTo>
                  <a:lnTo>
                    <a:pt x="3625361" y="2928811"/>
                  </a:lnTo>
                  <a:cubicBezTo>
                    <a:pt x="3627442" y="2920492"/>
                    <a:pt x="3627442" y="2910094"/>
                    <a:pt x="3629523" y="2901774"/>
                  </a:cubicBezTo>
                  <a:cubicBezTo>
                    <a:pt x="3627442" y="2903853"/>
                    <a:pt x="3627442" y="2908013"/>
                    <a:pt x="3625361" y="2910094"/>
                  </a:cubicBezTo>
                  <a:lnTo>
                    <a:pt x="3602484" y="2951691"/>
                  </a:lnTo>
                  <a:lnTo>
                    <a:pt x="3614963" y="2928811"/>
                  </a:lnTo>
                  <a:cubicBezTo>
                    <a:pt x="3619123" y="2920492"/>
                    <a:pt x="3625361" y="2910094"/>
                    <a:pt x="3629523" y="2899693"/>
                  </a:cubicBezTo>
                  <a:cubicBezTo>
                    <a:pt x="3635762" y="2845616"/>
                    <a:pt x="3644081" y="2774900"/>
                    <a:pt x="3646160" y="2712503"/>
                  </a:cubicBezTo>
                  <a:cubicBezTo>
                    <a:pt x="3646160" y="2708344"/>
                    <a:pt x="3646160" y="2706265"/>
                    <a:pt x="3644081" y="2702105"/>
                  </a:cubicBezTo>
                  <a:cubicBezTo>
                    <a:pt x="3642003" y="2727064"/>
                    <a:pt x="3639922" y="2752022"/>
                    <a:pt x="3635762" y="2770740"/>
                  </a:cubicBezTo>
                  <a:cubicBezTo>
                    <a:pt x="3635762" y="2783219"/>
                    <a:pt x="3635762" y="2793620"/>
                    <a:pt x="3633683" y="2799859"/>
                  </a:cubicBezTo>
                  <a:lnTo>
                    <a:pt x="3629523" y="2818579"/>
                  </a:lnTo>
                  <a:lnTo>
                    <a:pt x="3631602" y="2808178"/>
                  </a:lnTo>
                  <a:cubicBezTo>
                    <a:pt x="3633683" y="2801940"/>
                    <a:pt x="3633683" y="2793620"/>
                    <a:pt x="3633683" y="2785300"/>
                  </a:cubicBezTo>
                  <a:cubicBezTo>
                    <a:pt x="3631602" y="2789460"/>
                    <a:pt x="3631602" y="2793620"/>
                    <a:pt x="3629523" y="2797780"/>
                  </a:cubicBezTo>
                  <a:lnTo>
                    <a:pt x="3629000" y="2799873"/>
                  </a:lnTo>
                  <a:lnTo>
                    <a:pt x="3633683" y="2774900"/>
                  </a:lnTo>
                  <a:cubicBezTo>
                    <a:pt x="3633683" y="2766580"/>
                    <a:pt x="3631602" y="2758261"/>
                    <a:pt x="3629523" y="2749941"/>
                  </a:cubicBezTo>
                  <a:cubicBezTo>
                    <a:pt x="3627442" y="2756182"/>
                    <a:pt x="3627442" y="2762421"/>
                    <a:pt x="3625361" y="2766580"/>
                  </a:cubicBezTo>
                  <a:cubicBezTo>
                    <a:pt x="3621204" y="2791539"/>
                    <a:pt x="3619123" y="2814419"/>
                    <a:pt x="3617042" y="2824817"/>
                  </a:cubicBezTo>
                  <a:lnTo>
                    <a:pt x="3619123" y="2837297"/>
                  </a:lnTo>
                  <a:cubicBezTo>
                    <a:pt x="3619123" y="2837297"/>
                    <a:pt x="3617042" y="2826898"/>
                    <a:pt x="3617042" y="2826898"/>
                  </a:cubicBezTo>
                  <a:lnTo>
                    <a:pt x="3614963" y="2843537"/>
                  </a:lnTo>
                  <a:lnTo>
                    <a:pt x="3614963" y="2833137"/>
                  </a:lnTo>
                  <a:cubicBezTo>
                    <a:pt x="3614963" y="2831058"/>
                    <a:pt x="3614963" y="2826898"/>
                    <a:pt x="3614963" y="2824817"/>
                  </a:cubicBezTo>
                  <a:cubicBezTo>
                    <a:pt x="3614963" y="2820657"/>
                    <a:pt x="3612884" y="2818579"/>
                    <a:pt x="3612884" y="2814419"/>
                  </a:cubicBezTo>
                  <a:cubicBezTo>
                    <a:pt x="3610803" y="2826898"/>
                    <a:pt x="3606643" y="2837297"/>
                    <a:pt x="3602484" y="2845616"/>
                  </a:cubicBezTo>
                  <a:cubicBezTo>
                    <a:pt x="3598324" y="2860176"/>
                    <a:pt x="3592085" y="2872656"/>
                    <a:pt x="3585845" y="2878894"/>
                  </a:cubicBezTo>
                  <a:lnTo>
                    <a:pt x="3583764" y="2885135"/>
                  </a:lnTo>
                  <a:cubicBezTo>
                    <a:pt x="3583764" y="2889295"/>
                    <a:pt x="3581685" y="2893455"/>
                    <a:pt x="3581685" y="2897614"/>
                  </a:cubicBezTo>
                  <a:cubicBezTo>
                    <a:pt x="3577525" y="2918413"/>
                    <a:pt x="3575444" y="2937131"/>
                    <a:pt x="3577525" y="2947532"/>
                  </a:cubicBezTo>
                  <a:lnTo>
                    <a:pt x="3573365" y="2993289"/>
                  </a:lnTo>
                  <a:lnTo>
                    <a:pt x="3575444" y="2968330"/>
                  </a:lnTo>
                  <a:cubicBezTo>
                    <a:pt x="3573365" y="2953770"/>
                    <a:pt x="3575444" y="2937131"/>
                    <a:pt x="3575444" y="2920492"/>
                  </a:cubicBezTo>
                  <a:cubicBezTo>
                    <a:pt x="3575444" y="2922573"/>
                    <a:pt x="3573365" y="2924652"/>
                    <a:pt x="3573365" y="2926733"/>
                  </a:cubicBezTo>
                  <a:cubicBezTo>
                    <a:pt x="3569205" y="2955851"/>
                    <a:pt x="3565046" y="2978729"/>
                    <a:pt x="3560886" y="2993289"/>
                  </a:cubicBezTo>
                  <a:lnTo>
                    <a:pt x="3542166" y="3032806"/>
                  </a:lnTo>
                  <a:lnTo>
                    <a:pt x="3552566" y="3009928"/>
                  </a:lnTo>
                  <a:cubicBezTo>
                    <a:pt x="3560886" y="2991208"/>
                    <a:pt x="3567127" y="2966249"/>
                    <a:pt x="3569205" y="2939212"/>
                  </a:cubicBezTo>
                  <a:cubicBezTo>
                    <a:pt x="3565046" y="2949610"/>
                    <a:pt x="3560886" y="2960011"/>
                    <a:pt x="3554645" y="2966249"/>
                  </a:cubicBezTo>
                  <a:lnTo>
                    <a:pt x="3531768" y="3009928"/>
                  </a:lnTo>
                  <a:lnTo>
                    <a:pt x="3544247" y="2984969"/>
                  </a:lnTo>
                  <a:cubicBezTo>
                    <a:pt x="3554645" y="2966249"/>
                    <a:pt x="3562965" y="2945451"/>
                    <a:pt x="3569205" y="2920492"/>
                  </a:cubicBezTo>
                  <a:cubicBezTo>
                    <a:pt x="3571286" y="2893455"/>
                    <a:pt x="3571286" y="2866415"/>
                    <a:pt x="3571286" y="2839377"/>
                  </a:cubicBezTo>
                  <a:cubicBezTo>
                    <a:pt x="3569205" y="2845616"/>
                    <a:pt x="3569205" y="2849776"/>
                    <a:pt x="3567127" y="2851857"/>
                  </a:cubicBezTo>
                  <a:lnTo>
                    <a:pt x="3566230" y="2855743"/>
                  </a:lnTo>
                  <a:lnTo>
                    <a:pt x="3569205" y="2839377"/>
                  </a:lnTo>
                  <a:lnTo>
                    <a:pt x="3562965" y="2849776"/>
                  </a:lnTo>
                  <a:cubicBezTo>
                    <a:pt x="3558807" y="2862255"/>
                    <a:pt x="3554645" y="2874734"/>
                    <a:pt x="3548407" y="2887214"/>
                  </a:cubicBezTo>
                  <a:lnTo>
                    <a:pt x="3544247" y="2905934"/>
                  </a:lnTo>
                  <a:lnTo>
                    <a:pt x="3546328" y="2893455"/>
                  </a:lnTo>
                  <a:cubicBezTo>
                    <a:pt x="3546328" y="2893455"/>
                    <a:pt x="3546328" y="2891374"/>
                    <a:pt x="3546328" y="2891374"/>
                  </a:cubicBezTo>
                  <a:cubicBezTo>
                    <a:pt x="3540087" y="2908013"/>
                    <a:pt x="3531768" y="2920492"/>
                    <a:pt x="3525529" y="2932971"/>
                  </a:cubicBezTo>
                  <a:cubicBezTo>
                    <a:pt x="3521367" y="2957930"/>
                    <a:pt x="3515128" y="2980810"/>
                    <a:pt x="3506809" y="2991208"/>
                  </a:cubicBezTo>
                  <a:lnTo>
                    <a:pt x="3498489" y="3020326"/>
                  </a:lnTo>
                  <a:lnTo>
                    <a:pt x="3502649" y="3003687"/>
                  </a:lnTo>
                  <a:cubicBezTo>
                    <a:pt x="3508890" y="2987048"/>
                    <a:pt x="3515128" y="2966249"/>
                    <a:pt x="3517209" y="2945451"/>
                  </a:cubicBezTo>
                  <a:cubicBezTo>
                    <a:pt x="3515128" y="2947532"/>
                    <a:pt x="3513047" y="2951691"/>
                    <a:pt x="3513047" y="2953770"/>
                  </a:cubicBezTo>
                  <a:lnTo>
                    <a:pt x="3488091" y="2989129"/>
                  </a:lnTo>
                  <a:lnTo>
                    <a:pt x="3500568" y="2968330"/>
                  </a:lnTo>
                  <a:cubicBezTo>
                    <a:pt x="3506809" y="2960011"/>
                    <a:pt x="3510969" y="2951691"/>
                    <a:pt x="3517209" y="2943372"/>
                  </a:cubicBezTo>
                  <a:cubicBezTo>
                    <a:pt x="3517209" y="2937131"/>
                    <a:pt x="3519288" y="2930892"/>
                    <a:pt x="3519288" y="2924652"/>
                  </a:cubicBezTo>
                  <a:lnTo>
                    <a:pt x="3519288" y="2918413"/>
                  </a:lnTo>
                  <a:lnTo>
                    <a:pt x="3519288" y="2876815"/>
                  </a:lnTo>
                  <a:cubicBezTo>
                    <a:pt x="3508890" y="2928811"/>
                    <a:pt x="3494330" y="2974569"/>
                    <a:pt x="3483931" y="2997449"/>
                  </a:cubicBezTo>
                  <a:lnTo>
                    <a:pt x="3473531" y="3024486"/>
                  </a:lnTo>
                  <a:lnTo>
                    <a:pt x="3467292" y="3047366"/>
                  </a:lnTo>
                  <a:lnTo>
                    <a:pt x="3471450" y="3026567"/>
                  </a:lnTo>
                  <a:lnTo>
                    <a:pt x="3467292" y="3036966"/>
                  </a:lnTo>
                  <a:lnTo>
                    <a:pt x="3471450" y="3024486"/>
                  </a:lnTo>
                  <a:cubicBezTo>
                    <a:pt x="3486010" y="2976650"/>
                    <a:pt x="3490170" y="2905934"/>
                    <a:pt x="3492249" y="2841456"/>
                  </a:cubicBezTo>
                  <a:lnTo>
                    <a:pt x="3488091" y="2870575"/>
                  </a:lnTo>
                  <a:lnTo>
                    <a:pt x="3490170" y="2870575"/>
                  </a:lnTo>
                  <a:cubicBezTo>
                    <a:pt x="3488091" y="2874734"/>
                    <a:pt x="3490170" y="2883054"/>
                    <a:pt x="3483931" y="2880975"/>
                  </a:cubicBezTo>
                  <a:cubicBezTo>
                    <a:pt x="3481850" y="2891374"/>
                    <a:pt x="3479769" y="2901774"/>
                    <a:pt x="3477691" y="2912172"/>
                  </a:cubicBezTo>
                  <a:cubicBezTo>
                    <a:pt x="3477691" y="2912172"/>
                    <a:pt x="3477691" y="2914253"/>
                    <a:pt x="3477691" y="2914253"/>
                  </a:cubicBezTo>
                  <a:lnTo>
                    <a:pt x="3473531" y="2939212"/>
                  </a:lnTo>
                  <a:lnTo>
                    <a:pt x="3475612" y="2924652"/>
                  </a:lnTo>
                  <a:cubicBezTo>
                    <a:pt x="3467292" y="2957930"/>
                    <a:pt x="3458970" y="2987048"/>
                    <a:pt x="3448572" y="3001609"/>
                  </a:cubicBezTo>
                  <a:lnTo>
                    <a:pt x="3442334" y="3016167"/>
                  </a:lnTo>
                  <a:cubicBezTo>
                    <a:pt x="3440253" y="3020326"/>
                    <a:pt x="3440253" y="3024486"/>
                    <a:pt x="3438172" y="3026567"/>
                  </a:cubicBezTo>
                  <a:lnTo>
                    <a:pt x="3435624" y="3038036"/>
                  </a:lnTo>
                  <a:lnTo>
                    <a:pt x="3421535" y="3070244"/>
                  </a:lnTo>
                  <a:lnTo>
                    <a:pt x="3398655" y="3116001"/>
                  </a:lnTo>
                  <a:lnTo>
                    <a:pt x="3411134" y="3091043"/>
                  </a:lnTo>
                  <a:cubicBezTo>
                    <a:pt x="3419454" y="3076484"/>
                    <a:pt x="3425694" y="3061924"/>
                    <a:pt x="3431933" y="3045285"/>
                  </a:cubicBezTo>
                  <a:lnTo>
                    <a:pt x="3429852" y="3049445"/>
                  </a:lnTo>
                  <a:lnTo>
                    <a:pt x="3431933" y="3043206"/>
                  </a:lnTo>
                  <a:cubicBezTo>
                    <a:pt x="3434014" y="3039046"/>
                    <a:pt x="3434014" y="3034887"/>
                    <a:pt x="3436093" y="3030727"/>
                  </a:cubicBezTo>
                  <a:cubicBezTo>
                    <a:pt x="3440253" y="3003687"/>
                    <a:pt x="3444412" y="2972490"/>
                    <a:pt x="3446493" y="2941291"/>
                  </a:cubicBezTo>
                  <a:cubicBezTo>
                    <a:pt x="3446493" y="2939212"/>
                    <a:pt x="3446493" y="2937131"/>
                    <a:pt x="3446493" y="2935052"/>
                  </a:cubicBezTo>
                  <a:lnTo>
                    <a:pt x="3444412" y="2945451"/>
                  </a:lnTo>
                  <a:lnTo>
                    <a:pt x="3446493" y="2932971"/>
                  </a:lnTo>
                  <a:cubicBezTo>
                    <a:pt x="3446493" y="2924652"/>
                    <a:pt x="3446493" y="2916332"/>
                    <a:pt x="3446493" y="2910094"/>
                  </a:cubicBezTo>
                  <a:cubicBezTo>
                    <a:pt x="3444412" y="2916332"/>
                    <a:pt x="3442334" y="2922573"/>
                    <a:pt x="3440253" y="2926733"/>
                  </a:cubicBezTo>
                  <a:lnTo>
                    <a:pt x="3436093" y="2947532"/>
                  </a:lnTo>
                  <a:lnTo>
                    <a:pt x="3438172" y="2935052"/>
                  </a:lnTo>
                  <a:cubicBezTo>
                    <a:pt x="3442334" y="2920492"/>
                    <a:pt x="3444412" y="2903853"/>
                    <a:pt x="3446493" y="2885135"/>
                  </a:cubicBezTo>
                  <a:cubicBezTo>
                    <a:pt x="3446493" y="2880975"/>
                    <a:pt x="3446493" y="2878894"/>
                    <a:pt x="3446493" y="2874734"/>
                  </a:cubicBezTo>
                  <a:cubicBezTo>
                    <a:pt x="3442334" y="2914253"/>
                    <a:pt x="3434014" y="2953770"/>
                    <a:pt x="3429852" y="2970409"/>
                  </a:cubicBezTo>
                  <a:lnTo>
                    <a:pt x="3425694" y="2993289"/>
                  </a:lnTo>
                  <a:lnTo>
                    <a:pt x="3427773" y="2980810"/>
                  </a:lnTo>
                  <a:cubicBezTo>
                    <a:pt x="3429852" y="2966249"/>
                    <a:pt x="3431933" y="2949610"/>
                    <a:pt x="3434014" y="2932971"/>
                  </a:cubicBezTo>
                  <a:cubicBezTo>
                    <a:pt x="3432974" y="2940251"/>
                    <a:pt x="3431933" y="2947011"/>
                    <a:pt x="3430893" y="2952731"/>
                  </a:cubicBezTo>
                  <a:lnTo>
                    <a:pt x="3428877" y="2961466"/>
                  </a:lnTo>
                  <a:lnTo>
                    <a:pt x="3429853" y="2948051"/>
                  </a:lnTo>
                  <a:cubicBezTo>
                    <a:pt x="3430372" y="2937651"/>
                    <a:pt x="3430893" y="2926732"/>
                    <a:pt x="3431933" y="2916332"/>
                  </a:cubicBezTo>
                  <a:cubicBezTo>
                    <a:pt x="3429852" y="2922573"/>
                    <a:pt x="3429852" y="2930892"/>
                    <a:pt x="3427773" y="2937131"/>
                  </a:cubicBezTo>
                  <a:cubicBezTo>
                    <a:pt x="3423613" y="2995368"/>
                    <a:pt x="3413215" y="3051526"/>
                    <a:pt x="3404896" y="3078563"/>
                  </a:cubicBezTo>
                  <a:cubicBezTo>
                    <a:pt x="3409053" y="3049445"/>
                    <a:pt x="3413215" y="3016167"/>
                    <a:pt x="3417373" y="2980810"/>
                  </a:cubicBezTo>
                  <a:cubicBezTo>
                    <a:pt x="3406974" y="3018248"/>
                    <a:pt x="3396574" y="3049445"/>
                    <a:pt x="3388254" y="3066084"/>
                  </a:cubicBezTo>
                  <a:lnTo>
                    <a:pt x="3373696" y="3099362"/>
                  </a:lnTo>
                  <a:cubicBezTo>
                    <a:pt x="3375775" y="3086883"/>
                    <a:pt x="3375775" y="3072325"/>
                    <a:pt x="3377856" y="3057764"/>
                  </a:cubicBezTo>
                  <a:lnTo>
                    <a:pt x="3359584" y="3101617"/>
                  </a:lnTo>
                  <a:lnTo>
                    <a:pt x="3371616" y="3050226"/>
                  </a:lnTo>
                  <a:cubicBezTo>
                    <a:pt x="3375776" y="3030727"/>
                    <a:pt x="3379936" y="3009928"/>
                    <a:pt x="3384097" y="2989129"/>
                  </a:cubicBezTo>
                  <a:cubicBezTo>
                    <a:pt x="3384097" y="2987048"/>
                    <a:pt x="3384097" y="2984969"/>
                    <a:pt x="3384097" y="2982888"/>
                  </a:cubicBezTo>
                  <a:cubicBezTo>
                    <a:pt x="3382016" y="2995368"/>
                    <a:pt x="3377856" y="3005768"/>
                    <a:pt x="3373696" y="3018248"/>
                  </a:cubicBezTo>
                  <a:cubicBezTo>
                    <a:pt x="3373696" y="3024486"/>
                    <a:pt x="3371617" y="3030727"/>
                    <a:pt x="3369536" y="3036966"/>
                  </a:cubicBezTo>
                  <a:cubicBezTo>
                    <a:pt x="3369536" y="3036966"/>
                    <a:pt x="3371617" y="3024486"/>
                    <a:pt x="3371617" y="3022407"/>
                  </a:cubicBezTo>
                  <a:cubicBezTo>
                    <a:pt x="3369536" y="3028646"/>
                    <a:pt x="3367455" y="3034887"/>
                    <a:pt x="3365377" y="3039046"/>
                  </a:cubicBezTo>
                  <a:lnTo>
                    <a:pt x="3361217" y="3059845"/>
                  </a:lnTo>
                  <a:cubicBezTo>
                    <a:pt x="3361217" y="3059845"/>
                    <a:pt x="3363298" y="3047366"/>
                    <a:pt x="3363298" y="3047366"/>
                  </a:cubicBezTo>
                  <a:cubicBezTo>
                    <a:pt x="3361217" y="3061924"/>
                    <a:pt x="3357057" y="3072325"/>
                    <a:pt x="3352897" y="3078563"/>
                  </a:cubicBezTo>
                  <a:lnTo>
                    <a:pt x="3351856" y="3081688"/>
                  </a:lnTo>
                  <a:lnTo>
                    <a:pt x="3354976" y="3070244"/>
                  </a:lnTo>
                  <a:cubicBezTo>
                    <a:pt x="3342499" y="3103522"/>
                    <a:pt x="3330020" y="3130561"/>
                    <a:pt x="3321700" y="3145120"/>
                  </a:cubicBezTo>
                  <a:lnTo>
                    <a:pt x="3300901" y="3186717"/>
                  </a:lnTo>
                  <a:lnTo>
                    <a:pt x="3313378" y="3161759"/>
                  </a:lnTo>
                  <a:cubicBezTo>
                    <a:pt x="3332099" y="3126402"/>
                    <a:pt x="3350819" y="3078563"/>
                    <a:pt x="3363298" y="3028646"/>
                  </a:cubicBezTo>
                  <a:lnTo>
                    <a:pt x="3367702" y="2933197"/>
                  </a:lnTo>
                  <a:lnTo>
                    <a:pt x="3369536" y="2903853"/>
                  </a:lnTo>
                  <a:cubicBezTo>
                    <a:pt x="3369536" y="2899693"/>
                    <a:pt x="3369536" y="2897614"/>
                    <a:pt x="3369536" y="2893455"/>
                  </a:cubicBezTo>
                  <a:lnTo>
                    <a:pt x="3367702" y="2933197"/>
                  </a:lnTo>
                  <a:lnTo>
                    <a:pt x="3367554" y="2935571"/>
                  </a:lnTo>
                  <a:cubicBezTo>
                    <a:pt x="3363947" y="2969889"/>
                    <a:pt x="3356537" y="3008887"/>
                    <a:pt x="3354976" y="3024486"/>
                  </a:cubicBezTo>
                  <a:lnTo>
                    <a:pt x="3352897" y="3043206"/>
                  </a:lnTo>
                  <a:lnTo>
                    <a:pt x="3352897" y="3032806"/>
                  </a:lnTo>
                  <a:cubicBezTo>
                    <a:pt x="3352897" y="3018248"/>
                    <a:pt x="3354976" y="2999528"/>
                    <a:pt x="3357057" y="2978729"/>
                  </a:cubicBezTo>
                  <a:cubicBezTo>
                    <a:pt x="3350819" y="3016167"/>
                    <a:pt x="3340418" y="3055686"/>
                    <a:pt x="3327939" y="3072325"/>
                  </a:cubicBezTo>
                  <a:cubicBezTo>
                    <a:pt x="3327939" y="3076484"/>
                    <a:pt x="3327939" y="3078563"/>
                    <a:pt x="3327939" y="3080644"/>
                  </a:cubicBezTo>
                  <a:lnTo>
                    <a:pt x="3325858" y="3107682"/>
                  </a:lnTo>
                  <a:lnTo>
                    <a:pt x="3325858" y="3093124"/>
                  </a:lnTo>
                  <a:cubicBezTo>
                    <a:pt x="3325858" y="3086883"/>
                    <a:pt x="3325858" y="3080644"/>
                    <a:pt x="3325858" y="3074403"/>
                  </a:cubicBezTo>
                  <a:cubicBezTo>
                    <a:pt x="3325858" y="3066084"/>
                    <a:pt x="3325858" y="3057764"/>
                    <a:pt x="3327939" y="3047366"/>
                  </a:cubicBezTo>
                  <a:cubicBezTo>
                    <a:pt x="3321700" y="3068165"/>
                    <a:pt x="3315459" y="3086883"/>
                    <a:pt x="3313378" y="3097283"/>
                  </a:cubicBezTo>
                  <a:lnTo>
                    <a:pt x="3297837" y="3121460"/>
                  </a:lnTo>
                  <a:lnTo>
                    <a:pt x="3297917" y="3121191"/>
                  </a:lnTo>
                  <a:lnTo>
                    <a:pt x="3305059" y="3109763"/>
                  </a:lnTo>
                  <a:cubicBezTo>
                    <a:pt x="3313378" y="3084804"/>
                    <a:pt x="3321700" y="3053605"/>
                    <a:pt x="3332099" y="3018248"/>
                  </a:cubicBezTo>
                  <a:cubicBezTo>
                    <a:pt x="3332099" y="3007847"/>
                    <a:pt x="3334177" y="2997449"/>
                    <a:pt x="3336258" y="2987048"/>
                  </a:cubicBezTo>
                  <a:cubicBezTo>
                    <a:pt x="3327939" y="3012007"/>
                    <a:pt x="3319619" y="3034887"/>
                    <a:pt x="3311300" y="3055686"/>
                  </a:cubicBezTo>
                  <a:cubicBezTo>
                    <a:pt x="3308179" y="3076484"/>
                    <a:pt x="3304540" y="3096243"/>
                    <a:pt x="3300381" y="3112882"/>
                  </a:cubicBezTo>
                  <a:lnTo>
                    <a:pt x="3297917" y="3121191"/>
                  </a:lnTo>
                  <a:lnTo>
                    <a:pt x="3294661" y="3126402"/>
                  </a:lnTo>
                  <a:lnTo>
                    <a:pt x="3297837" y="3121460"/>
                  </a:lnTo>
                  <a:lnTo>
                    <a:pt x="3293751" y="3135241"/>
                  </a:lnTo>
                  <a:lnTo>
                    <a:pt x="3287092" y="3149727"/>
                  </a:lnTo>
                  <a:lnTo>
                    <a:pt x="3293361" y="3126401"/>
                  </a:lnTo>
                  <a:cubicBezTo>
                    <a:pt x="3296741" y="3111322"/>
                    <a:pt x="3299861" y="3095202"/>
                    <a:pt x="3302980" y="3078563"/>
                  </a:cubicBezTo>
                  <a:cubicBezTo>
                    <a:pt x="3298820" y="3088964"/>
                    <a:pt x="3294661" y="3099362"/>
                    <a:pt x="3292580" y="3105603"/>
                  </a:cubicBezTo>
                  <a:lnTo>
                    <a:pt x="3280102" y="3138881"/>
                  </a:lnTo>
                  <a:lnTo>
                    <a:pt x="3286341" y="3120161"/>
                  </a:lnTo>
                  <a:cubicBezTo>
                    <a:pt x="3292580" y="3105603"/>
                    <a:pt x="3298820" y="3088964"/>
                    <a:pt x="3305059" y="3070244"/>
                  </a:cubicBezTo>
                  <a:cubicBezTo>
                    <a:pt x="3305059" y="3066084"/>
                    <a:pt x="3307140" y="3061924"/>
                    <a:pt x="3307140" y="3055686"/>
                  </a:cubicBezTo>
                  <a:cubicBezTo>
                    <a:pt x="3300901" y="3072325"/>
                    <a:pt x="3296742" y="3084804"/>
                    <a:pt x="3292580" y="3095202"/>
                  </a:cubicBezTo>
                  <a:lnTo>
                    <a:pt x="3284260" y="3120161"/>
                  </a:lnTo>
                  <a:lnTo>
                    <a:pt x="3280102" y="3138881"/>
                  </a:lnTo>
                  <a:lnTo>
                    <a:pt x="3282181" y="3122242"/>
                  </a:lnTo>
                  <a:lnTo>
                    <a:pt x="3280102" y="3128480"/>
                  </a:lnTo>
                  <a:lnTo>
                    <a:pt x="3282181" y="3120161"/>
                  </a:lnTo>
                  <a:lnTo>
                    <a:pt x="3282181" y="3118082"/>
                  </a:lnTo>
                  <a:cubicBezTo>
                    <a:pt x="3288422" y="3084804"/>
                    <a:pt x="3300901" y="3043206"/>
                    <a:pt x="3313378" y="2999528"/>
                  </a:cubicBezTo>
                  <a:cubicBezTo>
                    <a:pt x="3313378" y="2989129"/>
                    <a:pt x="3315459" y="2980810"/>
                    <a:pt x="3315459" y="2970409"/>
                  </a:cubicBezTo>
                  <a:cubicBezTo>
                    <a:pt x="3309221" y="2978729"/>
                    <a:pt x="3302980" y="2989129"/>
                    <a:pt x="3296742" y="2997449"/>
                  </a:cubicBezTo>
                  <a:cubicBezTo>
                    <a:pt x="3290501" y="3076484"/>
                    <a:pt x="3267623" y="3178398"/>
                    <a:pt x="3244743" y="3209597"/>
                  </a:cubicBezTo>
                  <a:lnTo>
                    <a:pt x="3242628" y="3214091"/>
                  </a:lnTo>
                  <a:lnTo>
                    <a:pt x="3255988" y="3181485"/>
                  </a:lnTo>
                  <a:cubicBezTo>
                    <a:pt x="3272171" y="3134201"/>
                    <a:pt x="3284261" y="3074924"/>
                    <a:pt x="3290501" y="3020326"/>
                  </a:cubicBezTo>
                  <a:cubicBezTo>
                    <a:pt x="3275943" y="3074403"/>
                    <a:pt x="3261382" y="3124321"/>
                    <a:pt x="3255144" y="3147201"/>
                  </a:cubicBezTo>
                  <a:lnTo>
                    <a:pt x="3242662" y="3186717"/>
                  </a:lnTo>
                  <a:lnTo>
                    <a:pt x="3248903" y="3163840"/>
                  </a:lnTo>
                  <a:cubicBezTo>
                    <a:pt x="3263461" y="3126402"/>
                    <a:pt x="3271781" y="3074403"/>
                    <a:pt x="3282181" y="3022407"/>
                  </a:cubicBezTo>
                  <a:cubicBezTo>
                    <a:pt x="3280102" y="3024486"/>
                    <a:pt x="3278021" y="3028646"/>
                    <a:pt x="3275943" y="3030727"/>
                  </a:cubicBezTo>
                  <a:cubicBezTo>
                    <a:pt x="3261382" y="3080644"/>
                    <a:pt x="3240584" y="3126402"/>
                    <a:pt x="3230183" y="3147201"/>
                  </a:cubicBezTo>
                  <a:lnTo>
                    <a:pt x="3213546" y="3184638"/>
                  </a:lnTo>
                  <a:lnTo>
                    <a:pt x="3221863" y="3163840"/>
                  </a:lnTo>
                  <a:cubicBezTo>
                    <a:pt x="3236424" y="3132640"/>
                    <a:pt x="3253063" y="3088964"/>
                    <a:pt x="3265542" y="3043206"/>
                  </a:cubicBezTo>
                  <a:cubicBezTo>
                    <a:pt x="3257223" y="3053605"/>
                    <a:pt x="3246824" y="3064005"/>
                    <a:pt x="3236424" y="3074403"/>
                  </a:cubicBezTo>
                  <a:cubicBezTo>
                    <a:pt x="3226025" y="3132640"/>
                    <a:pt x="3211465" y="3195037"/>
                    <a:pt x="3194826" y="3219995"/>
                  </a:cubicBezTo>
                  <a:cubicBezTo>
                    <a:pt x="3203146" y="3197118"/>
                    <a:pt x="3211465" y="3170078"/>
                    <a:pt x="3217706" y="3140960"/>
                  </a:cubicBezTo>
                  <a:cubicBezTo>
                    <a:pt x="3215625" y="3149279"/>
                    <a:pt x="3211465" y="3155520"/>
                    <a:pt x="3209384" y="3161759"/>
                  </a:cubicBezTo>
                  <a:cubicBezTo>
                    <a:pt x="3207305" y="3167999"/>
                    <a:pt x="3205227" y="3174238"/>
                    <a:pt x="3201065" y="3180479"/>
                  </a:cubicBezTo>
                  <a:cubicBezTo>
                    <a:pt x="3201065" y="3182557"/>
                    <a:pt x="3198986" y="3184638"/>
                    <a:pt x="3198986" y="3186717"/>
                  </a:cubicBezTo>
                  <a:lnTo>
                    <a:pt x="3192747" y="3224155"/>
                  </a:lnTo>
                  <a:lnTo>
                    <a:pt x="3194826" y="3203356"/>
                  </a:lnTo>
                  <a:cubicBezTo>
                    <a:pt x="3194826" y="3197118"/>
                    <a:pt x="3196907" y="3190877"/>
                    <a:pt x="3196907" y="3184638"/>
                  </a:cubicBezTo>
                  <a:cubicBezTo>
                    <a:pt x="3188585" y="3203356"/>
                    <a:pt x="3182347" y="3217917"/>
                    <a:pt x="3176108" y="3224155"/>
                  </a:cubicBezTo>
                  <a:lnTo>
                    <a:pt x="3161548" y="3251195"/>
                  </a:lnTo>
                  <a:lnTo>
                    <a:pt x="3169867" y="3234556"/>
                  </a:lnTo>
                  <a:cubicBezTo>
                    <a:pt x="3182347" y="3211676"/>
                    <a:pt x="3194826" y="3180479"/>
                    <a:pt x="3205227" y="3145120"/>
                  </a:cubicBezTo>
                  <a:cubicBezTo>
                    <a:pt x="3209384" y="3130561"/>
                    <a:pt x="3211465" y="3113922"/>
                    <a:pt x="3215625" y="3099362"/>
                  </a:cubicBezTo>
                  <a:cubicBezTo>
                    <a:pt x="3213546" y="3105603"/>
                    <a:pt x="3211465" y="3109763"/>
                    <a:pt x="3209384" y="3113922"/>
                  </a:cubicBezTo>
                  <a:cubicBezTo>
                    <a:pt x="3201065" y="3143041"/>
                    <a:pt x="3190666" y="3170078"/>
                    <a:pt x="3182347" y="3188798"/>
                  </a:cubicBezTo>
                  <a:lnTo>
                    <a:pt x="3181306" y="3192959"/>
                  </a:lnTo>
                  <a:lnTo>
                    <a:pt x="3171948" y="3211676"/>
                  </a:lnTo>
                  <a:lnTo>
                    <a:pt x="3153228" y="3251195"/>
                  </a:lnTo>
                  <a:lnTo>
                    <a:pt x="3163629" y="3228315"/>
                  </a:lnTo>
                  <a:cubicBezTo>
                    <a:pt x="3171948" y="3209597"/>
                    <a:pt x="3180266" y="3188798"/>
                    <a:pt x="3188585" y="3163840"/>
                  </a:cubicBezTo>
                  <a:cubicBezTo>
                    <a:pt x="3192747" y="3145120"/>
                    <a:pt x="3198986" y="3126402"/>
                    <a:pt x="3207305" y="3105603"/>
                  </a:cubicBezTo>
                  <a:cubicBezTo>
                    <a:pt x="3207305" y="3101443"/>
                    <a:pt x="3209384" y="3097283"/>
                    <a:pt x="3209384" y="3095202"/>
                  </a:cubicBezTo>
                  <a:cubicBezTo>
                    <a:pt x="3207305" y="3097283"/>
                    <a:pt x="3205227" y="3097283"/>
                    <a:pt x="3205227" y="3099362"/>
                  </a:cubicBezTo>
                  <a:cubicBezTo>
                    <a:pt x="3196907" y="3118082"/>
                    <a:pt x="3188585" y="3136800"/>
                    <a:pt x="3180266" y="3147201"/>
                  </a:cubicBezTo>
                  <a:cubicBezTo>
                    <a:pt x="3178187" y="3153439"/>
                    <a:pt x="3176108" y="3159680"/>
                    <a:pt x="3174027" y="3165918"/>
                  </a:cubicBezTo>
                  <a:cubicBezTo>
                    <a:pt x="3165708" y="3211676"/>
                    <a:pt x="3155309" y="3253274"/>
                    <a:pt x="3138668" y="3269913"/>
                  </a:cubicBezTo>
                  <a:lnTo>
                    <a:pt x="3113712" y="3296952"/>
                  </a:lnTo>
                  <a:lnTo>
                    <a:pt x="3126189" y="3280313"/>
                  </a:lnTo>
                  <a:cubicBezTo>
                    <a:pt x="3144909" y="3257433"/>
                    <a:pt x="3155309" y="3222076"/>
                    <a:pt x="3163629" y="3186717"/>
                  </a:cubicBezTo>
                  <a:cubicBezTo>
                    <a:pt x="3159467" y="3195037"/>
                    <a:pt x="3155309" y="3201278"/>
                    <a:pt x="3151150" y="3207516"/>
                  </a:cubicBezTo>
                  <a:lnTo>
                    <a:pt x="3134510" y="3238715"/>
                  </a:lnTo>
                  <a:lnTo>
                    <a:pt x="3142830" y="3219995"/>
                  </a:lnTo>
                  <a:cubicBezTo>
                    <a:pt x="3151150" y="3205437"/>
                    <a:pt x="3157388" y="3188798"/>
                    <a:pt x="3165708" y="3167999"/>
                  </a:cubicBezTo>
                  <a:lnTo>
                    <a:pt x="3165708" y="3163840"/>
                  </a:lnTo>
                  <a:cubicBezTo>
                    <a:pt x="3165708" y="3163840"/>
                    <a:pt x="3165708" y="3161759"/>
                    <a:pt x="3167786" y="3161759"/>
                  </a:cubicBezTo>
                  <a:cubicBezTo>
                    <a:pt x="3169867" y="3149279"/>
                    <a:pt x="3169867" y="3138881"/>
                    <a:pt x="3171948" y="3126402"/>
                  </a:cubicBezTo>
                  <a:cubicBezTo>
                    <a:pt x="3169867" y="3128480"/>
                    <a:pt x="3165708" y="3130561"/>
                    <a:pt x="3163629" y="3132640"/>
                  </a:cubicBezTo>
                  <a:cubicBezTo>
                    <a:pt x="3157388" y="3151360"/>
                    <a:pt x="3151150" y="3165918"/>
                    <a:pt x="3146988" y="3176319"/>
                  </a:cubicBezTo>
                  <a:lnTo>
                    <a:pt x="3136589" y="3207516"/>
                  </a:lnTo>
                  <a:lnTo>
                    <a:pt x="3140749" y="3188798"/>
                  </a:lnTo>
                  <a:cubicBezTo>
                    <a:pt x="3144909" y="3174238"/>
                    <a:pt x="3151150" y="3155520"/>
                    <a:pt x="3155309" y="3136800"/>
                  </a:cubicBezTo>
                  <a:cubicBezTo>
                    <a:pt x="3153228" y="3138881"/>
                    <a:pt x="3151150" y="3138881"/>
                    <a:pt x="3149069" y="3140960"/>
                  </a:cubicBezTo>
                  <a:cubicBezTo>
                    <a:pt x="3136589" y="3180479"/>
                    <a:pt x="3122031" y="3219995"/>
                    <a:pt x="3107471" y="3232475"/>
                  </a:cubicBezTo>
                  <a:lnTo>
                    <a:pt x="3101232" y="3244954"/>
                  </a:lnTo>
                  <a:cubicBezTo>
                    <a:pt x="3094992" y="3269913"/>
                    <a:pt x="3086672" y="3292793"/>
                    <a:pt x="3082512" y="3303191"/>
                  </a:cubicBezTo>
                  <a:lnTo>
                    <a:pt x="3072114" y="3334390"/>
                  </a:lnTo>
                  <a:lnTo>
                    <a:pt x="3076271" y="3317751"/>
                  </a:lnTo>
                  <a:cubicBezTo>
                    <a:pt x="3088753" y="3278232"/>
                    <a:pt x="3101232" y="3222076"/>
                    <a:pt x="3111631" y="3167999"/>
                  </a:cubicBezTo>
                  <a:cubicBezTo>
                    <a:pt x="3109552" y="3167999"/>
                    <a:pt x="3109552" y="3170078"/>
                    <a:pt x="3107471" y="3170078"/>
                  </a:cubicBezTo>
                  <a:cubicBezTo>
                    <a:pt x="3107471" y="3172159"/>
                    <a:pt x="3105390" y="3172159"/>
                    <a:pt x="3105390" y="3174238"/>
                  </a:cubicBezTo>
                  <a:lnTo>
                    <a:pt x="3094992" y="3197118"/>
                  </a:lnTo>
                  <a:lnTo>
                    <a:pt x="3099151" y="3184638"/>
                  </a:lnTo>
                  <a:cubicBezTo>
                    <a:pt x="3101232" y="3180479"/>
                    <a:pt x="3103311" y="3176319"/>
                    <a:pt x="3105390" y="3172159"/>
                  </a:cubicBezTo>
                  <a:cubicBezTo>
                    <a:pt x="3103311" y="3174238"/>
                    <a:pt x="3101232" y="3174238"/>
                    <a:pt x="3097070" y="3176319"/>
                  </a:cubicBezTo>
                  <a:cubicBezTo>
                    <a:pt x="3092913" y="3178398"/>
                    <a:pt x="3088753" y="3180479"/>
                    <a:pt x="3084591" y="3182557"/>
                  </a:cubicBezTo>
                  <a:cubicBezTo>
                    <a:pt x="3080433" y="3203356"/>
                    <a:pt x="3074193" y="3222076"/>
                    <a:pt x="3067954" y="3238715"/>
                  </a:cubicBezTo>
                  <a:lnTo>
                    <a:pt x="3061713" y="3263674"/>
                  </a:lnTo>
                  <a:lnTo>
                    <a:pt x="3063792" y="3247035"/>
                  </a:lnTo>
                  <a:cubicBezTo>
                    <a:pt x="3063792" y="3244954"/>
                    <a:pt x="3063792" y="3242875"/>
                    <a:pt x="3065873" y="3240794"/>
                  </a:cubicBezTo>
                  <a:cubicBezTo>
                    <a:pt x="3063792" y="3247035"/>
                    <a:pt x="3061713" y="3251195"/>
                    <a:pt x="3057554" y="3257433"/>
                  </a:cubicBezTo>
                  <a:cubicBezTo>
                    <a:pt x="3051315" y="3292793"/>
                    <a:pt x="3040915" y="3326071"/>
                    <a:pt x="3030516" y="3338550"/>
                  </a:cubicBezTo>
                  <a:cubicBezTo>
                    <a:pt x="3038836" y="3319830"/>
                    <a:pt x="3045074" y="3294871"/>
                    <a:pt x="3049234" y="3269913"/>
                  </a:cubicBezTo>
                  <a:cubicBezTo>
                    <a:pt x="3053394" y="3244954"/>
                    <a:pt x="3055473" y="3219995"/>
                    <a:pt x="3057554" y="3197118"/>
                  </a:cubicBezTo>
                  <a:cubicBezTo>
                    <a:pt x="3055473" y="3197118"/>
                    <a:pt x="3055473" y="3199197"/>
                    <a:pt x="3053394" y="3199197"/>
                  </a:cubicBezTo>
                  <a:cubicBezTo>
                    <a:pt x="3047155" y="3222076"/>
                    <a:pt x="3038836" y="3244954"/>
                    <a:pt x="3032595" y="3263674"/>
                  </a:cubicBezTo>
                  <a:cubicBezTo>
                    <a:pt x="3028435" y="3290712"/>
                    <a:pt x="3005558" y="3336469"/>
                    <a:pt x="2995157" y="3348948"/>
                  </a:cubicBezTo>
                  <a:lnTo>
                    <a:pt x="2988918" y="3361428"/>
                  </a:lnTo>
                  <a:lnTo>
                    <a:pt x="2993076" y="3353108"/>
                  </a:lnTo>
                  <a:cubicBezTo>
                    <a:pt x="2997238" y="3342710"/>
                    <a:pt x="3003477" y="3332309"/>
                    <a:pt x="3007636" y="3317751"/>
                  </a:cubicBezTo>
                  <a:cubicBezTo>
                    <a:pt x="3001396" y="3330230"/>
                    <a:pt x="2993076" y="3340629"/>
                    <a:pt x="2988918" y="3344789"/>
                  </a:cubicBezTo>
                  <a:lnTo>
                    <a:pt x="2976439" y="3363509"/>
                  </a:lnTo>
                  <a:lnTo>
                    <a:pt x="2982678" y="3353108"/>
                  </a:lnTo>
                  <a:cubicBezTo>
                    <a:pt x="2990997" y="3340629"/>
                    <a:pt x="2999317" y="3326071"/>
                    <a:pt x="3007636" y="3309432"/>
                  </a:cubicBezTo>
                  <a:lnTo>
                    <a:pt x="3001396" y="3319830"/>
                  </a:lnTo>
                  <a:lnTo>
                    <a:pt x="3007636" y="3307351"/>
                  </a:lnTo>
                  <a:cubicBezTo>
                    <a:pt x="3007636" y="3307351"/>
                    <a:pt x="3007636" y="3305272"/>
                    <a:pt x="3009717" y="3305272"/>
                  </a:cubicBezTo>
                  <a:cubicBezTo>
                    <a:pt x="3015956" y="3288633"/>
                    <a:pt x="3024275" y="3269913"/>
                    <a:pt x="3028435" y="3253274"/>
                  </a:cubicBezTo>
                  <a:cubicBezTo>
                    <a:pt x="3030516" y="3249114"/>
                    <a:pt x="3030516" y="3244954"/>
                    <a:pt x="3032595" y="3242875"/>
                  </a:cubicBezTo>
                  <a:cubicBezTo>
                    <a:pt x="3036755" y="3230396"/>
                    <a:pt x="3040915" y="3215836"/>
                    <a:pt x="3042993" y="3205437"/>
                  </a:cubicBezTo>
                  <a:cubicBezTo>
                    <a:pt x="3040915" y="3205437"/>
                    <a:pt x="3040915" y="3207516"/>
                    <a:pt x="3038836" y="3207516"/>
                  </a:cubicBezTo>
                  <a:cubicBezTo>
                    <a:pt x="3036755" y="3209597"/>
                    <a:pt x="3034674" y="3209597"/>
                    <a:pt x="3032595" y="3211676"/>
                  </a:cubicBezTo>
                  <a:cubicBezTo>
                    <a:pt x="3028435" y="3226236"/>
                    <a:pt x="3022194" y="3236635"/>
                    <a:pt x="3015956" y="3247035"/>
                  </a:cubicBezTo>
                  <a:cubicBezTo>
                    <a:pt x="3013875" y="3253274"/>
                    <a:pt x="3011796" y="3257433"/>
                    <a:pt x="3009717" y="3261593"/>
                  </a:cubicBezTo>
                  <a:cubicBezTo>
                    <a:pt x="3001396" y="3288633"/>
                    <a:pt x="2993076" y="3315670"/>
                    <a:pt x="2990997" y="3326071"/>
                  </a:cubicBezTo>
                  <a:lnTo>
                    <a:pt x="2990990" y="3326093"/>
                  </a:lnTo>
                  <a:lnTo>
                    <a:pt x="2994833" y="3310699"/>
                  </a:lnTo>
                  <a:cubicBezTo>
                    <a:pt x="3000488" y="3284082"/>
                    <a:pt x="3005557" y="3250155"/>
                    <a:pt x="3011796" y="3222076"/>
                  </a:cubicBezTo>
                  <a:cubicBezTo>
                    <a:pt x="3009717" y="3222076"/>
                    <a:pt x="3009717" y="3224155"/>
                    <a:pt x="3007636" y="3224155"/>
                  </a:cubicBezTo>
                  <a:cubicBezTo>
                    <a:pt x="3005558" y="3234556"/>
                    <a:pt x="3001396" y="3242875"/>
                    <a:pt x="2999317" y="3253274"/>
                  </a:cubicBezTo>
                  <a:cubicBezTo>
                    <a:pt x="3001396" y="3282392"/>
                    <a:pt x="2986837" y="3353108"/>
                    <a:pt x="2963960" y="3365587"/>
                  </a:cubicBezTo>
                  <a:lnTo>
                    <a:pt x="2953559" y="3378067"/>
                  </a:lnTo>
                  <a:lnTo>
                    <a:pt x="2959798" y="3369747"/>
                  </a:lnTo>
                  <a:cubicBezTo>
                    <a:pt x="2980597" y="3351029"/>
                    <a:pt x="2984759" y="3315670"/>
                    <a:pt x="2988918" y="3284473"/>
                  </a:cubicBezTo>
                  <a:cubicBezTo>
                    <a:pt x="2988918" y="3282392"/>
                    <a:pt x="2988918" y="3282392"/>
                    <a:pt x="2988918" y="3280313"/>
                  </a:cubicBezTo>
                  <a:cubicBezTo>
                    <a:pt x="2984759" y="3292793"/>
                    <a:pt x="2978518" y="3301112"/>
                    <a:pt x="2974358" y="3307351"/>
                  </a:cubicBezTo>
                  <a:lnTo>
                    <a:pt x="2963960" y="3328149"/>
                  </a:lnTo>
                  <a:lnTo>
                    <a:pt x="2968120" y="3315670"/>
                  </a:lnTo>
                  <a:cubicBezTo>
                    <a:pt x="2974358" y="3301112"/>
                    <a:pt x="2980597" y="3284473"/>
                    <a:pt x="2986837" y="3265753"/>
                  </a:cubicBezTo>
                  <a:cubicBezTo>
                    <a:pt x="2988918" y="3255355"/>
                    <a:pt x="2990997" y="3242875"/>
                    <a:pt x="2995157" y="3228315"/>
                  </a:cubicBezTo>
                  <a:cubicBezTo>
                    <a:pt x="2993076" y="3228315"/>
                    <a:pt x="2993076" y="3230396"/>
                    <a:pt x="2990997" y="3230396"/>
                  </a:cubicBezTo>
                  <a:cubicBezTo>
                    <a:pt x="2986837" y="3253274"/>
                    <a:pt x="2982678" y="3271994"/>
                    <a:pt x="2978518" y="3286552"/>
                  </a:cubicBezTo>
                  <a:cubicBezTo>
                    <a:pt x="2976439" y="3284473"/>
                    <a:pt x="2976439" y="3280313"/>
                    <a:pt x="2976439" y="3274072"/>
                  </a:cubicBezTo>
                  <a:cubicBezTo>
                    <a:pt x="2972277" y="3290712"/>
                    <a:pt x="2968120" y="3305272"/>
                    <a:pt x="2966039" y="3315670"/>
                  </a:cubicBezTo>
                  <a:lnTo>
                    <a:pt x="2961879" y="3334390"/>
                  </a:lnTo>
                  <a:lnTo>
                    <a:pt x="2963960" y="3323990"/>
                  </a:lnTo>
                  <a:cubicBezTo>
                    <a:pt x="2963960" y="3319830"/>
                    <a:pt x="2966039" y="3313591"/>
                    <a:pt x="2966039" y="3307351"/>
                  </a:cubicBezTo>
                  <a:cubicBezTo>
                    <a:pt x="2961879" y="3321911"/>
                    <a:pt x="2957719" y="3334390"/>
                    <a:pt x="2953559" y="3340629"/>
                  </a:cubicBezTo>
                  <a:lnTo>
                    <a:pt x="2945240" y="3361428"/>
                  </a:lnTo>
                  <a:lnTo>
                    <a:pt x="2949400" y="3348948"/>
                  </a:lnTo>
                  <a:cubicBezTo>
                    <a:pt x="2959798" y="3323990"/>
                    <a:pt x="2966039" y="3290712"/>
                    <a:pt x="2972277" y="3257433"/>
                  </a:cubicBezTo>
                  <a:cubicBezTo>
                    <a:pt x="2970198" y="3261593"/>
                    <a:pt x="2968120" y="3263674"/>
                    <a:pt x="2966039" y="3267834"/>
                  </a:cubicBezTo>
                  <a:cubicBezTo>
                    <a:pt x="2963960" y="3280313"/>
                    <a:pt x="2959798" y="3292793"/>
                    <a:pt x="2957719" y="3303191"/>
                  </a:cubicBezTo>
                  <a:cubicBezTo>
                    <a:pt x="2955640" y="3301112"/>
                    <a:pt x="2955640" y="3294871"/>
                    <a:pt x="2955640" y="3286552"/>
                  </a:cubicBezTo>
                  <a:cubicBezTo>
                    <a:pt x="2953559" y="3290712"/>
                    <a:pt x="2951478" y="3296952"/>
                    <a:pt x="2949400" y="3301112"/>
                  </a:cubicBezTo>
                  <a:cubicBezTo>
                    <a:pt x="2949400" y="3326071"/>
                    <a:pt x="2945240" y="3355189"/>
                    <a:pt x="2936920" y="3365587"/>
                  </a:cubicBezTo>
                  <a:lnTo>
                    <a:pt x="2934842" y="3371821"/>
                  </a:lnTo>
                  <a:lnTo>
                    <a:pt x="2941080" y="3326071"/>
                  </a:lnTo>
                  <a:cubicBezTo>
                    <a:pt x="2936920" y="3336469"/>
                    <a:pt x="2932760" y="3346870"/>
                    <a:pt x="2928601" y="3353108"/>
                  </a:cubicBezTo>
                  <a:lnTo>
                    <a:pt x="2924441" y="3369747"/>
                  </a:lnTo>
                  <a:lnTo>
                    <a:pt x="2926522" y="3357268"/>
                  </a:lnTo>
                  <a:cubicBezTo>
                    <a:pt x="2926522" y="3357268"/>
                    <a:pt x="2926522" y="3355189"/>
                    <a:pt x="2926522" y="3355189"/>
                  </a:cubicBezTo>
                  <a:cubicBezTo>
                    <a:pt x="2926522" y="3357268"/>
                    <a:pt x="2924441" y="3357268"/>
                    <a:pt x="2924441" y="3357268"/>
                  </a:cubicBezTo>
                  <a:lnTo>
                    <a:pt x="2920281" y="3365587"/>
                  </a:lnTo>
                  <a:lnTo>
                    <a:pt x="2922362" y="3357268"/>
                  </a:lnTo>
                  <a:cubicBezTo>
                    <a:pt x="2922362" y="3357268"/>
                    <a:pt x="2920281" y="3359349"/>
                    <a:pt x="2920281" y="3359349"/>
                  </a:cubicBezTo>
                  <a:lnTo>
                    <a:pt x="2914043" y="3369747"/>
                  </a:lnTo>
                  <a:cubicBezTo>
                    <a:pt x="2911962" y="3382226"/>
                    <a:pt x="2909881" y="3392627"/>
                    <a:pt x="2905723" y="3398866"/>
                  </a:cubicBezTo>
                  <a:lnTo>
                    <a:pt x="2904829" y="3401249"/>
                  </a:lnTo>
                  <a:lnTo>
                    <a:pt x="2909881" y="3375988"/>
                  </a:lnTo>
                  <a:lnTo>
                    <a:pt x="2907802" y="3382226"/>
                  </a:lnTo>
                  <a:cubicBezTo>
                    <a:pt x="2905723" y="3386386"/>
                    <a:pt x="2905723" y="3392627"/>
                    <a:pt x="2903642" y="3396787"/>
                  </a:cubicBezTo>
                  <a:cubicBezTo>
                    <a:pt x="2901563" y="3407185"/>
                    <a:pt x="2899482" y="3415505"/>
                    <a:pt x="2897401" y="3421745"/>
                  </a:cubicBezTo>
                  <a:lnTo>
                    <a:pt x="2893244" y="3436304"/>
                  </a:lnTo>
                  <a:lnTo>
                    <a:pt x="2895323" y="3427984"/>
                  </a:lnTo>
                  <a:cubicBezTo>
                    <a:pt x="2895323" y="3425905"/>
                    <a:pt x="2897401" y="3421745"/>
                    <a:pt x="2897401" y="3419664"/>
                  </a:cubicBezTo>
                  <a:cubicBezTo>
                    <a:pt x="2897401" y="3421745"/>
                    <a:pt x="2895323" y="3421745"/>
                    <a:pt x="2895323" y="3423824"/>
                  </a:cubicBezTo>
                  <a:cubicBezTo>
                    <a:pt x="2893244" y="3434225"/>
                    <a:pt x="2889082" y="3442544"/>
                    <a:pt x="2887003" y="3452943"/>
                  </a:cubicBezTo>
                  <a:lnTo>
                    <a:pt x="2887003" y="3455024"/>
                  </a:lnTo>
                  <a:cubicBezTo>
                    <a:pt x="2882843" y="3471663"/>
                    <a:pt x="2876602" y="3486221"/>
                    <a:pt x="2872445" y="3502860"/>
                  </a:cubicBezTo>
                  <a:cubicBezTo>
                    <a:pt x="2868283" y="3523659"/>
                    <a:pt x="2862044" y="3542379"/>
                    <a:pt x="2857885" y="3561097"/>
                  </a:cubicBezTo>
                  <a:cubicBezTo>
                    <a:pt x="2857885" y="3563178"/>
                    <a:pt x="2857885" y="3565256"/>
                    <a:pt x="2855804" y="3567337"/>
                  </a:cubicBezTo>
                  <a:cubicBezTo>
                    <a:pt x="2859966" y="3650533"/>
                    <a:pt x="2855804" y="3731647"/>
                    <a:pt x="2841245" y="3785724"/>
                  </a:cubicBezTo>
                  <a:cubicBezTo>
                    <a:pt x="2843326" y="3810683"/>
                    <a:pt x="2837086" y="3841882"/>
                    <a:pt x="2832926" y="3868920"/>
                  </a:cubicBezTo>
                  <a:cubicBezTo>
                    <a:pt x="2830847" y="3914677"/>
                    <a:pt x="2826685" y="3979155"/>
                    <a:pt x="2820447" y="4037392"/>
                  </a:cubicBezTo>
                  <a:cubicBezTo>
                    <a:pt x="2818368" y="4099788"/>
                    <a:pt x="2812127" y="4160104"/>
                    <a:pt x="2805886" y="4210021"/>
                  </a:cubicBezTo>
                  <a:cubicBezTo>
                    <a:pt x="2807967" y="4232901"/>
                    <a:pt x="2807967" y="4253700"/>
                    <a:pt x="2803808" y="4272418"/>
                  </a:cubicBezTo>
                  <a:cubicBezTo>
                    <a:pt x="2803808" y="4272418"/>
                    <a:pt x="2803808" y="4270339"/>
                    <a:pt x="2805886" y="4270339"/>
                  </a:cubicBezTo>
                  <a:lnTo>
                    <a:pt x="2807967" y="4266179"/>
                  </a:lnTo>
                  <a:cubicBezTo>
                    <a:pt x="2801729" y="4311937"/>
                    <a:pt x="2812127" y="4388891"/>
                    <a:pt x="2830847" y="4486647"/>
                  </a:cubicBezTo>
                  <a:cubicBezTo>
                    <a:pt x="2839167" y="4542803"/>
                    <a:pt x="2845405" y="4594801"/>
                    <a:pt x="2851646" y="4636399"/>
                  </a:cubicBezTo>
                  <a:cubicBezTo>
                    <a:pt x="2857885" y="4646797"/>
                    <a:pt x="2862044" y="4657198"/>
                    <a:pt x="2864125" y="4665517"/>
                  </a:cubicBezTo>
                  <a:cubicBezTo>
                    <a:pt x="2876602" y="4680075"/>
                    <a:pt x="2891163" y="4700874"/>
                    <a:pt x="2901563" y="4725833"/>
                  </a:cubicBezTo>
                  <a:cubicBezTo>
                    <a:pt x="2916121" y="4761192"/>
                    <a:pt x="2924441" y="4794470"/>
                    <a:pt x="2926522" y="4817348"/>
                  </a:cubicBezTo>
                  <a:cubicBezTo>
                    <a:pt x="2928601" y="4823588"/>
                    <a:pt x="2928601" y="4829827"/>
                    <a:pt x="2926522" y="4838146"/>
                  </a:cubicBezTo>
                  <a:cubicBezTo>
                    <a:pt x="2926522" y="4838146"/>
                    <a:pt x="2926522" y="4836068"/>
                    <a:pt x="2924441" y="4833987"/>
                  </a:cubicBezTo>
                  <a:cubicBezTo>
                    <a:pt x="2914043" y="4850626"/>
                    <a:pt x="2849565" y="4833987"/>
                    <a:pt x="2799648" y="4815269"/>
                  </a:cubicBezTo>
                  <a:cubicBezTo>
                    <a:pt x="2751809" y="4809028"/>
                    <a:pt x="2708133" y="4767430"/>
                    <a:pt x="2716452" y="4740393"/>
                  </a:cubicBezTo>
                  <a:lnTo>
                    <a:pt x="2716452" y="4738312"/>
                  </a:lnTo>
                  <a:cubicBezTo>
                    <a:pt x="2716452" y="4740393"/>
                    <a:pt x="2718533" y="4740393"/>
                    <a:pt x="2718533" y="4740393"/>
                  </a:cubicBezTo>
                  <a:cubicBezTo>
                    <a:pt x="2718533" y="4729992"/>
                    <a:pt x="2720612" y="4715434"/>
                    <a:pt x="2724772" y="4700874"/>
                  </a:cubicBezTo>
                  <a:cubicBezTo>
                    <a:pt x="2722691" y="4680075"/>
                    <a:pt x="2720612" y="4665517"/>
                    <a:pt x="2718533" y="4650957"/>
                  </a:cubicBezTo>
                  <a:cubicBezTo>
                    <a:pt x="2714374" y="4657198"/>
                    <a:pt x="2708133" y="4661357"/>
                    <a:pt x="2703973" y="4663436"/>
                  </a:cubicBezTo>
                  <a:cubicBezTo>
                    <a:pt x="2699813" y="4659276"/>
                    <a:pt x="2697734" y="4653038"/>
                    <a:pt x="2695654" y="4646797"/>
                  </a:cubicBezTo>
                  <a:cubicBezTo>
                    <a:pt x="2674855" y="4638477"/>
                    <a:pt x="2668614" y="4601040"/>
                    <a:pt x="2670695" y="4557363"/>
                  </a:cubicBezTo>
                  <a:cubicBezTo>
                    <a:pt x="2660294" y="4507446"/>
                    <a:pt x="2654056" y="4436730"/>
                    <a:pt x="2656137" y="4355613"/>
                  </a:cubicBezTo>
                  <a:cubicBezTo>
                    <a:pt x="2662375" y="4301536"/>
                    <a:pt x="2664456" y="4251619"/>
                    <a:pt x="2668614" y="4207942"/>
                  </a:cubicBezTo>
                  <a:cubicBezTo>
                    <a:pt x="2668614" y="4193382"/>
                    <a:pt x="2670695" y="4178824"/>
                    <a:pt x="2670695" y="4162185"/>
                  </a:cubicBezTo>
                  <a:cubicBezTo>
                    <a:pt x="2672776" y="4116427"/>
                    <a:pt x="2672776" y="4066510"/>
                    <a:pt x="2672776" y="4014512"/>
                  </a:cubicBezTo>
                  <a:cubicBezTo>
                    <a:pt x="2672776" y="3987474"/>
                    <a:pt x="2670695" y="3958356"/>
                    <a:pt x="2668614" y="3931316"/>
                  </a:cubicBezTo>
                  <a:cubicBezTo>
                    <a:pt x="2660294" y="3868920"/>
                    <a:pt x="2649896" y="3804444"/>
                    <a:pt x="2639496" y="3739967"/>
                  </a:cubicBezTo>
                  <a:lnTo>
                    <a:pt x="2637417" y="3767006"/>
                  </a:lnTo>
                  <a:lnTo>
                    <a:pt x="2637417" y="3750367"/>
                  </a:lnTo>
                  <a:cubicBezTo>
                    <a:pt x="2637417" y="3746208"/>
                    <a:pt x="2637417" y="3739967"/>
                    <a:pt x="2637417" y="3735807"/>
                  </a:cubicBezTo>
                  <a:cubicBezTo>
                    <a:pt x="2635338" y="3727487"/>
                    <a:pt x="2635338" y="3719168"/>
                    <a:pt x="2633257" y="3708770"/>
                  </a:cubicBezTo>
                  <a:cubicBezTo>
                    <a:pt x="2627016" y="3783645"/>
                    <a:pt x="2622859" y="3887640"/>
                    <a:pt x="2612458" y="3943796"/>
                  </a:cubicBezTo>
                  <a:cubicBezTo>
                    <a:pt x="2614539" y="3989553"/>
                    <a:pt x="2616618" y="4045711"/>
                    <a:pt x="2616618" y="4106027"/>
                  </a:cubicBezTo>
                  <a:cubicBezTo>
                    <a:pt x="2616618" y="4187143"/>
                    <a:pt x="2610379" y="4259938"/>
                    <a:pt x="2599979" y="4309856"/>
                  </a:cubicBezTo>
                  <a:cubicBezTo>
                    <a:pt x="2599979" y="4338974"/>
                    <a:pt x="2597898" y="4368092"/>
                    <a:pt x="2595819" y="4393051"/>
                  </a:cubicBezTo>
                  <a:cubicBezTo>
                    <a:pt x="2595819" y="4397211"/>
                    <a:pt x="2595819" y="4401370"/>
                    <a:pt x="2595819" y="4405530"/>
                  </a:cubicBezTo>
                  <a:cubicBezTo>
                    <a:pt x="2595819" y="4411771"/>
                    <a:pt x="2595819" y="4418010"/>
                    <a:pt x="2597898" y="4424250"/>
                  </a:cubicBezTo>
                  <a:cubicBezTo>
                    <a:pt x="2602060" y="4461688"/>
                    <a:pt x="2608298" y="4497045"/>
                    <a:pt x="2608298" y="4526164"/>
                  </a:cubicBezTo>
                  <a:cubicBezTo>
                    <a:pt x="2612458" y="4555282"/>
                    <a:pt x="2616618" y="4584400"/>
                    <a:pt x="2616618" y="4609359"/>
                  </a:cubicBezTo>
                  <a:cubicBezTo>
                    <a:pt x="2616618" y="4613519"/>
                    <a:pt x="2618697" y="4619760"/>
                    <a:pt x="2618697" y="4623919"/>
                  </a:cubicBezTo>
                  <a:cubicBezTo>
                    <a:pt x="2618697" y="4623919"/>
                    <a:pt x="2618697" y="4625998"/>
                    <a:pt x="2618697" y="4625998"/>
                  </a:cubicBezTo>
                  <a:cubicBezTo>
                    <a:pt x="2622859" y="4640558"/>
                    <a:pt x="2627016" y="4655117"/>
                    <a:pt x="2629097" y="4669677"/>
                  </a:cubicBezTo>
                  <a:cubicBezTo>
                    <a:pt x="2639496" y="4682156"/>
                    <a:pt x="2647815" y="4696714"/>
                    <a:pt x="2654056" y="4715434"/>
                  </a:cubicBezTo>
                  <a:cubicBezTo>
                    <a:pt x="2670695" y="4771590"/>
                    <a:pt x="2681093" y="4815269"/>
                    <a:pt x="2679014" y="4846466"/>
                  </a:cubicBezTo>
                  <a:cubicBezTo>
                    <a:pt x="2676936" y="4844387"/>
                    <a:pt x="2676936" y="4842306"/>
                    <a:pt x="2674855" y="4842306"/>
                  </a:cubicBezTo>
                  <a:cubicBezTo>
                    <a:pt x="2674855" y="4842306"/>
                    <a:pt x="2674855" y="4844387"/>
                    <a:pt x="2674855" y="4844387"/>
                  </a:cubicBezTo>
                  <a:cubicBezTo>
                    <a:pt x="2674855" y="4844387"/>
                    <a:pt x="2674855" y="4844387"/>
                    <a:pt x="2674855" y="4846466"/>
                  </a:cubicBezTo>
                  <a:cubicBezTo>
                    <a:pt x="2674855" y="4846466"/>
                    <a:pt x="2674855" y="4846466"/>
                    <a:pt x="2674855" y="4848547"/>
                  </a:cubicBezTo>
                  <a:cubicBezTo>
                    <a:pt x="2662375" y="4858945"/>
                    <a:pt x="2604139" y="4844387"/>
                    <a:pt x="2589580" y="4842306"/>
                  </a:cubicBezTo>
                  <a:lnTo>
                    <a:pt x="2585418" y="4840227"/>
                  </a:lnTo>
                  <a:cubicBezTo>
                    <a:pt x="2577099" y="4838146"/>
                    <a:pt x="2570860" y="4836068"/>
                    <a:pt x="2562541" y="4831908"/>
                  </a:cubicBezTo>
                  <a:cubicBezTo>
                    <a:pt x="2508464" y="4815269"/>
                    <a:pt x="2498065" y="4777831"/>
                    <a:pt x="2493904" y="4750791"/>
                  </a:cubicBezTo>
                  <a:cubicBezTo>
                    <a:pt x="2491825" y="4748712"/>
                    <a:pt x="2489746" y="4744553"/>
                    <a:pt x="2491825" y="4738312"/>
                  </a:cubicBezTo>
                  <a:cubicBezTo>
                    <a:pt x="2491825" y="4736233"/>
                    <a:pt x="2491825" y="4734152"/>
                    <a:pt x="2489746" y="4734152"/>
                  </a:cubicBezTo>
                  <a:lnTo>
                    <a:pt x="2489746" y="4732073"/>
                  </a:lnTo>
                  <a:cubicBezTo>
                    <a:pt x="2489746" y="4732073"/>
                    <a:pt x="2491825" y="4732073"/>
                    <a:pt x="2491825" y="4734152"/>
                  </a:cubicBezTo>
                  <a:cubicBezTo>
                    <a:pt x="2491825" y="4729992"/>
                    <a:pt x="2493904" y="4723754"/>
                    <a:pt x="2493904" y="4719594"/>
                  </a:cubicBezTo>
                  <a:cubicBezTo>
                    <a:pt x="2489746" y="4711275"/>
                    <a:pt x="2487665" y="4702955"/>
                    <a:pt x="2483505" y="4700874"/>
                  </a:cubicBezTo>
                  <a:cubicBezTo>
                    <a:pt x="2481424" y="4698795"/>
                    <a:pt x="2481424" y="4698795"/>
                    <a:pt x="2483505" y="4698795"/>
                  </a:cubicBezTo>
                  <a:lnTo>
                    <a:pt x="2481424" y="4698795"/>
                  </a:lnTo>
                  <a:cubicBezTo>
                    <a:pt x="2477267" y="4696714"/>
                    <a:pt x="2468947" y="4694635"/>
                    <a:pt x="2464787" y="4692554"/>
                  </a:cubicBezTo>
                  <a:cubicBezTo>
                    <a:pt x="2458547" y="4690476"/>
                    <a:pt x="2456468" y="4690476"/>
                    <a:pt x="2456468" y="4690476"/>
                  </a:cubicBezTo>
                  <a:lnTo>
                    <a:pt x="2456468" y="4688395"/>
                  </a:lnTo>
                  <a:lnTo>
                    <a:pt x="2456468" y="4686316"/>
                  </a:lnTo>
                  <a:lnTo>
                    <a:pt x="2458547" y="4684235"/>
                  </a:lnTo>
                  <a:cubicBezTo>
                    <a:pt x="2458547" y="4684235"/>
                    <a:pt x="2458547" y="4682156"/>
                    <a:pt x="2458547" y="4682156"/>
                  </a:cubicBezTo>
                  <a:cubicBezTo>
                    <a:pt x="2456468" y="4677996"/>
                    <a:pt x="2456468" y="4671756"/>
                    <a:pt x="2456468" y="4667596"/>
                  </a:cubicBezTo>
                  <a:cubicBezTo>
                    <a:pt x="2456468" y="4667596"/>
                    <a:pt x="2456468" y="4665517"/>
                    <a:pt x="2456468" y="4665517"/>
                  </a:cubicBezTo>
                  <a:cubicBezTo>
                    <a:pt x="2456468" y="4665517"/>
                    <a:pt x="2456468" y="4663436"/>
                    <a:pt x="2456468" y="4663436"/>
                  </a:cubicBezTo>
                  <a:cubicBezTo>
                    <a:pt x="2456468" y="4661357"/>
                    <a:pt x="2456468" y="4661357"/>
                    <a:pt x="2456468" y="4659276"/>
                  </a:cubicBezTo>
                  <a:cubicBezTo>
                    <a:pt x="2454387" y="4611440"/>
                    <a:pt x="2473105" y="4536564"/>
                    <a:pt x="2481424" y="4455448"/>
                  </a:cubicBezTo>
                  <a:cubicBezTo>
                    <a:pt x="2485586" y="4393051"/>
                    <a:pt x="2487665" y="4328576"/>
                    <a:pt x="2495984" y="4280737"/>
                  </a:cubicBezTo>
                  <a:cubicBezTo>
                    <a:pt x="2493904" y="4212102"/>
                    <a:pt x="2487665" y="4120587"/>
                    <a:pt x="2489746" y="4020752"/>
                  </a:cubicBezTo>
                  <a:cubicBezTo>
                    <a:pt x="2493904" y="3952115"/>
                    <a:pt x="2500144" y="3898038"/>
                    <a:pt x="2495984" y="3848121"/>
                  </a:cubicBezTo>
                  <a:cubicBezTo>
                    <a:pt x="2493904" y="3814843"/>
                    <a:pt x="2471026" y="3771166"/>
                    <a:pt x="2460625" y="3710848"/>
                  </a:cubicBezTo>
                  <a:cubicBezTo>
                    <a:pt x="2454387" y="3648452"/>
                    <a:pt x="2452306" y="3579817"/>
                    <a:pt x="2454387" y="3507020"/>
                  </a:cubicBezTo>
                  <a:cubicBezTo>
                    <a:pt x="2462706" y="3394706"/>
                    <a:pt x="2448148" y="3296952"/>
                    <a:pt x="2425268" y="3230396"/>
                  </a:cubicBezTo>
                  <a:cubicBezTo>
                    <a:pt x="2421109" y="3230396"/>
                    <a:pt x="2416949" y="3230396"/>
                    <a:pt x="2414870" y="3230396"/>
                  </a:cubicBezTo>
                  <a:cubicBezTo>
                    <a:pt x="2410708" y="3230396"/>
                    <a:pt x="2406551" y="3230396"/>
                    <a:pt x="2404470" y="3230396"/>
                  </a:cubicBezTo>
                  <a:cubicBezTo>
                    <a:pt x="2296315" y="3228315"/>
                    <a:pt x="2146564" y="3247035"/>
                    <a:pt x="1986414" y="3222076"/>
                  </a:cubicBezTo>
                  <a:cubicBezTo>
                    <a:pt x="1847060" y="3199197"/>
                    <a:pt x="1722267" y="3167999"/>
                    <a:pt x="1620352" y="3145120"/>
                  </a:cubicBezTo>
                  <a:cubicBezTo>
                    <a:pt x="1622432" y="3147201"/>
                    <a:pt x="1624513" y="3151360"/>
                    <a:pt x="1626592" y="3153439"/>
                  </a:cubicBezTo>
                  <a:cubicBezTo>
                    <a:pt x="1622432" y="3153439"/>
                    <a:pt x="1618273" y="3149279"/>
                    <a:pt x="1614113" y="3143041"/>
                  </a:cubicBezTo>
                  <a:cubicBezTo>
                    <a:pt x="1607872" y="3140960"/>
                    <a:pt x="1599553" y="3140960"/>
                    <a:pt x="1593314" y="3138881"/>
                  </a:cubicBezTo>
                  <a:cubicBezTo>
                    <a:pt x="1593314" y="3138881"/>
                    <a:pt x="1593314" y="3140960"/>
                    <a:pt x="1595395" y="3140960"/>
                  </a:cubicBezTo>
                  <a:cubicBezTo>
                    <a:pt x="1593314" y="3140960"/>
                    <a:pt x="1591233" y="3138881"/>
                    <a:pt x="1589154" y="3138881"/>
                  </a:cubicBezTo>
                  <a:cubicBezTo>
                    <a:pt x="1572515" y="3134721"/>
                    <a:pt x="1555876" y="3132640"/>
                    <a:pt x="1539237" y="3130561"/>
                  </a:cubicBezTo>
                  <a:cubicBezTo>
                    <a:pt x="1539237" y="3130561"/>
                    <a:pt x="1539237" y="3130561"/>
                    <a:pt x="1537156" y="3130561"/>
                  </a:cubicBezTo>
                  <a:cubicBezTo>
                    <a:pt x="1522598" y="3128480"/>
                    <a:pt x="1510119" y="3126402"/>
                    <a:pt x="1497639" y="3126402"/>
                  </a:cubicBezTo>
                  <a:cubicBezTo>
                    <a:pt x="1493480" y="3134721"/>
                    <a:pt x="1485160" y="3140960"/>
                    <a:pt x="1478921" y="3140960"/>
                  </a:cubicBezTo>
                  <a:cubicBezTo>
                    <a:pt x="1453961" y="3147201"/>
                    <a:pt x="1439403" y="3134721"/>
                    <a:pt x="1431083" y="3134721"/>
                  </a:cubicBezTo>
                  <a:lnTo>
                    <a:pt x="1420683" y="3134721"/>
                  </a:lnTo>
                  <a:lnTo>
                    <a:pt x="1426923" y="3132640"/>
                  </a:lnTo>
                  <a:cubicBezTo>
                    <a:pt x="1431083" y="3132640"/>
                    <a:pt x="1433162" y="3130561"/>
                    <a:pt x="1437324" y="3128480"/>
                  </a:cubicBezTo>
                  <a:cubicBezTo>
                    <a:pt x="1431083" y="3128480"/>
                    <a:pt x="1424842" y="3126402"/>
                    <a:pt x="1420683" y="3126402"/>
                  </a:cubicBezTo>
                  <a:cubicBezTo>
                    <a:pt x="1416525" y="3126402"/>
                    <a:pt x="1412363" y="3128480"/>
                    <a:pt x="1410284" y="3128480"/>
                  </a:cubicBezTo>
                  <a:cubicBezTo>
                    <a:pt x="1408205" y="3128480"/>
                    <a:pt x="1408205" y="3130561"/>
                    <a:pt x="1406125" y="3130561"/>
                  </a:cubicBezTo>
                  <a:cubicBezTo>
                    <a:pt x="1404044" y="3132640"/>
                    <a:pt x="1401965" y="3134721"/>
                    <a:pt x="1399884" y="3134721"/>
                  </a:cubicBezTo>
                  <a:cubicBezTo>
                    <a:pt x="1399884" y="3134721"/>
                    <a:pt x="1397805" y="3136800"/>
                    <a:pt x="1397805" y="3136800"/>
                  </a:cubicBezTo>
                  <a:cubicBezTo>
                    <a:pt x="1389485" y="3151360"/>
                    <a:pt x="1374927" y="3163840"/>
                    <a:pt x="1364527" y="3172159"/>
                  </a:cubicBezTo>
                  <a:cubicBezTo>
                    <a:pt x="1352048" y="3192958"/>
                    <a:pt x="1339568" y="3215836"/>
                    <a:pt x="1331249" y="3240794"/>
                  </a:cubicBezTo>
                  <a:cubicBezTo>
                    <a:pt x="1287570" y="3311510"/>
                    <a:pt x="1235574" y="3392627"/>
                    <a:pt x="1160698" y="3467503"/>
                  </a:cubicBezTo>
                  <a:cubicBezTo>
                    <a:pt x="1089982" y="3529899"/>
                    <a:pt x="1044225" y="3619333"/>
                    <a:pt x="990148" y="3671332"/>
                  </a:cubicBezTo>
                  <a:cubicBezTo>
                    <a:pt x="988066" y="3675491"/>
                    <a:pt x="985988" y="3677570"/>
                    <a:pt x="983907" y="3681730"/>
                  </a:cubicBezTo>
                  <a:cubicBezTo>
                    <a:pt x="967268" y="3706689"/>
                    <a:pt x="956869" y="3735807"/>
                    <a:pt x="950631" y="3760766"/>
                  </a:cubicBezTo>
                  <a:cubicBezTo>
                    <a:pt x="950631" y="3769085"/>
                    <a:pt x="952709" y="3779486"/>
                    <a:pt x="954788" y="3789884"/>
                  </a:cubicBezTo>
                  <a:cubicBezTo>
                    <a:pt x="958950" y="3802363"/>
                    <a:pt x="961029" y="3812764"/>
                    <a:pt x="961029" y="3823162"/>
                  </a:cubicBezTo>
                  <a:cubicBezTo>
                    <a:pt x="963108" y="3827322"/>
                    <a:pt x="963108" y="3833563"/>
                    <a:pt x="961029" y="3837723"/>
                  </a:cubicBezTo>
                  <a:cubicBezTo>
                    <a:pt x="977668" y="3943796"/>
                    <a:pt x="1013027" y="4087309"/>
                    <a:pt x="1081662" y="4237061"/>
                  </a:cubicBezTo>
                  <a:cubicBezTo>
                    <a:pt x="1127420" y="4372252"/>
                    <a:pt x="1187738" y="4488726"/>
                    <a:pt x="1223094" y="4582322"/>
                  </a:cubicBezTo>
                  <a:cubicBezTo>
                    <a:pt x="1241815" y="4598961"/>
                    <a:pt x="1262614" y="4617679"/>
                    <a:pt x="1283412" y="4644718"/>
                  </a:cubicBezTo>
                  <a:cubicBezTo>
                    <a:pt x="1318769" y="4700874"/>
                    <a:pt x="1333330" y="4750791"/>
                    <a:pt x="1337487" y="4779910"/>
                  </a:cubicBezTo>
                  <a:cubicBezTo>
                    <a:pt x="1335409" y="4777831"/>
                    <a:pt x="1331249" y="4775750"/>
                    <a:pt x="1329168" y="4771590"/>
                  </a:cubicBezTo>
                  <a:cubicBezTo>
                    <a:pt x="1329168" y="4771590"/>
                    <a:pt x="1329168" y="4771590"/>
                    <a:pt x="1329168" y="4773671"/>
                  </a:cubicBezTo>
                  <a:cubicBezTo>
                    <a:pt x="1327089" y="4775750"/>
                    <a:pt x="1325010" y="4775750"/>
                    <a:pt x="1322929" y="4777831"/>
                  </a:cubicBezTo>
                  <a:cubicBezTo>
                    <a:pt x="1329168" y="4779910"/>
                    <a:pt x="1335409" y="4781991"/>
                    <a:pt x="1339568" y="4784069"/>
                  </a:cubicBezTo>
                  <a:cubicBezTo>
                    <a:pt x="1314610" y="4794470"/>
                    <a:pt x="1264692" y="4796549"/>
                    <a:pt x="1221016" y="4781991"/>
                  </a:cubicBezTo>
                  <a:cubicBezTo>
                    <a:pt x="1173177" y="4777831"/>
                    <a:pt x="1150298" y="4746631"/>
                    <a:pt x="1141978" y="4721673"/>
                  </a:cubicBezTo>
                  <a:cubicBezTo>
                    <a:pt x="1141978" y="4723754"/>
                    <a:pt x="1139899" y="4723754"/>
                    <a:pt x="1139899" y="4725833"/>
                  </a:cubicBezTo>
                  <a:cubicBezTo>
                    <a:pt x="1139899" y="4729992"/>
                    <a:pt x="1139899" y="4734152"/>
                    <a:pt x="1139899" y="4738312"/>
                  </a:cubicBezTo>
                  <a:cubicBezTo>
                    <a:pt x="1121179" y="4732073"/>
                    <a:pt x="1104542" y="4684235"/>
                    <a:pt x="1104542" y="4650957"/>
                  </a:cubicBezTo>
                  <a:cubicBezTo>
                    <a:pt x="1104542" y="4648878"/>
                    <a:pt x="1104542" y="4646797"/>
                    <a:pt x="1102461" y="4646797"/>
                  </a:cubicBezTo>
                  <a:lnTo>
                    <a:pt x="1100380" y="4644718"/>
                  </a:lnTo>
                  <a:cubicBezTo>
                    <a:pt x="1098302" y="4638477"/>
                    <a:pt x="1094142" y="4634318"/>
                    <a:pt x="1087901" y="4628079"/>
                  </a:cubicBezTo>
                  <a:cubicBezTo>
                    <a:pt x="1094142" y="4642637"/>
                    <a:pt x="1096223" y="4661357"/>
                    <a:pt x="1092061" y="4667596"/>
                  </a:cubicBezTo>
                  <a:lnTo>
                    <a:pt x="1092061" y="4671756"/>
                  </a:lnTo>
                  <a:cubicBezTo>
                    <a:pt x="1092061" y="4659276"/>
                    <a:pt x="1087901" y="4642637"/>
                    <a:pt x="1081662" y="4628079"/>
                  </a:cubicBezTo>
                  <a:cubicBezTo>
                    <a:pt x="1081662" y="4630158"/>
                    <a:pt x="1081662" y="4634318"/>
                    <a:pt x="1081662" y="4636399"/>
                  </a:cubicBezTo>
                  <a:cubicBezTo>
                    <a:pt x="1081662" y="4642637"/>
                    <a:pt x="1083743" y="4646797"/>
                    <a:pt x="1083743" y="4648878"/>
                  </a:cubicBezTo>
                  <a:lnTo>
                    <a:pt x="1083743" y="4653038"/>
                  </a:lnTo>
                  <a:cubicBezTo>
                    <a:pt x="1083743" y="4650957"/>
                    <a:pt x="1083743" y="4648878"/>
                    <a:pt x="1081662" y="4646797"/>
                  </a:cubicBezTo>
                  <a:cubicBezTo>
                    <a:pt x="1081662" y="4650957"/>
                    <a:pt x="1079582" y="4653038"/>
                    <a:pt x="1079582" y="4655117"/>
                  </a:cubicBezTo>
                  <a:lnTo>
                    <a:pt x="1079582" y="4661357"/>
                  </a:lnTo>
                  <a:cubicBezTo>
                    <a:pt x="1079582" y="4655117"/>
                    <a:pt x="1079582" y="4646797"/>
                    <a:pt x="1077503" y="4638477"/>
                  </a:cubicBezTo>
                  <a:cubicBezTo>
                    <a:pt x="1077503" y="4642637"/>
                    <a:pt x="1077503" y="4646797"/>
                    <a:pt x="1077503" y="4648878"/>
                  </a:cubicBezTo>
                  <a:cubicBezTo>
                    <a:pt x="1077503" y="4650957"/>
                    <a:pt x="1077503" y="4655117"/>
                    <a:pt x="1077503" y="4657198"/>
                  </a:cubicBezTo>
                  <a:cubicBezTo>
                    <a:pt x="1077503" y="4659276"/>
                    <a:pt x="1077503" y="4663436"/>
                    <a:pt x="1077503" y="4665517"/>
                  </a:cubicBezTo>
                  <a:lnTo>
                    <a:pt x="1079582" y="4673837"/>
                  </a:lnTo>
                  <a:lnTo>
                    <a:pt x="1077503" y="4669677"/>
                  </a:lnTo>
                  <a:cubicBezTo>
                    <a:pt x="1077503" y="4667596"/>
                    <a:pt x="1077503" y="4667596"/>
                    <a:pt x="1075424" y="4665517"/>
                  </a:cubicBezTo>
                  <a:cubicBezTo>
                    <a:pt x="1075424" y="4669677"/>
                    <a:pt x="1073343" y="4675915"/>
                    <a:pt x="1073343" y="4677996"/>
                  </a:cubicBezTo>
                  <a:lnTo>
                    <a:pt x="1073343" y="4684235"/>
                  </a:lnTo>
                  <a:cubicBezTo>
                    <a:pt x="1073343" y="4673837"/>
                    <a:pt x="1071262" y="4661357"/>
                    <a:pt x="1071262" y="4648878"/>
                  </a:cubicBezTo>
                  <a:cubicBezTo>
                    <a:pt x="1069183" y="4648878"/>
                    <a:pt x="1069183" y="4646797"/>
                    <a:pt x="1067102" y="4646797"/>
                  </a:cubicBezTo>
                  <a:cubicBezTo>
                    <a:pt x="1069183" y="4665517"/>
                    <a:pt x="1071262" y="4682156"/>
                    <a:pt x="1071262" y="4698795"/>
                  </a:cubicBezTo>
                  <a:lnTo>
                    <a:pt x="1069183" y="4707115"/>
                  </a:lnTo>
                  <a:cubicBezTo>
                    <a:pt x="1067102" y="4688395"/>
                    <a:pt x="1062945" y="4667596"/>
                    <a:pt x="1056704" y="4644718"/>
                  </a:cubicBezTo>
                  <a:cubicBezTo>
                    <a:pt x="1056704" y="4644718"/>
                    <a:pt x="1056704" y="4646797"/>
                    <a:pt x="1056704" y="4646797"/>
                  </a:cubicBezTo>
                  <a:lnTo>
                    <a:pt x="1050463" y="4661357"/>
                  </a:lnTo>
                  <a:lnTo>
                    <a:pt x="1052544" y="4653038"/>
                  </a:lnTo>
                  <a:cubicBezTo>
                    <a:pt x="1054625" y="4648878"/>
                    <a:pt x="1054625" y="4644718"/>
                    <a:pt x="1054625" y="4640558"/>
                  </a:cubicBezTo>
                  <a:cubicBezTo>
                    <a:pt x="1052544" y="4634318"/>
                    <a:pt x="1050463" y="4625998"/>
                    <a:pt x="1048384" y="4619760"/>
                  </a:cubicBezTo>
                  <a:cubicBezTo>
                    <a:pt x="1048384" y="4630158"/>
                    <a:pt x="1046303" y="4636399"/>
                    <a:pt x="1044225" y="4642637"/>
                  </a:cubicBezTo>
                  <a:cubicBezTo>
                    <a:pt x="1044225" y="4644718"/>
                    <a:pt x="1044225" y="4646797"/>
                    <a:pt x="1044225" y="4648878"/>
                  </a:cubicBezTo>
                  <a:lnTo>
                    <a:pt x="1046303" y="4661357"/>
                  </a:lnTo>
                  <a:lnTo>
                    <a:pt x="1044225" y="4653038"/>
                  </a:lnTo>
                  <a:cubicBezTo>
                    <a:pt x="1044225" y="4650957"/>
                    <a:pt x="1044225" y="4648878"/>
                    <a:pt x="1042146" y="4644718"/>
                  </a:cubicBezTo>
                  <a:cubicBezTo>
                    <a:pt x="1042146" y="4646797"/>
                    <a:pt x="1042146" y="4650957"/>
                    <a:pt x="1040065" y="4650957"/>
                  </a:cubicBezTo>
                  <a:lnTo>
                    <a:pt x="1037984" y="4667596"/>
                  </a:lnTo>
                  <a:lnTo>
                    <a:pt x="1037984" y="4661357"/>
                  </a:lnTo>
                  <a:lnTo>
                    <a:pt x="1037984" y="4653038"/>
                  </a:lnTo>
                  <a:cubicBezTo>
                    <a:pt x="1037984" y="4642637"/>
                    <a:pt x="1037984" y="4632239"/>
                    <a:pt x="1035905" y="4619760"/>
                  </a:cubicBezTo>
                  <a:cubicBezTo>
                    <a:pt x="1029664" y="4596880"/>
                    <a:pt x="1023425" y="4569842"/>
                    <a:pt x="1021347" y="4549043"/>
                  </a:cubicBezTo>
                  <a:cubicBezTo>
                    <a:pt x="981828" y="4451288"/>
                    <a:pt x="927751" y="4330654"/>
                    <a:pt x="892392" y="4193382"/>
                  </a:cubicBezTo>
                  <a:cubicBezTo>
                    <a:pt x="840396" y="4062350"/>
                    <a:pt x="800877" y="3941717"/>
                    <a:pt x="765520" y="3843961"/>
                  </a:cubicBezTo>
                  <a:cubicBezTo>
                    <a:pt x="767599" y="3852281"/>
                    <a:pt x="767599" y="3860600"/>
                    <a:pt x="769679" y="3868920"/>
                  </a:cubicBezTo>
                  <a:lnTo>
                    <a:pt x="771761" y="3875160"/>
                  </a:lnTo>
                  <a:cubicBezTo>
                    <a:pt x="757200" y="3846042"/>
                    <a:pt x="738480" y="3802363"/>
                    <a:pt x="717681" y="3748286"/>
                  </a:cubicBezTo>
                  <a:cubicBezTo>
                    <a:pt x="703123" y="3702529"/>
                    <a:pt x="642808" y="3623493"/>
                    <a:pt x="698963" y="3548617"/>
                  </a:cubicBezTo>
                  <a:cubicBezTo>
                    <a:pt x="723922" y="3507020"/>
                    <a:pt x="750962" y="3471663"/>
                    <a:pt x="777999" y="3438384"/>
                  </a:cubicBezTo>
                  <a:cubicBezTo>
                    <a:pt x="701045" y="3500781"/>
                    <a:pt x="626166" y="3554858"/>
                    <a:pt x="561691" y="3604775"/>
                  </a:cubicBezTo>
                  <a:cubicBezTo>
                    <a:pt x="547131" y="3627653"/>
                    <a:pt x="509693" y="3658852"/>
                    <a:pt x="482655" y="3681730"/>
                  </a:cubicBezTo>
                  <a:cubicBezTo>
                    <a:pt x="466016" y="3712929"/>
                    <a:pt x="445217" y="3750367"/>
                    <a:pt x="418178" y="3789884"/>
                  </a:cubicBezTo>
                  <a:cubicBezTo>
                    <a:pt x="397379" y="3823162"/>
                    <a:pt x="389062" y="3858521"/>
                    <a:pt x="368263" y="3906358"/>
                  </a:cubicBezTo>
                  <a:cubicBezTo>
                    <a:pt x="343302" y="3947955"/>
                    <a:pt x="328744" y="3985393"/>
                    <a:pt x="316264" y="4035311"/>
                  </a:cubicBezTo>
                  <a:cubicBezTo>
                    <a:pt x="287146" y="4135145"/>
                    <a:pt x="255947" y="4224581"/>
                    <a:pt x="228909" y="4301536"/>
                  </a:cubicBezTo>
                  <a:cubicBezTo>
                    <a:pt x="230988" y="4328576"/>
                    <a:pt x="230988" y="4355613"/>
                    <a:pt x="214349" y="4370173"/>
                  </a:cubicBezTo>
                  <a:cubicBezTo>
                    <a:pt x="218509" y="4420091"/>
                    <a:pt x="212270" y="4501205"/>
                    <a:pt x="212270" y="4563602"/>
                  </a:cubicBezTo>
                  <a:cubicBezTo>
                    <a:pt x="212270" y="4567761"/>
                    <a:pt x="212270" y="4571921"/>
                    <a:pt x="212270" y="4576081"/>
                  </a:cubicBezTo>
                  <a:cubicBezTo>
                    <a:pt x="218509" y="4586481"/>
                    <a:pt x="224750" y="4596880"/>
                    <a:pt x="228909" y="4607280"/>
                  </a:cubicBezTo>
                  <a:cubicBezTo>
                    <a:pt x="258028" y="4655117"/>
                    <a:pt x="285067" y="4715434"/>
                    <a:pt x="276746" y="4759111"/>
                  </a:cubicBezTo>
                  <a:cubicBezTo>
                    <a:pt x="280905" y="4771590"/>
                    <a:pt x="276746" y="4786150"/>
                    <a:pt x="268428" y="4790310"/>
                  </a:cubicBezTo>
                  <a:cubicBezTo>
                    <a:pt x="266347" y="4788229"/>
                    <a:pt x="264269" y="4788229"/>
                    <a:pt x="262187" y="4788229"/>
                  </a:cubicBezTo>
                  <a:cubicBezTo>
                    <a:pt x="264269" y="4790310"/>
                    <a:pt x="266347" y="4792389"/>
                    <a:pt x="268428" y="4794470"/>
                  </a:cubicBezTo>
                  <a:cubicBezTo>
                    <a:pt x="260107" y="4794470"/>
                    <a:pt x="247629" y="4794470"/>
                    <a:pt x="233069" y="4792389"/>
                  </a:cubicBezTo>
                  <a:cubicBezTo>
                    <a:pt x="233069" y="4798630"/>
                    <a:pt x="230988" y="4804868"/>
                    <a:pt x="228909" y="4811109"/>
                  </a:cubicBezTo>
                  <a:cubicBezTo>
                    <a:pt x="226830" y="4815269"/>
                    <a:pt x="226830" y="4821507"/>
                    <a:pt x="224750" y="4823588"/>
                  </a:cubicBezTo>
                  <a:cubicBezTo>
                    <a:pt x="224750" y="4821507"/>
                    <a:pt x="224750" y="4821507"/>
                    <a:pt x="222671" y="4819429"/>
                  </a:cubicBezTo>
                  <a:cubicBezTo>
                    <a:pt x="197710" y="4817348"/>
                    <a:pt x="154034" y="4804868"/>
                    <a:pt x="114514" y="4771590"/>
                  </a:cubicBezTo>
                  <a:cubicBezTo>
                    <a:pt x="74998" y="4744553"/>
                    <a:pt x="43798" y="4692554"/>
                    <a:pt x="62518" y="4665517"/>
                  </a:cubicBezTo>
                  <a:lnTo>
                    <a:pt x="62518" y="4663436"/>
                  </a:lnTo>
                  <a:cubicBezTo>
                    <a:pt x="64597" y="4667596"/>
                    <a:pt x="66678" y="4671756"/>
                    <a:pt x="68757" y="4675915"/>
                  </a:cubicBezTo>
                  <a:cubicBezTo>
                    <a:pt x="66678" y="4665517"/>
                    <a:pt x="64597" y="4655117"/>
                    <a:pt x="66678" y="4636399"/>
                  </a:cubicBezTo>
                  <a:cubicBezTo>
                    <a:pt x="68757" y="4630158"/>
                    <a:pt x="70838" y="4621838"/>
                    <a:pt x="72917" y="4615600"/>
                  </a:cubicBezTo>
                  <a:cubicBezTo>
                    <a:pt x="68757" y="4598961"/>
                    <a:pt x="66678" y="4578162"/>
                    <a:pt x="66678" y="4557363"/>
                  </a:cubicBezTo>
                  <a:cubicBezTo>
                    <a:pt x="66678" y="4553203"/>
                    <a:pt x="66678" y="4549043"/>
                    <a:pt x="66678" y="4544884"/>
                  </a:cubicBezTo>
                  <a:cubicBezTo>
                    <a:pt x="66678" y="4544884"/>
                    <a:pt x="66678" y="4544884"/>
                    <a:pt x="64597" y="4544884"/>
                  </a:cubicBezTo>
                  <a:cubicBezTo>
                    <a:pt x="64597" y="4546962"/>
                    <a:pt x="64597" y="4549043"/>
                    <a:pt x="62518" y="4551122"/>
                  </a:cubicBezTo>
                  <a:cubicBezTo>
                    <a:pt x="60440" y="4557363"/>
                    <a:pt x="60440" y="4561523"/>
                    <a:pt x="47958" y="4571921"/>
                  </a:cubicBezTo>
                  <a:cubicBezTo>
                    <a:pt x="-16517" y="4584400"/>
                    <a:pt x="12601" y="4569842"/>
                    <a:pt x="122" y="4561523"/>
                  </a:cubicBezTo>
                  <a:cubicBezTo>
                    <a:pt x="122" y="4557363"/>
                    <a:pt x="122" y="4553203"/>
                    <a:pt x="122" y="4549043"/>
                  </a:cubicBezTo>
                  <a:cubicBezTo>
                    <a:pt x="-1957" y="4517844"/>
                    <a:pt x="23000" y="4461688"/>
                    <a:pt x="43798" y="4397211"/>
                  </a:cubicBezTo>
                  <a:cubicBezTo>
                    <a:pt x="50039" y="4355613"/>
                    <a:pt x="56280" y="4311937"/>
                    <a:pt x="62518" y="4268258"/>
                  </a:cubicBezTo>
                  <a:cubicBezTo>
                    <a:pt x="81239" y="4197542"/>
                    <a:pt x="99956" y="4122666"/>
                    <a:pt x="126994" y="4072748"/>
                  </a:cubicBezTo>
                  <a:cubicBezTo>
                    <a:pt x="135313" y="4037392"/>
                    <a:pt x="145714" y="4002032"/>
                    <a:pt x="162353" y="3964594"/>
                  </a:cubicBezTo>
                  <a:cubicBezTo>
                    <a:pt x="222671" y="3825243"/>
                    <a:pt x="235148" y="3687971"/>
                    <a:pt x="253868" y="3586055"/>
                  </a:cubicBezTo>
                  <a:cubicBezTo>
                    <a:pt x="251787" y="3575657"/>
                    <a:pt x="249708" y="3563178"/>
                    <a:pt x="247629" y="3550698"/>
                  </a:cubicBezTo>
                  <a:cubicBezTo>
                    <a:pt x="243470" y="3538219"/>
                    <a:pt x="241389" y="3523659"/>
                    <a:pt x="241389" y="3504941"/>
                  </a:cubicBezTo>
                  <a:cubicBezTo>
                    <a:pt x="247629" y="3471663"/>
                    <a:pt x="278827" y="3457102"/>
                    <a:pt x="291306" y="3446704"/>
                  </a:cubicBezTo>
                  <a:cubicBezTo>
                    <a:pt x="307945" y="3436304"/>
                    <a:pt x="318343" y="3419664"/>
                    <a:pt x="341223" y="3403025"/>
                  </a:cubicBezTo>
                  <a:cubicBezTo>
                    <a:pt x="345383" y="3400947"/>
                    <a:pt x="347464" y="3396787"/>
                    <a:pt x="349543" y="3394706"/>
                  </a:cubicBezTo>
                  <a:cubicBezTo>
                    <a:pt x="362022" y="3386386"/>
                    <a:pt x="362022" y="3386386"/>
                    <a:pt x="368263" y="3382226"/>
                  </a:cubicBezTo>
                  <a:cubicBezTo>
                    <a:pt x="384899" y="3380148"/>
                    <a:pt x="407780" y="3336469"/>
                    <a:pt x="443137" y="3326071"/>
                  </a:cubicBezTo>
                  <a:cubicBezTo>
                    <a:pt x="472257" y="3309432"/>
                    <a:pt x="493056" y="3280313"/>
                    <a:pt x="507614" y="3253274"/>
                  </a:cubicBezTo>
                  <a:cubicBezTo>
                    <a:pt x="536732" y="3188798"/>
                    <a:pt x="551290" y="3107682"/>
                    <a:pt x="557531" y="3024486"/>
                  </a:cubicBezTo>
                  <a:cubicBezTo>
                    <a:pt x="570010" y="2901774"/>
                    <a:pt x="497216" y="2795699"/>
                    <a:pt x="472257" y="2695864"/>
                  </a:cubicBezTo>
                  <a:cubicBezTo>
                    <a:pt x="472257" y="2697945"/>
                    <a:pt x="472257" y="2700024"/>
                    <a:pt x="472257" y="2702105"/>
                  </a:cubicBezTo>
                  <a:lnTo>
                    <a:pt x="472257" y="2714584"/>
                  </a:lnTo>
                  <a:cubicBezTo>
                    <a:pt x="470176" y="2704184"/>
                    <a:pt x="470176" y="2691705"/>
                    <a:pt x="468095" y="2679225"/>
                  </a:cubicBezTo>
                  <a:cubicBezTo>
                    <a:pt x="445217" y="2602271"/>
                    <a:pt x="438977" y="2533633"/>
                    <a:pt x="436898" y="2479556"/>
                  </a:cubicBezTo>
                  <a:cubicBezTo>
                    <a:pt x="432738" y="2460839"/>
                    <a:pt x="426497" y="2444199"/>
                    <a:pt x="420259" y="2425479"/>
                  </a:cubicBezTo>
                  <a:cubicBezTo>
                    <a:pt x="403620" y="2369323"/>
                    <a:pt x="372423" y="2294447"/>
                    <a:pt x="403620" y="2219572"/>
                  </a:cubicBezTo>
                  <a:cubicBezTo>
                    <a:pt x="432738" y="2146775"/>
                    <a:pt x="490975" y="2090619"/>
                    <a:pt x="559612" y="2049021"/>
                  </a:cubicBezTo>
                  <a:cubicBezTo>
                    <a:pt x="705204" y="1980384"/>
                    <a:pt x="829995" y="1930466"/>
                    <a:pt x="942309" y="1868070"/>
                  </a:cubicBezTo>
                  <a:cubicBezTo>
                    <a:pt x="1027585" y="1826472"/>
                    <a:pt x="1108700" y="1824393"/>
                    <a:pt x="1171096" y="1826472"/>
                  </a:cubicBezTo>
                  <a:cubicBezTo>
                    <a:pt x="1208537" y="1818153"/>
                    <a:pt x="1254292" y="1809833"/>
                    <a:pt x="1302130" y="1799435"/>
                  </a:cubicBezTo>
                  <a:cubicBezTo>
                    <a:pt x="1387407" y="1776555"/>
                    <a:pt x="1501799" y="1768236"/>
                    <a:pt x="1614113" y="1786955"/>
                  </a:cubicBezTo>
                  <a:cubicBezTo>
                    <a:pt x="1795062" y="1809833"/>
                    <a:pt x="1955214" y="1824393"/>
                    <a:pt x="2065447" y="1828553"/>
                  </a:cubicBezTo>
                  <a:cubicBezTo>
                    <a:pt x="2077926" y="1824393"/>
                    <a:pt x="2090408" y="1822312"/>
                    <a:pt x="2100806" y="1828553"/>
                  </a:cubicBezTo>
                  <a:cubicBezTo>
                    <a:pt x="2144485" y="1824393"/>
                    <a:pt x="2192321" y="1822312"/>
                    <a:pt x="2246398" y="1816074"/>
                  </a:cubicBezTo>
                  <a:cubicBezTo>
                    <a:pt x="2344154" y="1805673"/>
                    <a:pt x="2437748" y="1745358"/>
                    <a:pt x="2568782" y="1722478"/>
                  </a:cubicBezTo>
                  <a:cubicBezTo>
                    <a:pt x="2660294" y="1705839"/>
                    <a:pt x="2864125" y="1782796"/>
                    <a:pt x="2934841" y="1714158"/>
                  </a:cubicBezTo>
                  <a:cubicBezTo>
                    <a:pt x="2941080" y="1707920"/>
                    <a:pt x="2947321" y="1703760"/>
                    <a:pt x="2953559" y="1697519"/>
                  </a:cubicBezTo>
                  <a:cubicBezTo>
                    <a:pt x="2982678" y="1662162"/>
                    <a:pt x="3009717" y="1618484"/>
                    <a:pt x="3026356" y="1593525"/>
                  </a:cubicBezTo>
                  <a:cubicBezTo>
                    <a:pt x="3026356" y="1595606"/>
                    <a:pt x="3026356" y="1597685"/>
                    <a:pt x="3026356" y="1599766"/>
                  </a:cubicBezTo>
                  <a:cubicBezTo>
                    <a:pt x="3032595" y="1589365"/>
                    <a:pt x="3038836" y="1576886"/>
                    <a:pt x="3045074" y="1566488"/>
                  </a:cubicBezTo>
                  <a:cubicBezTo>
                    <a:pt x="3049234" y="1554008"/>
                    <a:pt x="3053394" y="1541529"/>
                    <a:pt x="3059635" y="1529050"/>
                  </a:cubicBezTo>
                  <a:cubicBezTo>
                    <a:pt x="3047155" y="1541529"/>
                    <a:pt x="3034674" y="1551927"/>
                    <a:pt x="3030516" y="1558168"/>
                  </a:cubicBezTo>
                  <a:lnTo>
                    <a:pt x="3018037" y="1572726"/>
                  </a:lnTo>
                  <a:lnTo>
                    <a:pt x="3024275" y="1564407"/>
                  </a:lnTo>
                  <a:cubicBezTo>
                    <a:pt x="3034674" y="1549849"/>
                    <a:pt x="3049234" y="1533209"/>
                    <a:pt x="3065873" y="1514490"/>
                  </a:cubicBezTo>
                  <a:cubicBezTo>
                    <a:pt x="3065873" y="1512411"/>
                    <a:pt x="3067954" y="1510330"/>
                    <a:pt x="3067954" y="1508251"/>
                  </a:cubicBezTo>
                  <a:cubicBezTo>
                    <a:pt x="3065873" y="1508251"/>
                    <a:pt x="3065873" y="1510330"/>
                    <a:pt x="3063792" y="1510330"/>
                  </a:cubicBezTo>
                  <a:lnTo>
                    <a:pt x="3051315" y="1520730"/>
                  </a:lnTo>
                  <a:lnTo>
                    <a:pt x="3057554" y="1514490"/>
                  </a:lnTo>
                  <a:cubicBezTo>
                    <a:pt x="3061713" y="1512411"/>
                    <a:pt x="3063792" y="1508251"/>
                    <a:pt x="3067954" y="1506170"/>
                  </a:cubicBezTo>
                  <a:cubicBezTo>
                    <a:pt x="3074193" y="1493691"/>
                    <a:pt x="3078352" y="1481211"/>
                    <a:pt x="3084591" y="1468732"/>
                  </a:cubicBezTo>
                  <a:cubicBezTo>
                    <a:pt x="3084591" y="1466653"/>
                    <a:pt x="3084591" y="1464572"/>
                    <a:pt x="3084591" y="1462493"/>
                  </a:cubicBezTo>
                  <a:cubicBezTo>
                    <a:pt x="3070033" y="1485371"/>
                    <a:pt x="3055473" y="1506170"/>
                    <a:pt x="3049234" y="1516570"/>
                  </a:cubicBezTo>
                  <a:lnTo>
                    <a:pt x="3040915" y="1531128"/>
                  </a:lnTo>
                  <a:lnTo>
                    <a:pt x="3045074" y="1522809"/>
                  </a:lnTo>
                  <a:cubicBezTo>
                    <a:pt x="3057554" y="1499931"/>
                    <a:pt x="3074193" y="1468732"/>
                    <a:pt x="3088753" y="1439614"/>
                  </a:cubicBezTo>
                  <a:cubicBezTo>
                    <a:pt x="3092913" y="1416736"/>
                    <a:pt x="3101232" y="1398016"/>
                    <a:pt x="3105390" y="1370979"/>
                  </a:cubicBezTo>
                  <a:cubicBezTo>
                    <a:pt x="3142830" y="1227465"/>
                    <a:pt x="3194826" y="1117232"/>
                    <a:pt x="3157388" y="1052755"/>
                  </a:cubicBezTo>
                  <a:cubicBezTo>
                    <a:pt x="3132429" y="1061074"/>
                    <a:pt x="3103311" y="1065234"/>
                    <a:pt x="3074193" y="1054836"/>
                  </a:cubicBezTo>
                  <a:cubicBezTo>
                    <a:pt x="3061713" y="1056915"/>
                    <a:pt x="3028435" y="1042356"/>
                    <a:pt x="3018037" y="1038197"/>
                  </a:cubicBezTo>
                  <a:lnTo>
                    <a:pt x="3009717" y="1036116"/>
                  </a:lnTo>
                  <a:lnTo>
                    <a:pt x="3013875" y="1036116"/>
                  </a:lnTo>
                  <a:cubicBezTo>
                    <a:pt x="3018037" y="1036116"/>
                    <a:pt x="3022194" y="1036116"/>
                    <a:pt x="3028435" y="1038197"/>
                  </a:cubicBezTo>
                  <a:lnTo>
                    <a:pt x="3006628" y="1029809"/>
                  </a:lnTo>
                  <a:lnTo>
                    <a:pt x="3026356" y="1034037"/>
                  </a:lnTo>
                  <a:cubicBezTo>
                    <a:pt x="3015956" y="1029877"/>
                    <a:pt x="3003477" y="1023636"/>
                    <a:pt x="2993076" y="1017398"/>
                  </a:cubicBezTo>
                  <a:cubicBezTo>
                    <a:pt x="2986837" y="1015317"/>
                    <a:pt x="2982678" y="1013238"/>
                    <a:pt x="2976439" y="1009078"/>
                  </a:cubicBezTo>
                  <a:lnTo>
                    <a:pt x="2974358" y="1006997"/>
                  </a:lnTo>
                  <a:lnTo>
                    <a:pt x="2976439" y="1006997"/>
                  </a:lnTo>
                  <a:cubicBezTo>
                    <a:pt x="2963960" y="1000759"/>
                    <a:pt x="2951478" y="996599"/>
                    <a:pt x="2947321" y="992439"/>
                  </a:cubicBezTo>
                  <a:lnTo>
                    <a:pt x="2936920" y="988279"/>
                  </a:lnTo>
                  <a:lnTo>
                    <a:pt x="2943161" y="990358"/>
                  </a:lnTo>
                  <a:cubicBezTo>
                    <a:pt x="2953559" y="994518"/>
                    <a:pt x="2968120" y="996599"/>
                    <a:pt x="2982678" y="1000759"/>
                  </a:cubicBezTo>
                  <a:cubicBezTo>
                    <a:pt x="2961879" y="992439"/>
                    <a:pt x="2934841" y="977879"/>
                    <a:pt x="2924441" y="971640"/>
                  </a:cubicBezTo>
                  <a:lnTo>
                    <a:pt x="2914043" y="965400"/>
                  </a:lnTo>
                  <a:lnTo>
                    <a:pt x="2920281" y="967481"/>
                  </a:lnTo>
                  <a:cubicBezTo>
                    <a:pt x="2930679" y="971640"/>
                    <a:pt x="2943161" y="977879"/>
                    <a:pt x="2955640" y="982039"/>
                  </a:cubicBezTo>
                  <a:cubicBezTo>
                    <a:pt x="2946280" y="975799"/>
                    <a:pt x="2935361" y="969040"/>
                    <a:pt x="2925481" y="963580"/>
                  </a:cubicBezTo>
                  <a:lnTo>
                    <a:pt x="2901572" y="952924"/>
                  </a:lnTo>
                  <a:lnTo>
                    <a:pt x="2914043" y="957080"/>
                  </a:lnTo>
                  <a:cubicBezTo>
                    <a:pt x="2901563" y="950842"/>
                    <a:pt x="2889082" y="944601"/>
                    <a:pt x="2882843" y="940441"/>
                  </a:cubicBezTo>
                  <a:lnTo>
                    <a:pt x="2872445" y="936281"/>
                  </a:lnTo>
                  <a:lnTo>
                    <a:pt x="2878683" y="938362"/>
                  </a:lnTo>
                  <a:cubicBezTo>
                    <a:pt x="2884924" y="940441"/>
                    <a:pt x="2893244" y="944601"/>
                    <a:pt x="2903642" y="946682"/>
                  </a:cubicBezTo>
                  <a:cubicBezTo>
                    <a:pt x="2887003" y="938362"/>
                    <a:pt x="2868283" y="930043"/>
                    <a:pt x="2857885" y="923802"/>
                  </a:cubicBezTo>
                  <a:cubicBezTo>
                    <a:pt x="2843326" y="930043"/>
                    <a:pt x="2828766" y="936281"/>
                    <a:pt x="2812127" y="938362"/>
                  </a:cubicBezTo>
                  <a:cubicBezTo>
                    <a:pt x="2783009" y="952920"/>
                    <a:pt x="2749731" y="979960"/>
                    <a:pt x="2708133" y="992439"/>
                  </a:cubicBezTo>
                  <a:cubicBezTo>
                    <a:pt x="2620778" y="1019477"/>
                    <a:pt x="2539663" y="1067315"/>
                    <a:pt x="2448148" y="1071475"/>
                  </a:cubicBezTo>
                  <a:cubicBezTo>
                    <a:pt x="2356631" y="1075635"/>
                    <a:pt x="2269278" y="1094353"/>
                    <a:pt x="2179842" y="1110992"/>
                  </a:cubicBezTo>
                  <a:cubicBezTo>
                    <a:pt x="2077926" y="1129712"/>
                    <a:pt x="1946895" y="1127631"/>
                    <a:pt x="1876179" y="1219146"/>
                  </a:cubicBezTo>
                  <a:cubicBezTo>
                    <a:pt x="1874100" y="1221227"/>
                    <a:pt x="1872019" y="1223305"/>
                    <a:pt x="1872019" y="1225386"/>
                  </a:cubicBezTo>
                  <a:cubicBezTo>
                    <a:pt x="1849139" y="1264903"/>
                    <a:pt x="1836660" y="1333541"/>
                    <a:pt x="1780504" y="1379298"/>
                  </a:cubicBezTo>
                  <a:cubicBezTo>
                    <a:pt x="1740987" y="1412576"/>
                    <a:pt x="1693149" y="1422974"/>
                    <a:pt x="1657792" y="1441695"/>
                  </a:cubicBezTo>
                  <a:cubicBezTo>
                    <a:pt x="1620352" y="1445854"/>
                    <a:pt x="1591233" y="1452093"/>
                    <a:pt x="1570434" y="1462493"/>
                  </a:cubicBezTo>
                  <a:cubicBezTo>
                    <a:pt x="1568355" y="1464572"/>
                    <a:pt x="1564196" y="1468732"/>
                    <a:pt x="1562117" y="1470813"/>
                  </a:cubicBezTo>
                  <a:cubicBezTo>
                    <a:pt x="1562117" y="1470813"/>
                    <a:pt x="1562117" y="1468732"/>
                    <a:pt x="1562117" y="1468732"/>
                  </a:cubicBezTo>
                  <a:cubicBezTo>
                    <a:pt x="1562117" y="1466653"/>
                    <a:pt x="1562117" y="1464572"/>
                    <a:pt x="1564196" y="1462493"/>
                  </a:cubicBezTo>
                  <a:cubicBezTo>
                    <a:pt x="1564196" y="1460412"/>
                    <a:pt x="1564196" y="1460412"/>
                    <a:pt x="1562117" y="1458334"/>
                  </a:cubicBezTo>
                  <a:cubicBezTo>
                    <a:pt x="1560036" y="1462493"/>
                    <a:pt x="1557955" y="1466653"/>
                    <a:pt x="1557955" y="1472892"/>
                  </a:cubicBezTo>
                  <a:cubicBezTo>
                    <a:pt x="1551716" y="1470813"/>
                    <a:pt x="1551716" y="1458334"/>
                    <a:pt x="1562117" y="1447933"/>
                  </a:cubicBezTo>
                  <a:cubicBezTo>
                    <a:pt x="1568355" y="1418815"/>
                    <a:pt x="1624513" y="1398016"/>
                    <a:pt x="1666111" y="1377217"/>
                  </a:cubicBezTo>
                  <a:cubicBezTo>
                    <a:pt x="1711866" y="1350180"/>
                    <a:pt x="1732665" y="1302341"/>
                    <a:pt x="1751385" y="1281542"/>
                  </a:cubicBezTo>
                  <a:cubicBezTo>
                    <a:pt x="1751385" y="1279463"/>
                    <a:pt x="1753464" y="1275304"/>
                    <a:pt x="1753464" y="1273223"/>
                  </a:cubicBezTo>
                  <a:cubicBezTo>
                    <a:pt x="1668190" y="1312742"/>
                    <a:pt x="1587073" y="1339779"/>
                    <a:pt x="1518438" y="1346020"/>
                  </a:cubicBezTo>
                  <a:cubicBezTo>
                    <a:pt x="1518438" y="1348099"/>
                    <a:pt x="1516357" y="1348099"/>
                    <a:pt x="1514278" y="1350180"/>
                  </a:cubicBezTo>
                  <a:cubicBezTo>
                    <a:pt x="1487239" y="1406335"/>
                    <a:pt x="1372846" y="1437535"/>
                    <a:pt x="1254292" y="1443773"/>
                  </a:cubicBezTo>
                  <a:cubicBezTo>
                    <a:pt x="1144059" y="1454174"/>
                    <a:pt x="1048384" y="1485371"/>
                    <a:pt x="1013027" y="1533209"/>
                  </a:cubicBezTo>
                  <a:cubicBezTo>
                    <a:pt x="1008865" y="1547768"/>
                    <a:pt x="1006786" y="1566488"/>
                    <a:pt x="1000548" y="1578967"/>
                  </a:cubicBezTo>
                  <a:cubicBezTo>
                    <a:pt x="1000548" y="1589365"/>
                    <a:pt x="998467" y="1597685"/>
                    <a:pt x="992229" y="1601845"/>
                  </a:cubicBezTo>
                  <a:cubicBezTo>
                    <a:pt x="992229" y="1601845"/>
                    <a:pt x="992229" y="1603926"/>
                    <a:pt x="992229" y="1603926"/>
                  </a:cubicBezTo>
                  <a:cubicBezTo>
                    <a:pt x="990148" y="1603926"/>
                    <a:pt x="990148" y="1603926"/>
                    <a:pt x="990148" y="1601845"/>
                  </a:cubicBezTo>
                  <a:cubicBezTo>
                    <a:pt x="990148" y="1603926"/>
                    <a:pt x="990148" y="1603926"/>
                    <a:pt x="990148" y="1606004"/>
                  </a:cubicBezTo>
                  <a:cubicBezTo>
                    <a:pt x="988066" y="1606004"/>
                    <a:pt x="985988" y="1601845"/>
                    <a:pt x="983907" y="1597685"/>
                  </a:cubicBezTo>
                  <a:cubicBezTo>
                    <a:pt x="975587" y="1591446"/>
                    <a:pt x="973508" y="1574807"/>
                    <a:pt x="977668" y="1558168"/>
                  </a:cubicBezTo>
                  <a:cubicBezTo>
                    <a:pt x="975587" y="1539448"/>
                    <a:pt x="977668" y="1520730"/>
                    <a:pt x="983907" y="1508251"/>
                  </a:cubicBezTo>
                  <a:cubicBezTo>
                    <a:pt x="985988" y="1497850"/>
                    <a:pt x="992229" y="1485371"/>
                    <a:pt x="1000548" y="1474973"/>
                  </a:cubicBezTo>
                  <a:cubicBezTo>
                    <a:pt x="1033826" y="1439614"/>
                    <a:pt x="1079582" y="1402176"/>
                    <a:pt x="1137820" y="1381377"/>
                  </a:cubicBezTo>
                  <a:cubicBezTo>
                    <a:pt x="1181497" y="1362659"/>
                    <a:pt x="1225174" y="1352258"/>
                    <a:pt x="1264692" y="1341860"/>
                  </a:cubicBezTo>
                  <a:cubicBezTo>
                    <a:pt x="1264692" y="1337700"/>
                    <a:pt x="1262614" y="1333541"/>
                    <a:pt x="1262614" y="1331459"/>
                  </a:cubicBezTo>
                  <a:cubicBezTo>
                    <a:pt x="1256373" y="1323140"/>
                    <a:pt x="1250134" y="1312742"/>
                    <a:pt x="1245972" y="1302341"/>
                  </a:cubicBezTo>
                  <a:cubicBezTo>
                    <a:pt x="1210615" y="1260744"/>
                    <a:pt x="1137820" y="1223305"/>
                    <a:pt x="1058782" y="1206666"/>
                  </a:cubicBezTo>
                  <a:cubicBezTo>
                    <a:pt x="1004705" y="1200428"/>
                    <a:pt x="950631" y="1190027"/>
                    <a:pt x="904871" y="1194187"/>
                  </a:cubicBezTo>
                  <a:cubicBezTo>
                    <a:pt x="867435" y="1194187"/>
                    <a:pt x="825838" y="1208747"/>
                    <a:pt x="805039" y="1196268"/>
                  </a:cubicBezTo>
                  <a:cubicBezTo>
                    <a:pt x="802958" y="1196268"/>
                    <a:pt x="802958" y="1198347"/>
                    <a:pt x="800877" y="1198347"/>
                  </a:cubicBezTo>
                  <a:cubicBezTo>
                    <a:pt x="800877" y="1198347"/>
                    <a:pt x="802958" y="1196268"/>
                    <a:pt x="802958" y="1196268"/>
                  </a:cubicBezTo>
                  <a:cubicBezTo>
                    <a:pt x="800877" y="1194187"/>
                    <a:pt x="800877" y="1194187"/>
                    <a:pt x="798798" y="1192108"/>
                  </a:cubicBezTo>
                  <a:lnTo>
                    <a:pt x="800877" y="1187948"/>
                  </a:lnTo>
                  <a:cubicBezTo>
                    <a:pt x="800877" y="1190027"/>
                    <a:pt x="800877" y="1192108"/>
                    <a:pt x="802958" y="1192108"/>
                  </a:cubicBezTo>
                  <a:cubicBezTo>
                    <a:pt x="802958" y="1187948"/>
                    <a:pt x="805039" y="1185868"/>
                    <a:pt x="811277" y="1181708"/>
                  </a:cubicBezTo>
                  <a:lnTo>
                    <a:pt x="809196" y="1181708"/>
                  </a:lnTo>
                  <a:cubicBezTo>
                    <a:pt x="811277" y="1181708"/>
                    <a:pt x="811277" y="1179629"/>
                    <a:pt x="813358" y="1179629"/>
                  </a:cubicBezTo>
                  <a:cubicBezTo>
                    <a:pt x="815437" y="1179629"/>
                    <a:pt x="817516" y="1177548"/>
                    <a:pt x="819597" y="1177548"/>
                  </a:cubicBezTo>
                  <a:cubicBezTo>
                    <a:pt x="861195" y="1158830"/>
                    <a:pt x="938151" y="1125552"/>
                    <a:pt x="1029664" y="1135950"/>
                  </a:cubicBezTo>
                  <a:cubicBezTo>
                    <a:pt x="1081662" y="1133871"/>
                    <a:pt x="1123260" y="1156749"/>
                    <a:pt x="1158619" y="1169228"/>
                  </a:cubicBezTo>
                  <a:cubicBezTo>
                    <a:pt x="1181497" y="1175469"/>
                    <a:pt x="1202296" y="1179629"/>
                    <a:pt x="1218935" y="1183789"/>
                  </a:cubicBezTo>
                  <a:cubicBezTo>
                    <a:pt x="1200217" y="1171309"/>
                    <a:pt x="1181497" y="1154670"/>
                    <a:pt x="1166939" y="1133871"/>
                  </a:cubicBezTo>
                  <a:cubicBezTo>
                    <a:pt x="1129499" y="1079794"/>
                    <a:pt x="1114941" y="1019477"/>
                    <a:pt x="1075424" y="988279"/>
                  </a:cubicBezTo>
                  <a:cubicBezTo>
                    <a:pt x="1062945" y="979960"/>
                    <a:pt x="1048384" y="973719"/>
                    <a:pt x="1035905" y="967481"/>
                  </a:cubicBezTo>
                  <a:cubicBezTo>
                    <a:pt x="1027585" y="967481"/>
                    <a:pt x="1008865" y="961240"/>
                    <a:pt x="985988" y="963321"/>
                  </a:cubicBezTo>
                  <a:cubicBezTo>
                    <a:pt x="973508" y="961240"/>
                    <a:pt x="958950" y="969559"/>
                    <a:pt x="940230" y="969559"/>
                  </a:cubicBezTo>
                  <a:cubicBezTo>
                    <a:pt x="933990" y="975800"/>
                    <a:pt x="913191" y="957080"/>
                    <a:pt x="927751" y="948761"/>
                  </a:cubicBezTo>
                  <a:cubicBezTo>
                    <a:pt x="936070" y="942522"/>
                    <a:pt x="944390" y="940441"/>
                    <a:pt x="952709" y="938362"/>
                  </a:cubicBezTo>
                  <a:cubicBezTo>
                    <a:pt x="994307" y="925883"/>
                    <a:pt x="1037984" y="932121"/>
                    <a:pt x="1071262" y="940441"/>
                  </a:cubicBezTo>
                  <a:cubicBezTo>
                    <a:pt x="1085822" y="944601"/>
                    <a:pt x="1102461" y="948761"/>
                    <a:pt x="1117022" y="957080"/>
                  </a:cubicBezTo>
                  <a:cubicBezTo>
                    <a:pt x="1121179" y="959161"/>
                    <a:pt x="1125341" y="961240"/>
                    <a:pt x="1129499" y="963321"/>
                  </a:cubicBezTo>
                  <a:cubicBezTo>
                    <a:pt x="1137820" y="965400"/>
                    <a:pt x="1148219" y="971640"/>
                    <a:pt x="1158619" y="977879"/>
                  </a:cubicBezTo>
                  <a:lnTo>
                    <a:pt x="1162777" y="979960"/>
                  </a:lnTo>
                  <a:lnTo>
                    <a:pt x="1160698" y="977879"/>
                  </a:lnTo>
                  <a:cubicBezTo>
                    <a:pt x="1164858" y="979960"/>
                    <a:pt x="1169018" y="984120"/>
                    <a:pt x="1175256" y="988279"/>
                  </a:cubicBezTo>
                  <a:cubicBezTo>
                    <a:pt x="1177337" y="990358"/>
                    <a:pt x="1179418" y="992439"/>
                    <a:pt x="1181497" y="996599"/>
                  </a:cubicBezTo>
                  <a:cubicBezTo>
                    <a:pt x="1196055" y="1011157"/>
                    <a:pt x="1214775" y="1034037"/>
                    <a:pt x="1229335" y="1061074"/>
                  </a:cubicBezTo>
                  <a:cubicBezTo>
                    <a:pt x="1231414" y="1065234"/>
                    <a:pt x="1233493" y="1069394"/>
                    <a:pt x="1235574" y="1073554"/>
                  </a:cubicBezTo>
                  <a:cubicBezTo>
                    <a:pt x="1239734" y="1079794"/>
                    <a:pt x="1245972" y="1083954"/>
                    <a:pt x="1252213" y="1088114"/>
                  </a:cubicBezTo>
                  <a:cubicBezTo>
                    <a:pt x="1258451" y="1092274"/>
                    <a:pt x="1266771" y="1096434"/>
                    <a:pt x="1275091" y="1098512"/>
                  </a:cubicBezTo>
                  <a:cubicBezTo>
                    <a:pt x="1293811" y="1098512"/>
                    <a:pt x="1312531" y="1088114"/>
                    <a:pt x="1320848" y="1073554"/>
                  </a:cubicBezTo>
                  <a:cubicBezTo>
                    <a:pt x="1320848" y="1071475"/>
                    <a:pt x="1322929" y="1069394"/>
                    <a:pt x="1322929" y="1067315"/>
                  </a:cubicBezTo>
                  <a:lnTo>
                    <a:pt x="1320848" y="1061784"/>
                  </a:lnTo>
                  <a:lnTo>
                    <a:pt x="1294071" y="990619"/>
                  </a:lnTo>
                  <a:cubicBezTo>
                    <a:pt x="1281331" y="962280"/>
                    <a:pt x="1266771" y="931082"/>
                    <a:pt x="1254292" y="896764"/>
                  </a:cubicBezTo>
                  <a:cubicBezTo>
                    <a:pt x="1225174" y="807328"/>
                    <a:pt x="1237653" y="717894"/>
                    <a:pt x="1262614" y="676297"/>
                  </a:cubicBezTo>
                  <a:cubicBezTo>
                    <a:pt x="1262614" y="670056"/>
                    <a:pt x="1266771" y="659658"/>
                    <a:pt x="1281332" y="667977"/>
                  </a:cubicBezTo>
                  <a:cubicBezTo>
                    <a:pt x="1287570" y="682535"/>
                    <a:pt x="1281332" y="697095"/>
                    <a:pt x="1279251" y="711654"/>
                  </a:cubicBezTo>
                  <a:cubicBezTo>
                    <a:pt x="1279251" y="713735"/>
                    <a:pt x="1279251" y="713735"/>
                    <a:pt x="1279251" y="715813"/>
                  </a:cubicBezTo>
                  <a:cubicBezTo>
                    <a:pt x="1279251" y="732452"/>
                    <a:pt x="1281332" y="753251"/>
                    <a:pt x="1285491" y="776131"/>
                  </a:cubicBezTo>
                  <a:cubicBezTo>
                    <a:pt x="1287570" y="780291"/>
                    <a:pt x="1287570" y="784451"/>
                    <a:pt x="1289651" y="786529"/>
                  </a:cubicBezTo>
                  <a:lnTo>
                    <a:pt x="1295890" y="803169"/>
                  </a:lnTo>
                  <a:lnTo>
                    <a:pt x="1291732" y="792770"/>
                  </a:lnTo>
                  <a:cubicBezTo>
                    <a:pt x="1289651" y="788610"/>
                    <a:pt x="1287570" y="784451"/>
                    <a:pt x="1285491" y="780291"/>
                  </a:cubicBezTo>
                  <a:cubicBezTo>
                    <a:pt x="1285491" y="782370"/>
                    <a:pt x="1285491" y="782370"/>
                    <a:pt x="1285491" y="784451"/>
                  </a:cubicBezTo>
                  <a:cubicBezTo>
                    <a:pt x="1302130" y="832287"/>
                    <a:pt x="1333330" y="894684"/>
                    <a:pt x="1389485" y="944601"/>
                  </a:cubicBezTo>
                  <a:cubicBezTo>
                    <a:pt x="1399884" y="955001"/>
                    <a:pt x="1412363" y="963321"/>
                    <a:pt x="1422764" y="971640"/>
                  </a:cubicBezTo>
                  <a:cubicBezTo>
                    <a:pt x="1414444" y="944601"/>
                    <a:pt x="1408205" y="896764"/>
                    <a:pt x="1395726" y="846847"/>
                  </a:cubicBezTo>
                  <a:cubicBezTo>
                    <a:pt x="1393645" y="840606"/>
                    <a:pt x="1391564" y="834368"/>
                    <a:pt x="1389485" y="828127"/>
                  </a:cubicBezTo>
                  <a:cubicBezTo>
                    <a:pt x="1368687" y="794849"/>
                    <a:pt x="1335409" y="778210"/>
                    <a:pt x="1318769" y="757411"/>
                  </a:cubicBezTo>
                  <a:cubicBezTo>
                    <a:pt x="1316688" y="757411"/>
                    <a:pt x="1314610" y="755332"/>
                    <a:pt x="1312531" y="755332"/>
                  </a:cubicBezTo>
                  <a:lnTo>
                    <a:pt x="1316688" y="755332"/>
                  </a:lnTo>
                  <a:cubicBezTo>
                    <a:pt x="1314610" y="753251"/>
                    <a:pt x="1314610" y="751172"/>
                    <a:pt x="1312531" y="751172"/>
                  </a:cubicBezTo>
                  <a:cubicBezTo>
                    <a:pt x="1310450" y="751172"/>
                    <a:pt x="1308369" y="751172"/>
                    <a:pt x="1308369" y="751172"/>
                  </a:cubicBezTo>
                  <a:lnTo>
                    <a:pt x="1304211" y="751172"/>
                  </a:lnTo>
                  <a:cubicBezTo>
                    <a:pt x="1352048" y="724133"/>
                    <a:pt x="1426923" y="796930"/>
                    <a:pt x="1447722" y="888445"/>
                  </a:cubicBezTo>
                  <a:cubicBezTo>
                    <a:pt x="1462280" y="927962"/>
                    <a:pt x="1476840" y="977879"/>
                    <a:pt x="1508038" y="988279"/>
                  </a:cubicBezTo>
                  <a:cubicBezTo>
                    <a:pt x="1541318" y="1002838"/>
                    <a:pt x="1576675" y="984120"/>
                    <a:pt x="1564196" y="959161"/>
                  </a:cubicBezTo>
                  <a:cubicBezTo>
                    <a:pt x="1537156" y="936281"/>
                    <a:pt x="1505959" y="903003"/>
                    <a:pt x="1485160" y="855167"/>
                  </a:cubicBezTo>
                  <a:cubicBezTo>
                    <a:pt x="1476840" y="838528"/>
                    <a:pt x="1468521" y="819808"/>
                    <a:pt x="1462280" y="803169"/>
                  </a:cubicBezTo>
                  <a:cubicBezTo>
                    <a:pt x="1456042" y="788610"/>
                    <a:pt x="1453961" y="771971"/>
                    <a:pt x="1451882" y="757411"/>
                  </a:cubicBezTo>
                  <a:cubicBezTo>
                    <a:pt x="1447722" y="742853"/>
                    <a:pt x="1445641" y="728293"/>
                    <a:pt x="1449803" y="711654"/>
                  </a:cubicBezTo>
                  <a:cubicBezTo>
                    <a:pt x="1453961" y="697095"/>
                    <a:pt x="1458123" y="682535"/>
                    <a:pt x="1468521" y="670056"/>
                  </a:cubicBezTo>
                  <a:cubicBezTo>
                    <a:pt x="1487240" y="659137"/>
                    <a:pt x="1487240" y="676296"/>
                    <a:pt x="1484315" y="686436"/>
                  </a:cubicBezTo>
                  <a:lnTo>
                    <a:pt x="1481739" y="691487"/>
                  </a:lnTo>
                  <a:lnTo>
                    <a:pt x="1481000" y="686695"/>
                  </a:lnTo>
                  <a:cubicBezTo>
                    <a:pt x="1481000" y="690855"/>
                    <a:pt x="1481000" y="692936"/>
                    <a:pt x="1481000" y="692936"/>
                  </a:cubicBezTo>
                  <a:lnTo>
                    <a:pt x="1481739" y="691487"/>
                  </a:lnTo>
                  <a:lnTo>
                    <a:pt x="1487825" y="730958"/>
                  </a:lnTo>
                  <a:cubicBezTo>
                    <a:pt x="1501669" y="779511"/>
                    <a:pt x="1537156" y="838007"/>
                    <a:pt x="1599553" y="880125"/>
                  </a:cubicBezTo>
                  <a:cubicBezTo>
                    <a:pt x="1666111" y="940441"/>
                    <a:pt x="1738906" y="969559"/>
                    <a:pt x="1790904" y="975800"/>
                  </a:cubicBezTo>
                  <a:cubicBezTo>
                    <a:pt x="1788823" y="975800"/>
                    <a:pt x="1784664" y="973719"/>
                    <a:pt x="1784664" y="973719"/>
                  </a:cubicBezTo>
                  <a:lnTo>
                    <a:pt x="1776344" y="971640"/>
                  </a:lnTo>
                  <a:lnTo>
                    <a:pt x="1780504" y="971640"/>
                  </a:lnTo>
                  <a:cubicBezTo>
                    <a:pt x="1790904" y="973719"/>
                    <a:pt x="1822102" y="971640"/>
                    <a:pt x="1834581" y="975800"/>
                  </a:cubicBezTo>
                  <a:cubicBezTo>
                    <a:pt x="1859539" y="963321"/>
                    <a:pt x="1884498" y="950842"/>
                    <a:pt x="1911535" y="938362"/>
                  </a:cubicBezTo>
                  <a:cubicBezTo>
                    <a:pt x="1959374" y="886364"/>
                    <a:pt x="1865780" y="796930"/>
                    <a:pt x="1755545" y="786529"/>
                  </a:cubicBezTo>
                  <a:cubicBezTo>
                    <a:pt x="1701468" y="776131"/>
                    <a:pt x="1647391" y="771971"/>
                    <a:pt x="1603715" y="755332"/>
                  </a:cubicBezTo>
                  <a:cubicBezTo>
                    <a:pt x="1582916" y="747013"/>
                    <a:pt x="1564196" y="734533"/>
                    <a:pt x="1549635" y="722054"/>
                  </a:cubicBezTo>
                  <a:lnTo>
                    <a:pt x="1530918" y="703334"/>
                  </a:lnTo>
                  <a:cubicBezTo>
                    <a:pt x="1530918" y="703334"/>
                    <a:pt x="1530918" y="703334"/>
                    <a:pt x="1530918" y="701255"/>
                  </a:cubicBezTo>
                  <a:cubicBezTo>
                    <a:pt x="1528837" y="701255"/>
                    <a:pt x="1528837" y="703334"/>
                    <a:pt x="1526758" y="703334"/>
                  </a:cubicBezTo>
                  <a:cubicBezTo>
                    <a:pt x="1526758" y="682535"/>
                    <a:pt x="1549635" y="690855"/>
                    <a:pt x="1574596" y="701255"/>
                  </a:cubicBezTo>
                  <a:cubicBezTo>
                    <a:pt x="1612032" y="701255"/>
                    <a:pt x="1670269" y="705415"/>
                    <a:pt x="1724346" y="713735"/>
                  </a:cubicBezTo>
                  <a:cubicBezTo>
                    <a:pt x="1768024" y="715813"/>
                    <a:pt x="1815861" y="722054"/>
                    <a:pt x="1863699" y="742853"/>
                  </a:cubicBezTo>
                  <a:cubicBezTo>
                    <a:pt x="1913616" y="761571"/>
                    <a:pt x="1955214" y="794849"/>
                    <a:pt x="2000972" y="817729"/>
                  </a:cubicBezTo>
                  <a:cubicBezTo>
                    <a:pt x="2048810" y="842687"/>
                    <a:pt x="2098725" y="848926"/>
                    <a:pt x="2148643" y="865565"/>
                  </a:cubicBezTo>
                  <a:cubicBezTo>
                    <a:pt x="2192321" y="882204"/>
                    <a:pt x="2231838" y="894684"/>
                    <a:pt x="2279676" y="903003"/>
                  </a:cubicBezTo>
                  <a:cubicBezTo>
                    <a:pt x="2346233" y="913404"/>
                    <a:pt x="2419028" y="913404"/>
                    <a:pt x="2479345" y="886364"/>
                  </a:cubicBezTo>
                  <a:cubicBezTo>
                    <a:pt x="2552142" y="855167"/>
                    <a:pt x="2612458" y="834368"/>
                    <a:pt x="2616618" y="749092"/>
                  </a:cubicBezTo>
                  <a:cubicBezTo>
                    <a:pt x="2620778" y="659658"/>
                    <a:pt x="2599979" y="576462"/>
                    <a:pt x="2543821" y="505746"/>
                  </a:cubicBezTo>
                  <a:cubicBezTo>
                    <a:pt x="2485586" y="445428"/>
                    <a:pt x="2406551" y="420470"/>
                    <a:pt x="2346233" y="395511"/>
                  </a:cubicBezTo>
                  <a:cubicBezTo>
                    <a:pt x="2331675" y="391351"/>
                    <a:pt x="2317114" y="385113"/>
                    <a:pt x="2300475" y="376793"/>
                  </a:cubicBezTo>
                  <a:cubicBezTo>
                    <a:pt x="2283836" y="368474"/>
                    <a:pt x="2265116" y="358073"/>
                    <a:pt x="2254718" y="343515"/>
                  </a:cubicBezTo>
                  <a:cubicBezTo>
                    <a:pt x="2250558" y="337274"/>
                    <a:pt x="2238079" y="326876"/>
                    <a:pt x="2248479" y="318556"/>
                  </a:cubicBezTo>
                  <a:cubicBezTo>
                    <a:pt x="2250558" y="318556"/>
                    <a:pt x="2252637" y="316475"/>
                    <a:pt x="2254718" y="316475"/>
                  </a:cubicBezTo>
                  <a:cubicBezTo>
                    <a:pt x="2258878" y="316475"/>
                    <a:pt x="2263037" y="316475"/>
                    <a:pt x="2265116" y="318556"/>
                  </a:cubicBezTo>
                  <a:cubicBezTo>
                    <a:pt x="2281757" y="320635"/>
                    <a:pt x="2310876" y="337274"/>
                    <a:pt x="2342073" y="347675"/>
                  </a:cubicBezTo>
                  <a:cubicBezTo>
                    <a:pt x="2346233" y="349754"/>
                    <a:pt x="2350393" y="349754"/>
                    <a:pt x="2354552" y="351834"/>
                  </a:cubicBezTo>
                  <a:cubicBezTo>
                    <a:pt x="2421109" y="358073"/>
                    <a:pt x="2508464" y="360154"/>
                    <a:pt x="2583340" y="420470"/>
                  </a:cubicBezTo>
                  <a:cubicBezTo>
                    <a:pt x="2695654" y="526545"/>
                    <a:pt x="2706054" y="667977"/>
                    <a:pt x="2758050" y="717894"/>
                  </a:cubicBezTo>
                  <a:cubicBezTo>
                    <a:pt x="2795488" y="728293"/>
                    <a:pt x="2843326" y="734533"/>
                    <a:pt x="2893244" y="732452"/>
                  </a:cubicBezTo>
                  <a:cubicBezTo>
                    <a:pt x="2899482" y="732452"/>
                    <a:pt x="2905723" y="730374"/>
                    <a:pt x="2911962" y="730374"/>
                  </a:cubicBezTo>
                  <a:cubicBezTo>
                    <a:pt x="2938999" y="674216"/>
                    <a:pt x="2951478" y="588941"/>
                    <a:pt x="2928601" y="511985"/>
                  </a:cubicBezTo>
                  <a:cubicBezTo>
                    <a:pt x="2914043" y="449588"/>
                    <a:pt x="2872445" y="405912"/>
                    <a:pt x="2835005" y="374712"/>
                  </a:cubicBezTo>
                  <a:cubicBezTo>
                    <a:pt x="2824606" y="368474"/>
                    <a:pt x="2812127" y="362233"/>
                    <a:pt x="2799648" y="355994"/>
                  </a:cubicBezTo>
                  <a:cubicBezTo>
                    <a:pt x="2774689" y="343515"/>
                    <a:pt x="2747652" y="335195"/>
                    <a:pt x="2722691" y="333114"/>
                  </a:cubicBezTo>
                  <a:cubicBezTo>
                    <a:pt x="2714374" y="331036"/>
                    <a:pt x="2687334" y="331036"/>
                    <a:pt x="2697734" y="312316"/>
                  </a:cubicBezTo>
                  <a:cubicBezTo>
                    <a:pt x="2708133" y="303996"/>
                    <a:pt x="2718533" y="306077"/>
                    <a:pt x="2726853" y="308156"/>
                  </a:cubicBezTo>
                  <a:cubicBezTo>
                    <a:pt x="2789249" y="299836"/>
                    <a:pt x="2901563" y="310237"/>
                    <a:pt x="2974358" y="407990"/>
                  </a:cubicBezTo>
                  <a:cubicBezTo>
                    <a:pt x="3053394" y="507825"/>
                    <a:pt x="3036755" y="628458"/>
                    <a:pt x="3007636" y="682535"/>
                  </a:cubicBezTo>
                  <a:cubicBezTo>
                    <a:pt x="3018037" y="674216"/>
                    <a:pt x="3026356" y="663817"/>
                    <a:pt x="3034674" y="655498"/>
                  </a:cubicBezTo>
                  <a:cubicBezTo>
                    <a:pt x="3045074" y="640937"/>
                    <a:pt x="3055473" y="624298"/>
                    <a:pt x="3063792" y="609740"/>
                  </a:cubicBezTo>
                  <a:cubicBezTo>
                    <a:pt x="3078352" y="539024"/>
                    <a:pt x="3065873" y="441268"/>
                    <a:pt x="2990997" y="360154"/>
                  </a:cubicBezTo>
                  <a:cubicBezTo>
                    <a:pt x="2943161" y="301917"/>
                    <a:pt x="2887003" y="256160"/>
                    <a:pt x="2830847" y="233280"/>
                  </a:cubicBezTo>
                  <a:cubicBezTo>
                    <a:pt x="2795488" y="216641"/>
                    <a:pt x="2755971" y="210402"/>
                    <a:pt x="2728932" y="200002"/>
                  </a:cubicBezTo>
                  <a:cubicBezTo>
                    <a:pt x="2722691" y="200002"/>
                    <a:pt x="2716452" y="200002"/>
                    <a:pt x="2712293" y="197923"/>
                  </a:cubicBezTo>
                  <a:cubicBezTo>
                    <a:pt x="2708133" y="197923"/>
                    <a:pt x="2701892" y="197923"/>
                    <a:pt x="2697734" y="197923"/>
                  </a:cubicBezTo>
                  <a:cubicBezTo>
                    <a:pt x="2693575" y="200002"/>
                    <a:pt x="2687334" y="200002"/>
                    <a:pt x="2676936" y="195842"/>
                  </a:cubicBezTo>
                  <a:cubicBezTo>
                    <a:pt x="2672776" y="191682"/>
                    <a:pt x="2672776" y="187522"/>
                    <a:pt x="2672776" y="185444"/>
                  </a:cubicBezTo>
                  <a:cubicBezTo>
                    <a:pt x="2674855" y="175043"/>
                    <a:pt x="2695654" y="172964"/>
                    <a:pt x="2703973" y="175043"/>
                  </a:cubicBezTo>
                  <a:cubicBezTo>
                    <a:pt x="2776770" y="154244"/>
                    <a:pt x="2911962" y="181284"/>
                    <a:pt x="3018037" y="276959"/>
                  </a:cubicBezTo>
                  <a:cubicBezTo>
                    <a:pt x="3022194" y="281118"/>
                    <a:pt x="3024275" y="283197"/>
                    <a:pt x="3028435" y="287357"/>
                  </a:cubicBezTo>
                  <a:cubicBezTo>
                    <a:pt x="3038836" y="295677"/>
                    <a:pt x="3051315" y="303996"/>
                    <a:pt x="3059635" y="314396"/>
                  </a:cubicBezTo>
                  <a:cubicBezTo>
                    <a:pt x="3053394" y="303996"/>
                    <a:pt x="3047155" y="291517"/>
                    <a:pt x="3038836" y="281118"/>
                  </a:cubicBezTo>
                  <a:cubicBezTo>
                    <a:pt x="3011796" y="224960"/>
                    <a:pt x="2972277" y="181284"/>
                    <a:pt x="2932760" y="154244"/>
                  </a:cubicBezTo>
                  <a:cubicBezTo>
                    <a:pt x="2905723" y="139686"/>
                    <a:pt x="2878683" y="131367"/>
                    <a:pt x="2851646" y="125126"/>
                  </a:cubicBezTo>
                  <a:cubicBezTo>
                    <a:pt x="2835005" y="125126"/>
                    <a:pt x="2818368" y="125126"/>
                    <a:pt x="2803808" y="125126"/>
                  </a:cubicBezTo>
                  <a:cubicBezTo>
                    <a:pt x="2795488" y="127207"/>
                    <a:pt x="2787168" y="127207"/>
                    <a:pt x="2780930" y="125126"/>
                  </a:cubicBezTo>
                  <a:cubicBezTo>
                    <a:pt x="2774689" y="125126"/>
                    <a:pt x="2770529" y="123047"/>
                    <a:pt x="2766370" y="112647"/>
                  </a:cubicBezTo>
                  <a:cubicBezTo>
                    <a:pt x="2772608" y="93929"/>
                    <a:pt x="2795488" y="87688"/>
                    <a:pt x="2816287" y="85609"/>
                  </a:cubicBezTo>
                  <a:cubicBezTo>
                    <a:pt x="2859966" y="79368"/>
                    <a:pt x="2918200" y="83528"/>
                    <a:pt x="2974358" y="102248"/>
                  </a:cubicBezTo>
                  <a:cubicBezTo>
                    <a:pt x="3051315" y="127207"/>
                    <a:pt x="3109552" y="185444"/>
                    <a:pt x="3142830" y="237440"/>
                  </a:cubicBezTo>
                  <a:cubicBezTo>
                    <a:pt x="3169867" y="268639"/>
                    <a:pt x="3180266" y="308156"/>
                    <a:pt x="3186507" y="345594"/>
                  </a:cubicBezTo>
                  <a:cubicBezTo>
                    <a:pt x="3188585" y="353913"/>
                    <a:pt x="3190666" y="360154"/>
                    <a:pt x="3192747" y="368474"/>
                  </a:cubicBezTo>
                  <a:lnTo>
                    <a:pt x="3186507" y="347675"/>
                  </a:lnTo>
                  <a:cubicBezTo>
                    <a:pt x="3190666" y="366393"/>
                    <a:pt x="3192747" y="383032"/>
                    <a:pt x="3194826" y="397592"/>
                  </a:cubicBezTo>
                  <a:cubicBezTo>
                    <a:pt x="3203146" y="439190"/>
                    <a:pt x="3201065" y="476628"/>
                    <a:pt x="3198986" y="507825"/>
                  </a:cubicBezTo>
                  <a:cubicBezTo>
                    <a:pt x="3198986" y="516144"/>
                    <a:pt x="3198986" y="524464"/>
                    <a:pt x="3196907" y="530705"/>
                  </a:cubicBezTo>
                  <a:cubicBezTo>
                    <a:pt x="3221863" y="470387"/>
                    <a:pt x="3236424" y="343515"/>
                    <a:pt x="3184428" y="208321"/>
                  </a:cubicBezTo>
                  <a:cubicBezTo>
                    <a:pt x="3157388" y="125126"/>
                    <a:pt x="3099151" y="73130"/>
                    <a:pt x="3042993" y="50250"/>
                  </a:cubicBezTo>
                  <a:cubicBezTo>
                    <a:pt x="3024275" y="44011"/>
                    <a:pt x="3005558" y="41930"/>
                    <a:pt x="2988918" y="39852"/>
                  </a:cubicBezTo>
                  <a:cubicBezTo>
                    <a:pt x="2974358" y="41930"/>
                    <a:pt x="2959798" y="46090"/>
                    <a:pt x="2947321" y="48171"/>
                  </a:cubicBezTo>
                  <a:cubicBezTo>
                    <a:pt x="2945240" y="50250"/>
                    <a:pt x="2941080" y="50250"/>
                    <a:pt x="2938999" y="50250"/>
                  </a:cubicBezTo>
                  <a:cubicBezTo>
                    <a:pt x="2938999" y="50250"/>
                    <a:pt x="2936920" y="50250"/>
                    <a:pt x="2934841" y="50250"/>
                  </a:cubicBezTo>
                  <a:cubicBezTo>
                    <a:pt x="2928601" y="52331"/>
                    <a:pt x="2926522" y="48171"/>
                    <a:pt x="2928601" y="44011"/>
                  </a:cubicBezTo>
                  <a:cubicBezTo>
                    <a:pt x="2927042" y="26851"/>
                    <a:pt x="2959410" y="3843"/>
                    <a:pt x="2999383" y="430"/>
                  </a:cubicBezTo>
                  <a:close/>
                </a:path>
              </a:pathLst>
            </a:custGeom>
            <a:grpFill/>
          </p:spPr>
        </p:pic>
      </p:grpSp>
      <p:sp>
        <p:nvSpPr>
          <p:cNvPr id="5" name="文本框 4"/>
          <p:cNvSpPr txBox="1"/>
          <p:nvPr/>
        </p:nvSpPr>
        <p:spPr>
          <a:xfrm>
            <a:off x="732849" y="197346"/>
            <a:ext cx="1297997" cy="646330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3800" dirty="0" smtClean="0">
                <a:solidFill>
                  <a:schemeClr val="bg1"/>
                </a:solidFill>
                <a:latin typeface="Broadway BT" panose="04040905080B02020502" pitchFamily="82" charset="0"/>
                <a:ea typeface="id-kaihou" panose="020B0600050302020204" pitchFamily="34" charset="-122"/>
                <a:cs typeface="Droid Serif" panose="02020600060500020200" pitchFamily="18" charset="0"/>
              </a:rPr>
              <a:t>5   20</a:t>
            </a:r>
            <a:endParaRPr lang="zh-CN" altLang="en-US" sz="13800" dirty="0">
              <a:solidFill>
                <a:schemeClr val="bg1"/>
              </a:solidFill>
              <a:latin typeface="Broadway BT" panose="04040905080B02020502" pitchFamily="82" charset="0"/>
              <a:ea typeface="id-kaihou" panose="020B0600050302020204" pitchFamily="34" charset="-122"/>
              <a:cs typeface="Droid Serif" panose="02020600060500020200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51435" y="2313219"/>
            <a:ext cx="4212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spc="600" dirty="0" smtClean="0">
                <a:solidFill>
                  <a:srgbClr val="C90204"/>
                </a:solidFill>
                <a:latin typeface="Berlin Sans FB Demi" panose="020E0802020502020306" pitchFamily="34" charset="0"/>
                <a:ea typeface="微软雅黑" panose="020B0503020204020204" pitchFamily="34" charset="-122"/>
              </a:rPr>
              <a:t>FOREVER</a:t>
            </a:r>
            <a:endParaRPr lang="en-US" altLang="zh-CN" sz="4000" spc="600" dirty="0" smtClean="0">
              <a:solidFill>
                <a:srgbClr val="C90204"/>
              </a:solidFill>
              <a:latin typeface="Berlin Sans FB Demi" panose="020E0802020502020306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99348" y="570850"/>
            <a:ext cx="4509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人生最大的幸福，是发现</a:t>
            </a:r>
            <a:r>
              <a:rPr lang="zh-CN" altLang="en-US" b="1" spc="600" dirty="0" smtClean="0">
                <a:solidFill>
                  <a:srgbClr val="C90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自己爱</a:t>
            </a:r>
            <a:r>
              <a:rPr lang="zh-CN" altLang="en-US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的人正好也爱着自己。</a:t>
            </a:r>
            <a:endParaRPr lang="zh-CN" altLang="en-US" b="1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634081" y="678510"/>
            <a:ext cx="422990" cy="6161088"/>
            <a:chOff x="11634081" y="678510"/>
            <a:chExt cx="422990" cy="6161088"/>
          </a:xfrm>
        </p:grpSpPr>
        <p:sp>
          <p:nvSpPr>
            <p:cNvPr id="17" name="文本框 16"/>
            <p:cNvSpPr txBox="1"/>
            <p:nvPr/>
          </p:nvSpPr>
          <p:spPr>
            <a:xfrm>
              <a:off x="11656961" y="3934059"/>
              <a:ext cx="400110" cy="2905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4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 LOVE YOU FOREVER</a:t>
              </a:r>
              <a:endParaRPr lang="zh-CN" altLang="en-US" sz="1400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1634081" y="5813785"/>
              <a:ext cx="384313" cy="384313"/>
            </a:xfrm>
            <a:prstGeom prst="rect">
              <a:avLst/>
            </a:prstGeom>
            <a:solidFill>
              <a:srgbClr val="C902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1723206" y="678510"/>
              <a:ext cx="206061" cy="865148"/>
              <a:chOff x="11752017" y="699207"/>
              <a:chExt cx="247896" cy="1040794"/>
            </a:xfrm>
            <a:solidFill>
              <a:srgbClr val="C90204"/>
            </a:solidFill>
          </p:grpSpPr>
          <p:sp>
            <p:nvSpPr>
              <p:cNvPr id="23" name="心形 22"/>
              <p:cNvSpPr/>
              <p:nvPr/>
            </p:nvSpPr>
            <p:spPr>
              <a:xfrm>
                <a:off x="11752017" y="699207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心形 23"/>
              <p:cNvSpPr/>
              <p:nvPr/>
            </p:nvSpPr>
            <p:spPr>
              <a:xfrm>
                <a:off x="11752017" y="1095656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心形 24"/>
              <p:cNvSpPr/>
              <p:nvPr/>
            </p:nvSpPr>
            <p:spPr>
              <a:xfrm>
                <a:off x="11752017" y="1492105"/>
                <a:ext cx="247896" cy="247896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3261</Words>
  <Application>WPS 演示</Application>
  <PresentationFormat>宽屏</PresentationFormat>
  <Paragraphs>384</Paragraphs>
  <Slides>24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宋体</vt:lpstr>
      <vt:lpstr>Wingdings</vt:lpstr>
      <vt:lpstr>Broadway BT</vt:lpstr>
      <vt:lpstr>id-kaihou</vt:lpstr>
      <vt:lpstr>Droid Serif</vt:lpstr>
      <vt:lpstr>Berlin Sans FB Demi</vt:lpstr>
      <vt:lpstr>微软雅黑</vt:lpstr>
      <vt:lpstr>Segoe UI Semibold</vt:lpstr>
      <vt:lpstr>Calibri</vt:lpstr>
      <vt:lpstr>Arial Unicode MS</vt:lpstr>
      <vt:lpstr>Calibri Light</vt:lpstr>
      <vt:lpstr>Calibri</vt:lpstr>
      <vt:lpstr>等线</vt:lpstr>
      <vt:lpstr>TexasHeroBETA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58</cp:revision>
  <dcterms:created xsi:type="dcterms:W3CDTF">2018-04-29T13:09:00Z</dcterms:created>
  <dcterms:modified xsi:type="dcterms:W3CDTF">2018-05-15T01:26:32Z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