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0" r:id="rId4"/>
    <p:sldId id="261" r:id="rId5"/>
    <p:sldId id="263" r:id="rId6"/>
    <p:sldId id="264" r:id="rId7"/>
    <p:sldId id="265" r:id="rId8"/>
    <p:sldId id="266" r:id="rId9"/>
    <p:sldId id="262" r:id="rId10"/>
    <p:sldId id="268" r:id="rId11"/>
    <p:sldId id="267" r:id="rId12"/>
    <p:sldId id="273" r:id="rId13"/>
    <p:sldId id="271" r:id="rId14"/>
    <p:sldId id="272" r:id="rId15"/>
    <p:sldId id="269" r:id="rId16"/>
    <p:sldId id="274" r:id="rId17"/>
    <p:sldId id="275" r:id="rId18"/>
    <p:sldId id="276" r:id="rId19"/>
    <p:sldId id="277" r:id="rId20"/>
    <p:sldId id="278" r:id="rId21"/>
    <p:sldId id="270" r:id="rId22"/>
    <p:sldId id="280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79" autoAdjust="0"/>
    <p:restoredTop sz="94660"/>
  </p:normalViewPr>
  <p:slideViewPr>
    <p:cSldViewPr snapToGrid="0">
      <p:cViewPr>
        <p:scale>
          <a:sx n="50" d="100"/>
          <a:sy n="50" d="100"/>
        </p:scale>
        <p:origin x="1008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0"/>
          <a:stretch>
            <a:fillRect/>
          </a:stretch>
        </p:blipFill>
        <p:spPr>
          <a:xfrm>
            <a:off x="0" y="0"/>
            <a:ext cx="12192000" cy="690224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pn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1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5" b="65591"/>
          <a:stretch>
            <a:fillRect/>
          </a:stretch>
        </p:blipFill>
        <p:spPr>
          <a:xfrm>
            <a:off x="0" y="0"/>
            <a:ext cx="12192000" cy="36452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97" b="5775"/>
          <a:stretch>
            <a:fillRect/>
          </a:stretch>
        </p:blipFill>
        <p:spPr>
          <a:xfrm flipH="1">
            <a:off x="0" y="3504496"/>
            <a:ext cx="12192000" cy="33535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80" y="824680"/>
            <a:ext cx="5208639" cy="52086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53" y="1040683"/>
            <a:ext cx="7164949" cy="47766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6" b="79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96000" y="1187245"/>
            <a:ext cx="4817806" cy="448351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7419" y="3841956"/>
            <a:ext cx="40410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因为有你</a:t>
            </a:r>
            <a:endParaRPr lang="en-US" altLang="zh-CN" sz="4000" b="1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在身边</a:t>
            </a:r>
            <a:endParaRPr lang="en-US" altLang="zh-CN" sz="4000" b="1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r="19140"/>
          <a:stretch>
            <a:fillRect/>
          </a:stretch>
        </p:blipFill>
        <p:spPr>
          <a:xfrm>
            <a:off x="-29497" y="0"/>
            <a:ext cx="6105832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167716" y="1236092"/>
            <a:ext cx="3982065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总有些这样的</a:t>
            </a:r>
            <a:r>
              <a:rPr lang="zh-CN" altLang="en-US" sz="2400" b="1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时候</a:t>
            </a:r>
            <a:endParaRPr lang="en-US" altLang="zh-CN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正是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为了爱，才悄悄躲开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躲开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的是身影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躲不开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的却是那份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默默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的情怀，月光下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踯躅，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睡梦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里徘徊，感情上的事情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常常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说不明白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不是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不想爱，怕是不去爱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怕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只怕，爱也是一种伤害。</a:t>
            </a:r>
            <a:endParaRPr lang="zh-CN" altLang="en-US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43252" y="612058"/>
            <a:ext cx="4513007" cy="5633884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4" b="81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半闭框 3"/>
          <p:cNvSpPr/>
          <p:nvPr/>
        </p:nvSpPr>
        <p:spPr>
          <a:xfrm flipH="1" flipV="1">
            <a:off x="7334250" y="2114550"/>
            <a:ext cx="3960000" cy="3960000"/>
          </a:xfrm>
          <a:prstGeom prst="halfFrame">
            <a:avLst>
              <a:gd name="adj1" fmla="val 0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64044" y="4292084"/>
            <a:ext cx="2262158" cy="1269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我为爱而忘情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为爱受折磨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不论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忘情还是折磨。</a:t>
            </a:r>
            <a:endParaRPr lang="zh-CN" altLang="en-US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38"/>
          <a:stretch>
            <a:fillRect/>
          </a:stretch>
        </p:blipFill>
        <p:spPr>
          <a:xfrm>
            <a:off x="0" y="2667000"/>
            <a:ext cx="12192000" cy="4191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23900" y="747236"/>
            <a:ext cx="85915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也许，永远没有那一天，前程如朝霞般绚烂，也许，永远没有那一天，成功如灯火般辉煌，也许，只能是这样，攀援却达不到峰顶，也许，只能是这样，奔流却掀不起波浪，也许，我所能给予你的，只有一颗，饱经沧桑的心，和满脸风霜。</a:t>
            </a:r>
            <a:endParaRPr lang="zh-CN" altLang="en-US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936" y="685800"/>
            <a:ext cx="2003539" cy="1504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571750"/>
            <a:ext cx="5257800" cy="3505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0" y="1155700"/>
            <a:ext cx="5238750" cy="3492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1500" y="619036"/>
            <a:ext cx="52387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33333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我不想用那迷雾，把我的心灵遮住，让你凝望了半天，感觉仍是一片模糊，我不想用一道藩篱，把我的思想束缚，笑就灿烂地笑，哭就晶莹地哭，你可知道你可</a:t>
            </a:r>
            <a:r>
              <a:rPr lang="zh-CN" altLang="en-US" dirty="0" smtClean="0">
                <a:solidFill>
                  <a:srgbClr val="33333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知道。</a:t>
            </a:r>
            <a:endParaRPr lang="zh-CN" altLang="en-US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3" b="79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794387" y="4451158"/>
            <a:ext cx="860322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我是天空里的一片云，偶尔投影在你的波心</a:t>
            </a:r>
            <a:r>
              <a:rPr lang="en-US" altLang="zh-CN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--</a:t>
            </a:r>
            <a:r>
              <a:rPr lang="zh-CN" altLang="en-US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，你不必讶异，更无须欢喜，在转瞬间消灭了踪影。你我相逢在黑夜的海上，你有你的，我有我的方向；你记得也好，最好你忘掉，在这交会时互放的光亮</a:t>
            </a:r>
            <a:r>
              <a:rPr lang="en-US" altLang="zh-CN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!</a:t>
            </a:r>
            <a:endParaRPr lang="zh-CN" altLang="en-US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16000" y="678423"/>
            <a:ext cx="5760000" cy="289068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119" y="359114"/>
            <a:ext cx="4911762" cy="39496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0" r="23333"/>
          <a:stretch>
            <a:fillRect/>
          </a:stretch>
        </p:blipFill>
        <p:spPr>
          <a:xfrm>
            <a:off x="6134100" y="0"/>
            <a:ext cx="48387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42169" y="3733740"/>
            <a:ext cx="228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我轻快地飞过</a:t>
            </a:r>
            <a:r>
              <a:rPr lang="zh-CN" altLang="en-US" sz="2000" b="1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高山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2169" y="1718608"/>
            <a:ext cx="40410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因为有你</a:t>
            </a:r>
            <a:endParaRPr lang="en-US" altLang="zh-CN" sz="4000" b="1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在身边</a:t>
            </a:r>
            <a:endParaRPr lang="en-US" altLang="zh-CN" sz="4000" b="1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168" y="4461986"/>
            <a:ext cx="5263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我轻快地飞过高山，悠闲地穿过树林，偶尔在电线上歇歇足，静听大自然和谐的声音。我常同白云嬉戏，同小溪吟唱。我浪漫的找寻白雪公主的故乡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，处处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有我欢乐的歌。</a:t>
            </a:r>
            <a:endParaRPr lang="zh-CN" altLang="en-US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5943600" y="323850"/>
            <a:ext cx="9000000" cy="9000000"/>
          </a:xfrm>
          <a:prstGeom prst="ellipse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8463600" y="2843850"/>
            <a:ext cx="3960000" cy="39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314450"/>
            <a:ext cx="4972050" cy="4972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r="17406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-990600"/>
            <a:ext cx="54102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59" y="1962150"/>
            <a:ext cx="6695541" cy="445590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6250" y="385286"/>
            <a:ext cx="10896600" cy="1269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叮咛你的，你说不会遗忘，你告诉我的一我也全部珍藏，对于我们来说，记忆是飘不落的日子，永远不会发黄，相聚时候总是很短，期待的时间总是很长，岁月的溪水边，拣拾起多少闪亮的诗行，如果你要想念我，就望一望天上那，闪烁的繁星，有我寻觅你的目</a:t>
            </a:r>
            <a:r>
              <a:rPr lang="en-US" altLang="zh-CN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----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光。</a:t>
            </a:r>
            <a:endParaRPr lang="zh-CN" altLang="en-US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236" y="2212753"/>
            <a:ext cx="3390563" cy="479764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3" r="18783"/>
          <a:stretch>
            <a:fillRect/>
          </a:stretch>
        </p:blipFill>
        <p:spPr>
          <a:xfrm>
            <a:off x="6419850" y="781050"/>
            <a:ext cx="4895850" cy="48958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457950" y="5753785"/>
            <a:ext cx="48577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假如我不曾遇见你，我或许永远都学不会珍惜，永远张扬，永远不羁，像千里马一样自由地飞驰。</a:t>
            </a:r>
            <a:endParaRPr lang="zh-CN" altLang="en-US" sz="14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5300" y="2551837"/>
            <a:ext cx="53530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33333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如何让你遇见我，在我最美丽的时刻，为这，我已在佛前求了五百年，求他让我们结一段尘缘，佛于是把我化作一棵树，长在你必经的路旁</a:t>
            </a:r>
            <a:r>
              <a:rPr lang="zh-CN" altLang="en-US" dirty="0" smtClean="0">
                <a:solidFill>
                  <a:srgbClr val="33333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，那</a:t>
            </a:r>
            <a:r>
              <a:rPr lang="zh-CN" altLang="en-US" dirty="0">
                <a:solidFill>
                  <a:srgbClr val="33333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颤抖的叶，是我等待的热情</a:t>
            </a:r>
            <a:r>
              <a:rPr lang="zh-CN" altLang="en-US" dirty="0" smtClean="0">
                <a:solidFill>
                  <a:srgbClr val="33333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，是</a:t>
            </a:r>
            <a:r>
              <a:rPr lang="zh-CN" altLang="en-US" dirty="0">
                <a:solidFill>
                  <a:srgbClr val="33333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我凋零的心。</a:t>
            </a:r>
            <a:endParaRPr lang="zh-CN" altLang="en-US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0" r="39303"/>
          <a:stretch>
            <a:fillRect/>
          </a:stretch>
        </p:blipFill>
        <p:spPr>
          <a:xfrm>
            <a:off x="4492943" y="0"/>
            <a:ext cx="3206115" cy="6877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38519"/>
          <a:stretch>
            <a:fillRect/>
          </a:stretch>
        </p:blipFill>
        <p:spPr>
          <a:xfrm>
            <a:off x="704850" y="0"/>
            <a:ext cx="32385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4" r="35000"/>
          <a:stretch>
            <a:fillRect/>
          </a:stretch>
        </p:blipFill>
        <p:spPr>
          <a:xfrm>
            <a:off x="8248650" y="0"/>
            <a:ext cx="321945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3581400"/>
            <a:ext cx="12192000" cy="2590800"/>
          </a:xfrm>
          <a:prstGeom prst="rect">
            <a:avLst/>
          </a:prstGeom>
          <a:solidFill>
            <a:schemeClr val="accent2">
              <a:lumMod val="40000"/>
              <a:lumOff val="6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71675" y="4344085"/>
            <a:ext cx="8248650" cy="85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我全都勇敢地接过，欢乐的爱，那样欢乐，哪怕往往少了点思索，痛苦的爱，尽管痛苦，却常常多了些收获。</a:t>
            </a:r>
            <a:endParaRPr lang="zh-CN" altLang="en-US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/>
          <a:stretch>
            <a:fillRect/>
          </a:stretch>
        </p:blipFill>
        <p:spPr>
          <a:xfrm>
            <a:off x="0" y="0"/>
            <a:ext cx="6096000" cy="3454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2" r="2322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6700" y="4595336"/>
            <a:ext cx="533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你知道我喜欢你吗</a:t>
            </a:r>
            <a:r>
              <a:rPr lang="en-US" altLang="zh-CN" sz="16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?</a:t>
            </a:r>
            <a:r>
              <a:rPr lang="zh-CN" altLang="en-US" sz="16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，在寂静的年华中，默默注视着你前行的脚步，好想分享你生活的一切</a:t>
            </a:r>
            <a:r>
              <a:rPr lang="zh-CN" altLang="en-US" sz="16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。你</a:t>
            </a:r>
            <a:r>
              <a:rPr lang="zh-CN" altLang="en-US" sz="16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知道我偷望着你吗</a:t>
            </a:r>
            <a:r>
              <a:rPr lang="en-US" altLang="zh-CN" sz="16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?</a:t>
            </a:r>
            <a:r>
              <a:rPr lang="zh-CN" altLang="en-US" sz="16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，在你的欢声笑语中，细细品味着你想要的欢乐，我没有勇气像你表白一切。</a:t>
            </a:r>
            <a:endParaRPr lang="zh-CN" altLang="en-US" sz="16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27302" y="391108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我喜欢你</a:t>
            </a:r>
            <a:endParaRPr lang="zh-CN" altLang="en-US" sz="24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99"/>
          <a:stretch>
            <a:fillRect/>
          </a:stretch>
        </p:blipFill>
        <p:spPr>
          <a:xfrm>
            <a:off x="0" y="2887989"/>
            <a:ext cx="7562850" cy="39700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3" r="23303"/>
          <a:stretch>
            <a:fillRect/>
          </a:stretch>
        </p:blipFill>
        <p:spPr>
          <a:xfrm>
            <a:off x="4705350" y="0"/>
            <a:ext cx="54864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4" r="23304"/>
          <a:stretch>
            <a:fillRect/>
          </a:stretch>
        </p:blipFill>
        <p:spPr>
          <a:xfrm>
            <a:off x="2190749" y="0"/>
            <a:ext cx="54864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2952750"/>
            <a:ext cx="3305175" cy="3050931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H="1">
            <a:off x="8058150" y="2533650"/>
            <a:ext cx="0" cy="348615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210550" y="3699986"/>
            <a:ext cx="337185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还记得，那个羞涩的夏天，你送我的那封蓝色诗笺，我不屑一顾地扔到了一边，高傲地说，你是谁，靠边站，你霸道地揽着我的肩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，那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就好好表现。</a:t>
            </a:r>
            <a:endParaRPr lang="zh-CN" altLang="en-US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02305" y="2518091"/>
            <a:ext cx="2350323" cy="1136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我就是你这</a:t>
            </a:r>
            <a:r>
              <a:rPr lang="zh-CN" altLang="en-US" sz="2400" b="1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辈子</a:t>
            </a:r>
            <a:endParaRPr lang="en-US" altLang="zh-CN" sz="2400" b="1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</a:t>
            </a:r>
            <a:r>
              <a:rPr lang="zh-CN" altLang="en-US" sz="2400" b="1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幸福</a:t>
            </a:r>
            <a:endParaRPr lang="zh-CN" altLang="en-US" sz="2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r="16678"/>
          <a:stretch>
            <a:fillRect/>
          </a:stretch>
        </p:blipFill>
        <p:spPr>
          <a:xfrm>
            <a:off x="6115048" y="380999"/>
            <a:ext cx="2880000" cy="288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1" r="29998"/>
          <a:stretch>
            <a:fillRect/>
          </a:stretch>
        </p:blipFill>
        <p:spPr>
          <a:xfrm>
            <a:off x="8997474" y="378000"/>
            <a:ext cx="3186000" cy="648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1" r="29998"/>
          <a:stretch>
            <a:fillRect/>
          </a:stretch>
        </p:blipFill>
        <p:spPr>
          <a:xfrm>
            <a:off x="2895600" y="378000"/>
            <a:ext cx="3222000" cy="648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r="16678"/>
          <a:stretch>
            <a:fillRect/>
          </a:stretch>
        </p:blipFill>
        <p:spPr>
          <a:xfrm>
            <a:off x="19048" y="3978000"/>
            <a:ext cx="2880000" cy="288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5969" y="1270206"/>
            <a:ext cx="23296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因为有你</a:t>
            </a:r>
            <a:endParaRPr lang="en-US" altLang="zh-CN" sz="3600" b="1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在身边</a:t>
            </a:r>
            <a:endParaRPr lang="en-US" altLang="zh-CN" sz="3600" b="1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14750"/>
            <a:ext cx="278130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0350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000" y="777600"/>
            <a:ext cx="5760000" cy="576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45"/>
          <a:stretch>
            <a:fillRect/>
          </a:stretch>
        </p:blipFill>
        <p:spPr>
          <a:xfrm>
            <a:off x="9233807" y="796650"/>
            <a:ext cx="2958193" cy="576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00100" y="571500"/>
            <a:ext cx="4248150" cy="57150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30000"/>
          <a:stretch>
            <a:fillRect/>
          </a:stretch>
        </p:blipFill>
        <p:spPr>
          <a:xfrm>
            <a:off x="8077200" y="0"/>
            <a:ext cx="41148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7" r="30937"/>
          <a:stretch>
            <a:fillRect/>
          </a:stretch>
        </p:blipFill>
        <p:spPr>
          <a:xfrm>
            <a:off x="4038600" y="0"/>
            <a:ext cx="41148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00500" y="571500"/>
            <a:ext cx="7410450" cy="57150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8200" y="1305341"/>
            <a:ext cx="314325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校园里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那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片青翠的绿茵场地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何时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，我们在那挥汗如雨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往昔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奔跑的足迹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被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谁的汗水冲洗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傍晚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小路上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还在漫步陪你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如今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同一个地点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做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同样的事，却只有自己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，</a:t>
            </a:r>
            <a:endParaRPr lang="en-US" altLang="zh-CN" dirty="0" smtClean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低头</a:t>
            </a:r>
            <a:r>
              <a:rPr lang="zh-CN" altLang="en-US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深思回忆</a:t>
            </a:r>
            <a:r>
              <a:rPr lang="zh-CN" altLang="en-US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。</a:t>
            </a:r>
            <a:endParaRPr lang="zh-CN" altLang="en-US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>
          <a:xfrm>
            <a:off x="0" y="909000"/>
            <a:ext cx="3779503" cy="504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8412496" y="909000"/>
            <a:ext cx="3779504" cy="504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-1219200"/>
            <a:ext cx="6858000" cy="685800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3955050" y="3200400"/>
            <a:ext cx="4320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943350" y="3743236"/>
            <a:ext cx="4305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说好了要一起走到世界的尽头，但现在大风摇你撼你一阵过后，你</a:t>
            </a:r>
            <a:r>
              <a:rPr lang="zh-CN" altLang="en-US" sz="16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挣断线飞走了，看着你在我头</a:t>
            </a:r>
            <a:r>
              <a:rPr lang="zh-CN" altLang="en-US" sz="1600" dirty="0" smtClean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上，</a:t>
            </a:r>
            <a:r>
              <a:rPr lang="zh-CN" altLang="en-US" sz="1600" dirty="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原来一直都是我自私的一厢情愿，你从来就不属于我。</a:t>
            </a:r>
            <a:endParaRPr lang="zh-CN" altLang="en-US" sz="16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5" b="65591"/>
          <a:stretch>
            <a:fillRect/>
          </a:stretch>
        </p:blipFill>
        <p:spPr>
          <a:xfrm>
            <a:off x="0" y="0"/>
            <a:ext cx="12192000" cy="36452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97" b="5775"/>
          <a:stretch>
            <a:fillRect/>
          </a:stretch>
        </p:blipFill>
        <p:spPr>
          <a:xfrm flipH="1">
            <a:off x="0" y="3504496"/>
            <a:ext cx="12192000" cy="33535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677" y="2019299"/>
            <a:ext cx="8754646" cy="37010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1098</Words>
  <Application>WPS 演示</Application>
  <PresentationFormat>宽屏</PresentationFormat>
  <Paragraphs>64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方正姚体</vt:lpstr>
      <vt:lpstr>方正舒体</vt:lpstr>
      <vt:lpstr>Arial Unicode MS</vt:lpstr>
      <vt:lpstr>Calibri</vt:lpstr>
      <vt:lpstr>等线</vt:lpstr>
      <vt:lpstr>魂心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Administrator</cp:lastModifiedBy>
  <cp:revision>32</cp:revision>
  <dcterms:created xsi:type="dcterms:W3CDTF">2017-08-18T03:02:00Z</dcterms:created>
  <dcterms:modified xsi:type="dcterms:W3CDTF">2018-05-15T01:27:48Z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