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60" r:id="rId5"/>
    <p:sldId id="262" r:id="rId6"/>
    <p:sldId id="263" r:id="rId7"/>
    <p:sldId id="264" r:id="rId8"/>
    <p:sldId id="266" r:id="rId9"/>
    <p:sldId id="267" r:id="rId10"/>
    <p:sldId id="268" r:id="rId11"/>
    <p:sldId id="269" r:id="rId12"/>
    <p:sldId id="265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6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0204"/>
    <a:srgbClr val="FE6A6A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79" autoAdjust="0"/>
    <p:restoredTop sz="94660"/>
  </p:normalViewPr>
  <p:slideViewPr>
    <p:cSldViewPr snapToGrid="0">
      <p:cViewPr>
        <p:scale>
          <a:sx n="66" d="100"/>
          <a:sy n="66" d="100"/>
        </p:scale>
        <p:origin x="976" y="9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66B30-85AA-40F7-B100-34C57AE408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CFBF-43F8-4D3B-B441-FD4FEEB49E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00707" y="0"/>
            <a:ext cx="2483848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 flipH="1">
            <a:off x="10847672" y="0"/>
            <a:ext cx="1344324" cy="6858000"/>
          </a:xfrm>
          <a:prstGeom prst="rect">
            <a:avLst/>
          </a:prstGeom>
          <a:solidFill>
            <a:srgbClr val="C90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247" y="0"/>
            <a:ext cx="2483848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0" y="0"/>
            <a:ext cx="7575082" cy="6858000"/>
          </a:xfrm>
          <a:prstGeom prst="rect">
            <a:avLst/>
          </a:prstGeom>
          <a:solidFill>
            <a:srgbClr val="C90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5" Type="http://schemas.openxmlformats.org/officeDocument/2006/relationships/notesSlide" Target="../notesSlides/notesSlide1.xml"/><Relationship Id="rId24" Type="http://schemas.openxmlformats.org/officeDocument/2006/relationships/slideLayout" Target="../slideLayouts/slideLayout1.xml"/><Relationship Id="rId23" Type="http://schemas.openxmlformats.org/officeDocument/2006/relationships/image" Target="../media/image19.png"/><Relationship Id="rId22" Type="http://schemas.microsoft.com/office/2007/relationships/media" Target="../media/media1.mp3"/><Relationship Id="rId21" Type="http://schemas.openxmlformats.org/officeDocument/2006/relationships/audio" Target="../media/media1.mp3"/><Relationship Id="rId20" Type="http://schemas.openxmlformats.org/officeDocument/2006/relationships/image" Target="../media/image18.png"/><Relationship Id="rId2" Type="http://schemas.openxmlformats.org/officeDocument/2006/relationships/image" Target="../media/image1.png"/><Relationship Id="rId19" Type="http://schemas.openxmlformats.org/officeDocument/2006/relationships/image" Target="../media/image17.png"/><Relationship Id="rId18" Type="http://schemas.microsoft.com/office/2007/relationships/hdphoto" Target="../media/hdphoto2.wdp"/><Relationship Id="rId17" Type="http://schemas.openxmlformats.org/officeDocument/2006/relationships/image" Target="../media/image16.png"/><Relationship Id="rId16" Type="http://schemas.microsoft.com/office/2007/relationships/hdphoto" Target="../media/hdphoto1.wdp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5.png"/><Relationship Id="rId1" Type="http://schemas.openxmlformats.org/officeDocument/2006/relationships/image" Target="../media/image3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7.png"/><Relationship Id="rId1" Type="http://schemas.openxmlformats.org/officeDocument/2006/relationships/image" Target="../media/image36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microsoft.com/office/2007/relationships/hdphoto" Target="../media/hdphoto3.wdp"/><Relationship Id="rId3" Type="http://schemas.openxmlformats.org/officeDocument/2006/relationships/image" Target="../media/image38.pn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4.png"/><Relationship Id="rId1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4.png"/><Relationship Id="rId1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6.png"/><Relationship Id="rId1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image" Target="../media/image57.jpe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image" Target="../media/image60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6.jpeg"/><Relationship Id="rId1" Type="http://schemas.openxmlformats.org/officeDocument/2006/relationships/image" Target="../media/image65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0.jpeg"/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image" Target="../media/image6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1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9" Type="http://schemas.openxmlformats.org/officeDocument/2006/relationships/notesSlide" Target="../notesSlides/notesSlide22.xml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18.png"/><Relationship Id="rId16" Type="http://schemas.openxmlformats.org/officeDocument/2006/relationships/image" Target="../media/image17.png"/><Relationship Id="rId15" Type="http://schemas.microsoft.com/office/2007/relationships/hdphoto" Target="../media/hdphoto2.wdp"/><Relationship Id="rId14" Type="http://schemas.openxmlformats.org/officeDocument/2006/relationships/image" Target="../media/image16.png"/><Relationship Id="rId13" Type="http://schemas.microsoft.com/office/2007/relationships/hdphoto" Target="../media/hdphoto1.wdp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724" y="3442946"/>
            <a:ext cx="4958230" cy="34429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152" y="0"/>
            <a:ext cx="2483848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3696101" cy="6858000"/>
          </a:xfrm>
          <a:prstGeom prst="rect">
            <a:avLst/>
          </a:prstGeom>
          <a:solidFill>
            <a:srgbClr val="C90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891" y="753132"/>
            <a:ext cx="180000" cy="143678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675" y="928046"/>
            <a:ext cx="180000" cy="178732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336" y="984325"/>
            <a:ext cx="108000" cy="4872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630" y="4288782"/>
            <a:ext cx="1044052" cy="25692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457" y="416201"/>
            <a:ext cx="554951" cy="110344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1946"/>
            <a:ext cx="581309" cy="1440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3016">
            <a:off x="3108183" y="960304"/>
            <a:ext cx="2209164" cy="190524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398" y="3652579"/>
            <a:ext cx="288000" cy="2145823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4719898" y="1443991"/>
            <a:ext cx="928421" cy="4375782"/>
            <a:chOff x="4719898" y="1443991"/>
            <a:chExt cx="928421" cy="437578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9898" y="4379773"/>
              <a:ext cx="928421" cy="144000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9898" y="2911882"/>
              <a:ext cx="928421" cy="1440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9898" y="1443991"/>
              <a:ext cx="928421" cy="1440000"/>
            </a:xfrm>
            <a:prstGeom prst="rect">
              <a:avLst/>
            </a:prstGeom>
          </p:spPr>
        </p:pic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827" y="-295913"/>
            <a:ext cx="4790173" cy="744982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170" y="2689933"/>
            <a:ext cx="681655" cy="83567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73281">
            <a:off x="1519544" y="-364990"/>
            <a:ext cx="1491052" cy="182795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083" y="4690490"/>
            <a:ext cx="1063487" cy="211460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56819" flipH="1">
            <a:off x="2380163" y="3895357"/>
            <a:ext cx="717051" cy="1425764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190821" y="416201"/>
            <a:ext cx="600164" cy="3152016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陪伴是最长情的告白</a:t>
            </a:r>
            <a:endParaRPr lang="zh-CN" altLang="en-US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26" name="G.E.M.邓紫棋 - 喜欢你">
            <a:hlinkClick r:id="" action="ppaction://media"/>
          </p:cNvPr>
          <p:cNvPicPr>
            <a:picLocks noChangeAspect="1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32084" y="-514949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0501">
            <a:off x="8348318" y="507677"/>
            <a:ext cx="2991250" cy="590174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04" y="533467"/>
            <a:ext cx="8686600" cy="579106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744" y="1233960"/>
            <a:ext cx="2499162" cy="493084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4977">
            <a:off x="8877461" y="2192754"/>
            <a:ext cx="2072140" cy="408833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8005">
            <a:off x="9859560" y="1094435"/>
            <a:ext cx="2558328" cy="504758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5522">
            <a:off x="9479368" y="1919926"/>
            <a:ext cx="2135932" cy="42141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8980">
            <a:off x="10042486" y="2592147"/>
            <a:ext cx="1792247" cy="3536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653670" y="6164980"/>
            <a:ext cx="8874492" cy="1578544"/>
          </a:xfrm>
          <a:prstGeom prst="ellipse">
            <a:avLst/>
          </a:prstGeom>
          <a:noFill/>
          <a:ln w="57150">
            <a:solidFill>
              <a:srgbClr val="C902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7" r="29997"/>
          <a:stretch>
            <a:fillRect/>
          </a:stretch>
        </p:blipFill>
        <p:spPr>
          <a:xfrm rot="1026485">
            <a:off x="9604892" y="3219548"/>
            <a:ext cx="2016000" cy="336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r="30000"/>
          <a:stretch>
            <a:fillRect/>
          </a:stretch>
        </p:blipFill>
        <p:spPr>
          <a:xfrm>
            <a:off x="5088000" y="2691701"/>
            <a:ext cx="2016000" cy="3360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2" r="40996"/>
          <a:stretch>
            <a:fillRect/>
          </a:stretch>
        </p:blipFill>
        <p:spPr>
          <a:xfrm rot="262410">
            <a:off x="7229178" y="2786201"/>
            <a:ext cx="2016000" cy="3360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r="30000"/>
          <a:stretch>
            <a:fillRect/>
          </a:stretch>
        </p:blipFill>
        <p:spPr>
          <a:xfrm rot="21300949">
            <a:off x="2922195" y="2778007"/>
            <a:ext cx="2016000" cy="3360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7" r="29977"/>
          <a:stretch>
            <a:fillRect/>
          </a:stretch>
        </p:blipFill>
        <p:spPr>
          <a:xfrm rot="20652383">
            <a:off x="623867" y="3199819"/>
            <a:ext cx="2016000" cy="3360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242154" y="879946"/>
            <a:ext cx="77076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正是</a:t>
            </a:r>
            <a:r>
              <a:rPr lang="zh-CN" altLang="en-US" sz="16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为了爱，才悄悄躲开</a:t>
            </a:r>
            <a:r>
              <a:rPr lang="zh-CN" altLang="en-US" sz="16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，躲开</a:t>
            </a:r>
            <a:r>
              <a:rPr lang="zh-CN" altLang="en-US" sz="16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的是身影</a:t>
            </a:r>
            <a:r>
              <a:rPr lang="zh-CN" altLang="en-US" sz="16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，躲不开</a:t>
            </a:r>
            <a:r>
              <a:rPr lang="zh-CN" altLang="en-US" sz="16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的却是那份</a:t>
            </a:r>
            <a:r>
              <a:rPr lang="zh-CN" altLang="en-US" sz="16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，默默</a:t>
            </a:r>
            <a:r>
              <a:rPr lang="zh-CN" altLang="en-US" sz="16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的情怀，月光下</a:t>
            </a:r>
            <a:r>
              <a:rPr lang="zh-CN" altLang="en-US" sz="16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踯躅，睡梦</a:t>
            </a:r>
            <a:r>
              <a:rPr lang="zh-CN" altLang="en-US" sz="16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里徘徊，感情上的事情</a:t>
            </a:r>
            <a:r>
              <a:rPr lang="zh-CN" altLang="en-US" sz="16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，常常</a:t>
            </a:r>
            <a:r>
              <a:rPr lang="zh-CN" altLang="en-US" sz="16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说不明白</a:t>
            </a:r>
            <a:r>
              <a:rPr lang="zh-CN" altLang="en-US" sz="16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，不是</a:t>
            </a:r>
            <a:r>
              <a:rPr lang="zh-CN" altLang="en-US" sz="16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不想爱，怕是不去爱</a:t>
            </a:r>
            <a:r>
              <a:rPr lang="zh-CN" altLang="en-US" sz="16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，怕</a:t>
            </a:r>
            <a:r>
              <a:rPr lang="zh-CN" altLang="en-US" sz="16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只怕，爱也是一种伤害。</a:t>
            </a:r>
            <a:endParaRPr lang="zh-CN" altLang="en-US" sz="16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255754" y="5578935"/>
            <a:ext cx="574832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dirty="0" smtClean="0">
                <a:latin typeface="Kunstler Script" panose="030304020206070D0D06" pitchFamily="66" charset="0"/>
              </a:rPr>
              <a:t>I Love You</a:t>
            </a:r>
            <a:endParaRPr lang="zh-CN" altLang="en-US" sz="11500" b="1" dirty="0">
              <a:latin typeface="Kunstler Script" panose="030304020206070D0D06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684"/>
          <a:stretch>
            <a:fillRect/>
          </a:stretch>
        </p:blipFill>
        <p:spPr>
          <a:xfrm>
            <a:off x="859683" y="549000"/>
            <a:ext cx="6924905" cy="2880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74"/>
          <a:stretch>
            <a:fillRect/>
          </a:stretch>
        </p:blipFill>
        <p:spPr>
          <a:xfrm>
            <a:off x="4322135" y="3429000"/>
            <a:ext cx="6909090" cy="2880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819064" y="1327280"/>
            <a:ext cx="48660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rgbClr val="C90204"/>
                </a:solidFill>
                <a:latin typeface="Kunstler Script" panose="030304020206070D0D06" pitchFamily="66" charset="0"/>
              </a:rPr>
              <a:t>I Love You</a:t>
            </a:r>
            <a:endParaRPr lang="zh-CN" altLang="en-US" sz="8000" b="1" dirty="0">
              <a:solidFill>
                <a:srgbClr val="C90204"/>
              </a:solidFill>
              <a:latin typeface="Kunstler Script" panose="030304020206070D0D06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8" b="7858"/>
          <a:stretch>
            <a:fillRect/>
          </a:stretch>
        </p:blipFill>
        <p:spPr>
          <a:xfrm>
            <a:off x="-1" y="0"/>
            <a:ext cx="12192001" cy="6858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1" y="0"/>
            <a:ext cx="12192001" cy="68580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775251" y="2027395"/>
            <a:ext cx="1154162" cy="395951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也许，永远没有那一天，前程如朝霞般绚烂，也许，永远没有那一天，成功如灯火般辉煌，也许</a:t>
            </a:r>
            <a:r>
              <a:rPr lang="zh-CN" altLang="en-US" sz="1400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，饱经沧桑</a:t>
            </a:r>
            <a:r>
              <a:rPr lang="zh-CN" altLang="en-US" sz="1400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的心，和满脸风霜。</a:t>
            </a:r>
            <a:endParaRPr lang="zh-CN" altLang="en-US" sz="14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447" y="1847249"/>
            <a:ext cx="2253113" cy="22531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60" b="26034"/>
          <a:stretch>
            <a:fillRect/>
          </a:stretch>
        </p:blipFill>
        <p:spPr>
          <a:xfrm>
            <a:off x="0" y="0"/>
            <a:ext cx="12215812" cy="3429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2" y="5400863"/>
            <a:ext cx="12192000" cy="557174"/>
          </a:xfrm>
          <a:prstGeom prst="rect">
            <a:avLst/>
          </a:prstGeom>
          <a:solidFill>
            <a:srgbClr val="C90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863" y="4180315"/>
            <a:ext cx="2998269" cy="299826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068377" y="3541552"/>
            <a:ext cx="20790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 smtClean="0"/>
              <a:t>LOVE</a:t>
            </a:r>
            <a:endParaRPr lang="zh-CN" altLang="en-US" sz="66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116108" y="1585565"/>
            <a:ext cx="3240000" cy="1872310"/>
          </a:xfrm>
          <a:prstGeom prst="rect">
            <a:avLst/>
          </a:prstGeom>
          <a:solidFill>
            <a:srgbClr val="C90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45517" y="1973178"/>
            <a:ext cx="3240000" cy="1872310"/>
          </a:xfrm>
          <a:prstGeom prst="rect">
            <a:avLst/>
          </a:prstGeom>
          <a:solidFill>
            <a:srgbClr val="C90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3270" y="1666349"/>
            <a:ext cx="3240000" cy="216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" b="57"/>
          <a:stretch>
            <a:fillRect/>
          </a:stretch>
        </p:blipFill>
        <p:spPr>
          <a:xfrm>
            <a:off x="8048730" y="1666349"/>
            <a:ext cx="3240000" cy="216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" r="12"/>
          <a:stretch>
            <a:fillRect/>
          </a:stretch>
        </p:blipFill>
        <p:spPr>
          <a:xfrm>
            <a:off x="3666000" y="1383275"/>
            <a:ext cx="4860000" cy="3240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221839" y="40697"/>
            <a:ext cx="57483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latin typeface="Kunstler Script" panose="030304020206070D0D06" pitchFamily="66" charset="0"/>
              </a:rPr>
              <a:t>One Love</a:t>
            </a:r>
            <a:endParaRPr lang="zh-CN" altLang="en-US" sz="8000" b="1" dirty="0">
              <a:latin typeface="Kunstler Script" panose="030304020206070D0D06" pitchFamily="66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047999" y="4903591"/>
            <a:ext cx="6096000" cy="13468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我不想用那迷雾，把我的心灵遮住</a:t>
            </a: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endParaRPr lang="en-US" altLang="zh-CN" sz="1400" dirty="0" smtClean="0">
              <a:solidFill>
                <a:srgbClr val="33333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让</a:t>
            </a: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你凝望了半天，感觉仍是一片模糊，我不想用一道</a:t>
            </a: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藩篱，</a:t>
            </a:r>
            <a:endParaRPr lang="en-US" altLang="zh-CN" sz="1400" dirty="0" smtClean="0">
              <a:solidFill>
                <a:srgbClr val="33333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把</a:t>
            </a: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我的思想束缚，笑就灿烂地笑</a:t>
            </a: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endParaRPr lang="en-US" altLang="zh-CN" sz="1400" dirty="0" smtClean="0">
              <a:solidFill>
                <a:srgbClr val="33333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哭</a:t>
            </a: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就晶莹地哭，你可知道你可知道。</a:t>
            </a:r>
            <a:endParaRPr lang="zh-CN" altLang="en-US" sz="1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r="30000"/>
          <a:stretch>
            <a:fillRect/>
          </a:stretch>
        </p:blipFill>
        <p:spPr>
          <a:xfrm rot="21034785">
            <a:off x="7389864" y="138263"/>
            <a:ext cx="3082625" cy="51377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文本框 4"/>
          <p:cNvSpPr txBox="1"/>
          <p:nvPr/>
        </p:nvSpPr>
        <p:spPr>
          <a:xfrm>
            <a:off x="92078" y="269507"/>
            <a:ext cx="57483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latin typeface="Kunstler Script" panose="030304020206070D0D06" pitchFamily="66" charset="0"/>
              </a:rPr>
              <a:t>One Wedding</a:t>
            </a:r>
            <a:endParaRPr lang="zh-CN" altLang="en-US" sz="8000" b="1" dirty="0">
              <a:latin typeface="Kunstler Script" panose="030304020206070D0D06" pitchFamily="66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170578" y="4880008"/>
            <a:ext cx="12192532" cy="2186133"/>
            <a:chOff x="-170578" y="4880008"/>
            <a:chExt cx="12192532" cy="2186133"/>
          </a:xfrm>
        </p:grpSpPr>
        <p:sp>
          <p:nvSpPr>
            <p:cNvPr id="3" name="直角三角形 2"/>
            <p:cNvSpPr/>
            <p:nvPr/>
          </p:nvSpPr>
          <p:spPr>
            <a:xfrm>
              <a:off x="0" y="4880008"/>
              <a:ext cx="12021954" cy="1977992"/>
            </a:xfrm>
            <a:prstGeom prst="rtTriangle">
              <a:avLst/>
            </a:prstGeom>
            <a:solidFill>
              <a:srgbClr val="C902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-170578" y="5088149"/>
              <a:ext cx="12021954" cy="1977992"/>
            </a:xfrm>
            <a:prstGeom prst="rtTriangle">
              <a:avLst/>
            </a:prstGeom>
            <a:noFill/>
            <a:ln w="127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1082117" y="1973061"/>
            <a:ext cx="5013883" cy="21816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我是天空里的一片云，偶尔投影在你的波心</a:t>
            </a:r>
            <a:r>
              <a:rPr lang="en-US" altLang="zh-CN" sz="1400" dirty="0">
                <a:latin typeface="华文中宋" panose="02010600040101010101" pitchFamily="2" charset="-122"/>
                <a:ea typeface="华文中宋" panose="02010600040101010101" pitchFamily="2" charset="-122"/>
              </a:rPr>
              <a:t>--</a:t>
            </a:r>
            <a:r>
              <a:rPr lang="zh-CN" altLang="en-US" sz="1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endParaRPr lang="en-US" altLang="zh-CN" sz="1400" dirty="0" smtClean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你</a:t>
            </a:r>
            <a:r>
              <a:rPr lang="zh-CN" altLang="en-US" sz="1400" dirty="0">
                <a:latin typeface="华文中宋" panose="02010600040101010101" pitchFamily="2" charset="-122"/>
                <a:ea typeface="华文中宋" panose="02010600040101010101" pitchFamily="2" charset="-122"/>
              </a:rPr>
              <a:t>不必讶异，更无须欢喜，在转瞬间消灭了踪影</a:t>
            </a:r>
            <a:r>
              <a:rPr lang="zh-CN" altLang="en-US" sz="1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  <a:endParaRPr lang="en-US" altLang="zh-CN" sz="1400" dirty="0" smtClean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你</a:t>
            </a:r>
            <a:r>
              <a:rPr lang="zh-CN" altLang="en-US" sz="1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我相逢在黑夜的海上，你有你的，我有我的方向</a:t>
            </a:r>
            <a:r>
              <a:rPr lang="zh-CN" altLang="en-US" sz="1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；</a:t>
            </a:r>
            <a:endParaRPr lang="en-US" altLang="zh-CN" sz="1400" dirty="0" smtClean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你</a:t>
            </a:r>
            <a:r>
              <a:rPr lang="zh-CN" altLang="en-US" sz="1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记得也好，最好你忘掉，在这交会时互放的光亮</a:t>
            </a:r>
            <a:r>
              <a:rPr lang="en-US" altLang="zh-CN" sz="1400" dirty="0">
                <a:latin typeface="华文中宋" panose="02010600040101010101" pitchFamily="2" charset="-122"/>
                <a:ea typeface="华文中宋" panose="02010600040101010101" pitchFamily="2" charset="-122"/>
              </a:rPr>
              <a:t>!</a:t>
            </a:r>
            <a:endParaRPr lang="zh-CN" altLang="en-US" sz="1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1799924" y="729000"/>
            <a:ext cx="3960000" cy="3960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3" r="23223"/>
          <a:stretch>
            <a:fillRect/>
          </a:stretch>
        </p:blipFill>
        <p:spPr>
          <a:xfrm>
            <a:off x="6612555" y="729000"/>
            <a:ext cx="4320000" cy="540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724" y="4279217"/>
            <a:ext cx="3064400" cy="18497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-1"/>
            <a:ext cx="12192001" cy="68580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28"/>
          <a:stretch>
            <a:fillRect/>
          </a:stretch>
        </p:blipFill>
        <p:spPr>
          <a:xfrm>
            <a:off x="9529814" y="2838652"/>
            <a:ext cx="1252086" cy="2253113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7980213" y="2627697"/>
            <a:ext cx="1549601" cy="3907857"/>
            <a:chOff x="7980213" y="2627697"/>
            <a:chExt cx="1549601" cy="3907857"/>
          </a:xfrm>
        </p:grpSpPr>
        <p:sp>
          <p:nvSpPr>
            <p:cNvPr id="4" name="矩形 3"/>
            <p:cNvSpPr/>
            <p:nvPr/>
          </p:nvSpPr>
          <p:spPr>
            <a:xfrm>
              <a:off x="7980213" y="2627697"/>
              <a:ext cx="1549601" cy="3907857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8177932" y="2797515"/>
              <a:ext cx="1154162" cy="356821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永远没有那一天，成功如灯火般辉煌，也许，只能是这样，攀援却达不到峰顶，也许，只能是这样，奔流却掀不起波浪，</a:t>
              </a:r>
              <a:endParaRPr lang="zh-CN" altLang="en-US" sz="14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6" r="29499"/>
          <a:stretch>
            <a:fillRect/>
          </a:stretch>
        </p:blipFill>
        <p:spPr>
          <a:xfrm>
            <a:off x="1" y="0"/>
            <a:ext cx="6083166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3" r="19430"/>
          <a:stretch>
            <a:fillRect/>
          </a:stretch>
        </p:blipFill>
        <p:spPr>
          <a:xfrm>
            <a:off x="6092792" y="0"/>
            <a:ext cx="6140917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626670" y="2473693"/>
            <a:ext cx="8912994" cy="296458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764105" y="2967335"/>
            <a:ext cx="26381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我轻快地飞过</a:t>
            </a:r>
            <a:r>
              <a:rPr lang="zh-CN" altLang="en-US" sz="2400" b="1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高山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89413" y="3730466"/>
            <a:ext cx="578750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我轻快地飞过高山，悠闲地穿过树林，偶尔在电线上歇歇足，静听大自然和谐的声音。我常同白云嬉戏，同小溪吟唱。我浪漫的找寻白雪公主的故乡</a:t>
            </a: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，处处</a:t>
            </a: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有我欢乐的歌。</a:t>
            </a:r>
            <a:endParaRPr lang="zh-CN" altLang="en-US" sz="1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剪去单角的矩形 4"/>
          <p:cNvSpPr/>
          <p:nvPr/>
        </p:nvSpPr>
        <p:spPr>
          <a:xfrm>
            <a:off x="6352673" y="690025"/>
            <a:ext cx="3869356" cy="3647975"/>
          </a:xfrm>
          <a:prstGeom prst="snip1Rect">
            <a:avLst/>
          </a:prstGeom>
          <a:solidFill>
            <a:srgbClr val="C90204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3" r="16899"/>
          <a:stretch>
            <a:fillRect/>
          </a:stretch>
        </p:blipFill>
        <p:spPr>
          <a:xfrm flipH="1">
            <a:off x="8669153" y="1818000"/>
            <a:ext cx="3522847" cy="5040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7"/>
          <a:stretch>
            <a:fillRect/>
          </a:stretch>
        </p:blipFill>
        <p:spPr>
          <a:xfrm>
            <a:off x="0" y="1818000"/>
            <a:ext cx="6472345" cy="5040000"/>
          </a:xfrm>
          <a:prstGeom prst="rect">
            <a:avLst/>
          </a:prstGeom>
        </p:spPr>
      </p:pic>
      <p:sp>
        <p:nvSpPr>
          <p:cNvPr id="6" name="剪去单角的矩形 5"/>
          <p:cNvSpPr/>
          <p:nvPr/>
        </p:nvSpPr>
        <p:spPr>
          <a:xfrm>
            <a:off x="6042417" y="1064501"/>
            <a:ext cx="3378468" cy="3022333"/>
          </a:xfrm>
          <a:prstGeom prst="snip1Rect">
            <a:avLst/>
          </a:prstGeom>
          <a:noFill/>
          <a:ln w="19050">
            <a:solidFill>
              <a:srgbClr val="C902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心形 6"/>
          <p:cNvSpPr/>
          <p:nvPr/>
        </p:nvSpPr>
        <p:spPr>
          <a:xfrm>
            <a:off x="7657540" y="2277284"/>
            <a:ext cx="629811" cy="596766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82381" y="533586"/>
            <a:ext cx="538328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我叮咛你的，你说不会遗忘，你告诉我的一我也全部珍藏，对于我们来说，记忆是飘不落的</a:t>
            </a: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日子如果</a:t>
            </a: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你要想念我，就望一望天上那，闪烁的繁星，有我寻觅你的目</a:t>
            </a:r>
            <a:r>
              <a:rPr lang="en-US" altLang="zh-CN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----</a:t>
            </a: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光。</a:t>
            </a:r>
            <a:endParaRPr lang="zh-CN" altLang="en-US" sz="1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18662" y="1665170"/>
            <a:ext cx="9586762" cy="2310066"/>
          </a:xfrm>
          <a:prstGeom prst="rect">
            <a:avLst/>
          </a:prstGeom>
          <a:solidFill>
            <a:srgbClr val="C90204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8" b="33755"/>
          <a:stretch>
            <a:fillRect/>
          </a:stretch>
        </p:blipFill>
        <p:spPr>
          <a:xfrm>
            <a:off x="1447067" y="731519"/>
            <a:ext cx="9297866" cy="3166712"/>
          </a:xfrm>
          <a:prstGeom prst="round2SameRect">
            <a:avLst>
              <a:gd name="adj1" fmla="val 13931"/>
              <a:gd name="adj2" fmla="val 0"/>
            </a:avLst>
          </a:prstGeom>
        </p:spPr>
      </p:pic>
      <p:sp>
        <p:nvSpPr>
          <p:cNvPr id="5" name="文本框 4"/>
          <p:cNvSpPr txBox="1"/>
          <p:nvPr/>
        </p:nvSpPr>
        <p:spPr>
          <a:xfrm>
            <a:off x="1056156" y="4323938"/>
            <a:ext cx="48441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dirty="0" smtClean="0">
                <a:latin typeface="Kunstler Script" panose="030304020206070D0D06" pitchFamily="66" charset="0"/>
              </a:rPr>
              <a:t>One Love</a:t>
            </a:r>
            <a:endParaRPr lang="zh-CN" altLang="en-US" sz="11500" b="1" dirty="0">
              <a:latin typeface="Kunstler Script" panose="030304020206070D0D06" pitchFamily="66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95460" y="5444264"/>
            <a:ext cx="4709964" cy="700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期待的时间总是很长，岁月的溪水边，拣拾起多少闪亮的诗行，如果你要想念我</a:t>
            </a: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，闪烁</a:t>
            </a: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</a:t>
            </a: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繁星</a:t>
            </a: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  <a:endParaRPr lang="zh-CN" altLang="en-US" sz="1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95460" y="4549175"/>
            <a:ext cx="47099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期待的时间总是很长，岁月的溪水边，拣拾起多少闪亮的诗行，如果你要想念我</a:t>
            </a: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，就望一望天上那，闪烁</a:t>
            </a: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</a:t>
            </a: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繁星</a:t>
            </a: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  <a:endParaRPr lang="zh-CN" altLang="en-US" sz="1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>
            <a:fillRect/>
          </a:stretch>
        </p:blipFill>
        <p:spPr>
          <a:xfrm>
            <a:off x="2488689" y="3512121"/>
            <a:ext cx="4860000" cy="2916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>
            <a:fillRect/>
          </a:stretch>
        </p:blipFill>
        <p:spPr>
          <a:xfrm>
            <a:off x="1073775" y="413564"/>
            <a:ext cx="4860000" cy="2916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710" y="231007"/>
            <a:ext cx="685229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1" r="23331"/>
          <a:stretch>
            <a:fillRect/>
          </a:stretch>
        </p:blipFill>
        <p:spPr>
          <a:xfrm>
            <a:off x="0" y="0"/>
            <a:ext cx="54864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9" t="19257" r="23331" b="19257"/>
          <a:stretch>
            <a:fillRect/>
          </a:stretch>
        </p:blipFill>
        <p:spPr>
          <a:xfrm>
            <a:off x="5941995" y="490889"/>
            <a:ext cx="5548429" cy="312099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90" b="21846"/>
          <a:stretch>
            <a:fillRect/>
          </a:stretch>
        </p:blipFill>
        <p:spPr>
          <a:xfrm>
            <a:off x="6343050" y="3815402"/>
            <a:ext cx="4735628" cy="25981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00514" y="365760"/>
            <a:ext cx="8855242" cy="6063916"/>
          </a:xfrm>
          <a:prstGeom prst="rect">
            <a:avLst/>
          </a:prstGeom>
          <a:noFill/>
          <a:ln w="38100">
            <a:solidFill>
              <a:srgbClr val="C902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69" b="35653"/>
          <a:stretch>
            <a:fillRect/>
          </a:stretch>
        </p:blipFill>
        <p:spPr>
          <a:xfrm>
            <a:off x="479679" y="346510"/>
            <a:ext cx="8896912" cy="318315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880135" y="3964007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如何让你遇见我，在我最美丽的时刻</a:t>
            </a: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endParaRPr lang="en-US" altLang="zh-CN" sz="1400" dirty="0" smtClean="0">
              <a:solidFill>
                <a:srgbClr val="33333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为</a:t>
            </a: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这</a:t>
            </a: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，我</a:t>
            </a: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已在佛前求了五百年，求他让我们结一段尘缘</a:t>
            </a: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endParaRPr lang="en-US" altLang="zh-CN" sz="1400" dirty="0" smtClean="0">
              <a:solidFill>
                <a:srgbClr val="33333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佛</a:t>
            </a: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于是把我化作一棵树</a:t>
            </a: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endParaRPr lang="en-US" altLang="zh-CN" sz="1400" dirty="0" smtClean="0">
              <a:solidFill>
                <a:srgbClr val="33333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长</a:t>
            </a: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在你必经的路旁</a:t>
            </a: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endParaRPr lang="en-US" altLang="zh-CN" sz="1400" dirty="0" smtClean="0">
              <a:solidFill>
                <a:srgbClr val="33333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那</a:t>
            </a: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颤抖的叶</a:t>
            </a: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endParaRPr lang="en-US" altLang="zh-CN" sz="1400" dirty="0" smtClean="0">
              <a:solidFill>
                <a:srgbClr val="33333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是</a:t>
            </a:r>
            <a:r>
              <a:rPr lang="zh-CN" altLang="en-US" sz="1400" dirty="0">
                <a:solidFill>
                  <a:srgbClr val="33333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我等待的热情，是我凋零的心。</a:t>
            </a:r>
            <a:endParaRPr lang="zh-CN" altLang="en-US" sz="1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570"/>
          <a:stretch>
            <a:fillRect/>
          </a:stretch>
        </p:blipFill>
        <p:spPr>
          <a:xfrm rot="5400000" flipH="1">
            <a:off x="7788568" y="1961822"/>
            <a:ext cx="6063916" cy="29295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r="23333"/>
          <a:stretch>
            <a:fillRect/>
          </a:stretch>
        </p:blipFill>
        <p:spPr>
          <a:xfrm>
            <a:off x="598689" y="656122"/>
            <a:ext cx="3168000" cy="39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3" r="24583"/>
          <a:stretch>
            <a:fillRect/>
          </a:stretch>
        </p:blipFill>
        <p:spPr>
          <a:xfrm>
            <a:off x="8434940" y="1164656"/>
            <a:ext cx="3168000" cy="39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r="23333"/>
          <a:stretch>
            <a:fillRect/>
          </a:stretch>
        </p:blipFill>
        <p:spPr>
          <a:xfrm>
            <a:off x="4516815" y="2066624"/>
            <a:ext cx="3168000" cy="39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0" r="23380"/>
          <a:stretch>
            <a:fillRect/>
          </a:stretch>
        </p:blipFill>
        <p:spPr>
          <a:xfrm>
            <a:off x="8367205" y="1848050"/>
            <a:ext cx="3168000" cy="3960000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r="23333"/>
          <a:stretch>
            <a:fillRect/>
          </a:stretch>
        </p:blipFill>
        <p:spPr>
          <a:xfrm>
            <a:off x="656795" y="1848050"/>
            <a:ext cx="3168000" cy="3960000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2" r="23333"/>
          <a:stretch>
            <a:fillRect/>
          </a:stretch>
        </p:blipFill>
        <p:spPr>
          <a:xfrm>
            <a:off x="4366482" y="1848050"/>
            <a:ext cx="3459036" cy="46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53" t="23719" r="23099" b="57193"/>
          <a:stretch>
            <a:fillRect/>
          </a:stretch>
        </p:blipFill>
        <p:spPr>
          <a:xfrm>
            <a:off x="1452169" y="318878"/>
            <a:ext cx="2987060" cy="11191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73" b="35555"/>
          <a:stretch>
            <a:fillRect/>
          </a:stretch>
        </p:blipFill>
        <p:spPr>
          <a:xfrm>
            <a:off x="4590004" y="269505"/>
            <a:ext cx="5863032" cy="12178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92505" y="1945903"/>
            <a:ext cx="12384505" cy="875899"/>
          </a:xfrm>
          <a:prstGeom prst="rect">
            <a:avLst/>
          </a:prstGeom>
          <a:solidFill>
            <a:srgbClr val="C90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39" r="10000"/>
          <a:stretch>
            <a:fillRect/>
          </a:stretch>
        </p:blipFill>
        <p:spPr>
          <a:xfrm>
            <a:off x="7690585" y="0"/>
            <a:ext cx="4501415" cy="686602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" b="517"/>
          <a:stretch>
            <a:fillRect/>
          </a:stretch>
        </p:blipFill>
        <p:spPr>
          <a:xfrm>
            <a:off x="1525413" y="732255"/>
            <a:ext cx="4942763" cy="3295175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6" name="矩形 5"/>
          <p:cNvSpPr/>
          <p:nvPr/>
        </p:nvSpPr>
        <p:spPr>
          <a:xfrm>
            <a:off x="2764463" y="4167867"/>
            <a:ext cx="3631763" cy="233881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你知道我喜欢你吗</a:t>
            </a:r>
            <a:r>
              <a:rPr lang="en-US" altLang="zh-CN" sz="1400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?</a:t>
            </a:r>
            <a:endParaRPr lang="en-US" altLang="zh-CN" sz="1400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400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在</a:t>
            </a:r>
            <a:r>
              <a:rPr lang="zh-CN" altLang="en-US" sz="1400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寂静的年华中，默默注视着你前行的脚步，好想分享你生活的一切</a:t>
            </a:r>
            <a:r>
              <a:rPr lang="zh-CN" altLang="en-US" sz="1400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。</a:t>
            </a:r>
            <a:endParaRPr lang="en-US" altLang="zh-CN" sz="1400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400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你</a:t>
            </a:r>
            <a:r>
              <a:rPr lang="zh-CN" altLang="en-US" sz="1400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知道我偷望着你吗</a:t>
            </a:r>
            <a:r>
              <a:rPr lang="en-US" altLang="zh-CN" sz="1400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?</a:t>
            </a:r>
            <a:endParaRPr lang="en-US" altLang="zh-CN" sz="1400" dirty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400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在</a:t>
            </a:r>
            <a:r>
              <a:rPr lang="zh-CN" altLang="en-US" sz="1400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你的欢声笑语中，细细品味着你想要的</a:t>
            </a:r>
            <a:r>
              <a:rPr lang="zh-CN" altLang="en-US" sz="1400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欢乐。</a:t>
            </a:r>
            <a:endParaRPr lang="en-US" altLang="zh-CN" sz="1400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400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我</a:t>
            </a:r>
            <a:r>
              <a:rPr lang="zh-CN" altLang="en-US" sz="1400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没有勇气像你表白一切。</a:t>
            </a:r>
            <a:endParaRPr lang="zh-CN" altLang="en-US" sz="14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96226" y="4167866"/>
            <a:ext cx="800219" cy="2338811"/>
          </a:xfrm>
          <a:prstGeom prst="rect">
            <a:avLst/>
          </a:prstGeom>
        </p:spPr>
        <p:txBody>
          <a:bodyPr vert="eaVert" wrap="square" anchor="ctr">
            <a:spAutoFit/>
          </a:bodyPr>
          <a:lstStyle/>
          <a:p>
            <a:r>
              <a:rPr lang="zh-CN" altLang="en-US" sz="4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爱情</a:t>
            </a:r>
            <a:endParaRPr lang="zh-CN" altLang="en-US" sz="4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05" t="361" r="21290" b="-361"/>
          <a:stretch>
            <a:fillRect/>
          </a:stretch>
        </p:blipFill>
        <p:spPr>
          <a:xfrm>
            <a:off x="8124925" y="181914"/>
            <a:ext cx="3896503" cy="649417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0" r="16667"/>
          <a:stretch>
            <a:fillRect/>
          </a:stretch>
        </p:blipFill>
        <p:spPr>
          <a:xfrm>
            <a:off x="4716379" y="3402529"/>
            <a:ext cx="3291841" cy="324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12500" r="23309" b="12500"/>
          <a:stretch>
            <a:fillRect/>
          </a:stretch>
        </p:blipFill>
        <p:spPr>
          <a:xfrm>
            <a:off x="1270534" y="3402529"/>
            <a:ext cx="3349591" cy="324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36"/>
          <a:stretch>
            <a:fillRect/>
          </a:stretch>
        </p:blipFill>
        <p:spPr>
          <a:xfrm>
            <a:off x="1270536" y="181914"/>
            <a:ext cx="6737684" cy="3129178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21575" y="1084250"/>
            <a:ext cx="1186254" cy="7031256"/>
            <a:chOff x="121575" y="1084250"/>
            <a:chExt cx="1186254" cy="7031256"/>
          </a:xfrm>
        </p:grpSpPr>
        <p:sp>
          <p:nvSpPr>
            <p:cNvPr id="7" name="椭圆 6"/>
            <p:cNvSpPr/>
            <p:nvPr/>
          </p:nvSpPr>
          <p:spPr>
            <a:xfrm>
              <a:off x="217829" y="2656573"/>
              <a:ext cx="936000" cy="936000"/>
            </a:xfrm>
            <a:prstGeom prst="ellipse">
              <a:avLst/>
            </a:prstGeom>
            <a:solidFill>
              <a:srgbClr val="C902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93497" y="1084250"/>
              <a:ext cx="738664" cy="258532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en-US" sz="3600" dirty="0" smtClean="0">
                  <a:solidFill>
                    <a:srgbClr val="C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我们的</a:t>
              </a:r>
              <a:r>
                <a:rPr lang="zh-CN" altLang="en-US" sz="3600" dirty="0" smtClean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故事</a:t>
              </a:r>
              <a:endParaRPr lang="zh-CN" altLang="en-US" sz="36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07610" y="1387447"/>
              <a:ext cx="800219" cy="672805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en-US" altLang="zh-CN" sz="4000" b="1" dirty="0" smtClean="0">
                  <a:solidFill>
                    <a:srgbClr val="FE6A6A"/>
                  </a:solidFill>
                  <a:latin typeface="Kunstler Script" panose="030304020206070D0D06" pitchFamily="66" charset="0"/>
                </a:rPr>
                <a:t>One Wedding</a:t>
              </a:r>
              <a:endParaRPr lang="zh-CN" altLang="en-US" sz="4000" b="1" dirty="0">
                <a:solidFill>
                  <a:srgbClr val="FE6A6A"/>
                </a:solidFill>
                <a:latin typeface="Kunstler Script" panose="030304020206070D0D06" pitchFamily="66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21575" y="1233442"/>
              <a:ext cx="615553" cy="672805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en-US" altLang="zh-CN" sz="2800" b="1" dirty="0" smtClean="0">
                  <a:solidFill>
                    <a:srgbClr val="FE6A6A"/>
                  </a:solidFill>
                  <a:latin typeface="Kunstler Script" panose="030304020206070D0D06" pitchFamily="66" charset="0"/>
                </a:rPr>
                <a:t>I  Love  You</a:t>
              </a:r>
              <a:endParaRPr lang="zh-CN" altLang="en-US" sz="2800" b="1" dirty="0">
                <a:solidFill>
                  <a:srgbClr val="FE6A6A"/>
                </a:solidFill>
                <a:latin typeface="Kunstler Script" panose="030304020206070D0D06" pitchFamily="66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任意多边形 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5667617" y="2610484"/>
                </a:moveTo>
                <a:lnTo>
                  <a:pt x="5813050" y="2610484"/>
                </a:lnTo>
                <a:cubicBezTo>
                  <a:pt x="5850024" y="2610484"/>
                  <a:pt x="5878988" y="2611717"/>
                  <a:pt x="5899940" y="2614182"/>
                </a:cubicBezTo>
                <a:cubicBezTo>
                  <a:pt x="5920892" y="2616647"/>
                  <a:pt x="5939585" y="2619934"/>
                  <a:pt x="5956018" y="2624042"/>
                </a:cubicBezTo>
                <a:cubicBezTo>
                  <a:pt x="6010247" y="2638832"/>
                  <a:pt x="6049275" y="2664303"/>
                  <a:pt x="6073104" y="2700456"/>
                </a:cubicBezTo>
                <a:cubicBezTo>
                  <a:pt x="6096931" y="2736608"/>
                  <a:pt x="6108846" y="2780978"/>
                  <a:pt x="6108846" y="2833564"/>
                </a:cubicBezTo>
                <a:cubicBezTo>
                  <a:pt x="6108846" y="2868073"/>
                  <a:pt x="6103094" y="2899296"/>
                  <a:pt x="6091591" y="2927233"/>
                </a:cubicBezTo>
                <a:cubicBezTo>
                  <a:pt x="6080088" y="2955169"/>
                  <a:pt x="6062833" y="2979202"/>
                  <a:pt x="6039827" y="2999333"/>
                </a:cubicBezTo>
                <a:cubicBezTo>
                  <a:pt x="6016820" y="3019463"/>
                  <a:pt x="5988062" y="3035075"/>
                  <a:pt x="5953553" y="3046167"/>
                </a:cubicBezTo>
                <a:cubicBezTo>
                  <a:pt x="5919043" y="3057259"/>
                  <a:pt x="5878782" y="3062806"/>
                  <a:pt x="5832770" y="3062806"/>
                </a:cubicBezTo>
                <a:lnTo>
                  <a:pt x="5667617" y="3062806"/>
                </a:lnTo>
                <a:close/>
                <a:moveTo>
                  <a:pt x="4248392" y="2610484"/>
                </a:moveTo>
                <a:lnTo>
                  <a:pt x="4393825" y="2610484"/>
                </a:lnTo>
                <a:cubicBezTo>
                  <a:pt x="4430800" y="2610484"/>
                  <a:pt x="4459763" y="2611717"/>
                  <a:pt x="4480715" y="2614182"/>
                </a:cubicBezTo>
                <a:cubicBezTo>
                  <a:pt x="4501668" y="2616647"/>
                  <a:pt x="4520360" y="2619934"/>
                  <a:pt x="4536793" y="2624042"/>
                </a:cubicBezTo>
                <a:cubicBezTo>
                  <a:pt x="4591022" y="2638832"/>
                  <a:pt x="4630051" y="2664303"/>
                  <a:pt x="4653879" y="2700456"/>
                </a:cubicBezTo>
                <a:cubicBezTo>
                  <a:pt x="4677707" y="2736608"/>
                  <a:pt x="4689621" y="2780978"/>
                  <a:pt x="4689621" y="2833564"/>
                </a:cubicBezTo>
                <a:cubicBezTo>
                  <a:pt x="4689621" y="2868073"/>
                  <a:pt x="4683870" y="2899296"/>
                  <a:pt x="4672366" y="2927233"/>
                </a:cubicBezTo>
                <a:cubicBezTo>
                  <a:pt x="4660863" y="2955169"/>
                  <a:pt x="4643608" y="2979202"/>
                  <a:pt x="4620602" y="2999333"/>
                </a:cubicBezTo>
                <a:cubicBezTo>
                  <a:pt x="4597595" y="3019463"/>
                  <a:pt x="4568837" y="3035075"/>
                  <a:pt x="4534328" y="3046167"/>
                </a:cubicBezTo>
                <a:cubicBezTo>
                  <a:pt x="4499818" y="3057259"/>
                  <a:pt x="4459557" y="3062806"/>
                  <a:pt x="4413544" y="3062806"/>
                </a:cubicBezTo>
                <a:lnTo>
                  <a:pt x="4248392" y="3062806"/>
                </a:lnTo>
                <a:close/>
                <a:moveTo>
                  <a:pt x="10916482" y="2362755"/>
                </a:moveTo>
                <a:cubicBezTo>
                  <a:pt x="10889368" y="2362755"/>
                  <a:pt x="10866567" y="2370766"/>
                  <a:pt x="10848079" y="2386789"/>
                </a:cubicBezTo>
                <a:cubicBezTo>
                  <a:pt x="10829592" y="2402811"/>
                  <a:pt x="10820349" y="2428899"/>
                  <a:pt x="10820349" y="2465051"/>
                </a:cubicBezTo>
                <a:lnTo>
                  <a:pt x="10820349" y="3855292"/>
                </a:lnTo>
                <a:cubicBezTo>
                  <a:pt x="10820349" y="3891445"/>
                  <a:pt x="10829592" y="3917532"/>
                  <a:pt x="10848079" y="3933555"/>
                </a:cubicBezTo>
                <a:cubicBezTo>
                  <a:pt x="10866567" y="3949577"/>
                  <a:pt x="10889368" y="3957588"/>
                  <a:pt x="10916482" y="3957588"/>
                </a:cubicBezTo>
                <a:lnTo>
                  <a:pt x="11717596" y="3957588"/>
                </a:lnTo>
                <a:cubicBezTo>
                  <a:pt x="11724991" y="3957588"/>
                  <a:pt x="11731770" y="3955329"/>
                  <a:pt x="11737932" y="3950809"/>
                </a:cubicBezTo>
                <a:cubicBezTo>
                  <a:pt x="11744094" y="3946290"/>
                  <a:pt x="11749229" y="3939101"/>
                  <a:pt x="11753338" y="3929241"/>
                </a:cubicBezTo>
                <a:cubicBezTo>
                  <a:pt x="11757446" y="3919381"/>
                  <a:pt x="11760527" y="3906440"/>
                  <a:pt x="11762582" y="3890418"/>
                </a:cubicBezTo>
                <a:cubicBezTo>
                  <a:pt x="11764635" y="3874396"/>
                  <a:pt x="11765663" y="3854470"/>
                  <a:pt x="11765663" y="3830642"/>
                </a:cubicBezTo>
                <a:cubicBezTo>
                  <a:pt x="11765663" y="3806814"/>
                  <a:pt x="11764635" y="3786889"/>
                  <a:pt x="11762582" y="3770867"/>
                </a:cubicBezTo>
                <a:cubicBezTo>
                  <a:pt x="11760527" y="3754845"/>
                  <a:pt x="11757446" y="3741904"/>
                  <a:pt x="11753338" y="3732044"/>
                </a:cubicBezTo>
                <a:cubicBezTo>
                  <a:pt x="11749229" y="3722184"/>
                  <a:pt x="11744094" y="3714994"/>
                  <a:pt x="11737932" y="3710475"/>
                </a:cubicBezTo>
                <a:cubicBezTo>
                  <a:pt x="11731770" y="3705956"/>
                  <a:pt x="11724991" y="3703697"/>
                  <a:pt x="11717596" y="3703697"/>
                </a:cubicBezTo>
                <a:lnTo>
                  <a:pt x="11143259" y="3703697"/>
                </a:lnTo>
                <a:lnTo>
                  <a:pt x="11143259" y="3253841"/>
                </a:lnTo>
                <a:lnTo>
                  <a:pt x="11625160" y="3253841"/>
                </a:lnTo>
                <a:cubicBezTo>
                  <a:pt x="11632555" y="3253841"/>
                  <a:pt x="11639333" y="3251786"/>
                  <a:pt x="11645496" y="3247678"/>
                </a:cubicBezTo>
                <a:cubicBezTo>
                  <a:pt x="11651658" y="3243570"/>
                  <a:pt x="11656793" y="3236791"/>
                  <a:pt x="11660902" y="3227342"/>
                </a:cubicBezTo>
                <a:cubicBezTo>
                  <a:pt x="11665010" y="3217893"/>
                  <a:pt x="11668091" y="3205363"/>
                  <a:pt x="11670146" y="3189751"/>
                </a:cubicBezTo>
                <a:cubicBezTo>
                  <a:pt x="11672199" y="3174140"/>
                  <a:pt x="11673227" y="3154420"/>
                  <a:pt x="11673227" y="3130592"/>
                </a:cubicBezTo>
                <a:cubicBezTo>
                  <a:pt x="11673227" y="3107586"/>
                  <a:pt x="11672199" y="3088072"/>
                  <a:pt x="11670146" y="3072049"/>
                </a:cubicBezTo>
                <a:cubicBezTo>
                  <a:pt x="11668091" y="3056027"/>
                  <a:pt x="11665010" y="3043291"/>
                  <a:pt x="11660902" y="3033842"/>
                </a:cubicBezTo>
                <a:cubicBezTo>
                  <a:pt x="11656793" y="3024393"/>
                  <a:pt x="11651658" y="3017409"/>
                  <a:pt x="11645496" y="3012890"/>
                </a:cubicBezTo>
                <a:cubicBezTo>
                  <a:pt x="11639333" y="3008371"/>
                  <a:pt x="11632555" y="3006111"/>
                  <a:pt x="11625160" y="3006111"/>
                </a:cubicBezTo>
                <a:lnTo>
                  <a:pt x="11143259" y="3006111"/>
                </a:lnTo>
                <a:lnTo>
                  <a:pt x="11143259" y="2616647"/>
                </a:lnTo>
                <a:lnTo>
                  <a:pt x="11712666" y="2616647"/>
                </a:lnTo>
                <a:cubicBezTo>
                  <a:pt x="11720061" y="2616647"/>
                  <a:pt x="11726634" y="2614387"/>
                  <a:pt x="11732386" y="2609868"/>
                </a:cubicBezTo>
                <a:cubicBezTo>
                  <a:pt x="11738137" y="2605349"/>
                  <a:pt x="11743067" y="2598160"/>
                  <a:pt x="11747176" y="2588300"/>
                </a:cubicBezTo>
                <a:cubicBezTo>
                  <a:pt x="11751284" y="2578440"/>
                  <a:pt x="11754365" y="2565499"/>
                  <a:pt x="11756419" y="2549477"/>
                </a:cubicBezTo>
                <a:cubicBezTo>
                  <a:pt x="11758473" y="2533454"/>
                  <a:pt x="11759501" y="2513940"/>
                  <a:pt x="11759501" y="2490934"/>
                </a:cubicBezTo>
                <a:cubicBezTo>
                  <a:pt x="11759501" y="2466284"/>
                  <a:pt x="11758473" y="2445948"/>
                  <a:pt x="11756419" y="2429926"/>
                </a:cubicBezTo>
                <a:cubicBezTo>
                  <a:pt x="11754365" y="2413903"/>
                  <a:pt x="11751284" y="2400757"/>
                  <a:pt x="11747176" y="2390486"/>
                </a:cubicBezTo>
                <a:cubicBezTo>
                  <a:pt x="11743067" y="2380215"/>
                  <a:pt x="11738137" y="2373026"/>
                  <a:pt x="11732386" y="2368918"/>
                </a:cubicBezTo>
                <a:cubicBezTo>
                  <a:pt x="11726634" y="2364809"/>
                  <a:pt x="11720061" y="2362755"/>
                  <a:pt x="11712666" y="2362755"/>
                </a:cubicBezTo>
                <a:close/>
                <a:moveTo>
                  <a:pt x="8732564" y="2362755"/>
                </a:moveTo>
                <a:cubicBezTo>
                  <a:pt x="8695590" y="2362755"/>
                  <a:pt x="8666010" y="2373848"/>
                  <a:pt x="8643826" y="2396032"/>
                </a:cubicBezTo>
                <a:cubicBezTo>
                  <a:pt x="8621641" y="2418217"/>
                  <a:pt x="8610549" y="2450262"/>
                  <a:pt x="8610549" y="2492166"/>
                </a:cubicBezTo>
                <a:lnTo>
                  <a:pt x="8610549" y="3913219"/>
                </a:lnTo>
                <a:cubicBezTo>
                  <a:pt x="8610549" y="3921435"/>
                  <a:pt x="8612808" y="3928830"/>
                  <a:pt x="8617327" y="3935403"/>
                </a:cubicBezTo>
                <a:cubicBezTo>
                  <a:pt x="8621846" y="3941977"/>
                  <a:pt x="8630062" y="3947317"/>
                  <a:pt x="8641977" y="3951426"/>
                </a:cubicBezTo>
                <a:cubicBezTo>
                  <a:pt x="8653891" y="3955534"/>
                  <a:pt x="8669708" y="3958821"/>
                  <a:pt x="8689427" y="3961286"/>
                </a:cubicBezTo>
                <a:cubicBezTo>
                  <a:pt x="8709147" y="3963751"/>
                  <a:pt x="8733797" y="3964983"/>
                  <a:pt x="8763376" y="3964983"/>
                </a:cubicBezTo>
                <a:cubicBezTo>
                  <a:pt x="8793777" y="3964983"/>
                  <a:pt x="8818632" y="3963751"/>
                  <a:pt x="8837942" y="3961286"/>
                </a:cubicBezTo>
                <a:cubicBezTo>
                  <a:pt x="8857250" y="3958821"/>
                  <a:pt x="8873067" y="3955534"/>
                  <a:pt x="8885392" y="3951426"/>
                </a:cubicBezTo>
                <a:cubicBezTo>
                  <a:pt x="8897717" y="3947317"/>
                  <a:pt x="8906139" y="3941977"/>
                  <a:pt x="8910658" y="3935403"/>
                </a:cubicBezTo>
                <a:cubicBezTo>
                  <a:pt x="8915177" y="3928830"/>
                  <a:pt x="8917437" y="3921435"/>
                  <a:pt x="8917437" y="3913219"/>
                </a:cubicBezTo>
                <a:lnTo>
                  <a:pt x="8917437" y="2615414"/>
                </a:lnTo>
                <a:lnTo>
                  <a:pt x="8919902" y="2615414"/>
                </a:lnTo>
                <a:lnTo>
                  <a:pt x="9366061" y="3911986"/>
                </a:lnTo>
                <a:cubicBezTo>
                  <a:pt x="9368526" y="3921024"/>
                  <a:pt x="9373455" y="3928830"/>
                  <a:pt x="9380850" y="3935403"/>
                </a:cubicBezTo>
                <a:cubicBezTo>
                  <a:pt x="9388245" y="3941977"/>
                  <a:pt x="9398310" y="3947523"/>
                  <a:pt x="9411046" y="3952042"/>
                </a:cubicBezTo>
                <a:cubicBezTo>
                  <a:pt x="9423781" y="3956561"/>
                  <a:pt x="9440010" y="3959848"/>
                  <a:pt x="9459729" y="3961902"/>
                </a:cubicBezTo>
                <a:cubicBezTo>
                  <a:pt x="9479449" y="3963956"/>
                  <a:pt x="9503277" y="3964983"/>
                  <a:pt x="9531213" y="3964983"/>
                </a:cubicBezTo>
                <a:cubicBezTo>
                  <a:pt x="9559149" y="3964983"/>
                  <a:pt x="9582978" y="3964367"/>
                  <a:pt x="9602697" y="3963134"/>
                </a:cubicBezTo>
                <a:cubicBezTo>
                  <a:pt x="9622417" y="3961902"/>
                  <a:pt x="9638645" y="3959231"/>
                  <a:pt x="9651380" y="3955123"/>
                </a:cubicBezTo>
                <a:cubicBezTo>
                  <a:pt x="9664116" y="3951015"/>
                  <a:pt x="9674181" y="3945469"/>
                  <a:pt x="9681576" y="3938485"/>
                </a:cubicBezTo>
                <a:cubicBezTo>
                  <a:pt x="9688971" y="3931501"/>
                  <a:pt x="9694311" y="3922668"/>
                  <a:pt x="9697598" y="3911986"/>
                </a:cubicBezTo>
                <a:lnTo>
                  <a:pt x="10159780" y="2615414"/>
                </a:lnTo>
                <a:lnTo>
                  <a:pt x="10162245" y="2615414"/>
                </a:lnTo>
                <a:lnTo>
                  <a:pt x="10162245" y="3913219"/>
                </a:lnTo>
                <a:cubicBezTo>
                  <a:pt x="10162245" y="3921435"/>
                  <a:pt x="10164710" y="3928830"/>
                  <a:pt x="10169639" y="3935403"/>
                </a:cubicBezTo>
                <a:cubicBezTo>
                  <a:pt x="10174569" y="3941977"/>
                  <a:pt x="10182786" y="3947317"/>
                  <a:pt x="10194289" y="3951426"/>
                </a:cubicBezTo>
                <a:cubicBezTo>
                  <a:pt x="10205792" y="3955534"/>
                  <a:pt x="10221404" y="3958821"/>
                  <a:pt x="10241123" y="3961286"/>
                </a:cubicBezTo>
                <a:cubicBezTo>
                  <a:pt x="10260843" y="3963751"/>
                  <a:pt x="10285493" y="3964983"/>
                  <a:pt x="10315072" y="3964983"/>
                </a:cubicBezTo>
                <a:cubicBezTo>
                  <a:pt x="10345474" y="3964983"/>
                  <a:pt x="10370534" y="3963751"/>
                  <a:pt x="10390254" y="3961286"/>
                </a:cubicBezTo>
                <a:cubicBezTo>
                  <a:pt x="10409974" y="3958821"/>
                  <a:pt x="10425791" y="3955534"/>
                  <a:pt x="10437704" y="3951426"/>
                </a:cubicBezTo>
                <a:cubicBezTo>
                  <a:pt x="10449619" y="3947317"/>
                  <a:pt x="10457836" y="3941977"/>
                  <a:pt x="10462354" y="3935403"/>
                </a:cubicBezTo>
                <a:cubicBezTo>
                  <a:pt x="10466874" y="3928830"/>
                  <a:pt x="10469133" y="3921435"/>
                  <a:pt x="10469133" y="3913219"/>
                </a:cubicBezTo>
                <a:lnTo>
                  <a:pt x="10469133" y="2492166"/>
                </a:lnTo>
                <a:cubicBezTo>
                  <a:pt x="10469133" y="2471625"/>
                  <a:pt x="10466463" y="2453343"/>
                  <a:pt x="10461122" y="2437321"/>
                </a:cubicBezTo>
                <a:cubicBezTo>
                  <a:pt x="10455781" y="2421298"/>
                  <a:pt x="10447976" y="2407741"/>
                  <a:pt x="10437704" y="2396649"/>
                </a:cubicBezTo>
                <a:cubicBezTo>
                  <a:pt x="10427434" y="2385556"/>
                  <a:pt x="10414287" y="2377134"/>
                  <a:pt x="10398265" y="2371383"/>
                </a:cubicBezTo>
                <a:cubicBezTo>
                  <a:pt x="10382243" y="2365631"/>
                  <a:pt x="10363139" y="2362755"/>
                  <a:pt x="10340955" y="2362755"/>
                </a:cubicBezTo>
                <a:lnTo>
                  <a:pt x="10122805" y="2362755"/>
                </a:lnTo>
                <a:cubicBezTo>
                  <a:pt x="10092403" y="2362755"/>
                  <a:pt x="10065700" y="2365837"/>
                  <a:pt x="10042694" y="2371999"/>
                </a:cubicBezTo>
                <a:cubicBezTo>
                  <a:pt x="10019687" y="2378161"/>
                  <a:pt x="9999763" y="2388638"/>
                  <a:pt x="9982918" y="2403427"/>
                </a:cubicBezTo>
                <a:cubicBezTo>
                  <a:pt x="9966074" y="2418217"/>
                  <a:pt x="9951284" y="2437526"/>
                  <a:pt x="9938549" y="2461354"/>
                </a:cubicBezTo>
                <a:cubicBezTo>
                  <a:pt x="9925813" y="2485182"/>
                  <a:pt x="9914104" y="2514351"/>
                  <a:pt x="9903423" y="2548860"/>
                </a:cubicBezTo>
                <a:lnTo>
                  <a:pt x="9546003" y="3496640"/>
                </a:lnTo>
                <a:lnTo>
                  <a:pt x="9541073" y="3496640"/>
                </a:lnTo>
                <a:lnTo>
                  <a:pt x="9195978" y="2546395"/>
                </a:lnTo>
                <a:cubicBezTo>
                  <a:pt x="9186118" y="2511886"/>
                  <a:pt x="9174615" y="2482922"/>
                  <a:pt x="9161468" y="2459505"/>
                </a:cubicBezTo>
                <a:cubicBezTo>
                  <a:pt x="9148322" y="2436088"/>
                  <a:pt x="9131889" y="2417190"/>
                  <a:pt x="9112169" y="2402811"/>
                </a:cubicBezTo>
                <a:cubicBezTo>
                  <a:pt x="9092449" y="2388432"/>
                  <a:pt x="9069032" y="2378161"/>
                  <a:pt x="9041918" y="2371999"/>
                </a:cubicBezTo>
                <a:cubicBezTo>
                  <a:pt x="9014803" y="2365837"/>
                  <a:pt x="8982347" y="2362755"/>
                  <a:pt x="8944551" y="2362755"/>
                </a:cubicBezTo>
                <a:close/>
                <a:moveTo>
                  <a:pt x="5439607" y="2362755"/>
                </a:moveTo>
                <a:cubicBezTo>
                  <a:pt x="5412493" y="2362755"/>
                  <a:pt x="5389692" y="2370766"/>
                  <a:pt x="5371205" y="2386789"/>
                </a:cubicBezTo>
                <a:cubicBezTo>
                  <a:pt x="5352717" y="2402811"/>
                  <a:pt x="5343474" y="2428899"/>
                  <a:pt x="5343474" y="2465051"/>
                </a:cubicBezTo>
                <a:lnTo>
                  <a:pt x="5343474" y="3913219"/>
                </a:lnTo>
                <a:cubicBezTo>
                  <a:pt x="5343474" y="3921435"/>
                  <a:pt x="5345939" y="3928830"/>
                  <a:pt x="5350869" y="3935403"/>
                </a:cubicBezTo>
                <a:cubicBezTo>
                  <a:pt x="5355799" y="3941977"/>
                  <a:pt x="5364426" y="3947317"/>
                  <a:pt x="5376751" y="3951426"/>
                </a:cubicBezTo>
                <a:cubicBezTo>
                  <a:pt x="5389076" y="3955534"/>
                  <a:pt x="5405714" y="3958821"/>
                  <a:pt x="5426666" y="3961286"/>
                </a:cubicBezTo>
                <a:cubicBezTo>
                  <a:pt x="5447619" y="3963751"/>
                  <a:pt x="5473706" y="3964983"/>
                  <a:pt x="5504929" y="3964983"/>
                </a:cubicBezTo>
                <a:cubicBezTo>
                  <a:pt x="5536974" y="3964983"/>
                  <a:pt x="5563266" y="3963751"/>
                  <a:pt x="5583808" y="3961286"/>
                </a:cubicBezTo>
                <a:cubicBezTo>
                  <a:pt x="5604349" y="3958821"/>
                  <a:pt x="5620782" y="3955534"/>
                  <a:pt x="5633107" y="3951426"/>
                </a:cubicBezTo>
                <a:cubicBezTo>
                  <a:pt x="5645432" y="3947317"/>
                  <a:pt x="5654265" y="3941977"/>
                  <a:pt x="5659606" y="3935403"/>
                </a:cubicBezTo>
                <a:cubicBezTo>
                  <a:pt x="5664946" y="3928830"/>
                  <a:pt x="5667617" y="3921435"/>
                  <a:pt x="5667617" y="3913219"/>
                </a:cubicBezTo>
                <a:lnTo>
                  <a:pt x="5667617" y="3305605"/>
                </a:lnTo>
                <a:lnTo>
                  <a:pt x="5768680" y="3305605"/>
                </a:lnTo>
                <a:cubicBezTo>
                  <a:pt x="5803190" y="3305605"/>
                  <a:pt x="5833591" y="3310945"/>
                  <a:pt x="5859884" y="3321627"/>
                </a:cubicBezTo>
                <a:cubicBezTo>
                  <a:pt x="5886177" y="3332309"/>
                  <a:pt x="5909389" y="3348125"/>
                  <a:pt x="5929519" y="3369078"/>
                </a:cubicBezTo>
                <a:cubicBezTo>
                  <a:pt x="5949650" y="3390030"/>
                  <a:pt x="5967932" y="3416117"/>
                  <a:pt x="5984365" y="3447340"/>
                </a:cubicBezTo>
                <a:cubicBezTo>
                  <a:pt x="6000798" y="3478563"/>
                  <a:pt x="6017642" y="3514305"/>
                  <a:pt x="6034897" y="3554566"/>
                </a:cubicBezTo>
                <a:lnTo>
                  <a:pt x="6177865" y="3910754"/>
                </a:lnTo>
                <a:cubicBezTo>
                  <a:pt x="6181151" y="3920614"/>
                  <a:pt x="6185260" y="3929036"/>
                  <a:pt x="6190190" y="3936020"/>
                </a:cubicBezTo>
                <a:cubicBezTo>
                  <a:pt x="6195119" y="3943004"/>
                  <a:pt x="6203541" y="3948755"/>
                  <a:pt x="6215455" y="3953274"/>
                </a:cubicBezTo>
                <a:cubicBezTo>
                  <a:pt x="6227369" y="3957794"/>
                  <a:pt x="6243597" y="3960875"/>
                  <a:pt x="6264139" y="3962518"/>
                </a:cubicBezTo>
                <a:cubicBezTo>
                  <a:pt x="6284680" y="3964161"/>
                  <a:pt x="6312205" y="3964983"/>
                  <a:pt x="6346715" y="3964983"/>
                </a:cubicBezTo>
                <a:cubicBezTo>
                  <a:pt x="6387797" y="3964983"/>
                  <a:pt x="6420253" y="3964161"/>
                  <a:pt x="6444081" y="3962518"/>
                </a:cubicBezTo>
                <a:cubicBezTo>
                  <a:pt x="6467909" y="3960875"/>
                  <a:pt x="6485985" y="3957999"/>
                  <a:pt x="6498310" y="3953891"/>
                </a:cubicBezTo>
                <a:cubicBezTo>
                  <a:pt x="6510635" y="3949782"/>
                  <a:pt x="6518441" y="3944647"/>
                  <a:pt x="6521727" y="3938485"/>
                </a:cubicBezTo>
                <a:cubicBezTo>
                  <a:pt x="6525014" y="3932322"/>
                  <a:pt x="6526657" y="3924722"/>
                  <a:pt x="6526657" y="3915684"/>
                </a:cubicBezTo>
                <a:cubicBezTo>
                  <a:pt x="6526657" y="3907467"/>
                  <a:pt x="6524603" y="3896169"/>
                  <a:pt x="6520495" y="3881790"/>
                </a:cubicBezTo>
                <a:cubicBezTo>
                  <a:pt x="6516387" y="3867411"/>
                  <a:pt x="6508170" y="3844611"/>
                  <a:pt x="6495845" y="3813388"/>
                </a:cubicBezTo>
                <a:lnTo>
                  <a:pt x="6361505" y="3499105"/>
                </a:lnTo>
                <a:cubicBezTo>
                  <a:pt x="6345893" y="3461308"/>
                  <a:pt x="6329871" y="3427415"/>
                  <a:pt x="6313438" y="3397425"/>
                </a:cubicBezTo>
                <a:cubicBezTo>
                  <a:pt x="6297005" y="3367434"/>
                  <a:pt x="6279545" y="3340731"/>
                  <a:pt x="6261057" y="3317313"/>
                </a:cubicBezTo>
                <a:cubicBezTo>
                  <a:pt x="6242570" y="3293896"/>
                  <a:pt x="6222850" y="3273971"/>
                  <a:pt x="6201898" y="3257538"/>
                </a:cubicBezTo>
                <a:cubicBezTo>
                  <a:pt x="6180946" y="3241105"/>
                  <a:pt x="6158555" y="3227137"/>
                  <a:pt x="6134728" y="3215634"/>
                </a:cubicBezTo>
                <a:cubicBezTo>
                  <a:pt x="6184027" y="3200022"/>
                  <a:pt x="6227986" y="3179481"/>
                  <a:pt x="6266604" y="3154009"/>
                </a:cubicBezTo>
                <a:cubicBezTo>
                  <a:pt x="6305221" y="3128538"/>
                  <a:pt x="6337676" y="3098548"/>
                  <a:pt x="6363970" y="3064038"/>
                </a:cubicBezTo>
                <a:cubicBezTo>
                  <a:pt x="6390262" y="3029529"/>
                  <a:pt x="6410188" y="2990294"/>
                  <a:pt x="6423745" y="2946336"/>
                </a:cubicBezTo>
                <a:cubicBezTo>
                  <a:pt x="6437302" y="2902377"/>
                  <a:pt x="6444081" y="2853694"/>
                  <a:pt x="6444081" y="2800287"/>
                </a:cubicBezTo>
                <a:cubicBezTo>
                  <a:pt x="6444081" y="2737019"/>
                  <a:pt x="6434632" y="2680941"/>
                  <a:pt x="6415734" y="2632053"/>
                </a:cubicBezTo>
                <a:cubicBezTo>
                  <a:pt x="6396836" y="2583164"/>
                  <a:pt x="6369516" y="2540849"/>
                  <a:pt x="6333774" y="2505107"/>
                </a:cubicBezTo>
                <a:cubicBezTo>
                  <a:pt x="6298032" y="2469365"/>
                  <a:pt x="6254484" y="2440402"/>
                  <a:pt x="6203131" y="2418217"/>
                </a:cubicBezTo>
                <a:cubicBezTo>
                  <a:pt x="6151777" y="2396032"/>
                  <a:pt x="6094056" y="2380421"/>
                  <a:pt x="6029967" y="2371383"/>
                </a:cubicBezTo>
                <a:cubicBezTo>
                  <a:pt x="6007782" y="2368918"/>
                  <a:pt x="5983133" y="2366864"/>
                  <a:pt x="5956018" y="2365220"/>
                </a:cubicBezTo>
                <a:cubicBezTo>
                  <a:pt x="5928903" y="2363577"/>
                  <a:pt x="5894394" y="2362755"/>
                  <a:pt x="5852489" y="2362755"/>
                </a:cubicBezTo>
                <a:close/>
                <a:moveTo>
                  <a:pt x="4020383" y="2362755"/>
                </a:moveTo>
                <a:cubicBezTo>
                  <a:pt x="3993268" y="2362755"/>
                  <a:pt x="3970467" y="2370766"/>
                  <a:pt x="3951980" y="2386789"/>
                </a:cubicBezTo>
                <a:cubicBezTo>
                  <a:pt x="3933493" y="2402811"/>
                  <a:pt x="3924249" y="2428899"/>
                  <a:pt x="3924249" y="2465051"/>
                </a:cubicBezTo>
                <a:lnTo>
                  <a:pt x="3924249" y="3913219"/>
                </a:lnTo>
                <a:cubicBezTo>
                  <a:pt x="3924249" y="3921435"/>
                  <a:pt x="3926714" y="3928830"/>
                  <a:pt x="3931644" y="3935403"/>
                </a:cubicBezTo>
                <a:cubicBezTo>
                  <a:pt x="3936574" y="3941977"/>
                  <a:pt x="3945201" y="3947317"/>
                  <a:pt x="3957526" y="3951426"/>
                </a:cubicBezTo>
                <a:cubicBezTo>
                  <a:pt x="3969851" y="3955534"/>
                  <a:pt x="3986489" y="3958821"/>
                  <a:pt x="4007442" y="3961286"/>
                </a:cubicBezTo>
                <a:cubicBezTo>
                  <a:pt x="4028394" y="3963751"/>
                  <a:pt x="4054481" y="3964983"/>
                  <a:pt x="4085704" y="3964983"/>
                </a:cubicBezTo>
                <a:cubicBezTo>
                  <a:pt x="4117749" y="3964983"/>
                  <a:pt x="4144042" y="3963751"/>
                  <a:pt x="4164583" y="3961286"/>
                </a:cubicBezTo>
                <a:cubicBezTo>
                  <a:pt x="4185125" y="3958821"/>
                  <a:pt x="4201557" y="3955534"/>
                  <a:pt x="4213882" y="3951426"/>
                </a:cubicBezTo>
                <a:cubicBezTo>
                  <a:pt x="4226207" y="3947317"/>
                  <a:pt x="4235040" y="3941977"/>
                  <a:pt x="4240381" y="3935403"/>
                </a:cubicBezTo>
                <a:cubicBezTo>
                  <a:pt x="4245722" y="3928830"/>
                  <a:pt x="4248392" y="3921435"/>
                  <a:pt x="4248392" y="3913219"/>
                </a:cubicBezTo>
                <a:lnTo>
                  <a:pt x="4248392" y="3305605"/>
                </a:lnTo>
                <a:lnTo>
                  <a:pt x="4349456" y="3305605"/>
                </a:lnTo>
                <a:cubicBezTo>
                  <a:pt x="4383965" y="3305605"/>
                  <a:pt x="4414367" y="3310945"/>
                  <a:pt x="4440659" y="3321627"/>
                </a:cubicBezTo>
                <a:cubicBezTo>
                  <a:pt x="4466953" y="3332309"/>
                  <a:pt x="4490164" y="3348125"/>
                  <a:pt x="4510295" y="3369078"/>
                </a:cubicBezTo>
                <a:cubicBezTo>
                  <a:pt x="4530425" y="3390030"/>
                  <a:pt x="4548707" y="3416117"/>
                  <a:pt x="4565140" y="3447340"/>
                </a:cubicBezTo>
                <a:cubicBezTo>
                  <a:pt x="4581573" y="3478563"/>
                  <a:pt x="4598417" y="3514305"/>
                  <a:pt x="4615672" y="3554566"/>
                </a:cubicBezTo>
                <a:lnTo>
                  <a:pt x="4758640" y="3910754"/>
                </a:lnTo>
                <a:cubicBezTo>
                  <a:pt x="4761927" y="3920614"/>
                  <a:pt x="4766035" y="3929036"/>
                  <a:pt x="4770965" y="3936020"/>
                </a:cubicBezTo>
                <a:cubicBezTo>
                  <a:pt x="4775895" y="3943004"/>
                  <a:pt x="4784317" y="3948755"/>
                  <a:pt x="4796231" y="3953274"/>
                </a:cubicBezTo>
                <a:cubicBezTo>
                  <a:pt x="4808145" y="3957794"/>
                  <a:pt x="4824372" y="3960875"/>
                  <a:pt x="4844914" y="3962518"/>
                </a:cubicBezTo>
                <a:cubicBezTo>
                  <a:pt x="4865455" y="3964161"/>
                  <a:pt x="4892980" y="3964983"/>
                  <a:pt x="4927490" y="3964983"/>
                </a:cubicBezTo>
                <a:cubicBezTo>
                  <a:pt x="4968573" y="3964983"/>
                  <a:pt x="5001028" y="3964161"/>
                  <a:pt x="5024857" y="3962518"/>
                </a:cubicBezTo>
                <a:cubicBezTo>
                  <a:pt x="5048684" y="3960875"/>
                  <a:pt x="5066761" y="3957999"/>
                  <a:pt x="5079086" y="3953891"/>
                </a:cubicBezTo>
                <a:cubicBezTo>
                  <a:pt x="5091410" y="3949782"/>
                  <a:pt x="5099216" y="3944647"/>
                  <a:pt x="5102503" y="3938485"/>
                </a:cubicBezTo>
                <a:cubicBezTo>
                  <a:pt x="5105789" y="3932322"/>
                  <a:pt x="5107433" y="3924722"/>
                  <a:pt x="5107433" y="3915684"/>
                </a:cubicBezTo>
                <a:cubicBezTo>
                  <a:pt x="5107433" y="3907467"/>
                  <a:pt x="5105378" y="3896169"/>
                  <a:pt x="5101271" y="3881790"/>
                </a:cubicBezTo>
                <a:cubicBezTo>
                  <a:pt x="5097162" y="3867411"/>
                  <a:pt x="5088945" y="3844611"/>
                  <a:pt x="5076621" y="3813388"/>
                </a:cubicBezTo>
                <a:lnTo>
                  <a:pt x="4942280" y="3499105"/>
                </a:lnTo>
                <a:cubicBezTo>
                  <a:pt x="4926668" y="3461308"/>
                  <a:pt x="4910646" y="3427415"/>
                  <a:pt x="4894214" y="3397425"/>
                </a:cubicBezTo>
                <a:cubicBezTo>
                  <a:pt x="4877780" y="3367434"/>
                  <a:pt x="4860320" y="3340731"/>
                  <a:pt x="4841832" y="3317313"/>
                </a:cubicBezTo>
                <a:cubicBezTo>
                  <a:pt x="4823345" y="3293896"/>
                  <a:pt x="4803626" y="3273971"/>
                  <a:pt x="4782673" y="3257538"/>
                </a:cubicBezTo>
                <a:cubicBezTo>
                  <a:pt x="4761721" y="3241105"/>
                  <a:pt x="4739331" y="3227137"/>
                  <a:pt x="4715503" y="3215634"/>
                </a:cubicBezTo>
                <a:cubicBezTo>
                  <a:pt x="4764802" y="3200022"/>
                  <a:pt x="4808761" y="3179481"/>
                  <a:pt x="4847379" y="3154009"/>
                </a:cubicBezTo>
                <a:cubicBezTo>
                  <a:pt x="4885996" y="3128538"/>
                  <a:pt x="4918452" y="3098548"/>
                  <a:pt x="4944745" y="3064038"/>
                </a:cubicBezTo>
                <a:cubicBezTo>
                  <a:pt x="4971038" y="3029529"/>
                  <a:pt x="4990963" y="2990294"/>
                  <a:pt x="5004520" y="2946336"/>
                </a:cubicBezTo>
                <a:cubicBezTo>
                  <a:pt x="5018078" y="2902377"/>
                  <a:pt x="5024857" y="2853694"/>
                  <a:pt x="5024857" y="2800287"/>
                </a:cubicBezTo>
                <a:cubicBezTo>
                  <a:pt x="5024857" y="2737019"/>
                  <a:pt x="5015407" y="2680941"/>
                  <a:pt x="4996509" y="2632053"/>
                </a:cubicBezTo>
                <a:cubicBezTo>
                  <a:pt x="4977611" y="2583164"/>
                  <a:pt x="4950291" y="2540849"/>
                  <a:pt x="4914549" y="2505107"/>
                </a:cubicBezTo>
                <a:cubicBezTo>
                  <a:pt x="4878807" y="2469365"/>
                  <a:pt x="4835259" y="2440402"/>
                  <a:pt x="4783906" y="2418217"/>
                </a:cubicBezTo>
                <a:cubicBezTo>
                  <a:pt x="4732552" y="2396032"/>
                  <a:pt x="4674831" y="2380421"/>
                  <a:pt x="4610742" y="2371383"/>
                </a:cubicBezTo>
                <a:cubicBezTo>
                  <a:pt x="4588557" y="2368918"/>
                  <a:pt x="4563907" y="2366864"/>
                  <a:pt x="4536793" y="2365220"/>
                </a:cubicBezTo>
                <a:cubicBezTo>
                  <a:pt x="4509678" y="2363577"/>
                  <a:pt x="4475169" y="2362755"/>
                  <a:pt x="4433265" y="2362755"/>
                </a:cubicBezTo>
                <a:close/>
                <a:moveTo>
                  <a:pt x="2791657" y="2362755"/>
                </a:moveTo>
                <a:cubicBezTo>
                  <a:pt x="2764543" y="2362755"/>
                  <a:pt x="2741742" y="2370766"/>
                  <a:pt x="2723255" y="2386789"/>
                </a:cubicBezTo>
                <a:cubicBezTo>
                  <a:pt x="2704768" y="2402811"/>
                  <a:pt x="2695524" y="2428899"/>
                  <a:pt x="2695524" y="2465051"/>
                </a:cubicBezTo>
                <a:lnTo>
                  <a:pt x="2695524" y="3855292"/>
                </a:lnTo>
                <a:cubicBezTo>
                  <a:pt x="2695524" y="3891445"/>
                  <a:pt x="2704768" y="3917532"/>
                  <a:pt x="2723255" y="3933555"/>
                </a:cubicBezTo>
                <a:cubicBezTo>
                  <a:pt x="2741742" y="3949577"/>
                  <a:pt x="2764543" y="3957588"/>
                  <a:pt x="2791657" y="3957588"/>
                </a:cubicBezTo>
                <a:lnTo>
                  <a:pt x="3592772" y="3957588"/>
                </a:lnTo>
                <a:cubicBezTo>
                  <a:pt x="3600167" y="3957588"/>
                  <a:pt x="3606945" y="3955329"/>
                  <a:pt x="3613108" y="3950809"/>
                </a:cubicBezTo>
                <a:cubicBezTo>
                  <a:pt x="3619270" y="3946290"/>
                  <a:pt x="3624406" y="3939101"/>
                  <a:pt x="3628513" y="3929241"/>
                </a:cubicBezTo>
                <a:cubicBezTo>
                  <a:pt x="3632622" y="3919381"/>
                  <a:pt x="3635703" y="3906440"/>
                  <a:pt x="3637757" y="3890418"/>
                </a:cubicBezTo>
                <a:cubicBezTo>
                  <a:pt x="3639812" y="3874396"/>
                  <a:pt x="3640839" y="3854470"/>
                  <a:pt x="3640839" y="3830642"/>
                </a:cubicBezTo>
                <a:cubicBezTo>
                  <a:pt x="3640839" y="3806814"/>
                  <a:pt x="3639812" y="3786889"/>
                  <a:pt x="3637757" y="3770867"/>
                </a:cubicBezTo>
                <a:cubicBezTo>
                  <a:pt x="3635703" y="3754845"/>
                  <a:pt x="3632622" y="3741904"/>
                  <a:pt x="3628513" y="3732044"/>
                </a:cubicBezTo>
                <a:cubicBezTo>
                  <a:pt x="3624406" y="3722184"/>
                  <a:pt x="3619270" y="3714994"/>
                  <a:pt x="3613108" y="3710475"/>
                </a:cubicBezTo>
                <a:cubicBezTo>
                  <a:pt x="3606945" y="3705956"/>
                  <a:pt x="3600167" y="3703697"/>
                  <a:pt x="3592772" y="3703697"/>
                </a:cubicBezTo>
                <a:lnTo>
                  <a:pt x="3018434" y="3703697"/>
                </a:lnTo>
                <a:lnTo>
                  <a:pt x="3018434" y="3253841"/>
                </a:lnTo>
                <a:lnTo>
                  <a:pt x="3500336" y="3253841"/>
                </a:lnTo>
                <a:cubicBezTo>
                  <a:pt x="3507730" y="3253841"/>
                  <a:pt x="3514509" y="3251786"/>
                  <a:pt x="3520671" y="3247678"/>
                </a:cubicBezTo>
                <a:cubicBezTo>
                  <a:pt x="3526834" y="3243570"/>
                  <a:pt x="3531969" y="3236791"/>
                  <a:pt x="3536077" y="3227342"/>
                </a:cubicBezTo>
                <a:cubicBezTo>
                  <a:pt x="3540186" y="3217893"/>
                  <a:pt x="3543267" y="3205363"/>
                  <a:pt x="3545321" y="3189751"/>
                </a:cubicBezTo>
                <a:cubicBezTo>
                  <a:pt x="3547375" y="3174140"/>
                  <a:pt x="3548402" y="3154420"/>
                  <a:pt x="3548402" y="3130592"/>
                </a:cubicBezTo>
                <a:cubicBezTo>
                  <a:pt x="3548402" y="3107586"/>
                  <a:pt x="3547375" y="3088072"/>
                  <a:pt x="3545321" y="3072049"/>
                </a:cubicBezTo>
                <a:cubicBezTo>
                  <a:pt x="3543267" y="3056027"/>
                  <a:pt x="3540186" y="3043291"/>
                  <a:pt x="3536077" y="3033842"/>
                </a:cubicBezTo>
                <a:cubicBezTo>
                  <a:pt x="3531969" y="3024393"/>
                  <a:pt x="3526834" y="3017409"/>
                  <a:pt x="3520671" y="3012890"/>
                </a:cubicBezTo>
                <a:cubicBezTo>
                  <a:pt x="3514509" y="3008371"/>
                  <a:pt x="3507730" y="3006111"/>
                  <a:pt x="3500336" y="3006111"/>
                </a:cubicBezTo>
                <a:lnTo>
                  <a:pt x="3018434" y="3006111"/>
                </a:lnTo>
                <a:lnTo>
                  <a:pt x="3018434" y="2616647"/>
                </a:lnTo>
                <a:lnTo>
                  <a:pt x="3587842" y="2616647"/>
                </a:lnTo>
                <a:cubicBezTo>
                  <a:pt x="3595237" y="2616647"/>
                  <a:pt x="3601810" y="2614387"/>
                  <a:pt x="3607561" y="2609868"/>
                </a:cubicBezTo>
                <a:cubicBezTo>
                  <a:pt x="3613313" y="2605349"/>
                  <a:pt x="3618243" y="2598160"/>
                  <a:pt x="3622351" y="2588300"/>
                </a:cubicBezTo>
                <a:cubicBezTo>
                  <a:pt x="3626460" y="2578440"/>
                  <a:pt x="3629540" y="2565499"/>
                  <a:pt x="3631595" y="2549477"/>
                </a:cubicBezTo>
                <a:cubicBezTo>
                  <a:pt x="3633649" y="2533454"/>
                  <a:pt x="3634676" y="2513940"/>
                  <a:pt x="3634676" y="2490934"/>
                </a:cubicBezTo>
                <a:cubicBezTo>
                  <a:pt x="3634676" y="2466284"/>
                  <a:pt x="3633649" y="2445948"/>
                  <a:pt x="3631595" y="2429926"/>
                </a:cubicBezTo>
                <a:cubicBezTo>
                  <a:pt x="3629540" y="2413903"/>
                  <a:pt x="3626460" y="2400757"/>
                  <a:pt x="3622351" y="2390486"/>
                </a:cubicBezTo>
                <a:cubicBezTo>
                  <a:pt x="3618243" y="2380215"/>
                  <a:pt x="3613313" y="2373026"/>
                  <a:pt x="3607561" y="2368918"/>
                </a:cubicBezTo>
                <a:cubicBezTo>
                  <a:pt x="3601810" y="2364809"/>
                  <a:pt x="3595237" y="2362755"/>
                  <a:pt x="3587842" y="2362755"/>
                </a:cubicBezTo>
                <a:close/>
                <a:moveTo>
                  <a:pt x="607740" y="2362755"/>
                </a:moveTo>
                <a:cubicBezTo>
                  <a:pt x="570765" y="2362755"/>
                  <a:pt x="541186" y="2373848"/>
                  <a:pt x="519001" y="2396032"/>
                </a:cubicBezTo>
                <a:cubicBezTo>
                  <a:pt x="496816" y="2418217"/>
                  <a:pt x="485724" y="2450262"/>
                  <a:pt x="485724" y="2492166"/>
                </a:cubicBezTo>
                <a:lnTo>
                  <a:pt x="485724" y="3913219"/>
                </a:lnTo>
                <a:cubicBezTo>
                  <a:pt x="485724" y="3921435"/>
                  <a:pt x="487983" y="3928830"/>
                  <a:pt x="492503" y="3935403"/>
                </a:cubicBezTo>
                <a:cubicBezTo>
                  <a:pt x="497022" y="3941977"/>
                  <a:pt x="505238" y="3947317"/>
                  <a:pt x="517152" y="3951426"/>
                </a:cubicBezTo>
                <a:cubicBezTo>
                  <a:pt x="529066" y="3955534"/>
                  <a:pt x="544883" y="3958821"/>
                  <a:pt x="564603" y="3961286"/>
                </a:cubicBezTo>
                <a:cubicBezTo>
                  <a:pt x="584323" y="3963751"/>
                  <a:pt x="608972" y="3964983"/>
                  <a:pt x="638552" y="3964983"/>
                </a:cubicBezTo>
                <a:cubicBezTo>
                  <a:pt x="668953" y="3964983"/>
                  <a:pt x="693808" y="3963751"/>
                  <a:pt x="713117" y="3961286"/>
                </a:cubicBezTo>
                <a:cubicBezTo>
                  <a:pt x="732426" y="3958821"/>
                  <a:pt x="748243" y="3955534"/>
                  <a:pt x="760568" y="3951426"/>
                </a:cubicBezTo>
                <a:cubicBezTo>
                  <a:pt x="772893" y="3947317"/>
                  <a:pt x="781314" y="3941977"/>
                  <a:pt x="785834" y="3935403"/>
                </a:cubicBezTo>
                <a:cubicBezTo>
                  <a:pt x="790353" y="3928830"/>
                  <a:pt x="792612" y="3921435"/>
                  <a:pt x="792612" y="3913219"/>
                </a:cubicBezTo>
                <a:lnTo>
                  <a:pt x="792612" y="2615414"/>
                </a:lnTo>
                <a:lnTo>
                  <a:pt x="795077" y="2615414"/>
                </a:lnTo>
                <a:lnTo>
                  <a:pt x="1241236" y="3911986"/>
                </a:lnTo>
                <a:cubicBezTo>
                  <a:pt x="1243701" y="3921024"/>
                  <a:pt x="1248631" y="3928830"/>
                  <a:pt x="1256026" y="3935403"/>
                </a:cubicBezTo>
                <a:cubicBezTo>
                  <a:pt x="1263421" y="3941977"/>
                  <a:pt x="1273486" y="3947523"/>
                  <a:pt x="1286222" y="3952042"/>
                </a:cubicBezTo>
                <a:cubicBezTo>
                  <a:pt x="1298957" y="3956561"/>
                  <a:pt x="1315185" y="3959848"/>
                  <a:pt x="1334905" y="3961902"/>
                </a:cubicBezTo>
                <a:cubicBezTo>
                  <a:pt x="1354624" y="3963956"/>
                  <a:pt x="1378452" y="3964983"/>
                  <a:pt x="1406389" y="3964983"/>
                </a:cubicBezTo>
                <a:cubicBezTo>
                  <a:pt x="1434325" y="3964983"/>
                  <a:pt x="1458153" y="3964367"/>
                  <a:pt x="1477873" y="3963134"/>
                </a:cubicBezTo>
                <a:cubicBezTo>
                  <a:pt x="1497593" y="3961902"/>
                  <a:pt x="1513820" y="3959231"/>
                  <a:pt x="1526556" y="3955123"/>
                </a:cubicBezTo>
                <a:cubicBezTo>
                  <a:pt x="1539291" y="3951015"/>
                  <a:pt x="1549357" y="3945469"/>
                  <a:pt x="1556752" y="3938485"/>
                </a:cubicBezTo>
                <a:cubicBezTo>
                  <a:pt x="1564147" y="3931501"/>
                  <a:pt x="1569487" y="3922668"/>
                  <a:pt x="1572774" y="3911986"/>
                </a:cubicBezTo>
                <a:lnTo>
                  <a:pt x="2034955" y="2615414"/>
                </a:lnTo>
                <a:lnTo>
                  <a:pt x="2037420" y="2615414"/>
                </a:lnTo>
                <a:lnTo>
                  <a:pt x="2037420" y="3913219"/>
                </a:lnTo>
                <a:cubicBezTo>
                  <a:pt x="2037420" y="3921435"/>
                  <a:pt x="2039885" y="3928830"/>
                  <a:pt x="2044815" y="3935403"/>
                </a:cubicBezTo>
                <a:cubicBezTo>
                  <a:pt x="2049745" y="3941977"/>
                  <a:pt x="2057961" y="3947317"/>
                  <a:pt x="2069464" y="3951426"/>
                </a:cubicBezTo>
                <a:cubicBezTo>
                  <a:pt x="2080968" y="3955534"/>
                  <a:pt x="2096579" y="3958821"/>
                  <a:pt x="2116299" y="3961286"/>
                </a:cubicBezTo>
                <a:cubicBezTo>
                  <a:pt x="2136019" y="3963751"/>
                  <a:pt x="2160668" y="3964983"/>
                  <a:pt x="2190248" y="3964983"/>
                </a:cubicBezTo>
                <a:cubicBezTo>
                  <a:pt x="2220649" y="3964983"/>
                  <a:pt x="2245710" y="3963751"/>
                  <a:pt x="2265429" y="3961286"/>
                </a:cubicBezTo>
                <a:cubicBezTo>
                  <a:pt x="2285149" y="3958821"/>
                  <a:pt x="2300966" y="3955534"/>
                  <a:pt x="2312880" y="3951426"/>
                </a:cubicBezTo>
                <a:cubicBezTo>
                  <a:pt x="2324794" y="3947317"/>
                  <a:pt x="2333011" y="3941977"/>
                  <a:pt x="2337530" y="3935403"/>
                </a:cubicBezTo>
                <a:cubicBezTo>
                  <a:pt x="2342049" y="3928830"/>
                  <a:pt x="2344308" y="3921435"/>
                  <a:pt x="2344308" y="3913219"/>
                </a:cubicBezTo>
                <a:lnTo>
                  <a:pt x="2344308" y="2492166"/>
                </a:lnTo>
                <a:cubicBezTo>
                  <a:pt x="2344308" y="2471625"/>
                  <a:pt x="2341638" y="2453343"/>
                  <a:pt x="2336297" y="2437321"/>
                </a:cubicBezTo>
                <a:cubicBezTo>
                  <a:pt x="2330956" y="2421298"/>
                  <a:pt x="2323150" y="2407741"/>
                  <a:pt x="2312880" y="2396649"/>
                </a:cubicBezTo>
                <a:cubicBezTo>
                  <a:pt x="2302609" y="2385556"/>
                  <a:pt x="2289463" y="2377134"/>
                  <a:pt x="2273440" y="2371383"/>
                </a:cubicBezTo>
                <a:cubicBezTo>
                  <a:pt x="2257418" y="2365631"/>
                  <a:pt x="2238315" y="2362755"/>
                  <a:pt x="2216130" y="2362755"/>
                </a:cubicBezTo>
                <a:lnTo>
                  <a:pt x="1997981" y="2362755"/>
                </a:lnTo>
                <a:cubicBezTo>
                  <a:pt x="1967579" y="2362755"/>
                  <a:pt x="1940875" y="2365837"/>
                  <a:pt x="1917869" y="2371999"/>
                </a:cubicBezTo>
                <a:cubicBezTo>
                  <a:pt x="1894863" y="2378161"/>
                  <a:pt x="1874938" y="2388638"/>
                  <a:pt x="1858094" y="2403427"/>
                </a:cubicBezTo>
                <a:cubicBezTo>
                  <a:pt x="1841250" y="2418217"/>
                  <a:pt x="1826460" y="2437526"/>
                  <a:pt x="1813724" y="2461354"/>
                </a:cubicBezTo>
                <a:cubicBezTo>
                  <a:pt x="1800989" y="2485182"/>
                  <a:pt x="1789280" y="2514351"/>
                  <a:pt x="1778598" y="2548860"/>
                </a:cubicBezTo>
                <a:lnTo>
                  <a:pt x="1421179" y="3496640"/>
                </a:lnTo>
                <a:lnTo>
                  <a:pt x="1416249" y="3496640"/>
                </a:lnTo>
                <a:lnTo>
                  <a:pt x="1071153" y="2546395"/>
                </a:lnTo>
                <a:cubicBezTo>
                  <a:pt x="1061294" y="2511886"/>
                  <a:pt x="1049790" y="2482922"/>
                  <a:pt x="1036644" y="2459505"/>
                </a:cubicBezTo>
                <a:cubicBezTo>
                  <a:pt x="1023497" y="2436088"/>
                  <a:pt x="1007064" y="2417190"/>
                  <a:pt x="987344" y="2402811"/>
                </a:cubicBezTo>
                <a:cubicBezTo>
                  <a:pt x="967625" y="2388432"/>
                  <a:pt x="944207" y="2378161"/>
                  <a:pt x="917093" y="2371999"/>
                </a:cubicBezTo>
                <a:cubicBezTo>
                  <a:pt x="889978" y="2365837"/>
                  <a:pt x="857523" y="2362755"/>
                  <a:pt x="819727" y="2362755"/>
                </a:cubicBezTo>
                <a:close/>
                <a:moveTo>
                  <a:pt x="6733561" y="2355360"/>
                </a:moveTo>
                <a:cubicBezTo>
                  <a:pt x="6688370" y="2355360"/>
                  <a:pt x="6653039" y="2356388"/>
                  <a:pt x="6627568" y="2358442"/>
                </a:cubicBezTo>
                <a:cubicBezTo>
                  <a:pt x="6602096" y="2360496"/>
                  <a:pt x="6584636" y="2365837"/>
                  <a:pt x="6575187" y="2374464"/>
                </a:cubicBezTo>
                <a:cubicBezTo>
                  <a:pt x="6565738" y="2383091"/>
                  <a:pt x="6563273" y="2395827"/>
                  <a:pt x="6567792" y="2412671"/>
                </a:cubicBezTo>
                <a:cubicBezTo>
                  <a:pt x="6572311" y="2429515"/>
                  <a:pt x="6582376" y="2453138"/>
                  <a:pt x="6597988" y="2483539"/>
                </a:cubicBezTo>
                <a:lnTo>
                  <a:pt x="7034287" y="3352439"/>
                </a:lnTo>
                <a:lnTo>
                  <a:pt x="7034287" y="3913219"/>
                </a:lnTo>
                <a:cubicBezTo>
                  <a:pt x="7034287" y="3921435"/>
                  <a:pt x="7036752" y="3928830"/>
                  <a:pt x="7041682" y="3935403"/>
                </a:cubicBezTo>
                <a:cubicBezTo>
                  <a:pt x="7046612" y="3941977"/>
                  <a:pt x="7055444" y="3947317"/>
                  <a:pt x="7068180" y="3951426"/>
                </a:cubicBezTo>
                <a:cubicBezTo>
                  <a:pt x="7080915" y="3955534"/>
                  <a:pt x="7097554" y="3958821"/>
                  <a:pt x="7118096" y="3961286"/>
                </a:cubicBezTo>
                <a:cubicBezTo>
                  <a:pt x="7138637" y="3963751"/>
                  <a:pt x="7164930" y="3964983"/>
                  <a:pt x="7196975" y="3964983"/>
                </a:cubicBezTo>
                <a:cubicBezTo>
                  <a:pt x="7228197" y="3964983"/>
                  <a:pt x="7254285" y="3963751"/>
                  <a:pt x="7275237" y="3961286"/>
                </a:cubicBezTo>
                <a:cubicBezTo>
                  <a:pt x="7296189" y="3958821"/>
                  <a:pt x="7312828" y="3955534"/>
                  <a:pt x="7325153" y="3951426"/>
                </a:cubicBezTo>
                <a:cubicBezTo>
                  <a:pt x="7337478" y="3947317"/>
                  <a:pt x="7346310" y="3941977"/>
                  <a:pt x="7351651" y="3935403"/>
                </a:cubicBezTo>
                <a:cubicBezTo>
                  <a:pt x="7356992" y="3928830"/>
                  <a:pt x="7359662" y="3921435"/>
                  <a:pt x="7359662" y="3913219"/>
                </a:cubicBezTo>
                <a:lnTo>
                  <a:pt x="7359662" y="3352439"/>
                </a:lnTo>
                <a:lnTo>
                  <a:pt x="7795961" y="2483539"/>
                </a:lnTo>
                <a:cubicBezTo>
                  <a:pt x="7810751" y="2453959"/>
                  <a:pt x="7820611" y="2430542"/>
                  <a:pt x="7825541" y="2413287"/>
                </a:cubicBezTo>
                <a:cubicBezTo>
                  <a:pt x="7830471" y="2396032"/>
                  <a:pt x="7828211" y="2383091"/>
                  <a:pt x="7818762" y="2374464"/>
                </a:cubicBezTo>
                <a:cubicBezTo>
                  <a:pt x="7809313" y="2365837"/>
                  <a:pt x="7791648" y="2360496"/>
                  <a:pt x="7765765" y="2358442"/>
                </a:cubicBezTo>
                <a:cubicBezTo>
                  <a:pt x="7739883" y="2356388"/>
                  <a:pt x="7703525" y="2355360"/>
                  <a:pt x="7656691" y="2355360"/>
                </a:cubicBezTo>
                <a:cubicBezTo>
                  <a:pt x="7621359" y="2355360"/>
                  <a:pt x="7593012" y="2356182"/>
                  <a:pt x="7571649" y="2357825"/>
                </a:cubicBezTo>
                <a:cubicBezTo>
                  <a:pt x="7550286" y="2359469"/>
                  <a:pt x="7533442" y="2362755"/>
                  <a:pt x="7521118" y="2367685"/>
                </a:cubicBezTo>
                <a:cubicBezTo>
                  <a:pt x="7508793" y="2372615"/>
                  <a:pt x="7499549" y="2378983"/>
                  <a:pt x="7493387" y="2386789"/>
                </a:cubicBezTo>
                <a:cubicBezTo>
                  <a:pt x="7487224" y="2394594"/>
                  <a:pt x="7482089" y="2405071"/>
                  <a:pt x="7477981" y="2418217"/>
                </a:cubicBezTo>
                <a:lnTo>
                  <a:pt x="7302968" y="2807682"/>
                </a:lnTo>
                <a:cubicBezTo>
                  <a:pt x="7287356" y="2845478"/>
                  <a:pt x="7271334" y="2885328"/>
                  <a:pt x="7254901" y="2927233"/>
                </a:cubicBezTo>
                <a:cubicBezTo>
                  <a:pt x="7238468" y="2969137"/>
                  <a:pt x="7222446" y="3012274"/>
                  <a:pt x="7206834" y="3056643"/>
                </a:cubicBezTo>
                <a:lnTo>
                  <a:pt x="7204370" y="3056643"/>
                </a:lnTo>
                <a:cubicBezTo>
                  <a:pt x="7187115" y="3010631"/>
                  <a:pt x="7170065" y="2966672"/>
                  <a:pt x="7153221" y="2924768"/>
                </a:cubicBezTo>
                <a:cubicBezTo>
                  <a:pt x="7136377" y="2882863"/>
                  <a:pt x="7119328" y="2843013"/>
                  <a:pt x="7102073" y="2805217"/>
                </a:cubicBezTo>
                <a:lnTo>
                  <a:pt x="6924596" y="2413287"/>
                </a:lnTo>
                <a:cubicBezTo>
                  <a:pt x="6918844" y="2401784"/>
                  <a:pt x="6912887" y="2392335"/>
                  <a:pt x="6906725" y="2384940"/>
                </a:cubicBezTo>
                <a:cubicBezTo>
                  <a:pt x="6900562" y="2377545"/>
                  <a:pt x="6890908" y="2371588"/>
                  <a:pt x="6877762" y="2367069"/>
                </a:cubicBezTo>
                <a:cubicBezTo>
                  <a:pt x="6864615" y="2362550"/>
                  <a:pt x="6846744" y="2359469"/>
                  <a:pt x="6824149" y="2357825"/>
                </a:cubicBezTo>
                <a:cubicBezTo>
                  <a:pt x="6801553" y="2356182"/>
                  <a:pt x="6771357" y="2355360"/>
                  <a:pt x="6733561" y="235536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C90204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724" y="3442946"/>
            <a:ext cx="4958230" cy="34429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152" y="0"/>
            <a:ext cx="2483848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3696101" cy="6858000"/>
          </a:xfrm>
          <a:prstGeom prst="rect">
            <a:avLst/>
          </a:prstGeom>
          <a:solidFill>
            <a:srgbClr val="C90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891" y="753132"/>
            <a:ext cx="180000" cy="143678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675" y="928046"/>
            <a:ext cx="180000" cy="178732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336" y="984325"/>
            <a:ext cx="108000" cy="4872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630" y="4288782"/>
            <a:ext cx="1044052" cy="256921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332" y="416201"/>
            <a:ext cx="554951" cy="110344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1946"/>
            <a:ext cx="581309" cy="1440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3016">
            <a:off x="2829058" y="960304"/>
            <a:ext cx="2209164" cy="190524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648" y="3652579"/>
            <a:ext cx="288000" cy="214582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827" y="-295913"/>
            <a:ext cx="4790173" cy="744982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420" y="2689933"/>
            <a:ext cx="681655" cy="83567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73281">
            <a:off x="1519544" y="-364990"/>
            <a:ext cx="1491052" cy="18279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083" y="4690490"/>
            <a:ext cx="1063487" cy="2114608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56819" flipH="1">
            <a:off x="2380163" y="3895357"/>
            <a:ext cx="717051" cy="1425764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90821" y="416201"/>
            <a:ext cx="600164" cy="3152016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陪伴是最长情的告白</a:t>
            </a:r>
            <a:endParaRPr lang="zh-CN" altLang="en-US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20650" y="1415961"/>
            <a:ext cx="1661993" cy="48197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en-US" sz="9600" b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谢谢观看</a:t>
            </a:r>
            <a:endParaRPr lang="zh-CN" altLang="en-US" sz="9600" b="1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877</Words>
  <Application>WPS 演示</Application>
  <PresentationFormat>宽屏</PresentationFormat>
  <Paragraphs>66</Paragraphs>
  <Slides>22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华文中宋</vt:lpstr>
      <vt:lpstr>Kunstler Script</vt:lpstr>
      <vt:lpstr>方正姚体</vt:lpstr>
      <vt:lpstr>Calibri</vt:lpstr>
      <vt:lpstr>Arial Unicode MS</vt:lpstr>
      <vt:lpstr>等线</vt:lpstr>
      <vt:lpstr>魂心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Administrator</cp:lastModifiedBy>
  <cp:revision>40</cp:revision>
  <dcterms:created xsi:type="dcterms:W3CDTF">2017-08-18T03:02:00Z</dcterms:created>
  <dcterms:modified xsi:type="dcterms:W3CDTF">2018-05-15T01:28:27Z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