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等线 Light" panose="02010600030101010101" pitchFamily="2" charset="-122"/>
      <p:regular r:id="rId23"/>
    </p:embeddedFont>
    <p:embeddedFont>
      <p:font typeface="方正胖头鱼简体" panose="03000509000000000000" pitchFamily="65" charset="-122"/>
      <p:regular r:id="rId24"/>
    </p:embeddedFont>
    <p:embeddedFont>
      <p:font typeface="微软雅黑" panose="020B0503020204020204" pitchFamily="34" charset="-122"/>
      <p:regular r:id="rId25"/>
      <p:bold r:id="rId26"/>
    </p:embeddedFont>
    <p:embeddedFont>
      <p:font typeface="等线" panose="02010600030101010101" pitchFamily="2" charset="-122"/>
      <p:regular r:id="rId27"/>
      <p:bold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CC2"/>
    <a:srgbClr val="FF6B86"/>
    <a:srgbClr val="F23F60"/>
    <a:srgbClr val="E56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35" autoAdjust="0"/>
  </p:normalViewPr>
  <p:slideViewPr>
    <p:cSldViewPr snapToGrid="0">
      <p:cViewPr varScale="1">
        <p:scale>
          <a:sx n="107" d="100"/>
          <a:sy n="107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E6B29-B633-4141-8C4C-7B87522C34C4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84352-F525-44F4-B122-9BEBAFBEF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65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37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9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16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5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507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97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525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25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001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224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04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182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338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613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027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84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849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018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41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EA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3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EA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" y="35698"/>
            <a:ext cx="1837768" cy="1046676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7803" y="971984"/>
            <a:ext cx="1826141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rPr>
              <a:t>告白气球</a:t>
            </a:r>
          </a:p>
        </p:txBody>
      </p:sp>
    </p:spTree>
    <p:extLst>
      <p:ext uri="{BB962C8B-B14F-4D97-AF65-F5344CB8AC3E}">
        <p14:creationId xmlns:p14="http://schemas.microsoft.com/office/powerpoint/2010/main" val="7292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76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30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44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36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75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1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0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5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02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C8812-B295-484F-98F3-3A609E665458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36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32" y="269624"/>
            <a:ext cx="4301411" cy="24498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7" y="334686"/>
            <a:ext cx="2865422" cy="33491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8441" y="1117566"/>
            <a:ext cx="1955688" cy="1929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55" y="1755610"/>
            <a:ext cx="3904569" cy="21230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56" y="3056194"/>
            <a:ext cx="5302996" cy="204469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99" y="2147208"/>
            <a:ext cx="1034667" cy="102063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360975" y="303485"/>
            <a:ext cx="1102325" cy="128843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447638" y="3429000"/>
            <a:ext cx="3262432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rPr>
              <a:t>告白气球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846573" y="4989238"/>
            <a:ext cx="2290306" cy="1513356"/>
            <a:chOff x="1846573" y="4989238"/>
            <a:chExt cx="2290306" cy="151335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573" y="4989238"/>
              <a:ext cx="2181545" cy="149831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334" y="5004280"/>
              <a:ext cx="2181545" cy="149831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409285" y="5539186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浪漫求婚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945294" y="5053902"/>
            <a:ext cx="2290306" cy="1513356"/>
            <a:chOff x="3945294" y="5053902"/>
            <a:chExt cx="2290306" cy="151335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294" y="5053902"/>
              <a:ext cx="2181545" cy="149831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055" y="5068944"/>
              <a:ext cx="2181545" cy="1498314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4546056" y="5580043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爱情表白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35600" y="5004280"/>
            <a:ext cx="2181545" cy="1498314"/>
            <a:chOff x="6235600" y="5004280"/>
            <a:chExt cx="2181545" cy="149831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5600" y="5004280"/>
              <a:ext cx="2181545" cy="149831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6790009" y="5553729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结婚纪念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17145" y="5004280"/>
            <a:ext cx="2181545" cy="1498314"/>
            <a:chOff x="8417145" y="5004280"/>
            <a:chExt cx="2181545" cy="149831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7145" y="5004280"/>
              <a:ext cx="2181545" cy="149831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8936285" y="5552703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婚庆相册</a:t>
              </a:r>
            </a:p>
          </p:txBody>
        </p:sp>
      </p:grpSp>
      <p:pic>
        <p:nvPicPr>
          <p:cNvPr id="36" name="Jason Chen - 告白气球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92584" y="-120068"/>
            <a:ext cx="240136" cy="2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6" fill="hold" nodeType="click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4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5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5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</p:childTnLst>
            </p:cTn>
          </p:par>
        </p:tnLst>
        <p:bldLst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</p:childTnLst>
            </p:cTn>
          </p:par>
        </p:tnLst>
        <p:bldLst>
          <p:bldP spid="2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3795859" y="3228338"/>
            <a:ext cx="4165600" cy="3416300"/>
          </a:xfrm>
          <a:prstGeom prst="roundRect">
            <a:avLst>
              <a:gd name="adj" fmla="val 4771"/>
            </a:avLst>
          </a:prstGeom>
          <a:solidFill>
            <a:srgbClr val="F23F6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6414" y="764874"/>
            <a:ext cx="1955688" cy="1929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67" y="269624"/>
            <a:ext cx="1658592" cy="19386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052" y="269624"/>
            <a:ext cx="3904569" cy="21230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259" y="1238931"/>
            <a:ext cx="944000" cy="931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649">
            <a:off x="8156573" y="318152"/>
            <a:ext cx="727179" cy="84994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3181390" y="1495329"/>
            <a:ext cx="5302996" cy="2044696"/>
            <a:chOff x="3181390" y="1495329"/>
            <a:chExt cx="5302996" cy="204469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1390" y="1495329"/>
              <a:ext cx="5302996" cy="2044696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4446052" y="2076598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请输入你的题目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4392090" y="3857789"/>
            <a:ext cx="30684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483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6" fill="hold" nodeType="clickEffect" p14:presetBounceEnd="1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3000">
                                          <p:cBhvr additive="base">
                                            <p:cTn id="2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3000">
                                          <p:cBhvr additive="base">
                                            <p:cTn id="3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1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3000">
                                          <p:cBhvr additive="base">
                                            <p:cTn id="3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3000">
                                          <p:cBhvr additive="base"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052" y="91824"/>
            <a:ext cx="3904569" cy="2123043"/>
          </a:xfrm>
          <a:prstGeom prst="rect">
            <a:avLst/>
          </a:prstGeom>
        </p:spPr>
      </p:pic>
      <p:sp>
        <p:nvSpPr>
          <p:cNvPr id="3" name="心形 2"/>
          <p:cNvSpPr/>
          <p:nvPr/>
        </p:nvSpPr>
        <p:spPr>
          <a:xfrm>
            <a:off x="3669016" y="1346200"/>
            <a:ext cx="4878083" cy="4384985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057" y="4699480"/>
            <a:ext cx="2181545" cy="14983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45" y="1699015"/>
            <a:ext cx="2181545" cy="14983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103659" y="615883"/>
            <a:ext cx="2120255" cy="247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6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>
            <a:off x="4773916" y="10160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0800000">
            <a:off x="4735815" y="34417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5565592">
            <a:off x="6209014" y="2260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2"/>
          <p:cNvSpPr/>
          <p:nvPr/>
        </p:nvSpPr>
        <p:spPr>
          <a:xfrm rot="16200000">
            <a:off x="3356119" y="220284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7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 rot="20288655">
            <a:off x="2743201" y="1952527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910468">
            <a:off x="5765352" y="1776362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92" y="4114632"/>
            <a:ext cx="2181545" cy="14983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1" y="1778480"/>
            <a:ext cx="2181545" cy="149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>
            <a:off x="963916" y="2641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2"/>
          <p:cNvSpPr/>
          <p:nvPr/>
        </p:nvSpPr>
        <p:spPr>
          <a:xfrm rot="10800000">
            <a:off x="3338815" y="27432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心形 2"/>
          <p:cNvSpPr/>
          <p:nvPr/>
        </p:nvSpPr>
        <p:spPr>
          <a:xfrm>
            <a:off x="5967716" y="2641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2"/>
          <p:cNvSpPr/>
          <p:nvPr/>
        </p:nvSpPr>
        <p:spPr>
          <a:xfrm>
            <a:off x="8825216" y="266065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093158" y="1384780"/>
            <a:ext cx="2181545" cy="1498314"/>
            <a:chOff x="1093158" y="1384780"/>
            <a:chExt cx="2181545" cy="149831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158" y="1384780"/>
              <a:ext cx="2181545" cy="1498314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1660257" y="194927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429350" y="4889500"/>
            <a:ext cx="2181545" cy="1498314"/>
            <a:chOff x="3429350" y="4889500"/>
            <a:chExt cx="2181545" cy="14983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350" y="4889500"/>
              <a:ext cx="2181545" cy="1498314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4035156" y="545399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27282" y="1143286"/>
            <a:ext cx="2181545" cy="1498314"/>
            <a:chOff x="6127282" y="1143286"/>
            <a:chExt cx="2181545" cy="149831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7282" y="1143286"/>
              <a:ext cx="2181545" cy="149831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701217" y="1746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984782" y="4927458"/>
            <a:ext cx="2181545" cy="1498314"/>
            <a:chOff x="8984782" y="4927458"/>
            <a:chExt cx="2181545" cy="149831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782" y="4927458"/>
              <a:ext cx="2181545" cy="1498314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9521556" y="549194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12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71482" y="596900"/>
            <a:ext cx="4125414" cy="3708400"/>
            <a:chOff x="3771482" y="596900"/>
            <a:chExt cx="4125414" cy="3708400"/>
          </a:xfrm>
        </p:grpSpPr>
        <p:sp>
          <p:nvSpPr>
            <p:cNvPr id="3" name="心形 2"/>
            <p:cNvSpPr/>
            <p:nvPr/>
          </p:nvSpPr>
          <p:spPr>
            <a:xfrm>
              <a:off x="3771482" y="596900"/>
              <a:ext cx="4125414" cy="3708400"/>
            </a:xfrm>
            <a:custGeom>
              <a:avLst/>
              <a:gdLst>
                <a:gd name="connsiteX0" fmla="*/ 1676400 w 3352800"/>
                <a:gd name="connsiteY0" fmla="*/ 711200 h 2844800"/>
                <a:gd name="connsiteX1" fmla="*/ 1676400 w 3352800"/>
                <a:gd name="connsiteY1" fmla="*/ 2844800 h 2844800"/>
                <a:gd name="connsiteX2" fmla="*/ 1676400 w 3352800"/>
                <a:gd name="connsiteY2" fmla="*/ 711200 h 2844800"/>
                <a:gd name="connsiteX0" fmla="*/ 1697421 w 3377260"/>
                <a:gd name="connsiteY0" fmla="*/ 626743 h 3027043"/>
                <a:gd name="connsiteX1" fmla="*/ 1684721 w 3377260"/>
                <a:gd name="connsiteY1" fmla="*/ 3027043 h 3027043"/>
                <a:gd name="connsiteX2" fmla="*/ 1697421 w 3377260"/>
                <a:gd name="connsiteY2" fmla="*/ 626743 h 3027043"/>
                <a:gd name="connsiteX0" fmla="*/ 1697421 w 3508111"/>
                <a:gd name="connsiteY0" fmla="*/ 626743 h 3027043"/>
                <a:gd name="connsiteX1" fmla="*/ 1684721 w 3508111"/>
                <a:gd name="connsiteY1" fmla="*/ 3027043 h 3027043"/>
                <a:gd name="connsiteX2" fmla="*/ 1697421 w 3508111"/>
                <a:gd name="connsiteY2" fmla="*/ 626743 h 3027043"/>
                <a:gd name="connsiteX0" fmla="*/ 1791984 w 3602674"/>
                <a:gd name="connsiteY0" fmla="*/ 416204 h 2816504"/>
                <a:gd name="connsiteX1" fmla="*/ 1779284 w 3602674"/>
                <a:gd name="connsiteY1" fmla="*/ 2816504 h 2816504"/>
                <a:gd name="connsiteX2" fmla="*/ 1791984 w 3602674"/>
                <a:gd name="connsiteY2" fmla="*/ 416204 h 281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2674" h="2816504">
                  <a:moveTo>
                    <a:pt x="1791984" y="416204"/>
                  </a:moveTo>
                  <a:cubicBezTo>
                    <a:pt x="2973084" y="-747963"/>
                    <a:pt x="5201934" y="682904"/>
                    <a:pt x="1779284" y="2816504"/>
                  </a:cubicBezTo>
                  <a:cubicBezTo>
                    <a:pt x="-1643366" y="682904"/>
                    <a:pt x="737884" y="-735263"/>
                    <a:pt x="1791984" y="416204"/>
                  </a:cubicBezTo>
                  <a:close/>
                </a:path>
              </a:pathLst>
            </a:cu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36669" y="1255565"/>
              <a:ext cx="306849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sp>
        <p:nvSpPr>
          <p:cNvPr id="4" name="心形 2"/>
          <p:cNvSpPr/>
          <p:nvPr/>
        </p:nvSpPr>
        <p:spPr>
          <a:xfrm flipV="1">
            <a:off x="4595730" y="4305300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742982" y="3353086"/>
            <a:ext cx="2181545" cy="1498314"/>
            <a:chOff x="4742982" y="3353086"/>
            <a:chExt cx="2181545" cy="149831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982" y="3353086"/>
              <a:ext cx="2181545" cy="149831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316917" y="39560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sp>
        <p:nvSpPr>
          <p:cNvPr id="10" name="心形 2"/>
          <p:cNvSpPr/>
          <p:nvPr/>
        </p:nvSpPr>
        <p:spPr>
          <a:xfrm rot="9265286" flipV="1">
            <a:off x="1360137" y="2842743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2"/>
          <p:cNvSpPr/>
          <p:nvPr/>
        </p:nvSpPr>
        <p:spPr>
          <a:xfrm rot="12479581" flipV="1">
            <a:off x="7449414" y="3738129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7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心形 2"/>
          <p:cNvSpPr/>
          <p:nvPr/>
        </p:nvSpPr>
        <p:spPr>
          <a:xfrm rot="13098940" flipV="1">
            <a:off x="6066579" y="829859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7555409" flipV="1">
            <a:off x="6726979" y="2950759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flipV="1">
            <a:off x="4736618" y="4394200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2"/>
          <p:cNvSpPr/>
          <p:nvPr/>
        </p:nvSpPr>
        <p:spPr>
          <a:xfrm rot="3985034" flipV="1">
            <a:off x="2882521" y="3114151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2"/>
          <p:cNvSpPr/>
          <p:nvPr/>
        </p:nvSpPr>
        <p:spPr>
          <a:xfrm rot="8017211" flipV="1">
            <a:off x="3375743" y="935631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679196" y="2206026"/>
            <a:ext cx="2171700" cy="2171700"/>
            <a:chOff x="4679196" y="2206026"/>
            <a:chExt cx="2171700" cy="2171700"/>
          </a:xfrm>
        </p:grpSpPr>
        <p:sp>
          <p:nvSpPr>
            <p:cNvPr id="2" name="椭圆 1"/>
            <p:cNvSpPr/>
            <p:nvPr/>
          </p:nvSpPr>
          <p:spPr>
            <a:xfrm>
              <a:off x="4679196" y="2206026"/>
              <a:ext cx="2171700" cy="2171700"/>
            </a:xfrm>
            <a:prstGeom prst="ellipse">
              <a:avLst/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915977" y="2732353"/>
              <a:ext cx="162344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0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 rot="417208">
            <a:off x="13461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 rot="417208">
            <a:off x="5994399" y="19938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 rot="417208">
            <a:off x="3670299" y="22351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417208">
            <a:off x="8318499" y="1752598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81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417208">
            <a:off x="1343466" y="2521464"/>
            <a:ext cx="4322047" cy="2968414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9429520" flipV="1">
            <a:off x="5773015" y="312059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2673513" flipV="1">
            <a:off x="7779615" y="1613877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11493377" flipV="1">
            <a:off x="8668616" y="4052277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417208">
            <a:off x="3703565" y="1687640"/>
            <a:ext cx="5050148" cy="3607359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9429520" flipV="1">
            <a:off x="1302615" y="410066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3459076" flipV="1">
            <a:off x="8313015" y="932194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9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932" y="616123"/>
            <a:ext cx="3904569" cy="2123043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 rot="20624433">
            <a:off x="2059578" y="1011965"/>
            <a:ext cx="4967092" cy="4223843"/>
          </a:xfrm>
          <a:prstGeom prst="roundRect">
            <a:avLst>
              <a:gd name="adj" fmla="val 5654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 rot="773859">
            <a:off x="6414373" y="2335898"/>
            <a:ext cx="4480404" cy="3438201"/>
          </a:xfrm>
          <a:prstGeom prst="roundRect">
            <a:avLst>
              <a:gd name="adj" fmla="val 5654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17375" y="4570128"/>
            <a:ext cx="5302996" cy="2044696"/>
            <a:chOff x="3217375" y="4570128"/>
            <a:chExt cx="5302996" cy="204469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7375" y="4570128"/>
              <a:ext cx="5302996" cy="2044696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519785" y="5107356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61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0624433">
            <a:off x="2059578" y="1011965"/>
            <a:ext cx="4967092" cy="4223843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394852" y="2427133"/>
            <a:ext cx="4480404" cy="3438201"/>
            <a:chOff x="6394852" y="2427133"/>
            <a:chExt cx="4480404" cy="3438201"/>
          </a:xfrm>
        </p:grpSpPr>
        <p:sp>
          <p:nvSpPr>
            <p:cNvPr id="3" name="矩形: 圆角 2"/>
            <p:cNvSpPr/>
            <p:nvPr/>
          </p:nvSpPr>
          <p:spPr>
            <a:xfrm rot="1406969">
              <a:off x="6394852" y="2427133"/>
              <a:ext cx="4480404" cy="3438201"/>
            </a:xfrm>
            <a:prstGeom prst="roundRect">
              <a:avLst>
                <a:gd name="adj" fmla="val 5654"/>
              </a:avLst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 rot="1363898">
              <a:off x="7100807" y="3238292"/>
              <a:ext cx="306849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37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/>
          <p:cNvSpPr/>
          <p:nvPr/>
        </p:nvSpPr>
        <p:spPr>
          <a:xfrm>
            <a:off x="3854450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/>
        </p:nvSpPr>
        <p:spPr>
          <a:xfrm>
            <a:off x="13461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8734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64007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>
            <a:off x="8947148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844605" y="1524286"/>
            <a:ext cx="2181545" cy="1498314"/>
            <a:chOff x="3844605" y="1524286"/>
            <a:chExt cx="2181545" cy="149831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605" y="1524286"/>
              <a:ext cx="2181545" cy="149831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418540" y="2127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17305" y="1524286"/>
            <a:ext cx="2181545" cy="1498314"/>
            <a:chOff x="1317305" y="1524286"/>
            <a:chExt cx="2181545" cy="149831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305" y="1524286"/>
              <a:ext cx="2181545" cy="1498314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891240" y="2127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71905" y="1438686"/>
            <a:ext cx="2181545" cy="1498314"/>
            <a:chOff x="6371905" y="1438686"/>
            <a:chExt cx="2181545" cy="14983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1905" y="1438686"/>
              <a:ext cx="2181545" cy="149831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6945840" y="20416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28099" y="1438686"/>
            <a:ext cx="2181545" cy="1498314"/>
            <a:chOff x="8928099" y="1438686"/>
            <a:chExt cx="2181545" cy="149831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8099" y="1438686"/>
              <a:ext cx="2181545" cy="1498314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9502034" y="20416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85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664163" y="1435100"/>
            <a:ext cx="5410202" cy="4787899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7473950" y="25653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464105" y="1629186"/>
            <a:ext cx="2181545" cy="1498314"/>
            <a:chOff x="7464105" y="1629186"/>
            <a:chExt cx="2181545" cy="149831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4105" y="1629186"/>
              <a:ext cx="2181545" cy="149831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8038040" y="22321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99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0279183">
            <a:off x="1288284" y="2178745"/>
            <a:ext cx="2374737" cy="3152428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3459076" flipV="1">
            <a:off x="2901054" y="297689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 rot="723935">
            <a:off x="8362182" y="1799197"/>
            <a:ext cx="2374737" cy="3152428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9562519" flipV="1">
            <a:off x="6171644" y="3740301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07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19750042">
            <a:off x="1357655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 rot="20827448">
            <a:off x="5443249" y="3314901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 rot="417208">
            <a:off x="3410796" y="914195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 rot="1764087">
            <a:off x="7085432" y="1140754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 rot="21168212">
            <a:off x="8849503" y="2929620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47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6271560" y="2717800"/>
            <a:ext cx="2473108" cy="24257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597836" y="17145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527736" y="3086100"/>
            <a:ext cx="2585878" cy="25654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905182" y="1423009"/>
            <a:ext cx="1889818" cy="1853591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60851" y="7874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286000" y="27940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159501" y="3911600"/>
            <a:ext cx="2369522" cy="2324100"/>
            <a:chOff x="6159501" y="3911600"/>
            <a:chExt cx="2369522" cy="2324100"/>
          </a:xfrm>
        </p:grpSpPr>
        <p:sp>
          <p:nvSpPr>
            <p:cNvPr id="4" name="椭圆 3"/>
            <p:cNvSpPr/>
            <p:nvPr/>
          </p:nvSpPr>
          <p:spPr>
            <a:xfrm>
              <a:off x="6159501" y="3911600"/>
              <a:ext cx="2369522" cy="2324100"/>
            </a:xfrm>
            <a:prstGeom prst="ellipse">
              <a:avLst/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532541" y="4514274"/>
              <a:ext cx="162344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192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7" y="334686"/>
            <a:ext cx="2865422" cy="33491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883" y="1283998"/>
            <a:ext cx="3904569" cy="21230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27" y="1675596"/>
            <a:ext cx="1034667" cy="10206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360975" y="303485"/>
            <a:ext cx="1102325" cy="1288431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096584" y="2584582"/>
            <a:ext cx="5302996" cy="2044696"/>
            <a:chOff x="3096584" y="2584582"/>
            <a:chExt cx="5302996" cy="204469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6584" y="2584582"/>
              <a:ext cx="5302996" cy="204469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986367" y="2960218"/>
              <a:ext cx="3517310" cy="9233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THANKS</a:t>
              </a:r>
              <a:endParaRPr lang="zh-CN" altLang="en-US" sz="54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41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324</Words>
  <Application>Microsoft Office PowerPoint</Application>
  <PresentationFormat>宽屏</PresentationFormat>
  <Paragraphs>43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 Light</vt:lpstr>
      <vt:lpstr>方正胖头鱼简体</vt:lpstr>
      <vt:lpstr>微软雅黑</vt:lpstr>
      <vt:lpstr>Arial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hxj</cp:lastModifiedBy>
  <cp:revision>14</cp:revision>
  <dcterms:created xsi:type="dcterms:W3CDTF">2017-05-07T13:34:51Z</dcterms:created>
  <dcterms:modified xsi:type="dcterms:W3CDTF">2017-05-07T15:01:49Z</dcterms:modified>
</cp:coreProperties>
</file>