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25"/>
  </p:handoutMasterIdLst>
  <p:sldIdLst>
    <p:sldId id="256" r:id="rId3"/>
    <p:sldId id="262" r:id="rId4"/>
    <p:sldId id="258" r:id="rId5"/>
    <p:sldId id="263" r:id="rId6"/>
    <p:sldId id="264" r:id="rId8"/>
    <p:sldId id="265" r:id="rId9"/>
    <p:sldId id="259" r:id="rId10"/>
    <p:sldId id="266" r:id="rId11"/>
    <p:sldId id="268" r:id="rId12"/>
    <p:sldId id="269" r:id="rId13"/>
    <p:sldId id="260" r:id="rId14"/>
    <p:sldId id="271" r:id="rId15"/>
    <p:sldId id="272" r:id="rId16"/>
    <p:sldId id="273" r:id="rId17"/>
    <p:sldId id="274" r:id="rId18"/>
    <p:sldId id="261" r:id="rId19"/>
    <p:sldId id="276" r:id="rId20"/>
    <p:sldId id="277" r:id="rId21"/>
    <p:sldId id="278" r:id="rId22"/>
    <p:sldId id="279" r:id="rId23"/>
    <p:sldId id="257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9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 varScale="1">
        <p:scale>
          <a:sx n="58" d="100"/>
          <a:sy n="58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1901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Section Name</c:v>
                </c:pt>
                <c:pt idx="1">
                  <c:v>Section Name</c:v>
                </c:pt>
                <c:pt idx="2">
                  <c:v>Section Name</c:v>
                </c:pt>
                <c:pt idx="3">
                  <c:v>Section Name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Section Name</c:v>
                </c:pt>
                <c:pt idx="1">
                  <c:v>Section Name</c:v>
                </c:pt>
                <c:pt idx="2">
                  <c:v>Section Name</c:v>
                </c:pt>
                <c:pt idx="3">
                  <c:v>Section Name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Section Name</c:v>
                </c:pt>
                <c:pt idx="1">
                  <c:v>Section Name</c:v>
                </c:pt>
                <c:pt idx="2">
                  <c:v>Section Name</c:v>
                </c:pt>
                <c:pt idx="3">
                  <c:v>Section Name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overlap val="-27"/>
        <c:axId val="-2084281728"/>
        <c:axId val="-2059877088"/>
      </c:barChart>
      <c:catAx>
        <c:axId val="-208428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defRPr>
            </a:pPr>
          </a:p>
        </c:txPr>
        <c:crossAx val="-2059877088"/>
        <c:crosses val="autoZero"/>
        <c:auto val="1"/>
        <c:lblAlgn val="ctr"/>
        <c:lblOffset val="100"/>
        <c:noMultiLvlLbl val="0"/>
      </c:catAx>
      <c:valAx>
        <c:axId val="-205987708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defRPr>
            </a:pPr>
          </a:p>
        </c:txPr>
        <c:crossAx val="-208428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60BE5D7C-E341-4BAE-9699-44D97FEC7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D50FD31C-0CCA-49A0-9161-8B05D8AF41E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2CABD-52AD-42C2-BDDF-E5E58216D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00011" cy="68580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653462" y="354563"/>
            <a:ext cx="1455988" cy="189953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2"/>
          </p:nvPr>
        </p:nvSpPr>
        <p:spPr>
          <a:xfrm>
            <a:off x="6653462" y="2495252"/>
            <a:ext cx="1455988" cy="189953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4"/>
          <p:cNvSpPr>
            <a:spLocks noGrp="1"/>
          </p:cNvSpPr>
          <p:nvPr>
            <p:ph type="pic" sz="quarter" idx="13"/>
          </p:nvPr>
        </p:nvSpPr>
        <p:spPr>
          <a:xfrm>
            <a:off x="6653462" y="4635941"/>
            <a:ext cx="1455988" cy="189953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Title 5"/>
          <p:cNvSpPr>
            <a:spLocks noGrp="1"/>
          </p:cNvSpPr>
          <p:nvPr>
            <p:ph type="title" hasCustomPrompt="1"/>
          </p:nvPr>
        </p:nvSpPr>
        <p:spPr>
          <a:xfrm>
            <a:off x="1006796" y="1870666"/>
            <a:ext cx="4460467" cy="747137"/>
          </a:xfrm>
          <a:prstGeom prst="rect">
            <a:avLst/>
          </a:prstGeom>
        </p:spPr>
        <p:txBody>
          <a:bodyPr/>
          <a:lstStyle>
            <a:lvl1pPr algn="l">
              <a:defRPr sz="4800" b="0" spc="300" baseline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id-ID" dirty="0"/>
              <a:t>INSERT TEXT</a:t>
            </a:r>
            <a:br>
              <a:rPr lang="id-ID" dirty="0"/>
            </a:br>
            <a:endParaRPr lang="id-ID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1006796" y="2505987"/>
            <a:ext cx="4460467" cy="755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spc="30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pPr lvl="0"/>
            <a:r>
              <a:rPr lang="id-ID" dirty="0"/>
              <a:t>TEXT HERE</a:t>
            </a:r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2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6" dur="500" fill="hold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7" dur="500" fill="hold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 build="p">
            <p:tmplLst>
              <p:tmpl lvl="1">
                <p:tnLst>
                  <p:par>
                    <p:cTn presetID="2" presetClass="entr" presetSubtype="8" fill="hold" nodeType="withEffect">
                      <p:stCondLst>
                        <p:cond delay="25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 build="p">
            <p:tmplLst>
              <p:tmpl lvl="1">
                <p:tnLst>
                  <p:par>
                    <p:cTn presetID="2" presetClass="entr" presetSubtype="8" fill="hold" nodeType="withEffect">
                      <p:stCondLst>
                        <p:cond delay="25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Full Image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/>
          <p:cNvSpPr>
            <a:spLocks noGrp="1"/>
          </p:cNvSpPr>
          <p:nvPr>
            <p:ph type="title" hasCustomPrompt="1"/>
          </p:nvPr>
        </p:nvSpPr>
        <p:spPr>
          <a:xfrm>
            <a:off x="1074059" y="1490438"/>
            <a:ext cx="4078515" cy="747137"/>
          </a:xfrm>
          <a:prstGeom prst="rect">
            <a:avLst/>
          </a:prstGeom>
        </p:spPr>
        <p:txBody>
          <a:bodyPr/>
          <a:lstStyle>
            <a:lvl1pPr algn="r">
              <a:defRPr sz="4800" spc="300" baseline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id-ID" dirty="0"/>
              <a:t>INSERT TEXT</a:t>
            </a:r>
            <a:br>
              <a:rPr lang="id-ID" dirty="0"/>
            </a:br>
            <a:endParaRPr lang="id-ID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74059" y="2092431"/>
            <a:ext cx="4078515" cy="7558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 spc="30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pPr lvl="0"/>
            <a:r>
              <a:rPr lang="id-ID" dirty="0"/>
              <a:t>TEXT HERE</a:t>
            </a:r>
            <a:endParaRPr lang="id-ID" dirty="0"/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361629" y="1185638"/>
            <a:ext cx="5830371" cy="44023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2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1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2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build="p">
            <p:tmplLst>
              <p:tmpl lvl="1">
                <p:tnLst>
                  <p:par>
                    <p:cTn presetID="2" presetClass="entr" presetSubtype="2" fill="hold" nodeType="withEffect">
                      <p:stCondLst>
                        <p:cond delay="25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build="p">
            <p:tmplLst>
              <p:tmpl lvl="1">
                <p:tnLst>
                  <p:par>
                    <p:cTn presetID="2" presetClass="entr" presetSubtype="2" fill="hold" nodeType="withEffect">
                      <p:stCondLst>
                        <p:cond delay="25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/>
          <p:cNvSpPr>
            <a:spLocks noGrp="1"/>
          </p:cNvSpPr>
          <p:nvPr>
            <p:ph type="title" hasCustomPrompt="1"/>
          </p:nvPr>
        </p:nvSpPr>
        <p:spPr>
          <a:xfrm>
            <a:off x="6631566" y="835480"/>
            <a:ext cx="4760687" cy="226460"/>
          </a:xfrm>
          <a:prstGeom prst="rect">
            <a:avLst/>
          </a:prstGeom>
        </p:spPr>
        <p:txBody>
          <a:bodyPr/>
          <a:lstStyle>
            <a:lvl1pPr algn="l">
              <a:defRPr sz="1400" spc="300" baseline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id-ID" dirty="0"/>
              <a:t>INSERT TEXT</a:t>
            </a:r>
            <a:br>
              <a:rPr lang="id-ID" dirty="0"/>
            </a:br>
            <a:endParaRPr lang="id-ID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631567" y="1061942"/>
            <a:ext cx="4760687" cy="6191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spc="30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pPr lvl="0"/>
            <a:r>
              <a:rPr lang="id-ID" dirty="0"/>
              <a:t>TEXT HERE</a:t>
            </a:r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2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1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2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6" grpId="0" build="p">
            <p:tmplLst>
              <p:tmpl lvl="1">
                <p:tnLst>
                  <p:par>
                    <p:cTn presetID="2" presetClass="entr" presetSubtype="2" fill="hold" nodeType="withEffect">
                      <p:stCondLst>
                        <p:cond delay="25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6" grpId="0" build="p">
            <p:tmplLst>
              <p:tmpl lvl="1">
                <p:tnLst>
                  <p:par>
                    <p:cTn presetID="2" presetClass="entr" presetSubtype="2" fill="hold" nodeType="withEffect">
                      <p:stCondLst>
                        <p:cond delay="25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409700" y="0"/>
            <a:ext cx="9029700" cy="6858000"/>
          </a:xfrm>
          <a:prstGeom prst="parallelogram">
            <a:avLst>
              <a:gd name="adj" fmla="val 69722"/>
            </a:avLst>
          </a:prstGeom>
          <a:solidFill>
            <a:srgbClr val="404040"/>
          </a:solidFill>
        </p:spPr>
        <p:txBody>
          <a:bodyPr/>
          <a:lstStyle>
            <a:lvl1pPr>
              <a:defRPr sz="1000"/>
            </a:lvl1pPr>
          </a:lstStyle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/>
          <p:cNvSpPr>
            <a:spLocks noGrp="1"/>
          </p:cNvSpPr>
          <p:nvPr>
            <p:ph type="title" hasCustomPrompt="1"/>
          </p:nvPr>
        </p:nvSpPr>
        <p:spPr>
          <a:xfrm>
            <a:off x="825852" y="835480"/>
            <a:ext cx="4760687" cy="226460"/>
          </a:xfrm>
          <a:prstGeom prst="rect">
            <a:avLst/>
          </a:prstGeom>
        </p:spPr>
        <p:txBody>
          <a:bodyPr/>
          <a:lstStyle>
            <a:lvl1pPr algn="l">
              <a:defRPr sz="1400" spc="300" baseline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id-ID" dirty="0"/>
              <a:t>INSERT TEXT</a:t>
            </a:r>
            <a:br>
              <a:rPr lang="id-ID" dirty="0"/>
            </a:br>
            <a:endParaRPr lang="id-ID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825852" y="1061942"/>
            <a:ext cx="4760687" cy="6191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spc="30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pPr lvl="0"/>
            <a:r>
              <a:rPr lang="id-ID" dirty="0"/>
              <a:t>TEXT HERE</a:t>
            </a:r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1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2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6" grpId="0" build="p">
            <p:tmplLst>
              <p:tmpl lvl="1">
                <p:tnLst>
                  <p:par>
                    <p:cTn presetID="2" presetClass="entr" presetSubtype="8" fill="hold" nodeType="withEffect">
                      <p:stCondLst>
                        <p:cond delay="25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6" grpId="0" build="p">
            <p:tmplLst>
              <p:tmpl lvl="1">
                <p:tnLst>
                  <p:par>
                    <p:cTn presetID="2" presetClass="entr" presetSubtype="8" fill="hold" nodeType="withEffect">
                      <p:stCondLst>
                        <p:cond delay="25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0"/>
            <a:ext cx="4078514" cy="6858000"/>
          </a:xfrm>
          <a:custGeom>
            <a:avLst/>
            <a:gdLst>
              <a:gd name="connsiteX0" fmla="*/ 0 w 4078514"/>
              <a:gd name="connsiteY0" fmla="*/ 0 h 6858000"/>
              <a:gd name="connsiteX1" fmla="*/ 4078514 w 4078514"/>
              <a:gd name="connsiteY1" fmla="*/ 0 h 6858000"/>
              <a:gd name="connsiteX2" fmla="*/ 4078514 w 4078514"/>
              <a:gd name="connsiteY2" fmla="*/ 1 h 6858000"/>
              <a:gd name="connsiteX3" fmla="*/ 2046514 w 4078514"/>
              <a:gd name="connsiteY3" fmla="*/ 6858000 h 6858000"/>
              <a:gd name="connsiteX4" fmla="*/ 0 w 407851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8514" h="6858000">
                <a:moveTo>
                  <a:pt x="0" y="0"/>
                </a:moveTo>
                <a:lnTo>
                  <a:pt x="4078514" y="0"/>
                </a:lnTo>
                <a:lnTo>
                  <a:pt x="4078514" y="1"/>
                </a:lnTo>
                <a:lnTo>
                  <a:pt x="20465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仿宋_GB2312" panose="02010609030101010101" charset="-122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046515" y="0"/>
            <a:ext cx="5950857" cy="6858000"/>
          </a:xfrm>
          <a:custGeom>
            <a:avLst/>
            <a:gdLst>
              <a:gd name="connsiteX0" fmla="*/ 2032000 w 5950857"/>
              <a:gd name="connsiteY0" fmla="*/ 0 h 6858000"/>
              <a:gd name="connsiteX1" fmla="*/ 5950857 w 5950857"/>
              <a:gd name="connsiteY1" fmla="*/ 0 h 6858000"/>
              <a:gd name="connsiteX2" fmla="*/ 3918857 w 5950857"/>
              <a:gd name="connsiteY2" fmla="*/ 6858000 h 6858000"/>
              <a:gd name="connsiteX3" fmla="*/ 0 w 5950857"/>
              <a:gd name="connsiteY3" fmla="*/ 6858000 h 6858000"/>
              <a:gd name="connsiteX4" fmla="*/ 2032000 w 5950857"/>
              <a:gd name="connsiteY4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0857" h="6858000">
                <a:moveTo>
                  <a:pt x="2032000" y="0"/>
                </a:moveTo>
                <a:lnTo>
                  <a:pt x="5950857" y="0"/>
                </a:lnTo>
                <a:lnTo>
                  <a:pt x="3918857" y="6858000"/>
                </a:lnTo>
                <a:lnTo>
                  <a:pt x="0" y="6858000"/>
                </a:lnTo>
                <a:lnTo>
                  <a:pt x="2032000" y="1"/>
                </a:ln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ldLvl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0654B8E1-796E-4FDE-B96E-8065F4328C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958E9CDF-BD80-40FA-B018-C94967FEEA3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/>
          <p:nvPr/>
        </p:nvSpPr>
        <p:spPr>
          <a:xfrm>
            <a:off x="1115104" y="-97489"/>
            <a:ext cx="44078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3800" b="1" dirty="0">
                <a:latin typeface="仿宋_GB2312" panose="02010609030101010101" charset="-122"/>
                <a:ea typeface="微软雅黑" panose="020B0503020204020204" pitchFamily="34" charset="-122"/>
              </a:rPr>
              <a:t>2018</a:t>
            </a:r>
            <a:endParaRPr lang="zh-CN" altLang="en-US" sz="4800" b="1" dirty="0">
              <a:latin typeface="仿宋_GB2312" panose="02010609030101010101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1808469" y="2659559"/>
            <a:ext cx="65533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b="1" dirty="0">
                <a:latin typeface="仿宋_GB2312" panose="02010609030101010101" charset="-122"/>
                <a:ea typeface="仿宋_GB2312" panose="02010609030101010101" charset="-122"/>
              </a:rPr>
              <a:t>工作总结计划汇报</a:t>
            </a:r>
            <a:r>
              <a:rPr lang="en-US" altLang="zh-CN" sz="4400" b="1" dirty="0">
                <a:latin typeface="仿宋_GB2312" panose="02010609030101010101" charset="-122"/>
                <a:ea typeface="仿宋_GB2312" panose="02010609030101010101" charset="-122"/>
              </a:rPr>
              <a:t>PPT</a:t>
            </a:r>
            <a:r>
              <a:rPr lang="zh-CN" altLang="en-US" sz="4400" b="1" dirty="0">
                <a:latin typeface="仿宋_GB2312" panose="02010609030101010101" charset="-122"/>
                <a:ea typeface="仿宋_GB2312" panose="02010609030101010101" charset="-122"/>
              </a:rPr>
              <a:t>模板</a:t>
            </a:r>
            <a:endParaRPr lang="zh-CN" altLang="en-US" sz="4400" b="1" dirty="0"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08469" y="1770640"/>
            <a:ext cx="4100803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600" b="1" dirty="0">
                <a:solidFill>
                  <a:srgbClr val="F1901F"/>
                </a:solidFill>
                <a:latin typeface="仿宋_GB2312" panose="02010609030101010101" charset="-122"/>
                <a:ea typeface="微软雅黑" panose="020B0503020204020204" pitchFamily="34" charset="-122"/>
              </a:rPr>
              <a:t>POWER POINT</a:t>
            </a:r>
            <a:endParaRPr lang="zh-CN" altLang="en-US" sz="6600" dirty="0">
              <a:solidFill>
                <a:srgbClr val="F1901F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7" name="文本占位符 3"/>
          <p:cNvSpPr txBox="1"/>
          <p:nvPr/>
        </p:nvSpPr>
        <p:spPr>
          <a:xfrm>
            <a:off x="1244906" y="3419693"/>
            <a:ext cx="2857500" cy="385847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部门：管理资源吧</a:t>
            </a:r>
            <a:endParaRPr kumimoji="1"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3"/>
          <p:cNvSpPr txBox="1"/>
          <p:nvPr/>
        </p:nvSpPr>
        <p:spPr>
          <a:xfrm>
            <a:off x="3717452" y="3419693"/>
            <a:ext cx="2751108" cy="385847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汇报人：</a:t>
            </a:r>
            <a:r>
              <a:rPr kumimoji="1"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Tmm</a:t>
            </a:r>
            <a:endParaRPr kumimoji="1"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7" r="20347"/>
          <a:stretch>
            <a:fillRect/>
          </a:stretch>
        </p:blipFill>
        <p:spPr/>
      </p:pic>
      <p:sp>
        <p:nvSpPr>
          <p:cNvPr id="27" name="Прямоугольник 26"/>
          <p:cNvSpPr/>
          <p:nvPr/>
        </p:nvSpPr>
        <p:spPr>
          <a:xfrm>
            <a:off x="-1" y="0"/>
            <a:ext cx="6100012" cy="6857999"/>
          </a:xfrm>
          <a:prstGeom prst="rect">
            <a:avLst/>
          </a:prstGeom>
          <a:solidFill>
            <a:schemeClr val="bg2">
              <a:lumMod val="1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02378" y="3523247"/>
            <a:ext cx="2307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zh-CN" altLang="en-US" sz="4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1096" y="2509787"/>
            <a:ext cx="5050155" cy="1013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u="sng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</a:rPr>
              <a:t>CONTENTS</a:t>
            </a:r>
            <a:endParaRPr lang="en-US" altLang="zh-CN" sz="6000" u="sng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839299" y="1838146"/>
            <a:ext cx="526740" cy="526740"/>
          </a:xfrm>
          <a:prstGeom prst="rect">
            <a:avLst/>
          </a:prstGeom>
          <a:noFill/>
          <a:ln w="88900" cmpd="thickThin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rPr>
              <a:t>1</a:t>
            </a:r>
            <a:endParaRPr lang="zh-CN" altLang="en-US" sz="3600" b="1" dirty="0">
              <a:solidFill>
                <a:schemeClr val="tx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39299" y="2938087"/>
            <a:ext cx="526740" cy="526740"/>
          </a:xfrm>
          <a:prstGeom prst="rect">
            <a:avLst/>
          </a:prstGeom>
          <a:noFill/>
          <a:ln w="88900" cmpd="thickThin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rPr>
              <a:t>2</a:t>
            </a:r>
            <a:endParaRPr lang="zh-CN" altLang="en-US" sz="3600" b="1" dirty="0">
              <a:solidFill>
                <a:schemeClr val="tx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844583" y="4067045"/>
            <a:ext cx="526740" cy="526740"/>
          </a:xfrm>
          <a:prstGeom prst="rect">
            <a:avLst/>
          </a:prstGeom>
          <a:noFill/>
          <a:ln w="88900" cmpd="thickThin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rPr>
              <a:t>3</a:t>
            </a:r>
            <a:endParaRPr lang="zh-CN" altLang="en-US" sz="3600" b="1" dirty="0">
              <a:solidFill>
                <a:schemeClr val="tx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39299" y="5196003"/>
            <a:ext cx="526740" cy="526740"/>
          </a:xfrm>
          <a:prstGeom prst="rect">
            <a:avLst/>
          </a:prstGeom>
          <a:noFill/>
          <a:ln w="88900" cmpd="thickThin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rPr>
              <a:t>4</a:t>
            </a:r>
            <a:endParaRPr lang="zh-CN" altLang="en-US" sz="3600" b="1" dirty="0">
              <a:solidFill>
                <a:schemeClr val="tx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683629" y="1708167"/>
            <a:ext cx="396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2800" dirty="0"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2800" dirty="0">
                <a:latin typeface="Yuanti SC" charset="-122"/>
                <a:ea typeface="Yuanti SC" charset="-122"/>
                <a:cs typeface="Yuanti SC" charset="-122"/>
              </a:rPr>
              <a:t>01</a:t>
            </a:r>
            <a:r>
              <a:rPr kumimoji="1" lang="zh-CN" altLang="en-US" sz="2800" dirty="0">
                <a:latin typeface="Yuanti SC" charset="-122"/>
                <a:ea typeface="Yuanti SC" charset="-122"/>
                <a:cs typeface="Yuanti SC" charset="-122"/>
              </a:rPr>
              <a:t> 项目简介</a:t>
            </a:r>
            <a:endParaRPr kumimoji="1" lang="zh-CN" altLang="en-US" sz="2800" dirty="0"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7888162" y="2277860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投资</a:t>
            </a:r>
            <a:r>
              <a:rPr lang="zh-CN" altLang="en-US" sz="1400"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亮点  产品服务  项目团队 </a:t>
            </a:r>
            <a:endParaRPr lang="en-US" altLang="zh-CN" sz="1400" dirty="0"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683629" y="2822249"/>
            <a:ext cx="396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2800" dirty="0"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2800" dirty="0">
                <a:latin typeface="Yuanti SC" charset="-122"/>
                <a:ea typeface="Yuanti SC" charset="-122"/>
                <a:cs typeface="Yuanti SC" charset="-122"/>
              </a:rPr>
              <a:t>02</a:t>
            </a:r>
            <a:r>
              <a:rPr kumimoji="1" lang="zh-CN" altLang="en-US" sz="2800" dirty="0">
                <a:latin typeface="Yuanti SC" charset="-122"/>
                <a:ea typeface="Yuanti SC" charset="-122"/>
                <a:cs typeface="Yuanti SC" charset="-122"/>
              </a:rPr>
              <a:t> 市场分析</a:t>
            </a:r>
            <a:endParaRPr kumimoji="1" lang="zh-CN" altLang="en-US" sz="2800" dirty="0"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8055572" y="3420788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市场概括  市场分析  市场预测</a:t>
            </a:r>
            <a:endParaRPr lang="en-US" altLang="zh-CN" sz="1400" dirty="0"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683629" y="3914965"/>
            <a:ext cx="474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2800" dirty="0"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2800" dirty="0">
                <a:latin typeface="Yuanti SC" charset="-122"/>
                <a:ea typeface="Yuanti SC" charset="-122"/>
                <a:cs typeface="Yuanti SC" charset="-122"/>
              </a:rPr>
              <a:t>03</a:t>
            </a:r>
            <a:r>
              <a:rPr kumimoji="1" lang="zh-CN" altLang="en-US" sz="2800" dirty="0">
                <a:latin typeface="Yuanti SC" charset="-122"/>
                <a:ea typeface="Yuanti SC" charset="-122"/>
                <a:cs typeface="Yuanti SC" charset="-122"/>
              </a:rPr>
              <a:t> 实施计划</a:t>
            </a:r>
            <a:endParaRPr kumimoji="1" lang="zh-CN" altLang="en-US" sz="2800" dirty="0"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7987678" y="4615539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商业模式  </a:t>
            </a:r>
            <a:r>
              <a:rPr lang="en-US" altLang="zh-CN" sz="1400" dirty="0"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SWOT</a:t>
            </a:r>
            <a:r>
              <a:rPr lang="zh-CN" altLang="en-US" sz="1400" dirty="0"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分析  实施方案</a:t>
            </a:r>
            <a:endParaRPr lang="en-US" altLang="zh-CN" sz="1400" dirty="0"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691203" y="5080524"/>
            <a:ext cx="5138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2800" dirty="0"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2800" dirty="0">
                <a:latin typeface="Yuanti SC" charset="-122"/>
                <a:ea typeface="Yuanti SC" charset="-122"/>
                <a:cs typeface="Yuanti SC" charset="-122"/>
              </a:rPr>
              <a:t>04</a:t>
            </a:r>
            <a:r>
              <a:rPr kumimoji="1" lang="zh-CN" altLang="en-US" sz="2800" dirty="0">
                <a:latin typeface="Yuanti SC" charset="-122"/>
                <a:ea typeface="Yuanti SC" charset="-122"/>
                <a:cs typeface="Yuanti SC" charset="-122"/>
              </a:rPr>
              <a:t> 阶段计划</a:t>
            </a:r>
            <a:endParaRPr kumimoji="1" lang="zh-CN" altLang="en-US" sz="2800" dirty="0"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8073067" y="5602097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财务规划  风险管理  总结 </a:t>
            </a:r>
            <a:endParaRPr lang="en-US" altLang="zh-CN" sz="1400" dirty="0"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22" grpId="0" animBg="1"/>
      <p:bldP spid="23" grpId="0" animBg="1"/>
      <p:bldP spid="28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25600" y="362857"/>
            <a:ext cx="10087429" cy="6241143"/>
          </a:xfrm>
          <a:prstGeom prst="rect">
            <a:avLst/>
          </a:prstGeom>
          <a:solidFill>
            <a:srgbClr val="F1901F"/>
          </a:solidFill>
          <a:ln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3" name="图片占位符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6" r="26216"/>
          <a:stretch>
            <a:fillRect/>
          </a:stretch>
        </p:blipFill>
        <p:spPr>
          <a:xfrm>
            <a:off x="477203" y="824948"/>
            <a:ext cx="3539252" cy="52081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3" name="文本框 18"/>
          <p:cNvSpPr txBox="1">
            <a:spLocks noChangeArrowheads="1"/>
          </p:cNvSpPr>
          <p:nvPr/>
        </p:nvSpPr>
        <p:spPr bwMode="auto">
          <a:xfrm>
            <a:off x="5546163" y="3419231"/>
            <a:ext cx="44777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7200" b="1" dirty="0">
                <a:latin typeface="Yuanti SC" charset="-122"/>
                <a:ea typeface="Yuanti SC" charset="-122"/>
                <a:cs typeface="Yuanti SC" charset="-122"/>
              </a:rPr>
              <a:t>  </a:t>
            </a:r>
            <a:r>
              <a:rPr kumimoji="1" lang="en-US" altLang="zh-CN" sz="7200" b="1" dirty="0"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7200" b="1" dirty="0"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7200" b="1" dirty="0">
                <a:latin typeface="Yuanti SC" charset="-122"/>
                <a:ea typeface="Yuanti SC" charset="-122"/>
                <a:cs typeface="Yuanti SC" charset="-122"/>
              </a:rPr>
              <a:t>1</a:t>
            </a:r>
            <a:endParaRPr kumimoji="1" lang="zh-CN" altLang="en-US" sz="11500" b="1" dirty="0"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06637" y="4612052"/>
            <a:ext cx="396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项目简介</a:t>
            </a:r>
            <a:endParaRPr kumimoji="1" lang="zh-CN" altLang="en-US" sz="2800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711170" y="5181744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投资</a:t>
            </a:r>
            <a:r>
              <a:rPr lang="zh-CN" altLang="en-US" sz="140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亮点  产品服务  项目团队 </a:t>
            </a:r>
            <a:endParaRPr lang="en-US" altLang="zh-CN" sz="1400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85692" y="1273847"/>
            <a:ext cx="2867759" cy="1975670"/>
          </a:xfrm>
          <a:custGeom>
            <a:avLst/>
            <a:gdLst/>
            <a:ahLst/>
            <a:cxnLst/>
            <a:rect l="l" t="t" r="r" b="b"/>
            <a:pathLst>
              <a:path w="2867759" h="1975670">
                <a:moveTo>
                  <a:pt x="2074040" y="1174241"/>
                </a:moveTo>
                <a:lnTo>
                  <a:pt x="2472132" y="1174241"/>
                </a:lnTo>
                <a:lnTo>
                  <a:pt x="2472132" y="1625645"/>
                </a:lnTo>
                <a:lnTo>
                  <a:pt x="2867759" y="1625645"/>
                </a:lnTo>
                <a:lnTo>
                  <a:pt x="2867759" y="1942393"/>
                </a:lnTo>
                <a:lnTo>
                  <a:pt x="1675948" y="1942393"/>
                </a:lnTo>
                <a:lnTo>
                  <a:pt x="1675948" y="1625645"/>
                </a:lnTo>
                <a:lnTo>
                  <a:pt x="2074040" y="1625645"/>
                </a:lnTo>
                <a:close/>
                <a:moveTo>
                  <a:pt x="0" y="1174241"/>
                </a:moveTo>
                <a:lnTo>
                  <a:pt x="401149" y="1174241"/>
                </a:lnTo>
                <a:lnTo>
                  <a:pt x="413392" y="1298421"/>
                </a:lnTo>
                <a:cubicBezTo>
                  <a:pt x="448672" y="1546150"/>
                  <a:pt x="536872" y="1670014"/>
                  <a:pt x="677991" y="1670014"/>
                </a:cubicBezTo>
                <a:cubicBezTo>
                  <a:pt x="816645" y="1670014"/>
                  <a:pt x="903304" y="1542452"/>
                  <a:pt x="937968" y="1287328"/>
                </a:cubicBezTo>
                <a:lnTo>
                  <a:pt x="948605" y="1174241"/>
                </a:lnTo>
                <a:lnTo>
                  <a:pt x="1350936" y="1174241"/>
                </a:lnTo>
                <a:lnTo>
                  <a:pt x="1349617" y="1200939"/>
                </a:lnTo>
                <a:cubicBezTo>
                  <a:pt x="1327278" y="1413311"/>
                  <a:pt x="1271431" y="1584665"/>
                  <a:pt x="1182076" y="1715000"/>
                </a:cubicBezTo>
                <a:cubicBezTo>
                  <a:pt x="1062936" y="1888780"/>
                  <a:pt x="890800" y="1975670"/>
                  <a:pt x="665666" y="1975670"/>
                </a:cubicBezTo>
                <a:cubicBezTo>
                  <a:pt x="273120" y="1975670"/>
                  <a:pt x="52313" y="1731587"/>
                  <a:pt x="3245" y="1243421"/>
                </a:cubicBezTo>
                <a:close/>
                <a:moveTo>
                  <a:pt x="702641" y="1233"/>
                </a:moveTo>
                <a:cubicBezTo>
                  <a:pt x="1059136" y="1233"/>
                  <a:pt x="1270806" y="215489"/>
                  <a:pt x="1337649" y="644001"/>
                </a:cubicBezTo>
                <a:lnTo>
                  <a:pt x="1346232" y="712576"/>
                </a:lnTo>
                <a:lnTo>
                  <a:pt x="940402" y="712576"/>
                </a:lnTo>
                <a:lnTo>
                  <a:pt x="938430" y="690961"/>
                </a:lnTo>
                <a:cubicBezTo>
                  <a:pt x="904691" y="434912"/>
                  <a:pt x="820343" y="306888"/>
                  <a:pt x="685386" y="306888"/>
                </a:cubicBezTo>
                <a:cubicBezTo>
                  <a:pt x="540569" y="306888"/>
                  <a:pt x="450058" y="438610"/>
                  <a:pt x="413854" y="702053"/>
                </a:cubicBezTo>
                <a:lnTo>
                  <a:pt x="412853" y="712576"/>
                </a:lnTo>
                <a:lnTo>
                  <a:pt x="16480" y="712576"/>
                </a:lnTo>
                <a:lnTo>
                  <a:pt x="38332" y="582348"/>
                </a:lnTo>
                <a:cubicBezTo>
                  <a:pt x="68733" y="456224"/>
                  <a:pt x="114335" y="349614"/>
                  <a:pt x="175138" y="262519"/>
                </a:cubicBezTo>
                <a:cubicBezTo>
                  <a:pt x="296743" y="88328"/>
                  <a:pt x="472577" y="1233"/>
                  <a:pt x="702641" y="1233"/>
                </a:cubicBezTo>
                <a:close/>
                <a:moveTo>
                  <a:pt x="2472132" y="0"/>
                </a:moveTo>
                <a:lnTo>
                  <a:pt x="2472132" y="712576"/>
                </a:lnTo>
                <a:lnTo>
                  <a:pt x="2074040" y="712576"/>
                </a:lnTo>
                <a:lnTo>
                  <a:pt x="2074040" y="404254"/>
                </a:lnTo>
                <a:lnTo>
                  <a:pt x="1664856" y="496691"/>
                </a:lnTo>
                <a:lnTo>
                  <a:pt x="1664856" y="170083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1901F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19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82067" y="2017597"/>
            <a:ext cx="538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CLICK HERE TO ADD YOUR TITLE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</a:fld>
            <a:endParaRPr lang="en-US"/>
          </a:p>
        </p:txBody>
      </p:sp>
      <p:sp>
        <p:nvSpPr>
          <p:cNvPr id="44" name="Arc 43"/>
          <p:cNvSpPr/>
          <p:nvPr/>
        </p:nvSpPr>
        <p:spPr bwMode="auto">
          <a:xfrm rot="5400000">
            <a:off x="4059672" y="1341094"/>
            <a:ext cx="4103390" cy="4103388"/>
          </a:xfrm>
          <a:prstGeom prst="arc">
            <a:avLst>
              <a:gd name="adj1" fmla="val 21449734"/>
              <a:gd name="adj2" fmla="val 10900343"/>
            </a:avLst>
          </a:prstGeom>
          <a:noFill/>
          <a:ln w="501650" cap="rnd" cmpd="sng" algn="ctr">
            <a:solidFill>
              <a:srgbClr val="F1901F"/>
            </a:solidFill>
            <a:prstDash val="solid"/>
          </a:ln>
          <a:effectLst/>
        </p:spPr>
        <p:txBody>
          <a:bodyPr anchor="ctr"/>
          <a:lstStyle/>
          <a:p>
            <a:pPr algn="ctr" defTabSz="237490" hangingPunct="0">
              <a:defRPr/>
            </a:pPr>
            <a:endParaRPr lang="en-US" sz="2995" kern="0">
              <a:solidFill>
                <a:schemeClr val="bg1"/>
              </a:solidFill>
              <a:latin typeface="仿宋_GB2312" panose="02010609030101010101" charset="-122"/>
              <a:ea typeface="Roboto" pitchFamily="2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6147407" y="1337691"/>
            <a:ext cx="3323441" cy="2547"/>
          </a:xfrm>
          <a:prstGeom prst="line">
            <a:avLst/>
          </a:prstGeom>
          <a:noFill/>
          <a:ln w="501650" cap="rnd" cmpd="sng" algn="ctr">
            <a:solidFill>
              <a:srgbClr val="F1901F"/>
            </a:solidFill>
            <a:prstDash val="solid"/>
          </a:ln>
          <a:effectLst/>
        </p:spPr>
      </p:cxnSp>
      <p:sp>
        <p:nvSpPr>
          <p:cNvPr id="42" name="Arc 41"/>
          <p:cNvSpPr/>
          <p:nvPr/>
        </p:nvSpPr>
        <p:spPr bwMode="auto">
          <a:xfrm rot="5400000">
            <a:off x="4287638" y="1569058"/>
            <a:ext cx="3647457" cy="3647457"/>
          </a:xfrm>
          <a:prstGeom prst="arc">
            <a:avLst>
              <a:gd name="adj1" fmla="val 21449734"/>
              <a:gd name="adj2" fmla="val 10900343"/>
            </a:avLst>
          </a:prstGeom>
          <a:noFill/>
          <a:ln w="501650" cap="rnd" cmpd="sng" algn="ctr">
            <a:solidFill>
              <a:srgbClr val="4B4D4D"/>
            </a:solidFill>
            <a:prstDash val="solid"/>
          </a:ln>
          <a:effectLst/>
        </p:spPr>
        <p:txBody>
          <a:bodyPr anchor="ctr"/>
          <a:lstStyle/>
          <a:p>
            <a:pPr algn="ctr" defTabSz="237490" hangingPunct="0">
              <a:defRPr/>
            </a:pPr>
            <a:endParaRPr lang="en-US" sz="2995" kern="0">
              <a:solidFill>
                <a:schemeClr val="bg1"/>
              </a:solidFill>
              <a:latin typeface="仿宋_GB2312" panose="02010609030101010101" charset="-122"/>
              <a:ea typeface="Roboto" pitchFamily="2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6147407" y="1567917"/>
            <a:ext cx="3323441" cy="2547"/>
          </a:xfrm>
          <a:prstGeom prst="line">
            <a:avLst/>
          </a:prstGeom>
          <a:noFill/>
          <a:ln w="501650" cap="rnd" cmpd="sng" algn="ctr">
            <a:solidFill>
              <a:srgbClr val="4B4D4D"/>
            </a:solidFill>
            <a:prstDash val="solid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4515603" y="1797023"/>
            <a:ext cx="4955248" cy="3191525"/>
            <a:chOff x="1141432" y="1998705"/>
            <a:chExt cx="3088902" cy="1989468"/>
          </a:xfrm>
          <a:effectLst/>
        </p:grpSpPr>
        <p:sp>
          <p:nvSpPr>
            <p:cNvPr id="40" name="Arc 39"/>
            <p:cNvSpPr/>
            <p:nvPr/>
          </p:nvSpPr>
          <p:spPr bwMode="auto">
            <a:xfrm rot="5400000">
              <a:off x="1141432" y="1998705"/>
              <a:ext cx="1989468" cy="1989467"/>
            </a:xfrm>
            <a:prstGeom prst="arc">
              <a:avLst>
                <a:gd name="adj1" fmla="val 21449734"/>
                <a:gd name="adj2" fmla="val 10900343"/>
              </a:avLst>
            </a:prstGeom>
            <a:noFill/>
            <a:ln w="501650" cap="rnd" cmpd="sng" algn="ctr">
              <a:solidFill>
                <a:srgbClr val="F1901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37490" hangingPunct="0"/>
              <a:endParaRPr lang="en-US" sz="2995" kern="0">
                <a:solidFill>
                  <a:schemeClr val="bg1"/>
                </a:solidFill>
                <a:latin typeface="仿宋_GB2312" panose="02010609030101010101" charset="-122"/>
                <a:ea typeface="Roboto" pitchFamily="2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2158634" y="2000545"/>
              <a:ext cx="2071700" cy="1588"/>
            </a:xfrm>
            <a:prstGeom prst="line">
              <a:avLst/>
            </a:prstGeom>
            <a:noFill/>
            <a:ln w="501650" cap="rnd" cmpd="sng" algn="ctr">
              <a:solidFill>
                <a:srgbClr val="F1901F"/>
              </a:solidFill>
              <a:prstDash val="solid"/>
            </a:ln>
            <a:effectLst/>
          </p:spPr>
        </p:cxnSp>
      </p:grpSp>
      <p:grpSp>
        <p:nvGrpSpPr>
          <p:cNvPr id="8" name="Group 7"/>
          <p:cNvGrpSpPr/>
          <p:nvPr/>
        </p:nvGrpSpPr>
        <p:grpSpPr>
          <a:xfrm>
            <a:off x="4743571" y="2024991"/>
            <a:ext cx="4727280" cy="2735592"/>
            <a:chOff x="1283538" y="2140810"/>
            <a:chExt cx="2946796" cy="1705258"/>
          </a:xfrm>
          <a:effectLst/>
        </p:grpSpPr>
        <p:sp>
          <p:nvSpPr>
            <p:cNvPr id="38" name="Arc 37"/>
            <p:cNvSpPr/>
            <p:nvPr/>
          </p:nvSpPr>
          <p:spPr bwMode="auto">
            <a:xfrm rot="5400000">
              <a:off x="1283538" y="2140810"/>
              <a:ext cx="1705258" cy="1705258"/>
            </a:xfrm>
            <a:prstGeom prst="arc">
              <a:avLst>
                <a:gd name="adj1" fmla="val 21449734"/>
                <a:gd name="adj2" fmla="val 10900343"/>
              </a:avLst>
            </a:prstGeom>
            <a:noFill/>
            <a:ln w="501650" cap="rnd" cmpd="sng" algn="ctr">
              <a:solidFill>
                <a:srgbClr val="4B4D4D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37490" hangingPunct="0"/>
              <a:endParaRPr lang="en-US" sz="2995" kern="0">
                <a:solidFill>
                  <a:schemeClr val="bg1"/>
                </a:solidFill>
                <a:latin typeface="仿宋_GB2312" panose="02010609030101010101" charset="-122"/>
                <a:ea typeface="Roboto" pitchFamily="2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2158634" y="2141131"/>
              <a:ext cx="2071700" cy="1588"/>
            </a:xfrm>
            <a:prstGeom prst="line">
              <a:avLst/>
            </a:prstGeom>
            <a:noFill/>
            <a:ln w="501650" cap="rnd" cmpd="sng" algn="ctr">
              <a:solidFill>
                <a:srgbClr val="4B4D4D"/>
              </a:solidFill>
              <a:prstDash val="solid"/>
            </a:ln>
            <a:effectLst/>
          </p:spPr>
        </p:cxnSp>
      </p:grpSp>
      <p:grpSp>
        <p:nvGrpSpPr>
          <p:cNvPr id="9" name="Group 8"/>
          <p:cNvGrpSpPr/>
          <p:nvPr/>
        </p:nvGrpSpPr>
        <p:grpSpPr>
          <a:xfrm>
            <a:off x="4971538" y="2252773"/>
            <a:ext cx="4499314" cy="2279844"/>
            <a:chOff x="1425643" y="2282800"/>
            <a:chExt cx="2804692" cy="1421162"/>
          </a:xfrm>
          <a:effectLst/>
        </p:grpSpPr>
        <p:sp>
          <p:nvSpPr>
            <p:cNvPr id="36" name="Arc 35"/>
            <p:cNvSpPr/>
            <p:nvPr/>
          </p:nvSpPr>
          <p:spPr bwMode="auto">
            <a:xfrm rot="5400000">
              <a:off x="1425642" y="2282914"/>
              <a:ext cx="1421049" cy="1421048"/>
            </a:xfrm>
            <a:prstGeom prst="arc">
              <a:avLst>
                <a:gd name="adj1" fmla="val 21449734"/>
                <a:gd name="adj2" fmla="val 10900343"/>
              </a:avLst>
            </a:prstGeom>
            <a:noFill/>
            <a:ln w="501650" cap="rnd" cmpd="sng" algn="ctr">
              <a:solidFill>
                <a:srgbClr val="F1901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37490" hangingPunct="0"/>
              <a:endParaRPr lang="en-US" sz="2995" kern="0">
                <a:solidFill>
                  <a:schemeClr val="bg1"/>
                </a:solidFill>
                <a:latin typeface="仿宋_GB2312" panose="02010609030101010101" charset="-122"/>
                <a:ea typeface="Roboto" pitchFamily="2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2158634" y="2282800"/>
              <a:ext cx="2071701" cy="1588"/>
            </a:xfrm>
            <a:prstGeom prst="line">
              <a:avLst/>
            </a:prstGeom>
            <a:noFill/>
            <a:ln w="501650" cap="rnd" cmpd="sng" algn="ctr">
              <a:solidFill>
                <a:srgbClr val="F1901F"/>
              </a:solidFill>
              <a:prstDash val="solid"/>
            </a:ln>
            <a:effectLst/>
          </p:spPr>
        </p:cxnSp>
      </p:grpSp>
      <p:sp>
        <p:nvSpPr>
          <p:cNvPr id="10" name="TextBox 9"/>
          <p:cNvSpPr txBox="1"/>
          <p:nvPr/>
        </p:nvSpPr>
        <p:spPr>
          <a:xfrm>
            <a:off x="6349799" y="4424763"/>
            <a:ext cx="603050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import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49799" y="4881098"/>
            <a:ext cx="587020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export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49799" y="4656216"/>
            <a:ext cx="764953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inovation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49799" y="5105297"/>
            <a:ext cx="819455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revolution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49799" y="5333840"/>
            <a:ext cx="857927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motivation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94250" y="1244014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90%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94250" y="1468252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80%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94250" y="1699020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70%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94250" y="1932210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60%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94250" y="2154029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50%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1" name="AutoShape 11"/>
          <p:cNvSpPr/>
          <p:nvPr/>
        </p:nvSpPr>
        <p:spPr bwMode="auto">
          <a:xfrm>
            <a:off x="9662234" y="4532618"/>
            <a:ext cx="751331" cy="750574"/>
          </a:xfrm>
          <a:prstGeom prst="ellipse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22" name="AutoShape 10"/>
          <p:cNvSpPr/>
          <p:nvPr/>
        </p:nvSpPr>
        <p:spPr bwMode="auto">
          <a:xfrm>
            <a:off x="8848786" y="4532618"/>
            <a:ext cx="753381" cy="750574"/>
          </a:xfrm>
          <a:prstGeom prst="ellipse">
            <a:avLst/>
          </a:prstGeom>
          <a:solidFill>
            <a:srgbClr val="F1901F"/>
          </a:solidFill>
          <a:ln>
            <a:solidFill>
              <a:srgbClr val="F1901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23" name="AutoShape 1"/>
          <p:cNvSpPr/>
          <p:nvPr/>
        </p:nvSpPr>
        <p:spPr bwMode="auto">
          <a:xfrm>
            <a:off x="7224485" y="4532618"/>
            <a:ext cx="751331" cy="750574"/>
          </a:xfrm>
          <a:prstGeom prst="ellipse">
            <a:avLst/>
          </a:prstGeom>
          <a:solidFill>
            <a:srgbClr val="F1901F"/>
          </a:solidFill>
          <a:ln>
            <a:solidFill>
              <a:srgbClr val="F1901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24" name="AutoShape 3"/>
          <p:cNvSpPr/>
          <p:nvPr/>
        </p:nvSpPr>
        <p:spPr bwMode="auto">
          <a:xfrm>
            <a:off x="8037068" y="4532618"/>
            <a:ext cx="751331" cy="750574"/>
          </a:xfrm>
          <a:prstGeom prst="ellipse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25" name="AutoShape 11"/>
          <p:cNvSpPr/>
          <p:nvPr/>
        </p:nvSpPr>
        <p:spPr bwMode="auto">
          <a:xfrm rot="10800000" flipV="1">
            <a:off x="10474818" y="4532618"/>
            <a:ext cx="751331" cy="750574"/>
          </a:xfrm>
          <a:prstGeom prst="ellipse">
            <a:avLst/>
          </a:prstGeom>
          <a:solidFill>
            <a:srgbClr val="F1901F"/>
          </a:solidFill>
          <a:ln>
            <a:solidFill>
              <a:srgbClr val="F1901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266942" y="2583655"/>
            <a:ext cx="1671601" cy="1671601"/>
          </a:xfrm>
          <a:prstGeom prst="ellipse">
            <a:avLst/>
          </a:prstGeom>
          <a:solidFill>
            <a:srgbClr val="4B4D4D">
              <a:alpha val="19000"/>
            </a:srgb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8745"/>
            <a:endParaRPr lang="id-ID" sz="1720" kern="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35" name="Freeform 39"/>
          <p:cNvSpPr>
            <a:spLocks noEditPoints="1"/>
          </p:cNvSpPr>
          <p:nvPr/>
        </p:nvSpPr>
        <p:spPr bwMode="auto">
          <a:xfrm>
            <a:off x="5755007" y="3057204"/>
            <a:ext cx="695471" cy="724502"/>
          </a:xfrm>
          <a:custGeom>
            <a:avLst/>
            <a:gdLst>
              <a:gd name="T0" fmla="*/ 60 w 230"/>
              <a:gd name="T1" fmla="*/ 0 h 240"/>
              <a:gd name="T2" fmla="*/ 60 w 230"/>
              <a:gd name="T3" fmla="*/ 54 h 240"/>
              <a:gd name="T4" fmla="*/ 115 w 230"/>
              <a:gd name="T5" fmla="*/ 85 h 240"/>
              <a:gd name="T6" fmla="*/ 78 w 230"/>
              <a:gd name="T7" fmla="*/ 64 h 240"/>
              <a:gd name="T8" fmla="*/ 64 w 230"/>
              <a:gd name="T9" fmla="*/ 77 h 240"/>
              <a:gd name="T10" fmla="*/ 57 w 230"/>
              <a:gd name="T11" fmla="*/ 77 h 240"/>
              <a:gd name="T12" fmla="*/ 55 w 230"/>
              <a:gd name="T13" fmla="*/ 91 h 240"/>
              <a:gd name="T14" fmla="*/ 24 w 230"/>
              <a:gd name="T15" fmla="*/ 66 h 240"/>
              <a:gd name="T16" fmla="*/ 0 w 230"/>
              <a:gd name="T17" fmla="*/ 153 h 240"/>
              <a:gd name="T18" fmla="*/ 22 w 230"/>
              <a:gd name="T19" fmla="*/ 107 h 240"/>
              <a:gd name="T20" fmla="*/ 24 w 230"/>
              <a:gd name="T21" fmla="*/ 169 h 240"/>
              <a:gd name="T22" fmla="*/ 28 w 230"/>
              <a:gd name="T23" fmla="*/ 240 h 240"/>
              <a:gd name="T24" fmla="*/ 57 w 230"/>
              <a:gd name="T25" fmla="*/ 169 h 240"/>
              <a:gd name="T26" fmla="*/ 65 w 230"/>
              <a:gd name="T27" fmla="*/ 240 h 240"/>
              <a:gd name="T28" fmla="*/ 90 w 230"/>
              <a:gd name="T29" fmla="*/ 169 h 240"/>
              <a:gd name="T30" fmla="*/ 94 w 230"/>
              <a:gd name="T31" fmla="*/ 138 h 240"/>
              <a:gd name="T32" fmla="*/ 102 w 230"/>
              <a:gd name="T33" fmla="*/ 153 h 240"/>
              <a:gd name="T34" fmla="*/ 115 w 230"/>
              <a:gd name="T35" fmla="*/ 85 h 240"/>
              <a:gd name="T36" fmla="*/ 55 w 230"/>
              <a:gd name="T37" fmla="*/ 72 h 240"/>
              <a:gd name="T38" fmla="*/ 65 w 230"/>
              <a:gd name="T39" fmla="*/ 72 h 240"/>
              <a:gd name="T40" fmla="*/ 60 w 230"/>
              <a:gd name="T41" fmla="*/ 61 h 240"/>
              <a:gd name="T42" fmla="*/ 180 w 230"/>
              <a:gd name="T43" fmla="*/ 115 h 240"/>
              <a:gd name="T44" fmla="*/ 162 w 230"/>
              <a:gd name="T45" fmla="*/ 95 h 240"/>
              <a:gd name="T46" fmla="*/ 148 w 230"/>
              <a:gd name="T47" fmla="*/ 95 h 240"/>
              <a:gd name="T48" fmla="*/ 132 w 230"/>
              <a:gd name="T49" fmla="*/ 119 h 240"/>
              <a:gd name="T50" fmla="*/ 164 w 230"/>
              <a:gd name="T51" fmla="*/ 153 h 240"/>
              <a:gd name="T52" fmla="*/ 144 w 230"/>
              <a:gd name="T53" fmla="*/ 153 h 240"/>
              <a:gd name="T54" fmla="*/ 130 w 230"/>
              <a:gd name="T55" fmla="*/ 158 h 240"/>
              <a:gd name="T56" fmla="*/ 148 w 230"/>
              <a:gd name="T57" fmla="*/ 177 h 240"/>
              <a:gd name="T58" fmla="*/ 162 w 230"/>
              <a:gd name="T59" fmla="*/ 177 h 240"/>
              <a:gd name="T60" fmla="*/ 178 w 230"/>
              <a:gd name="T61" fmla="*/ 154 h 240"/>
              <a:gd name="T62" fmla="*/ 146 w 230"/>
              <a:gd name="T63" fmla="*/ 120 h 240"/>
              <a:gd name="T64" fmla="*/ 166 w 230"/>
              <a:gd name="T65" fmla="*/ 119 h 240"/>
              <a:gd name="T66" fmla="*/ 180 w 230"/>
              <a:gd name="T67" fmla="*/ 115 h 240"/>
              <a:gd name="T68" fmla="*/ 117 w 230"/>
              <a:gd name="T69" fmla="*/ 68 h 240"/>
              <a:gd name="T70" fmla="*/ 154 w 230"/>
              <a:gd name="T71" fmla="*/ 71 h 240"/>
              <a:gd name="T72" fmla="*/ 154 w 230"/>
              <a:gd name="T73" fmla="*/ 199 h 240"/>
              <a:gd name="T74" fmla="*/ 107 w 230"/>
              <a:gd name="T75" fmla="*/ 179 h 240"/>
              <a:gd name="T76" fmla="*/ 154 w 230"/>
              <a:gd name="T77" fmla="*/ 212 h 240"/>
              <a:gd name="T78" fmla="*/ 154 w 230"/>
              <a:gd name="T79" fmla="*/ 58 h 240"/>
              <a:gd name="T80" fmla="*/ 154 w 230"/>
              <a:gd name="T81" fmla="*/ 58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0" h="240">
                <a:moveTo>
                  <a:pt x="33" y="27"/>
                </a:moveTo>
                <a:cubicBezTo>
                  <a:pt x="33" y="12"/>
                  <a:pt x="45" y="0"/>
                  <a:pt x="60" y="0"/>
                </a:cubicBezTo>
                <a:cubicBezTo>
                  <a:pt x="75" y="0"/>
                  <a:pt x="87" y="12"/>
                  <a:pt x="87" y="27"/>
                </a:cubicBezTo>
                <a:cubicBezTo>
                  <a:pt x="87" y="42"/>
                  <a:pt x="75" y="54"/>
                  <a:pt x="60" y="54"/>
                </a:cubicBezTo>
                <a:cubicBezTo>
                  <a:pt x="45" y="54"/>
                  <a:pt x="33" y="42"/>
                  <a:pt x="33" y="27"/>
                </a:cubicBezTo>
                <a:close/>
                <a:moveTo>
                  <a:pt x="115" y="85"/>
                </a:moveTo>
                <a:cubicBezTo>
                  <a:pt x="114" y="76"/>
                  <a:pt x="106" y="68"/>
                  <a:pt x="97" y="66"/>
                </a:cubicBezTo>
                <a:cubicBezTo>
                  <a:pt x="78" y="64"/>
                  <a:pt x="78" y="64"/>
                  <a:pt x="78" y="64"/>
                </a:cubicBezTo>
                <a:cubicBezTo>
                  <a:pt x="66" y="91"/>
                  <a:pt x="66" y="91"/>
                  <a:pt x="66" y="91"/>
                </a:cubicBezTo>
                <a:cubicBezTo>
                  <a:pt x="64" y="77"/>
                  <a:pt x="64" y="77"/>
                  <a:pt x="64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6" y="77"/>
                  <a:pt x="56" y="77"/>
                  <a:pt x="56" y="77"/>
                </a:cubicBezTo>
                <a:cubicBezTo>
                  <a:pt x="55" y="91"/>
                  <a:pt x="55" y="91"/>
                  <a:pt x="55" y="91"/>
                </a:cubicBezTo>
                <a:cubicBezTo>
                  <a:pt x="43" y="64"/>
                  <a:pt x="43" y="64"/>
                  <a:pt x="43" y="64"/>
                </a:cubicBezTo>
                <a:cubicBezTo>
                  <a:pt x="24" y="66"/>
                  <a:pt x="24" y="66"/>
                  <a:pt x="24" y="66"/>
                </a:cubicBezTo>
                <a:cubicBezTo>
                  <a:pt x="14" y="68"/>
                  <a:pt x="7" y="76"/>
                  <a:pt x="6" y="85"/>
                </a:cubicBezTo>
                <a:cubicBezTo>
                  <a:pt x="0" y="153"/>
                  <a:pt x="0" y="153"/>
                  <a:pt x="0" y="153"/>
                </a:cubicBezTo>
                <a:cubicBezTo>
                  <a:pt x="19" y="153"/>
                  <a:pt x="19" y="153"/>
                  <a:pt x="19" y="153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24" y="169"/>
                  <a:pt x="24" y="169"/>
                  <a:pt x="24" y="169"/>
                </a:cubicBezTo>
                <a:cubicBezTo>
                  <a:pt x="28" y="169"/>
                  <a:pt x="28" y="169"/>
                  <a:pt x="28" y="169"/>
                </a:cubicBezTo>
                <a:cubicBezTo>
                  <a:pt x="28" y="240"/>
                  <a:pt x="28" y="240"/>
                  <a:pt x="28" y="240"/>
                </a:cubicBezTo>
                <a:cubicBezTo>
                  <a:pt x="53" y="240"/>
                  <a:pt x="53" y="240"/>
                  <a:pt x="53" y="240"/>
                </a:cubicBezTo>
                <a:cubicBezTo>
                  <a:pt x="57" y="169"/>
                  <a:pt x="57" y="169"/>
                  <a:pt x="57" y="169"/>
                </a:cubicBezTo>
                <a:cubicBezTo>
                  <a:pt x="61" y="169"/>
                  <a:pt x="61" y="169"/>
                  <a:pt x="61" y="169"/>
                </a:cubicBezTo>
                <a:cubicBezTo>
                  <a:pt x="65" y="240"/>
                  <a:pt x="65" y="240"/>
                  <a:pt x="65" y="240"/>
                </a:cubicBezTo>
                <a:cubicBezTo>
                  <a:pt x="90" y="240"/>
                  <a:pt x="90" y="240"/>
                  <a:pt x="90" y="240"/>
                </a:cubicBezTo>
                <a:cubicBezTo>
                  <a:pt x="90" y="169"/>
                  <a:pt x="90" y="169"/>
                  <a:pt x="90" y="169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99" y="107"/>
                  <a:pt x="99" y="107"/>
                  <a:pt x="99" y="107"/>
                </a:cubicBezTo>
                <a:cubicBezTo>
                  <a:pt x="102" y="153"/>
                  <a:pt x="102" y="153"/>
                  <a:pt x="102" y="153"/>
                </a:cubicBezTo>
                <a:cubicBezTo>
                  <a:pt x="120" y="153"/>
                  <a:pt x="120" y="153"/>
                  <a:pt x="120" y="153"/>
                </a:cubicBezTo>
                <a:lnTo>
                  <a:pt x="115" y="85"/>
                </a:lnTo>
                <a:close/>
                <a:moveTo>
                  <a:pt x="52" y="65"/>
                </a:moveTo>
                <a:cubicBezTo>
                  <a:pt x="52" y="67"/>
                  <a:pt x="54" y="70"/>
                  <a:pt x="55" y="72"/>
                </a:cubicBezTo>
                <a:cubicBezTo>
                  <a:pt x="56" y="73"/>
                  <a:pt x="59" y="73"/>
                  <a:pt x="60" y="73"/>
                </a:cubicBezTo>
                <a:cubicBezTo>
                  <a:pt x="62" y="73"/>
                  <a:pt x="64" y="73"/>
                  <a:pt x="65" y="72"/>
                </a:cubicBezTo>
                <a:cubicBezTo>
                  <a:pt x="66" y="70"/>
                  <a:pt x="68" y="67"/>
                  <a:pt x="69" y="65"/>
                </a:cubicBezTo>
                <a:cubicBezTo>
                  <a:pt x="69" y="62"/>
                  <a:pt x="63" y="61"/>
                  <a:pt x="60" y="61"/>
                </a:cubicBezTo>
                <a:cubicBezTo>
                  <a:pt x="57" y="61"/>
                  <a:pt x="52" y="62"/>
                  <a:pt x="52" y="65"/>
                </a:cubicBezTo>
                <a:close/>
                <a:moveTo>
                  <a:pt x="180" y="115"/>
                </a:moveTo>
                <a:cubicBezTo>
                  <a:pt x="178" y="109"/>
                  <a:pt x="172" y="102"/>
                  <a:pt x="162" y="100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2" y="91"/>
                  <a:pt x="159" y="88"/>
                  <a:pt x="155" y="88"/>
                </a:cubicBezTo>
                <a:cubicBezTo>
                  <a:pt x="151" y="88"/>
                  <a:pt x="148" y="91"/>
                  <a:pt x="148" y="95"/>
                </a:cubicBezTo>
                <a:cubicBezTo>
                  <a:pt x="148" y="100"/>
                  <a:pt x="148" y="100"/>
                  <a:pt x="148" y="100"/>
                </a:cubicBezTo>
                <a:cubicBezTo>
                  <a:pt x="139" y="102"/>
                  <a:pt x="133" y="110"/>
                  <a:pt x="132" y="119"/>
                </a:cubicBezTo>
                <a:cubicBezTo>
                  <a:pt x="131" y="128"/>
                  <a:pt x="137" y="140"/>
                  <a:pt x="154" y="143"/>
                </a:cubicBezTo>
                <a:cubicBezTo>
                  <a:pt x="161" y="145"/>
                  <a:pt x="164" y="148"/>
                  <a:pt x="164" y="153"/>
                </a:cubicBezTo>
                <a:cubicBezTo>
                  <a:pt x="164" y="156"/>
                  <a:pt x="160" y="159"/>
                  <a:pt x="155" y="159"/>
                </a:cubicBezTo>
                <a:cubicBezTo>
                  <a:pt x="149" y="159"/>
                  <a:pt x="145" y="156"/>
                  <a:pt x="144" y="153"/>
                </a:cubicBezTo>
                <a:cubicBezTo>
                  <a:pt x="143" y="149"/>
                  <a:pt x="138" y="147"/>
                  <a:pt x="135" y="149"/>
                </a:cubicBezTo>
                <a:cubicBezTo>
                  <a:pt x="131" y="150"/>
                  <a:pt x="129" y="154"/>
                  <a:pt x="130" y="158"/>
                </a:cubicBezTo>
                <a:cubicBezTo>
                  <a:pt x="132" y="164"/>
                  <a:pt x="138" y="171"/>
                  <a:pt x="148" y="173"/>
                </a:cubicBezTo>
                <a:cubicBezTo>
                  <a:pt x="148" y="177"/>
                  <a:pt x="148" y="177"/>
                  <a:pt x="148" y="177"/>
                </a:cubicBezTo>
                <a:cubicBezTo>
                  <a:pt x="148" y="181"/>
                  <a:pt x="151" y="185"/>
                  <a:pt x="155" y="185"/>
                </a:cubicBezTo>
                <a:cubicBezTo>
                  <a:pt x="159" y="185"/>
                  <a:pt x="162" y="181"/>
                  <a:pt x="162" y="177"/>
                </a:cubicBezTo>
                <a:cubicBezTo>
                  <a:pt x="162" y="173"/>
                  <a:pt x="162" y="173"/>
                  <a:pt x="162" y="173"/>
                </a:cubicBezTo>
                <a:cubicBezTo>
                  <a:pt x="171" y="170"/>
                  <a:pt x="177" y="163"/>
                  <a:pt x="178" y="154"/>
                </a:cubicBezTo>
                <a:cubicBezTo>
                  <a:pt x="179" y="144"/>
                  <a:pt x="173" y="133"/>
                  <a:pt x="157" y="129"/>
                </a:cubicBezTo>
                <a:cubicBezTo>
                  <a:pt x="150" y="128"/>
                  <a:pt x="146" y="124"/>
                  <a:pt x="146" y="120"/>
                </a:cubicBezTo>
                <a:cubicBezTo>
                  <a:pt x="147" y="117"/>
                  <a:pt x="150" y="113"/>
                  <a:pt x="155" y="113"/>
                </a:cubicBezTo>
                <a:cubicBezTo>
                  <a:pt x="162" y="113"/>
                  <a:pt x="165" y="116"/>
                  <a:pt x="166" y="119"/>
                </a:cubicBezTo>
                <a:cubicBezTo>
                  <a:pt x="168" y="123"/>
                  <a:pt x="172" y="125"/>
                  <a:pt x="176" y="124"/>
                </a:cubicBezTo>
                <a:cubicBezTo>
                  <a:pt x="179" y="123"/>
                  <a:pt x="182" y="118"/>
                  <a:pt x="180" y="115"/>
                </a:cubicBezTo>
                <a:close/>
                <a:moveTo>
                  <a:pt x="154" y="58"/>
                </a:moveTo>
                <a:cubicBezTo>
                  <a:pt x="140" y="58"/>
                  <a:pt x="128" y="62"/>
                  <a:pt x="117" y="68"/>
                </a:cubicBezTo>
                <a:cubicBezTo>
                  <a:pt x="120" y="71"/>
                  <a:pt x="122" y="75"/>
                  <a:pt x="123" y="79"/>
                </a:cubicBezTo>
                <a:cubicBezTo>
                  <a:pt x="132" y="74"/>
                  <a:pt x="143" y="71"/>
                  <a:pt x="154" y="71"/>
                </a:cubicBezTo>
                <a:cubicBezTo>
                  <a:pt x="189" y="71"/>
                  <a:pt x="218" y="100"/>
                  <a:pt x="218" y="135"/>
                </a:cubicBezTo>
                <a:cubicBezTo>
                  <a:pt x="218" y="171"/>
                  <a:pt x="189" y="199"/>
                  <a:pt x="154" y="199"/>
                </a:cubicBezTo>
                <a:cubicBezTo>
                  <a:pt x="135" y="199"/>
                  <a:pt x="118" y="192"/>
                  <a:pt x="107" y="179"/>
                </a:cubicBezTo>
                <a:cubicBezTo>
                  <a:pt x="107" y="179"/>
                  <a:pt x="107" y="179"/>
                  <a:pt x="107" y="179"/>
                </a:cubicBezTo>
                <a:cubicBezTo>
                  <a:pt x="100" y="190"/>
                  <a:pt x="100" y="190"/>
                  <a:pt x="100" y="190"/>
                </a:cubicBezTo>
                <a:cubicBezTo>
                  <a:pt x="114" y="204"/>
                  <a:pt x="133" y="212"/>
                  <a:pt x="154" y="212"/>
                </a:cubicBezTo>
                <a:cubicBezTo>
                  <a:pt x="196" y="212"/>
                  <a:pt x="230" y="178"/>
                  <a:pt x="230" y="135"/>
                </a:cubicBezTo>
                <a:cubicBezTo>
                  <a:pt x="230" y="93"/>
                  <a:pt x="196" y="58"/>
                  <a:pt x="154" y="58"/>
                </a:cubicBezTo>
                <a:close/>
                <a:moveTo>
                  <a:pt x="154" y="58"/>
                </a:moveTo>
                <a:cubicBezTo>
                  <a:pt x="154" y="58"/>
                  <a:pt x="154" y="58"/>
                  <a:pt x="154" y="5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27" name="Freeform 23"/>
          <p:cNvSpPr>
            <a:spLocks noEditPoints="1"/>
          </p:cNvSpPr>
          <p:nvPr/>
        </p:nvSpPr>
        <p:spPr bwMode="auto">
          <a:xfrm>
            <a:off x="7384405" y="4754103"/>
            <a:ext cx="431490" cy="307603"/>
          </a:xfrm>
          <a:custGeom>
            <a:avLst/>
            <a:gdLst>
              <a:gd name="T0" fmla="*/ 247 w 256"/>
              <a:gd name="T1" fmla="*/ 45 h 182"/>
              <a:gd name="T2" fmla="*/ 230 w 256"/>
              <a:gd name="T3" fmla="*/ 35 h 182"/>
              <a:gd name="T4" fmla="*/ 212 w 256"/>
              <a:gd name="T5" fmla="*/ 48 h 182"/>
              <a:gd name="T6" fmla="*/ 220 w 256"/>
              <a:gd name="T7" fmla="*/ 61 h 182"/>
              <a:gd name="T8" fmla="*/ 120 w 256"/>
              <a:gd name="T9" fmla="*/ 16 h 182"/>
              <a:gd name="T10" fmla="*/ 40 w 256"/>
              <a:gd name="T11" fmla="*/ 1 h 182"/>
              <a:gd name="T12" fmla="*/ 26 w 256"/>
              <a:gd name="T13" fmla="*/ 66 h 182"/>
              <a:gd name="T14" fmla="*/ 0 w 256"/>
              <a:gd name="T15" fmla="*/ 79 h 182"/>
              <a:gd name="T16" fmla="*/ 31 w 256"/>
              <a:gd name="T17" fmla="*/ 120 h 182"/>
              <a:gd name="T18" fmla="*/ 50 w 256"/>
              <a:gd name="T19" fmla="*/ 174 h 182"/>
              <a:gd name="T20" fmla="*/ 83 w 256"/>
              <a:gd name="T21" fmla="*/ 182 h 182"/>
              <a:gd name="T22" fmla="*/ 95 w 256"/>
              <a:gd name="T23" fmla="*/ 160 h 182"/>
              <a:gd name="T24" fmla="*/ 149 w 256"/>
              <a:gd name="T25" fmla="*/ 159 h 182"/>
              <a:gd name="T26" fmla="*/ 151 w 256"/>
              <a:gd name="T27" fmla="*/ 182 h 182"/>
              <a:gd name="T28" fmla="*/ 184 w 256"/>
              <a:gd name="T29" fmla="*/ 178 h 182"/>
              <a:gd name="T30" fmla="*/ 217 w 256"/>
              <a:gd name="T31" fmla="*/ 89 h 182"/>
              <a:gd name="T32" fmla="*/ 224 w 256"/>
              <a:gd name="T33" fmla="*/ 69 h 182"/>
              <a:gd name="T34" fmla="*/ 255 w 256"/>
              <a:gd name="T35" fmla="*/ 50 h 182"/>
              <a:gd name="T36" fmla="*/ 62 w 256"/>
              <a:gd name="T37" fmla="*/ 67 h 182"/>
              <a:gd name="T38" fmla="*/ 62 w 256"/>
              <a:gd name="T39" fmla="*/ 51 h 182"/>
              <a:gd name="T40" fmla="*/ 62 w 256"/>
              <a:gd name="T41" fmla="*/ 67 h 182"/>
              <a:gd name="T42" fmla="*/ 138 w 256"/>
              <a:gd name="T43" fmla="*/ 72 h 182"/>
              <a:gd name="T44" fmla="*/ 120 w 256"/>
              <a:gd name="T45" fmla="*/ 73 h 182"/>
              <a:gd name="T46" fmla="*/ 148 w 256"/>
              <a:gd name="T47" fmla="*/ 102 h 182"/>
              <a:gd name="T48" fmla="*/ 134 w 256"/>
              <a:gd name="T49" fmla="*/ 123 h 182"/>
              <a:gd name="T50" fmla="*/ 122 w 256"/>
              <a:gd name="T51" fmla="*/ 123 h 182"/>
              <a:gd name="T52" fmla="*/ 106 w 256"/>
              <a:gd name="T53" fmla="*/ 106 h 182"/>
              <a:gd name="T54" fmla="*/ 118 w 256"/>
              <a:gd name="T55" fmla="*/ 102 h 182"/>
              <a:gd name="T56" fmla="*/ 136 w 256"/>
              <a:gd name="T57" fmla="*/ 101 h 182"/>
              <a:gd name="T58" fmla="*/ 108 w 256"/>
              <a:gd name="T59" fmla="*/ 71 h 182"/>
              <a:gd name="T60" fmla="*/ 122 w 256"/>
              <a:gd name="T61" fmla="*/ 51 h 182"/>
              <a:gd name="T62" fmla="*/ 134 w 256"/>
              <a:gd name="T63" fmla="*/ 51 h 182"/>
              <a:gd name="T64" fmla="*/ 150 w 256"/>
              <a:gd name="T65" fmla="*/ 68 h 182"/>
              <a:gd name="T66" fmla="*/ 220 w 256"/>
              <a:gd name="T67" fmla="*/ 44 h 182"/>
              <a:gd name="T68" fmla="*/ 221 w 256"/>
              <a:gd name="T69" fmla="*/ 40 h 182"/>
              <a:gd name="T70" fmla="*/ 228 w 256"/>
              <a:gd name="T71" fmla="*/ 50 h 182"/>
              <a:gd name="T72" fmla="*/ 220 w 256"/>
              <a:gd name="T73" fmla="*/ 44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56" h="182">
                <a:moveTo>
                  <a:pt x="254" y="44"/>
                </a:moveTo>
                <a:cubicBezTo>
                  <a:pt x="251" y="42"/>
                  <a:pt x="248" y="43"/>
                  <a:pt x="247" y="45"/>
                </a:cubicBezTo>
                <a:cubicBezTo>
                  <a:pt x="244" y="49"/>
                  <a:pt x="241" y="50"/>
                  <a:pt x="238" y="51"/>
                </a:cubicBezTo>
                <a:cubicBezTo>
                  <a:pt x="238" y="45"/>
                  <a:pt x="235" y="40"/>
                  <a:pt x="230" y="35"/>
                </a:cubicBezTo>
                <a:cubicBezTo>
                  <a:pt x="226" y="30"/>
                  <a:pt x="219" y="29"/>
                  <a:pt x="214" y="32"/>
                </a:cubicBezTo>
                <a:cubicBezTo>
                  <a:pt x="211" y="35"/>
                  <a:pt x="208" y="41"/>
                  <a:pt x="212" y="48"/>
                </a:cubicBezTo>
                <a:cubicBezTo>
                  <a:pt x="214" y="53"/>
                  <a:pt x="218" y="57"/>
                  <a:pt x="224" y="59"/>
                </a:cubicBezTo>
                <a:cubicBezTo>
                  <a:pt x="223" y="60"/>
                  <a:pt x="221" y="60"/>
                  <a:pt x="220" y="61"/>
                </a:cubicBezTo>
                <a:cubicBezTo>
                  <a:pt x="217" y="62"/>
                  <a:pt x="214" y="63"/>
                  <a:pt x="211" y="64"/>
                </a:cubicBezTo>
                <a:cubicBezTo>
                  <a:pt x="198" y="36"/>
                  <a:pt x="162" y="16"/>
                  <a:pt x="120" y="16"/>
                </a:cubicBezTo>
                <a:cubicBezTo>
                  <a:pt x="111" y="16"/>
                  <a:pt x="104" y="16"/>
                  <a:pt x="96" y="17"/>
                </a:cubicBezTo>
                <a:cubicBezTo>
                  <a:pt x="84" y="9"/>
                  <a:pt x="62" y="0"/>
                  <a:pt x="40" y="1"/>
                </a:cubicBezTo>
                <a:cubicBezTo>
                  <a:pt x="41" y="10"/>
                  <a:pt x="47" y="22"/>
                  <a:pt x="54" y="31"/>
                </a:cubicBezTo>
                <a:cubicBezTo>
                  <a:pt x="40" y="40"/>
                  <a:pt x="30" y="52"/>
                  <a:pt x="26" y="66"/>
                </a:cubicBezTo>
                <a:cubicBezTo>
                  <a:pt x="20" y="68"/>
                  <a:pt x="15" y="69"/>
                  <a:pt x="8" y="70"/>
                </a:cubicBezTo>
                <a:cubicBezTo>
                  <a:pt x="3" y="70"/>
                  <a:pt x="0" y="74"/>
                  <a:pt x="0" y="79"/>
                </a:cubicBezTo>
                <a:cubicBezTo>
                  <a:pt x="1" y="91"/>
                  <a:pt x="5" y="112"/>
                  <a:pt x="19" y="118"/>
                </a:cubicBezTo>
                <a:cubicBezTo>
                  <a:pt x="22" y="119"/>
                  <a:pt x="26" y="120"/>
                  <a:pt x="31" y="120"/>
                </a:cubicBezTo>
                <a:cubicBezTo>
                  <a:pt x="37" y="130"/>
                  <a:pt x="46" y="139"/>
                  <a:pt x="57" y="146"/>
                </a:cubicBezTo>
                <a:cubicBezTo>
                  <a:pt x="55" y="155"/>
                  <a:pt x="53" y="164"/>
                  <a:pt x="50" y="174"/>
                </a:cubicBezTo>
                <a:cubicBezTo>
                  <a:pt x="49" y="178"/>
                  <a:pt x="52" y="182"/>
                  <a:pt x="56" y="182"/>
                </a:cubicBezTo>
                <a:cubicBezTo>
                  <a:pt x="83" y="182"/>
                  <a:pt x="83" y="182"/>
                  <a:pt x="83" y="182"/>
                </a:cubicBezTo>
                <a:cubicBezTo>
                  <a:pt x="86" y="182"/>
                  <a:pt x="88" y="180"/>
                  <a:pt x="89" y="178"/>
                </a:cubicBezTo>
                <a:cubicBezTo>
                  <a:pt x="91" y="172"/>
                  <a:pt x="93" y="166"/>
                  <a:pt x="95" y="160"/>
                </a:cubicBezTo>
                <a:cubicBezTo>
                  <a:pt x="103" y="162"/>
                  <a:pt x="111" y="163"/>
                  <a:pt x="120" y="163"/>
                </a:cubicBezTo>
                <a:cubicBezTo>
                  <a:pt x="130" y="163"/>
                  <a:pt x="140" y="162"/>
                  <a:pt x="149" y="159"/>
                </a:cubicBezTo>
                <a:cubicBezTo>
                  <a:pt x="147" y="164"/>
                  <a:pt x="146" y="169"/>
                  <a:pt x="145" y="174"/>
                </a:cubicBezTo>
                <a:cubicBezTo>
                  <a:pt x="144" y="178"/>
                  <a:pt x="147" y="182"/>
                  <a:pt x="151" y="182"/>
                </a:cubicBezTo>
                <a:cubicBezTo>
                  <a:pt x="178" y="182"/>
                  <a:pt x="178" y="182"/>
                  <a:pt x="178" y="182"/>
                </a:cubicBezTo>
                <a:cubicBezTo>
                  <a:pt x="180" y="182"/>
                  <a:pt x="183" y="180"/>
                  <a:pt x="184" y="178"/>
                </a:cubicBezTo>
                <a:cubicBezTo>
                  <a:pt x="189" y="165"/>
                  <a:pt x="192" y="151"/>
                  <a:pt x="194" y="137"/>
                </a:cubicBezTo>
                <a:cubicBezTo>
                  <a:pt x="208" y="124"/>
                  <a:pt x="217" y="108"/>
                  <a:pt x="217" y="89"/>
                </a:cubicBezTo>
                <a:cubicBezTo>
                  <a:pt x="217" y="84"/>
                  <a:pt x="217" y="78"/>
                  <a:pt x="215" y="73"/>
                </a:cubicBezTo>
                <a:cubicBezTo>
                  <a:pt x="218" y="72"/>
                  <a:pt x="221" y="71"/>
                  <a:pt x="224" y="69"/>
                </a:cubicBezTo>
                <a:cubicBezTo>
                  <a:pt x="230" y="67"/>
                  <a:pt x="233" y="64"/>
                  <a:pt x="235" y="61"/>
                </a:cubicBezTo>
                <a:cubicBezTo>
                  <a:pt x="243" y="61"/>
                  <a:pt x="251" y="57"/>
                  <a:pt x="255" y="50"/>
                </a:cubicBezTo>
                <a:cubicBezTo>
                  <a:pt x="256" y="48"/>
                  <a:pt x="256" y="45"/>
                  <a:pt x="254" y="44"/>
                </a:cubicBezTo>
                <a:close/>
                <a:moveTo>
                  <a:pt x="62" y="67"/>
                </a:moveTo>
                <a:cubicBezTo>
                  <a:pt x="58" y="67"/>
                  <a:pt x="54" y="63"/>
                  <a:pt x="54" y="59"/>
                </a:cubicBezTo>
                <a:cubicBezTo>
                  <a:pt x="54" y="54"/>
                  <a:pt x="58" y="51"/>
                  <a:pt x="62" y="51"/>
                </a:cubicBezTo>
                <a:cubicBezTo>
                  <a:pt x="67" y="51"/>
                  <a:pt x="70" y="54"/>
                  <a:pt x="70" y="59"/>
                </a:cubicBezTo>
                <a:cubicBezTo>
                  <a:pt x="70" y="63"/>
                  <a:pt x="67" y="67"/>
                  <a:pt x="62" y="67"/>
                </a:cubicBezTo>
                <a:close/>
                <a:moveTo>
                  <a:pt x="146" y="76"/>
                </a:moveTo>
                <a:cubicBezTo>
                  <a:pt x="143" y="77"/>
                  <a:pt x="139" y="75"/>
                  <a:pt x="138" y="72"/>
                </a:cubicBezTo>
                <a:cubicBezTo>
                  <a:pt x="137" y="69"/>
                  <a:pt x="134" y="66"/>
                  <a:pt x="128" y="66"/>
                </a:cubicBezTo>
                <a:cubicBezTo>
                  <a:pt x="123" y="66"/>
                  <a:pt x="121" y="70"/>
                  <a:pt x="120" y="73"/>
                </a:cubicBezTo>
                <a:cubicBezTo>
                  <a:pt x="120" y="76"/>
                  <a:pt x="123" y="79"/>
                  <a:pt x="129" y="80"/>
                </a:cubicBezTo>
                <a:cubicBezTo>
                  <a:pt x="144" y="84"/>
                  <a:pt x="149" y="94"/>
                  <a:pt x="148" y="102"/>
                </a:cubicBezTo>
                <a:cubicBezTo>
                  <a:pt x="148" y="110"/>
                  <a:pt x="142" y="117"/>
                  <a:pt x="134" y="119"/>
                </a:cubicBezTo>
                <a:cubicBezTo>
                  <a:pt x="134" y="123"/>
                  <a:pt x="134" y="123"/>
                  <a:pt x="134" y="123"/>
                </a:cubicBezTo>
                <a:cubicBezTo>
                  <a:pt x="134" y="126"/>
                  <a:pt x="132" y="129"/>
                  <a:pt x="128" y="129"/>
                </a:cubicBezTo>
                <a:cubicBezTo>
                  <a:pt x="124" y="129"/>
                  <a:pt x="122" y="126"/>
                  <a:pt x="122" y="123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13" y="117"/>
                  <a:pt x="108" y="111"/>
                  <a:pt x="106" y="106"/>
                </a:cubicBezTo>
                <a:cubicBezTo>
                  <a:pt x="105" y="102"/>
                  <a:pt x="107" y="99"/>
                  <a:pt x="110" y="98"/>
                </a:cubicBezTo>
                <a:cubicBezTo>
                  <a:pt x="113" y="97"/>
                  <a:pt x="117" y="98"/>
                  <a:pt x="118" y="102"/>
                </a:cubicBezTo>
                <a:cubicBezTo>
                  <a:pt x="119" y="104"/>
                  <a:pt x="122" y="107"/>
                  <a:pt x="128" y="107"/>
                </a:cubicBezTo>
                <a:cubicBezTo>
                  <a:pt x="133" y="107"/>
                  <a:pt x="135" y="104"/>
                  <a:pt x="136" y="101"/>
                </a:cubicBezTo>
                <a:cubicBezTo>
                  <a:pt x="136" y="97"/>
                  <a:pt x="133" y="94"/>
                  <a:pt x="127" y="93"/>
                </a:cubicBezTo>
                <a:cubicBezTo>
                  <a:pt x="112" y="90"/>
                  <a:pt x="107" y="80"/>
                  <a:pt x="108" y="71"/>
                </a:cubicBezTo>
                <a:cubicBezTo>
                  <a:pt x="108" y="63"/>
                  <a:pt x="114" y="57"/>
                  <a:pt x="122" y="55"/>
                </a:cubicBezTo>
                <a:cubicBezTo>
                  <a:pt x="122" y="51"/>
                  <a:pt x="122" y="51"/>
                  <a:pt x="122" y="51"/>
                </a:cubicBezTo>
                <a:cubicBezTo>
                  <a:pt x="122" y="47"/>
                  <a:pt x="124" y="44"/>
                  <a:pt x="128" y="44"/>
                </a:cubicBezTo>
                <a:cubicBezTo>
                  <a:pt x="132" y="44"/>
                  <a:pt x="134" y="47"/>
                  <a:pt x="134" y="51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43" y="56"/>
                  <a:pt x="148" y="62"/>
                  <a:pt x="150" y="68"/>
                </a:cubicBezTo>
                <a:cubicBezTo>
                  <a:pt x="151" y="71"/>
                  <a:pt x="149" y="75"/>
                  <a:pt x="146" y="76"/>
                </a:cubicBezTo>
                <a:close/>
                <a:moveTo>
                  <a:pt x="220" y="44"/>
                </a:moveTo>
                <a:cubicBezTo>
                  <a:pt x="219" y="42"/>
                  <a:pt x="219" y="40"/>
                  <a:pt x="220" y="40"/>
                </a:cubicBezTo>
                <a:cubicBezTo>
                  <a:pt x="220" y="40"/>
                  <a:pt x="220" y="40"/>
                  <a:pt x="221" y="40"/>
                </a:cubicBezTo>
                <a:cubicBezTo>
                  <a:pt x="221" y="40"/>
                  <a:pt x="222" y="40"/>
                  <a:pt x="224" y="41"/>
                </a:cubicBezTo>
                <a:cubicBezTo>
                  <a:pt x="227" y="44"/>
                  <a:pt x="228" y="48"/>
                  <a:pt x="228" y="50"/>
                </a:cubicBezTo>
                <a:cubicBezTo>
                  <a:pt x="225" y="49"/>
                  <a:pt x="222" y="47"/>
                  <a:pt x="220" y="44"/>
                </a:cubicBezTo>
                <a:close/>
                <a:moveTo>
                  <a:pt x="220" y="44"/>
                </a:moveTo>
                <a:cubicBezTo>
                  <a:pt x="220" y="44"/>
                  <a:pt x="220" y="44"/>
                  <a:pt x="220" y="4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28" name="Freeform 27"/>
          <p:cNvSpPr>
            <a:spLocks noEditPoints="1"/>
          </p:cNvSpPr>
          <p:nvPr/>
        </p:nvSpPr>
        <p:spPr bwMode="auto">
          <a:xfrm>
            <a:off x="8230379" y="4726592"/>
            <a:ext cx="364708" cy="362624"/>
          </a:xfrm>
          <a:custGeom>
            <a:avLst/>
            <a:gdLst>
              <a:gd name="T0" fmla="*/ 74 w 219"/>
              <a:gd name="T1" fmla="*/ 66 h 218"/>
              <a:gd name="T2" fmla="*/ 89 w 219"/>
              <a:gd name="T3" fmla="*/ 82 h 218"/>
              <a:gd name="T4" fmla="*/ 112 w 219"/>
              <a:gd name="T5" fmla="*/ 107 h 218"/>
              <a:gd name="T6" fmla="*/ 93 w 219"/>
              <a:gd name="T7" fmla="*/ 127 h 218"/>
              <a:gd name="T8" fmla="*/ 93 w 219"/>
              <a:gd name="T9" fmla="*/ 136 h 218"/>
              <a:gd name="T10" fmla="*/ 88 w 219"/>
              <a:gd name="T11" fmla="*/ 141 h 218"/>
              <a:gd name="T12" fmla="*/ 83 w 219"/>
              <a:gd name="T13" fmla="*/ 136 h 218"/>
              <a:gd name="T14" fmla="*/ 83 w 219"/>
              <a:gd name="T15" fmla="*/ 128 h 218"/>
              <a:gd name="T16" fmla="*/ 62 w 219"/>
              <a:gd name="T17" fmla="*/ 111 h 218"/>
              <a:gd name="T18" fmla="*/ 65 w 219"/>
              <a:gd name="T19" fmla="*/ 105 h 218"/>
              <a:gd name="T20" fmla="*/ 71 w 219"/>
              <a:gd name="T21" fmla="*/ 108 h 218"/>
              <a:gd name="T22" fmla="*/ 88 w 219"/>
              <a:gd name="T23" fmla="*/ 118 h 218"/>
              <a:gd name="T24" fmla="*/ 103 w 219"/>
              <a:gd name="T25" fmla="*/ 106 h 218"/>
              <a:gd name="T26" fmla="*/ 87 w 219"/>
              <a:gd name="T27" fmla="*/ 91 h 218"/>
              <a:gd name="T28" fmla="*/ 64 w 219"/>
              <a:gd name="T29" fmla="*/ 65 h 218"/>
              <a:gd name="T30" fmla="*/ 83 w 219"/>
              <a:gd name="T31" fmla="*/ 45 h 218"/>
              <a:gd name="T32" fmla="*/ 83 w 219"/>
              <a:gd name="T33" fmla="*/ 37 h 218"/>
              <a:gd name="T34" fmla="*/ 88 w 219"/>
              <a:gd name="T35" fmla="*/ 32 h 218"/>
              <a:gd name="T36" fmla="*/ 93 w 219"/>
              <a:gd name="T37" fmla="*/ 37 h 218"/>
              <a:gd name="T38" fmla="*/ 93 w 219"/>
              <a:gd name="T39" fmla="*/ 45 h 218"/>
              <a:gd name="T40" fmla="*/ 115 w 219"/>
              <a:gd name="T41" fmla="*/ 61 h 218"/>
              <a:gd name="T42" fmla="*/ 112 w 219"/>
              <a:gd name="T43" fmla="*/ 68 h 218"/>
              <a:gd name="T44" fmla="*/ 106 w 219"/>
              <a:gd name="T45" fmla="*/ 64 h 218"/>
              <a:gd name="T46" fmla="*/ 88 w 219"/>
              <a:gd name="T47" fmla="*/ 54 h 218"/>
              <a:gd name="T48" fmla="*/ 74 w 219"/>
              <a:gd name="T49" fmla="*/ 66 h 218"/>
              <a:gd name="T50" fmla="*/ 212 w 219"/>
              <a:gd name="T51" fmla="*/ 212 h 218"/>
              <a:gd name="T52" fmla="*/ 198 w 219"/>
              <a:gd name="T53" fmla="*/ 218 h 218"/>
              <a:gd name="T54" fmla="*/ 185 w 219"/>
              <a:gd name="T55" fmla="*/ 212 h 218"/>
              <a:gd name="T56" fmla="*/ 136 w 219"/>
              <a:gd name="T57" fmla="*/ 163 h 218"/>
              <a:gd name="T58" fmla="*/ 88 w 219"/>
              <a:gd name="T59" fmla="*/ 176 h 218"/>
              <a:gd name="T60" fmla="*/ 0 w 219"/>
              <a:gd name="T61" fmla="*/ 88 h 218"/>
              <a:gd name="T62" fmla="*/ 88 w 219"/>
              <a:gd name="T63" fmla="*/ 0 h 218"/>
              <a:gd name="T64" fmla="*/ 176 w 219"/>
              <a:gd name="T65" fmla="*/ 88 h 218"/>
              <a:gd name="T66" fmla="*/ 163 w 219"/>
              <a:gd name="T67" fmla="*/ 136 h 218"/>
              <a:gd name="T68" fmla="*/ 212 w 219"/>
              <a:gd name="T69" fmla="*/ 185 h 218"/>
              <a:gd name="T70" fmla="*/ 212 w 219"/>
              <a:gd name="T71" fmla="*/ 212 h 218"/>
              <a:gd name="T72" fmla="*/ 88 w 219"/>
              <a:gd name="T73" fmla="*/ 158 h 218"/>
              <a:gd name="T74" fmla="*/ 158 w 219"/>
              <a:gd name="T75" fmla="*/ 88 h 218"/>
              <a:gd name="T76" fmla="*/ 88 w 219"/>
              <a:gd name="T77" fmla="*/ 18 h 218"/>
              <a:gd name="T78" fmla="*/ 18 w 219"/>
              <a:gd name="T79" fmla="*/ 88 h 218"/>
              <a:gd name="T80" fmla="*/ 88 w 219"/>
              <a:gd name="T81" fmla="*/ 158 h 218"/>
              <a:gd name="T82" fmla="*/ 88 w 219"/>
              <a:gd name="T83" fmla="*/ 158 h 218"/>
              <a:gd name="T84" fmla="*/ 88 w 219"/>
              <a:gd name="T85" fmla="*/ 15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9" h="218">
                <a:moveTo>
                  <a:pt x="74" y="66"/>
                </a:moveTo>
                <a:cubicBezTo>
                  <a:pt x="73" y="72"/>
                  <a:pt x="77" y="79"/>
                  <a:pt x="89" y="82"/>
                </a:cubicBezTo>
                <a:cubicBezTo>
                  <a:pt x="108" y="86"/>
                  <a:pt x="113" y="98"/>
                  <a:pt x="112" y="107"/>
                </a:cubicBezTo>
                <a:cubicBezTo>
                  <a:pt x="111" y="118"/>
                  <a:pt x="103" y="126"/>
                  <a:pt x="93" y="127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9"/>
                  <a:pt x="91" y="141"/>
                  <a:pt x="88" y="141"/>
                </a:cubicBezTo>
                <a:cubicBezTo>
                  <a:pt x="86" y="141"/>
                  <a:pt x="83" y="139"/>
                  <a:pt x="83" y="136"/>
                </a:cubicBezTo>
                <a:cubicBezTo>
                  <a:pt x="83" y="128"/>
                  <a:pt x="83" y="128"/>
                  <a:pt x="83" y="128"/>
                </a:cubicBezTo>
                <a:cubicBezTo>
                  <a:pt x="71" y="126"/>
                  <a:pt x="64" y="118"/>
                  <a:pt x="62" y="111"/>
                </a:cubicBezTo>
                <a:cubicBezTo>
                  <a:pt x="61" y="109"/>
                  <a:pt x="62" y="106"/>
                  <a:pt x="65" y="105"/>
                </a:cubicBezTo>
                <a:cubicBezTo>
                  <a:pt x="67" y="104"/>
                  <a:pt x="70" y="106"/>
                  <a:pt x="71" y="108"/>
                </a:cubicBezTo>
                <a:cubicBezTo>
                  <a:pt x="72" y="113"/>
                  <a:pt x="78" y="118"/>
                  <a:pt x="88" y="118"/>
                </a:cubicBezTo>
                <a:cubicBezTo>
                  <a:pt x="97" y="118"/>
                  <a:pt x="102" y="112"/>
                  <a:pt x="103" y="106"/>
                </a:cubicBezTo>
                <a:cubicBezTo>
                  <a:pt x="103" y="101"/>
                  <a:pt x="100" y="94"/>
                  <a:pt x="87" y="91"/>
                </a:cubicBezTo>
                <a:cubicBezTo>
                  <a:pt x="68" y="87"/>
                  <a:pt x="63" y="75"/>
                  <a:pt x="64" y="65"/>
                </a:cubicBezTo>
                <a:cubicBezTo>
                  <a:pt x="65" y="55"/>
                  <a:pt x="73" y="47"/>
                  <a:pt x="83" y="45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4"/>
                  <a:pt x="86" y="32"/>
                  <a:pt x="88" y="32"/>
                </a:cubicBezTo>
                <a:cubicBezTo>
                  <a:pt x="91" y="32"/>
                  <a:pt x="93" y="34"/>
                  <a:pt x="93" y="37"/>
                </a:cubicBezTo>
                <a:cubicBezTo>
                  <a:pt x="93" y="45"/>
                  <a:pt x="93" y="45"/>
                  <a:pt x="93" y="45"/>
                </a:cubicBezTo>
                <a:cubicBezTo>
                  <a:pt x="105" y="47"/>
                  <a:pt x="112" y="55"/>
                  <a:pt x="115" y="61"/>
                </a:cubicBezTo>
                <a:cubicBezTo>
                  <a:pt x="116" y="64"/>
                  <a:pt x="114" y="67"/>
                  <a:pt x="112" y="68"/>
                </a:cubicBezTo>
                <a:cubicBezTo>
                  <a:pt x="109" y="68"/>
                  <a:pt x="107" y="67"/>
                  <a:pt x="106" y="64"/>
                </a:cubicBezTo>
                <a:cubicBezTo>
                  <a:pt x="104" y="60"/>
                  <a:pt x="99" y="54"/>
                  <a:pt x="88" y="54"/>
                </a:cubicBezTo>
                <a:cubicBezTo>
                  <a:pt x="79" y="54"/>
                  <a:pt x="74" y="60"/>
                  <a:pt x="74" y="66"/>
                </a:cubicBezTo>
                <a:close/>
                <a:moveTo>
                  <a:pt x="212" y="212"/>
                </a:moveTo>
                <a:cubicBezTo>
                  <a:pt x="208" y="216"/>
                  <a:pt x="203" y="218"/>
                  <a:pt x="198" y="218"/>
                </a:cubicBezTo>
                <a:cubicBezTo>
                  <a:pt x="193" y="218"/>
                  <a:pt x="189" y="216"/>
                  <a:pt x="185" y="212"/>
                </a:cubicBezTo>
                <a:cubicBezTo>
                  <a:pt x="185" y="212"/>
                  <a:pt x="136" y="163"/>
                  <a:pt x="136" y="163"/>
                </a:cubicBezTo>
                <a:cubicBezTo>
                  <a:pt x="122" y="171"/>
                  <a:pt x="106" y="176"/>
                  <a:pt x="88" y="176"/>
                </a:cubicBezTo>
                <a:cubicBezTo>
                  <a:pt x="39" y="176"/>
                  <a:pt x="0" y="137"/>
                  <a:pt x="0" y="88"/>
                </a:cubicBezTo>
                <a:cubicBezTo>
                  <a:pt x="0" y="39"/>
                  <a:pt x="39" y="0"/>
                  <a:pt x="88" y="0"/>
                </a:cubicBezTo>
                <a:cubicBezTo>
                  <a:pt x="137" y="0"/>
                  <a:pt x="176" y="39"/>
                  <a:pt x="176" y="88"/>
                </a:cubicBezTo>
                <a:cubicBezTo>
                  <a:pt x="176" y="106"/>
                  <a:pt x="171" y="122"/>
                  <a:pt x="163" y="136"/>
                </a:cubicBezTo>
                <a:cubicBezTo>
                  <a:pt x="163" y="136"/>
                  <a:pt x="212" y="185"/>
                  <a:pt x="212" y="185"/>
                </a:cubicBezTo>
                <a:cubicBezTo>
                  <a:pt x="219" y="192"/>
                  <a:pt x="219" y="204"/>
                  <a:pt x="212" y="212"/>
                </a:cubicBezTo>
                <a:close/>
                <a:moveTo>
                  <a:pt x="88" y="158"/>
                </a:moveTo>
                <a:cubicBezTo>
                  <a:pt x="127" y="158"/>
                  <a:pt x="158" y="127"/>
                  <a:pt x="158" y="88"/>
                </a:cubicBezTo>
                <a:cubicBezTo>
                  <a:pt x="158" y="50"/>
                  <a:pt x="127" y="18"/>
                  <a:pt x="88" y="18"/>
                </a:cubicBezTo>
                <a:cubicBezTo>
                  <a:pt x="50" y="18"/>
                  <a:pt x="18" y="50"/>
                  <a:pt x="18" y="88"/>
                </a:cubicBezTo>
                <a:cubicBezTo>
                  <a:pt x="18" y="127"/>
                  <a:pt x="50" y="158"/>
                  <a:pt x="88" y="158"/>
                </a:cubicBezTo>
                <a:close/>
                <a:moveTo>
                  <a:pt x="88" y="158"/>
                </a:moveTo>
                <a:cubicBezTo>
                  <a:pt x="88" y="158"/>
                  <a:pt x="88" y="158"/>
                  <a:pt x="88" y="15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29" name="Freeform 31"/>
          <p:cNvSpPr>
            <a:spLocks noEditPoints="1"/>
          </p:cNvSpPr>
          <p:nvPr/>
        </p:nvSpPr>
        <p:spPr bwMode="auto">
          <a:xfrm>
            <a:off x="9037377" y="4751768"/>
            <a:ext cx="376197" cy="312274"/>
          </a:xfrm>
          <a:custGeom>
            <a:avLst/>
            <a:gdLst>
              <a:gd name="T0" fmla="*/ 189 w 214"/>
              <a:gd name="T1" fmla="*/ 26 h 177"/>
              <a:gd name="T2" fmla="*/ 147 w 214"/>
              <a:gd name="T3" fmla="*/ 26 h 177"/>
              <a:gd name="T4" fmla="*/ 147 w 214"/>
              <a:gd name="T5" fmla="*/ 19 h 177"/>
              <a:gd name="T6" fmla="*/ 128 w 214"/>
              <a:gd name="T7" fmla="*/ 0 h 177"/>
              <a:gd name="T8" fmla="*/ 86 w 214"/>
              <a:gd name="T9" fmla="*/ 0 h 177"/>
              <a:gd name="T10" fmla="*/ 67 w 214"/>
              <a:gd name="T11" fmla="*/ 19 h 177"/>
              <a:gd name="T12" fmla="*/ 67 w 214"/>
              <a:gd name="T13" fmla="*/ 26 h 177"/>
              <a:gd name="T14" fmla="*/ 26 w 214"/>
              <a:gd name="T15" fmla="*/ 26 h 177"/>
              <a:gd name="T16" fmla="*/ 0 w 214"/>
              <a:gd name="T17" fmla="*/ 51 h 177"/>
              <a:gd name="T18" fmla="*/ 0 w 214"/>
              <a:gd name="T19" fmla="*/ 152 h 177"/>
              <a:gd name="T20" fmla="*/ 26 w 214"/>
              <a:gd name="T21" fmla="*/ 177 h 177"/>
              <a:gd name="T22" fmla="*/ 189 w 214"/>
              <a:gd name="T23" fmla="*/ 177 h 177"/>
              <a:gd name="T24" fmla="*/ 214 w 214"/>
              <a:gd name="T25" fmla="*/ 152 h 177"/>
              <a:gd name="T26" fmla="*/ 214 w 214"/>
              <a:gd name="T27" fmla="*/ 51 h 177"/>
              <a:gd name="T28" fmla="*/ 189 w 214"/>
              <a:gd name="T29" fmla="*/ 26 h 177"/>
              <a:gd name="T30" fmla="*/ 80 w 214"/>
              <a:gd name="T31" fmla="*/ 19 h 177"/>
              <a:gd name="T32" fmla="*/ 86 w 214"/>
              <a:gd name="T33" fmla="*/ 13 h 177"/>
              <a:gd name="T34" fmla="*/ 128 w 214"/>
              <a:gd name="T35" fmla="*/ 13 h 177"/>
              <a:gd name="T36" fmla="*/ 134 w 214"/>
              <a:gd name="T37" fmla="*/ 19 h 177"/>
              <a:gd name="T38" fmla="*/ 134 w 214"/>
              <a:gd name="T39" fmla="*/ 26 h 177"/>
              <a:gd name="T40" fmla="*/ 80 w 214"/>
              <a:gd name="T41" fmla="*/ 26 h 177"/>
              <a:gd name="T42" fmla="*/ 80 w 214"/>
              <a:gd name="T43" fmla="*/ 19 h 177"/>
              <a:gd name="T44" fmla="*/ 131 w 214"/>
              <a:gd name="T45" fmla="*/ 85 h 177"/>
              <a:gd name="T46" fmla="*/ 123 w 214"/>
              <a:gd name="T47" fmla="*/ 80 h 177"/>
              <a:gd name="T48" fmla="*/ 107 w 214"/>
              <a:gd name="T49" fmla="*/ 72 h 177"/>
              <a:gd name="T50" fmla="*/ 94 w 214"/>
              <a:gd name="T51" fmla="*/ 82 h 177"/>
              <a:gd name="T52" fmla="*/ 109 w 214"/>
              <a:gd name="T53" fmla="*/ 95 h 177"/>
              <a:gd name="T54" fmla="*/ 133 w 214"/>
              <a:gd name="T55" fmla="*/ 123 h 177"/>
              <a:gd name="T56" fmla="*/ 114 w 214"/>
              <a:gd name="T57" fmla="*/ 144 h 177"/>
              <a:gd name="T58" fmla="*/ 114 w 214"/>
              <a:gd name="T59" fmla="*/ 151 h 177"/>
              <a:gd name="T60" fmla="*/ 107 w 214"/>
              <a:gd name="T61" fmla="*/ 157 h 177"/>
              <a:gd name="T62" fmla="*/ 101 w 214"/>
              <a:gd name="T63" fmla="*/ 151 h 177"/>
              <a:gd name="T64" fmla="*/ 101 w 214"/>
              <a:gd name="T65" fmla="*/ 144 h 177"/>
              <a:gd name="T66" fmla="*/ 79 w 214"/>
              <a:gd name="T67" fmla="*/ 127 h 177"/>
              <a:gd name="T68" fmla="*/ 83 w 214"/>
              <a:gd name="T69" fmla="*/ 119 h 177"/>
              <a:gd name="T70" fmla="*/ 91 w 214"/>
              <a:gd name="T71" fmla="*/ 123 h 177"/>
              <a:gd name="T72" fmla="*/ 107 w 214"/>
              <a:gd name="T73" fmla="*/ 132 h 177"/>
              <a:gd name="T74" fmla="*/ 120 w 214"/>
              <a:gd name="T75" fmla="*/ 121 h 177"/>
              <a:gd name="T76" fmla="*/ 106 w 214"/>
              <a:gd name="T77" fmla="*/ 108 h 177"/>
              <a:gd name="T78" fmla="*/ 82 w 214"/>
              <a:gd name="T79" fmla="*/ 81 h 177"/>
              <a:gd name="T80" fmla="*/ 101 w 214"/>
              <a:gd name="T81" fmla="*/ 60 h 177"/>
              <a:gd name="T82" fmla="*/ 101 w 214"/>
              <a:gd name="T83" fmla="*/ 52 h 177"/>
              <a:gd name="T84" fmla="*/ 107 w 214"/>
              <a:gd name="T85" fmla="*/ 46 h 177"/>
              <a:gd name="T86" fmla="*/ 114 w 214"/>
              <a:gd name="T87" fmla="*/ 52 h 177"/>
              <a:gd name="T88" fmla="*/ 114 w 214"/>
              <a:gd name="T89" fmla="*/ 59 h 177"/>
              <a:gd name="T90" fmla="*/ 135 w 214"/>
              <a:gd name="T91" fmla="*/ 76 h 177"/>
              <a:gd name="T92" fmla="*/ 131 w 214"/>
              <a:gd name="T93" fmla="*/ 85 h 177"/>
              <a:gd name="T94" fmla="*/ 131 w 214"/>
              <a:gd name="T95" fmla="*/ 85 h 177"/>
              <a:gd name="T96" fmla="*/ 131 w 214"/>
              <a:gd name="T97" fmla="*/ 85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4" h="177">
                <a:moveTo>
                  <a:pt x="189" y="26"/>
                </a:moveTo>
                <a:cubicBezTo>
                  <a:pt x="147" y="26"/>
                  <a:pt x="147" y="26"/>
                  <a:pt x="147" y="26"/>
                </a:cubicBezTo>
                <a:cubicBezTo>
                  <a:pt x="147" y="19"/>
                  <a:pt x="147" y="19"/>
                  <a:pt x="147" y="19"/>
                </a:cubicBezTo>
                <a:cubicBezTo>
                  <a:pt x="147" y="9"/>
                  <a:pt x="139" y="0"/>
                  <a:pt x="128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76" y="0"/>
                  <a:pt x="67" y="9"/>
                  <a:pt x="67" y="19"/>
                </a:cubicBezTo>
                <a:cubicBezTo>
                  <a:pt x="67" y="26"/>
                  <a:pt x="67" y="26"/>
                  <a:pt x="67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11" y="26"/>
                  <a:pt x="0" y="37"/>
                  <a:pt x="0" y="51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66"/>
                  <a:pt x="11" y="177"/>
                  <a:pt x="26" y="177"/>
                </a:cubicBezTo>
                <a:cubicBezTo>
                  <a:pt x="189" y="177"/>
                  <a:pt x="189" y="177"/>
                  <a:pt x="189" y="177"/>
                </a:cubicBezTo>
                <a:cubicBezTo>
                  <a:pt x="203" y="177"/>
                  <a:pt x="214" y="166"/>
                  <a:pt x="214" y="152"/>
                </a:cubicBezTo>
                <a:cubicBezTo>
                  <a:pt x="214" y="51"/>
                  <a:pt x="214" y="51"/>
                  <a:pt x="214" y="51"/>
                </a:cubicBezTo>
                <a:cubicBezTo>
                  <a:pt x="214" y="37"/>
                  <a:pt x="203" y="26"/>
                  <a:pt x="189" y="26"/>
                </a:cubicBezTo>
                <a:close/>
                <a:moveTo>
                  <a:pt x="80" y="19"/>
                </a:moveTo>
                <a:cubicBezTo>
                  <a:pt x="80" y="16"/>
                  <a:pt x="83" y="13"/>
                  <a:pt x="86" y="13"/>
                </a:cubicBezTo>
                <a:cubicBezTo>
                  <a:pt x="128" y="13"/>
                  <a:pt x="128" y="13"/>
                  <a:pt x="128" y="13"/>
                </a:cubicBezTo>
                <a:cubicBezTo>
                  <a:pt x="131" y="13"/>
                  <a:pt x="134" y="16"/>
                  <a:pt x="134" y="19"/>
                </a:cubicBezTo>
                <a:cubicBezTo>
                  <a:pt x="134" y="26"/>
                  <a:pt x="134" y="26"/>
                  <a:pt x="134" y="26"/>
                </a:cubicBezTo>
                <a:cubicBezTo>
                  <a:pt x="80" y="26"/>
                  <a:pt x="80" y="26"/>
                  <a:pt x="80" y="26"/>
                </a:cubicBezTo>
                <a:lnTo>
                  <a:pt x="80" y="19"/>
                </a:lnTo>
                <a:close/>
                <a:moveTo>
                  <a:pt x="131" y="85"/>
                </a:moveTo>
                <a:cubicBezTo>
                  <a:pt x="128" y="86"/>
                  <a:pt x="124" y="84"/>
                  <a:pt x="123" y="80"/>
                </a:cubicBezTo>
                <a:cubicBezTo>
                  <a:pt x="122" y="76"/>
                  <a:pt x="117" y="72"/>
                  <a:pt x="107" y="72"/>
                </a:cubicBezTo>
                <a:cubicBezTo>
                  <a:pt x="99" y="72"/>
                  <a:pt x="95" y="77"/>
                  <a:pt x="94" y="82"/>
                </a:cubicBezTo>
                <a:cubicBezTo>
                  <a:pt x="94" y="88"/>
                  <a:pt x="99" y="93"/>
                  <a:pt x="109" y="95"/>
                </a:cubicBezTo>
                <a:cubicBezTo>
                  <a:pt x="128" y="99"/>
                  <a:pt x="134" y="113"/>
                  <a:pt x="133" y="123"/>
                </a:cubicBezTo>
                <a:cubicBezTo>
                  <a:pt x="132" y="133"/>
                  <a:pt x="124" y="141"/>
                  <a:pt x="114" y="144"/>
                </a:cubicBezTo>
                <a:cubicBezTo>
                  <a:pt x="114" y="151"/>
                  <a:pt x="114" y="151"/>
                  <a:pt x="114" y="151"/>
                </a:cubicBezTo>
                <a:cubicBezTo>
                  <a:pt x="114" y="154"/>
                  <a:pt x="111" y="157"/>
                  <a:pt x="107" y="157"/>
                </a:cubicBezTo>
                <a:cubicBezTo>
                  <a:pt x="104" y="157"/>
                  <a:pt x="101" y="154"/>
                  <a:pt x="101" y="151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89" y="142"/>
                  <a:pt x="82" y="134"/>
                  <a:pt x="79" y="127"/>
                </a:cubicBezTo>
                <a:cubicBezTo>
                  <a:pt x="78" y="123"/>
                  <a:pt x="80" y="120"/>
                  <a:pt x="83" y="119"/>
                </a:cubicBezTo>
                <a:cubicBezTo>
                  <a:pt x="87" y="118"/>
                  <a:pt x="90" y="119"/>
                  <a:pt x="91" y="123"/>
                </a:cubicBezTo>
                <a:cubicBezTo>
                  <a:pt x="93" y="127"/>
                  <a:pt x="98" y="132"/>
                  <a:pt x="107" y="132"/>
                </a:cubicBezTo>
                <a:cubicBezTo>
                  <a:pt x="115" y="132"/>
                  <a:pt x="120" y="126"/>
                  <a:pt x="120" y="121"/>
                </a:cubicBezTo>
                <a:cubicBezTo>
                  <a:pt x="121" y="115"/>
                  <a:pt x="115" y="110"/>
                  <a:pt x="106" y="108"/>
                </a:cubicBezTo>
                <a:cubicBezTo>
                  <a:pt x="86" y="104"/>
                  <a:pt x="81" y="91"/>
                  <a:pt x="82" y="81"/>
                </a:cubicBezTo>
                <a:cubicBezTo>
                  <a:pt x="83" y="70"/>
                  <a:pt x="91" y="62"/>
                  <a:pt x="101" y="60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1" y="49"/>
                  <a:pt x="104" y="46"/>
                  <a:pt x="107" y="46"/>
                </a:cubicBezTo>
                <a:cubicBezTo>
                  <a:pt x="111" y="46"/>
                  <a:pt x="114" y="49"/>
                  <a:pt x="114" y="52"/>
                </a:cubicBezTo>
                <a:cubicBezTo>
                  <a:pt x="114" y="59"/>
                  <a:pt x="114" y="59"/>
                  <a:pt x="114" y="59"/>
                </a:cubicBezTo>
                <a:cubicBezTo>
                  <a:pt x="126" y="61"/>
                  <a:pt x="133" y="69"/>
                  <a:pt x="135" y="76"/>
                </a:cubicBezTo>
                <a:cubicBezTo>
                  <a:pt x="136" y="80"/>
                  <a:pt x="134" y="83"/>
                  <a:pt x="131" y="85"/>
                </a:cubicBezTo>
                <a:close/>
                <a:moveTo>
                  <a:pt x="131" y="85"/>
                </a:moveTo>
                <a:cubicBezTo>
                  <a:pt x="131" y="85"/>
                  <a:pt x="131" y="85"/>
                  <a:pt x="131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grpSp>
        <p:nvGrpSpPr>
          <p:cNvPr id="30" name="Group 58"/>
          <p:cNvGrpSpPr>
            <a:grpSpLocks noChangeAspect="1"/>
          </p:cNvGrpSpPr>
          <p:nvPr/>
        </p:nvGrpSpPr>
        <p:grpSpPr bwMode="auto">
          <a:xfrm>
            <a:off x="10636098" y="4726595"/>
            <a:ext cx="428770" cy="362625"/>
            <a:chOff x="2145" y="685"/>
            <a:chExt cx="363" cy="307"/>
          </a:xfrm>
          <a:solidFill>
            <a:schemeClr val="bg1"/>
          </a:solidFill>
        </p:grpSpPr>
        <p:sp>
          <p:nvSpPr>
            <p:cNvPr id="32" name="Freeform 59"/>
            <p:cNvSpPr>
              <a:spLocks noEditPoints="1"/>
            </p:cNvSpPr>
            <p:nvPr/>
          </p:nvSpPr>
          <p:spPr bwMode="auto">
            <a:xfrm>
              <a:off x="2145" y="704"/>
              <a:ext cx="315" cy="288"/>
            </a:xfrm>
            <a:custGeom>
              <a:avLst/>
              <a:gdLst>
                <a:gd name="T0" fmla="*/ 100 w 131"/>
                <a:gd name="T1" fmla="*/ 12 h 119"/>
                <a:gd name="T2" fmla="*/ 51 w 131"/>
                <a:gd name="T3" fmla="*/ 8 h 119"/>
                <a:gd name="T4" fmla="*/ 35 w 131"/>
                <a:gd name="T5" fmla="*/ 42 h 119"/>
                <a:gd name="T6" fmla="*/ 44 w 131"/>
                <a:gd name="T7" fmla="*/ 54 h 119"/>
                <a:gd name="T8" fmla="*/ 57 w 131"/>
                <a:gd name="T9" fmla="*/ 48 h 119"/>
                <a:gd name="T10" fmla="*/ 64 w 131"/>
                <a:gd name="T11" fmla="*/ 37 h 119"/>
                <a:gd name="T12" fmla="*/ 111 w 131"/>
                <a:gd name="T13" fmla="*/ 75 h 119"/>
                <a:gd name="T14" fmla="*/ 105 w 131"/>
                <a:gd name="T15" fmla="*/ 81 h 119"/>
                <a:gd name="T16" fmla="*/ 91 w 131"/>
                <a:gd name="T17" fmla="*/ 71 h 119"/>
                <a:gd name="T18" fmla="*/ 101 w 131"/>
                <a:gd name="T19" fmla="*/ 85 h 119"/>
                <a:gd name="T20" fmla="*/ 95 w 131"/>
                <a:gd name="T21" fmla="*/ 91 h 119"/>
                <a:gd name="T22" fmla="*/ 81 w 131"/>
                <a:gd name="T23" fmla="*/ 81 h 119"/>
                <a:gd name="T24" fmla="*/ 91 w 131"/>
                <a:gd name="T25" fmla="*/ 95 h 119"/>
                <a:gd name="T26" fmla="*/ 85 w 131"/>
                <a:gd name="T27" fmla="*/ 101 h 119"/>
                <a:gd name="T28" fmla="*/ 72 w 131"/>
                <a:gd name="T29" fmla="*/ 91 h 119"/>
                <a:gd name="T30" fmla="*/ 81 w 131"/>
                <a:gd name="T31" fmla="*/ 105 h 119"/>
                <a:gd name="T32" fmla="*/ 76 w 131"/>
                <a:gd name="T33" fmla="*/ 111 h 119"/>
                <a:gd name="T34" fmla="*/ 63 w 131"/>
                <a:gd name="T35" fmla="*/ 91 h 119"/>
                <a:gd name="T36" fmla="*/ 53 w 131"/>
                <a:gd name="T37" fmla="*/ 81 h 119"/>
                <a:gd name="T38" fmla="*/ 43 w 131"/>
                <a:gd name="T39" fmla="*/ 71 h 119"/>
                <a:gd name="T40" fmla="*/ 33 w 131"/>
                <a:gd name="T41" fmla="*/ 61 h 119"/>
                <a:gd name="T42" fmla="*/ 5 w 131"/>
                <a:gd name="T43" fmla="*/ 41 h 119"/>
                <a:gd name="T44" fmla="*/ 1 w 131"/>
                <a:gd name="T45" fmla="*/ 46 h 119"/>
                <a:gd name="T46" fmla="*/ 14 w 131"/>
                <a:gd name="T47" fmla="*/ 70 h 119"/>
                <a:gd name="T48" fmla="*/ 24 w 131"/>
                <a:gd name="T49" fmla="*/ 80 h 119"/>
                <a:gd name="T50" fmla="*/ 34 w 131"/>
                <a:gd name="T51" fmla="*/ 90 h 119"/>
                <a:gd name="T52" fmla="*/ 44 w 131"/>
                <a:gd name="T53" fmla="*/ 100 h 119"/>
                <a:gd name="T54" fmla="*/ 54 w 131"/>
                <a:gd name="T55" fmla="*/ 109 h 119"/>
                <a:gd name="T56" fmla="*/ 71 w 131"/>
                <a:gd name="T57" fmla="*/ 115 h 119"/>
                <a:gd name="T58" fmla="*/ 88 w 131"/>
                <a:gd name="T59" fmla="*/ 108 h 119"/>
                <a:gd name="T60" fmla="*/ 98 w 131"/>
                <a:gd name="T61" fmla="*/ 98 h 119"/>
                <a:gd name="T62" fmla="*/ 108 w 131"/>
                <a:gd name="T63" fmla="*/ 88 h 119"/>
                <a:gd name="T64" fmla="*/ 115 w 131"/>
                <a:gd name="T65" fmla="*/ 71 h 119"/>
                <a:gd name="T66" fmla="*/ 130 w 131"/>
                <a:gd name="T67" fmla="*/ 46 h 119"/>
                <a:gd name="T68" fmla="*/ 102 w 131"/>
                <a:gd name="T69" fmla="*/ 13 h 119"/>
                <a:gd name="T70" fmla="*/ 102 w 131"/>
                <a:gd name="T71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1" h="119">
                  <a:moveTo>
                    <a:pt x="102" y="13"/>
                  </a:moveTo>
                  <a:cubicBezTo>
                    <a:pt x="101" y="13"/>
                    <a:pt x="101" y="13"/>
                    <a:pt x="100" y="12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60" y="0"/>
                    <a:pt x="53" y="6"/>
                    <a:pt x="51" y="8"/>
                  </a:cubicBezTo>
                  <a:cubicBezTo>
                    <a:pt x="49" y="9"/>
                    <a:pt x="49" y="10"/>
                    <a:pt x="48" y="1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3"/>
                    <a:pt x="35" y="46"/>
                    <a:pt x="36" y="48"/>
                  </a:cubicBezTo>
                  <a:cubicBezTo>
                    <a:pt x="38" y="51"/>
                    <a:pt x="41" y="54"/>
                    <a:pt x="44" y="54"/>
                  </a:cubicBezTo>
                  <a:cubicBezTo>
                    <a:pt x="48" y="55"/>
                    <a:pt x="52" y="54"/>
                    <a:pt x="55" y="51"/>
                  </a:cubicBezTo>
                  <a:cubicBezTo>
                    <a:pt x="56" y="50"/>
                    <a:pt x="57" y="49"/>
                    <a:pt x="57" y="48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2" y="39"/>
                    <a:pt x="63" y="38"/>
                    <a:pt x="64" y="37"/>
                  </a:cubicBezTo>
                  <a:cubicBezTo>
                    <a:pt x="68" y="33"/>
                    <a:pt x="70" y="35"/>
                    <a:pt x="71" y="35"/>
                  </a:cubicBezTo>
                  <a:cubicBezTo>
                    <a:pt x="77" y="41"/>
                    <a:pt x="111" y="75"/>
                    <a:pt x="111" y="75"/>
                  </a:cubicBezTo>
                  <a:cubicBezTo>
                    <a:pt x="112" y="77"/>
                    <a:pt x="112" y="79"/>
                    <a:pt x="110" y="80"/>
                  </a:cubicBezTo>
                  <a:cubicBezTo>
                    <a:pt x="109" y="82"/>
                    <a:pt x="107" y="82"/>
                    <a:pt x="105" y="8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5" y="70"/>
                    <a:pt x="93" y="70"/>
                    <a:pt x="91" y="71"/>
                  </a:cubicBezTo>
                  <a:cubicBezTo>
                    <a:pt x="90" y="73"/>
                    <a:pt x="90" y="75"/>
                    <a:pt x="91" y="76"/>
                  </a:cubicBezTo>
                  <a:cubicBezTo>
                    <a:pt x="101" y="85"/>
                    <a:pt x="101" y="85"/>
                    <a:pt x="101" y="85"/>
                  </a:cubicBezTo>
                  <a:cubicBezTo>
                    <a:pt x="102" y="86"/>
                    <a:pt x="102" y="89"/>
                    <a:pt x="100" y="90"/>
                  </a:cubicBezTo>
                  <a:cubicBezTo>
                    <a:pt x="99" y="92"/>
                    <a:pt x="97" y="92"/>
                    <a:pt x="95" y="9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5" y="80"/>
                    <a:pt x="83" y="80"/>
                    <a:pt x="81" y="81"/>
                  </a:cubicBezTo>
                  <a:cubicBezTo>
                    <a:pt x="80" y="83"/>
                    <a:pt x="80" y="85"/>
                    <a:pt x="81" y="86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6"/>
                    <a:pt x="92" y="99"/>
                    <a:pt x="90" y="100"/>
                  </a:cubicBezTo>
                  <a:cubicBezTo>
                    <a:pt x="89" y="102"/>
                    <a:pt x="87" y="102"/>
                    <a:pt x="85" y="101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5" y="90"/>
                    <a:pt x="73" y="90"/>
                    <a:pt x="72" y="91"/>
                  </a:cubicBezTo>
                  <a:cubicBezTo>
                    <a:pt x="70" y="92"/>
                    <a:pt x="70" y="94"/>
                    <a:pt x="72" y="9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2" y="106"/>
                    <a:pt x="82" y="109"/>
                    <a:pt x="80" y="110"/>
                  </a:cubicBezTo>
                  <a:cubicBezTo>
                    <a:pt x="79" y="112"/>
                    <a:pt x="77" y="112"/>
                    <a:pt x="76" y="111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6" y="97"/>
                    <a:pt x="65" y="93"/>
                    <a:pt x="63" y="91"/>
                  </a:cubicBezTo>
                  <a:cubicBezTo>
                    <a:pt x="60" y="88"/>
                    <a:pt x="56" y="88"/>
                    <a:pt x="53" y="90"/>
                  </a:cubicBezTo>
                  <a:cubicBezTo>
                    <a:pt x="56" y="88"/>
                    <a:pt x="56" y="83"/>
                    <a:pt x="53" y="81"/>
                  </a:cubicBezTo>
                  <a:cubicBezTo>
                    <a:pt x="50" y="78"/>
                    <a:pt x="46" y="78"/>
                    <a:pt x="43" y="80"/>
                  </a:cubicBezTo>
                  <a:cubicBezTo>
                    <a:pt x="46" y="78"/>
                    <a:pt x="46" y="73"/>
                    <a:pt x="43" y="71"/>
                  </a:cubicBezTo>
                  <a:cubicBezTo>
                    <a:pt x="40" y="68"/>
                    <a:pt x="36" y="68"/>
                    <a:pt x="33" y="70"/>
                  </a:cubicBezTo>
                  <a:cubicBezTo>
                    <a:pt x="36" y="68"/>
                    <a:pt x="36" y="64"/>
                    <a:pt x="33" y="61"/>
                  </a:cubicBezTo>
                  <a:cubicBezTo>
                    <a:pt x="30" y="58"/>
                    <a:pt x="27" y="58"/>
                    <a:pt x="24" y="6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0"/>
                    <a:pt x="2" y="40"/>
                    <a:pt x="1" y="41"/>
                  </a:cubicBezTo>
                  <a:cubicBezTo>
                    <a:pt x="0" y="42"/>
                    <a:pt x="0" y="44"/>
                    <a:pt x="1" y="46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2" y="72"/>
                    <a:pt x="12" y="76"/>
                    <a:pt x="15" y="79"/>
                  </a:cubicBezTo>
                  <a:cubicBezTo>
                    <a:pt x="17" y="82"/>
                    <a:pt x="22" y="82"/>
                    <a:pt x="24" y="80"/>
                  </a:cubicBezTo>
                  <a:cubicBezTo>
                    <a:pt x="22" y="82"/>
                    <a:pt x="22" y="86"/>
                    <a:pt x="25" y="89"/>
                  </a:cubicBezTo>
                  <a:cubicBezTo>
                    <a:pt x="27" y="92"/>
                    <a:pt x="31" y="92"/>
                    <a:pt x="34" y="90"/>
                  </a:cubicBezTo>
                  <a:cubicBezTo>
                    <a:pt x="31" y="92"/>
                    <a:pt x="32" y="96"/>
                    <a:pt x="34" y="99"/>
                  </a:cubicBezTo>
                  <a:cubicBezTo>
                    <a:pt x="37" y="102"/>
                    <a:pt x="41" y="102"/>
                    <a:pt x="44" y="100"/>
                  </a:cubicBezTo>
                  <a:cubicBezTo>
                    <a:pt x="41" y="102"/>
                    <a:pt x="42" y="106"/>
                    <a:pt x="44" y="109"/>
                  </a:cubicBezTo>
                  <a:cubicBezTo>
                    <a:pt x="47" y="112"/>
                    <a:pt x="51" y="112"/>
                    <a:pt x="54" y="109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5" y="119"/>
                    <a:pt x="81" y="119"/>
                    <a:pt x="85" y="115"/>
                  </a:cubicBezTo>
                  <a:cubicBezTo>
                    <a:pt x="87" y="113"/>
                    <a:pt x="88" y="110"/>
                    <a:pt x="88" y="108"/>
                  </a:cubicBezTo>
                  <a:cubicBezTo>
                    <a:pt x="90" y="108"/>
                    <a:pt x="93" y="107"/>
                    <a:pt x="95" y="105"/>
                  </a:cubicBezTo>
                  <a:cubicBezTo>
                    <a:pt x="97" y="103"/>
                    <a:pt x="98" y="100"/>
                    <a:pt x="98" y="98"/>
                  </a:cubicBezTo>
                  <a:cubicBezTo>
                    <a:pt x="100" y="98"/>
                    <a:pt x="103" y="97"/>
                    <a:pt x="105" y="95"/>
                  </a:cubicBezTo>
                  <a:cubicBezTo>
                    <a:pt x="107" y="93"/>
                    <a:pt x="108" y="90"/>
                    <a:pt x="108" y="88"/>
                  </a:cubicBezTo>
                  <a:cubicBezTo>
                    <a:pt x="110" y="88"/>
                    <a:pt x="113" y="87"/>
                    <a:pt x="115" y="85"/>
                  </a:cubicBezTo>
                  <a:cubicBezTo>
                    <a:pt x="119" y="81"/>
                    <a:pt x="119" y="75"/>
                    <a:pt x="115" y="71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1" y="45"/>
                    <a:pt x="131" y="43"/>
                    <a:pt x="130" y="42"/>
                  </a:cubicBezTo>
                  <a:lnTo>
                    <a:pt x="102" y="13"/>
                  </a:lnTo>
                  <a:close/>
                  <a:moveTo>
                    <a:pt x="102" y="13"/>
                  </a:moveTo>
                  <a:cubicBezTo>
                    <a:pt x="102" y="13"/>
                    <a:pt x="102" y="13"/>
                    <a:pt x="102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endParaRPr lang="id-ID" sz="5180">
                <a:solidFill>
                  <a:srgbClr val="4B4D4D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3" name="Freeform 60"/>
            <p:cNvSpPr>
              <a:spLocks noEditPoints="1"/>
            </p:cNvSpPr>
            <p:nvPr/>
          </p:nvSpPr>
          <p:spPr bwMode="auto">
            <a:xfrm>
              <a:off x="2393" y="685"/>
              <a:ext cx="115" cy="116"/>
            </a:xfrm>
            <a:custGeom>
              <a:avLst/>
              <a:gdLst>
                <a:gd name="T0" fmla="*/ 46 w 48"/>
                <a:gd name="T1" fmla="*/ 28 h 48"/>
                <a:gd name="T2" fmla="*/ 20 w 48"/>
                <a:gd name="T3" fmla="*/ 3 h 48"/>
                <a:gd name="T4" fmla="*/ 11 w 48"/>
                <a:gd name="T5" fmla="*/ 3 h 48"/>
                <a:gd name="T6" fmla="*/ 3 w 48"/>
                <a:gd name="T7" fmla="*/ 12 h 48"/>
                <a:gd name="T8" fmla="*/ 3 w 48"/>
                <a:gd name="T9" fmla="*/ 20 h 48"/>
                <a:gd name="T10" fmla="*/ 28 w 48"/>
                <a:gd name="T11" fmla="*/ 46 h 48"/>
                <a:gd name="T12" fmla="*/ 37 w 48"/>
                <a:gd name="T13" fmla="*/ 46 h 48"/>
                <a:gd name="T14" fmla="*/ 46 w 48"/>
                <a:gd name="T15" fmla="*/ 37 h 48"/>
                <a:gd name="T16" fmla="*/ 46 w 48"/>
                <a:gd name="T17" fmla="*/ 28 h 48"/>
                <a:gd name="T18" fmla="*/ 32 w 48"/>
                <a:gd name="T19" fmla="*/ 41 h 48"/>
                <a:gd name="T20" fmla="*/ 27 w 48"/>
                <a:gd name="T21" fmla="*/ 36 h 48"/>
                <a:gd name="T22" fmla="*/ 32 w 48"/>
                <a:gd name="T23" fmla="*/ 31 h 48"/>
                <a:gd name="T24" fmla="*/ 37 w 48"/>
                <a:gd name="T25" fmla="*/ 36 h 48"/>
                <a:gd name="T26" fmla="*/ 32 w 48"/>
                <a:gd name="T27" fmla="*/ 41 h 48"/>
                <a:gd name="T28" fmla="*/ 32 w 48"/>
                <a:gd name="T29" fmla="*/ 41 h 48"/>
                <a:gd name="T30" fmla="*/ 32 w 48"/>
                <a:gd name="T31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48">
                  <a:moveTo>
                    <a:pt x="46" y="28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18" y="0"/>
                    <a:pt x="14" y="0"/>
                    <a:pt x="11" y="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14"/>
                    <a:pt x="0" y="18"/>
                    <a:pt x="3" y="20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30" y="48"/>
                    <a:pt x="34" y="48"/>
                    <a:pt x="37" y="4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8" y="35"/>
                    <a:pt x="48" y="31"/>
                    <a:pt x="46" y="28"/>
                  </a:cubicBezTo>
                  <a:close/>
                  <a:moveTo>
                    <a:pt x="32" y="41"/>
                  </a:moveTo>
                  <a:cubicBezTo>
                    <a:pt x="29" y="41"/>
                    <a:pt x="27" y="39"/>
                    <a:pt x="27" y="36"/>
                  </a:cubicBezTo>
                  <a:cubicBezTo>
                    <a:pt x="27" y="33"/>
                    <a:pt x="29" y="31"/>
                    <a:pt x="32" y="31"/>
                  </a:cubicBezTo>
                  <a:cubicBezTo>
                    <a:pt x="35" y="31"/>
                    <a:pt x="37" y="33"/>
                    <a:pt x="37" y="36"/>
                  </a:cubicBezTo>
                  <a:cubicBezTo>
                    <a:pt x="37" y="39"/>
                    <a:pt x="35" y="41"/>
                    <a:pt x="32" y="41"/>
                  </a:cubicBezTo>
                  <a:close/>
                  <a:moveTo>
                    <a:pt x="32" y="41"/>
                  </a:moveTo>
                  <a:cubicBezTo>
                    <a:pt x="32" y="41"/>
                    <a:pt x="32" y="41"/>
                    <a:pt x="32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endParaRPr lang="id-ID" sz="5180">
                <a:solidFill>
                  <a:srgbClr val="4B4D4D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31" name="Freeform 9"/>
          <p:cNvSpPr>
            <a:spLocks noEditPoints="1"/>
          </p:cNvSpPr>
          <p:nvPr/>
        </p:nvSpPr>
        <p:spPr bwMode="auto">
          <a:xfrm>
            <a:off x="9820128" y="4667684"/>
            <a:ext cx="435543" cy="480443"/>
          </a:xfrm>
          <a:custGeom>
            <a:avLst/>
            <a:gdLst>
              <a:gd name="T0" fmla="*/ 147 w 243"/>
              <a:gd name="T1" fmla="*/ 256 h 269"/>
              <a:gd name="T2" fmla="*/ 138 w 243"/>
              <a:gd name="T3" fmla="*/ 261 h 269"/>
              <a:gd name="T4" fmla="*/ 126 w 243"/>
              <a:gd name="T5" fmla="*/ 269 h 269"/>
              <a:gd name="T6" fmla="*/ 105 w 243"/>
              <a:gd name="T7" fmla="*/ 262 h 269"/>
              <a:gd name="T8" fmla="*/ 96 w 243"/>
              <a:gd name="T9" fmla="*/ 256 h 269"/>
              <a:gd name="T10" fmla="*/ 90 w 243"/>
              <a:gd name="T11" fmla="*/ 252 h 269"/>
              <a:gd name="T12" fmla="*/ 147 w 243"/>
              <a:gd name="T13" fmla="*/ 243 h 269"/>
              <a:gd name="T14" fmla="*/ 54 w 243"/>
              <a:gd name="T15" fmla="*/ 180 h 269"/>
              <a:gd name="T16" fmla="*/ 36 w 243"/>
              <a:gd name="T17" fmla="*/ 208 h 269"/>
              <a:gd name="T18" fmla="*/ 45 w 243"/>
              <a:gd name="T19" fmla="*/ 208 h 269"/>
              <a:gd name="T20" fmla="*/ 63 w 243"/>
              <a:gd name="T21" fmla="*/ 180 h 269"/>
              <a:gd name="T22" fmla="*/ 38 w 243"/>
              <a:gd name="T23" fmla="*/ 122 h 269"/>
              <a:gd name="T24" fmla="*/ 6 w 243"/>
              <a:gd name="T25" fmla="*/ 115 h 269"/>
              <a:gd name="T26" fmla="*/ 6 w 243"/>
              <a:gd name="T27" fmla="*/ 128 h 269"/>
              <a:gd name="T28" fmla="*/ 38 w 243"/>
              <a:gd name="T29" fmla="*/ 122 h 269"/>
              <a:gd name="T30" fmla="*/ 128 w 243"/>
              <a:gd name="T31" fmla="*/ 32 h 269"/>
              <a:gd name="T32" fmla="*/ 122 w 243"/>
              <a:gd name="T33" fmla="*/ 0 h 269"/>
              <a:gd name="T34" fmla="*/ 115 w 243"/>
              <a:gd name="T35" fmla="*/ 32 h 269"/>
              <a:gd name="T36" fmla="*/ 185 w 243"/>
              <a:gd name="T37" fmla="*/ 65 h 269"/>
              <a:gd name="T38" fmla="*/ 208 w 243"/>
              <a:gd name="T39" fmla="*/ 45 h 269"/>
              <a:gd name="T40" fmla="*/ 199 w 243"/>
              <a:gd name="T41" fmla="*/ 36 h 269"/>
              <a:gd name="T42" fmla="*/ 180 w 243"/>
              <a:gd name="T43" fmla="*/ 63 h 269"/>
              <a:gd name="T44" fmla="*/ 54 w 243"/>
              <a:gd name="T45" fmla="*/ 63 h 269"/>
              <a:gd name="T46" fmla="*/ 63 w 243"/>
              <a:gd name="T47" fmla="*/ 63 h 269"/>
              <a:gd name="T48" fmla="*/ 45 w 243"/>
              <a:gd name="T49" fmla="*/ 36 h 269"/>
              <a:gd name="T50" fmla="*/ 36 w 243"/>
              <a:gd name="T51" fmla="*/ 45 h 269"/>
              <a:gd name="T52" fmla="*/ 237 w 243"/>
              <a:gd name="T53" fmla="*/ 115 h 269"/>
              <a:gd name="T54" fmla="*/ 205 w 243"/>
              <a:gd name="T55" fmla="*/ 122 h 269"/>
              <a:gd name="T56" fmla="*/ 237 w 243"/>
              <a:gd name="T57" fmla="*/ 128 h 269"/>
              <a:gd name="T58" fmla="*/ 237 w 243"/>
              <a:gd name="T59" fmla="*/ 115 h 269"/>
              <a:gd name="T60" fmla="*/ 180 w 243"/>
              <a:gd name="T61" fmla="*/ 180 h 269"/>
              <a:gd name="T62" fmla="*/ 199 w 243"/>
              <a:gd name="T63" fmla="*/ 208 h 269"/>
              <a:gd name="T64" fmla="*/ 208 w 243"/>
              <a:gd name="T65" fmla="*/ 208 h 269"/>
              <a:gd name="T66" fmla="*/ 189 w 243"/>
              <a:gd name="T67" fmla="*/ 180 h 269"/>
              <a:gd name="T68" fmla="*/ 96 w 243"/>
              <a:gd name="T69" fmla="*/ 227 h 269"/>
              <a:gd name="T70" fmla="*/ 96 w 243"/>
              <a:gd name="T71" fmla="*/ 240 h 269"/>
              <a:gd name="T72" fmla="*/ 154 w 243"/>
              <a:gd name="T73" fmla="*/ 234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47 w 243"/>
              <a:gd name="T85" fmla="*/ 108 h 269"/>
              <a:gd name="T86" fmla="*/ 127 w 243"/>
              <a:gd name="T87" fmla="*/ 85 h 269"/>
              <a:gd name="T88" fmla="*/ 117 w 243"/>
              <a:gd name="T89" fmla="*/ 85 h 269"/>
              <a:gd name="T90" fmla="*/ 99 w 243"/>
              <a:gd name="T91" fmla="*/ 112 h 269"/>
              <a:gd name="T92" fmla="*/ 135 w 243"/>
              <a:gd name="T93" fmla="*/ 151 h 269"/>
              <a:gd name="T94" fmla="*/ 105 w 243"/>
              <a:gd name="T95" fmla="*/ 153 h 269"/>
              <a:gd name="T96" fmla="*/ 96 w 243"/>
              <a:gd name="T97" fmla="*/ 156 h 269"/>
              <a:gd name="T98" fmla="*/ 117 w 243"/>
              <a:gd name="T99" fmla="*/ 179 h 269"/>
              <a:gd name="T100" fmla="*/ 127 w 243"/>
              <a:gd name="T101" fmla="*/ 179 h 269"/>
              <a:gd name="T102" fmla="*/ 145 w 243"/>
              <a:gd name="T103" fmla="*/ 152 h 269"/>
              <a:gd name="T104" fmla="*/ 108 w 243"/>
              <a:gd name="T105" fmla="*/ 113 h 269"/>
              <a:gd name="T106" fmla="*/ 138 w 243"/>
              <a:gd name="T107" fmla="*/ 112 h 269"/>
              <a:gd name="T108" fmla="*/ 147 w 243"/>
              <a:gd name="T109" fmla="*/ 108 h 269"/>
              <a:gd name="T110" fmla="*/ 147 w 243"/>
              <a:gd name="T111" fmla="*/ 10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3" h="269">
                <a:moveTo>
                  <a:pt x="153" y="252"/>
                </a:moveTo>
                <a:cubicBezTo>
                  <a:pt x="152" y="254"/>
                  <a:pt x="150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43" y="256"/>
                  <a:pt x="140" y="258"/>
                  <a:pt x="138" y="261"/>
                </a:cubicBezTo>
                <a:cubicBezTo>
                  <a:pt x="138" y="262"/>
                  <a:pt x="138" y="262"/>
                  <a:pt x="138" y="262"/>
                </a:cubicBezTo>
                <a:cubicBezTo>
                  <a:pt x="136" y="266"/>
                  <a:pt x="131" y="269"/>
                  <a:pt x="126" y="269"/>
                </a:cubicBezTo>
                <a:cubicBezTo>
                  <a:pt x="117" y="269"/>
                  <a:pt x="117" y="269"/>
                  <a:pt x="117" y="269"/>
                </a:cubicBezTo>
                <a:cubicBezTo>
                  <a:pt x="112" y="269"/>
                  <a:pt x="107" y="266"/>
                  <a:pt x="105" y="262"/>
                </a:cubicBezTo>
                <a:cubicBezTo>
                  <a:pt x="105" y="261"/>
                  <a:pt x="105" y="261"/>
                  <a:pt x="105" y="261"/>
                </a:cubicBezTo>
                <a:cubicBezTo>
                  <a:pt x="103" y="258"/>
                  <a:pt x="100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93" y="256"/>
                  <a:pt x="91" y="254"/>
                  <a:pt x="90" y="252"/>
                </a:cubicBezTo>
                <a:cubicBezTo>
                  <a:pt x="89" y="247"/>
                  <a:pt x="92" y="243"/>
                  <a:pt x="96" y="243"/>
                </a:cubicBezTo>
                <a:cubicBezTo>
                  <a:pt x="147" y="243"/>
                  <a:pt x="147" y="243"/>
                  <a:pt x="147" y="243"/>
                </a:cubicBezTo>
                <a:cubicBezTo>
                  <a:pt x="151" y="243"/>
                  <a:pt x="155" y="247"/>
                  <a:pt x="153" y="25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147" y="227"/>
                </a:moveTo>
                <a:cubicBezTo>
                  <a:pt x="96" y="227"/>
                  <a:pt x="96" y="227"/>
                  <a:pt x="96" y="227"/>
                </a:cubicBezTo>
                <a:cubicBezTo>
                  <a:pt x="92" y="227"/>
                  <a:pt x="90" y="230"/>
                  <a:pt x="90" y="234"/>
                </a:cubicBezTo>
                <a:cubicBezTo>
                  <a:pt x="90" y="237"/>
                  <a:pt x="92" y="240"/>
                  <a:pt x="96" y="240"/>
                </a:cubicBezTo>
                <a:cubicBezTo>
                  <a:pt x="147" y="240"/>
                  <a:pt x="147" y="240"/>
                  <a:pt x="147" y="240"/>
                </a:cubicBezTo>
                <a:cubicBezTo>
                  <a:pt x="151" y="240"/>
                  <a:pt x="154" y="237"/>
                  <a:pt x="154" y="234"/>
                </a:cubicBezTo>
                <a:cubicBezTo>
                  <a:pt x="154" y="230"/>
                  <a:pt x="151" y="227"/>
                  <a:pt x="147" y="227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47" y="108"/>
                </a:moveTo>
                <a:cubicBezTo>
                  <a:pt x="145" y="102"/>
                  <a:pt x="138" y="94"/>
                  <a:pt x="127" y="93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7" y="82"/>
                  <a:pt x="124" y="80"/>
                  <a:pt x="122" y="80"/>
                </a:cubicBezTo>
                <a:cubicBezTo>
                  <a:pt x="119" y="80"/>
                  <a:pt x="117" y="82"/>
                  <a:pt x="117" y="85"/>
                </a:cubicBezTo>
                <a:cubicBezTo>
                  <a:pt x="117" y="93"/>
                  <a:pt x="117" y="93"/>
                  <a:pt x="117" y="93"/>
                </a:cubicBezTo>
                <a:cubicBezTo>
                  <a:pt x="107" y="95"/>
                  <a:pt x="100" y="103"/>
                  <a:pt x="99" y="112"/>
                </a:cubicBezTo>
                <a:cubicBezTo>
                  <a:pt x="98" y="121"/>
                  <a:pt x="103" y="133"/>
                  <a:pt x="121" y="137"/>
                </a:cubicBezTo>
                <a:cubicBezTo>
                  <a:pt x="130" y="139"/>
                  <a:pt x="136" y="144"/>
                  <a:pt x="135" y="151"/>
                </a:cubicBezTo>
                <a:cubicBezTo>
                  <a:pt x="135" y="157"/>
                  <a:pt x="130" y="162"/>
                  <a:pt x="122" y="162"/>
                </a:cubicBezTo>
                <a:cubicBezTo>
                  <a:pt x="112" y="162"/>
                  <a:pt x="107" y="157"/>
                  <a:pt x="105" y="153"/>
                </a:cubicBezTo>
                <a:cubicBezTo>
                  <a:pt x="105" y="150"/>
                  <a:pt x="102" y="149"/>
                  <a:pt x="99" y="150"/>
                </a:cubicBezTo>
                <a:cubicBezTo>
                  <a:pt x="97" y="151"/>
                  <a:pt x="95" y="153"/>
                  <a:pt x="96" y="156"/>
                </a:cubicBezTo>
                <a:cubicBezTo>
                  <a:pt x="98" y="162"/>
                  <a:pt x="105" y="170"/>
                  <a:pt x="117" y="171"/>
                </a:cubicBezTo>
                <a:cubicBezTo>
                  <a:pt x="117" y="179"/>
                  <a:pt x="117" y="179"/>
                  <a:pt x="117" y="179"/>
                </a:cubicBezTo>
                <a:cubicBezTo>
                  <a:pt x="117" y="182"/>
                  <a:pt x="119" y="184"/>
                  <a:pt x="122" y="184"/>
                </a:cubicBezTo>
                <a:cubicBezTo>
                  <a:pt x="124" y="184"/>
                  <a:pt x="127" y="182"/>
                  <a:pt x="127" y="179"/>
                </a:cubicBezTo>
                <a:cubicBezTo>
                  <a:pt x="127" y="171"/>
                  <a:pt x="127" y="171"/>
                  <a:pt x="127" y="171"/>
                </a:cubicBezTo>
                <a:cubicBezTo>
                  <a:pt x="136" y="169"/>
                  <a:pt x="144" y="162"/>
                  <a:pt x="145" y="152"/>
                </a:cubicBezTo>
                <a:cubicBezTo>
                  <a:pt x="146" y="143"/>
                  <a:pt x="141" y="131"/>
                  <a:pt x="123" y="127"/>
                </a:cubicBezTo>
                <a:cubicBezTo>
                  <a:pt x="113" y="125"/>
                  <a:pt x="107" y="120"/>
                  <a:pt x="108" y="113"/>
                </a:cubicBezTo>
                <a:cubicBezTo>
                  <a:pt x="109" y="108"/>
                  <a:pt x="113" y="102"/>
                  <a:pt x="122" y="102"/>
                </a:cubicBezTo>
                <a:cubicBezTo>
                  <a:pt x="131" y="102"/>
                  <a:pt x="137" y="107"/>
                  <a:pt x="138" y="112"/>
                </a:cubicBezTo>
                <a:cubicBezTo>
                  <a:pt x="139" y="114"/>
                  <a:pt x="142" y="115"/>
                  <a:pt x="144" y="115"/>
                </a:cubicBezTo>
                <a:cubicBezTo>
                  <a:pt x="147" y="114"/>
                  <a:pt x="148" y="111"/>
                  <a:pt x="147" y="108"/>
                </a:cubicBezTo>
                <a:close/>
                <a:moveTo>
                  <a:pt x="147" y="108"/>
                </a:moveTo>
                <a:cubicBezTo>
                  <a:pt x="147" y="108"/>
                  <a:pt x="147" y="108"/>
                  <a:pt x="147" y="10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30694" y="2972987"/>
            <a:ext cx="250337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Aliquam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gravida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eu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enim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ut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molestie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.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Sed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ut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rhoncus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ipsum.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Pellentesque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velit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quam,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pretium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nec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purus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eu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,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volutpat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vulputate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diam.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Vestibulum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lacinia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nec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nunc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sit .</a:t>
            </a:r>
            <a:endParaRPr lang="en-US" sz="1250" dirty="0">
              <a:solidFill>
                <a:srgbClr val="4B4D4D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-9465" y="1932210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7" name="Subtitle 2"/>
          <p:cNvSpPr txBox="1"/>
          <p:nvPr/>
        </p:nvSpPr>
        <p:spPr>
          <a:xfrm>
            <a:off x="7384466" y="3133609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r="20356"/>
          <a:stretch>
            <a:fillRect/>
          </a:stretch>
        </p:blipFill>
        <p:spPr>
          <a:solidFill>
            <a:schemeClr val="bg1">
              <a:lumMod val="95000"/>
            </a:schemeClr>
          </a:solidFill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>
                <a:solidFill>
                  <a:schemeClr val="tx1"/>
                </a:solidFill>
              </a:rPr>
              <a:t>MEET 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d-ID" dirty="0">
                <a:solidFill>
                  <a:schemeClr val="tx1"/>
                </a:solidFill>
              </a:rPr>
              <a:t>OUR EXECUTIVE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4396" y="1682254"/>
            <a:ext cx="6437261" cy="1579599"/>
          </a:xfrm>
          <a:prstGeom prst="rect">
            <a:avLst/>
          </a:prstGeom>
          <a:noFill/>
          <a:ln w="57150"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仿宋_GB2312" panose="02010609030101010101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4396" y="3450265"/>
            <a:ext cx="2663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spc="3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BUSINESS ABILITY</a:t>
            </a:r>
            <a:endParaRPr lang="id-ID" sz="1600" b="1" spc="3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4396" y="4348039"/>
            <a:ext cx="5178787" cy="1629399"/>
            <a:chOff x="834396" y="4348036"/>
            <a:chExt cx="5178786" cy="1629399"/>
          </a:xfrm>
        </p:grpSpPr>
        <p:sp>
          <p:nvSpPr>
            <p:cNvPr id="12" name="TextBox 11"/>
            <p:cNvSpPr txBox="1"/>
            <p:nvPr/>
          </p:nvSpPr>
          <p:spPr>
            <a:xfrm>
              <a:off x="834396" y="4356428"/>
              <a:ext cx="13282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b="1" spc="300" dirty="0">
                  <a:latin typeface="Roboto Condensed" panose="02000000000000000000" pitchFamily="2" charset="0"/>
                  <a:ea typeface="Roboto Condensed" panose="02000000000000000000" pitchFamily="2" charset="0"/>
                </a:rPr>
                <a:t>PARAM 1</a:t>
              </a:r>
              <a:endParaRPr lang="id-ID" sz="1600" b="1" spc="300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62630" y="4479516"/>
              <a:ext cx="3197564" cy="667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176236" y="4476501"/>
              <a:ext cx="2344596" cy="66773"/>
            </a:xfrm>
            <a:prstGeom prst="rect">
              <a:avLst/>
            </a:prstGeom>
            <a:solidFill>
              <a:srgbClr val="F190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4396" y="4703803"/>
              <a:ext cx="13282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b="1" spc="300" dirty="0">
                  <a:latin typeface="Roboto Condensed" panose="02000000000000000000" pitchFamily="2" charset="0"/>
                  <a:ea typeface="Roboto Condensed" panose="02000000000000000000" pitchFamily="2" charset="0"/>
                </a:rPr>
                <a:t>PARAM 2</a:t>
              </a:r>
              <a:endParaRPr lang="id-ID" sz="1600" b="1" spc="300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162630" y="4826891"/>
              <a:ext cx="3197564" cy="667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76235" y="4823876"/>
              <a:ext cx="2611309" cy="66773"/>
            </a:xfrm>
            <a:prstGeom prst="rect">
              <a:avLst/>
            </a:prstGeom>
            <a:solidFill>
              <a:srgbClr val="F190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4396" y="5045287"/>
              <a:ext cx="13282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b="1" spc="300" dirty="0">
                  <a:latin typeface="Roboto Condensed" panose="02000000000000000000" pitchFamily="2" charset="0"/>
                  <a:ea typeface="Roboto Condensed" panose="02000000000000000000" pitchFamily="2" charset="0"/>
                </a:rPr>
                <a:t>PARAM 3</a:t>
              </a:r>
              <a:endParaRPr lang="id-ID" sz="1600" b="1" spc="300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162630" y="5168373"/>
              <a:ext cx="3197564" cy="66773"/>
            </a:xfrm>
            <a:prstGeom prst="rect">
              <a:avLst/>
            </a:prstGeom>
            <a:solidFill>
              <a:srgbClr val="F25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176235" y="5165358"/>
              <a:ext cx="2938536" cy="66773"/>
            </a:xfrm>
            <a:prstGeom prst="rect">
              <a:avLst/>
            </a:prstGeom>
            <a:solidFill>
              <a:srgbClr val="F190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4396" y="5392660"/>
              <a:ext cx="13282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b="1" spc="300" dirty="0">
                  <a:latin typeface="Roboto Condensed" panose="02000000000000000000" pitchFamily="2" charset="0"/>
                  <a:ea typeface="Roboto Condensed" panose="02000000000000000000" pitchFamily="2" charset="0"/>
                </a:rPr>
                <a:t>PARAM 4</a:t>
              </a:r>
              <a:endParaRPr lang="id-ID" sz="1600" b="1" spc="300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62630" y="5515748"/>
              <a:ext cx="3197564" cy="667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176235" y="5512733"/>
              <a:ext cx="1961337" cy="66773"/>
            </a:xfrm>
            <a:prstGeom prst="rect">
              <a:avLst/>
            </a:prstGeom>
            <a:solidFill>
              <a:srgbClr val="F190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66018" y="4348036"/>
              <a:ext cx="6471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spc="300" dirty="0">
                  <a:latin typeface="Roboto Condensed" panose="02000000000000000000" pitchFamily="2" charset="0"/>
                  <a:ea typeface="Roboto Condensed" panose="02000000000000000000" pitchFamily="2" charset="0"/>
                </a:rPr>
                <a:t>78%</a:t>
              </a:r>
              <a:endParaRPr lang="id-ID" sz="1600" spc="300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360194" y="4701925"/>
              <a:ext cx="6471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spc="300" dirty="0">
                  <a:latin typeface="Roboto Condensed" panose="02000000000000000000" pitchFamily="2" charset="0"/>
                  <a:ea typeface="Roboto Condensed" panose="02000000000000000000" pitchFamily="2" charset="0"/>
                </a:rPr>
                <a:t>85%</a:t>
              </a:r>
              <a:endParaRPr lang="id-ID" sz="1600" spc="300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60194" y="5026839"/>
              <a:ext cx="6471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spc="300" dirty="0">
                  <a:latin typeface="Roboto Condensed" panose="02000000000000000000" pitchFamily="2" charset="0"/>
                  <a:ea typeface="Roboto Condensed" panose="02000000000000000000" pitchFamily="2" charset="0"/>
                </a:rPr>
                <a:t>93%</a:t>
              </a:r>
              <a:endParaRPr lang="id-ID" sz="1600" spc="300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354370" y="5380727"/>
              <a:ext cx="6471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spc="300" dirty="0">
                  <a:latin typeface="Roboto Condensed" panose="02000000000000000000" pitchFamily="2" charset="0"/>
                  <a:ea typeface="Roboto Condensed" panose="02000000000000000000" pitchFamily="2" charset="0"/>
                </a:rPr>
                <a:t>64%</a:t>
              </a:r>
              <a:endParaRPr lang="id-ID" sz="1600" spc="300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4423355" y="4435794"/>
              <a:ext cx="138886" cy="138886"/>
            </a:xfrm>
            <a:prstGeom prst="ellipse">
              <a:avLst/>
            </a:prstGeom>
            <a:solidFill>
              <a:srgbClr val="F25F56"/>
            </a:solidFill>
            <a:ln w="57150">
              <a:solidFill>
                <a:srgbClr val="F25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648658" y="4787819"/>
              <a:ext cx="138886" cy="138886"/>
            </a:xfrm>
            <a:prstGeom prst="ellipse">
              <a:avLst/>
            </a:prstGeom>
            <a:solidFill>
              <a:srgbClr val="F25F56"/>
            </a:solidFill>
            <a:ln w="57150">
              <a:solidFill>
                <a:srgbClr val="F25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045328" y="5126672"/>
              <a:ext cx="138886" cy="138886"/>
            </a:xfrm>
            <a:prstGeom prst="ellipse">
              <a:avLst/>
            </a:prstGeom>
            <a:solidFill>
              <a:srgbClr val="F25F56"/>
            </a:solidFill>
            <a:ln w="57150">
              <a:solidFill>
                <a:srgbClr val="F25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093405" y="5476676"/>
              <a:ext cx="138886" cy="138886"/>
            </a:xfrm>
            <a:prstGeom prst="ellipse">
              <a:avLst/>
            </a:prstGeom>
            <a:solidFill>
              <a:srgbClr val="F25F56"/>
            </a:solidFill>
            <a:ln w="57150">
              <a:solidFill>
                <a:srgbClr val="F25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27766" y="605596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2253885" y="3364835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672417" y="793653"/>
            <a:ext cx="5904036" cy="5469665"/>
            <a:chOff x="5672417" y="793653"/>
            <a:chExt cx="5904036" cy="5469665"/>
          </a:xfrm>
        </p:grpSpPr>
        <p:sp>
          <p:nvSpPr>
            <p:cNvPr id="67" name="Ellipse 15"/>
            <p:cNvSpPr/>
            <p:nvPr/>
          </p:nvSpPr>
          <p:spPr bwMode="auto">
            <a:xfrm rot="20221785">
              <a:off x="5672417" y="936701"/>
              <a:ext cx="1120328" cy="5139119"/>
            </a:xfrm>
            <a:custGeom>
              <a:avLst/>
              <a:gdLst/>
              <a:ahLst/>
              <a:cxnLst/>
              <a:rect l="l" t="t" r="r" b="b"/>
              <a:pathLst>
                <a:path w="1080120" h="4393198">
                  <a:moveTo>
                    <a:pt x="311153" y="3868476"/>
                  </a:moveTo>
                  <a:cubicBezTo>
                    <a:pt x="308041" y="3883686"/>
                    <a:pt x="306406" y="3899434"/>
                    <a:pt x="306406" y="3915565"/>
                  </a:cubicBezTo>
                  <a:cubicBezTo>
                    <a:pt x="306406" y="4044609"/>
                    <a:pt x="411016" y="4149219"/>
                    <a:pt x="540060" y="4149219"/>
                  </a:cubicBezTo>
                  <a:cubicBezTo>
                    <a:pt x="669104" y="4149219"/>
                    <a:pt x="773714" y="4044609"/>
                    <a:pt x="773714" y="3915565"/>
                  </a:cubicBezTo>
                  <a:cubicBezTo>
                    <a:pt x="773714" y="3786521"/>
                    <a:pt x="669104" y="3681911"/>
                    <a:pt x="540060" y="3681911"/>
                  </a:cubicBezTo>
                  <a:cubicBezTo>
                    <a:pt x="427147" y="3681911"/>
                    <a:pt x="332940" y="3762003"/>
                    <a:pt x="311153" y="3868476"/>
                  </a:cubicBezTo>
                  <a:close/>
                  <a:moveTo>
                    <a:pt x="3658" y="143743"/>
                  </a:moveTo>
                  <a:cubicBezTo>
                    <a:pt x="20444" y="61708"/>
                    <a:pt x="93027" y="0"/>
                    <a:pt x="180024" y="0"/>
                  </a:cubicBezTo>
                  <a:lnTo>
                    <a:pt x="900096" y="0"/>
                  </a:lnTo>
                  <a:cubicBezTo>
                    <a:pt x="999521" y="0"/>
                    <a:pt x="1080120" y="80599"/>
                    <a:pt x="1080120" y="180023"/>
                  </a:cubicBezTo>
                  <a:lnTo>
                    <a:pt x="1080120" y="4213174"/>
                  </a:lnTo>
                  <a:cubicBezTo>
                    <a:pt x="1080120" y="4312599"/>
                    <a:pt x="999521" y="4393198"/>
                    <a:pt x="900096" y="4393198"/>
                  </a:cubicBezTo>
                  <a:lnTo>
                    <a:pt x="180024" y="4393198"/>
                  </a:lnTo>
                  <a:cubicBezTo>
                    <a:pt x="80599" y="4393198"/>
                    <a:pt x="0" y="4312599"/>
                    <a:pt x="0" y="4213174"/>
                  </a:cubicBezTo>
                  <a:lnTo>
                    <a:pt x="0" y="180024"/>
                  </a:lnTo>
                  <a:cubicBezTo>
                    <a:pt x="0" y="167596"/>
                    <a:pt x="1259" y="155462"/>
                    <a:pt x="3658" y="143743"/>
                  </a:cubicBezTo>
                  <a:close/>
                </a:path>
              </a:pathLst>
            </a:custGeom>
            <a:solidFill>
              <a:srgbClr val="F1901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72000" tIns="252000" rIns="72000" bIns="45720" numCol="1" rtlCol="0" anchor="ctr" anchorCtr="0" compatLnSpc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Roboto" pitchFamily="2" charset="0"/>
                  <a:ea typeface="Roboto" pitchFamily="2" charset="0"/>
                  <a:cs typeface="Open Sans" panose="020B0606030504020204" pitchFamily="34" charset="0"/>
                </a:rPr>
                <a:t>Your part 7 here</a:t>
              </a:r>
              <a:endParaRPr lang="en-US" sz="1400" dirty="0">
                <a:latin typeface="Roboto" pitchFamily="2" charset="0"/>
                <a:ea typeface="Roboto" pitchFamily="2" charset="0"/>
                <a:cs typeface="Open Sans" panose="020B0606030504020204" pitchFamily="34" charset="0"/>
              </a:endParaRPr>
            </a:p>
          </p:txBody>
        </p:sp>
        <p:sp>
          <p:nvSpPr>
            <p:cNvPr id="68" name="Ellipse 15"/>
            <p:cNvSpPr/>
            <p:nvPr/>
          </p:nvSpPr>
          <p:spPr bwMode="auto">
            <a:xfrm rot="21369775">
              <a:off x="6310759" y="793653"/>
              <a:ext cx="1120328" cy="5139119"/>
            </a:xfrm>
            <a:custGeom>
              <a:avLst/>
              <a:gdLst/>
              <a:ahLst/>
              <a:cxnLst/>
              <a:rect l="l" t="t" r="r" b="b"/>
              <a:pathLst>
                <a:path w="1080120" h="4393198">
                  <a:moveTo>
                    <a:pt x="311153" y="3868476"/>
                  </a:moveTo>
                  <a:cubicBezTo>
                    <a:pt x="308041" y="3883686"/>
                    <a:pt x="306406" y="3899434"/>
                    <a:pt x="306406" y="3915565"/>
                  </a:cubicBezTo>
                  <a:cubicBezTo>
                    <a:pt x="306406" y="4044609"/>
                    <a:pt x="411016" y="4149219"/>
                    <a:pt x="540060" y="4149219"/>
                  </a:cubicBezTo>
                  <a:cubicBezTo>
                    <a:pt x="669104" y="4149219"/>
                    <a:pt x="773714" y="4044609"/>
                    <a:pt x="773714" y="3915565"/>
                  </a:cubicBezTo>
                  <a:cubicBezTo>
                    <a:pt x="773714" y="3786521"/>
                    <a:pt x="669104" y="3681911"/>
                    <a:pt x="540060" y="3681911"/>
                  </a:cubicBezTo>
                  <a:cubicBezTo>
                    <a:pt x="427147" y="3681911"/>
                    <a:pt x="332940" y="3762003"/>
                    <a:pt x="311153" y="3868476"/>
                  </a:cubicBezTo>
                  <a:close/>
                  <a:moveTo>
                    <a:pt x="3658" y="143743"/>
                  </a:moveTo>
                  <a:cubicBezTo>
                    <a:pt x="20444" y="61708"/>
                    <a:pt x="93027" y="0"/>
                    <a:pt x="180024" y="0"/>
                  </a:cubicBezTo>
                  <a:lnTo>
                    <a:pt x="900096" y="0"/>
                  </a:lnTo>
                  <a:cubicBezTo>
                    <a:pt x="999521" y="0"/>
                    <a:pt x="1080120" y="80599"/>
                    <a:pt x="1080120" y="180023"/>
                  </a:cubicBezTo>
                  <a:lnTo>
                    <a:pt x="1080120" y="4213174"/>
                  </a:lnTo>
                  <a:cubicBezTo>
                    <a:pt x="1080120" y="4312599"/>
                    <a:pt x="999521" y="4393198"/>
                    <a:pt x="900096" y="4393198"/>
                  </a:cubicBezTo>
                  <a:lnTo>
                    <a:pt x="180024" y="4393198"/>
                  </a:lnTo>
                  <a:cubicBezTo>
                    <a:pt x="80599" y="4393198"/>
                    <a:pt x="0" y="4312599"/>
                    <a:pt x="0" y="4213174"/>
                  </a:cubicBezTo>
                  <a:lnTo>
                    <a:pt x="0" y="180024"/>
                  </a:lnTo>
                  <a:cubicBezTo>
                    <a:pt x="0" y="167596"/>
                    <a:pt x="1259" y="155462"/>
                    <a:pt x="3658" y="143743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72000" tIns="252000" rIns="72000" bIns="45720" numCol="1" rtlCol="0" anchor="ctr" anchorCtr="0" compatLnSpc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Roboto" pitchFamily="2" charset="0"/>
                  <a:ea typeface="Roboto" pitchFamily="2" charset="0"/>
                  <a:cs typeface="Open Sans" panose="020B0606030504020204" pitchFamily="34" charset="0"/>
                </a:rPr>
                <a:t>Your part 6 here</a:t>
              </a:r>
              <a:endParaRPr lang="en-US" sz="1400" dirty="0">
                <a:latin typeface="Roboto" pitchFamily="2" charset="0"/>
                <a:ea typeface="Roboto" pitchFamily="2" charset="0"/>
                <a:cs typeface="Open Sans" panose="020B0606030504020204" pitchFamily="34" charset="0"/>
              </a:endParaRPr>
            </a:p>
          </p:txBody>
        </p:sp>
        <p:sp>
          <p:nvSpPr>
            <p:cNvPr id="69" name="Ellipse 15"/>
            <p:cNvSpPr/>
            <p:nvPr/>
          </p:nvSpPr>
          <p:spPr bwMode="auto">
            <a:xfrm rot="900000">
              <a:off x="6950432" y="844002"/>
              <a:ext cx="1120328" cy="5139119"/>
            </a:xfrm>
            <a:custGeom>
              <a:avLst/>
              <a:gdLst/>
              <a:ahLst/>
              <a:cxnLst/>
              <a:rect l="l" t="t" r="r" b="b"/>
              <a:pathLst>
                <a:path w="1080120" h="4393198">
                  <a:moveTo>
                    <a:pt x="311153" y="3868476"/>
                  </a:moveTo>
                  <a:cubicBezTo>
                    <a:pt x="308041" y="3883686"/>
                    <a:pt x="306406" y="3899434"/>
                    <a:pt x="306406" y="3915565"/>
                  </a:cubicBezTo>
                  <a:cubicBezTo>
                    <a:pt x="306406" y="4044609"/>
                    <a:pt x="411016" y="4149219"/>
                    <a:pt x="540060" y="4149219"/>
                  </a:cubicBezTo>
                  <a:cubicBezTo>
                    <a:pt x="669104" y="4149219"/>
                    <a:pt x="773714" y="4044609"/>
                    <a:pt x="773714" y="3915565"/>
                  </a:cubicBezTo>
                  <a:cubicBezTo>
                    <a:pt x="773714" y="3786521"/>
                    <a:pt x="669104" y="3681911"/>
                    <a:pt x="540060" y="3681911"/>
                  </a:cubicBezTo>
                  <a:cubicBezTo>
                    <a:pt x="427147" y="3681911"/>
                    <a:pt x="332940" y="3762003"/>
                    <a:pt x="311153" y="3868476"/>
                  </a:cubicBezTo>
                  <a:close/>
                  <a:moveTo>
                    <a:pt x="3658" y="143743"/>
                  </a:moveTo>
                  <a:cubicBezTo>
                    <a:pt x="20444" y="61708"/>
                    <a:pt x="93027" y="0"/>
                    <a:pt x="180024" y="0"/>
                  </a:cubicBezTo>
                  <a:lnTo>
                    <a:pt x="900096" y="0"/>
                  </a:lnTo>
                  <a:cubicBezTo>
                    <a:pt x="999521" y="0"/>
                    <a:pt x="1080120" y="80599"/>
                    <a:pt x="1080120" y="180023"/>
                  </a:cubicBezTo>
                  <a:lnTo>
                    <a:pt x="1080120" y="4213174"/>
                  </a:lnTo>
                  <a:cubicBezTo>
                    <a:pt x="1080120" y="4312599"/>
                    <a:pt x="999521" y="4393198"/>
                    <a:pt x="900096" y="4393198"/>
                  </a:cubicBezTo>
                  <a:lnTo>
                    <a:pt x="180024" y="4393198"/>
                  </a:lnTo>
                  <a:cubicBezTo>
                    <a:pt x="80599" y="4393198"/>
                    <a:pt x="0" y="4312599"/>
                    <a:pt x="0" y="4213174"/>
                  </a:cubicBezTo>
                  <a:lnTo>
                    <a:pt x="0" y="180024"/>
                  </a:lnTo>
                  <a:cubicBezTo>
                    <a:pt x="0" y="167596"/>
                    <a:pt x="1259" y="155462"/>
                    <a:pt x="3658" y="143743"/>
                  </a:cubicBezTo>
                  <a:close/>
                </a:path>
              </a:pathLst>
            </a:custGeom>
            <a:solidFill>
              <a:srgbClr val="F1901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72000" tIns="252000" rIns="72000" bIns="45720" numCol="1" rtlCol="0" anchor="ctr" anchorCtr="0" compatLnSpc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Roboto" pitchFamily="2" charset="0"/>
                  <a:ea typeface="Roboto" pitchFamily="2" charset="0"/>
                  <a:cs typeface="Open Sans" panose="020B0606030504020204" pitchFamily="34" charset="0"/>
                </a:rPr>
                <a:t>Your part 5 here</a:t>
              </a:r>
              <a:endParaRPr lang="en-US" sz="1400" dirty="0">
                <a:latin typeface="Roboto" pitchFamily="2" charset="0"/>
                <a:ea typeface="Roboto" pitchFamily="2" charset="0"/>
                <a:cs typeface="Open Sans" panose="020B0606030504020204" pitchFamily="34" charset="0"/>
              </a:endParaRPr>
            </a:p>
          </p:txBody>
        </p:sp>
        <p:sp>
          <p:nvSpPr>
            <p:cNvPr id="70" name="Ellipse 15"/>
            <p:cNvSpPr/>
            <p:nvPr/>
          </p:nvSpPr>
          <p:spPr bwMode="auto">
            <a:xfrm rot="2049663">
              <a:off x="7578793" y="1124199"/>
              <a:ext cx="1120328" cy="5139119"/>
            </a:xfrm>
            <a:custGeom>
              <a:avLst/>
              <a:gdLst/>
              <a:ahLst/>
              <a:cxnLst/>
              <a:rect l="l" t="t" r="r" b="b"/>
              <a:pathLst>
                <a:path w="1080120" h="4393198">
                  <a:moveTo>
                    <a:pt x="311153" y="3868476"/>
                  </a:moveTo>
                  <a:cubicBezTo>
                    <a:pt x="308041" y="3883686"/>
                    <a:pt x="306406" y="3899434"/>
                    <a:pt x="306406" y="3915565"/>
                  </a:cubicBezTo>
                  <a:cubicBezTo>
                    <a:pt x="306406" y="4044609"/>
                    <a:pt x="411016" y="4149219"/>
                    <a:pt x="540060" y="4149219"/>
                  </a:cubicBezTo>
                  <a:cubicBezTo>
                    <a:pt x="669104" y="4149219"/>
                    <a:pt x="773714" y="4044609"/>
                    <a:pt x="773714" y="3915565"/>
                  </a:cubicBezTo>
                  <a:cubicBezTo>
                    <a:pt x="773714" y="3786521"/>
                    <a:pt x="669104" y="3681911"/>
                    <a:pt x="540060" y="3681911"/>
                  </a:cubicBezTo>
                  <a:cubicBezTo>
                    <a:pt x="427147" y="3681911"/>
                    <a:pt x="332940" y="3762003"/>
                    <a:pt x="311153" y="3868476"/>
                  </a:cubicBezTo>
                  <a:close/>
                  <a:moveTo>
                    <a:pt x="3658" y="143743"/>
                  </a:moveTo>
                  <a:cubicBezTo>
                    <a:pt x="20444" y="61708"/>
                    <a:pt x="93027" y="0"/>
                    <a:pt x="180024" y="0"/>
                  </a:cubicBezTo>
                  <a:lnTo>
                    <a:pt x="900096" y="0"/>
                  </a:lnTo>
                  <a:cubicBezTo>
                    <a:pt x="999521" y="0"/>
                    <a:pt x="1080120" y="80599"/>
                    <a:pt x="1080120" y="180023"/>
                  </a:cubicBezTo>
                  <a:lnTo>
                    <a:pt x="1080120" y="4213174"/>
                  </a:lnTo>
                  <a:cubicBezTo>
                    <a:pt x="1080120" y="4312599"/>
                    <a:pt x="999521" y="4393198"/>
                    <a:pt x="900096" y="4393198"/>
                  </a:cubicBezTo>
                  <a:lnTo>
                    <a:pt x="180024" y="4393198"/>
                  </a:lnTo>
                  <a:cubicBezTo>
                    <a:pt x="80599" y="4393198"/>
                    <a:pt x="0" y="4312599"/>
                    <a:pt x="0" y="4213174"/>
                  </a:cubicBezTo>
                  <a:lnTo>
                    <a:pt x="0" y="180024"/>
                  </a:lnTo>
                  <a:cubicBezTo>
                    <a:pt x="0" y="167596"/>
                    <a:pt x="1259" y="155462"/>
                    <a:pt x="3658" y="143743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72000" tIns="252000" rIns="72000" bIns="45720" numCol="1" rtlCol="0" anchor="ctr" anchorCtr="0" compatLnSpc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Roboto" pitchFamily="2" charset="0"/>
                  <a:ea typeface="Roboto" pitchFamily="2" charset="0"/>
                  <a:cs typeface="Open Sans" panose="020B0606030504020204" pitchFamily="34" charset="0"/>
                </a:rPr>
                <a:t>Your part 4 here</a:t>
              </a:r>
              <a:endParaRPr lang="en-US" sz="1400" dirty="0">
                <a:latin typeface="Roboto" pitchFamily="2" charset="0"/>
                <a:ea typeface="Roboto" pitchFamily="2" charset="0"/>
                <a:cs typeface="Open Sans" panose="020B0606030504020204" pitchFamily="34" charset="0"/>
              </a:endParaRPr>
            </a:p>
          </p:txBody>
        </p:sp>
        <p:sp>
          <p:nvSpPr>
            <p:cNvPr id="71" name="Ellipse 15"/>
            <p:cNvSpPr/>
            <p:nvPr/>
          </p:nvSpPr>
          <p:spPr bwMode="auto">
            <a:xfrm rot="3205374">
              <a:off x="8023799" y="1598781"/>
              <a:ext cx="1120328" cy="5139119"/>
            </a:xfrm>
            <a:custGeom>
              <a:avLst/>
              <a:gdLst/>
              <a:ahLst/>
              <a:cxnLst/>
              <a:rect l="l" t="t" r="r" b="b"/>
              <a:pathLst>
                <a:path w="1080120" h="4393198">
                  <a:moveTo>
                    <a:pt x="311153" y="3868476"/>
                  </a:moveTo>
                  <a:cubicBezTo>
                    <a:pt x="308041" y="3883686"/>
                    <a:pt x="306406" y="3899434"/>
                    <a:pt x="306406" y="3915565"/>
                  </a:cubicBezTo>
                  <a:cubicBezTo>
                    <a:pt x="306406" y="4044609"/>
                    <a:pt x="411016" y="4149219"/>
                    <a:pt x="540060" y="4149219"/>
                  </a:cubicBezTo>
                  <a:cubicBezTo>
                    <a:pt x="669104" y="4149219"/>
                    <a:pt x="773714" y="4044609"/>
                    <a:pt x="773714" y="3915565"/>
                  </a:cubicBezTo>
                  <a:cubicBezTo>
                    <a:pt x="773714" y="3786521"/>
                    <a:pt x="669104" y="3681911"/>
                    <a:pt x="540060" y="3681911"/>
                  </a:cubicBezTo>
                  <a:cubicBezTo>
                    <a:pt x="427147" y="3681911"/>
                    <a:pt x="332940" y="3762003"/>
                    <a:pt x="311153" y="3868476"/>
                  </a:cubicBezTo>
                  <a:close/>
                  <a:moveTo>
                    <a:pt x="3658" y="143743"/>
                  </a:moveTo>
                  <a:cubicBezTo>
                    <a:pt x="20444" y="61708"/>
                    <a:pt x="93027" y="0"/>
                    <a:pt x="180024" y="0"/>
                  </a:cubicBezTo>
                  <a:lnTo>
                    <a:pt x="900096" y="0"/>
                  </a:lnTo>
                  <a:cubicBezTo>
                    <a:pt x="999521" y="0"/>
                    <a:pt x="1080120" y="80599"/>
                    <a:pt x="1080120" y="180023"/>
                  </a:cubicBezTo>
                  <a:lnTo>
                    <a:pt x="1080120" y="4213174"/>
                  </a:lnTo>
                  <a:cubicBezTo>
                    <a:pt x="1080120" y="4312599"/>
                    <a:pt x="999521" y="4393198"/>
                    <a:pt x="900096" y="4393198"/>
                  </a:cubicBezTo>
                  <a:lnTo>
                    <a:pt x="180024" y="4393198"/>
                  </a:lnTo>
                  <a:cubicBezTo>
                    <a:pt x="80599" y="4393198"/>
                    <a:pt x="0" y="4312599"/>
                    <a:pt x="0" y="4213174"/>
                  </a:cubicBezTo>
                  <a:lnTo>
                    <a:pt x="0" y="180024"/>
                  </a:lnTo>
                  <a:cubicBezTo>
                    <a:pt x="0" y="167596"/>
                    <a:pt x="1259" y="155462"/>
                    <a:pt x="3658" y="143743"/>
                  </a:cubicBezTo>
                  <a:close/>
                </a:path>
              </a:pathLst>
            </a:custGeom>
            <a:solidFill>
              <a:srgbClr val="F1901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72000" tIns="252000" rIns="72000" bIns="45720" numCol="1" rtlCol="0" anchor="ctr" anchorCtr="0" compatLnSpc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Roboto" pitchFamily="2" charset="0"/>
                  <a:ea typeface="Roboto" pitchFamily="2" charset="0"/>
                  <a:cs typeface="Open Sans" panose="020B0606030504020204" pitchFamily="34" charset="0"/>
                </a:rPr>
                <a:t>Your part 3 here</a:t>
              </a:r>
              <a:endParaRPr lang="en-US" sz="1400" dirty="0">
                <a:latin typeface="Roboto" pitchFamily="2" charset="0"/>
                <a:ea typeface="Roboto" pitchFamily="2" charset="0"/>
                <a:cs typeface="Open Sans" panose="020B0606030504020204" pitchFamily="34" charset="0"/>
              </a:endParaRPr>
            </a:p>
          </p:txBody>
        </p:sp>
        <p:sp>
          <p:nvSpPr>
            <p:cNvPr id="72" name="Ellipse 15"/>
            <p:cNvSpPr/>
            <p:nvPr/>
          </p:nvSpPr>
          <p:spPr bwMode="auto">
            <a:xfrm rot="4324466">
              <a:off x="8353130" y="2180846"/>
              <a:ext cx="1120328" cy="5139119"/>
            </a:xfrm>
            <a:custGeom>
              <a:avLst/>
              <a:gdLst/>
              <a:ahLst/>
              <a:cxnLst/>
              <a:rect l="l" t="t" r="r" b="b"/>
              <a:pathLst>
                <a:path w="1080120" h="4393198">
                  <a:moveTo>
                    <a:pt x="311153" y="3868476"/>
                  </a:moveTo>
                  <a:cubicBezTo>
                    <a:pt x="308041" y="3883686"/>
                    <a:pt x="306406" y="3899434"/>
                    <a:pt x="306406" y="3915565"/>
                  </a:cubicBezTo>
                  <a:cubicBezTo>
                    <a:pt x="306406" y="4044609"/>
                    <a:pt x="411016" y="4149219"/>
                    <a:pt x="540060" y="4149219"/>
                  </a:cubicBezTo>
                  <a:cubicBezTo>
                    <a:pt x="669104" y="4149219"/>
                    <a:pt x="773714" y="4044609"/>
                    <a:pt x="773714" y="3915565"/>
                  </a:cubicBezTo>
                  <a:cubicBezTo>
                    <a:pt x="773714" y="3786521"/>
                    <a:pt x="669104" y="3681911"/>
                    <a:pt x="540060" y="3681911"/>
                  </a:cubicBezTo>
                  <a:cubicBezTo>
                    <a:pt x="427147" y="3681911"/>
                    <a:pt x="332940" y="3762003"/>
                    <a:pt x="311153" y="3868476"/>
                  </a:cubicBezTo>
                  <a:close/>
                  <a:moveTo>
                    <a:pt x="3658" y="143743"/>
                  </a:moveTo>
                  <a:cubicBezTo>
                    <a:pt x="20444" y="61708"/>
                    <a:pt x="93027" y="0"/>
                    <a:pt x="180024" y="0"/>
                  </a:cubicBezTo>
                  <a:lnTo>
                    <a:pt x="900096" y="0"/>
                  </a:lnTo>
                  <a:cubicBezTo>
                    <a:pt x="999521" y="0"/>
                    <a:pt x="1080120" y="80599"/>
                    <a:pt x="1080120" y="180023"/>
                  </a:cubicBezTo>
                  <a:lnTo>
                    <a:pt x="1080120" y="4213174"/>
                  </a:lnTo>
                  <a:cubicBezTo>
                    <a:pt x="1080120" y="4312599"/>
                    <a:pt x="999521" y="4393198"/>
                    <a:pt x="900096" y="4393198"/>
                  </a:cubicBezTo>
                  <a:lnTo>
                    <a:pt x="180024" y="4393198"/>
                  </a:lnTo>
                  <a:cubicBezTo>
                    <a:pt x="80599" y="4393198"/>
                    <a:pt x="0" y="4312599"/>
                    <a:pt x="0" y="4213174"/>
                  </a:cubicBezTo>
                  <a:lnTo>
                    <a:pt x="0" y="180024"/>
                  </a:lnTo>
                  <a:cubicBezTo>
                    <a:pt x="0" y="167596"/>
                    <a:pt x="1259" y="155462"/>
                    <a:pt x="3658" y="143743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72000" tIns="252000" rIns="72000" bIns="45720" numCol="1" rtlCol="0" anchor="ctr" anchorCtr="0" compatLnSpc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Roboto" pitchFamily="2" charset="0"/>
                  <a:ea typeface="Roboto" pitchFamily="2" charset="0"/>
                  <a:cs typeface="Open Sans" panose="020B0606030504020204" pitchFamily="34" charset="0"/>
                </a:rPr>
                <a:t>Your part 2 here</a:t>
              </a:r>
              <a:endParaRPr lang="en-US" sz="1400" dirty="0">
                <a:latin typeface="Roboto" pitchFamily="2" charset="0"/>
                <a:ea typeface="Roboto" pitchFamily="2" charset="0"/>
                <a:cs typeface="Open Sans" panose="020B0606030504020204" pitchFamily="34" charset="0"/>
              </a:endParaRPr>
            </a:p>
          </p:txBody>
        </p:sp>
        <p:sp>
          <p:nvSpPr>
            <p:cNvPr id="73" name="Ellipse 15"/>
            <p:cNvSpPr/>
            <p:nvPr/>
          </p:nvSpPr>
          <p:spPr bwMode="auto">
            <a:xfrm rot="5400000">
              <a:off x="8446730" y="2795731"/>
              <a:ext cx="1120328" cy="5139119"/>
            </a:xfrm>
            <a:custGeom>
              <a:avLst/>
              <a:gdLst/>
              <a:ahLst/>
              <a:cxnLst/>
              <a:rect l="l" t="t" r="r" b="b"/>
              <a:pathLst>
                <a:path w="1080120" h="4393198">
                  <a:moveTo>
                    <a:pt x="311153" y="3868476"/>
                  </a:moveTo>
                  <a:cubicBezTo>
                    <a:pt x="308041" y="3883686"/>
                    <a:pt x="306406" y="3899434"/>
                    <a:pt x="306406" y="3915565"/>
                  </a:cubicBezTo>
                  <a:cubicBezTo>
                    <a:pt x="306406" y="4044609"/>
                    <a:pt x="411016" y="4149219"/>
                    <a:pt x="540060" y="4149219"/>
                  </a:cubicBezTo>
                  <a:cubicBezTo>
                    <a:pt x="669104" y="4149219"/>
                    <a:pt x="773714" y="4044609"/>
                    <a:pt x="773714" y="3915565"/>
                  </a:cubicBezTo>
                  <a:cubicBezTo>
                    <a:pt x="773714" y="3786521"/>
                    <a:pt x="669104" y="3681911"/>
                    <a:pt x="540060" y="3681911"/>
                  </a:cubicBezTo>
                  <a:cubicBezTo>
                    <a:pt x="427147" y="3681911"/>
                    <a:pt x="332940" y="3762003"/>
                    <a:pt x="311153" y="3868476"/>
                  </a:cubicBezTo>
                  <a:close/>
                  <a:moveTo>
                    <a:pt x="3658" y="143743"/>
                  </a:moveTo>
                  <a:cubicBezTo>
                    <a:pt x="20444" y="61708"/>
                    <a:pt x="93027" y="0"/>
                    <a:pt x="180024" y="0"/>
                  </a:cubicBezTo>
                  <a:lnTo>
                    <a:pt x="900096" y="0"/>
                  </a:lnTo>
                  <a:cubicBezTo>
                    <a:pt x="999521" y="0"/>
                    <a:pt x="1080120" y="80599"/>
                    <a:pt x="1080120" y="180023"/>
                  </a:cubicBezTo>
                  <a:lnTo>
                    <a:pt x="1080120" y="4213174"/>
                  </a:lnTo>
                  <a:cubicBezTo>
                    <a:pt x="1080120" y="4312599"/>
                    <a:pt x="999521" y="4393198"/>
                    <a:pt x="900096" y="4393198"/>
                  </a:cubicBezTo>
                  <a:lnTo>
                    <a:pt x="180024" y="4393198"/>
                  </a:lnTo>
                  <a:cubicBezTo>
                    <a:pt x="80599" y="4393198"/>
                    <a:pt x="0" y="4312599"/>
                    <a:pt x="0" y="4213174"/>
                  </a:cubicBezTo>
                  <a:lnTo>
                    <a:pt x="0" y="180024"/>
                  </a:lnTo>
                  <a:cubicBezTo>
                    <a:pt x="0" y="167596"/>
                    <a:pt x="1259" y="155462"/>
                    <a:pt x="3658" y="143743"/>
                  </a:cubicBezTo>
                  <a:close/>
                </a:path>
              </a:pathLst>
            </a:custGeom>
            <a:solidFill>
              <a:srgbClr val="F1901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72000" tIns="252000" rIns="72000" bIns="45720" numCol="1" rtlCol="0" anchor="ctr" anchorCtr="0" compatLnSpc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Roboto" pitchFamily="2" charset="0"/>
                  <a:ea typeface="Roboto" pitchFamily="2" charset="0"/>
                  <a:cs typeface="Open Sans" panose="020B0606030504020204" pitchFamily="34" charset="0"/>
                </a:rPr>
                <a:t>Your part 1 here</a:t>
              </a:r>
              <a:endParaRPr lang="en-US" sz="1400" dirty="0">
                <a:latin typeface="Roboto" pitchFamily="2" charset="0"/>
                <a:ea typeface="Roboto" pitchFamily="2" charset="0"/>
                <a:cs typeface="Open Sans" panose="020B0606030504020204" pitchFamily="34" charset="0"/>
              </a:endParaRPr>
            </a:p>
          </p:txBody>
        </p:sp>
        <p:sp>
          <p:nvSpPr>
            <p:cNvPr id="74" name="Ellipse 12"/>
            <p:cNvSpPr/>
            <p:nvPr/>
          </p:nvSpPr>
          <p:spPr bwMode="auto">
            <a:xfrm>
              <a:off x="6721721" y="5082639"/>
              <a:ext cx="565303" cy="565303"/>
            </a:xfrm>
            <a:prstGeom prst="ellipse">
              <a:avLst/>
            </a:prstGeom>
            <a:solidFill>
              <a:schemeClr val="tx1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3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9730" y="3209323"/>
            <a:ext cx="1093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SECTIONS</a:t>
            </a:r>
            <a:endParaRPr lang="en-US" sz="1400" b="1">
              <a:latin typeface="Roboto" pitchFamily="2" charset="0"/>
              <a:ea typeface="Roboto" pitchFamily="2" charset="0"/>
              <a:cs typeface="Open Sans" panose="020B0606030504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-425" y="2125393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Subtitle 2"/>
          <p:cNvSpPr txBox="1"/>
          <p:nvPr/>
        </p:nvSpPr>
        <p:spPr>
          <a:xfrm>
            <a:off x="498631" y="3628456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25600" y="362857"/>
            <a:ext cx="10087429" cy="6241143"/>
          </a:xfrm>
          <a:prstGeom prst="rect">
            <a:avLst/>
          </a:prstGeom>
          <a:solidFill>
            <a:srgbClr val="F1901F"/>
          </a:solidFill>
          <a:ln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3" name="图片占位符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6" r="26216"/>
          <a:stretch>
            <a:fillRect/>
          </a:stretch>
        </p:blipFill>
        <p:spPr>
          <a:xfrm>
            <a:off x="477203" y="824948"/>
            <a:ext cx="3539252" cy="52081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9" name="文本框 8"/>
          <p:cNvSpPr txBox="1"/>
          <p:nvPr/>
        </p:nvSpPr>
        <p:spPr>
          <a:xfrm>
            <a:off x="5172575" y="2216007"/>
            <a:ext cx="538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CLICK HERE TO ADD YOUR TITLE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32938" y="1374569"/>
            <a:ext cx="2852681" cy="1974438"/>
          </a:xfrm>
          <a:custGeom>
            <a:avLst/>
            <a:gdLst/>
            <a:ahLst/>
            <a:cxnLst/>
            <a:rect l="l" t="t" r="r" b="b"/>
            <a:pathLst>
              <a:path w="2852681" h="1974438">
                <a:moveTo>
                  <a:pt x="1958871" y="1274753"/>
                </a:moveTo>
                <a:lnTo>
                  <a:pt x="2411356" y="1274753"/>
                </a:lnTo>
                <a:lnTo>
                  <a:pt x="2047870" y="1602228"/>
                </a:lnTo>
                <a:lnTo>
                  <a:pt x="2047870" y="1609623"/>
                </a:lnTo>
                <a:lnTo>
                  <a:pt x="2835426" y="1609623"/>
                </a:lnTo>
                <a:lnTo>
                  <a:pt x="2835426" y="1941161"/>
                </a:lnTo>
                <a:lnTo>
                  <a:pt x="1590619" y="1941161"/>
                </a:lnTo>
                <a:lnTo>
                  <a:pt x="1590619" y="1628110"/>
                </a:lnTo>
                <a:close/>
                <a:moveTo>
                  <a:pt x="5779" y="1274753"/>
                </a:moveTo>
                <a:lnTo>
                  <a:pt x="408427" y="1274753"/>
                </a:lnTo>
                <a:lnTo>
                  <a:pt x="410639" y="1297189"/>
                </a:lnTo>
                <a:cubicBezTo>
                  <a:pt x="445919" y="1544918"/>
                  <a:pt x="534118" y="1668782"/>
                  <a:pt x="675237" y="1668782"/>
                </a:cubicBezTo>
                <a:cubicBezTo>
                  <a:pt x="813892" y="1668782"/>
                  <a:pt x="900551" y="1541220"/>
                  <a:pt x="935214" y="1286096"/>
                </a:cubicBezTo>
                <a:lnTo>
                  <a:pt x="936281" y="1274753"/>
                </a:lnTo>
                <a:lnTo>
                  <a:pt x="1334208" y="1274753"/>
                </a:lnTo>
                <a:lnTo>
                  <a:pt x="1313356" y="1398407"/>
                </a:lnTo>
                <a:cubicBezTo>
                  <a:pt x="1283571" y="1521758"/>
                  <a:pt x="1238893" y="1626878"/>
                  <a:pt x="1179323" y="1713768"/>
                </a:cubicBezTo>
                <a:cubicBezTo>
                  <a:pt x="1060183" y="1887548"/>
                  <a:pt x="888046" y="1974438"/>
                  <a:pt x="662912" y="1974438"/>
                </a:cubicBezTo>
                <a:cubicBezTo>
                  <a:pt x="326444" y="1974438"/>
                  <a:pt x="116152" y="1795112"/>
                  <a:pt x="32035" y="1436459"/>
                </a:cubicBezTo>
                <a:close/>
                <a:moveTo>
                  <a:pt x="2240137" y="0"/>
                </a:moveTo>
                <a:cubicBezTo>
                  <a:pt x="2428296" y="0"/>
                  <a:pt x="2577427" y="47862"/>
                  <a:pt x="2687528" y="143585"/>
                </a:cubicBezTo>
                <a:cubicBezTo>
                  <a:pt x="2797630" y="239308"/>
                  <a:pt x="2852681" y="371800"/>
                  <a:pt x="2852681" y="541061"/>
                </a:cubicBezTo>
                <a:cubicBezTo>
                  <a:pt x="2852681" y="596933"/>
                  <a:pt x="2844208" y="653473"/>
                  <a:pt x="2827261" y="710681"/>
                </a:cubicBezTo>
                <a:lnTo>
                  <a:pt x="2782282" y="813088"/>
                </a:lnTo>
                <a:lnTo>
                  <a:pt x="2385822" y="813088"/>
                </a:lnTo>
                <a:lnTo>
                  <a:pt x="2432404" y="710219"/>
                </a:lnTo>
                <a:cubicBezTo>
                  <a:pt x="2443908" y="671396"/>
                  <a:pt x="2449659" y="631853"/>
                  <a:pt x="2449659" y="591592"/>
                </a:cubicBezTo>
                <a:cubicBezTo>
                  <a:pt x="2449659" y="410006"/>
                  <a:pt x="2352293" y="319214"/>
                  <a:pt x="2157561" y="319214"/>
                </a:cubicBezTo>
                <a:cubicBezTo>
                  <a:pt x="1994051" y="319214"/>
                  <a:pt x="1835883" y="384946"/>
                  <a:pt x="1683055" y="516411"/>
                </a:cubicBezTo>
                <a:lnTo>
                  <a:pt x="1683055" y="162688"/>
                </a:lnTo>
                <a:cubicBezTo>
                  <a:pt x="1846564" y="54230"/>
                  <a:pt x="2032258" y="0"/>
                  <a:pt x="2240137" y="0"/>
                </a:cubicBezTo>
                <a:close/>
                <a:moveTo>
                  <a:pt x="699887" y="0"/>
                </a:moveTo>
                <a:cubicBezTo>
                  <a:pt x="1083806" y="0"/>
                  <a:pt x="1299760" y="248487"/>
                  <a:pt x="1347750" y="745460"/>
                </a:cubicBezTo>
                <a:lnTo>
                  <a:pt x="1352478" y="813088"/>
                </a:lnTo>
                <a:lnTo>
                  <a:pt x="946930" y="813088"/>
                </a:lnTo>
                <a:lnTo>
                  <a:pt x="935677" y="689729"/>
                </a:lnTo>
                <a:cubicBezTo>
                  <a:pt x="901937" y="433680"/>
                  <a:pt x="817589" y="305656"/>
                  <a:pt x="682632" y="305656"/>
                </a:cubicBezTo>
                <a:cubicBezTo>
                  <a:pt x="537815" y="305656"/>
                  <a:pt x="447305" y="437378"/>
                  <a:pt x="411101" y="700821"/>
                </a:cubicBezTo>
                <a:lnTo>
                  <a:pt x="400420" y="813088"/>
                </a:lnTo>
                <a:lnTo>
                  <a:pt x="0" y="813088"/>
                </a:lnTo>
                <a:lnTo>
                  <a:pt x="1377" y="784938"/>
                </a:lnTo>
                <a:cubicBezTo>
                  <a:pt x="24178" y="566480"/>
                  <a:pt x="81181" y="391930"/>
                  <a:pt x="172384" y="261287"/>
                </a:cubicBezTo>
                <a:cubicBezTo>
                  <a:pt x="293989" y="87096"/>
                  <a:pt x="469823" y="0"/>
                  <a:pt x="699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19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8"/>
          <p:cNvSpPr txBox="1">
            <a:spLocks noChangeArrowheads="1"/>
          </p:cNvSpPr>
          <p:nvPr/>
        </p:nvSpPr>
        <p:spPr bwMode="auto">
          <a:xfrm>
            <a:off x="5689381" y="3479152"/>
            <a:ext cx="44777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7200" b="1" dirty="0">
                <a:latin typeface="Yuanti SC" charset="-122"/>
                <a:ea typeface="Yuanti SC" charset="-122"/>
                <a:cs typeface="Yuanti SC" charset="-122"/>
              </a:rPr>
              <a:t>  </a:t>
            </a:r>
            <a:r>
              <a:rPr kumimoji="1" lang="en-US" altLang="zh-CN" sz="7200" b="1" dirty="0"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7200" b="1" dirty="0"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7200" b="1" dirty="0">
                <a:latin typeface="Yuanti SC" charset="-122"/>
                <a:ea typeface="Yuanti SC" charset="-122"/>
                <a:cs typeface="Yuanti SC" charset="-122"/>
              </a:rPr>
              <a:t>2</a:t>
            </a:r>
            <a:endParaRPr kumimoji="1" lang="zh-CN" altLang="en-US" sz="11500" b="1" dirty="0"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67015" y="4692569"/>
            <a:ext cx="396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市场分析</a:t>
            </a:r>
            <a:endParaRPr kumimoji="1" lang="zh-CN" altLang="en-US" sz="2800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6838957" y="5291107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市场概括  市场分析  市场预测</a:t>
            </a:r>
            <a:endParaRPr lang="en-US" altLang="zh-CN" sz="1400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99730" y="990779"/>
            <a:ext cx="5933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>
                <a:solidFill>
                  <a:schemeClr val="tx2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WHY TREND PRODUCT ?</a:t>
            </a:r>
            <a:endParaRPr lang="en-US" sz="4000" b="1">
              <a:solidFill>
                <a:schemeClr val="tx2">
                  <a:lumMod val="50000"/>
                </a:schemeClr>
              </a:solidFill>
              <a:latin typeface="Roboto" pitchFamily="2" charset="0"/>
              <a:ea typeface="Roboto" pitchFamily="2" charset="0"/>
              <a:cs typeface="Open Sans" panose="020B0606030504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9730" y="836890"/>
            <a:ext cx="18646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2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MARKET RESEARCH</a:t>
            </a:r>
            <a:endParaRPr lang="en-US" sz="1400">
              <a:solidFill>
                <a:schemeClr val="tx2">
                  <a:lumMod val="50000"/>
                </a:schemeClr>
              </a:solidFill>
              <a:latin typeface="Roboto" pitchFamily="2" charset="0"/>
              <a:ea typeface="Roboto" pitchFamily="2" charset="0"/>
              <a:cs typeface="Open Sans" panose="020B06060305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9730" y="1628684"/>
            <a:ext cx="1303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2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CONCLUSION</a:t>
            </a:r>
            <a:endParaRPr lang="en-US" sz="1400" b="1">
              <a:solidFill>
                <a:schemeClr val="tx2">
                  <a:lumMod val="50000"/>
                </a:schemeClr>
              </a:solidFill>
              <a:latin typeface="Roboto" pitchFamily="2" charset="0"/>
              <a:ea typeface="Roboto" pitchFamily="2" charset="0"/>
              <a:cs typeface="Open Sans" panose="020B0606030504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949844" y="2514600"/>
            <a:ext cx="2870793" cy="3657600"/>
          </a:xfrm>
          <a:prstGeom prst="roundRect">
            <a:avLst>
              <a:gd name="adj" fmla="val 34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09601" y="4494030"/>
            <a:ext cx="3370523" cy="430619"/>
          </a:xfrm>
          <a:prstGeom prst="roundRect">
            <a:avLst>
              <a:gd name="adj" fmla="val 50000"/>
            </a:avLst>
          </a:prstGeom>
          <a:solidFill>
            <a:srgbClr val="F1901F"/>
          </a:solidFill>
          <a:ln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 rot="5400000">
            <a:off x="3429890" y="4624281"/>
            <a:ext cx="691119" cy="430619"/>
          </a:xfrm>
          <a:prstGeom prst="roundRect">
            <a:avLst>
              <a:gd name="adj" fmla="val 50000"/>
            </a:avLst>
          </a:prstGeom>
          <a:solidFill>
            <a:srgbClr val="F19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3598683" y="4790416"/>
            <a:ext cx="353532" cy="35353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>
                <a:solidFill>
                  <a:schemeClr val="tx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3</a:t>
            </a:r>
            <a:endParaRPr lang="en-US" sz="1000" b="1">
              <a:solidFill>
                <a:schemeClr val="tx2">
                  <a:lumMod val="7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 rot="5400000">
            <a:off x="404925" y="4379731"/>
            <a:ext cx="749593" cy="340244"/>
          </a:xfrm>
          <a:prstGeom prst="roundRect">
            <a:avLst>
              <a:gd name="adj" fmla="val 50000"/>
            </a:avLst>
          </a:prstGeom>
          <a:solidFill>
            <a:srgbClr val="F19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09603" y="4070056"/>
            <a:ext cx="2828262" cy="4306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 rot="5400000">
            <a:off x="2876994" y="4200307"/>
            <a:ext cx="691119" cy="4306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3045787" y="4366442"/>
            <a:ext cx="353532" cy="35353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>
                <a:solidFill>
                  <a:schemeClr val="tx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2</a:t>
            </a:r>
            <a:endParaRPr lang="en-US" sz="1000" b="1">
              <a:solidFill>
                <a:schemeClr val="tx2">
                  <a:lumMod val="7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 rot="5400000">
            <a:off x="404926" y="3955757"/>
            <a:ext cx="749593" cy="34024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4" y="3646081"/>
            <a:ext cx="2339163" cy="430619"/>
          </a:xfrm>
          <a:prstGeom prst="roundRect">
            <a:avLst>
              <a:gd name="adj" fmla="val 50000"/>
            </a:avLst>
          </a:prstGeom>
          <a:solidFill>
            <a:srgbClr val="F1901F"/>
          </a:solidFill>
          <a:ln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 rot="5400000">
            <a:off x="2387897" y="3776332"/>
            <a:ext cx="691119" cy="430619"/>
          </a:xfrm>
          <a:prstGeom prst="roundRect">
            <a:avLst>
              <a:gd name="adj" fmla="val 50000"/>
            </a:avLst>
          </a:prstGeom>
          <a:solidFill>
            <a:srgbClr val="F19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2556690" y="3942467"/>
            <a:ext cx="353532" cy="35353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>
                <a:solidFill>
                  <a:schemeClr val="tx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1</a:t>
            </a:r>
            <a:endParaRPr lang="en-US" sz="1000" b="1">
              <a:solidFill>
                <a:schemeClr val="tx2">
                  <a:lumMod val="7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 rot="5400000">
            <a:off x="404927" y="3531782"/>
            <a:ext cx="749593" cy="340244"/>
          </a:xfrm>
          <a:prstGeom prst="roundRect">
            <a:avLst>
              <a:gd name="adj" fmla="val 50000"/>
            </a:avLst>
          </a:prstGeom>
          <a:solidFill>
            <a:srgbClr val="F19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634085" y="3324448"/>
            <a:ext cx="315761" cy="321632"/>
          </a:xfrm>
          <a:custGeom>
            <a:avLst/>
            <a:gdLst>
              <a:gd name="connsiteX0" fmla="*/ 160816 w 315761"/>
              <a:gd name="connsiteY0" fmla="*/ 0 h 321632"/>
              <a:gd name="connsiteX1" fmla="*/ 315761 w 315761"/>
              <a:gd name="connsiteY1" fmla="*/ 0 h 321632"/>
              <a:gd name="connsiteX2" fmla="*/ 315761 w 315761"/>
              <a:gd name="connsiteY2" fmla="*/ 321632 h 321632"/>
              <a:gd name="connsiteX3" fmla="*/ 160816 w 315761"/>
              <a:gd name="connsiteY3" fmla="*/ 321632 h 321632"/>
              <a:gd name="connsiteX4" fmla="*/ 0 w 315761"/>
              <a:gd name="connsiteY4" fmla="*/ 160816 h 321632"/>
              <a:gd name="connsiteX5" fmla="*/ 160816 w 315761"/>
              <a:gd name="connsiteY5" fmla="*/ 0 h 32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5761" h="321632">
                <a:moveTo>
                  <a:pt x="160816" y="0"/>
                </a:moveTo>
                <a:lnTo>
                  <a:pt x="315761" y="0"/>
                </a:lnTo>
                <a:lnTo>
                  <a:pt x="315761" y="321632"/>
                </a:lnTo>
                <a:lnTo>
                  <a:pt x="160816" y="321632"/>
                </a:lnTo>
                <a:cubicBezTo>
                  <a:pt x="72000" y="321632"/>
                  <a:pt x="0" y="249632"/>
                  <a:pt x="0" y="160816"/>
                </a:cubicBezTo>
                <a:cubicBezTo>
                  <a:pt x="0" y="72000"/>
                  <a:pt x="72000" y="0"/>
                  <a:pt x="160816" y="0"/>
                </a:cubicBezTo>
                <a:close/>
              </a:path>
            </a:pathLst>
          </a:custGeom>
          <a:solidFill>
            <a:srgbClr val="F19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仿宋_GB2312" panose="02010609030101010101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70337" y="2807666"/>
            <a:ext cx="16369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WHY TREND</a:t>
            </a:r>
            <a:endParaRPr lang="en-US" sz="200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  <a:p>
            <a:r>
              <a:rPr lang="en-US" sz="100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PRODUCT</a:t>
            </a:r>
            <a:endParaRPr lang="en-US" sz="200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70337" y="5216255"/>
            <a:ext cx="252834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00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Distinctively productivate dynamic total linkage vis-a-vis competitive platforms. Professionally underwhelm integrated</a:t>
            </a:r>
            <a:endParaRPr lang="en-US" sz="100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31860" y="3734958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ESSENTIAL</a:t>
            </a:r>
            <a:endParaRPr lang="en-US" sz="1000" b="1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31860" y="4160534"/>
            <a:ext cx="6527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UNIQUE</a:t>
            </a:r>
            <a:endParaRPr lang="en-US" sz="1000" b="1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31860" y="4586109"/>
            <a:ext cx="11192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PROFESSIONAL</a:t>
            </a:r>
            <a:endParaRPr lang="en-US" sz="1000" b="1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49" name="Chart 48"/>
          <p:cNvGraphicFramePr/>
          <p:nvPr/>
        </p:nvGraphicFramePr>
        <p:xfrm>
          <a:off x="5167423" y="3942467"/>
          <a:ext cx="6414977" cy="2332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4646041" y="2100664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6" name="Subtitle 2"/>
          <p:cNvSpPr txBox="1"/>
          <p:nvPr/>
        </p:nvSpPr>
        <p:spPr>
          <a:xfrm>
            <a:off x="5274425" y="3114194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2"/>
          <a:stretch>
            <a:fillRect/>
          </a:stretch>
        </p:blipFill>
        <p:spPr>
          <a:xfrm rot="10800000">
            <a:off x="5197829" y="347701"/>
            <a:ext cx="6994171" cy="6078239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d-ID" dirty="0">
                <a:solidFill>
                  <a:schemeClr val="tx1"/>
                </a:solidFill>
              </a:rPr>
              <a:t>SLIDE MODE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71703" y="2848297"/>
            <a:ext cx="2879271" cy="653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4000"/>
              </a:lnSpc>
              <a:defRPr/>
            </a:pPr>
            <a:r>
              <a:rPr lang="id-ID" sz="1600" dirty="0">
                <a:latin typeface="Neris Light" panose="00000400000000000000" pitchFamily="50" charset="0"/>
                <a:cs typeface="Calibri" panose="020F0502020204030204"/>
              </a:rPr>
              <a:t>Ut wisi enim ad minim veniam, quis nostrud exerci tation</a:t>
            </a:r>
            <a:endParaRPr lang="id-ID" sz="1600" dirty="0">
              <a:latin typeface="Neris Light" panose="00000400000000000000" pitchFamily="50" charset="0"/>
              <a:cs typeface="Calibri" panose="020F050202020403020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06494" y="4732372"/>
            <a:ext cx="1844479" cy="30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4000"/>
              </a:lnSpc>
              <a:defRPr/>
            </a:pPr>
            <a:r>
              <a:rPr lang="id-ID" sz="1200" dirty="0">
                <a:latin typeface="Neris Light" panose="00000400000000000000" pitchFamily="50" charset="0"/>
                <a:cs typeface="Calibri" panose="020F0502020204030204"/>
              </a:rPr>
              <a:t>WWW.WEBSITE.COM</a:t>
            </a:r>
            <a:endParaRPr lang="id-ID" sz="1200" dirty="0">
              <a:latin typeface="Neris Light" panose="00000400000000000000" pitchFamily="50" charset="0"/>
              <a:cs typeface="Calibri" panose="020F0502020204030204"/>
            </a:endParaRPr>
          </a:p>
        </p:txBody>
      </p:sp>
      <p:sp>
        <p:nvSpPr>
          <p:cNvPr id="13" name="Freeform 139"/>
          <p:cNvSpPr>
            <a:spLocks noChangeArrowheads="1"/>
          </p:cNvSpPr>
          <p:nvPr/>
        </p:nvSpPr>
        <p:spPr bwMode="auto">
          <a:xfrm>
            <a:off x="1790267" y="5073663"/>
            <a:ext cx="597183" cy="514336"/>
          </a:xfrm>
          <a:custGeom>
            <a:avLst/>
            <a:gdLst>
              <a:gd name="T0" fmla="*/ 212372 w 634"/>
              <a:gd name="T1" fmla="*/ 85082 h 546"/>
              <a:gd name="T2" fmla="*/ 212372 w 634"/>
              <a:gd name="T3" fmla="*/ 85082 h 546"/>
              <a:gd name="T4" fmla="*/ 169825 w 634"/>
              <a:gd name="T5" fmla="*/ 111400 h 546"/>
              <a:gd name="T6" fmla="*/ 159369 w 634"/>
              <a:gd name="T7" fmla="*/ 90130 h 546"/>
              <a:gd name="T8" fmla="*/ 186051 w 634"/>
              <a:gd name="T9" fmla="*/ 47949 h 546"/>
              <a:gd name="T10" fmla="*/ 138096 w 634"/>
              <a:gd name="T11" fmla="*/ 0 h 546"/>
              <a:gd name="T12" fmla="*/ 85093 w 634"/>
              <a:gd name="T13" fmla="*/ 47949 h 546"/>
              <a:gd name="T14" fmla="*/ 100958 w 634"/>
              <a:gd name="T15" fmla="*/ 85082 h 546"/>
              <a:gd name="T16" fmla="*/ 74637 w 634"/>
              <a:gd name="T17" fmla="*/ 85082 h 546"/>
              <a:gd name="T18" fmla="*/ 85093 w 634"/>
              <a:gd name="T19" fmla="*/ 58404 h 546"/>
              <a:gd name="T20" fmla="*/ 42546 w 634"/>
              <a:gd name="T21" fmla="*/ 15863 h 546"/>
              <a:gd name="T22" fmla="*/ 0 w 634"/>
              <a:gd name="T23" fmla="*/ 58404 h 546"/>
              <a:gd name="T24" fmla="*/ 15865 w 634"/>
              <a:gd name="T25" fmla="*/ 90130 h 546"/>
              <a:gd name="T26" fmla="*/ 0 w 634"/>
              <a:gd name="T27" fmla="*/ 111400 h 546"/>
              <a:gd name="T28" fmla="*/ 0 w 634"/>
              <a:gd name="T29" fmla="*/ 169804 h 546"/>
              <a:gd name="T30" fmla="*/ 32090 w 634"/>
              <a:gd name="T31" fmla="*/ 196482 h 546"/>
              <a:gd name="T32" fmla="*/ 143504 w 634"/>
              <a:gd name="T33" fmla="*/ 196482 h 546"/>
              <a:gd name="T34" fmla="*/ 169825 w 634"/>
              <a:gd name="T35" fmla="*/ 169804 h 546"/>
              <a:gd name="T36" fmla="*/ 169825 w 634"/>
              <a:gd name="T37" fmla="*/ 164757 h 546"/>
              <a:gd name="T38" fmla="*/ 212372 w 634"/>
              <a:gd name="T39" fmla="*/ 196482 h 546"/>
              <a:gd name="T40" fmla="*/ 228236 w 634"/>
              <a:gd name="T41" fmla="*/ 186027 h 546"/>
              <a:gd name="T42" fmla="*/ 228236 w 634"/>
              <a:gd name="T43" fmla="*/ 100945 h 546"/>
              <a:gd name="T44" fmla="*/ 212372 w 634"/>
              <a:gd name="T45" fmla="*/ 85082 h 546"/>
              <a:gd name="T46" fmla="*/ 15865 w 634"/>
              <a:gd name="T47" fmla="*/ 58404 h 546"/>
              <a:gd name="T48" fmla="*/ 15865 w 634"/>
              <a:gd name="T49" fmla="*/ 58404 h 546"/>
              <a:gd name="T50" fmla="*/ 42546 w 634"/>
              <a:gd name="T51" fmla="*/ 26678 h 546"/>
              <a:gd name="T52" fmla="*/ 74637 w 634"/>
              <a:gd name="T53" fmla="*/ 58404 h 546"/>
              <a:gd name="T54" fmla="*/ 42546 w 634"/>
              <a:gd name="T55" fmla="*/ 85082 h 546"/>
              <a:gd name="T56" fmla="*/ 15865 w 634"/>
              <a:gd name="T57" fmla="*/ 58404 h 546"/>
              <a:gd name="T58" fmla="*/ 159369 w 634"/>
              <a:gd name="T59" fmla="*/ 169804 h 546"/>
              <a:gd name="T60" fmla="*/ 159369 w 634"/>
              <a:gd name="T61" fmla="*/ 169804 h 546"/>
              <a:gd name="T62" fmla="*/ 143504 w 634"/>
              <a:gd name="T63" fmla="*/ 186027 h 546"/>
              <a:gd name="T64" fmla="*/ 32090 w 634"/>
              <a:gd name="T65" fmla="*/ 186027 h 546"/>
              <a:gd name="T66" fmla="*/ 15865 w 634"/>
              <a:gd name="T67" fmla="*/ 169804 h 546"/>
              <a:gd name="T68" fmla="*/ 15865 w 634"/>
              <a:gd name="T69" fmla="*/ 111400 h 546"/>
              <a:gd name="T70" fmla="*/ 32090 w 634"/>
              <a:gd name="T71" fmla="*/ 100945 h 546"/>
              <a:gd name="T72" fmla="*/ 143504 w 634"/>
              <a:gd name="T73" fmla="*/ 100945 h 546"/>
              <a:gd name="T74" fmla="*/ 159369 w 634"/>
              <a:gd name="T75" fmla="*/ 111400 h 546"/>
              <a:gd name="T76" fmla="*/ 159369 w 634"/>
              <a:gd name="T77" fmla="*/ 169804 h 546"/>
              <a:gd name="T78" fmla="*/ 138096 w 634"/>
              <a:gd name="T79" fmla="*/ 85082 h 546"/>
              <a:gd name="T80" fmla="*/ 138096 w 634"/>
              <a:gd name="T81" fmla="*/ 85082 h 546"/>
              <a:gd name="T82" fmla="*/ 100958 w 634"/>
              <a:gd name="T83" fmla="*/ 47949 h 546"/>
              <a:gd name="T84" fmla="*/ 138096 w 634"/>
              <a:gd name="T85" fmla="*/ 15863 h 546"/>
              <a:gd name="T86" fmla="*/ 169825 w 634"/>
              <a:gd name="T87" fmla="*/ 47949 h 546"/>
              <a:gd name="T88" fmla="*/ 138096 w 634"/>
              <a:gd name="T89" fmla="*/ 85082 h 546"/>
              <a:gd name="T90" fmla="*/ 212372 w 634"/>
              <a:gd name="T91" fmla="*/ 186027 h 546"/>
              <a:gd name="T92" fmla="*/ 212372 w 634"/>
              <a:gd name="T93" fmla="*/ 186027 h 546"/>
              <a:gd name="T94" fmla="*/ 169825 w 634"/>
              <a:gd name="T95" fmla="*/ 148534 h 546"/>
              <a:gd name="T96" fmla="*/ 169825 w 634"/>
              <a:gd name="T97" fmla="*/ 127623 h 546"/>
              <a:gd name="T98" fmla="*/ 212372 w 634"/>
              <a:gd name="T99" fmla="*/ 100945 h 546"/>
              <a:gd name="T100" fmla="*/ 212372 w 634"/>
              <a:gd name="T101" fmla="*/ 186027 h 54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34" h="546">
                <a:moveTo>
                  <a:pt x="589" y="236"/>
                </a:moveTo>
                <a:lnTo>
                  <a:pt x="589" y="236"/>
                </a:lnTo>
                <a:cubicBezTo>
                  <a:pt x="471" y="309"/>
                  <a:pt x="471" y="309"/>
                  <a:pt x="471" y="309"/>
                </a:cubicBezTo>
                <a:cubicBezTo>
                  <a:pt x="471" y="295"/>
                  <a:pt x="471" y="265"/>
                  <a:pt x="442" y="250"/>
                </a:cubicBezTo>
                <a:cubicBezTo>
                  <a:pt x="486" y="236"/>
                  <a:pt x="516" y="191"/>
                  <a:pt x="516" y="133"/>
                </a:cubicBezTo>
                <a:cubicBezTo>
                  <a:pt x="516" y="59"/>
                  <a:pt x="457" y="0"/>
                  <a:pt x="383" y="0"/>
                </a:cubicBezTo>
                <a:cubicBezTo>
                  <a:pt x="310" y="0"/>
                  <a:pt x="236" y="59"/>
                  <a:pt x="236" y="133"/>
                </a:cubicBezTo>
                <a:cubicBezTo>
                  <a:pt x="236" y="177"/>
                  <a:pt x="251" y="207"/>
                  <a:pt x="280" y="236"/>
                </a:cubicBezTo>
                <a:cubicBezTo>
                  <a:pt x="207" y="236"/>
                  <a:pt x="207" y="236"/>
                  <a:pt x="207" y="236"/>
                </a:cubicBezTo>
                <a:cubicBezTo>
                  <a:pt x="236" y="221"/>
                  <a:pt x="236" y="191"/>
                  <a:pt x="236" y="162"/>
                </a:cubicBezTo>
                <a:cubicBezTo>
                  <a:pt x="236" y="89"/>
                  <a:pt x="192" y="44"/>
                  <a:pt x="118" y="44"/>
                </a:cubicBezTo>
                <a:cubicBezTo>
                  <a:pt x="59" y="44"/>
                  <a:pt x="0" y="89"/>
                  <a:pt x="0" y="162"/>
                </a:cubicBezTo>
                <a:cubicBezTo>
                  <a:pt x="0" y="191"/>
                  <a:pt x="15" y="221"/>
                  <a:pt x="44" y="250"/>
                </a:cubicBezTo>
                <a:cubicBezTo>
                  <a:pt x="15" y="265"/>
                  <a:pt x="0" y="280"/>
                  <a:pt x="0" y="309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6"/>
                  <a:pt x="44" y="545"/>
                  <a:pt x="89" y="545"/>
                </a:cubicBezTo>
                <a:cubicBezTo>
                  <a:pt x="398" y="545"/>
                  <a:pt x="398" y="545"/>
                  <a:pt x="398" y="545"/>
                </a:cubicBezTo>
                <a:cubicBezTo>
                  <a:pt x="442" y="545"/>
                  <a:pt x="471" y="516"/>
                  <a:pt x="471" y="471"/>
                </a:cubicBezTo>
                <a:cubicBezTo>
                  <a:pt x="471" y="457"/>
                  <a:pt x="471" y="457"/>
                  <a:pt x="471" y="457"/>
                </a:cubicBezTo>
                <a:cubicBezTo>
                  <a:pt x="589" y="545"/>
                  <a:pt x="589" y="545"/>
                  <a:pt x="589" y="545"/>
                </a:cubicBezTo>
                <a:cubicBezTo>
                  <a:pt x="619" y="545"/>
                  <a:pt x="633" y="530"/>
                  <a:pt x="633" y="516"/>
                </a:cubicBezTo>
                <a:cubicBezTo>
                  <a:pt x="633" y="280"/>
                  <a:pt x="633" y="280"/>
                  <a:pt x="633" y="280"/>
                </a:cubicBezTo>
                <a:cubicBezTo>
                  <a:pt x="633" y="250"/>
                  <a:pt x="619" y="236"/>
                  <a:pt x="589" y="236"/>
                </a:cubicBezTo>
                <a:close/>
                <a:moveTo>
                  <a:pt x="44" y="162"/>
                </a:moveTo>
                <a:lnTo>
                  <a:pt x="44" y="162"/>
                </a:lnTo>
                <a:cubicBezTo>
                  <a:pt x="44" y="118"/>
                  <a:pt x="74" y="74"/>
                  <a:pt x="118" y="74"/>
                </a:cubicBezTo>
                <a:cubicBezTo>
                  <a:pt x="162" y="74"/>
                  <a:pt x="207" y="118"/>
                  <a:pt x="207" y="162"/>
                </a:cubicBezTo>
                <a:cubicBezTo>
                  <a:pt x="207" y="207"/>
                  <a:pt x="162" y="236"/>
                  <a:pt x="118" y="236"/>
                </a:cubicBezTo>
                <a:cubicBezTo>
                  <a:pt x="74" y="236"/>
                  <a:pt x="44" y="207"/>
                  <a:pt x="44" y="162"/>
                </a:cubicBezTo>
                <a:close/>
                <a:moveTo>
                  <a:pt x="442" y="471"/>
                </a:moveTo>
                <a:lnTo>
                  <a:pt x="442" y="471"/>
                </a:lnTo>
                <a:cubicBezTo>
                  <a:pt x="442" y="486"/>
                  <a:pt x="412" y="516"/>
                  <a:pt x="398" y="516"/>
                </a:cubicBezTo>
                <a:cubicBezTo>
                  <a:pt x="89" y="516"/>
                  <a:pt x="89" y="516"/>
                  <a:pt x="89" y="516"/>
                </a:cubicBezTo>
                <a:cubicBezTo>
                  <a:pt x="59" y="516"/>
                  <a:pt x="44" y="486"/>
                  <a:pt x="44" y="47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295"/>
                  <a:pt x="59" y="280"/>
                  <a:pt x="89" y="280"/>
                </a:cubicBezTo>
                <a:cubicBezTo>
                  <a:pt x="398" y="280"/>
                  <a:pt x="398" y="280"/>
                  <a:pt x="398" y="280"/>
                </a:cubicBezTo>
                <a:cubicBezTo>
                  <a:pt x="412" y="280"/>
                  <a:pt x="442" y="295"/>
                  <a:pt x="442" y="309"/>
                </a:cubicBezTo>
                <a:lnTo>
                  <a:pt x="442" y="471"/>
                </a:lnTo>
                <a:close/>
                <a:moveTo>
                  <a:pt x="383" y="236"/>
                </a:moveTo>
                <a:lnTo>
                  <a:pt x="383" y="236"/>
                </a:lnTo>
                <a:cubicBezTo>
                  <a:pt x="324" y="236"/>
                  <a:pt x="280" y="191"/>
                  <a:pt x="280" y="133"/>
                </a:cubicBezTo>
                <a:cubicBezTo>
                  <a:pt x="280" y="89"/>
                  <a:pt x="324" y="44"/>
                  <a:pt x="383" y="44"/>
                </a:cubicBezTo>
                <a:cubicBezTo>
                  <a:pt x="427" y="44"/>
                  <a:pt x="471" y="89"/>
                  <a:pt x="471" y="133"/>
                </a:cubicBezTo>
                <a:cubicBezTo>
                  <a:pt x="471" y="191"/>
                  <a:pt x="427" y="236"/>
                  <a:pt x="383" y="236"/>
                </a:cubicBezTo>
                <a:close/>
                <a:moveTo>
                  <a:pt x="589" y="516"/>
                </a:moveTo>
                <a:lnTo>
                  <a:pt x="589" y="516"/>
                </a:lnTo>
                <a:cubicBezTo>
                  <a:pt x="471" y="412"/>
                  <a:pt x="471" y="412"/>
                  <a:pt x="471" y="412"/>
                </a:cubicBezTo>
                <a:cubicBezTo>
                  <a:pt x="471" y="398"/>
                  <a:pt x="471" y="368"/>
                  <a:pt x="471" y="354"/>
                </a:cubicBezTo>
                <a:cubicBezTo>
                  <a:pt x="589" y="280"/>
                  <a:pt x="589" y="280"/>
                  <a:pt x="589" y="280"/>
                </a:cubicBezTo>
                <a:cubicBezTo>
                  <a:pt x="589" y="309"/>
                  <a:pt x="589" y="501"/>
                  <a:pt x="589" y="516"/>
                </a:cubicBezTo>
                <a:close/>
              </a:path>
            </a:pathLst>
          </a:custGeom>
          <a:solidFill>
            <a:srgbClr val="F25F56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35716" y="5074654"/>
            <a:ext cx="2815256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4000"/>
              </a:lnSpc>
              <a:defRPr/>
            </a:pPr>
            <a:r>
              <a:rPr lang="id-ID" sz="1200" dirty="0">
                <a:latin typeface="Neris Light" panose="00000400000000000000" pitchFamily="50" charset="0"/>
                <a:cs typeface="Calibri" panose="020F0502020204030204"/>
              </a:rPr>
              <a:t>Ut wisi enim ad minim veniam, quis nostrud exerci</a:t>
            </a:r>
            <a:endParaRPr lang="id-ID" sz="1200" dirty="0">
              <a:latin typeface="Neris Light" panose="00000400000000000000" pitchFamily="50" charset="0"/>
              <a:cs typeface="Calibri" panose="020F0502020204030204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8" r="12118"/>
          <a:stretch>
            <a:fillRect/>
          </a:stretch>
        </p:blipFill>
        <p:spPr/>
      </p:pic>
      <p:sp>
        <p:nvSpPr>
          <p:cNvPr id="15" name="文本框 14"/>
          <p:cNvSpPr txBox="1"/>
          <p:nvPr/>
        </p:nvSpPr>
        <p:spPr>
          <a:xfrm>
            <a:off x="1170201" y="1104356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Subtitle 2"/>
          <p:cNvSpPr txBox="1"/>
          <p:nvPr/>
        </p:nvSpPr>
        <p:spPr>
          <a:xfrm>
            <a:off x="1816491" y="3620149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2814" y="2613547"/>
            <a:ext cx="3049071" cy="1926384"/>
          </a:xfrm>
          <a:prstGeom prst="rect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128195" y="3996792"/>
            <a:ext cx="1082822" cy="1082822"/>
          </a:xfrm>
          <a:prstGeom prst="ellipse">
            <a:avLst/>
          </a:prstGeom>
          <a:solidFill>
            <a:schemeClr val="bg1"/>
          </a:solidFill>
          <a:ln w="161925" cap="flat" cmpd="sng" algn="ctr">
            <a:solidFill>
              <a:srgbClr val="4B4D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/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8255" y="2613547"/>
            <a:ext cx="3049071" cy="1926384"/>
          </a:xfrm>
          <a:prstGeom prst="rect">
            <a:avLst/>
          </a:prstGeom>
          <a:solidFill>
            <a:srgbClr val="F1901F"/>
          </a:solidFill>
          <a:ln>
            <a:solidFill>
              <a:srgbClr val="F1901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9" name="Oval 8"/>
          <p:cNvSpPr/>
          <p:nvPr/>
        </p:nvSpPr>
        <p:spPr>
          <a:xfrm>
            <a:off x="7084828" y="2072136"/>
            <a:ext cx="1082822" cy="1082822"/>
          </a:xfrm>
          <a:prstGeom prst="ellipse">
            <a:avLst/>
          </a:prstGeom>
          <a:solidFill>
            <a:srgbClr val="F1901F"/>
          </a:solidFill>
          <a:ln w="161925" cap="flat" cmpd="sng" algn="ctr">
            <a:solidFill>
              <a:srgbClr val="F1901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/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10" name="Isosceles Triangle 9"/>
          <p:cNvSpPr/>
          <p:nvPr/>
        </p:nvSpPr>
        <p:spPr>
          <a:xfrm rot="5400000">
            <a:off x="9038543" y="3865260"/>
            <a:ext cx="469223" cy="263064"/>
          </a:xfrm>
          <a:prstGeom prst="triangle">
            <a:avLst/>
          </a:prstGeom>
          <a:solidFill>
            <a:srgbClr val="F1901F"/>
          </a:solidFill>
          <a:ln w="12700" cap="flat" cmpd="sng" algn="ctr">
            <a:solidFill>
              <a:srgbClr val="F1901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9185" y="2613547"/>
            <a:ext cx="3049071" cy="1926384"/>
          </a:xfrm>
          <a:prstGeom prst="rect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028862" y="3998520"/>
            <a:ext cx="1082822" cy="1082822"/>
          </a:xfrm>
          <a:prstGeom prst="ellipse">
            <a:avLst/>
          </a:prstGeom>
          <a:solidFill>
            <a:schemeClr val="bg1"/>
          </a:solidFill>
          <a:ln w="161925" cap="flat" cmpd="sng" algn="ctr">
            <a:solidFill>
              <a:srgbClr val="4B4D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/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14" name="Isosceles Triangle 13"/>
          <p:cNvSpPr/>
          <p:nvPr/>
        </p:nvSpPr>
        <p:spPr>
          <a:xfrm rot="5400000">
            <a:off x="5990665" y="3023426"/>
            <a:ext cx="469223" cy="263064"/>
          </a:xfrm>
          <a:prstGeom prst="triangle">
            <a:avLst/>
          </a:prstGeom>
          <a:solidFill>
            <a:srgbClr val="4B4D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5" y="2613547"/>
            <a:ext cx="3049071" cy="1926384"/>
          </a:xfrm>
          <a:prstGeom prst="rect">
            <a:avLst/>
          </a:prstGeom>
          <a:solidFill>
            <a:srgbClr val="F1901F"/>
          </a:solidFill>
          <a:ln>
            <a:solidFill>
              <a:srgbClr val="F1901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86687" y="2072136"/>
            <a:ext cx="1082822" cy="1082822"/>
          </a:xfrm>
          <a:prstGeom prst="ellipse">
            <a:avLst/>
          </a:prstGeom>
          <a:solidFill>
            <a:srgbClr val="F1901F"/>
          </a:solidFill>
          <a:ln w="161925" cap="flat" cmpd="sng" algn="ctr">
            <a:solidFill>
              <a:srgbClr val="F1901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18" name="Isosceles Triangle 17"/>
          <p:cNvSpPr/>
          <p:nvPr/>
        </p:nvSpPr>
        <p:spPr>
          <a:xfrm rot="5400000">
            <a:off x="2946106" y="3865260"/>
            <a:ext cx="469223" cy="263064"/>
          </a:xfrm>
          <a:prstGeom prst="triangle">
            <a:avLst/>
          </a:prstGeom>
          <a:solidFill>
            <a:srgbClr val="F1901F"/>
          </a:solidFill>
          <a:ln w="12700" cap="flat" cmpd="sng" algn="ctr">
            <a:solidFill>
              <a:srgbClr val="F1901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283623" y="2277618"/>
            <a:ext cx="482430" cy="547863"/>
            <a:chOff x="2360613" y="969963"/>
            <a:chExt cx="690563" cy="784225"/>
          </a:xfrm>
          <a:solidFill>
            <a:srgbClr val="4B4D4D"/>
          </a:solidFill>
        </p:grpSpPr>
        <p:sp>
          <p:nvSpPr>
            <p:cNvPr id="20" name="Freeform 19"/>
            <p:cNvSpPr/>
            <p:nvPr/>
          </p:nvSpPr>
          <p:spPr bwMode="auto">
            <a:xfrm>
              <a:off x="2360613" y="969963"/>
              <a:ext cx="687388" cy="544513"/>
            </a:xfrm>
            <a:custGeom>
              <a:avLst/>
              <a:gdLst>
                <a:gd name="T0" fmla="*/ 79 w 183"/>
                <a:gd name="T1" fmla="*/ 124 h 145"/>
                <a:gd name="T2" fmla="*/ 92 w 183"/>
                <a:gd name="T3" fmla="*/ 119 h 145"/>
                <a:gd name="T4" fmla="*/ 104 w 183"/>
                <a:gd name="T5" fmla="*/ 124 h 145"/>
                <a:gd name="T6" fmla="*/ 107 w 183"/>
                <a:gd name="T7" fmla="*/ 127 h 145"/>
                <a:gd name="T8" fmla="*/ 125 w 183"/>
                <a:gd name="T9" fmla="*/ 145 h 145"/>
                <a:gd name="T10" fmla="*/ 183 w 183"/>
                <a:gd name="T11" fmla="*/ 88 h 145"/>
                <a:gd name="T12" fmla="*/ 98 w 183"/>
                <a:gd name="T13" fmla="*/ 3 h 145"/>
                <a:gd name="T14" fmla="*/ 85 w 183"/>
                <a:gd name="T15" fmla="*/ 3 h 145"/>
                <a:gd name="T16" fmla="*/ 4 w 183"/>
                <a:gd name="T17" fmla="*/ 84 h 145"/>
                <a:gd name="T18" fmla="*/ 0 w 183"/>
                <a:gd name="T19" fmla="*/ 88 h 145"/>
                <a:gd name="T20" fmla="*/ 58 w 183"/>
                <a:gd name="T21" fmla="*/ 145 h 145"/>
                <a:gd name="T22" fmla="*/ 79 w 183"/>
                <a:gd name="T23" fmla="*/ 12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3" h="145">
                  <a:moveTo>
                    <a:pt x="79" y="124"/>
                  </a:moveTo>
                  <a:cubicBezTo>
                    <a:pt x="83" y="121"/>
                    <a:pt x="87" y="119"/>
                    <a:pt x="92" y="119"/>
                  </a:cubicBezTo>
                  <a:cubicBezTo>
                    <a:pt x="96" y="119"/>
                    <a:pt x="101" y="121"/>
                    <a:pt x="104" y="124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5" y="0"/>
                    <a:pt x="88" y="0"/>
                    <a:pt x="85" y="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58" y="145"/>
                    <a:pt x="58" y="145"/>
                    <a:pt x="58" y="145"/>
                  </a:cubicBezTo>
                  <a:lnTo>
                    <a:pt x="79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360613" y="1341438"/>
              <a:ext cx="195263" cy="395288"/>
            </a:xfrm>
            <a:custGeom>
              <a:avLst/>
              <a:gdLst>
                <a:gd name="T0" fmla="*/ 123 w 123"/>
                <a:gd name="T1" fmla="*/ 125 h 249"/>
                <a:gd name="T2" fmla="*/ 123 w 123"/>
                <a:gd name="T3" fmla="*/ 123 h 249"/>
                <a:gd name="T4" fmla="*/ 0 w 123"/>
                <a:gd name="T5" fmla="*/ 0 h 249"/>
                <a:gd name="T6" fmla="*/ 0 w 123"/>
                <a:gd name="T7" fmla="*/ 2 h 249"/>
                <a:gd name="T8" fmla="*/ 0 w 123"/>
                <a:gd name="T9" fmla="*/ 5 h 249"/>
                <a:gd name="T10" fmla="*/ 0 w 123"/>
                <a:gd name="T11" fmla="*/ 14 h 249"/>
                <a:gd name="T12" fmla="*/ 0 w 123"/>
                <a:gd name="T13" fmla="*/ 249 h 249"/>
                <a:gd name="T14" fmla="*/ 121 w 123"/>
                <a:gd name="T15" fmla="*/ 125 h 249"/>
                <a:gd name="T16" fmla="*/ 123 w 123"/>
                <a:gd name="T17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49">
                  <a:moveTo>
                    <a:pt x="123" y="125"/>
                  </a:moveTo>
                  <a:lnTo>
                    <a:pt x="123" y="123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14"/>
                  </a:lnTo>
                  <a:lnTo>
                    <a:pt x="0" y="249"/>
                  </a:lnTo>
                  <a:lnTo>
                    <a:pt x="121" y="125"/>
                  </a:lnTo>
                  <a:lnTo>
                    <a:pt x="123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2384426" y="1443038"/>
              <a:ext cx="641350" cy="311150"/>
            </a:xfrm>
            <a:custGeom>
              <a:avLst/>
              <a:gdLst>
                <a:gd name="T0" fmla="*/ 165 w 171"/>
                <a:gd name="T1" fmla="*/ 76 h 83"/>
                <a:gd name="T2" fmla="*/ 165 w 171"/>
                <a:gd name="T3" fmla="*/ 76 h 83"/>
                <a:gd name="T4" fmla="*/ 92 w 171"/>
                <a:gd name="T5" fmla="*/ 4 h 83"/>
                <a:gd name="T6" fmla="*/ 79 w 171"/>
                <a:gd name="T7" fmla="*/ 4 h 83"/>
                <a:gd name="T8" fmla="*/ 4 w 171"/>
                <a:gd name="T9" fmla="*/ 78 h 83"/>
                <a:gd name="T10" fmla="*/ 4 w 171"/>
                <a:gd name="T11" fmla="*/ 78 h 83"/>
                <a:gd name="T12" fmla="*/ 0 w 171"/>
                <a:gd name="T13" fmla="*/ 83 h 83"/>
                <a:gd name="T14" fmla="*/ 171 w 171"/>
                <a:gd name="T15" fmla="*/ 83 h 83"/>
                <a:gd name="T16" fmla="*/ 169 w 171"/>
                <a:gd name="T17" fmla="*/ 81 h 83"/>
                <a:gd name="T18" fmla="*/ 165 w 171"/>
                <a:gd name="T19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83">
                  <a:moveTo>
                    <a:pt x="165" y="76"/>
                  </a:moveTo>
                  <a:cubicBezTo>
                    <a:pt x="165" y="76"/>
                    <a:pt x="165" y="76"/>
                    <a:pt x="165" y="76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89" y="0"/>
                    <a:pt x="82" y="0"/>
                    <a:pt x="79" y="4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69" y="81"/>
                    <a:pt x="169" y="81"/>
                    <a:pt x="169" y="81"/>
                  </a:cubicBezTo>
                  <a:lnTo>
                    <a:pt x="16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2852738" y="1338263"/>
              <a:ext cx="198438" cy="398463"/>
            </a:xfrm>
            <a:custGeom>
              <a:avLst/>
              <a:gdLst>
                <a:gd name="T0" fmla="*/ 0 w 125"/>
                <a:gd name="T1" fmla="*/ 125 h 251"/>
                <a:gd name="T2" fmla="*/ 2 w 125"/>
                <a:gd name="T3" fmla="*/ 127 h 251"/>
                <a:gd name="T4" fmla="*/ 2 w 125"/>
                <a:gd name="T5" fmla="*/ 127 h 251"/>
                <a:gd name="T6" fmla="*/ 125 w 125"/>
                <a:gd name="T7" fmla="*/ 251 h 251"/>
                <a:gd name="T8" fmla="*/ 125 w 125"/>
                <a:gd name="T9" fmla="*/ 7 h 251"/>
                <a:gd name="T10" fmla="*/ 125 w 125"/>
                <a:gd name="T11" fmla="*/ 4 h 251"/>
                <a:gd name="T12" fmla="*/ 125 w 125"/>
                <a:gd name="T13" fmla="*/ 0 h 251"/>
                <a:gd name="T14" fmla="*/ 0 w 125"/>
                <a:gd name="T15" fmla="*/ 12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251">
                  <a:moveTo>
                    <a:pt x="0" y="125"/>
                  </a:moveTo>
                  <a:lnTo>
                    <a:pt x="2" y="127"/>
                  </a:lnTo>
                  <a:lnTo>
                    <a:pt x="2" y="127"/>
                  </a:lnTo>
                  <a:lnTo>
                    <a:pt x="125" y="251"/>
                  </a:lnTo>
                  <a:lnTo>
                    <a:pt x="125" y="7"/>
                  </a:lnTo>
                  <a:lnTo>
                    <a:pt x="125" y="4"/>
                  </a:lnTo>
                  <a:lnTo>
                    <a:pt x="125" y="0"/>
                  </a:lnTo>
                  <a:lnTo>
                    <a:pt x="0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4329708" y="4295141"/>
            <a:ext cx="488503" cy="489579"/>
          </a:xfrm>
          <a:custGeom>
            <a:avLst/>
            <a:gdLst>
              <a:gd name="T0" fmla="*/ 0 w 192"/>
              <a:gd name="T1" fmla="*/ 0 h 192"/>
              <a:gd name="T2" fmla="*/ 0 w 192"/>
              <a:gd name="T3" fmla="*/ 192 h 192"/>
              <a:gd name="T4" fmla="*/ 192 w 192"/>
              <a:gd name="T5" fmla="*/ 192 h 192"/>
              <a:gd name="T6" fmla="*/ 192 w 192"/>
              <a:gd name="T7" fmla="*/ 0 h 192"/>
              <a:gd name="T8" fmla="*/ 0 w 192"/>
              <a:gd name="T9" fmla="*/ 0 h 192"/>
              <a:gd name="T10" fmla="*/ 156 w 192"/>
              <a:gd name="T11" fmla="*/ 48 h 192"/>
              <a:gd name="T12" fmla="*/ 148 w 192"/>
              <a:gd name="T13" fmla="*/ 48 h 192"/>
              <a:gd name="T14" fmla="*/ 148 w 192"/>
              <a:gd name="T15" fmla="*/ 76 h 192"/>
              <a:gd name="T16" fmla="*/ 96 w 192"/>
              <a:gd name="T17" fmla="*/ 128 h 192"/>
              <a:gd name="T18" fmla="*/ 44 w 192"/>
              <a:gd name="T19" fmla="*/ 76 h 192"/>
              <a:gd name="T20" fmla="*/ 44 w 192"/>
              <a:gd name="T21" fmla="*/ 48 h 192"/>
              <a:gd name="T22" fmla="*/ 36 w 192"/>
              <a:gd name="T23" fmla="*/ 48 h 192"/>
              <a:gd name="T24" fmla="*/ 36 w 192"/>
              <a:gd name="T25" fmla="*/ 40 h 192"/>
              <a:gd name="T26" fmla="*/ 60 w 192"/>
              <a:gd name="T27" fmla="*/ 40 h 192"/>
              <a:gd name="T28" fmla="*/ 60 w 192"/>
              <a:gd name="T29" fmla="*/ 48 h 192"/>
              <a:gd name="T30" fmla="*/ 52 w 192"/>
              <a:gd name="T31" fmla="*/ 48 h 192"/>
              <a:gd name="T32" fmla="*/ 52 w 192"/>
              <a:gd name="T33" fmla="*/ 76 h 192"/>
              <a:gd name="T34" fmla="*/ 96 w 192"/>
              <a:gd name="T35" fmla="*/ 120 h 192"/>
              <a:gd name="T36" fmla="*/ 140 w 192"/>
              <a:gd name="T37" fmla="*/ 76 h 192"/>
              <a:gd name="T38" fmla="*/ 140 w 192"/>
              <a:gd name="T39" fmla="*/ 48 h 192"/>
              <a:gd name="T40" fmla="*/ 132 w 192"/>
              <a:gd name="T41" fmla="*/ 48 h 192"/>
              <a:gd name="T42" fmla="*/ 132 w 192"/>
              <a:gd name="T43" fmla="*/ 40 h 192"/>
              <a:gd name="T44" fmla="*/ 156 w 192"/>
              <a:gd name="T45" fmla="*/ 40 h 192"/>
              <a:gd name="T46" fmla="*/ 156 w 192"/>
              <a:gd name="T47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92" h="192">
                <a:moveTo>
                  <a:pt x="0" y="0"/>
                </a:moveTo>
                <a:cubicBezTo>
                  <a:pt x="0" y="192"/>
                  <a:pt x="0" y="192"/>
                  <a:pt x="0" y="192"/>
                </a:cubicBezTo>
                <a:cubicBezTo>
                  <a:pt x="192" y="192"/>
                  <a:pt x="192" y="192"/>
                  <a:pt x="192" y="192"/>
                </a:cubicBezTo>
                <a:cubicBezTo>
                  <a:pt x="192" y="0"/>
                  <a:pt x="192" y="0"/>
                  <a:pt x="192" y="0"/>
                </a:cubicBezTo>
                <a:lnTo>
                  <a:pt x="0" y="0"/>
                </a:lnTo>
                <a:close/>
                <a:moveTo>
                  <a:pt x="156" y="48"/>
                </a:moveTo>
                <a:cubicBezTo>
                  <a:pt x="148" y="48"/>
                  <a:pt x="148" y="48"/>
                  <a:pt x="148" y="48"/>
                </a:cubicBezTo>
                <a:cubicBezTo>
                  <a:pt x="148" y="76"/>
                  <a:pt x="148" y="76"/>
                  <a:pt x="148" y="76"/>
                </a:cubicBezTo>
                <a:cubicBezTo>
                  <a:pt x="148" y="104"/>
                  <a:pt x="125" y="128"/>
                  <a:pt x="96" y="128"/>
                </a:cubicBezTo>
                <a:cubicBezTo>
                  <a:pt x="67" y="128"/>
                  <a:pt x="44" y="104"/>
                  <a:pt x="44" y="76"/>
                </a:cubicBezTo>
                <a:cubicBezTo>
                  <a:pt x="44" y="48"/>
                  <a:pt x="44" y="48"/>
                  <a:pt x="44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0"/>
                  <a:pt x="36" y="40"/>
                  <a:pt x="36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8"/>
                  <a:pt x="60" y="48"/>
                  <a:pt x="60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76"/>
                  <a:pt x="52" y="76"/>
                  <a:pt x="52" y="76"/>
                </a:cubicBezTo>
                <a:cubicBezTo>
                  <a:pt x="52" y="100"/>
                  <a:pt x="72" y="120"/>
                  <a:pt x="96" y="120"/>
                </a:cubicBezTo>
                <a:cubicBezTo>
                  <a:pt x="120" y="120"/>
                  <a:pt x="140" y="100"/>
                  <a:pt x="140" y="76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32" y="48"/>
                  <a:pt x="132" y="48"/>
                  <a:pt x="132" y="48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56" y="40"/>
                  <a:pt x="156" y="40"/>
                  <a:pt x="156" y="40"/>
                </a:cubicBezTo>
                <a:lnTo>
                  <a:pt x="156" y="48"/>
                </a:lnTo>
                <a:close/>
              </a:path>
            </a:pathLst>
          </a:custGeom>
          <a:solidFill>
            <a:srgbClr val="4B4D4D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720" kern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25" name="Freeform 24"/>
          <p:cNvSpPr/>
          <p:nvPr/>
        </p:nvSpPr>
        <p:spPr bwMode="auto">
          <a:xfrm>
            <a:off x="7417484" y="2294241"/>
            <a:ext cx="442194" cy="575553"/>
          </a:xfrm>
          <a:custGeom>
            <a:avLst/>
            <a:gdLst>
              <a:gd name="T0" fmla="*/ 136 w 160"/>
              <a:gd name="T1" fmla="*/ 100 h 208"/>
              <a:gd name="T2" fmla="*/ 132 w 160"/>
              <a:gd name="T3" fmla="*/ 100 h 208"/>
              <a:gd name="T4" fmla="*/ 124 w 160"/>
              <a:gd name="T5" fmla="*/ 100 h 208"/>
              <a:gd name="T6" fmla="*/ 117 w 160"/>
              <a:gd name="T7" fmla="*/ 100 h 208"/>
              <a:gd name="T8" fmla="*/ 36 w 160"/>
              <a:gd name="T9" fmla="*/ 100 h 208"/>
              <a:gd name="T10" fmla="*/ 36 w 160"/>
              <a:gd name="T11" fmla="*/ 52 h 208"/>
              <a:gd name="T12" fmla="*/ 80 w 160"/>
              <a:gd name="T13" fmla="*/ 8 h 208"/>
              <a:gd name="T14" fmla="*/ 124 w 160"/>
              <a:gd name="T15" fmla="*/ 52 h 208"/>
              <a:gd name="T16" fmla="*/ 124 w 160"/>
              <a:gd name="T17" fmla="*/ 68 h 208"/>
              <a:gd name="T18" fmla="*/ 132 w 160"/>
              <a:gd name="T19" fmla="*/ 68 h 208"/>
              <a:gd name="T20" fmla="*/ 132 w 160"/>
              <a:gd name="T21" fmla="*/ 52 h 208"/>
              <a:gd name="T22" fmla="*/ 80 w 160"/>
              <a:gd name="T23" fmla="*/ 0 h 208"/>
              <a:gd name="T24" fmla="*/ 28 w 160"/>
              <a:gd name="T25" fmla="*/ 52 h 208"/>
              <a:gd name="T26" fmla="*/ 28 w 160"/>
              <a:gd name="T27" fmla="*/ 100 h 208"/>
              <a:gd name="T28" fmla="*/ 0 w 160"/>
              <a:gd name="T29" fmla="*/ 100 h 208"/>
              <a:gd name="T30" fmla="*/ 0 w 160"/>
              <a:gd name="T31" fmla="*/ 208 h 208"/>
              <a:gd name="T32" fmla="*/ 160 w 160"/>
              <a:gd name="T33" fmla="*/ 208 h 208"/>
              <a:gd name="T34" fmla="*/ 160 w 160"/>
              <a:gd name="T35" fmla="*/ 100 h 208"/>
              <a:gd name="T36" fmla="*/ 136 w 160"/>
              <a:gd name="T37" fmla="*/ 10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0" h="208">
                <a:moveTo>
                  <a:pt x="136" y="100"/>
                </a:moveTo>
                <a:cubicBezTo>
                  <a:pt x="132" y="100"/>
                  <a:pt x="132" y="100"/>
                  <a:pt x="132" y="100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28"/>
                  <a:pt x="56" y="8"/>
                  <a:pt x="80" y="8"/>
                </a:cubicBezTo>
                <a:cubicBezTo>
                  <a:pt x="105" y="8"/>
                  <a:pt x="124" y="28"/>
                  <a:pt x="124" y="52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52"/>
                  <a:pt x="132" y="52"/>
                  <a:pt x="132" y="52"/>
                </a:cubicBezTo>
                <a:cubicBezTo>
                  <a:pt x="132" y="23"/>
                  <a:pt x="109" y="0"/>
                  <a:pt x="80" y="0"/>
                </a:cubicBezTo>
                <a:cubicBezTo>
                  <a:pt x="52" y="0"/>
                  <a:pt x="28" y="23"/>
                  <a:pt x="28" y="52"/>
                </a:cubicBezTo>
                <a:cubicBezTo>
                  <a:pt x="28" y="100"/>
                  <a:pt x="28" y="100"/>
                  <a:pt x="28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208"/>
                  <a:pt x="0" y="208"/>
                  <a:pt x="0" y="208"/>
                </a:cubicBezTo>
                <a:cubicBezTo>
                  <a:pt x="160" y="208"/>
                  <a:pt x="160" y="208"/>
                  <a:pt x="160" y="208"/>
                </a:cubicBezTo>
                <a:cubicBezTo>
                  <a:pt x="160" y="100"/>
                  <a:pt x="160" y="100"/>
                  <a:pt x="160" y="100"/>
                </a:cubicBezTo>
                <a:lnTo>
                  <a:pt x="136" y="100"/>
                </a:lnTo>
                <a:close/>
              </a:path>
            </a:pathLst>
          </a:custGeom>
          <a:solidFill>
            <a:srgbClr val="4B4D4D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720" kern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0422759" y="4294740"/>
            <a:ext cx="541822" cy="486924"/>
            <a:chOff x="7777163" y="5127626"/>
            <a:chExt cx="720725" cy="647700"/>
          </a:xfrm>
          <a:solidFill>
            <a:srgbClr val="4B4D4D"/>
          </a:solidFill>
        </p:grpSpPr>
        <p:sp>
          <p:nvSpPr>
            <p:cNvPr id="27" name="Freeform 26"/>
            <p:cNvSpPr/>
            <p:nvPr/>
          </p:nvSpPr>
          <p:spPr bwMode="auto">
            <a:xfrm>
              <a:off x="7777163" y="5503863"/>
              <a:ext cx="720725" cy="271463"/>
            </a:xfrm>
            <a:custGeom>
              <a:avLst/>
              <a:gdLst>
                <a:gd name="T0" fmla="*/ 294 w 454"/>
                <a:gd name="T1" fmla="*/ 0 h 171"/>
                <a:gd name="T2" fmla="*/ 275 w 454"/>
                <a:gd name="T3" fmla="*/ 0 h 171"/>
                <a:gd name="T4" fmla="*/ 275 w 454"/>
                <a:gd name="T5" fmla="*/ 19 h 171"/>
                <a:gd name="T6" fmla="*/ 180 w 454"/>
                <a:gd name="T7" fmla="*/ 19 h 171"/>
                <a:gd name="T8" fmla="*/ 180 w 454"/>
                <a:gd name="T9" fmla="*/ 0 h 171"/>
                <a:gd name="T10" fmla="*/ 161 w 454"/>
                <a:gd name="T11" fmla="*/ 0 h 171"/>
                <a:gd name="T12" fmla="*/ 19 w 454"/>
                <a:gd name="T13" fmla="*/ 0 h 171"/>
                <a:gd name="T14" fmla="*/ 0 w 454"/>
                <a:gd name="T15" fmla="*/ 0 h 171"/>
                <a:gd name="T16" fmla="*/ 0 w 454"/>
                <a:gd name="T17" fmla="*/ 171 h 171"/>
                <a:gd name="T18" fmla="*/ 454 w 454"/>
                <a:gd name="T19" fmla="*/ 171 h 171"/>
                <a:gd name="T20" fmla="*/ 454 w 454"/>
                <a:gd name="T21" fmla="*/ 0 h 171"/>
                <a:gd name="T22" fmla="*/ 435 w 454"/>
                <a:gd name="T23" fmla="*/ 0 h 171"/>
                <a:gd name="T24" fmla="*/ 294 w 454"/>
                <a:gd name="T2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4" h="171">
                  <a:moveTo>
                    <a:pt x="294" y="0"/>
                  </a:moveTo>
                  <a:lnTo>
                    <a:pt x="275" y="0"/>
                  </a:lnTo>
                  <a:lnTo>
                    <a:pt x="275" y="19"/>
                  </a:lnTo>
                  <a:lnTo>
                    <a:pt x="180" y="19"/>
                  </a:lnTo>
                  <a:lnTo>
                    <a:pt x="180" y="0"/>
                  </a:lnTo>
                  <a:lnTo>
                    <a:pt x="161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71"/>
                  </a:lnTo>
                  <a:lnTo>
                    <a:pt x="454" y="171"/>
                  </a:lnTo>
                  <a:lnTo>
                    <a:pt x="454" y="0"/>
                  </a:lnTo>
                  <a:lnTo>
                    <a:pt x="435" y="0"/>
                  </a:lnTo>
                  <a:lnTo>
                    <a:pt x="2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7777163" y="5127626"/>
              <a:ext cx="720725" cy="346075"/>
            </a:xfrm>
            <a:custGeom>
              <a:avLst/>
              <a:gdLst>
                <a:gd name="T0" fmla="*/ 294 w 454"/>
                <a:gd name="T1" fmla="*/ 48 h 218"/>
                <a:gd name="T2" fmla="*/ 294 w 454"/>
                <a:gd name="T3" fmla="*/ 0 h 218"/>
                <a:gd name="T4" fmla="*/ 161 w 454"/>
                <a:gd name="T5" fmla="*/ 0 h 218"/>
                <a:gd name="T6" fmla="*/ 161 w 454"/>
                <a:gd name="T7" fmla="*/ 48 h 218"/>
                <a:gd name="T8" fmla="*/ 0 w 454"/>
                <a:gd name="T9" fmla="*/ 48 h 218"/>
                <a:gd name="T10" fmla="*/ 0 w 454"/>
                <a:gd name="T11" fmla="*/ 218 h 218"/>
                <a:gd name="T12" fmla="*/ 19 w 454"/>
                <a:gd name="T13" fmla="*/ 218 h 218"/>
                <a:gd name="T14" fmla="*/ 161 w 454"/>
                <a:gd name="T15" fmla="*/ 218 h 218"/>
                <a:gd name="T16" fmla="*/ 180 w 454"/>
                <a:gd name="T17" fmla="*/ 218 h 218"/>
                <a:gd name="T18" fmla="*/ 180 w 454"/>
                <a:gd name="T19" fmla="*/ 199 h 218"/>
                <a:gd name="T20" fmla="*/ 275 w 454"/>
                <a:gd name="T21" fmla="*/ 199 h 218"/>
                <a:gd name="T22" fmla="*/ 275 w 454"/>
                <a:gd name="T23" fmla="*/ 218 h 218"/>
                <a:gd name="T24" fmla="*/ 294 w 454"/>
                <a:gd name="T25" fmla="*/ 218 h 218"/>
                <a:gd name="T26" fmla="*/ 435 w 454"/>
                <a:gd name="T27" fmla="*/ 218 h 218"/>
                <a:gd name="T28" fmla="*/ 454 w 454"/>
                <a:gd name="T29" fmla="*/ 218 h 218"/>
                <a:gd name="T30" fmla="*/ 454 w 454"/>
                <a:gd name="T31" fmla="*/ 48 h 218"/>
                <a:gd name="T32" fmla="*/ 294 w 454"/>
                <a:gd name="T33" fmla="*/ 48 h 218"/>
                <a:gd name="T34" fmla="*/ 180 w 454"/>
                <a:gd name="T35" fmla="*/ 19 h 218"/>
                <a:gd name="T36" fmla="*/ 275 w 454"/>
                <a:gd name="T37" fmla="*/ 19 h 218"/>
                <a:gd name="T38" fmla="*/ 275 w 454"/>
                <a:gd name="T39" fmla="*/ 48 h 218"/>
                <a:gd name="T40" fmla="*/ 180 w 454"/>
                <a:gd name="T41" fmla="*/ 48 h 218"/>
                <a:gd name="T42" fmla="*/ 180 w 454"/>
                <a:gd name="T43" fmla="*/ 19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218">
                  <a:moveTo>
                    <a:pt x="294" y="48"/>
                  </a:moveTo>
                  <a:lnTo>
                    <a:pt x="294" y="0"/>
                  </a:lnTo>
                  <a:lnTo>
                    <a:pt x="161" y="0"/>
                  </a:lnTo>
                  <a:lnTo>
                    <a:pt x="161" y="48"/>
                  </a:lnTo>
                  <a:lnTo>
                    <a:pt x="0" y="48"/>
                  </a:lnTo>
                  <a:lnTo>
                    <a:pt x="0" y="218"/>
                  </a:lnTo>
                  <a:lnTo>
                    <a:pt x="19" y="218"/>
                  </a:lnTo>
                  <a:lnTo>
                    <a:pt x="161" y="218"/>
                  </a:lnTo>
                  <a:lnTo>
                    <a:pt x="180" y="218"/>
                  </a:lnTo>
                  <a:lnTo>
                    <a:pt x="180" y="199"/>
                  </a:lnTo>
                  <a:lnTo>
                    <a:pt x="275" y="199"/>
                  </a:lnTo>
                  <a:lnTo>
                    <a:pt x="275" y="218"/>
                  </a:lnTo>
                  <a:lnTo>
                    <a:pt x="294" y="218"/>
                  </a:lnTo>
                  <a:lnTo>
                    <a:pt x="435" y="218"/>
                  </a:lnTo>
                  <a:lnTo>
                    <a:pt x="454" y="218"/>
                  </a:lnTo>
                  <a:lnTo>
                    <a:pt x="454" y="48"/>
                  </a:lnTo>
                  <a:lnTo>
                    <a:pt x="294" y="48"/>
                  </a:lnTo>
                  <a:close/>
                  <a:moveTo>
                    <a:pt x="180" y="19"/>
                  </a:moveTo>
                  <a:lnTo>
                    <a:pt x="275" y="19"/>
                  </a:lnTo>
                  <a:lnTo>
                    <a:pt x="275" y="48"/>
                  </a:lnTo>
                  <a:lnTo>
                    <a:pt x="180" y="48"/>
                  </a:lnTo>
                  <a:lnTo>
                    <a:pt x="18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214908" y="3304314"/>
            <a:ext cx="2774147" cy="107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7490">
              <a:lnSpc>
                <a:spcPct val="120000"/>
              </a:lnSpc>
            </a:pPr>
            <a:r>
              <a:rPr lang="en-US" sz="156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 ELEIFEND CURSUS</a:t>
            </a:r>
            <a:br>
              <a:rPr lang="en-US" sz="1405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</a:br>
            <a:r>
              <a:rPr lang="en-US" sz="125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Integer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risus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arcu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,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fringilla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et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orci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eget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,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facilisis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aliquet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tellus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. In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vel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auctor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turpis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. Nam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aliquam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aliquam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odio</a:t>
            </a:r>
            <a:endParaRPr lang="en-US" sz="1250" dirty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255667" y="2774935"/>
            <a:ext cx="2774147" cy="107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7490">
              <a:lnSpc>
                <a:spcPct val="120000"/>
              </a:lnSpc>
            </a:pPr>
            <a:r>
              <a:rPr lang="en-US" sz="156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 ELEIFEND CURSUS</a:t>
            </a:r>
            <a:br>
              <a:rPr lang="en-US" sz="1405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</a:br>
            <a:r>
              <a:rPr lang="en-US" sz="125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Integer risus arcu, fringilla et orci eget, facilisis aliquet tellus. In vel auctor turpis. Nam aliquam aliquam odio</a:t>
            </a:r>
            <a:endParaRPr lang="en-US" sz="125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33253" y="3321155"/>
            <a:ext cx="2774147" cy="107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7490">
              <a:lnSpc>
                <a:spcPct val="120000"/>
              </a:lnSpc>
            </a:pPr>
            <a:r>
              <a:rPr lang="en-US" sz="156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 ELEIFEND CURSUS</a:t>
            </a:r>
            <a:br>
              <a:rPr lang="en-US" sz="1405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</a:br>
            <a:r>
              <a:rPr lang="en-US" sz="125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Integer risus arcu, fringilla et orci eget, facilisis aliquet tellus. In vel auctor turpis. Nam aliquam aliquam odio</a:t>
            </a:r>
            <a:endParaRPr lang="en-US" sz="125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367117" y="2774935"/>
            <a:ext cx="2774147" cy="107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7490">
              <a:lnSpc>
                <a:spcPct val="120000"/>
              </a:lnSpc>
            </a:pPr>
            <a:r>
              <a:rPr lang="en-US" sz="156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 ELEIFEND CURSUS</a:t>
            </a:r>
            <a:br>
              <a:rPr lang="en-US" sz="1405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</a:br>
            <a:r>
              <a:rPr lang="en-US" sz="125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Integer risus arcu, fringilla et orci eget, facilisis aliquet tellus. In vel auctor turpis. Nam aliquam aliquam odio</a:t>
            </a:r>
            <a:endParaRPr lang="en-US" sz="125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247393" y="657593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Subtitle 2"/>
          <p:cNvSpPr txBox="1"/>
          <p:nvPr/>
        </p:nvSpPr>
        <p:spPr>
          <a:xfrm>
            <a:off x="3422379" y="5217904"/>
            <a:ext cx="5605793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25600" y="362857"/>
            <a:ext cx="10087429" cy="6241143"/>
          </a:xfrm>
          <a:prstGeom prst="rect">
            <a:avLst/>
          </a:prstGeom>
          <a:solidFill>
            <a:srgbClr val="F1901F"/>
          </a:solidFill>
          <a:ln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3" name="图片占位符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6" r="26216"/>
          <a:stretch>
            <a:fillRect/>
          </a:stretch>
        </p:blipFill>
        <p:spPr>
          <a:xfrm>
            <a:off x="477203" y="824948"/>
            <a:ext cx="3539252" cy="52081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9" name="文本框 8"/>
          <p:cNvSpPr txBox="1"/>
          <p:nvPr/>
        </p:nvSpPr>
        <p:spPr>
          <a:xfrm>
            <a:off x="5164852" y="2307489"/>
            <a:ext cx="538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CLICK HERE TO ADD YOUR TITLE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52972" y="1447000"/>
            <a:ext cx="2845286" cy="1974437"/>
          </a:xfrm>
          <a:custGeom>
            <a:avLst/>
            <a:gdLst/>
            <a:ahLst/>
            <a:cxnLst/>
            <a:rect l="l" t="t" r="r" b="b"/>
            <a:pathLst>
              <a:path w="2845286" h="1974437">
                <a:moveTo>
                  <a:pt x="2410512" y="1274752"/>
                </a:moveTo>
                <a:lnTo>
                  <a:pt x="2823126" y="1274752"/>
                </a:lnTo>
                <a:lnTo>
                  <a:pt x="2845286" y="1396403"/>
                </a:lnTo>
                <a:cubicBezTo>
                  <a:pt x="2845286" y="1577989"/>
                  <a:pt x="2778937" y="1719724"/>
                  <a:pt x="2646240" y="1821609"/>
                </a:cubicBezTo>
                <a:cubicBezTo>
                  <a:pt x="2513543" y="1923495"/>
                  <a:pt x="2336681" y="1974437"/>
                  <a:pt x="2115656" y="1974437"/>
                </a:cubicBezTo>
                <a:cubicBezTo>
                  <a:pt x="1919281" y="1974437"/>
                  <a:pt x="1761112" y="1941982"/>
                  <a:pt x="1641150" y="1877071"/>
                </a:cubicBezTo>
                <a:lnTo>
                  <a:pt x="1641150" y="1525813"/>
                </a:lnTo>
                <a:cubicBezTo>
                  <a:pt x="1768507" y="1621125"/>
                  <a:pt x="1917227" y="1668781"/>
                  <a:pt x="2087309" y="1668781"/>
                </a:cubicBezTo>
                <a:cubicBezTo>
                  <a:pt x="2194946" y="1668781"/>
                  <a:pt x="2280398" y="1644953"/>
                  <a:pt x="2343665" y="1597297"/>
                </a:cubicBezTo>
                <a:cubicBezTo>
                  <a:pt x="2406933" y="1549642"/>
                  <a:pt x="2438567" y="1481855"/>
                  <a:pt x="2438567" y="1393938"/>
                </a:cubicBezTo>
                <a:cubicBezTo>
                  <a:pt x="2438567" y="1371342"/>
                  <a:pt x="2436218" y="1350082"/>
                  <a:pt x="2431519" y="1330157"/>
                </a:cubicBezTo>
                <a:close/>
                <a:moveTo>
                  <a:pt x="5779" y="1274752"/>
                </a:moveTo>
                <a:lnTo>
                  <a:pt x="408427" y="1274752"/>
                </a:lnTo>
                <a:lnTo>
                  <a:pt x="410639" y="1297188"/>
                </a:lnTo>
                <a:cubicBezTo>
                  <a:pt x="445919" y="1544917"/>
                  <a:pt x="534118" y="1668781"/>
                  <a:pt x="675237" y="1668781"/>
                </a:cubicBezTo>
                <a:cubicBezTo>
                  <a:pt x="813892" y="1668781"/>
                  <a:pt x="900551" y="1541219"/>
                  <a:pt x="935214" y="1286096"/>
                </a:cubicBezTo>
                <a:lnTo>
                  <a:pt x="936281" y="1274752"/>
                </a:lnTo>
                <a:lnTo>
                  <a:pt x="1334208" y="1274752"/>
                </a:lnTo>
                <a:lnTo>
                  <a:pt x="1313356" y="1398406"/>
                </a:lnTo>
                <a:cubicBezTo>
                  <a:pt x="1283571" y="1521757"/>
                  <a:pt x="1238893" y="1626877"/>
                  <a:pt x="1179323" y="1713767"/>
                </a:cubicBezTo>
                <a:cubicBezTo>
                  <a:pt x="1060183" y="1887547"/>
                  <a:pt x="888046" y="1974437"/>
                  <a:pt x="662912" y="1974437"/>
                </a:cubicBezTo>
                <a:cubicBezTo>
                  <a:pt x="326444" y="1974437"/>
                  <a:pt x="116152" y="1795111"/>
                  <a:pt x="32035" y="1436459"/>
                </a:cubicBezTo>
                <a:close/>
                <a:moveTo>
                  <a:pt x="2177281" y="0"/>
                </a:moveTo>
                <a:cubicBezTo>
                  <a:pt x="2358045" y="0"/>
                  <a:pt x="2504710" y="41699"/>
                  <a:pt x="2617277" y="125097"/>
                </a:cubicBezTo>
                <a:cubicBezTo>
                  <a:pt x="2729844" y="208495"/>
                  <a:pt x="2786127" y="324143"/>
                  <a:pt x="2786127" y="472041"/>
                </a:cubicBezTo>
                <a:cubicBezTo>
                  <a:pt x="2786127" y="596933"/>
                  <a:pt x="2754493" y="698612"/>
                  <a:pt x="2691226" y="777080"/>
                </a:cubicBezTo>
                <a:lnTo>
                  <a:pt x="2655957" y="813087"/>
                </a:lnTo>
                <a:lnTo>
                  <a:pt x="1839580" y="813087"/>
                </a:lnTo>
                <a:lnTo>
                  <a:pt x="1839580" y="808508"/>
                </a:lnTo>
                <a:lnTo>
                  <a:pt x="1996105" y="808508"/>
                </a:lnTo>
                <a:cubicBezTo>
                  <a:pt x="2252462" y="808508"/>
                  <a:pt x="2380640" y="722235"/>
                  <a:pt x="2380640" y="549687"/>
                </a:cubicBezTo>
                <a:cubicBezTo>
                  <a:pt x="2380640" y="386999"/>
                  <a:pt x="2282452" y="305655"/>
                  <a:pt x="2086077" y="305655"/>
                </a:cubicBezTo>
                <a:cubicBezTo>
                  <a:pt x="1957899" y="305655"/>
                  <a:pt x="1833418" y="347560"/>
                  <a:pt x="1712634" y="431369"/>
                </a:cubicBezTo>
                <a:lnTo>
                  <a:pt x="1712634" y="102296"/>
                </a:lnTo>
                <a:cubicBezTo>
                  <a:pt x="1844099" y="34098"/>
                  <a:pt x="1998981" y="0"/>
                  <a:pt x="2177281" y="0"/>
                </a:cubicBezTo>
                <a:close/>
                <a:moveTo>
                  <a:pt x="699887" y="0"/>
                </a:moveTo>
                <a:cubicBezTo>
                  <a:pt x="1083806" y="0"/>
                  <a:pt x="1299760" y="248486"/>
                  <a:pt x="1347750" y="745459"/>
                </a:cubicBezTo>
                <a:lnTo>
                  <a:pt x="1352478" y="813087"/>
                </a:lnTo>
                <a:lnTo>
                  <a:pt x="946930" y="813087"/>
                </a:lnTo>
                <a:lnTo>
                  <a:pt x="935677" y="689728"/>
                </a:lnTo>
                <a:cubicBezTo>
                  <a:pt x="901937" y="433679"/>
                  <a:pt x="817589" y="305655"/>
                  <a:pt x="682632" y="305655"/>
                </a:cubicBezTo>
                <a:cubicBezTo>
                  <a:pt x="537815" y="305655"/>
                  <a:pt x="447305" y="437377"/>
                  <a:pt x="411101" y="700820"/>
                </a:cubicBezTo>
                <a:lnTo>
                  <a:pt x="400420" y="813087"/>
                </a:lnTo>
                <a:lnTo>
                  <a:pt x="0" y="813087"/>
                </a:lnTo>
                <a:lnTo>
                  <a:pt x="1377" y="784937"/>
                </a:lnTo>
                <a:cubicBezTo>
                  <a:pt x="24178" y="566480"/>
                  <a:pt x="81181" y="391930"/>
                  <a:pt x="172384" y="261286"/>
                </a:cubicBezTo>
                <a:cubicBezTo>
                  <a:pt x="293989" y="87095"/>
                  <a:pt x="469823" y="0"/>
                  <a:pt x="699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19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8"/>
          <p:cNvSpPr txBox="1">
            <a:spLocks noChangeArrowheads="1"/>
          </p:cNvSpPr>
          <p:nvPr/>
        </p:nvSpPr>
        <p:spPr bwMode="auto">
          <a:xfrm>
            <a:off x="5653333" y="3494091"/>
            <a:ext cx="44777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7200" b="1" dirty="0">
                <a:latin typeface="Yuanti SC" charset="-122"/>
                <a:ea typeface="Yuanti SC" charset="-122"/>
                <a:cs typeface="Yuanti SC" charset="-122"/>
              </a:rPr>
              <a:t>  </a:t>
            </a:r>
            <a:r>
              <a:rPr kumimoji="1" lang="en-US" altLang="zh-CN" sz="7200" b="1" dirty="0"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7200" b="1" dirty="0"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7200" b="1" dirty="0">
                <a:latin typeface="Yuanti SC" charset="-122"/>
                <a:ea typeface="Yuanti SC" charset="-122"/>
                <a:cs typeface="Yuanti SC" charset="-122"/>
              </a:rPr>
              <a:t>3</a:t>
            </a:r>
            <a:endParaRPr kumimoji="1" lang="zh-CN" altLang="en-US" sz="11500" b="1" dirty="0"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08115" y="4598647"/>
            <a:ext cx="474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实施计划</a:t>
            </a:r>
            <a:endParaRPr kumimoji="1" lang="zh-CN" altLang="en-US" sz="2800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6812163" y="5299220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商业模式  </a:t>
            </a:r>
            <a:r>
              <a:rPr lang="en-US" altLang="zh-CN" sz="14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SWOT</a:t>
            </a:r>
            <a:r>
              <a:rPr lang="zh-CN" altLang="en-US" sz="14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分析  实施方案</a:t>
            </a:r>
            <a:endParaRPr lang="en-US" altLang="zh-CN" sz="1400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13238" y="0"/>
            <a:ext cx="6591303" cy="6858003"/>
            <a:chOff x="2513238" y="0"/>
            <a:chExt cx="6591302" cy="6858002"/>
          </a:xfrm>
        </p:grpSpPr>
        <p:sp>
          <p:nvSpPr>
            <p:cNvPr id="6" name="Freeform 7"/>
            <p:cNvSpPr/>
            <p:nvPr/>
          </p:nvSpPr>
          <p:spPr bwMode="auto">
            <a:xfrm>
              <a:off x="2513238" y="0"/>
              <a:ext cx="871538" cy="2003425"/>
            </a:xfrm>
            <a:custGeom>
              <a:avLst/>
              <a:gdLst>
                <a:gd name="T0" fmla="*/ 0 w 549"/>
                <a:gd name="T1" fmla="*/ 0 h 1262"/>
                <a:gd name="T2" fmla="*/ 0 w 549"/>
                <a:gd name="T3" fmla="*/ 1114 h 1262"/>
                <a:gd name="T4" fmla="*/ 274 w 549"/>
                <a:gd name="T5" fmla="*/ 1262 h 1262"/>
                <a:gd name="T6" fmla="*/ 549 w 549"/>
                <a:gd name="T7" fmla="*/ 1107 h 1262"/>
                <a:gd name="T8" fmla="*/ 549 w 549"/>
                <a:gd name="T9" fmla="*/ 788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9" h="1262">
                  <a:moveTo>
                    <a:pt x="0" y="0"/>
                  </a:moveTo>
                  <a:lnTo>
                    <a:pt x="0" y="1114"/>
                  </a:lnTo>
                  <a:lnTo>
                    <a:pt x="274" y="1262"/>
                  </a:lnTo>
                  <a:lnTo>
                    <a:pt x="549" y="1107"/>
                  </a:lnTo>
                  <a:lnTo>
                    <a:pt x="549" y="788"/>
                  </a:lnTo>
                </a:path>
              </a:pathLst>
            </a:custGeom>
            <a:noFill/>
            <a:ln w="4603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2956150" y="1757363"/>
              <a:ext cx="855663" cy="1006475"/>
            </a:xfrm>
            <a:custGeom>
              <a:avLst/>
              <a:gdLst>
                <a:gd name="T0" fmla="*/ 0 w 539"/>
                <a:gd name="T1" fmla="*/ 158 h 634"/>
                <a:gd name="T2" fmla="*/ 270 w 539"/>
                <a:gd name="T3" fmla="*/ 0 h 634"/>
                <a:gd name="T4" fmla="*/ 539 w 539"/>
                <a:gd name="T5" fmla="*/ 158 h 634"/>
                <a:gd name="T6" fmla="*/ 539 w 539"/>
                <a:gd name="T7" fmla="*/ 476 h 634"/>
                <a:gd name="T8" fmla="*/ 270 w 539"/>
                <a:gd name="T9" fmla="*/ 634 h 634"/>
                <a:gd name="T10" fmla="*/ 0 w 539"/>
                <a:gd name="T11" fmla="*/ 476 h 634"/>
                <a:gd name="T12" fmla="*/ 0 w 539"/>
                <a:gd name="T13" fmla="*/ 158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9" h="634">
                  <a:moveTo>
                    <a:pt x="0" y="158"/>
                  </a:moveTo>
                  <a:lnTo>
                    <a:pt x="270" y="0"/>
                  </a:lnTo>
                  <a:lnTo>
                    <a:pt x="539" y="158"/>
                  </a:lnTo>
                  <a:lnTo>
                    <a:pt x="539" y="476"/>
                  </a:lnTo>
                  <a:lnTo>
                    <a:pt x="270" y="634"/>
                  </a:lnTo>
                  <a:lnTo>
                    <a:pt x="0" y="476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F1901F"/>
            </a:solidFill>
            <a:ln w="46038">
              <a:solidFill>
                <a:srgbClr val="F25F5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811813" y="1757363"/>
              <a:ext cx="1325564" cy="1547813"/>
            </a:xfrm>
            <a:custGeom>
              <a:avLst/>
              <a:gdLst>
                <a:gd name="T0" fmla="*/ 281 w 835"/>
                <a:gd name="T1" fmla="*/ 0 h 975"/>
                <a:gd name="T2" fmla="*/ 0 w 835"/>
                <a:gd name="T3" fmla="*/ 158 h 975"/>
                <a:gd name="T4" fmla="*/ 0 w 835"/>
                <a:gd name="T5" fmla="*/ 476 h 975"/>
                <a:gd name="T6" fmla="*/ 281 w 835"/>
                <a:gd name="T7" fmla="*/ 646 h 975"/>
                <a:gd name="T8" fmla="*/ 557 w 835"/>
                <a:gd name="T9" fmla="*/ 481 h 975"/>
                <a:gd name="T10" fmla="*/ 835 w 835"/>
                <a:gd name="T11" fmla="*/ 646 h 975"/>
                <a:gd name="T12" fmla="*/ 835 w 835"/>
                <a:gd name="T13" fmla="*/ 975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5" h="975">
                  <a:moveTo>
                    <a:pt x="281" y="0"/>
                  </a:moveTo>
                  <a:lnTo>
                    <a:pt x="0" y="158"/>
                  </a:lnTo>
                  <a:lnTo>
                    <a:pt x="0" y="476"/>
                  </a:lnTo>
                  <a:lnTo>
                    <a:pt x="281" y="646"/>
                  </a:lnTo>
                  <a:lnTo>
                    <a:pt x="557" y="481"/>
                  </a:lnTo>
                  <a:lnTo>
                    <a:pt x="835" y="646"/>
                  </a:lnTo>
                  <a:lnTo>
                    <a:pt x="835" y="975"/>
                  </a:lnTo>
                </a:path>
              </a:pathLst>
            </a:custGeom>
            <a:noFill/>
            <a:ln w="4603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2513238" y="2513013"/>
              <a:ext cx="871538" cy="792163"/>
            </a:xfrm>
            <a:custGeom>
              <a:avLst/>
              <a:gdLst>
                <a:gd name="T0" fmla="*/ 0 w 549"/>
                <a:gd name="T1" fmla="*/ 158 h 499"/>
                <a:gd name="T2" fmla="*/ 279 w 549"/>
                <a:gd name="T3" fmla="*/ 0 h 499"/>
                <a:gd name="T4" fmla="*/ 549 w 549"/>
                <a:gd name="T5" fmla="*/ 158 h 499"/>
                <a:gd name="T6" fmla="*/ 549 w 549"/>
                <a:gd name="T7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9" h="499">
                  <a:moveTo>
                    <a:pt x="0" y="158"/>
                  </a:moveTo>
                  <a:lnTo>
                    <a:pt x="279" y="0"/>
                  </a:lnTo>
                  <a:lnTo>
                    <a:pt x="549" y="158"/>
                  </a:lnTo>
                  <a:lnTo>
                    <a:pt x="549" y="499"/>
                  </a:lnTo>
                </a:path>
              </a:pathLst>
            </a:custGeom>
            <a:noFill/>
            <a:ln w="4603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5575526" y="3305176"/>
              <a:ext cx="1763714" cy="1025525"/>
            </a:xfrm>
            <a:custGeom>
              <a:avLst/>
              <a:gdLst>
                <a:gd name="T0" fmla="*/ 0 w 1111"/>
                <a:gd name="T1" fmla="*/ 161 h 646"/>
                <a:gd name="T2" fmla="*/ 283 w 1111"/>
                <a:gd name="T3" fmla="*/ 0 h 646"/>
                <a:gd name="T4" fmla="*/ 561 w 1111"/>
                <a:gd name="T5" fmla="*/ 161 h 646"/>
                <a:gd name="T6" fmla="*/ 561 w 1111"/>
                <a:gd name="T7" fmla="*/ 485 h 646"/>
                <a:gd name="T8" fmla="*/ 833 w 1111"/>
                <a:gd name="T9" fmla="*/ 646 h 646"/>
                <a:gd name="T10" fmla="*/ 1111 w 1111"/>
                <a:gd name="T11" fmla="*/ 485 h 646"/>
                <a:gd name="T12" fmla="*/ 1111 w 1111"/>
                <a:gd name="T13" fmla="*/ 161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1" h="646">
                  <a:moveTo>
                    <a:pt x="0" y="161"/>
                  </a:moveTo>
                  <a:lnTo>
                    <a:pt x="283" y="0"/>
                  </a:lnTo>
                  <a:lnTo>
                    <a:pt x="561" y="161"/>
                  </a:lnTo>
                  <a:lnTo>
                    <a:pt x="561" y="485"/>
                  </a:lnTo>
                  <a:lnTo>
                    <a:pt x="833" y="646"/>
                  </a:lnTo>
                  <a:lnTo>
                    <a:pt x="1111" y="485"/>
                  </a:lnTo>
                  <a:lnTo>
                    <a:pt x="1111" y="161"/>
                  </a:lnTo>
                </a:path>
              </a:pathLst>
            </a:custGeom>
            <a:noFill/>
            <a:ln w="46038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4699226" y="3305176"/>
              <a:ext cx="876301" cy="1025525"/>
            </a:xfrm>
            <a:custGeom>
              <a:avLst/>
              <a:gdLst>
                <a:gd name="T0" fmla="*/ 0 w 552"/>
                <a:gd name="T1" fmla="*/ 161 h 646"/>
                <a:gd name="T2" fmla="*/ 276 w 552"/>
                <a:gd name="T3" fmla="*/ 0 h 646"/>
                <a:gd name="T4" fmla="*/ 552 w 552"/>
                <a:gd name="T5" fmla="*/ 161 h 646"/>
                <a:gd name="T6" fmla="*/ 552 w 552"/>
                <a:gd name="T7" fmla="*/ 485 h 646"/>
                <a:gd name="T8" fmla="*/ 276 w 552"/>
                <a:gd name="T9" fmla="*/ 646 h 646"/>
                <a:gd name="T10" fmla="*/ 0 w 552"/>
                <a:gd name="T11" fmla="*/ 485 h 646"/>
                <a:gd name="T12" fmla="*/ 0 w 552"/>
                <a:gd name="T13" fmla="*/ 161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2" h="646">
                  <a:moveTo>
                    <a:pt x="0" y="161"/>
                  </a:moveTo>
                  <a:lnTo>
                    <a:pt x="276" y="0"/>
                  </a:lnTo>
                  <a:lnTo>
                    <a:pt x="552" y="161"/>
                  </a:lnTo>
                  <a:lnTo>
                    <a:pt x="552" y="485"/>
                  </a:lnTo>
                  <a:lnTo>
                    <a:pt x="276" y="646"/>
                  </a:lnTo>
                  <a:lnTo>
                    <a:pt x="0" y="485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F1901F"/>
            </a:solidFill>
            <a:ln w="4603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4261076" y="3305176"/>
              <a:ext cx="438150" cy="1025525"/>
            </a:xfrm>
            <a:custGeom>
              <a:avLst/>
              <a:gdLst>
                <a:gd name="T0" fmla="*/ 0 w 276"/>
                <a:gd name="T1" fmla="*/ 0 h 646"/>
                <a:gd name="T2" fmla="*/ 276 w 276"/>
                <a:gd name="T3" fmla="*/ 161 h 646"/>
                <a:gd name="T4" fmla="*/ 276 w 276"/>
                <a:gd name="T5" fmla="*/ 485 h 646"/>
                <a:gd name="T6" fmla="*/ 0 w 276"/>
                <a:gd name="T7" fmla="*/ 646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" h="646">
                  <a:moveTo>
                    <a:pt x="0" y="0"/>
                  </a:moveTo>
                  <a:lnTo>
                    <a:pt x="276" y="161"/>
                  </a:lnTo>
                  <a:lnTo>
                    <a:pt x="276" y="485"/>
                  </a:lnTo>
                  <a:lnTo>
                    <a:pt x="0" y="646"/>
                  </a:lnTo>
                </a:path>
              </a:pathLst>
            </a:custGeom>
            <a:noFill/>
            <a:ln w="46038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5137376" y="4075114"/>
              <a:ext cx="855663" cy="746125"/>
            </a:xfrm>
            <a:custGeom>
              <a:avLst/>
              <a:gdLst>
                <a:gd name="T0" fmla="*/ 0 w 539"/>
                <a:gd name="T1" fmla="*/ 470 h 470"/>
                <a:gd name="T2" fmla="*/ 0 w 539"/>
                <a:gd name="T3" fmla="*/ 154 h 470"/>
                <a:gd name="T4" fmla="*/ 276 w 539"/>
                <a:gd name="T5" fmla="*/ 0 h 470"/>
                <a:gd name="T6" fmla="*/ 539 w 539"/>
                <a:gd name="T7" fmla="*/ 15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470">
                  <a:moveTo>
                    <a:pt x="0" y="470"/>
                  </a:moveTo>
                  <a:lnTo>
                    <a:pt x="0" y="154"/>
                  </a:lnTo>
                  <a:lnTo>
                    <a:pt x="276" y="0"/>
                  </a:lnTo>
                  <a:lnTo>
                    <a:pt x="539" y="150"/>
                  </a:lnTo>
                </a:path>
              </a:pathLst>
            </a:custGeom>
            <a:noFill/>
            <a:ln w="4603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 flipV="1">
              <a:off x="6466114" y="3302000"/>
              <a:ext cx="434975" cy="258763"/>
            </a:xfrm>
            <a:prstGeom prst="line">
              <a:avLst/>
            </a:prstGeom>
            <a:noFill/>
            <a:ln w="46038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6901089" y="2530476"/>
              <a:ext cx="876299" cy="1028700"/>
            </a:xfrm>
            <a:custGeom>
              <a:avLst/>
              <a:gdLst>
                <a:gd name="T0" fmla="*/ 0 w 552"/>
                <a:gd name="T1" fmla="*/ 163 h 648"/>
                <a:gd name="T2" fmla="*/ 276 w 552"/>
                <a:gd name="T3" fmla="*/ 0 h 648"/>
                <a:gd name="T4" fmla="*/ 552 w 552"/>
                <a:gd name="T5" fmla="*/ 163 h 648"/>
                <a:gd name="T6" fmla="*/ 552 w 552"/>
                <a:gd name="T7" fmla="*/ 486 h 648"/>
                <a:gd name="T8" fmla="*/ 276 w 552"/>
                <a:gd name="T9" fmla="*/ 648 h 648"/>
                <a:gd name="T10" fmla="*/ 0 w 552"/>
                <a:gd name="T11" fmla="*/ 486 h 648"/>
                <a:gd name="T12" fmla="*/ 0 w 552"/>
                <a:gd name="T13" fmla="*/ 163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2" h="648">
                  <a:moveTo>
                    <a:pt x="0" y="163"/>
                  </a:moveTo>
                  <a:lnTo>
                    <a:pt x="276" y="0"/>
                  </a:lnTo>
                  <a:lnTo>
                    <a:pt x="552" y="163"/>
                  </a:lnTo>
                  <a:lnTo>
                    <a:pt x="552" y="486"/>
                  </a:lnTo>
                  <a:lnTo>
                    <a:pt x="276" y="648"/>
                  </a:lnTo>
                  <a:lnTo>
                    <a:pt x="0" y="486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rgbClr val="F1901F"/>
            </a:solidFill>
            <a:ln w="46038">
              <a:solidFill>
                <a:srgbClr val="F25F5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6466114" y="2011363"/>
              <a:ext cx="873125" cy="777875"/>
            </a:xfrm>
            <a:custGeom>
              <a:avLst/>
              <a:gdLst>
                <a:gd name="T0" fmla="*/ 0 w 550"/>
                <a:gd name="T1" fmla="*/ 327 h 490"/>
                <a:gd name="T2" fmla="*/ 274 w 550"/>
                <a:gd name="T3" fmla="*/ 490 h 490"/>
                <a:gd name="T4" fmla="*/ 550 w 550"/>
                <a:gd name="T5" fmla="*/ 327 h 490"/>
                <a:gd name="T6" fmla="*/ 550 w 550"/>
                <a:gd name="T7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0" h="490">
                  <a:moveTo>
                    <a:pt x="0" y="327"/>
                  </a:moveTo>
                  <a:lnTo>
                    <a:pt x="274" y="490"/>
                  </a:lnTo>
                  <a:lnTo>
                    <a:pt x="550" y="327"/>
                  </a:lnTo>
                  <a:lnTo>
                    <a:pt x="550" y="0"/>
                  </a:lnTo>
                </a:path>
              </a:pathLst>
            </a:custGeom>
            <a:noFill/>
            <a:ln w="4603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7777389" y="2530476"/>
              <a:ext cx="439738" cy="1541463"/>
            </a:xfrm>
            <a:custGeom>
              <a:avLst/>
              <a:gdLst>
                <a:gd name="T0" fmla="*/ 277 w 277"/>
                <a:gd name="T1" fmla="*/ 0 h 971"/>
                <a:gd name="T2" fmla="*/ 0 w 277"/>
                <a:gd name="T3" fmla="*/ 163 h 971"/>
                <a:gd name="T4" fmla="*/ 0 w 277"/>
                <a:gd name="T5" fmla="*/ 486 h 971"/>
                <a:gd name="T6" fmla="*/ 277 w 277"/>
                <a:gd name="T7" fmla="*/ 649 h 971"/>
                <a:gd name="T8" fmla="*/ 277 w 277"/>
                <a:gd name="T9" fmla="*/ 971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971">
                  <a:moveTo>
                    <a:pt x="277" y="0"/>
                  </a:moveTo>
                  <a:lnTo>
                    <a:pt x="0" y="163"/>
                  </a:lnTo>
                  <a:lnTo>
                    <a:pt x="0" y="486"/>
                  </a:lnTo>
                  <a:lnTo>
                    <a:pt x="277" y="649"/>
                  </a:lnTo>
                  <a:lnTo>
                    <a:pt x="277" y="971"/>
                  </a:lnTo>
                </a:path>
              </a:pathLst>
            </a:custGeom>
            <a:noFill/>
            <a:ln w="4603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7339239" y="4075113"/>
              <a:ext cx="441325" cy="1025525"/>
            </a:xfrm>
            <a:custGeom>
              <a:avLst/>
              <a:gdLst>
                <a:gd name="T0" fmla="*/ 0 w 278"/>
                <a:gd name="T1" fmla="*/ 0 h 646"/>
                <a:gd name="T2" fmla="*/ 278 w 278"/>
                <a:gd name="T3" fmla="*/ 161 h 646"/>
                <a:gd name="T4" fmla="*/ 278 w 278"/>
                <a:gd name="T5" fmla="*/ 484 h 646"/>
                <a:gd name="T6" fmla="*/ 0 w 278"/>
                <a:gd name="T7" fmla="*/ 646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646">
                  <a:moveTo>
                    <a:pt x="0" y="0"/>
                  </a:moveTo>
                  <a:lnTo>
                    <a:pt x="278" y="161"/>
                  </a:lnTo>
                  <a:lnTo>
                    <a:pt x="278" y="484"/>
                  </a:lnTo>
                  <a:lnTo>
                    <a:pt x="0" y="646"/>
                  </a:lnTo>
                </a:path>
              </a:pathLst>
            </a:custGeom>
            <a:noFill/>
            <a:ln w="46038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8217126" y="4843464"/>
              <a:ext cx="887414" cy="2014538"/>
            </a:xfrm>
            <a:custGeom>
              <a:avLst/>
              <a:gdLst>
                <a:gd name="T0" fmla="*/ 0 w 559"/>
                <a:gd name="T1" fmla="*/ 476 h 1269"/>
                <a:gd name="T2" fmla="*/ 0 w 559"/>
                <a:gd name="T3" fmla="*/ 162 h 1269"/>
                <a:gd name="T4" fmla="*/ 276 w 559"/>
                <a:gd name="T5" fmla="*/ 0 h 1269"/>
                <a:gd name="T6" fmla="*/ 559 w 559"/>
                <a:gd name="T7" fmla="*/ 162 h 1269"/>
                <a:gd name="T8" fmla="*/ 559 w 559"/>
                <a:gd name="T9" fmla="*/ 1269 h 1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9" h="1269">
                  <a:moveTo>
                    <a:pt x="0" y="476"/>
                  </a:moveTo>
                  <a:lnTo>
                    <a:pt x="0" y="162"/>
                  </a:lnTo>
                  <a:lnTo>
                    <a:pt x="276" y="0"/>
                  </a:lnTo>
                  <a:lnTo>
                    <a:pt x="559" y="162"/>
                  </a:lnTo>
                  <a:lnTo>
                    <a:pt x="559" y="1269"/>
                  </a:lnTo>
                </a:path>
              </a:pathLst>
            </a:custGeom>
            <a:noFill/>
            <a:ln w="46038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V="1">
              <a:off x="8655277" y="4071939"/>
              <a:ext cx="430214" cy="258763"/>
            </a:xfrm>
            <a:prstGeom prst="line">
              <a:avLst/>
            </a:prstGeom>
            <a:noFill/>
            <a:ln w="46038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7780565" y="4075113"/>
              <a:ext cx="874714" cy="1025525"/>
            </a:xfrm>
            <a:custGeom>
              <a:avLst/>
              <a:gdLst>
                <a:gd name="T0" fmla="*/ 0 w 551"/>
                <a:gd name="T1" fmla="*/ 161 h 646"/>
                <a:gd name="T2" fmla="*/ 275 w 551"/>
                <a:gd name="T3" fmla="*/ 0 h 646"/>
                <a:gd name="T4" fmla="*/ 551 w 551"/>
                <a:gd name="T5" fmla="*/ 161 h 646"/>
                <a:gd name="T6" fmla="*/ 551 w 551"/>
                <a:gd name="T7" fmla="*/ 484 h 646"/>
                <a:gd name="T8" fmla="*/ 275 w 551"/>
                <a:gd name="T9" fmla="*/ 646 h 646"/>
                <a:gd name="T10" fmla="*/ 0 w 551"/>
                <a:gd name="T11" fmla="*/ 484 h 646"/>
                <a:gd name="T12" fmla="*/ 0 w 551"/>
                <a:gd name="T13" fmla="*/ 161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1" h="646">
                  <a:moveTo>
                    <a:pt x="0" y="161"/>
                  </a:moveTo>
                  <a:lnTo>
                    <a:pt x="275" y="0"/>
                  </a:lnTo>
                  <a:lnTo>
                    <a:pt x="551" y="161"/>
                  </a:lnTo>
                  <a:lnTo>
                    <a:pt x="551" y="484"/>
                  </a:lnTo>
                  <a:lnTo>
                    <a:pt x="275" y="646"/>
                  </a:lnTo>
                  <a:lnTo>
                    <a:pt x="0" y="484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6038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7147648" y="2769665"/>
              <a:ext cx="389498" cy="390164"/>
              <a:chOff x="8204317" y="3973834"/>
              <a:chExt cx="464344" cy="465138"/>
            </a:xfrm>
            <a:solidFill>
              <a:schemeClr val="bg1"/>
            </a:solidFill>
          </p:grpSpPr>
          <p:sp>
            <p:nvSpPr>
              <p:cNvPr id="31" name="AutoShape 33"/>
              <p:cNvSpPr/>
              <p:nvPr/>
            </p:nvSpPr>
            <p:spPr bwMode="auto">
              <a:xfrm>
                <a:off x="8204317" y="4148459"/>
                <a:ext cx="464344" cy="290513"/>
              </a:xfrm>
              <a:custGeom>
                <a:avLst/>
                <a:gdLst>
                  <a:gd name="T0" fmla="*/ 10752 w 21505"/>
                  <a:gd name="T1" fmla="*/ 10800 h 21600"/>
                  <a:gd name="T2" fmla="*/ 10752 w 21505"/>
                  <a:gd name="T3" fmla="*/ 10800 h 21600"/>
                  <a:gd name="T4" fmla="*/ 10752 w 21505"/>
                  <a:gd name="T5" fmla="*/ 10800 h 21600"/>
                  <a:gd name="T6" fmla="*/ 10752 w 21505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05" h="21600">
                    <a:moveTo>
                      <a:pt x="17472" y="17279"/>
                    </a:moveTo>
                    <a:lnTo>
                      <a:pt x="17472" y="18899"/>
                    </a:lnTo>
                    <a:cubicBezTo>
                      <a:pt x="17472" y="19198"/>
                      <a:pt x="17321" y="19439"/>
                      <a:pt x="17136" y="19439"/>
                    </a:cubicBezTo>
                    <a:lnTo>
                      <a:pt x="4368" y="19439"/>
                    </a:lnTo>
                    <a:cubicBezTo>
                      <a:pt x="4182" y="19439"/>
                      <a:pt x="4032" y="19198"/>
                      <a:pt x="4032" y="18899"/>
                    </a:cubicBezTo>
                    <a:lnTo>
                      <a:pt x="4032" y="17279"/>
                    </a:lnTo>
                    <a:lnTo>
                      <a:pt x="1344" y="12419"/>
                    </a:lnTo>
                    <a:cubicBezTo>
                      <a:pt x="1344" y="12121"/>
                      <a:pt x="1494" y="11879"/>
                      <a:pt x="1680" y="11879"/>
                    </a:cubicBezTo>
                    <a:lnTo>
                      <a:pt x="3360" y="11879"/>
                    </a:lnTo>
                    <a:lnTo>
                      <a:pt x="4032" y="11879"/>
                    </a:lnTo>
                    <a:lnTo>
                      <a:pt x="4704" y="11879"/>
                    </a:lnTo>
                    <a:lnTo>
                      <a:pt x="5376" y="11879"/>
                    </a:lnTo>
                    <a:lnTo>
                      <a:pt x="6048" y="11879"/>
                    </a:lnTo>
                    <a:lnTo>
                      <a:pt x="6720" y="11879"/>
                    </a:lnTo>
                    <a:lnTo>
                      <a:pt x="7392" y="11879"/>
                    </a:lnTo>
                    <a:lnTo>
                      <a:pt x="8064" y="11879"/>
                    </a:lnTo>
                    <a:lnTo>
                      <a:pt x="8736" y="11879"/>
                    </a:lnTo>
                    <a:lnTo>
                      <a:pt x="12768" y="11879"/>
                    </a:lnTo>
                    <a:lnTo>
                      <a:pt x="13440" y="11879"/>
                    </a:lnTo>
                    <a:lnTo>
                      <a:pt x="14112" y="11879"/>
                    </a:lnTo>
                    <a:lnTo>
                      <a:pt x="14784" y="11879"/>
                    </a:lnTo>
                    <a:lnTo>
                      <a:pt x="15456" y="11879"/>
                    </a:lnTo>
                    <a:lnTo>
                      <a:pt x="16128" y="11879"/>
                    </a:lnTo>
                    <a:lnTo>
                      <a:pt x="16800" y="11879"/>
                    </a:lnTo>
                    <a:lnTo>
                      <a:pt x="17472" y="11879"/>
                    </a:lnTo>
                    <a:lnTo>
                      <a:pt x="18144" y="11879"/>
                    </a:lnTo>
                    <a:lnTo>
                      <a:pt x="19824" y="11879"/>
                    </a:lnTo>
                    <a:cubicBezTo>
                      <a:pt x="20009" y="11879"/>
                      <a:pt x="20160" y="12121"/>
                      <a:pt x="20160" y="12419"/>
                    </a:cubicBezTo>
                    <a:cubicBezTo>
                      <a:pt x="20160" y="12419"/>
                      <a:pt x="17472" y="17279"/>
                      <a:pt x="17472" y="17279"/>
                    </a:cubicBezTo>
                    <a:close/>
                    <a:moveTo>
                      <a:pt x="10752" y="4320"/>
                    </a:moveTo>
                    <a:cubicBezTo>
                      <a:pt x="8625" y="4320"/>
                      <a:pt x="6826" y="6601"/>
                      <a:pt x="6246" y="9719"/>
                    </a:cubicBezTo>
                    <a:lnTo>
                      <a:pt x="5552" y="9719"/>
                    </a:lnTo>
                    <a:cubicBezTo>
                      <a:pt x="6152" y="6000"/>
                      <a:pt x="8252" y="3239"/>
                      <a:pt x="10752" y="3239"/>
                    </a:cubicBezTo>
                    <a:cubicBezTo>
                      <a:pt x="12934" y="3239"/>
                      <a:pt x="14813" y="5344"/>
                      <a:pt x="15654" y="8353"/>
                    </a:cubicBezTo>
                    <a:lnTo>
                      <a:pt x="15054" y="8835"/>
                    </a:lnTo>
                    <a:cubicBezTo>
                      <a:pt x="14323" y="6180"/>
                      <a:pt x="12671" y="4320"/>
                      <a:pt x="10752" y="4320"/>
                    </a:cubicBezTo>
                    <a:moveTo>
                      <a:pt x="10752" y="8639"/>
                    </a:moveTo>
                    <a:cubicBezTo>
                      <a:pt x="10158" y="8639"/>
                      <a:pt x="9630" y="9061"/>
                      <a:pt x="9260" y="9719"/>
                    </a:cubicBezTo>
                    <a:lnTo>
                      <a:pt x="8437" y="9719"/>
                    </a:lnTo>
                    <a:cubicBezTo>
                      <a:pt x="8904" y="8435"/>
                      <a:pt x="9761" y="7560"/>
                      <a:pt x="10752" y="7560"/>
                    </a:cubicBezTo>
                    <a:cubicBezTo>
                      <a:pt x="11742" y="7560"/>
                      <a:pt x="12600" y="8435"/>
                      <a:pt x="13066" y="9719"/>
                    </a:cubicBezTo>
                    <a:lnTo>
                      <a:pt x="12244" y="9719"/>
                    </a:lnTo>
                    <a:cubicBezTo>
                      <a:pt x="11874" y="9061"/>
                      <a:pt x="11345" y="8639"/>
                      <a:pt x="10752" y="8639"/>
                    </a:cubicBezTo>
                    <a:moveTo>
                      <a:pt x="13827" y="9719"/>
                    </a:moveTo>
                    <a:cubicBezTo>
                      <a:pt x="13307" y="7816"/>
                      <a:pt x="12126" y="6479"/>
                      <a:pt x="10752" y="6479"/>
                    </a:cubicBezTo>
                    <a:cubicBezTo>
                      <a:pt x="9378" y="6479"/>
                      <a:pt x="8197" y="7816"/>
                      <a:pt x="7676" y="9719"/>
                    </a:cubicBezTo>
                    <a:lnTo>
                      <a:pt x="6955" y="9719"/>
                    </a:lnTo>
                    <a:cubicBezTo>
                      <a:pt x="7510" y="7207"/>
                      <a:pt x="9001" y="5400"/>
                      <a:pt x="10752" y="5400"/>
                    </a:cubicBezTo>
                    <a:cubicBezTo>
                      <a:pt x="12409" y="5400"/>
                      <a:pt x="13834" y="7015"/>
                      <a:pt x="14454" y="9317"/>
                    </a:cubicBezTo>
                    <a:lnTo>
                      <a:pt x="13953" y="9719"/>
                    </a:lnTo>
                    <a:cubicBezTo>
                      <a:pt x="13953" y="9719"/>
                      <a:pt x="13827" y="9719"/>
                      <a:pt x="13827" y="9719"/>
                    </a:cubicBezTo>
                    <a:close/>
                    <a:moveTo>
                      <a:pt x="10752" y="1080"/>
                    </a:moveTo>
                    <a:cubicBezTo>
                      <a:pt x="13459" y="1080"/>
                      <a:pt x="15792" y="3672"/>
                      <a:pt x="16856" y="7388"/>
                    </a:cubicBezTo>
                    <a:lnTo>
                      <a:pt x="16256" y="7869"/>
                    </a:lnTo>
                    <a:cubicBezTo>
                      <a:pt x="15305" y="4504"/>
                      <a:pt x="13201" y="2160"/>
                      <a:pt x="10752" y="2160"/>
                    </a:cubicBezTo>
                    <a:cubicBezTo>
                      <a:pt x="7874" y="2160"/>
                      <a:pt x="5470" y="5392"/>
                      <a:pt x="4858" y="9719"/>
                    </a:cubicBezTo>
                    <a:lnTo>
                      <a:pt x="4167" y="9719"/>
                    </a:lnTo>
                    <a:cubicBezTo>
                      <a:pt x="4792" y="4796"/>
                      <a:pt x="7507" y="1080"/>
                      <a:pt x="10752" y="1080"/>
                    </a:cubicBezTo>
                    <a:moveTo>
                      <a:pt x="17336" y="9719"/>
                    </a:moveTo>
                    <a:lnTo>
                      <a:pt x="16958" y="9719"/>
                    </a:lnTo>
                    <a:lnTo>
                      <a:pt x="17294" y="9449"/>
                    </a:lnTo>
                    <a:cubicBezTo>
                      <a:pt x="17307" y="9540"/>
                      <a:pt x="17325" y="9628"/>
                      <a:pt x="17336" y="9719"/>
                    </a:cubicBezTo>
                    <a:moveTo>
                      <a:pt x="19824" y="9719"/>
                    </a:moveTo>
                    <a:lnTo>
                      <a:pt x="18016" y="9719"/>
                    </a:lnTo>
                    <a:cubicBezTo>
                      <a:pt x="17986" y="9461"/>
                      <a:pt x="17948" y="9209"/>
                      <a:pt x="17908" y="8957"/>
                    </a:cubicBezTo>
                    <a:lnTo>
                      <a:pt x="21132" y="6366"/>
                    </a:lnTo>
                    <a:cubicBezTo>
                      <a:pt x="21464" y="6099"/>
                      <a:pt x="21599" y="5450"/>
                      <a:pt x="21433" y="4916"/>
                    </a:cubicBezTo>
                    <a:cubicBezTo>
                      <a:pt x="21267" y="4383"/>
                      <a:pt x="20864" y="4169"/>
                      <a:pt x="20532" y="4433"/>
                    </a:cubicBezTo>
                    <a:lnTo>
                      <a:pt x="17456" y="6905"/>
                    </a:lnTo>
                    <a:cubicBezTo>
                      <a:pt x="16282" y="2836"/>
                      <a:pt x="13721" y="0"/>
                      <a:pt x="10752" y="0"/>
                    </a:cubicBezTo>
                    <a:cubicBezTo>
                      <a:pt x="7135" y="0"/>
                      <a:pt x="4122" y="4198"/>
                      <a:pt x="3488" y="9719"/>
                    </a:cubicBezTo>
                    <a:lnTo>
                      <a:pt x="1680" y="9719"/>
                    </a:lnTo>
                    <a:cubicBezTo>
                      <a:pt x="754" y="9719"/>
                      <a:pt x="0" y="10930"/>
                      <a:pt x="0" y="12419"/>
                    </a:cubicBezTo>
                    <a:cubicBezTo>
                      <a:pt x="0" y="12949"/>
                      <a:pt x="121" y="13459"/>
                      <a:pt x="339" y="13855"/>
                    </a:cubicBezTo>
                    <a:lnTo>
                      <a:pt x="2688" y="18101"/>
                    </a:lnTo>
                    <a:lnTo>
                      <a:pt x="2688" y="18899"/>
                    </a:lnTo>
                    <a:cubicBezTo>
                      <a:pt x="2688" y="20389"/>
                      <a:pt x="3442" y="21599"/>
                      <a:pt x="4368" y="21599"/>
                    </a:cubicBezTo>
                    <a:lnTo>
                      <a:pt x="17136" y="21599"/>
                    </a:lnTo>
                    <a:cubicBezTo>
                      <a:pt x="18062" y="21599"/>
                      <a:pt x="18816" y="20389"/>
                      <a:pt x="18816" y="18899"/>
                    </a:cubicBezTo>
                    <a:lnTo>
                      <a:pt x="18816" y="18101"/>
                    </a:lnTo>
                    <a:lnTo>
                      <a:pt x="21165" y="13855"/>
                    </a:lnTo>
                    <a:cubicBezTo>
                      <a:pt x="21383" y="13459"/>
                      <a:pt x="21504" y="12949"/>
                      <a:pt x="21504" y="12419"/>
                    </a:cubicBezTo>
                    <a:cubicBezTo>
                      <a:pt x="21504" y="10930"/>
                      <a:pt x="20750" y="9719"/>
                      <a:pt x="19824" y="971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2" name="AutoShape 34"/>
              <p:cNvSpPr/>
              <p:nvPr/>
            </p:nvSpPr>
            <p:spPr bwMode="auto">
              <a:xfrm>
                <a:off x="8320204" y="4032572"/>
                <a:ext cx="33338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47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" name="AutoShape 35"/>
              <p:cNvSpPr/>
              <p:nvPr/>
            </p:nvSpPr>
            <p:spPr bwMode="auto">
              <a:xfrm>
                <a:off x="8494829" y="4032572"/>
                <a:ext cx="32544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4" name="AutoShape 36"/>
              <p:cNvSpPr/>
              <p:nvPr/>
            </p:nvSpPr>
            <p:spPr bwMode="auto">
              <a:xfrm>
                <a:off x="8421804" y="3973834"/>
                <a:ext cx="33338" cy="109538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9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5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8056717" y="4392894"/>
              <a:ext cx="340894" cy="389498"/>
              <a:chOff x="9162373" y="3045147"/>
              <a:chExt cx="406400" cy="464344"/>
            </a:xfrm>
            <a:solidFill>
              <a:schemeClr val="bg1"/>
            </a:solidFill>
          </p:grpSpPr>
          <p:sp>
            <p:nvSpPr>
              <p:cNvPr id="36" name="AutoShape 48"/>
              <p:cNvSpPr/>
              <p:nvPr/>
            </p:nvSpPr>
            <p:spPr bwMode="auto">
              <a:xfrm>
                <a:off x="9162373" y="3045147"/>
                <a:ext cx="406400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425"/>
                    </a:moveTo>
                    <a:cubicBezTo>
                      <a:pt x="5687" y="7425"/>
                      <a:pt x="1542" y="6064"/>
                      <a:pt x="1542" y="4387"/>
                    </a:cubicBezTo>
                    <a:cubicBezTo>
                      <a:pt x="1542" y="2709"/>
                      <a:pt x="5687" y="1350"/>
                      <a:pt x="10800" y="1350"/>
                    </a:cubicBezTo>
                    <a:cubicBezTo>
                      <a:pt x="15912" y="1350"/>
                      <a:pt x="20057" y="2709"/>
                      <a:pt x="20057" y="4387"/>
                    </a:cubicBezTo>
                    <a:cubicBezTo>
                      <a:pt x="20057" y="6064"/>
                      <a:pt x="15912" y="7425"/>
                      <a:pt x="10800" y="7425"/>
                    </a:cubicBezTo>
                    <a:moveTo>
                      <a:pt x="20057" y="9112"/>
                    </a:moveTo>
                    <a:lnTo>
                      <a:pt x="20054" y="9112"/>
                    </a:lnTo>
                    <a:cubicBezTo>
                      <a:pt x="20054" y="9119"/>
                      <a:pt x="20057" y="9127"/>
                      <a:pt x="20057" y="9133"/>
                    </a:cubicBezTo>
                    <a:cubicBezTo>
                      <a:pt x="20057" y="10800"/>
                      <a:pt x="15912" y="12150"/>
                      <a:pt x="10800" y="12150"/>
                    </a:cubicBezTo>
                    <a:cubicBezTo>
                      <a:pt x="5687" y="12150"/>
                      <a:pt x="1542" y="10800"/>
                      <a:pt x="1542" y="9133"/>
                    </a:cubicBezTo>
                    <a:cubicBezTo>
                      <a:pt x="1542" y="9127"/>
                      <a:pt x="1545" y="9119"/>
                      <a:pt x="1545" y="9112"/>
                    </a:cubicBezTo>
                    <a:lnTo>
                      <a:pt x="1542" y="9112"/>
                    </a:lnTo>
                    <a:lnTo>
                      <a:pt x="1542" y="6793"/>
                    </a:lnTo>
                    <a:cubicBezTo>
                      <a:pt x="3564" y="8140"/>
                      <a:pt x="7271" y="8774"/>
                      <a:pt x="10800" y="8774"/>
                    </a:cubicBezTo>
                    <a:cubicBezTo>
                      <a:pt x="14328" y="8774"/>
                      <a:pt x="18035" y="8140"/>
                      <a:pt x="20057" y="6793"/>
                    </a:cubicBezTo>
                    <a:cubicBezTo>
                      <a:pt x="20057" y="6793"/>
                      <a:pt x="20057" y="9112"/>
                      <a:pt x="20057" y="9112"/>
                    </a:cubicBezTo>
                    <a:close/>
                    <a:moveTo>
                      <a:pt x="20057" y="13162"/>
                    </a:moveTo>
                    <a:lnTo>
                      <a:pt x="20054" y="13162"/>
                    </a:lnTo>
                    <a:cubicBezTo>
                      <a:pt x="20054" y="13169"/>
                      <a:pt x="20057" y="13177"/>
                      <a:pt x="20057" y="13183"/>
                    </a:cubicBezTo>
                    <a:cubicBezTo>
                      <a:pt x="20057" y="14850"/>
                      <a:pt x="15912" y="16200"/>
                      <a:pt x="10800" y="16200"/>
                    </a:cubicBezTo>
                    <a:cubicBezTo>
                      <a:pt x="5687" y="16200"/>
                      <a:pt x="1542" y="14850"/>
                      <a:pt x="1542" y="13183"/>
                    </a:cubicBezTo>
                    <a:cubicBezTo>
                      <a:pt x="1542" y="13177"/>
                      <a:pt x="1545" y="13169"/>
                      <a:pt x="1545" y="13162"/>
                    </a:cubicBezTo>
                    <a:lnTo>
                      <a:pt x="1542" y="13162"/>
                    </a:lnTo>
                    <a:lnTo>
                      <a:pt x="1542" y="10640"/>
                    </a:lnTo>
                    <a:cubicBezTo>
                      <a:pt x="3136" y="12077"/>
                      <a:pt x="6982" y="12825"/>
                      <a:pt x="10800" y="12825"/>
                    </a:cubicBezTo>
                    <a:cubicBezTo>
                      <a:pt x="14617" y="12825"/>
                      <a:pt x="18463" y="12077"/>
                      <a:pt x="20057" y="10640"/>
                    </a:cubicBezTo>
                    <a:cubicBezTo>
                      <a:pt x="20057" y="10640"/>
                      <a:pt x="20057" y="13162"/>
                      <a:pt x="20057" y="13162"/>
                    </a:cubicBezTo>
                    <a:close/>
                    <a:moveTo>
                      <a:pt x="20057" y="17212"/>
                    </a:moveTo>
                    <a:cubicBezTo>
                      <a:pt x="20057" y="18889"/>
                      <a:pt x="15912" y="20249"/>
                      <a:pt x="10800" y="20249"/>
                    </a:cubicBezTo>
                    <a:cubicBezTo>
                      <a:pt x="5687" y="20249"/>
                      <a:pt x="1542" y="18889"/>
                      <a:pt x="1542" y="17212"/>
                    </a:cubicBezTo>
                    <a:lnTo>
                      <a:pt x="1542" y="14690"/>
                    </a:lnTo>
                    <a:cubicBezTo>
                      <a:pt x="3136" y="16127"/>
                      <a:pt x="6982" y="16875"/>
                      <a:pt x="10800" y="16875"/>
                    </a:cubicBezTo>
                    <a:cubicBezTo>
                      <a:pt x="14617" y="16875"/>
                      <a:pt x="18463" y="16127"/>
                      <a:pt x="20057" y="14690"/>
                    </a:cubicBezTo>
                    <a:cubicBezTo>
                      <a:pt x="20057" y="14690"/>
                      <a:pt x="20057" y="17212"/>
                      <a:pt x="20057" y="17212"/>
                    </a:cubicBezTo>
                    <a:close/>
                    <a:moveTo>
                      <a:pt x="10800" y="0"/>
                    </a:moveTo>
                    <a:cubicBezTo>
                      <a:pt x="5598" y="0"/>
                      <a:pt x="0" y="1372"/>
                      <a:pt x="0" y="4387"/>
                    </a:cubicBezTo>
                    <a:lnTo>
                      <a:pt x="0" y="17212"/>
                    </a:lnTo>
                    <a:cubicBezTo>
                      <a:pt x="0" y="20226"/>
                      <a:pt x="5598" y="21599"/>
                      <a:pt x="10800" y="21599"/>
                    </a:cubicBezTo>
                    <a:cubicBezTo>
                      <a:pt x="16001" y="21599"/>
                      <a:pt x="21599" y="20226"/>
                      <a:pt x="21599" y="17212"/>
                    </a:cubicBezTo>
                    <a:lnTo>
                      <a:pt x="21599" y="4387"/>
                    </a:lnTo>
                    <a:cubicBezTo>
                      <a:pt x="21599" y="1372"/>
                      <a:pt x="1600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7" name="AutoShape 49"/>
              <p:cNvSpPr/>
              <p:nvPr/>
            </p:nvSpPr>
            <p:spPr bwMode="auto">
              <a:xfrm>
                <a:off x="9481460" y="3407890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8" name="AutoShape 50"/>
              <p:cNvSpPr/>
              <p:nvPr/>
            </p:nvSpPr>
            <p:spPr bwMode="auto">
              <a:xfrm>
                <a:off x="9481460" y="3320578"/>
                <a:ext cx="29369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9" name="AutoShape 51"/>
              <p:cNvSpPr/>
              <p:nvPr/>
            </p:nvSpPr>
            <p:spPr bwMode="auto">
              <a:xfrm>
                <a:off x="9481460" y="3233265"/>
                <a:ext cx="29369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4950551" y="3686398"/>
              <a:ext cx="389498" cy="292290"/>
              <a:chOff x="712110" y="4037334"/>
              <a:chExt cx="464344" cy="348456"/>
            </a:xfrm>
            <a:solidFill>
              <a:schemeClr val="bg1"/>
            </a:solidFill>
          </p:grpSpPr>
          <p:sp>
            <p:nvSpPr>
              <p:cNvPr id="41" name="AutoShape 118"/>
              <p:cNvSpPr/>
              <p:nvPr/>
            </p:nvSpPr>
            <p:spPr bwMode="auto">
              <a:xfrm>
                <a:off x="712110" y="4037334"/>
                <a:ext cx="464344" cy="348456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2" name="AutoShape 119"/>
              <p:cNvSpPr/>
              <p:nvPr/>
            </p:nvSpPr>
            <p:spPr bwMode="auto">
              <a:xfrm>
                <a:off x="1001829" y="4167509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1" tIns="19051" rIns="19051" bIns="19051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43" name="AutoShape 130"/>
            <p:cNvSpPr/>
            <p:nvPr/>
          </p:nvSpPr>
          <p:spPr bwMode="auto">
            <a:xfrm>
              <a:off x="3193718" y="2043757"/>
              <a:ext cx="389498" cy="389498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1" tIns="19051" rIns="19051" bIns="19051" anchor="ctr"/>
            <a:lstStyle/>
            <a:p>
              <a:pPr algn="ctr" defTabSz="22796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7362625" y="858412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3" name="Subtitle 2"/>
          <p:cNvSpPr txBox="1"/>
          <p:nvPr/>
        </p:nvSpPr>
        <p:spPr>
          <a:xfrm>
            <a:off x="3595057" y="5095879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Subtitle 2"/>
          <p:cNvSpPr txBox="1"/>
          <p:nvPr/>
        </p:nvSpPr>
        <p:spPr>
          <a:xfrm>
            <a:off x="210380" y="3245459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Subtitle 2"/>
          <p:cNvSpPr txBox="1"/>
          <p:nvPr/>
        </p:nvSpPr>
        <p:spPr>
          <a:xfrm>
            <a:off x="8710713" y="2416833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657850" y="0"/>
            <a:ext cx="6534150" cy="6858000"/>
          </a:xfrm>
          <a:custGeom>
            <a:avLst/>
            <a:gdLst>
              <a:gd name="connsiteX0" fmla="*/ 0 w 6534150"/>
              <a:gd name="connsiteY0" fmla="*/ 0 h 6858000"/>
              <a:gd name="connsiteX1" fmla="*/ 6534150 w 6534150"/>
              <a:gd name="connsiteY1" fmla="*/ 0 h 6858000"/>
              <a:gd name="connsiteX2" fmla="*/ 6534150 w 6534150"/>
              <a:gd name="connsiteY2" fmla="*/ 6858000 h 6858000"/>
              <a:gd name="connsiteX3" fmla="*/ 0 w 6534150"/>
              <a:gd name="connsiteY3" fmla="*/ 6858000 h 6858000"/>
              <a:gd name="connsiteX4" fmla="*/ 0 w 6534150"/>
              <a:gd name="connsiteY4" fmla="*/ 0 h 6858000"/>
              <a:gd name="connsiteX0-1" fmla="*/ 819150 w 6534150"/>
              <a:gd name="connsiteY0-2" fmla="*/ 19050 h 6858000"/>
              <a:gd name="connsiteX1-3" fmla="*/ 6534150 w 6534150"/>
              <a:gd name="connsiteY1-4" fmla="*/ 0 h 6858000"/>
              <a:gd name="connsiteX2-5" fmla="*/ 6534150 w 6534150"/>
              <a:gd name="connsiteY2-6" fmla="*/ 6858000 h 6858000"/>
              <a:gd name="connsiteX3-7" fmla="*/ 0 w 6534150"/>
              <a:gd name="connsiteY3-8" fmla="*/ 6858000 h 6858000"/>
              <a:gd name="connsiteX4-9" fmla="*/ 819150 w 6534150"/>
              <a:gd name="connsiteY4-10" fmla="*/ 190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534150" h="6858000">
                <a:moveTo>
                  <a:pt x="819150" y="19050"/>
                </a:moveTo>
                <a:lnTo>
                  <a:pt x="6534150" y="0"/>
                </a:lnTo>
                <a:lnTo>
                  <a:pt x="6534150" y="6858000"/>
                </a:lnTo>
                <a:lnTo>
                  <a:pt x="0" y="6858000"/>
                </a:lnTo>
                <a:lnTo>
                  <a:pt x="819150" y="19050"/>
                </a:ln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仿宋_GB2312" panose="02010609030101010101" charset="-122"/>
            </a:endParaRPr>
          </a:p>
        </p:txBody>
      </p:sp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5" b="17195"/>
          <a:stretch>
            <a:fillRect/>
          </a:stretch>
        </p:blipFill>
        <p:spPr>
          <a:solidFill>
            <a:schemeClr val="bg1">
              <a:lumMod val="50000"/>
              <a:lumOff val="50000"/>
            </a:schemeClr>
          </a:solidFill>
        </p:spPr>
      </p:pic>
      <p:sp>
        <p:nvSpPr>
          <p:cNvPr id="36" name="TextBox 35"/>
          <p:cNvSpPr txBox="1"/>
          <p:nvPr/>
        </p:nvSpPr>
        <p:spPr>
          <a:xfrm>
            <a:off x="1146615" y="504597"/>
            <a:ext cx="3385222" cy="15696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id-ID" sz="4800" b="1" dirty="0">
                <a:latin typeface="Montserrat" panose="00000500000000000000" pitchFamily="50" charset="0"/>
                <a:cs typeface="Arial" panose="020B0604020202020204" pitchFamily="34" charset="0"/>
              </a:rPr>
              <a:t>CREATIVE</a:t>
            </a:r>
            <a:endParaRPr lang="id-ID" sz="4800" b="1" dirty="0">
              <a:latin typeface="Montserrat" panose="00000500000000000000" pitchFamily="50" charset="0"/>
              <a:cs typeface="Arial" panose="020B0604020202020204" pitchFamily="34" charset="0"/>
            </a:endParaRPr>
          </a:p>
          <a:p>
            <a:pPr algn="r"/>
            <a:r>
              <a:rPr lang="id-ID" sz="4800" b="1" dirty="0">
                <a:latin typeface="Montserrat" panose="00000500000000000000" pitchFamily="50" charset="0"/>
                <a:cs typeface="Arial" panose="020B0604020202020204" pitchFamily="34" charset="0"/>
              </a:rPr>
              <a:t>TEXT</a:t>
            </a:r>
            <a:endParaRPr lang="id-ID" sz="4800" b="1" dirty="0"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08314" y="338137"/>
            <a:ext cx="4010025" cy="4010025"/>
            <a:chOff x="708314" y="338137"/>
            <a:chExt cx="4010025" cy="4010025"/>
          </a:xfrm>
          <a:solidFill>
            <a:srgbClr val="F1901F"/>
          </a:solidFill>
        </p:grpSpPr>
        <p:sp>
          <p:nvSpPr>
            <p:cNvPr id="35" name="Freeform 34"/>
            <p:cNvSpPr/>
            <p:nvPr/>
          </p:nvSpPr>
          <p:spPr>
            <a:xfrm>
              <a:off x="708314" y="338137"/>
              <a:ext cx="4010025" cy="4010025"/>
            </a:xfrm>
            <a:custGeom>
              <a:avLst/>
              <a:gdLst>
                <a:gd name="connsiteX0" fmla="*/ 105951 w 3067050"/>
                <a:gd name="connsiteY0" fmla="*/ 105951 h 3067050"/>
                <a:gd name="connsiteX1" fmla="*/ 105951 w 3067050"/>
                <a:gd name="connsiteY1" fmla="*/ 2961099 h 3067050"/>
                <a:gd name="connsiteX2" fmla="*/ 2961099 w 3067050"/>
                <a:gd name="connsiteY2" fmla="*/ 2961099 h 3067050"/>
                <a:gd name="connsiteX3" fmla="*/ 2961099 w 3067050"/>
                <a:gd name="connsiteY3" fmla="*/ 105951 h 3067050"/>
                <a:gd name="connsiteX4" fmla="*/ 0 w 3067050"/>
                <a:gd name="connsiteY4" fmla="*/ 0 h 3067050"/>
                <a:gd name="connsiteX5" fmla="*/ 3067050 w 3067050"/>
                <a:gd name="connsiteY5" fmla="*/ 0 h 3067050"/>
                <a:gd name="connsiteX6" fmla="*/ 3067050 w 3067050"/>
                <a:gd name="connsiteY6" fmla="*/ 3067050 h 3067050"/>
                <a:gd name="connsiteX7" fmla="*/ 0 w 3067050"/>
                <a:gd name="connsiteY7" fmla="*/ 3067050 h 30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7050" h="3067050">
                  <a:moveTo>
                    <a:pt x="105951" y="105951"/>
                  </a:moveTo>
                  <a:lnTo>
                    <a:pt x="105951" y="2961099"/>
                  </a:lnTo>
                  <a:lnTo>
                    <a:pt x="2961099" y="2961099"/>
                  </a:lnTo>
                  <a:lnTo>
                    <a:pt x="2961099" y="105951"/>
                  </a:lnTo>
                  <a:close/>
                  <a:moveTo>
                    <a:pt x="0" y="0"/>
                  </a:moveTo>
                  <a:lnTo>
                    <a:pt x="3067050" y="0"/>
                  </a:lnTo>
                  <a:lnTo>
                    <a:pt x="3067050" y="3067050"/>
                  </a:lnTo>
                  <a:lnTo>
                    <a:pt x="0" y="3067050"/>
                  </a:lnTo>
                  <a:close/>
                </a:path>
              </a:pathLst>
            </a:custGeom>
            <a:grpFill/>
            <a:ln>
              <a:solidFill>
                <a:srgbClr val="F190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3159990" y="2099377"/>
              <a:ext cx="1558349" cy="2248784"/>
            </a:xfrm>
            <a:custGeom>
              <a:avLst/>
              <a:gdLst>
                <a:gd name="connsiteX0" fmla="*/ 1558349 w 1558349"/>
                <a:gd name="connsiteY0" fmla="*/ 0 h 2248784"/>
                <a:gd name="connsiteX1" fmla="*/ 1558349 w 1558349"/>
                <a:gd name="connsiteY1" fmla="*/ 2248784 h 2248784"/>
                <a:gd name="connsiteX2" fmla="*/ 0 w 1558349"/>
                <a:gd name="connsiteY2" fmla="*/ 2248784 h 2248784"/>
                <a:gd name="connsiteX3" fmla="*/ 95995 w 1558349"/>
                <a:gd name="connsiteY3" fmla="*/ 2110258 h 2248784"/>
                <a:gd name="connsiteX4" fmla="*/ 1419823 w 1558349"/>
                <a:gd name="connsiteY4" fmla="*/ 2110258 h 2248784"/>
                <a:gd name="connsiteX5" fmla="*/ 1419823 w 1558349"/>
                <a:gd name="connsiteY5" fmla="*/ 199901 h 2248784"/>
                <a:gd name="connsiteX6" fmla="*/ 1558349 w 1558349"/>
                <a:gd name="connsiteY6" fmla="*/ 0 h 224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8349" h="2248784">
                  <a:moveTo>
                    <a:pt x="1558349" y="0"/>
                  </a:moveTo>
                  <a:lnTo>
                    <a:pt x="1558349" y="2248784"/>
                  </a:lnTo>
                  <a:lnTo>
                    <a:pt x="0" y="2248784"/>
                  </a:lnTo>
                  <a:lnTo>
                    <a:pt x="95995" y="2110258"/>
                  </a:lnTo>
                  <a:lnTo>
                    <a:pt x="1419823" y="2110258"/>
                  </a:lnTo>
                  <a:lnTo>
                    <a:pt x="1419823" y="199901"/>
                  </a:lnTo>
                  <a:lnTo>
                    <a:pt x="1558349" y="0"/>
                  </a:lnTo>
                  <a:close/>
                </a:path>
              </a:pathLst>
            </a:custGeom>
            <a:grpFill/>
            <a:ln>
              <a:solidFill>
                <a:srgbClr val="F190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54" name="Freeform 53"/>
          <p:cNvSpPr/>
          <p:nvPr/>
        </p:nvSpPr>
        <p:spPr>
          <a:xfrm rot="2700000" flipV="1">
            <a:off x="10854107" y="4968507"/>
            <a:ext cx="1392507" cy="2569606"/>
          </a:xfrm>
          <a:custGeom>
            <a:avLst/>
            <a:gdLst>
              <a:gd name="connsiteX0" fmla="*/ 4253270 w 4253270"/>
              <a:gd name="connsiteY0" fmla="*/ 3948470 h 7848599"/>
              <a:gd name="connsiteX1" fmla="*/ 304800 w 4253270"/>
              <a:gd name="connsiteY1" fmla="*/ 0 h 7848599"/>
              <a:gd name="connsiteX2" fmla="*/ 0 w 4253270"/>
              <a:gd name="connsiteY2" fmla="*/ 0 h 7848599"/>
              <a:gd name="connsiteX3" fmla="*/ 3948470 w 4253270"/>
              <a:gd name="connsiteY3" fmla="*/ 3948470 h 7848599"/>
              <a:gd name="connsiteX4" fmla="*/ 48342 w 4253270"/>
              <a:gd name="connsiteY4" fmla="*/ 7848599 h 7848599"/>
              <a:gd name="connsiteX5" fmla="*/ 353141 w 4253270"/>
              <a:gd name="connsiteY5" fmla="*/ 7848599 h 7848599"/>
              <a:gd name="connsiteX6" fmla="*/ 4253270 w 4253270"/>
              <a:gd name="connsiteY6" fmla="*/ 3948470 h 784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53270" h="7848599">
                <a:moveTo>
                  <a:pt x="4253270" y="3948470"/>
                </a:moveTo>
                <a:lnTo>
                  <a:pt x="304800" y="0"/>
                </a:lnTo>
                <a:lnTo>
                  <a:pt x="0" y="0"/>
                </a:lnTo>
                <a:lnTo>
                  <a:pt x="3948470" y="3948470"/>
                </a:lnTo>
                <a:lnTo>
                  <a:pt x="48342" y="7848599"/>
                </a:lnTo>
                <a:lnTo>
                  <a:pt x="353141" y="7848599"/>
                </a:lnTo>
                <a:lnTo>
                  <a:pt x="4253270" y="3948470"/>
                </a:lnTo>
                <a:close/>
              </a:path>
            </a:pathLst>
          </a:custGeom>
          <a:solidFill>
            <a:srgbClr val="F1901F"/>
          </a:solidFill>
          <a:ln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>
              <a:solidFill>
                <a:schemeClr val="tx1"/>
              </a:solidFill>
              <a:latin typeface="仿宋_GB2312" panose="02010609030101010101" charset="-122"/>
            </a:endParaRPr>
          </a:p>
        </p:txBody>
      </p:sp>
      <p:sp>
        <p:nvSpPr>
          <p:cNvPr id="57" name="Freeform 29"/>
          <p:cNvSpPr>
            <a:spLocks noChangeArrowheads="1"/>
          </p:cNvSpPr>
          <p:nvPr/>
        </p:nvSpPr>
        <p:spPr bwMode="auto">
          <a:xfrm flipH="1">
            <a:off x="6513225" y="5905081"/>
            <a:ext cx="675029" cy="696458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>
              <a:latin typeface="仿宋_GB2312" panose="0201060903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953009" y="3457517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8599299" y="5427150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r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r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6" grpId="0"/>
          <p:bldP spid="54" grpId="0" animBg="1"/>
          <p:bldP spid="5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6" grpId="0"/>
          <p:bldP spid="54" grpId="0" animBg="1"/>
          <p:bldP spid="57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/>
          <p:nvPr/>
        </p:nvSpPr>
        <p:spPr>
          <a:xfrm rot="10800000">
            <a:off x="4200982" y="2308628"/>
            <a:ext cx="2219760" cy="1864951"/>
          </a:xfrm>
          <a:custGeom>
            <a:avLst/>
            <a:gdLst>
              <a:gd name="connsiteX0" fmla="*/ 370825 w 2466521"/>
              <a:gd name="connsiteY0" fmla="*/ 2072270 h 2072270"/>
              <a:gd name="connsiteX1" fmla="*/ 303147 w 2466521"/>
              <a:gd name="connsiteY1" fmla="*/ 2068853 h 2072270"/>
              <a:gd name="connsiteX2" fmla="*/ 284239 w 2466521"/>
              <a:gd name="connsiteY2" fmla="*/ 2066281 h 2072270"/>
              <a:gd name="connsiteX3" fmla="*/ 47099 w 2466521"/>
              <a:gd name="connsiteY3" fmla="*/ 1877727 h 2072270"/>
              <a:gd name="connsiteX4" fmla="*/ 62381 w 2466521"/>
              <a:gd name="connsiteY4" fmla="*/ 1481505 h 2072270"/>
              <a:gd name="connsiteX5" fmla="*/ 215929 w 2466521"/>
              <a:gd name="connsiteY5" fmla="*/ 1344762 h 2072270"/>
              <a:gd name="connsiteX6" fmla="*/ 307716 w 2466521"/>
              <a:gd name="connsiteY6" fmla="*/ 1313682 h 2072270"/>
              <a:gd name="connsiteX7" fmla="*/ 370825 w 2466521"/>
              <a:gd name="connsiteY7" fmla="*/ 1316868 h 2072270"/>
              <a:gd name="connsiteX8" fmla="*/ 1705439 w 2466521"/>
              <a:gd name="connsiteY8" fmla="*/ 112493 h 2072270"/>
              <a:gd name="connsiteX9" fmla="*/ 1709142 w 2466521"/>
              <a:gd name="connsiteY9" fmla="*/ 39163 h 2072270"/>
              <a:gd name="connsiteX10" fmla="*/ 1718451 w 2466521"/>
              <a:gd name="connsiteY10" fmla="*/ 53001 h 2072270"/>
              <a:gd name="connsiteX11" fmla="*/ 1815545 w 2466521"/>
              <a:gd name="connsiteY11" fmla="*/ 136486 h 2072270"/>
              <a:gd name="connsiteX12" fmla="*/ 2300446 w 2466521"/>
              <a:gd name="connsiteY12" fmla="*/ 155189 h 2072270"/>
              <a:gd name="connsiteX13" fmla="*/ 2403682 w 2466521"/>
              <a:gd name="connsiteY13" fmla="*/ 79431 h 2072270"/>
              <a:gd name="connsiteX14" fmla="*/ 2466521 w 2466521"/>
              <a:gd name="connsiteY14" fmla="*/ 0 h 2072270"/>
              <a:gd name="connsiteX15" fmla="*/ 2456941 w 2466521"/>
              <a:gd name="connsiteY15" fmla="*/ 189728 h 2072270"/>
              <a:gd name="connsiteX16" fmla="*/ 370825 w 2466521"/>
              <a:gd name="connsiteY16" fmla="*/ 2072270 h 207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6521" h="2072270">
                <a:moveTo>
                  <a:pt x="370825" y="2072270"/>
                </a:moveTo>
                <a:lnTo>
                  <a:pt x="303147" y="2068853"/>
                </a:lnTo>
                <a:lnTo>
                  <a:pt x="284239" y="2066281"/>
                </a:lnTo>
                <a:cubicBezTo>
                  <a:pt x="184305" y="2038557"/>
                  <a:pt x="98017" y="1971400"/>
                  <a:pt x="47099" y="1877727"/>
                </a:cubicBezTo>
                <a:cubicBezTo>
                  <a:pt x="-20793" y="1752830"/>
                  <a:pt x="-14929" y="1600802"/>
                  <a:pt x="62381" y="1481505"/>
                </a:cubicBezTo>
                <a:cubicBezTo>
                  <a:pt x="101036" y="1421857"/>
                  <a:pt x="154456" y="1375169"/>
                  <a:pt x="215929" y="1344762"/>
                </a:cubicBezTo>
                <a:lnTo>
                  <a:pt x="307716" y="1313682"/>
                </a:lnTo>
                <a:lnTo>
                  <a:pt x="370825" y="1316868"/>
                </a:lnTo>
                <a:cubicBezTo>
                  <a:pt x="1065430" y="1316868"/>
                  <a:pt x="1636739" y="788972"/>
                  <a:pt x="1705439" y="112493"/>
                </a:cubicBezTo>
                <a:lnTo>
                  <a:pt x="1709142" y="39163"/>
                </a:lnTo>
                <a:lnTo>
                  <a:pt x="1718451" y="53001"/>
                </a:lnTo>
                <a:cubicBezTo>
                  <a:pt x="1746512" y="84662"/>
                  <a:pt x="1779046" y="112833"/>
                  <a:pt x="1815545" y="136486"/>
                </a:cubicBezTo>
                <a:cubicBezTo>
                  <a:pt x="1961542" y="231099"/>
                  <a:pt x="2147595" y="238275"/>
                  <a:pt x="2300446" y="155189"/>
                </a:cubicBezTo>
                <a:cubicBezTo>
                  <a:pt x="2338659" y="134418"/>
                  <a:pt x="2373266" y="108837"/>
                  <a:pt x="2403682" y="79431"/>
                </a:cubicBezTo>
                <a:lnTo>
                  <a:pt x="2466521" y="0"/>
                </a:lnTo>
                <a:lnTo>
                  <a:pt x="2456941" y="189728"/>
                </a:lnTo>
                <a:cubicBezTo>
                  <a:pt x="2349556" y="1247124"/>
                  <a:pt x="1456552" y="2072270"/>
                  <a:pt x="370825" y="2072270"/>
                </a:cubicBezTo>
                <a:close/>
              </a:path>
            </a:pathLst>
          </a:custGeom>
          <a:solidFill>
            <a:srgbClr val="F1901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38" name="Freeform 37"/>
          <p:cNvSpPr/>
          <p:nvPr/>
        </p:nvSpPr>
        <p:spPr>
          <a:xfrm rot="10800000">
            <a:off x="6298585" y="2328671"/>
            <a:ext cx="1675584" cy="2160088"/>
          </a:xfrm>
          <a:custGeom>
            <a:avLst/>
            <a:gdLst>
              <a:gd name="connsiteX0" fmla="*/ 1807547 w 1861852"/>
              <a:gd name="connsiteY0" fmla="*/ 2400216 h 2400216"/>
              <a:gd name="connsiteX1" fmla="*/ 1674335 w 1861852"/>
              <a:gd name="connsiteY1" fmla="*/ 2379885 h 2400216"/>
              <a:gd name="connsiteX2" fmla="*/ 0 w 1861852"/>
              <a:gd name="connsiteY2" fmla="*/ 325545 h 2400216"/>
              <a:gd name="connsiteX3" fmla="*/ 1464 w 1861852"/>
              <a:gd name="connsiteY3" fmla="*/ 296556 h 2400216"/>
              <a:gd name="connsiteX4" fmla="*/ 3139 w 1861852"/>
              <a:gd name="connsiteY4" fmla="*/ 284239 h 2400216"/>
              <a:gd name="connsiteX5" fmla="*/ 191693 w 1861852"/>
              <a:gd name="connsiteY5" fmla="*/ 47099 h 2400216"/>
              <a:gd name="connsiteX6" fmla="*/ 587915 w 1861852"/>
              <a:gd name="connsiteY6" fmla="*/ 62381 h 2400216"/>
              <a:gd name="connsiteX7" fmla="*/ 724658 w 1861852"/>
              <a:gd name="connsiteY7" fmla="*/ 215929 h 2400216"/>
              <a:gd name="connsiteX8" fmla="*/ 756229 w 1861852"/>
              <a:gd name="connsiteY8" fmla="*/ 309165 h 2400216"/>
              <a:gd name="connsiteX9" fmla="*/ 755402 w 1861852"/>
              <a:gd name="connsiteY9" fmla="*/ 325545 h 2400216"/>
              <a:gd name="connsiteX10" fmla="*/ 1826575 w 1861852"/>
              <a:gd name="connsiteY10" fmla="*/ 1639830 h 2400216"/>
              <a:gd name="connsiteX11" fmla="*/ 1861852 w 1861852"/>
              <a:gd name="connsiteY11" fmla="*/ 1645214 h 2400216"/>
              <a:gd name="connsiteX12" fmla="*/ 1799125 w 1861852"/>
              <a:gd name="connsiteY12" fmla="*/ 1687413 h 2400216"/>
              <a:gd name="connsiteX13" fmla="*/ 1715640 w 1861852"/>
              <a:gd name="connsiteY13" fmla="*/ 1784507 h 2400216"/>
              <a:gd name="connsiteX14" fmla="*/ 1696937 w 1861852"/>
              <a:gd name="connsiteY14" fmla="*/ 2269408 h 2400216"/>
              <a:gd name="connsiteX15" fmla="*/ 1772695 w 1861852"/>
              <a:gd name="connsiteY15" fmla="*/ 2372644 h 2400216"/>
              <a:gd name="connsiteX16" fmla="*/ 1807547 w 1861852"/>
              <a:gd name="connsiteY16" fmla="*/ 2400216 h 240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1852" h="2400216">
                <a:moveTo>
                  <a:pt x="1807547" y="2400216"/>
                </a:moveTo>
                <a:lnTo>
                  <a:pt x="1674335" y="2379885"/>
                </a:lnTo>
                <a:cubicBezTo>
                  <a:pt x="718794" y="2184353"/>
                  <a:pt x="0" y="1338891"/>
                  <a:pt x="0" y="325545"/>
                </a:cubicBezTo>
                <a:lnTo>
                  <a:pt x="1464" y="296556"/>
                </a:lnTo>
                <a:lnTo>
                  <a:pt x="3139" y="284239"/>
                </a:lnTo>
                <a:cubicBezTo>
                  <a:pt x="30863" y="184305"/>
                  <a:pt x="98020" y="98017"/>
                  <a:pt x="191693" y="47099"/>
                </a:cubicBezTo>
                <a:cubicBezTo>
                  <a:pt x="316590" y="-20793"/>
                  <a:pt x="468618" y="-14929"/>
                  <a:pt x="587915" y="62381"/>
                </a:cubicBezTo>
                <a:cubicBezTo>
                  <a:pt x="647564" y="101036"/>
                  <a:pt x="694251" y="154456"/>
                  <a:pt x="724658" y="215929"/>
                </a:cubicBezTo>
                <a:lnTo>
                  <a:pt x="756229" y="309165"/>
                </a:lnTo>
                <a:lnTo>
                  <a:pt x="755402" y="325545"/>
                </a:lnTo>
                <a:cubicBezTo>
                  <a:pt x="755402" y="973843"/>
                  <a:pt x="1215258" y="1514736"/>
                  <a:pt x="1826575" y="1639830"/>
                </a:cubicBezTo>
                <a:lnTo>
                  <a:pt x="1861852" y="1645214"/>
                </a:lnTo>
                <a:lnTo>
                  <a:pt x="1799125" y="1687413"/>
                </a:lnTo>
                <a:cubicBezTo>
                  <a:pt x="1767464" y="1715474"/>
                  <a:pt x="1739293" y="1748008"/>
                  <a:pt x="1715640" y="1784507"/>
                </a:cubicBezTo>
                <a:cubicBezTo>
                  <a:pt x="1621027" y="1930504"/>
                  <a:pt x="1613851" y="2116557"/>
                  <a:pt x="1696937" y="2269408"/>
                </a:cubicBezTo>
                <a:cubicBezTo>
                  <a:pt x="1717709" y="2307621"/>
                  <a:pt x="1743290" y="2342228"/>
                  <a:pt x="1772695" y="2372644"/>
                </a:cubicBezTo>
                <a:lnTo>
                  <a:pt x="1807547" y="240021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39" name="Freeform 38"/>
          <p:cNvSpPr/>
          <p:nvPr/>
        </p:nvSpPr>
        <p:spPr>
          <a:xfrm rot="10800000">
            <a:off x="4209216" y="4060177"/>
            <a:ext cx="1658473" cy="1998865"/>
          </a:xfrm>
          <a:custGeom>
            <a:avLst/>
            <a:gdLst>
              <a:gd name="connsiteX0" fmla="*/ 1444238 w 1842839"/>
              <a:gd name="connsiteY0" fmla="*/ 2220782 h 2221070"/>
              <a:gd name="connsiteX1" fmla="*/ 1248227 w 1842839"/>
              <a:gd name="connsiteY1" fmla="*/ 2158690 h 2221070"/>
              <a:gd name="connsiteX2" fmla="*/ 1111484 w 1842839"/>
              <a:gd name="connsiteY2" fmla="*/ 2005141 h 2221070"/>
              <a:gd name="connsiteX3" fmla="*/ 1091568 w 1842839"/>
              <a:gd name="connsiteY3" fmla="*/ 1946324 h 2221070"/>
              <a:gd name="connsiteX4" fmla="*/ 1090906 w 1842839"/>
              <a:gd name="connsiteY4" fmla="*/ 1933225 h 2221070"/>
              <a:gd name="connsiteX5" fmla="*/ 1073259 w 1842839"/>
              <a:gd name="connsiteY5" fmla="*/ 1817593 h 2221070"/>
              <a:gd name="connsiteX6" fmla="*/ 1072426 w 1842839"/>
              <a:gd name="connsiteY6" fmla="*/ 1803275 h 2221070"/>
              <a:gd name="connsiteX7" fmla="*/ 1071057 w 1842839"/>
              <a:gd name="connsiteY7" fmla="*/ 1803169 h 2221070"/>
              <a:gd name="connsiteX8" fmla="*/ 1070577 w 1842839"/>
              <a:gd name="connsiteY8" fmla="*/ 1800023 h 2221070"/>
              <a:gd name="connsiteX9" fmla="*/ 26659 w 1842839"/>
              <a:gd name="connsiteY9" fmla="*/ 756105 h 2221070"/>
              <a:gd name="connsiteX10" fmla="*/ 0 w 1842839"/>
              <a:gd name="connsiteY10" fmla="*/ 752036 h 2221070"/>
              <a:gd name="connsiteX11" fmla="*/ 71201 w 1842839"/>
              <a:gd name="connsiteY11" fmla="*/ 704136 h 2221070"/>
              <a:gd name="connsiteX12" fmla="*/ 154686 w 1842839"/>
              <a:gd name="connsiteY12" fmla="*/ 607042 h 2221070"/>
              <a:gd name="connsiteX13" fmla="*/ 173389 w 1842839"/>
              <a:gd name="connsiteY13" fmla="*/ 122141 h 2221070"/>
              <a:gd name="connsiteX14" fmla="*/ 97631 w 1842839"/>
              <a:gd name="connsiteY14" fmla="*/ 18905 h 2221070"/>
              <a:gd name="connsiteX15" fmla="*/ 73735 w 1842839"/>
              <a:gd name="connsiteY15" fmla="*/ 0 h 2221070"/>
              <a:gd name="connsiteX16" fmla="*/ 178899 w 1842839"/>
              <a:gd name="connsiteY16" fmla="*/ 16050 h 2221070"/>
              <a:gd name="connsiteX17" fmla="*/ 1842408 w 1842839"/>
              <a:gd name="connsiteY17" fmla="*/ 1855990 h 2221070"/>
              <a:gd name="connsiteX18" fmla="*/ 1842839 w 1842839"/>
              <a:gd name="connsiteY18" fmla="*/ 1864516 h 2221070"/>
              <a:gd name="connsiteX19" fmla="*/ 1833003 w 1842839"/>
              <a:gd name="connsiteY19" fmla="*/ 1936832 h 2221070"/>
              <a:gd name="connsiteX20" fmla="*/ 1644449 w 1842839"/>
              <a:gd name="connsiteY20" fmla="*/ 2173972 h 2221070"/>
              <a:gd name="connsiteX21" fmla="*/ 1444238 w 1842839"/>
              <a:gd name="connsiteY21" fmla="*/ 2220782 h 222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42839" h="2221070">
                <a:moveTo>
                  <a:pt x="1444238" y="2220782"/>
                </a:moveTo>
                <a:cubicBezTo>
                  <a:pt x="1375707" y="2218139"/>
                  <a:pt x="1307876" y="2197345"/>
                  <a:pt x="1248227" y="2158690"/>
                </a:cubicBezTo>
                <a:cubicBezTo>
                  <a:pt x="1188579" y="2120035"/>
                  <a:pt x="1141891" y="2066615"/>
                  <a:pt x="1111484" y="2005141"/>
                </a:cubicBezTo>
                <a:lnTo>
                  <a:pt x="1091568" y="1946324"/>
                </a:lnTo>
                <a:lnTo>
                  <a:pt x="1090906" y="1933225"/>
                </a:lnTo>
                <a:lnTo>
                  <a:pt x="1073259" y="1817593"/>
                </a:lnTo>
                <a:lnTo>
                  <a:pt x="1072426" y="1803275"/>
                </a:lnTo>
                <a:lnTo>
                  <a:pt x="1071057" y="1803169"/>
                </a:lnTo>
                <a:lnTo>
                  <a:pt x="1070577" y="1800023"/>
                </a:lnTo>
                <a:cubicBezTo>
                  <a:pt x="963354" y="1276037"/>
                  <a:pt x="550645" y="863328"/>
                  <a:pt x="26659" y="756105"/>
                </a:cubicBezTo>
                <a:lnTo>
                  <a:pt x="0" y="752036"/>
                </a:lnTo>
                <a:lnTo>
                  <a:pt x="71201" y="704136"/>
                </a:lnTo>
                <a:cubicBezTo>
                  <a:pt x="102862" y="676075"/>
                  <a:pt x="131033" y="643541"/>
                  <a:pt x="154686" y="607042"/>
                </a:cubicBezTo>
                <a:cubicBezTo>
                  <a:pt x="249299" y="461045"/>
                  <a:pt x="256475" y="274992"/>
                  <a:pt x="173389" y="122141"/>
                </a:cubicBezTo>
                <a:cubicBezTo>
                  <a:pt x="152618" y="83928"/>
                  <a:pt x="127037" y="49321"/>
                  <a:pt x="97631" y="18905"/>
                </a:cubicBezTo>
                <a:lnTo>
                  <a:pt x="73735" y="0"/>
                </a:lnTo>
                <a:lnTo>
                  <a:pt x="178899" y="16050"/>
                </a:lnTo>
                <a:cubicBezTo>
                  <a:pt x="1066187" y="197616"/>
                  <a:pt x="1749341" y="939580"/>
                  <a:pt x="1842408" y="1855990"/>
                </a:cubicBezTo>
                <a:lnTo>
                  <a:pt x="1842839" y="1864516"/>
                </a:lnTo>
                <a:lnTo>
                  <a:pt x="1833003" y="1936832"/>
                </a:lnTo>
                <a:cubicBezTo>
                  <a:pt x="1805279" y="2036766"/>
                  <a:pt x="1738122" y="2123054"/>
                  <a:pt x="1644449" y="2173972"/>
                </a:cubicBezTo>
                <a:cubicBezTo>
                  <a:pt x="1582001" y="2207918"/>
                  <a:pt x="1512769" y="2223425"/>
                  <a:pt x="1444238" y="222078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40" name="Freeform 39"/>
          <p:cNvSpPr/>
          <p:nvPr/>
        </p:nvSpPr>
        <p:spPr>
          <a:xfrm rot="10800000">
            <a:off x="5737908" y="4371031"/>
            <a:ext cx="2223311" cy="1711907"/>
          </a:xfrm>
          <a:custGeom>
            <a:avLst/>
            <a:gdLst>
              <a:gd name="connsiteX0" fmla="*/ 756723 w 2470467"/>
              <a:gd name="connsiteY0" fmla="*/ 1902212 h 1902212"/>
              <a:gd name="connsiteX1" fmla="*/ 717833 w 2470467"/>
              <a:gd name="connsiteY1" fmla="*/ 1844405 h 1902212"/>
              <a:gd name="connsiteX2" fmla="*/ 620739 w 2470467"/>
              <a:gd name="connsiteY2" fmla="*/ 1760920 h 1902212"/>
              <a:gd name="connsiteX3" fmla="*/ 135838 w 2470467"/>
              <a:gd name="connsiteY3" fmla="*/ 1742217 h 1902212"/>
              <a:gd name="connsiteX4" fmla="*/ 32602 w 2470467"/>
              <a:gd name="connsiteY4" fmla="*/ 1817975 h 1902212"/>
              <a:gd name="connsiteX5" fmla="*/ 0 w 2470467"/>
              <a:gd name="connsiteY5" fmla="*/ 1859186 h 1902212"/>
              <a:gd name="connsiteX6" fmla="*/ 28211 w 2470467"/>
              <a:gd name="connsiteY6" fmla="*/ 1674335 h 1902212"/>
              <a:gd name="connsiteX7" fmla="*/ 2082551 w 2470467"/>
              <a:gd name="connsiteY7" fmla="*/ 0 h 1902212"/>
              <a:gd name="connsiteX8" fmla="*/ 2195875 w 2470467"/>
              <a:gd name="connsiteY8" fmla="*/ 5722 h 1902212"/>
              <a:gd name="connsiteX9" fmla="*/ 2280810 w 2470467"/>
              <a:gd name="connsiteY9" fmla="*/ 41993 h 1902212"/>
              <a:gd name="connsiteX10" fmla="*/ 2423369 w 2470467"/>
              <a:gd name="connsiteY10" fmla="*/ 190157 h 1902212"/>
              <a:gd name="connsiteX11" fmla="*/ 2408087 w 2470467"/>
              <a:gd name="connsiteY11" fmla="*/ 586379 h 1902212"/>
              <a:gd name="connsiteX12" fmla="*/ 2157128 w 2470467"/>
              <a:gd name="connsiteY12" fmla="*/ 756107 h 1902212"/>
              <a:gd name="connsiteX13" fmla="*/ 2128954 w 2470467"/>
              <a:gd name="connsiteY13" fmla="*/ 757745 h 1902212"/>
              <a:gd name="connsiteX14" fmla="*/ 2082551 w 2470467"/>
              <a:gd name="connsiteY14" fmla="*/ 755402 h 1902212"/>
              <a:gd name="connsiteX15" fmla="*/ 768266 w 2470467"/>
              <a:gd name="connsiteY15" fmla="*/ 1826575 h 1902212"/>
              <a:gd name="connsiteX16" fmla="*/ 756723 w 2470467"/>
              <a:gd name="connsiteY16" fmla="*/ 1902212 h 190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70467" h="1902212">
                <a:moveTo>
                  <a:pt x="756723" y="1902212"/>
                </a:moveTo>
                <a:lnTo>
                  <a:pt x="717833" y="1844405"/>
                </a:lnTo>
                <a:cubicBezTo>
                  <a:pt x="689772" y="1812744"/>
                  <a:pt x="657238" y="1784573"/>
                  <a:pt x="620739" y="1760920"/>
                </a:cubicBezTo>
                <a:cubicBezTo>
                  <a:pt x="474742" y="1666307"/>
                  <a:pt x="288689" y="1659131"/>
                  <a:pt x="135838" y="1742217"/>
                </a:cubicBezTo>
                <a:cubicBezTo>
                  <a:pt x="97625" y="1762989"/>
                  <a:pt x="63018" y="1788570"/>
                  <a:pt x="32602" y="1817975"/>
                </a:cubicBezTo>
                <a:lnTo>
                  <a:pt x="0" y="1859186"/>
                </a:lnTo>
                <a:lnTo>
                  <a:pt x="28211" y="1674335"/>
                </a:lnTo>
                <a:cubicBezTo>
                  <a:pt x="223744" y="718794"/>
                  <a:pt x="1069206" y="0"/>
                  <a:pt x="2082551" y="0"/>
                </a:cubicBezTo>
                <a:lnTo>
                  <a:pt x="2195875" y="5722"/>
                </a:lnTo>
                <a:lnTo>
                  <a:pt x="2280810" y="41993"/>
                </a:lnTo>
                <a:cubicBezTo>
                  <a:pt x="2339758" y="77045"/>
                  <a:pt x="2389424" y="127708"/>
                  <a:pt x="2423369" y="190157"/>
                </a:cubicBezTo>
                <a:cubicBezTo>
                  <a:pt x="2491261" y="315054"/>
                  <a:pt x="2485397" y="467082"/>
                  <a:pt x="2408087" y="586379"/>
                </a:cubicBezTo>
                <a:cubicBezTo>
                  <a:pt x="2350105" y="675852"/>
                  <a:pt x="2258900" y="736163"/>
                  <a:pt x="2157128" y="756107"/>
                </a:cubicBezTo>
                <a:lnTo>
                  <a:pt x="2128954" y="757745"/>
                </a:lnTo>
                <a:lnTo>
                  <a:pt x="2082551" y="755402"/>
                </a:lnTo>
                <a:cubicBezTo>
                  <a:pt x="1434253" y="755402"/>
                  <a:pt x="893360" y="1215258"/>
                  <a:pt x="768266" y="1826575"/>
                </a:cubicBezTo>
                <a:lnTo>
                  <a:pt x="756723" y="1902212"/>
                </a:lnTo>
                <a:close/>
              </a:path>
            </a:pathLst>
          </a:custGeom>
          <a:solidFill>
            <a:srgbClr val="F1901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5091078" y="3738661"/>
            <a:ext cx="2072964" cy="1241623"/>
            <a:chOff x="4989350" y="3368779"/>
            <a:chExt cx="2303406" cy="1379648"/>
          </a:xfrm>
        </p:grpSpPr>
        <p:sp>
          <p:nvSpPr>
            <p:cNvPr id="42" name="TextBox 41"/>
            <p:cNvSpPr txBox="1"/>
            <p:nvPr/>
          </p:nvSpPr>
          <p:spPr>
            <a:xfrm>
              <a:off x="5290187" y="3924657"/>
              <a:ext cx="1707103" cy="823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chemeClr val="bg2">
                      <a:lumMod val="50000"/>
                    </a:schemeClr>
                  </a:solidFill>
                  <a:latin typeface="Roboto Lt" pitchFamily="2" charset="0"/>
                  <a:ea typeface="Roboto Lt" pitchFamily="2" charset="0"/>
                </a:defRPr>
              </a:lvl1pPr>
            </a:lstStyle>
            <a:p>
              <a:pPr algn="ctr" defTabSz="237490">
                <a:defRPr/>
              </a:pPr>
              <a:r>
                <a:rPr lang="en-US" sz="1405" kern="0">
                  <a:solidFill>
                    <a:srgbClr val="4B4D4D"/>
                  </a:solidFill>
                  <a:latin typeface="Calibri Light" panose="020F0302020204030204" charset="0"/>
                  <a:ea typeface="Calibri Light" panose="020F0302020204030204" charset="0"/>
                  <a:cs typeface="Calibri Light" panose="020F0302020204030204" charset="0"/>
                </a:rPr>
                <a:t>Aliquam gravida eu enim ut molestie. </a:t>
              </a:r>
              <a:endParaRPr lang="en-US" sz="1405" kern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89350" y="3368779"/>
              <a:ext cx="2303406" cy="7168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237490">
                <a:defRPr/>
              </a:pPr>
              <a:r>
                <a:rPr lang="en-US" sz="3595" kern="0" dirty="0">
                  <a:solidFill>
                    <a:srgbClr val="4B4D4D"/>
                  </a:solidFill>
                  <a:latin typeface="Calibri Light" panose="020F0302020204030204" charset="0"/>
                  <a:ea typeface="Calibri Light" panose="020F0302020204030204" charset="0"/>
                  <a:cs typeface="Calibri Light" panose="020F0302020204030204" charset="0"/>
                </a:rPr>
                <a:t>2018</a:t>
              </a:r>
              <a:endParaRPr lang="en-US" sz="3595" kern="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617908" y="2348044"/>
            <a:ext cx="1138835" cy="889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7490"/>
            <a:r>
              <a:rPr lang="en-GB" sz="5180" spc="-78" dirty="0"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01</a:t>
            </a:r>
            <a:endParaRPr lang="en-GB" sz="5180" spc="-78" dirty="0"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59473" y="4424401"/>
            <a:ext cx="1138835" cy="889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7490"/>
            <a:r>
              <a:rPr lang="en-GB" sz="5180" spc="-78" dirty="0">
                <a:solidFill>
                  <a:srgbClr val="F1901F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03</a:t>
            </a:r>
            <a:endParaRPr lang="en-GB" sz="5180" spc="-78" dirty="0">
              <a:solidFill>
                <a:srgbClr val="F1901F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222814" y="2311800"/>
            <a:ext cx="1138835" cy="889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7490"/>
            <a:r>
              <a:rPr lang="en-GB" sz="5180" spc="-78" dirty="0">
                <a:solidFill>
                  <a:srgbClr val="F1901F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02</a:t>
            </a:r>
            <a:endParaRPr lang="en-GB" sz="5180" spc="-78" dirty="0">
              <a:solidFill>
                <a:srgbClr val="F1901F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222814" y="4267137"/>
            <a:ext cx="1138835" cy="889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7490"/>
            <a:r>
              <a:rPr lang="en-GB" sz="5180" spc="-78" dirty="0"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04</a:t>
            </a:r>
            <a:endParaRPr lang="en-GB" sz="5180" spc="-78" dirty="0"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5744195" y="2484788"/>
            <a:ext cx="417640" cy="325601"/>
            <a:chOff x="2579688" y="1436688"/>
            <a:chExt cx="669925" cy="522288"/>
          </a:xfrm>
          <a:solidFill>
            <a:srgbClr val="FFFFFF"/>
          </a:solidFill>
        </p:grpSpPr>
        <p:sp>
          <p:nvSpPr>
            <p:cNvPr id="53" name="Freeform 7"/>
            <p:cNvSpPr>
              <a:spLocks noEditPoints="1"/>
            </p:cNvSpPr>
            <p:nvPr/>
          </p:nvSpPr>
          <p:spPr bwMode="auto">
            <a:xfrm>
              <a:off x="2667000" y="1685926"/>
              <a:ext cx="98425" cy="98425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4 h 32"/>
                <a:gd name="T12" fmla="*/ 8 w 32"/>
                <a:gd name="T13" fmla="*/ 16 h 32"/>
                <a:gd name="T14" fmla="*/ 16 w 32"/>
                <a:gd name="T15" fmla="*/ 8 h 32"/>
                <a:gd name="T16" fmla="*/ 24 w 32"/>
                <a:gd name="T17" fmla="*/ 16 h 32"/>
                <a:gd name="T18" fmla="*/ 16 w 32"/>
                <a:gd name="T1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4"/>
                  </a:moveTo>
                  <a:cubicBezTo>
                    <a:pt x="12" y="24"/>
                    <a:pt x="8" y="21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21" y="8"/>
                    <a:pt x="24" y="12"/>
                    <a:pt x="24" y="16"/>
                  </a:cubicBezTo>
                  <a:cubicBezTo>
                    <a:pt x="24" y="21"/>
                    <a:pt x="21" y="24"/>
                    <a:pt x="1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4" name="Freeform 8"/>
            <p:cNvSpPr>
              <a:spLocks noEditPoints="1"/>
            </p:cNvSpPr>
            <p:nvPr/>
          </p:nvSpPr>
          <p:spPr bwMode="auto">
            <a:xfrm>
              <a:off x="3063875" y="1685926"/>
              <a:ext cx="98425" cy="98425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4 h 32"/>
                <a:gd name="T12" fmla="*/ 8 w 32"/>
                <a:gd name="T13" fmla="*/ 16 h 32"/>
                <a:gd name="T14" fmla="*/ 16 w 32"/>
                <a:gd name="T15" fmla="*/ 8 h 32"/>
                <a:gd name="T16" fmla="*/ 24 w 32"/>
                <a:gd name="T17" fmla="*/ 16 h 32"/>
                <a:gd name="T18" fmla="*/ 16 w 32"/>
                <a:gd name="T1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4"/>
                  </a:moveTo>
                  <a:cubicBezTo>
                    <a:pt x="12" y="24"/>
                    <a:pt x="8" y="21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21" y="8"/>
                    <a:pt x="24" y="12"/>
                    <a:pt x="24" y="16"/>
                  </a:cubicBezTo>
                  <a:cubicBezTo>
                    <a:pt x="24" y="21"/>
                    <a:pt x="21" y="24"/>
                    <a:pt x="1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579688" y="1436688"/>
              <a:ext cx="669925" cy="522288"/>
            </a:xfrm>
            <a:custGeom>
              <a:avLst/>
              <a:gdLst>
                <a:gd name="T0" fmla="*/ 189 w 216"/>
                <a:gd name="T1" fmla="*/ 48 h 168"/>
                <a:gd name="T2" fmla="*/ 182 w 216"/>
                <a:gd name="T3" fmla="*/ 16 h 168"/>
                <a:gd name="T4" fmla="*/ 160 w 216"/>
                <a:gd name="T5" fmla="*/ 0 h 168"/>
                <a:gd name="T6" fmla="*/ 56 w 216"/>
                <a:gd name="T7" fmla="*/ 0 h 168"/>
                <a:gd name="T8" fmla="*/ 36 w 216"/>
                <a:gd name="T9" fmla="*/ 16 h 168"/>
                <a:gd name="T10" fmla="*/ 28 w 216"/>
                <a:gd name="T11" fmla="*/ 48 h 168"/>
                <a:gd name="T12" fmla="*/ 0 w 216"/>
                <a:gd name="T13" fmla="*/ 48 h 168"/>
                <a:gd name="T14" fmla="*/ 0 w 216"/>
                <a:gd name="T15" fmla="*/ 56 h 168"/>
                <a:gd name="T16" fmla="*/ 27 w 216"/>
                <a:gd name="T17" fmla="*/ 56 h 168"/>
                <a:gd name="T18" fmla="*/ 27 w 216"/>
                <a:gd name="T19" fmla="*/ 57 h 168"/>
                <a:gd name="T20" fmla="*/ 4 w 216"/>
                <a:gd name="T21" fmla="*/ 80 h 168"/>
                <a:gd name="T22" fmla="*/ 4 w 216"/>
                <a:gd name="T23" fmla="*/ 136 h 168"/>
                <a:gd name="T24" fmla="*/ 16 w 216"/>
                <a:gd name="T25" fmla="*/ 136 h 168"/>
                <a:gd name="T26" fmla="*/ 16 w 216"/>
                <a:gd name="T27" fmla="*/ 148 h 168"/>
                <a:gd name="T28" fmla="*/ 36 w 216"/>
                <a:gd name="T29" fmla="*/ 168 h 168"/>
                <a:gd name="T30" fmla="*/ 56 w 216"/>
                <a:gd name="T31" fmla="*/ 148 h 168"/>
                <a:gd name="T32" fmla="*/ 56 w 216"/>
                <a:gd name="T33" fmla="*/ 136 h 168"/>
                <a:gd name="T34" fmla="*/ 160 w 216"/>
                <a:gd name="T35" fmla="*/ 136 h 168"/>
                <a:gd name="T36" fmla="*/ 160 w 216"/>
                <a:gd name="T37" fmla="*/ 148 h 168"/>
                <a:gd name="T38" fmla="*/ 180 w 216"/>
                <a:gd name="T39" fmla="*/ 168 h 168"/>
                <a:gd name="T40" fmla="*/ 200 w 216"/>
                <a:gd name="T41" fmla="*/ 148 h 168"/>
                <a:gd name="T42" fmla="*/ 200 w 216"/>
                <a:gd name="T43" fmla="*/ 136 h 168"/>
                <a:gd name="T44" fmla="*/ 212 w 216"/>
                <a:gd name="T45" fmla="*/ 136 h 168"/>
                <a:gd name="T46" fmla="*/ 212 w 216"/>
                <a:gd name="T47" fmla="*/ 80 h 168"/>
                <a:gd name="T48" fmla="*/ 191 w 216"/>
                <a:gd name="T49" fmla="*/ 57 h 168"/>
                <a:gd name="T50" fmla="*/ 191 w 216"/>
                <a:gd name="T51" fmla="*/ 56 h 168"/>
                <a:gd name="T52" fmla="*/ 216 w 216"/>
                <a:gd name="T53" fmla="*/ 56 h 168"/>
                <a:gd name="T54" fmla="*/ 216 w 216"/>
                <a:gd name="T55" fmla="*/ 48 h 168"/>
                <a:gd name="T56" fmla="*/ 189 w 216"/>
                <a:gd name="T57" fmla="*/ 48 h 168"/>
                <a:gd name="T58" fmla="*/ 43 w 216"/>
                <a:gd name="T59" fmla="*/ 19 h 168"/>
                <a:gd name="T60" fmla="*/ 56 w 216"/>
                <a:gd name="T61" fmla="*/ 8 h 168"/>
                <a:gd name="T62" fmla="*/ 160 w 216"/>
                <a:gd name="T63" fmla="*/ 8 h 168"/>
                <a:gd name="T64" fmla="*/ 174 w 216"/>
                <a:gd name="T65" fmla="*/ 18 h 168"/>
                <a:gd name="T66" fmla="*/ 183 w 216"/>
                <a:gd name="T67" fmla="*/ 56 h 168"/>
                <a:gd name="T68" fmla="*/ 35 w 216"/>
                <a:gd name="T69" fmla="*/ 56 h 168"/>
                <a:gd name="T70" fmla="*/ 43 w 216"/>
                <a:gd name="T71" fmla="*/ 19 h 168"/>
                <a:gd name="T72" fmla="*/ 48 w 216"/>
                <a:gd name="T73" fmla="*/ 148 h 168"/>
                <a:gd name="T74" fmla="*/ 36 w 216"/>
                <a:gd name="T75" fmla="*/ 160 h 168"/>
                <a:gd name="T76" fmla="*/ 24 w 216"/>
                <a:gd name="T77" fmla="*/ 148 h 168"/>
                <a:gd name="T78" fmla="*/ 24 w 216"/>
                <a:gd name="T79" fmla="*/ 136 h 168"/>
                <a:gd name="T80" fmla="*/ 48 w 216"/>
                <a:gd name="T81" fmla="*/ 136 h 168"/>
                <a:gd name="T82" fmla="*/ 48 w 216"/>
                <a:gd name="T83" fmla="*/ 148 h 168"/>
                <a:gd name="T84" fmla="*/ 192 w 216"/>
                <a:gd name="T85" fmla="*/ 148 h 168"/>
                <a:gd name="T86" fmla="*/ 180 w 216"/>
                <a:gd name="T87" fmla="*/ 160 h 168"/>
                <a:gd name="T88" fmla="*/ 168 w 216"/>
                <a:gd name="T89" fmla="*/ 148 h 168"/>
                <a:gd name="T90" fmla="*/ 168 w 216"/>
                <a:gd name="T91" fmla="*/ 136 h 168"/>
                <a:gd name="T92" fmla="*/ 192 w 216"/>
                <a:gd name="T93" fmla="*/ 136 h 168"/>
                <a:gd name="T94" fmla="*/ 192 w 216"/>
                <a:gd name="T95" fmla="*/ 148 h 168"/>
                <a:gd name="T96" fmla="*/ 204 w 216"/>
                <a:gd name="T97" fmla="*/ 80 h 168"/>
                <a:gd name="T98" fmla="*/ 204 w 216"/>
                <a:gd name="T99" fmla="*/ 128 h 168"/>
                <a:gd name="T100" fmla="*/ 200 w 216"/>
                <a:gd name="T101" fmla="*/ 128 h 168"/>
                <a:gd name="T102" fmla="*/ 160 w 216"/>
                <a:gd name="T103" fmla="*/ 128 h 168"/>
                <a:gd name="T104" fmla="*/ 56 w 216"/>
                <a:gd name="T105" fmla="*/ 128 h 168"/>
                <a:gd name="T106" fmla="*/ 16 w 216"/>
                <a:gd name="T107" fmla="*/ 128 h 168"/>
                <a:gd name="T108" fmla="*/ 12 w 216"/>
                <a:gd name="T109" fmla="*/ 128 h 168"/>
                <a:gd name="T110" fmla="*/ 12 w 216"/>
                <a:gd name="T111" fmla="*/ 80 h 168"/>
                <a:gd name="T112" fmla="*/ 28 w 216"/>
                <a:gd name="T113" fmla="*/ 64 h 168"/>
                <a:gd name="T114" fmla="*/ 188 w 216"/>
                <a:gd name="T115" fmla="*/ 64 h 168"/>
                <a:gd name="T116" fmla="*/ 204 w 216"/>
                <a:gd name="T117" fmla="*/ 8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6" h="168">
                  <a:moveTo>
                    <a:pt x="189" y="48"/>
                  </a:moveTo>
                  <a:cubicBezTo>
                    <a:pt x="182" y="16"/>
                    <a:pt x="182" y="16"/>
                    <a:pt x="182" y="16"/>
                  </a:cubicBezTo>
                  <a:cubicBezTo>
                    <a:pt x="179" y="6"/>
                    <a:pt x="172" y="0"/>
                    <a:pt x="160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39" y="6"/>
                    <a:pt x="36" y="16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14" y="58"/>
                    <a:pt x="4" y="68"/>
                    <a:pt x="4" y="80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6" y="159"/>
                    <a:pt x="25" y="168"/>
                    <a:pt x="36" y="168"/>
                  </a:cubicBezTo>
                  <a:cubicBezTo>
                    <a:pt x="48" y="168"/>
                    <a:pt x="56" y="159"/>
                    <a:pt x="56" y="148"/>
                  </a:cubicBezTo>
                  <a:cubicBezTo>
                    <a:pt x="56" y="136"/>
                    <a:pt x="56" y="136"/>
                    <a:pt x="56" y="136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60" y="148"/>
                    <a:pt x="160" y="148"/>
                    <a:pt x="160" y="148"/>
                  </a:cubicBezTo>
                  <a:cubicBezTo>
                    <a:pt x="160" y="159"/>
                    <a:pt x="169" y="168"/>
                    <a:pt x="180" y="168"/>
                  </a:cubicBezTo>
                  <a:cubicBezTo>
                    <a:pt x="192" y="168"/>
                    <a:pt x="200" y="159"/>
                    <a:pt x="200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12" y="136"/>
                    <a:pt x="212" y="136"/>
                    <a:pt x="212" y="136"/>
                  </a:cubicBezTo>
                  <a:cubicBezTo>
                    <a:pt x="212" y="80"/>
                    <a:pt x="212" y="80"/>
                    <a:pt x="212" y="80"/>
                  </a:cubicBezTo>
                  <a:cubicBezTo>
                    <a:pt x="212" y="68"/>
                    <a:pt x="203" y="58"/>
                    <a:pt x="191" y="57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6" y="56"/>
                    <a:pt x="216" y="56"/>
                    <a:pt x="216" y="56"/>
                  </a:cubicBezTo>
                  <a:cubicBezTo>
                    <a:pt x="216" y="48"/>
                    <a:pt x="216" y="48"/>
                    <a:pt x="216" y="48"/>
                  </a:cubicBezTo>
                  <a:lnTo>
                    <a:pt x="189" y="48"/>
                  </a:lnTo>
                  <a:close/>
                  <a:moveTo>
                    <a:pt x="43" y="19"/>
                  </a:moveTo>
                  <a:cubicBezTo>
                    <a:pt x="46" y="11"/>
                    <a:pt x="50" y="8"/>
                    <a:pt x="56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8" y="8"/>
                    <a:pt x="172" y="11"/>
                    <a:pt x="174" y="18"/>
                  </a:cubicBezTo>
                  <a:cubicBezTo>
                    <a:pt x="183" y="56"/>
                    <a:pt x="183" y="56"/>
                    <a:pt x="183" y="56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43" y="19"/>
                  </a:lnTo>
                  <a:close/>
                  <a:moveTo>
                    <a:pt x="48" y="148"/>
                  </a:moveTo>
                  <a:cubicBezTo>
                    <a:pt x="48" y="155"/>
                    <a:pt x="43" y="160"/>
                    <a:pt x="36" y="160"/>
                  </a:cubicBezTo>
                  <a:cubicBezTo>
                    <a:pt x="30" y="160"/>
                    <a:pt x="24" y="155"/>
                    <a:pt x="24" y="148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48" y="136"/>
                    <a:pt x="48" y="136"/>
                    <a:pt x="48" y="136"/>
                  </a:cubicBezTo>
                  <a:lnTo>
                    <a:pt x="48" y="148"/>
                  </a:lnTo>
                  <a:close/>
                  <a:moveTo>
                    <a:pt x="192" y="148"/>
                  </a:moveTo>
                  <a:cubicBezTo>
                    <a:pt x="192" y="155"/>
                    <a:pt x="187" y="160"/>
                    <a:pt x="180" y="160"/>
                  </a:cubicBezTo>
                  <a:cubicBezTo>
                    <a:pt x="174" y="160"/>
                    <a:pt x="168" y="155"/>
                    <a:pt x="168" y="148"/>
                  </a:cubicBezTo>
                  <a:cubicBezTo>
                    <a:pt x="168" y="136"/>
                    <a:pt x="168" y="136"/>
                    <a:pt x="168" y="136"/>
                  </a:cubicBezTo>
                  <a:cubicBezTo>
                    <a:pt x="192" y="136"/>
                    <a:pt x="192" y="136"/>
                    <a:pt x="192" y="136"/>
                  </a:cubicBezTo>
                  <a:lnTo>
                    <a:pt x="192" y="148"/>
                  </a:lnTo>
                  <a:close/>
                  <a:moveTo>
                    <a:pt x="204" y="80"/>
                  </a:moveTo>
                  <a:cubicBezTo>
                    <a:pt x="204" y="128"/>
                    <a:pt x="204" y="128"/>
                    <a:pt x="204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60" y="128"/>
                    <a:pt x="160" y="128"/>
                    <a:pt x="160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2"/>
                    <a:pt x="20" y="64"/>
                    <a:pt x="28" y="64"/>
                  </a:cubicBezTo>
                  <a:cubicBezTo>
                    <a:pt x="188" y="64"/>
                    <a:pt x="188" y="64"/>
                    <a:pt x="188" y="64"/>
                  </a:cubicBezTo>
                  <a:cubicBezTo>
                    <a:pt x="197" y="64"/>
                    <a:pt x="204" y="72"/>
                    <a:pt x="20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56" name="Freeform 6"/>
          <p:cNvSpPr>
            <a:spLocks noEditPoints="1"/>
          </p:cNvSpPr>
          <p:nvPr/>
        </p:nvSpPr>
        <p:spPr bwMode="auto">
          <a:xfrm>
            <a:off x="7448586" y="3823655"/>
            <a:ext cx="390539" cy="460162"/>
          </a:xfrm>
          <a:custGeom>
            <a:avLst/>
            <a:gdLst>
              <a:gd name="T0" fmla="*/ 120 w 184"/>
              <a:gd name="T1" fmla="*/ 118 h 216"/>
              <a:gd name="T2" fmla="*/ 96 w 184"/>
              <a:gd name="T3" fmla="*/ 104 h 216"/>
              <a:gd name="T4" fmla="*/ 96 w 184"/>
              <a:gd name="T5" fmla="*/ 55 h 216"/>
              <a:gd name="T6" fmla="*/ 120 w 184"/>
              <a:gd name="T7" fmla="*/ 28 h 216"/>
              <a:gd name="T8" fmla="*/ 92 w 184"/>
              <a:gd name="T9" fmla="*/ 0 h 216"/>
              <a:gd name="T10" fmla="*/ 64 w 184"/>
              <a:gd name="T11" fmla="*/ 28 h 216"/>
              <a:gd name="T12" fmla="*/ 88 w 184"/>
              <a:gd name="T13" fmla="*/ 55 h 216"/>
              <a:gd name="T14" fmla="*/ 88 w 184"/>
              <a:gd name="T15" fmla="*/ 99 h 216"/>
              <a:gd name="T16" fmla="*/ 64 w 184"/>
              <a:gd name="T17" fmla="*/ 86 h 216"/>
              <a:gd name="T18" fmla="*/ 0 w 184"/>
              <a:gd name="T19" fmla="*/ 112 h 216"/>
              <a:gd name="T20" fmla="*/ 0 w 184"/>
              <a:gd name="T21" fmla="*/ 210 h 216"/>
              <a:gd name="T22" fmla="*/ 64 w 184"/>
              <a:gd name="T23" fmla="*/ 184 h 216"/>
              <a:gd name="T24" fmla="*/ 120 w 184"/>
              <a:gd name="T25" fmla="*/ 216 h 216"/>
              <a:gd name="T26" fmla="*/ 184 w 184"/>
              <a:gd name="T27" fmla="*/ 184 h 216"/>
              <a:gd name="T28" fmla="*/ 184 w 184"/>
              <a:gd name="T29" fmla="*/ 86 h 216"/>
              <a:gd name="T30" fmla="*/ 120 w 184"/>
              <a:gd name="T31" fmla="*/ 118 h 216"/>
              <a:gd name="T32" fmla="*/ 56 w 184"/>
              <a:gd name="T33" fmla="*/ 178 h 216"/>
              <a:gd name="T34" fmla="*/ 8 w 184"/>
              <a:gd name="T35" fmla="*/ 198 h 216"/>
              <a:gd name="T36" fmla="*/ 8 w 184"/>
              <a:gd name="T37" fmla="*/ 117 h 216"/>
              <a:gd name="T38" fmla="*/ 56 w 184"/>
              <a:gd name="T39" fmla="*/ 98 h 216"/>
              <a:gd name="T40" fmla="*/ 56 w 184"/>
              <a:gd name="T41" fmla="*/ 178 h 216"/>
              <a:gd name="T42" fmla="*/ 72 w 184"/>
              <a:gd name="T43" fmla="*/ 28 h 216"/>
              <a:gd name="T44" fmla="*/ 92 w 184"/>
              <a:gd name="T45" fmla="*/ 8 h 216"/>
              <a:gd name="T46" fmla="*/ 112 w 184"/>
              <a:gd name="T47" fmla="*/ 28 h 216"/>
              <a:gd name="T48" fmla="*/ 92 w 184"/>
              <a:gd name="T49" fmla="*/ 48 h 216"/>
              <a:gd name="T50" fmla="*/ 72 w 184"/>
              <a:gd name="T51" fmla="*/ 28 h 216"/>
              <a:gd name="T52" fmla="*/ 120 w 184"/>
              <a:gd name="T53" fmla="*/ 207 h 216"/>
              <a:gd name="T54" fmla="*/ 64 w 184"/>
              <a:gd name="T55" fmla="*/ 175 h 216"/>
              <a:gd name="T56" fmla="*/ 64 w 184"/>
              <a:gd name="T57" fmla="*/ 95 h 216"/>
              <a:gd name="T58" fmla="*/ 88 w 184"/>
              <a:gd name="T59" fmla="*/ 108 h 216"/>
              <a:gd name="T60" fmla="*/ 88 w 184"/>
              <a:gd name="T61" fmla="*/ 144 h 216"/>
              <a:gd name="T62" fmla="*/ 96 w 184"/>
              <a:gd name="T63" fmla="*/ 144 h 216"/>
              <a:gd name="T64" fmla="*/ 96 w 184"/>
              <a:gd name="T65" fmla="*/ 113 h 216"/>
              <a:gd name="T66" fmla="*/ 120 w 184"/>
              <a:gd name="T67" fmla="*/ 127 h 216"/>
              <a:gd name="T68" fmla="*/ 120 w 184"/>
              <a:gd name="T69" fmla="*/ 207 h 216"/>
              <a:gd name="T70" fmla="*/ 176 w 184"/>
              <a:gd name="T71" fmla="*/ 179 h 216"/>
              <a:gd name="T72" fmla="*/ 128 w 184"/>
              <a:gd name="T73" fmla="*/ 203 h 216"/>
              <a:gd name="T74" fmla="*/ 128 w 184"/>
              <a:gd name="T75" fmla="*/ 123 h 216"/>
              <a:gd name="T76" fmla="*/ 176 w 184"/>
              <a:gd name="T77" fmla="*/ 99 h 216"/>
              <a:gd name="T78" fmla="*/ 176 w 184"/>
              <a:gd name="T79" fmla="*/ 179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4" h="216">
                <a:moveTo>
                  <a:pt x="120" y="118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55"/>
                  <a:pt x="96" y="55"/>
                  <a:pt x="96" y="55"/>
                </a:cubicBezTo>
                <a:cubicBezTo>
                  <a:pt x="109" y="53"/>
                  <a:pt x="120" y="42"/>
                  <a:pt x="120" y="28"/>
                </a:cubicBezTo>
                <a:cubicBezTo>
                  <a:pt x="120" y="12"/>
                  <a:pt x="107" y="0"/>
                  <a:pt x="92" y="0"/>
                </a:cubicBezTo>
                <a:cubicBezTo>
                  <a:pt x="76" y="0"/>
                  <a:pt x="64" y="12"/>
                  <a:pt x="64" y="28"/>
                </a:cubicBezTo>
                <a:cubicBezTo>
                  <a:pt x="64" y="42"/>
                  <a:pt x="74" y="54"/>
                  <a:pt x="88" y="55"/>
                </a:cubicBezTo>
                <a:cubicBezTo>
                  <a:pt x="88" y="99"/>
                  <a:pt x="88" y="99"/>
                  <a:pt x="88" y="99"/>
                </a:cubicBezTo>
                <a:cubicBezTo>
                  <a:pt x="64" y="86"/>
                  <a:pt x="64" y="86"/>
                  <a:pt x="64" y="8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210"/>
                  <a:pt x="0" y="210"/>
                  <a:pt x="0" y="210"/>
                </a:cubicBezTo>
                <a:cubicBezTo>
                  <a:pt x="64" y="184"/>
                  <a:pt x="64" y="184"/>
                  <a:pt x="64" y="184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86"/>
                  <a:pt x="184" y="86"/>
                  <a:pt x="184" y="86"/>
                </a:cubicBezTo>
                <a:lnTo>
                  <a:pt x="120" y="118"/>
                </a:lnTo>
                <a:close/>
                <a:moveTo>
                  <a:pt x="56" y="178"/>
                </a:moveTo>
                <a:cubicBezTo>
                  <a:pt x="8" y="198"/>
                  <a:pt x="8" y="198"/>
                  <a:pt x="8" y="198"/>
                </a:cubicBezTo>
                <a:cubicBezTo>
                  <a:pt x="8" y="117"/>
                  <a:pt x="8" y="117"/>
                  <a:pt x="8" y="117"/>
                </a:cubicBezTo>
                <a:cubicBezTo>
                  <a:pt x="56" y="98"/>
                  <a:pt x="56" y="98"/>
                  <a:pt x="56" y="98"/>
                </a:cubicBezTo>
                <a:lnTo>
                  <a:pt x="56" y="178"/>
                </a:lnTo>
                <a:close/>
                <a:moveTo>
                  <a:pt x="72" y="28"/>
                </a:moveTo>
                <a:cubicBezTo>
                  <a:pt x="72" y="17"/>
                  <a:pt x="81" y="8"/>
                  <a:pt x="92" y="8"/>
                </a:cubicBezTo>
                <a:cubicBezTo>
                  <a:pt x="103" y="8"/>
                  <a:pt x="112" y="17"/>
                  <a:pt x="112" y="28"/>
                </a:cubicBezTo>
                <a:cubicBezTo>
                  <a:pt x="112" y="39"/>
                  <a:pt x="103" y="48"/>
                  <a:pt x="92" y="48"/>
                </a:cubicBezTo>
                <a:cubicBezTo>
                  <a:pt x="81" y="48"/>
                  <a:pt x="72" y="39"/>
                  <a:pt x="72" y="28"/>
                </a:cubicBezTo>
                <a:close/>
                <a:moveTo>
                  <a:pt x="120" y="207"/>
                </a:moveTo>
                <a:cubicBezTo>
                  <a:pt x="64" y="175"/>
                  <a:pt x="64" y="175"/>
                  <a:pt x="64" y="175"/>
                </a:cubicBezTo>
                <a:cubicBezTo>
                  <a:pt x="64" y="95"/>
                  <a:pt x="64" y="95"/>
                  <a:pt x="64" y="95"/>
                </a:cubicBezTo>
                <a:cubicBezTo>
                  <a:pt x="88" y="108"/>
                  <a:pt x="88" y="108"/>
                  <a:pt x="88" y="108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20" y="127"/>
                  <a:pt x="120" y="127"/>
                  <a:pt x="120" y="127"/>
                </a:cubicBezTo>
                <a:lnTo>
                  <a:pt x="120" y="207"/>
                </a:lnTo>
                <a:close/>
                <a:moveTo>
                  <a:pt x="176" y="179"/>
                </a:moveTo>
                <a:cubicBezTo>
                  <a:pt x="128" y="203"/>
                  <a:pt x="128" y="203"/>
                  <a:pt x="128" y="203"/>
                </a:cubicBezTo>
                <a:cubicBezTo>
                  <a:pt x="128" y="123"/>
                  <a:pt x="128" y="123"/>
                  <a:pt x="128" y="123"/>
                </a:cubicBezTo>
                <a:cubicBezTo>
                  <a:pt x="176" y="99"/>
                  <a:pt x="176" y="99"/>
                  <a:pt x="176" y="99"/>
                </a:cubicBezTo>
                <a:lnTo>
                  <a:pt x="176" y="1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250" kern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5995301" y="5485144"/>
            <a:ext cx="333068" cy="500670"/>
            <a:chOff x="5229225" y="1319213"/>
            <a:chExt cx="495300" cy="744538"/>
          </a:xfrm>
          <a:solidFill>
            <a:srgbClr val="FFFFFF"/>
          </a:solidFill>
        </p:grpSpPr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5414963" y="1492251"/>
              <a:ext cx="123825" cy="125413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32 h 40"/>
                <a:gd name="T12" fmla="*/ 8 w 40"/>
                <a:gd name="T13" fmla="*/ 20 h 40"/>
                <a:gd name="T14" fmla="*/ 20 w 40"/>
                <a:gd name="T15" fmla="*/ 8 h 40"/>
                <a:gd name="T16" fmla="*/ 32 w 40"/>
                <a:gd name="T17" fmla="*/ 20 h 40"/>
                <a:gd name="T18" fmla="*/ 20 w 40"/>
                <a:gd name="T1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  <a:moveTo>
                    <a:pt x="20" y="32"/>
                  </a:moveTo>
                  <a:cubicBezTo>
                    <a:pt x="14" y="32"/>
                    <a:pt x="8" y="26"/>
                    <a:pt x="8" y="20"/>
                  </a:cubicBezTo>
                  <a:cubicBezTo>
                    <a:pt x="8" y="13"/>
                    <a:pt x="14" y="8"/>
                    <a:pt x="20" y="8"/>
                  </a:cubicBezTo>
                  <a:cubicBezTo>
                    <a:pt x="27" y="8"/>
                    <a:pt x="32" y="13"/>
                    <a:pt x="32" y="20"/>
                  </a:cubicBezTo>
                  <a:cubicBezTo>
                    <a:pt x="32" y="26"/>
                    <a:pt x="27" y="32"/>
                    <a:pt x="2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9" name="Freeform 12"/>
            <p:cNvSpPr>
              <a:spLocks noEditPoints="1"/>
            </p:cNvSpPr>
            <p:nvPr/>
          </p:nvSpPr>
          <p:spPr bwMode="auto">
            <a:xfrm>
              <a:off x="5229225" y="1319213"/>
              <a:ext cx="495300" cy="595313"/>
            </a:xfrm>
            <a:custGeom>
              <a:avLst/>
              <a:gdLst>
                <a:gd name="T0" fmla="*/ 120 w 160"/>
                <a:gd name="T1" fmla="*/ 142 h 192"/>
                <a:gd name="T2" fmla="*/ 120 w 160"/>
                <a:gd name="T3" fmla="*/ 68 h 192"/>
                <a:gd name="T4" fmla="*/ 80 w 160"/>
                <a:gd name="T5" fmla="*/ 0 h 192"/>
                <a:gd name="T6" fmla="*/ 40 w 160"/>
                <a:gd name="T7" fmla="*/ 68 h 192"/>
                <a:gd name="T8" fmla="*/ 40 w 160"/>
                <a:gd name="T9" fmla="*/ 142 h 192"/>
                <a:gd name="T10" fmla="*/ 0 w 160"/>
                <a:gd name="T11" fmla="*/ 192 h 192"/>
                <a:gd name="T12" fmla="*/ 40 w 160"/>
                <a:gd name="T13" fmla="*/ 192 h 192"/>
                <a:gd name="T14" fmla="*/ 48 w 160"/>
                <a:gd name="T15" fmla="*/ 192 h 192"/>
                <a:gd name="T16" fmla="*/ 80 w 160"/>
                <a:gd name="T17" fmla="*/ 192 h 192"/>
                <a:gd name="T18" fmla="*/ 112 w 160"/>
                <a:gd name="T19" fmla="*/ 192 h 192"/>
                <a:gd name="T20" fmla="*/ 120 w 160"/>
                <a:gd name="T21" fmla="*/ 192 h 192"/>
                <a:gd name="T22" fmla="*/ 160 w 160"/>
                <a:gd name="T23" fmla="*/ 192 h 192"/>
                <a:gd name="T24" fmla="*/ 120 w 160"/>
                <a:gd name="T25" fmla="*/ 142 h 192"/>
                <a:gd name="T26" fmla="*/ 40 w 160"/>
                <a:gd name="T27" fmla="*/ 184 h 192"/>
                <a:gd name="T28" fmla="*/ 17 w 160"/>
                <a:gd name="T29" fmla="*/ 184 h 192"/>
                <a:gd name="T30" fmla="*/ 40 w 160"/>
                <a:gd name="T31" fmla="*/ 155 h 192"/>
                <a:gd name="T32" fmla="*/ 40 w 160"/>
                <a:gd name="T33" fmla="*/ 184 h 192"/>
                <a:gd name="T34" fmla="*/ 112 w 160"/>
                <a:gd name="T35" fmla="*/ 184 h 192"/>
                <a:gd name="T36" fmla="*/ 80 w 160"/>
                <a:gd name="T37" fmla="*/ 184 h 192"/>
                <a:gd name="T38" fmla="*/ 48 w 160"/>
                <a:gd name="T39" fmla="*/ 184 h 192"/>
                <a:gd name="T40" fmla="*/ 48 w 160"/>
                <a:gd name="T41" fmla="*/ 68 h 192"/>
                <a:gd name="T42" fmla="*/ 80 w 160"/>
                <a:gd name="T43" fmla="*/ 9 h 192"/>
                <a:gd name="T44" fmla="*/ 112 w 160"/>
                <a:gd name="T45" fmla="*/ 68 h 192"/>
                <a:gd name="T46" fmla="*/ 112 w 160"/>
                <a:gd name="T47" fmla="*/ 132 h 192"/>
                <a:gd name="T48" fmla="*/ 112 w 160"/>
                <a:gd name="T49" fmla="*/ 184 h 192"/>
                <a:gd name="T50" fmla="*/ 120 w 160"/>
                <a:gd name="T51" fmla="*/ 155 h 192"/>
                <a:gd name="T52" fmla="*/ 144 w 160"/>
                <a:gd name="T53" fmla="*/ 184 h 192"/>
                <a:gd name="T54" fmla="*/ 120 w 160"/>
                <a:gd name="T55" fmla="*/ 184 h 192"/>
                <a:gd name="T56" fmla="*/ 120 w 160"/>
                <a:gd name="T57" fmla="*/ 15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0" h="192">
                  <a:moveTo>
                    <a:pt x="120" y="142"/>
                  </a:moveTo>
                  <a:cubicBezTo>
                    <a:pt x="120" y="113"/>
                    <a:pt x="120" y="80"/>
                    <a:pt x="120" y="68"/>
                  </a:cubicBezTo>
                  <a:cubicBezTo>
                    <a:pt x="120" y="46"/>
                    <a:pt x="106" y="15"/>
                    <a:pt x="80" y="0"/>
                  </a:cubicBezTo>
                  <a:cubicBezTo>
                    <a:pt x="55" y="15"/>
                    <a:pt x="40" y="46"/>
                    <a:pt x="40" y="68"/>
                  </a:cubicBezTo>
                  <a:cubicBezTo>
                    <a:pt x="40" y="80"/>
                    <a:pt x="40" y="113"/>
                    <a:pt x="40" y="14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40" y="192"/>
                    <a:pt x="40" y="192"/>
                    <a:pt x="40" y="192"/>
                  </a:cubicBezTo>
                  <a:cubicBezTo>
                    <a:pt x="48" y="192"/>
                    <a:pt x="48" y="192"/>
                    <a:pt x="48" y="192"/>
                  </a:cubicBezTo>
                  <a:cubicBezTo>
                    <a:pt x="80" y="192"/>
                    <a:pt x="80" y="192"/>
                    <a:pt x="80" y="192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120" y="192"/>
                    <a:pt x="120" y="192"/>
                    <a:pt x="120" y="192"/>
                  </a:cubicBezTo>
                  <a:cubicBezTo>
                    <a:pt x="160" y="192"/>
                    <a:pt x="160" y="192"/>
                    <a:pt x="160" y="192"/>
                  </a:cubicBezTo>
                  <a:lnTo>
                    <a:pt x="120" y="142"/>
                  </a:lnTo>
                  <a:close/>
                  <a:moveTo>
                    <a:pt x="40" y="184"/>
                  </a:moveTo>
                  <a:cubicBezTo>
                    <a:pt x="17" y="184"/>
                    <a:pt x="17" y="184"/>
                    <a:pt x="17" y="184"/>
                  </a:cubicBezTo>
                  <a:cubicBezTo>
                    <a:pt x="40" y="155"/>
                    <a:pt x="40" y="155"/>
                    <a:pt x="40" y="155"/>
                  </a:cubicBezTo>
                  <a:lnTo>
                    <a:pt x="40" y="184"/>
                  </a:lnTo>
                  <a:close/>
                  <a:moveTo>
                    <a:pt x="112" y="184"/>
                  </a:moveTo>
                  <a:cubicBezTo>
                    <a:pt x="80" y="184"/>
                    <a:pt x="80" y="184"/>
                    <a:pt x="80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50"/>
                    <a:pt x="60" y="24"/>
                    <a:pt x="80" y="9"/>
                  </a:cubicBezTo>
                  <a:cubicBezTo>
                    <a:pt x="101" y="24"/>
                    <a:pt x="112" y="50"/>
                    <a:pt x="112" y="68"/>
                  </a:cubicBezTo>
                  <a:cubicBezTo>
                    <a:pt x="112" y="132"/>
                    <a:pt x="112" y="132"/>
                    <a:pt x="112" y="132"/>
                  </a:cubicBezTo>
                  <a:lnTo>
                    <a:pt x="112" y="184"/>
                  </a:lnTo>
                  <a:close/>
                  <a:moveTo>
                    <a:pt x="120" y="155"/>
                  </a:moveTo>
                  <a:cubicBezTo>
                    <a:pt x="144" y="184"/>
                    <a:pt x="144" y="184"/>
                    <a:pt x="144" y="18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0" y="177"/>
                    <a:pt x="120" y="167"/>
                    <a:pt x="12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60" name="Rectangle 13"/>
            <p:cNvSpPr>
              <a:spLocks noChangeArrowheads="1"/>
            </p:cNvSpPr>
            <p:nvPr/>
          </p:nvSpPr>
          <p:spPr bwMode="auto">
            <a:xfrm>
              <a:off x="5464175" y="1939926"/>
              <a:ext cx="254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61" name="Rectangle 14"/>
            <p:cNvSpPr>
              <a:spLocks noChangeArrowheads="1"/>
            </p:cNvSpPr>
            <p:nvPr/>
          </p:nvSpPr>
          <p:spPr bwMode="auto">
            <a:xfrm>
              <a:off x="5526088" y="1939926"/>
              <a:ext cx="2540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62" name="Rectangle 15"/>
            <p:cNvSpPr>
              <a:spLocks noChangeArrowheads="1"/>
            </p:cNvSpPr>
            <p:nvPr/>
          </p:nvSpPr>
          <p:spPr bwMode="auto">
            <a:xfrm>
              <a:off x="5402263" y="1939926"/>
              <a:ext cx="23813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439076" y="4149607"/>
            <a:ext cx="436615" cy="414047"/>
            <a:chOff x="8923338" y="3643313"/>
            <a:chExt cx="706438" cy="669925"/>
          </a:xfrm>
          <a:solidFill>
            <a:srgbClr val="FFFFFF"/>
          </a:solidFill>
        </p:grpSpPr>
        <p:sp>
          <p:nvSpPr>
            <p:cNvPr id="64" name="Freeform 54"/>
            <p:cNvSpPr>
              <a:spLocks noEditPoints="1"/>
            </p:cNvSpPr>
            <p:nvPr/>
          </p:nvSpPr>
          <p:spPr bwMode="auto">
            <a:xfrm>
              <a:off x="8923338" y="3643313"/>
              <a:ext cx="706438" cy="669925"/>
            </a:xfrm>
            <a:custGeom>
              <a:avLst/>
              <a:gdLst>
                <a:gd name="T0" fmla="*/ 204 w 228"/>
                <a:gd name="T1" fmla="*/ 100 h 216"/>
                <a:gd name="T2" fmla="*/ 176 w 228"/>
                <a:gd name="T3" fmla="*/ 22 h 216"/>
                <a:gd name="T4" fmla="*/ 118 w 228"/>
                <a:gd name="T5" fmla="*/ 47 h 216"/>
                <a:gd name="T6" fmla="*/ 84 w 228"/>
                <a:gd name="T7" fmla="*/ 0 h 216"/>
                <a:gd name="T8" fmla="*/ 58 w 228"/>
                <a:gd name="T9" fmla="*/ 61 h 216"/>
                <a:gd name="T10" fmla="*/ 8 w 228"/>
                <a:gd name="T11" fmla="*/ 81 h 216"/>
                <a:gd name="T12" fmla="*/ 18 w 228"/>
                <a:gd name="T13" fmla="*/ 55 h 216"/>
                <a:gd name="T14" fmla="*/ 22 w 228"/>
                <a:gd name="T15" fmla="*/ 106 h 216"/>
                <a:gd name="T16" fmla="*/ 46 w 228"/>
                <a:gd name="T17" fmla="*/ 174 h 216"/>
                <a:gd name="T18" fmla="*/ 52 w 228"/>
                <a:gd name="T19" fmla="*/ 211 h 216"/>
                <a:gd name="T20" fmla="*/ 69 w 228"/>
                <a:gd name="T21" fmla="*/ 216 h 216"/>
                <a:gd name="T22" fmla="*/ 89 w 228"/>
                <a:gd name="T23" fmla="*/ 195 h 216"/>
                <a:gd name="T24" fmla="*/ 130 w 228"/>
                <a:gd name="T25" fmla="*/ 196 h 216"/>
                <a:gd name="T26" fmla="*/ 151 w 228"/>
                <a:gd name="T27" fmla="*/ 216 h 216"/>
                <a:gd name="T28" fmla="*/ 170 w 228"/>
                <a:gd name="T29" fmla="*/ 209 h 216"/>
                <a:gd name="T30" fmla="*/ 175 w 228"/>
                <a:gd name="T31" fmla="*/ 179 h 216"/>
                <a:gd name="T32" fmla="*/ 208 w 228"/>
                <a:gd name="T33" fmla="*/ 152 h 216"/>
                <a:gd name="T34" fmla="*/ 228 w 228"/>
                <a:gd name="T35" fmla="*/ 120 h 216"/>
                <a:gd name="T36" fmla="*/ 56 w 228"/>
                <a:gd name="T37" fmla="*/ 36 h 216"/>
                <a:gd name="T38" fmla="*/ 112 w 228"/>
                <a:gd name="T39" fmla="*/ 36 h 216"/>
                <a:gd name="T40" fmla="*/ 66 w 228"/>
                <a:gd name="T41" fmla="*/ 57 h 216"/>
                <a:gd name="T42" fmla="*/ 220 w 228"/>
                <a:gd name="T43" fmla="*/ 132 h 216"/>
                <a:gd name="T44" fmla="*/ 200 w 228"/>
                <a:gd name="T45" fmla="*/ 144 h 216"/>
                <a:gd name="T46" fmla="*/ 193 w 228"/>
                <a:gd name="T47" fmla="*/ 148 h 216"/>
                <a:gd name="T48" fmla="*/ 165 w 228"/>
                <a:gd name="T49" fmla="*/ 176 h 216"/>
                <a:gd name="T50" fmla="*/ 171 w 228"/>
                <a:gd name="T51" fmla="*/ 189 h 216"/>
                <a:gd name="T52" fmla="*/ 156 w 228"/>
                <a:gd name="T53" fmla="*/ 207 h 216"/>
                <a:gd name="T54" fmla="*/ 142 w 228"/>
                <a:gd name="T55" fmla="*/ 202 h 216"/>
                <a:gd name="T56" fmla="*/ 135 w 228"/>
                <a:gd name="T57" fmla="*/ 187 h 216"/>
                <a:gd name="T58" fmla="*/ 114 w 228"/>
                <a:gd name="T59" fmla="*/ 189 h 216"/>
                <a:gd name="T60" fmla="*/ 84 w 228"/>
                <a:gd name="T61" fmla="*/ 185 h 216"/>
                <a:gd name="T62" fmla="*/ 78 w 228"/>
                <a:gd name="T63" fmla="*/ 201 h 216"/>
                <a:gd name="T64" fmla="*/ 65 w 228"/>
                <a:gd name="T65" fmla="*/ 207 h 216"/>
                <a:gd name="T66" fmla="*/ 48 w 228"/>
                <a:gd name="T67" fmla="*/ 191 h 216"/>
                <a:gd name="T68" fmla="*/ 55 w 228"/>
                <a:gd name="T69" fmla="*/ 171 h 216"/>
                <a:gd name="T70" fmla="*/ 28 w 228"/>
                <a:gd name="T71" fmla="*/ 122 h 216"/>
                <a:gd name="T72" fmla="*/ 134 w 228"/>
                <a:gd name="T73" fmla="*/ 57 h 216"/>
                <a:gd name="T74" fmla="*/ 142 w 228"/>
                <a:gd name="T75" fmla="*/ 53 h 216"/>
                <a:gd name="T76" fmla="*/ 162 w 228"/>
                <a:gd name="T77" fmla="*/ 62 h 216"/>
                <a:gd name="T78" fmla="*/ 166 w 228"/>
                <a:gd name="T79" fmla="*/ 69 h 216"/>
                <a:gd name="T80" fmla="*/ 198 w 228"/>
                <a:gd name="T81" fmla="*/ 108 h 216"/>
                <a:gd name="T82" fmla="*/ 208 w 228"/>
                <a:gd name="T83" fmla="*/ 108 h 216"/>
                <a:gd name="T84" fmla="*/ 220 w 228"/>
                <a:gd name="T85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8" h="216">
                  <a:moveTo>
                    <a:pt x="208" y="100"/>
                  </a:moveTo>
                  <a:cubicBezTo>
                    <a:pt x="204" y="100"/>
                    <a:pt x="204" y="100"/>
                    <a:pt x="204" y="100"/>
                  </a:cubicBezTo>
                  <a:cubicBezTo>
                    <a:pt x="198" y="85"/>
                    <a:pt x="186" y="71"/>
                    <a:pt x="170" y="62"/>
                  </a:cubicBezTo>
                  <a:cubicBezTo>
                    <a:pt x="170" y="40"/>
                    <a:pt x="172" y="36"/>
                    <a:pt x="176" y="22"/>
                  </a:cubicBezTo>
                  <a:cubicBezTo>
                    <a:pt x="160" y="25"/>
                    <a:pt x="143" y="35"/>
                    <a:pt x="135" y="49"/>
                  </a:cubicBezTo>
                  <a:cubicBezTo>
                    <a:pt x="129" y="48"/>
                    <a:pt x="124" y="47"/>
                    <a:pt x="118" y="47"/>
                  </a:cubicBezTo>
                  <a:cubicBezTo>
                    <a:pt x="119" y="44"/>
                    <a:pt x="120" y="40"/>
                    <a:pt x="120" y="36"/>
                  </a:cubicBezTo>
                  <a:cubicBezTo>
                    <a:pt x="120" y="16"/>
                    <a:pt x="104" y="0"/>
                    <a:pt x="84" y="0"/>
                  </a:cubicBezTo>
                  <a:cubicBezTo>
                    <a:pt x="64" y="0"/>
                    <a:pt x="48" y="16"/>
                    <a:pt x="48" y="36"/>
                  </a:cubicBezTo>
                  <a:cubicBezTo>
                    <a:pt x="48" y="46"/>
                    <a:pt x="52" y="55"/>
                    <a:pt x="58" y="61"/>
                  </a:cubicBezTo>
                  <a:cubicBezTo>
                    <a:pt x="43" y="71"/>
                    <a:pt x="31" y="83"/>
                    <a:pt x="24" y="98"/>
                  </a:cubicBezTo>
                  <a:cubicBezTo>
                    <a:pt x="13" y="94"/>
                    <a:pt x="8" y="88"/>
                    <a:pt x="8" y="81"/>
                  </a:cubicBezTo>
                  <a:cubicBezTo>
                    <a:pt x="8" y="72"/>
                    <a:pt x="14" y="65"/>
                    <a:pt x="21" y="63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8" y="58"/>
                    <a:pt x="0" y="70"/>
                    <a:pt x="0" y="81"/>
                  </a:cubicBezTo>
                  <a:cubicBezTo>
                    <a:pt x="0" y="87"/>
                    <a:pt x="3" y="99"/>
                    <a:pt x="22" y="106"/>
                  </a:cubicBezTo>
                  <a:cubicBezTo>
                    <a:pt x="20" y="111"/>
                    <a:pt x="20" y="117"/>
                    <a:pt x="20" y="122"/>
                  </a:cubicBezTo>
                  <a:cubicBezTo>
                    <a:pt x="20" y="142"/>
                    <a:pt x="30" y="160"/>
                    <a:pt x="46" y="174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37" y="198"/>
                    <a:pt x="42" y="208"/>
                    <a:pt x="52" y="21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5" y="216"/>
                    <a:pt x="67" y="216"/>
                    <a:pt x="69" y="216"/>
                  </a:cubicBezTo>
                  <a:cubicBezTo>
                    <a:pt x="76" y="216"/>
                    <a:pt x="83" y="211"/>
                    <a:pt x="86" y="204"/>
                  </a:cubicBezTo>
                  <a:cubicBezTo>
                    <a:pt x="89" y="195"/>
                    <a:pt x="89" y="195"/>
                    <a:pt x="89" y="195"/>
                  </a:cubicBezTo>
                  <a:cubicBezTo>
                    <a:pt x="97" y="196"/>
                    <a:pt x="105" y="197"/>
                    <a:pt x="114" y="197"/>
                  </a:cubicBezTo>
                  <a:cubicBezTo>
                    <a:pt x="119" y="197"/>
                    <a:pt x="125" y="197"/>
                    <a:pt x="130" y="196"/>
                  </a:cubicBezTo>
                  <a:cubicBezTo>
                    <a:pt x="135" y="206"/>
                    <a:pt x="135" y="206"/>
                    <a:pt x="135" y="206"/>
                  </a:cubicBezTo>
                  <a:cubicBezTo>
                    <a:pt x="138" y="212"/>
                    <a:pt x="145" y="216"/>
                    <a:pt x="151" y="216"/>
                  </a:cubicBezTo>
                  <a:cubicBezTo>
                    <a:pt x="154" y="216"/>
                    <a:pt x="157" y="215"/>
                    <a:pt x="159" y="214"/>
                  </a:cubicBezTo>
                  <a:cubicBezTo>
                    <a:pt x="170" y="209"/>
                    <a:pt x="170" y="209"/>
                    <a:pt x="170" y="209"/>
                  </a:cubicBezTo>
                  <a:cubicBezTo>
                    <a:pt x="179" y="205"/>
                    <a:pt x="182" y="194"/>
                    <a:pt x="178" y="185"/>
                  </a:cubicBezTo>
                  <a:cubicBezTo>
                    <a:pt x="175" y="179"/>
                    <a:pt x="175" y="179"/>
                    <a:pt x="175" y="179"/>
                  </a:cubicBezTo>
                  <a:cubicBezTo>
                    <a:pt x="186" y="172"/>
                    <a:pt x="194" y="162"/>
                    <a:pt x="200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19" y="152"/>
                    <a:pt x="228" y="143"/>
                    <a:pt x="228" y="132"/>
                  </a:cubicBezTo>
                  <a:cubicBezTo>
                    <a:pt x="228" y="120"/>
                    <a:pt x="228" y="120"/>
                    <a:pt x="228" y="120"/>
                  </a:cubicBezTo>
                  <a:cubicBezTo>
                    <a:pt x="228" y="109"/>
                    <a:pt x="219" y="100"/>
                    <a:pt x="208" y="100"/>
                  </a:cubicBezTo>
                  <a:close/>
                  <a:moveTo>
                    <a:pt x="56" y="36"/>
                  </a:moveTo>
                  <a:cubicBezTo>
                    <a:pt x="56" y="21"/>
                    <a:pt x="68" y="8"/>
                    <a:pt x="84" y="8"/>
                  </a:cubicBezTo>
                  <a:cubicBezTo>
                    <a:pt x="99" y="8"/>
                    <a:pt x="112" y="21"/>
                    <a:pt x="112" y="36"/>
                  </a:cubicBezTo>
                  <a:cubicBezTo>
                    <a:pt x="112" y="40"/>
                    <a:pt x="111" y="44"/>
                    <a:pt x="109" y="47"/>
                  </a:cubicBezTo>
                  <a:cubicBezTo>
                    <a:pt x="94" y="48"/>
                    <a:pt x="79" y="51"/>
                    <a:pt x="66" y="57"/>
                  </a:cubicBezTo>
                  <a:cubicBezTo>
                    <a:pt x="60" y="52"/>
                    <a:pt x="56" y="45"/>
                    <a:pt x="56" y="36"/>
                  </a:cubicBezTo>
                  <a:close/>
                  <a:moveTo>
                    <a:pt x="220" y="132"/>
                  </a:moveTo>
                  <a:cubicBezTo>
                    <a:pt x="220" y="139"/>
                    <a:pt x="215" y="144"/>
                    <a:pt x="208" y="144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3" y="148"/>
                    <a:pt x="193" y="148"/>
                    <a:pt x="193" y="148"/>
                  </a:cubicBezTo>
                  <a:cubicBezTo>
                    <a:pt x="188" y="157"/>
                    <a:pt x="180" y="166"/>
                    <a:pt x="171" y="172"/>
                  </a:cubicBezTo>
                  <a:cubicBezTo>
                    <a:pt x="165" y="176"/>
                    <a:pt x="165" y="176"/>
                    <a:pt x="165" y="176"/>
                  </a:cubicBezTo>
                  <a:cubicBezTo>
                    <a:pt x="168" y="183"/>
                    <a:pt x="168" y="183"/>
                    <a:pt x="168" y="183"/>
                  </a:cubicBezTo>
                  <a:cubicBezTo>
                    <a:pt x="171" y="189"/>
                    <a:pt x="171" y="189"/>
                    <a:pt x="171" y="189"/>
                  </a:cubicBezTo>
                  <a:cubicBezTo>
                    <a:pt x="173" y="194"/>
                    <a:pt x="171" y="200"/>
                    <a:pt x="166" y="202"/>
                  </a:cubicBezTo>
                  <a:cubicBezTo>
                    <a:pt x="156" y="207"/>
                    <a:pt x="156" y="207"/>
                    <a:pt x="156" y="207"/>
                  </a:cubicBezTo>
                  <a:cubicBezTo>
                    <a:pt x="154" y="208"/>
                    <a:pt x="153" y="208"/>
                    <a:pt x="151" y="208"/>
                  </a:cubicBezTo>
                  <a:cubicBezTo>
                    <a:pt x="147" y="208"/>
                    <a:pt x="144" y="206"/>
                    <a:pt x="142" y="202"/>
                  </a:cubicBezTo>
                  <a:cubicBezTo>
                    <a:pt x="137" y="192"/>
                    <a:pt x="137" y="192"/>
                    <a:pt x="137" y="192"/>
                  </a:cubicBezTo>
                  <a:cubicBezTo>
                    <a:pt x="135" y="187"/>
                    <a:pt x="135" y="187"/>
                    <a:pt x="135" y="187"/>
                  </a:cubicBezTo>
                  <a:cubicBezTo>
                    <a:pt x="129" y="188"/>
                    <a:pt x="129" y="188"/>
                    <a:pt x="129" y="188"/>
                  </a:cubicBezTo>
                  <a:cubicBezTo>
                    <a:pt x="124" y="189"/>
                    <a:pt x="119" y="189"/>
                    <a:pt x="114" y="189"/>
                  </a:cubicBezTo>
                  <a:cubicBezTo>
                    <a:pt x="106" y="189"/>
                    <a:pt x="98" y="188"/>
                    <a:pt x="91" y="187"/>
                  </a:cubicBezTo>
                  <a:cubicBezTo>
                    <a:pt x="84" y="185"/>
                    <a:pt x="84" y="185"/>
                    <a:pt x="84" y="185"/>
                  </a:cubicBezTo>
                  <a:cubicBezTo>
                    <a:pt x="82" y="192"/>
                    <a:pt x="82" y="192"/>
                    <a:pt x="82" y="192"/>
                  </a:cubicBezTo>
                  <a:cubicBezTo>
                    <a:pt x="78" y="201"/>
                    <a:pt x="78" y="201"/>
                    <a:pt x="78" y="201"/>
                  </a:cubicBezTo>
                  <a:cubicBezTo>
                    <a:pt x="77" y="205"/>
                    <a:pt x="73" y="208"/>
                    <a:pt x="69" y="208"/>
                  </a:cubicBezTo>
                  <a:cubicBezTo>
                    <a:pt x="68" y="208"/>
                    <a:pt x="67" y="208"/>
                    <a:pt x="65" y="207"/>
                  </a:cubicBezTo>
                  <a:cubicBezTo>
                    <a:pt x="54" y="204"/>
                    <a:pt x="54" y="204"/>
                    <a:pt x="54" y="204"/>
                  </a:cubicBezTo>
                  <a:cubicBezTo>
                    <a:pt x="49" y="202"/>
                    <a:pt x="47" y="196"/>
                    <a:pt x="48" y="191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36" y="155"/>
                    <a:pt x="28" y="139"/>
                    <a:pt x="28" y="122"/>
                  </a:cubicBezTo>
                  <a:cubicBezTo>
                    <a:pt x="28" y="85"/>
                    <a:pt x="66" y="55"/>
                    <a:pt x="114" y="55"/>
                  </a:cubicBezTo>
                  <a:cubicBezTo>
                    <a:pt x="120" y="55"/>
                    <a:pt x="127" y="56"/>
                    <a:pt x="134" y="57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142" y="53"/>
                    <a:pt x="142" y="53"/>
                    <a:pt x="142" y="53"/>
                  </a:cubicBezTo>
                  <a:cubicBezTo>
                    <a:pt x="147" y="45"/>
                    <a:pt x="155" y="38"/>
                    <a:pt x="164" y="34"/>
                  </a:cubicBezTo>
                  <a:cubicBezTo>
                    <a:pt x="163" y="41"/>
                    <a:pt x="162" y="48"/>
                    <a:pt x="162" y="62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66" y="69"/>
                    <a:pt x="166" y="69"/>
                    <a:pt x="166" y="69"/>
                  </a:cubicBezTo>
                  <a:cubicBezTo>
                    <a:pt x="180" y="77"/>
                    <a:pt x="191" y="89"/>
                    <a:pt x="196" y="103"/>
                  </a:cubicBezTo>
                  <a:cubicBezTo>
                    <a:pt x="198" y="108"/>
                    <a:pt x="198" y="108"/>
                    <a:pt x="198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8" y="108"/>
                    <a:pt x="208" y="108"/>
                    <a:pt x="208" y="108"/>
                  </a:cubicBezTo>
                  <a:cubicBezTo>
                    <a:pt x="215" y="108"/>
                    <a:pt x="220" y="113"/>
                    <a:pt x="220" y="120"/>
                  </a:cubicBezTo>
                  <a:lnTo>
                    <a:pt x="220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65" name="Oval 55"/>
            <p:cNvSpPr>
              <a:spLocks noChangeArrowheads="1"/>
            </p:cNvSpPr>
            <p:nvPr/>
          </p:nvSpPr>
          <p:spPr bwMode="auto">
            <a:xfrm>
              <a:off x="9407525" y="3941763"/>
              <a:ext cx="61913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66" name="Freeform 65"/>
          <p:cNvSpPr/>
          <p:nvPr/>
        </p:nvSpPr>
        <p:spPr>
          <a:xfrm>
            <a:off x="6430002" y="2683986"/>
            <a:ext cx="1121016" cy="974847"/>
          </a:xfrm>
          <a:custGeom>
            <a:avLst/>
            <a:gdLst>
              <a:gd name="connsiteX0" fmla="*/ 3710 w 1245635"/>
              <a:gd name="connsiteY0" fmla="*/ 0 h 1083217"/>
              <a:gd name="connsiteX1" fmla="*/ 148337 w 1245635"/>
              <a:gd name="connsiteY1" fmla="*/ 37188 h 1083217"/>
              <a:gd name="connsiteX2" fmla="*/ 1223559 w 1245635"/>
              <a:gd name="connsiteY2" fmla="*/ 1012048 h 1083217"/>
              <a:gd name="connsiteX3" fmla="*/ 1245635 w 1245635"/>
              <a:gd name="connsiteY3" fmla="*/ 1072364 h 1083217"/>
              <a:gd name="connsiteX4" fmla="*/ 1210672 w 1245635"/>
              <a:gd name="connsiteY4" fmla="*/ 1083217 h 1083217"/>
              <a:gd name="connsiteX5" fmla="*/ 1189837 w 1245635"/>
              <a:gd name="connsiteY5" fmla="*/ 1026293 h 1083217"/>
              <a:gd name="connsiteX6" fmla="*/ 137454 w 1245635"/>
              <a:gd name="connsiteY6" fmla="*/ 72140 h 1083217"/>
              <a:gd name="connsiteX7" fmla="*/ 0 w 1245635"/>
              <a:gd name="connsiteY7" fmla="*/ 36796 h 1083217"/>
              <a:gd name="connsiteX8" fmla="*/ 3710 w 1245635"/>
              <a:gd name="connsiteY8" fmla="*/ 0 h 108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5635" h="1083217">
                <a:moveTo>
                  <a:pt x="3710" y="0"/>
                </a:moveTo>
                <a:lnTo>
                  <a:pt x="148337" y="37188"/>
                </a:lnTo>
                <a:cubicBezTo>
                  <a:pt x="633904" y="188215"/>
                  <a:pt x="1027387" y="548244"/>
                  <a:pt x="1223559" y="1012048"/>
                </a:cubicBezTo>
                <a:lnTo>
                  <a:pt x="1245635" y="1072364"/>
                </a:lnTo>
                <a:lnTo>
                  <a:pt x="1210672" y="1083217"/>
                </a:lnTo>
                <a:lnTo>
                  <a:pt x="1189837" y="1026293"/>
                </a:lnTo>
                <a:cubicBezTo>
                  <a:pt x="997832" y="572340"/>
                  <a:pt x="612706" y="219958"/>
                  <a:pt x="137454" y="72140"/>
                </a:cubicBezTo>
                <a:lnTo>
                  <a:pt x="0" y="36796"/>
                </a:lnTo>
                <a:lnTo>
                  <a:pt x="3710" y="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25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4627117" y="2639516"/>
            <a:ext cx="1054648" cy="1316605"/>
          </a:xfrm>
          <a:custGeom>
            <a:avLst/>
            <a:gdLst>
              <a:gd name="connsiteX0" fmla="*/ 1163227 w 1171889"/>
              <a:gd name="connsiteY0" fmla="*/ 0 h 1462967"/>
              <a:gd name="connsiteX1" fmla="*/ 1164400 w 1171889"/>
              <a:gd name="connsiteY1" fmla="*/ 11640 h 1462967"/>
              <a:gd name="connsiteX2" fmla="*/ 1171889 w 1171889"/>
              <a:gd name="connsiteY2" fmla="*/ 35764 h 1462967"/>
              <a:gd name="connsiteX3" fmla="*/ 1058066 w 1171889"/>
              <a:gd name="connsiteY3" fmla="*/ 77424 h 1462967"/>
              <a:gd name="connsiteX4" fmla="*/ 36803 w 1171889"/>
              <a:gd name="connsiteY4" fmla="*/ 1458865 h 1462967"/>
              <a:gd name="connsiteX5" fmla="*/ 36683 w 1171889"/>
              <a:gd name="connsiteY5" fmla="*/ 1461250 h 1462967"/>
              <a:gd name="connsiteX6" fmla="*/ 26857 w 1171889"/>
              <a:gd name="connsiteY6" fmla="*/ 1460259 h 1462967"/>
              <a:gd name="connsiteX7" fmla="*/ 0 w 1171889"/>
              <a:gd name="connsiteY7" fmla="*/ 1462967 h 1462967"/>
              <a:gd name="connsiteX8" fmla="*/ 396 w 1171889"/>
              <a:gd name="connsiteY8" fmla="*/ 1455123 h 1462967"/>
              <a:gd name="connsiteX9" fmla="*/ 1043822 w 1171889"/>
              <a:gd name="connsiteY9" fmla="*/ 43703 h 1462967"/>
              <a:gd name="connsiteX10" fmla="*/ 1163227 w 1171889"/>
              <a:gd name="connsiteY10" fmla="*/ 0 h 146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1889" h="1462967">
                <a:moveTo>
                  <a:pt x="1163227" y="0"/>
                </a:moveTo>
                <a:lnTo>
                  <a:pt x="1164400" y="11640"/>
                </a:lnTo>
                <a:lnTo>
                  <a:pt x="1171889" y="35764"/>
                </a:lnTo>
                <a:lnTo>
                  <a:pt x="1058066" y="77424"/>
                </a:lnTo>
                <a:cubicBezTo>
                  <a:pt x="503235" y="312097"/>
                  <a:pt x="100134" y="835258"/>
                  <a:pt x="36803" y="1458865"/>
                </a:cubicBezTo>
                <a:lnTo>
                  <a:pt x="36683" y="1461250"/>
                </a:lnTo>
                <a:lnTo>
                  <a:pt x="26857" y="1460259"/>
                </a:lnTo>
                <a:lnTo>
                  <a:pt x="0" y="1462967"/>
                </a:lnTo>
                <a:lnTo>
                  <a:pt x="396" y="1455123"/>
                </a:lnTo>
                <a:cubicBezTo>
                  <a:pt x="65101" y="817983"/>
                  <a:pt x="476950" y="283469"/>
                  <a:pt x="1043822" y="43703"/>
                </a:cubicBezTo>
                <a:lnTo>
                  <a:pt x="1163227" y="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25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68" name="Freeform 67"/>
          <p:cNvSpPr/>
          <p:nvPr/>
        </p:nvSpPr>
        <p:spPr>
          <a:xfrm>
            <a:off x="6555420" y="4481913"/>
            <a:ext cx="1056960" cy="1206889"/>
          </a:xfrm>
          <a:custGeom>
            <a:avLst/>
            <a:gdLst>
              <a:gd name="connsiteX0" fmla="*/ 1138039 w 1174458"/>
              <a:gd name="connsiteY0" fmla="*/ 0 h 1341054"/>
              <a:gd name="connsiteX1" fmla="*/ 1174458 w 1174458"/>
              <a:gd name="connsiteY1" fmla="*/ 3672 h 1341054"/>
              <a:gd name="connsiteX2" fmla="*/ 1167502 w 1174458"/>
              <a:gd name="connsiteY2" fmla="*/ 49250 h 1341054"/>
              <a:gd name="connsiteX3" fmla="*/ 150185 w 1174458"/>
              <a:gd name="connsiteY3" fmla="*/ 1289593 h 1341054"/>
              <a:gd name="connsiteX4" fmla="*/ 9583 w 1174458"/>
              <a:gd name="connsiteY4" fmla="*/ 1341054 h 1341054"/>
              <a:gd name="connsiteX5" fmla="*/ 8903 w 1174458"/>
              <a:gd name="connsiteY5" fmla="*/ 1334310 h 1341054"/>
              <a:gd name="connsiteX6" fmla="*/ 0 w 1174458"/>
              <a:gd name="connsiteY6" fmla="*/ 1305627 h 1341054"/>
              <a:gd name="connsiteX7" fmla="*/ 135939 w 1174458"/>
              <a:gd name="connsiteY7" fmla="*/ 1255872 h 1341054"/>
              <a:gd name="connsiteX8" fmla="*/ 1131648 w 1174458"/>
              <a:gd name="connsiteY8" fmla="*/ 41874 h 1341054"/>
              <a:gd name="connsiteX9" fmla="*/ 1138039 w 1174458"/>
              <a:gd name="connsiteY9" fmla="*/ 0 h 134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4458" h="1341054">
                <a:moveTo>
                  <a:pt x="1138039" y="0"/>
                </a:moveTo>
                <a:lnTo>
                  <a:pt x="1174458" y="3672"/>
                </a:lnTo>
                <a:lnTo>
                  <a:pt x="1167502" y="49250"/>
                </a:lnTo>
                <a:cubicBezTo>
                  <a:pt x="1052744" y="610061"/>
                  <a:pt x="665523" y="1071624"/>
                  <a:pt x="150185" y="1289593"/>
                </a:cubicBezTo>
                <a:lnTo>
                  <a:pt x="9583" y="1341054"/>
                </a:lnTo>
                <a:lnTo>
                  <a:pt x="8903" y="1334310"/>
                </a:lnTo>
                <a:lnTo>
                  <a:pt x="0" y="1305627"/>
                </a:lnTo>
                <a:lnTo>
                  <a:pt x="135939" y="1255872"/>
                </a:lnTo>
                <a:cubicBezTo>
                  <a:pt x="640331" y="1042533"/>
                  <a:pt x="1019327" y="590774"/>
                  <a:pt x="1131648" y="41874"/>
                </a:cubicBezTo>
                <a:lnTo>
                  <a:pt x="1138039" y="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25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4687396" y="4852550"/>
            <a:ext cx="1054966" cy="855786"/>
          </a:xfrm>
          <a:custGeom>
            <a:avLst/>
            <a:gdLst>
              <a:gd name="connsiteX0" fmla="*/ 35304 w 1172242"/>
              <a:gd name="connsiteY0" fmla="*/ 0 h 950920"/>
              <a:gd name="connsiteX1" fmla="*/ 72353 w 1172242"/>
              <a:gd name="connsiteY1" fmla="*/ 76910 h 950920"/>
              <a:gd name="connsiteX2" fmla="*/ 1053723 w 1172242"/>
              <a:gd name="connsiteY2" fmla="*/ 883649 h 950920"/>
              <a:gd name="connsiteX3" fmla="*/ 1172242 w 1172242"/>
              <a:gd name="connsiteY3" fmla="*/ 914124 h 950920"/>
              <a:gd name="connsiteX4" fmla="*/ 1168532 w 1172242"/>
              <a:gd name="connsiteY4" fmla="*/ 950920 h 950920"/>
              <a:gd name="connsiteX5" fmla="*/ 1042842 w 1172242"/>
              <a:gd name="connsiteY5" fmla="*/ 918601 h 950920"/>
              <a:gd name="connsiteX6" fmla="*/ 40174 w 1172242"/>
              <a:gd name="connsiteY6" fmla="*/ 94354 h 950920"/>
              <a:gd name="connsiteX7" fmla="*/ 0 w 1172242"/>
              <a:gd name="connsiteY7" fmla="*/ 10958 h 950920"/>
              <a:gd name="connsiteX8" fmla="*/ 35304 w 1172242"/>
              <a:gd name="connsiteY8" fmla="*/ 0 h 950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2242" h="950920">
                <a:moveTo>
                  <a:pt x="35304" y="0"/>
                </a:moveTo>
                <a:lnTo>
                  <a:pt x="72353" y="76910"/>
                </a:lnTo>
                <a:cubicBezTo>
                  <a:pt x="280042" y="459230"/>
                  <a:pt x="631277" y="752255"/>
                  <a:pt x="1053723" y="883649"/>
                </a:cubicBezTo>
                <a:lnTo>
                  <a:pt x="1172242" y="914124"/>
                </a:lnTo>
                <a:lnTo>
                  <a:pt x="1168532" y="950920"/>
                </a:lnTo>
                <a:lnTo>
                  <a:pt x="1042842" y="918601"/>
                </a:lnTo>
                <a:cubicBezTo>
                  <a:pt x="611227" y="784355"/>
                  <a:pt x="252370" y="484972"/>
                  <a:pt x="40174" y="94354"/>
                </a:cubicBezTo>
                <a:lnTo>
                  <a:pt x="0" y="10958"/>
                </a:lnTo>
                <a:lnTo>
                  <a:pt x="35304" y="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25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3965302" y="750999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4" name="Subtitle 2"/>
          <p:cNvSpPr txBox="1"/>
          <p:nvPr/>
        </p:nvSpPr>
        <p:spPr>
          <a:xfrm>
            <a:off x="1361271" y="235058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Subtitle 2"/>
          <p:cNvSpPr txBox="1"/>
          <p:nvPr/>
        </p:nvSpPr>
        <p:spPr>
          <a:xfrm>
            <a:off x="1367200" y="448984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Subtitle 2"/>
          <p:cNvSpPr txBox="1"/>
          <p:nvPr/>
        </p:nvSpPr>
        <p:spPr>
          <a:xfrm>
            <a:off x="8966564" y="2308628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Subtitle 2"/>
          <p:cNvSpPr txBox="1"/>
          <p:nvPr/>
        </p:nvSpPr>
        <p:spPr>
          <a:xfrm>
            <a:off x="8972493" y="4447888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56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 rot="1820780">
            <a:off x="5224980" y="2177281"/>
            <a:ext cx="1500325" cy="1399103"/>
          </a:xfrm>
          <a:custGeom>
            <a:avLst/>
            <a:gdLst>
              <a:gd name="connsiteX0" fmla="*/ 806177 w 1907434"/>
              <a:gd name="connsiteY0" fmla="*/ 295082 h 1778746"/>
              <a:gd name="connsiteX1" fmla="*/ 1907434 w 1907434"/>
              <a:gd name="connsiteY1" fmla="*/ 0 h 1778746"/>
              <a:gd name="connsiteX2" fmla="*/ 1907434 w 1907434"/>
              <a:gd name="connsiteY2" fmla="*/ 1349039 h 1778746"/>
              <a:gd name="connsiteX3" fmla="*/ 1173442 w 1907434"/>
              <a:gd name="connsiteY3" fmla="*/ 1778746 h 1778746"/>
              <a:gd name="connsiteX4" fmla="*/ 0 w 1907434"/>
              <a:gd name="connsiteY4" fmla="*/ 1101259 h 1778746"/>
              <a:gd name="connsiteX5" fmla="*/ 806177 w 1907434"/>
              <a:gd name="connsiteY5" fmla="*/ 295082 h 177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7434" h="1778746">
                <a:moveTo>
                  <a:pt x="806177" y="295082"/>
                </a:moveTo>
                <a:cubicBezTo>
                  <a:pt x="1135495" y="104949"/>
                  <a:pt x="1513993" y="0"/>
                  <a:pt x="1907434" y="0"/>
                </a:cubicBezTo>
                <a:lnTo>
                  <a:pt x="1907434" y="1349039"/>
                </a:lnTo>
                <a:lnTo>
                  <a:pt x="1173442" y="1778746"/>
                </a:lnTo>
                <a:lnTo>
                  <a:pt x="0" y="1101259"/>
                </a:lnTo>
                <a:cubicBezTo>
                  <a:pt x="196721" y="760529"/>
                  <a:pt x="476858" y="485214"/>
                  <a:pt x="806177" y="295082"/>
                </a:cubicBezTo>
                <a:close/>
              </a:path>
            </a:pathLst>
          </a:custGeom>
          <a:solidFill>
            <a:srgbClr val="F1901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5" name="Freeform 4"/>
          <p:cNvSpPr/>
          <p:nvPr/>
        </p:nvSpPr>
        <p:spPr>
          <a:xfrm rot="1820780">
            <a:off x="4455083" y="2737381"/>
            <a:ext cx="1151665" cy="1732426"/>
          </a:xfrm>
          <a:custGeom>
            <a:avLst/>
            <a:gdLst>
              <a:gd name="connsiteX0" fmla="*/ 295080 w 1464167"/>
              <a:gd name="connsiteY0" fmla="*/ 0 h 2202516"/>
              <a:gd name="connsiteX1" fmla="*/ 1457724 w 1464167"/>
              <a:gd name="connsiteY1" fmla="*/ 671253 h 2202516"/>
              <a:gd name="connsiteX2" fmla="*/ 1464167 w 1464167"/>
              <a:gd name="connsiteY2" fmla="*/ 1527543 h 2202516"/>
              <a:gd name="connsiteX3" fmla="*/ 295081 w 1464167"/>
              <a:gd name="connsiteY3" fmla="*/ 2202516 h 2202516"/>
              <a:gd name="connsiteX4" fmla="*/ 295080 w 1464167"/>
              <a:gd name="connsiteY4" fmla="*/ 0 h 220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4167" h="2202516">
                <a:moveTo>
                  <a:pt x="295080" y="0"/>
                </a:moveTo>
                <a:lnTo>
                  <a:pt x="1457724" y="671253"/>
                </a:lnTo>
                <a:lnTo>
                  <a:pt x="1464167" y="1527543"/>
                </a:lnTo>
                <a:lnTo>
                  <a:pt x="295081" y="2202516"/>
                </a:lnTo>
                <a:cubicBezTo>
                  <a:pt x="-98361" y="1521055"/>
                  <a:pt x="-98361" y="681460"/>
                  <a:pt x="295080" y="0"/>
                </a:cubicBezTo>
                <a:close/>
              </a:path>
            </a:pathLst>
          </a:cu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6" name="Freeform 5"/>
          <p:cNvSpPr/>
          <p:nvPr/>
        </p:nvSpPr>
        <p:spPr>
          <a:xfrm rot="1820780">
            <a:off x="6591920" y="2977232"/>
            <a:ext cx="1500325" cy="1395199"/>
          </a:xfrm>
          <a:custGeom>
            <a:avLst/>
            <a:gdLst>
              <a:gd name="connsiteX0" fmla="*/ 0 w 1907434"/>
              <a:gd name="connsiteY0" fmla="*/ 0 h 1773783"/>
              <a:gd name="connsiteX1" fmla="*/ 1907434 w 1907434"/>
              <a:gd name="connsiteY1" fmla="*/ 1101258 h 1773783"/>
              <a:gd name="connsiteX2" fmla="*/ 742586 w 1907434"/>
              <a:gd name="connsiteY2" fmla="*/ 1773783 h 1773783"/>
              <a:gd name="connsiteX3" fmla="*/ 0 w 1907434"/>
              <a:gd name="connsiteY3" fmla="*/ 1349559 h 1773783"/>
              <a:gd name="connsiteX4" fmla="*/ 0 w 1907434"/>
              <a:gd name="connsiteY4" fmla="*/ 0 h 1773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434" h="1773783">
                <a:moveTo>
                  <a:pt x="0" y="0"/>
                </a:moveTo>
                <a:cubicBezTo>
                  <a:pt x="786883" y="-1"/>
                  <a:pt x="1513993" y="419797"/>
                  <a:pt x="1907434" y="1101258"/>
                </a:cubicBezTo>
                <a:lnTo>
                  <a:pt x="742586" y="1773783"/>
                </a:lnTo>
                <a:lnTo>
                  <a:pt x="0" y="1349559"/>
                </a:lnTo>
                <a:lnTo>
                  <a:pt x="0" y="0"/>
                </a:lnTo>
                <a:close/>
              </a:path>
            </a:pathLst>
          </a:cu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" name="Freeform 6"/>
          <p:cNvSpPr/>
          <p:nvPr/>
        </p:nvSpPr>
        <p:spPr>
          <a:xfrm rot="1820780">
            <a:off x="4108105" y="4087224"/>
            <a:ext cx="1500325" cy="1394742"/>
          </a:xfrm>
          <a:custGeom>
            <a:avLst/>
            <a:gdLst>
              <a:gd name="connsiteX0" fmla="*/ 0 w 1907435"/>
              <a:gd name="connsiteY0" fmla="*/ 671944 h 1773202"/>
              <a:gd name="connsiteX1" fmla="*/ 1163840 w 1907435"/>
              <a:gd name="connsiteY1" fmla="*/ 0 h 1773202"/>
              <a:gd name="connsiteX2" fmla="*/ 1907434 w 1907435"/>
              <a:gd name="connsiteY2" fmla="*/ 424800 h 1773202"/>
              <a:gd name="connsiteX3" fmla="*/ 1907435 w 1907435"/>
              <a:gd name="connsiteY3" fmla="*/ 1773202 h 1773202"/>
              <a:gd name="connsiteX4" fmla="*/ 0 w 1907435"/>
              <a:gd name="connsiteY4" fmla="*/ 671944 h 1773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435" h="1773202">
                <a:moveTo>
                  <a:pt x="0" y="671944"/>
                </a:moveTo>
                <a:lnTo>
                  <a:pt x="1163840" y="0"/>
                </a:lnTo>
                <a:lnTo>
                  <a:pt x="1907434" y="424800"/>
                </a:lnTo>
                <a:lnTo>
                  <a:pt x="1907435" y="1773202"/>
                </a:lnTo>
                <a:cubicBezTo>
                  <a:pt x="1120551" y="1773202"/>
                  <a:pt x="393440" y="1353404"/>
                  <a:pt x="0" y="671944"/>
                </a:cubicBezTo>
                <a:close/>
              </a:path>
            </a:pathLst>
          </a:custGeom>
          <a:solidFill>
            <a:srgbClr val="F1901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8" name="Freeform 7"/>
          <p:cNvSpPr/>
          <p:nvPr/>
        </p:nvSpPr>
        <p:spPr>
          <a:xfrm rot="1820780">
            <a:off x="6592985" y="3989223"/>
            <a:ext cx="1152453" cy="1732427"/>
          </a:xfrm>
          <a:custGeom>
            <a:avLst/>
            <a:gdLst>
              <a:gd name="connsiteX0" fmla="*/ 0 w 1465168"/>
              <a:gd name="connsiteY0" fmla="*/ 675550 h 2202517"/>
              <a:gd name="connsiteX1" fmla="*/ 1170086 w 1465168"/>
              <a:gd name="connsiteY1" fmla="*/ 0 h 2202517"/>
              <a:gd name="connsiteX2" fmla="*/ 1170087 w 1465168"/>
              <a:gd name="connsiteY2" fmla="*/ 2202517 h 2202517"/>
              <a:gd name="connsiteX3" fmla="*/ 6434 w 1465168"/>
              <a:gd name="connsiteY3" fmla="*/ 1530681 h 2202517"/>
              <a:gd name="connsiteX4" fmla="*/ 0 w 1465168"/>
              <a:gd name="connsiteY4" fmla="*/ 675550 h 2202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5168" h="2202517">
                <a:moveTo>
                  <a:pt x="0" y="675550"/>
                </a:moveTo>
                <a:lnTo>
                  <a:pt x="1170086" y="0"/>
                </a:lnTo>
                <a:cubicBezTo>
                  <a:pt x="1563529" y="681460"/>
                  <a:pt x="1563529" y="1521056"/>
                  <a:pt x="1170087" y="2202517"/>
                </a:cubicBezTo>
                <a:lnTo>
                  <a:pt x="6434" y="1530681"/>
                </a:lnTo>
                <a:lnTo>
                  <a:pt x="0" y="675550"/>
                </a:lnTo>
                <a:close/>
              </a:path>
            </a:pathLst>
          </a:custGeom>
          <a:solidFill>
            <a:srgbClr val="F1901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9" name="Freeform 8"/>
          <p:cNvSpPr/>
          <p:nvPr/>
        </p:nvSpPr>
        <p:spPr>
          <a:xfrm rot="1820780">
            <a:off x="5475160" y="4882846"/>
            <a:ext cx="1500325" cy="1399102"/>
          </a:xfrm>
          <a:custGeom>
            <a:avLst/>
            <a:gdLst>
              <a:gd name="connsiteX0" fmla="*/ 0 w 1907434"/>
              <a:gd name="connsiteY0" fmla="*/ 429707 h 1778745"/>
              <a:gd name="connsiteX1" fmla="*/ 733992 w 1907434"/>
              <a:gd name="connsiteY1" fmla="*/ 0 h 1778745"/>
              <a:gd name="connsiteX2" fmla="*/ 1907434 w 1907434"/>
              <a:gd name="connsiteY2" fmla="*/ 677487 h 1778745"/>
              <a:gd name="connsiteX3" fmla="*/ 0 w 1907434"/>
              <a:gd name="connsiteY3" fmla="*/ 1778745 h 1778745"/>
              <a:gd name="connsiteX4" fmla="*/ 0 w 1907434"/>
              <a:gd name="connsiteY4" fmla="*/ 429707 h 177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434" h="1778745">
                <a:moveTo>
                  <a:pt x="0" y="429707"/>
                </a:moveTo>
                <a:lnTo>
                  <a:pt x="733992" y="0"/>
                </a:lnTo>
                <a:lnTo>
                  <a:pt x="1907434" y="677487"/>
                </a:lnTo>
                <a:cubicBezTo>
                  <a:pt x="1513993" y="1358947"/>
                  <a:pt x="786882" y="1778745"/>
                  <a:pt x="0" y="1778745"/>
                </a:cubicBezTo>
                <a:lnTo>
                  <a:pt x="0" y="429707"/>
                </a:lnTo>
                <a:close/>
              </a:path>
            </a:pathLst>
          </a:cu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10" name="Freeform 30"/>
          <p:cNvSpPr>
            <a:spLocks noEditPoints="1"/>
          </p:cNvSpPr>
          <p:nvPr/>
        </p:nvSpPr>
        <p:spPr bwMode="auto">
          <a:xfrm>
            <a:off x="5884143" y="2558938"/>
            <a:ext cx="432177" cy="336773"/>
          </a:xfrm>
          <a:custGeom>
            <a:avLst/>
            <a:gdLst>
              <a:gd name="T0" fmla="*/ 6 w 216"/>
              <a:gd name="T1" fmla="*/ 152 h 168"/>
              <a:gd name="T2" fmla="*/ 62 w 216"/>
              <a:gd name="T3" fmla="*/ 152 h 168"/>
              <a:gd name="T4" fmla="*/ 71 w 216"/>
              <a:gd name="T5" fmla="*/ 168 h 168"/>
              <a:gd name="T6" fmla="*/ 140 w 216"/>
              <a:gd name="T7" fmla="*/ 168 h 168"/>
              <a:gd name="T8" fmla="*/ 216 w 216"/>
              <a:gd name="T9" fmla="*/ 161 h 168"/>
              <a:gd name="T10" fmla="*/ 166 w 216"/>
              <a:gd name="T11" fmla="*/ 114 h 168"/>
              <a:gd name="T12" fmla="*/ 170 w 216"/>
              <a:gd name="T13" fmla="*/ 83 h 168"/>
              <a:gd name="T14" fmla="*/ 176 w 216"/>
              <a:gd name="T15" fmla="*/ 55 h 168"/>
              <a:gd name="T16" fmla="*/ 144 w 216"/>
              <a:gd name="T17" fmla="*/ 0 h 168"/>
              <a:gd name="T18" fmla="*/ 102 w 216"/>
              <a:gd name="T19" fmla="*/ 37 h 168"/>
              <a:gd name="T20" fmla="*/ 103 w 216"/>
              <a:gd name="T21" fmla="*/ 68 h 168"/>
              <a:gd name="T22" fmla="*/ 117 w 216"/>
              <a:gd name="T23" fmla="*/ 109 h 168"/>
              <a:gd name="T24" fmla="*/ 82 w 216"/>
              <a:gd name="T25" fmla="*/ 108 h 168"/>
              <a:gd name="T26" fmla="*/ 86 w 216"/>
              <a:gd name="T27" fmla="*/ 84 h 168"/>
              <a:gd name="T28" fmla="*/ 91 w 216"/>
              <a:gd name="T29" fmla="*/ 60 h 168"/>
              <a:gd name="T30" fmla="*/ 64 w 216"/>
              <a:gd name="T31" fmla="*/ 16 h 168"/>
              <a:gd name="T32" fmla="*/ 31 w 216"/>
              <a:gd name="T33" fmla="*/ 46 h 168"/>
              <a:gd name="T34" fmla="*/ 31 w 216"/>
              <a:gd name="T35" fmla="*/ 71 h 168"/>
              <a:gd name="T36" fmla="*/ 42 w 216"/>
              <a:gd name="T37" fmla="*/ 104 h 168"/>
              <a:gd name="T38" fmla="*/ 0 w 216"/>
              <a:gd name="T39" fmla="*/ 130 h 168"/>
              <a:gd name="T40" fmla="*/ 118 w 216"/>
              <a:gd name="T41" fmla="*/ 121 h 168"/>
              <a:gd name="T42" fmla="*/ 117 w 216"/>
              <a:gd name="T43" fmla="*/ 82 h 168"/>
              <a:gd name="T44" fmla="*/ 111 w 216"/>
              <a:gd name="T45" fmla="*/ 67 h 168"/>
              <a:gd name="T46" fmla="*/ 111 w 216"/>
              <a:gd name="T47" fmla="*/ 58 h 168"/>
              <a:gd name="T48" fmla="*/ 111 w 216"/>
              <a:gd name="T49" fmla="*/ 56 h 168"/>
              <a:gd name="T50" fmla="*/ 136 w 216"/>
              <a:gd name="T51" fmla="*/ 8 h 168"/>
              <a:gd name="T52" fmla="*/ 170 w 216"/>
              <a:gd name="T53" fmla="*/ 35 h 168"/>
              <a:gd name="T54" fmla="*/ 169 w 216"/>
              <a:gd name="T55" fmla="*/ 57 h 168"/>
              <a:gd name="T56" fmla="*/ 164 w 216"/>
              <a:gd name="T57" fmla="*/ 78 h 168"/>
              <a:gd name="T58" fmla="*/ 159 w 216"/>
              <a:gd name="T59" fmla="*/ 95 h 168"/>
              <a:gd name="T60" fmla="*/ 205 w 216"/>
              <a:gd name="T61" fmla="*/ 136 h 168"/>
              <a:gd name="T62" fmla="*/ 149 w 216"/>
              <a:gd name="T63" fmla="*/ 160 h 168"/>
              <a:gd name="T64" fmla="*/ 130 w 216"/>
              <a:gd name="T65" fmla="*/ 160 h 168"/>
              <a:gd name="T66" fmla="*/ 8 w 216"/>
              <a:gd name="T67" fmla="*/ 130 h 168"/>
              <a:gd name="T68" fmla="*/ 50 w 216"/>
              <a:gd name="T69" fmla="*/ 104 h 168"/>
              <a:gd name="T70" fmla="*/ 44 w 216"/>
              <a:gd name="T71" fmla="*/ 80 h 168"/>
              <a:gd name="T72" fmla="*/ 39 w 216"/>
              <a:gd name="T73" fmla="*/ 64 h 168"/>
              <a:gd name="T74" fmla="*/ 39 w 216"/>
              <a:gd name="T75" fmla="*/ 63 h 168"/>
              <a:gd name="T76" fmla="*/ 38 w 216"/>
              <a:gd name="T77" fmla="*/ 45 h 168"/>
              <a:gd name="T78" fmla="*/ 64 w 216"/>
              <a:gd name="T79" fmla="*/ 24 h 168"/>
              <a:gd name="T80" fmla="*/ 83 w 216"/>
              <a:gd name="T81" fmla="*/ 62 h 168"/>
              <a:gd name="T82" fmla="*/ 83 w 216"/>
              <a:gd name="T83" fmla="*/ 64 h 168"/>
              <a:gd name="T84" fmla="*/ 78 w 216"/>
              <a:gd name="T85" fmla="*/ 80 h 168"/>
              <a:gd name="T86" fmla="*/ 73 w 216"/>
              <a:gd name="T87" fmla="*/ 104 h 168"/>
              <a:gd name="T88" fmla="*/ 73 w 216"/>
              <a:gd name="T89" fmla="*/ 128 h 168"/>
              <a:gd name="T90" fmla="*/ 62 w 216"/>
              <a:gd name="T91" fmla="*/ 144 h 168"/>
              <a:gd name="T92" fmla="*/ 8 w 216"/>
              <a:gd name="T93" fmla="*/ 14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168">
                <a:moveTo>
                  <a:pt x="0" y="130"/>
                </a:moveTo>
                <a:cubicBezTo>
                  <a:pt x="0" y="133"/>
                  <a:pt x="0" y="144"/>
                  <a:pt x="0" y="146"/>
                </a:cubicBezTo>
                <a:cubicBezTo>
                  <a:pt x="0" y="148"/>
                  <a:pt x="1" y="152"/>
                  <a:pt x="6" y="152"/>
                </a:cubicBezTo>
                <a:cubicBezTo>
                  <a:pt x="10" y="152"/>
                  <a:pt x="40" y="152"/>
                  <a:pt x="54" y="152"/>
                </a:cubicBezTo>
                <a:cubicBezTo>
                  <a:pt x="58" y="152"/>
                  <a:pt x="60" y="152"/>
                  <a:pt x="60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4" y="152"/>
                </a:cubicBezTo>
                <a:cubicBezTo>
                  <a:pt x="64" y="156"/>
                  <a:pt x="64" y="159"/>
                  <a:pt x="64" y="161"/>
                </a:cubicBezTo>
                <a:cubicBezTo>
                  <a:pt x="64" y="164"/>
                  <a:pt x="65" y="168"/>
                  <a:pt x="71" y="168"/>
                </a:cubicBezTo>
                <a:cubicBezTo>
                  <a:pt x="76" y="168"/>
                  <a:pt x="113" y="168"/>
                  <a:pt x="130" y="168"/>
                </a:cubicBezTo>
                <a:cubicBezTo>
                  <a:pt x="136" y="168"/>
                  <a:pt x="139" y="168"/>
                  <a:pt x="139" y="168"/>
                </a:cubicBezTo>
                <a:cubicBezTo>
                  <a:pt x="140" y="168"/>
                  <a:pt x="140" y="168"/>
                  <a:pt x="140" y="168"/>
                </a:cubicBezTo>
                <a:cubicBezTo>
                  <a:pt x="140" y="168"/>
                  <a:pt x="144" y="168"/>
                  <a:pt x="149" y="168"/>
                </a:cubicBezTo>
                <a:cubicBezTo>
                  <a:pt x="166" y="168"/>
                  <a:pt x="203" y="168"/>
                  <a:pt x="208" y="168"/>
                </a:cubicBezTo>
                <a:cubicBezTo>
                  <a:pt x="214" y="168"/>
                  <a:pt x="216" y="164"/>
                  <a:pt x="216" y="161"/>
                </a:cubicBezTo>
                <a:cubicBezTo>
                  <a:pt x="216" y="158"/>
                  <a:pt x="216" y="145"/>
                  <a:pt x="216" y="141"/>
                </a:cubicBezTo>
                <a:cubicBezTo>
                  <a:pt x="216" y="136"/>
                  <a:pt x="214" y="132"/>
                  <a:pt x="208" y="129"/>
                </a:cubicBezTo>
                <a:cubicBezTo>
                  <a:pt x="200" y="125"/>
                  <a:pt x="179" y="118"/>
                  <a:pt x="166" y="114"/>
                </a:cubicBezTo>
                <a:cubicBezTo>
                  <a:pt x="165" y="114"/>
                  <a:pt x="164" y="114"/>
                  <a:pt x="164" y="109"/>
                </a:cubicBezTo>
                <a:cubicBezTo>
                  <a:pt x="164" y="104"/>
                  <a:pt x="165" y="101"/>
                  <a:pt x="166" y="98"/>
                </a:cubicBezTo>
                <a:cubicBezTo>
                  <a:pt x="168" y="95"/>
                  <a:pt x="170" y="89"/>
                  <a:pt x="170" y="83"/>
                </a:cubicBezTo>
                <a:cubicBezTo>
                  <a:pt x="172" y="81"/>
                  <a:pt x="175" y="77"/>
                  <a:pt x="177" y="68"/>
                </a:cubicBezTo>
                <a:cubicBezTo>
                  <a:pt x="178" y="61"/>
                  <a:pt x="178" y="58"/>
                  <a:pt x="177" y="56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6" y="53"/>
                  <a:pt x="176" y="44"/>
                  <a:pt x="178" y="37"/>
                </a:cubicBezTo>
                <a:cubicBezTo>
                  <a:pt x="179" y="32"/>
                  <a:pt x="177" y="22"/>
                  <a:pt x="171" y="13"/>
                </a:cubicBezTo>
                <a:cubicBezTo>
                  <a:pt x="167" y="8"/>
                  <a:pt x="159" y="1"/>
                  <a:pt x="144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21" y="1"/>
                  <a:pt x="113" y="8"/>
                  <a:pt x="109" y="13"/>
                </a:cubicBezTo>
                <a:cubicBezTo>
                  <a:pt x="102" y="22"/>
                  <a:pt x="101" y="32"/>
                  <a:pt x="102" y="37"/>
                </a:cubicBezTo>
                <a:cubicBezTo>
                  <a:pt x="103" y="44"/>
                  <a:pt x="104" y="53"/>
                  <a:pt x="103" y="55"/>
                </a:cubicBezTo>
                <a:cubicBezTo>
                  <a:pt x="103" y="55"/>
                  <a:pt x="103" y="55"/>
                  <a:pt x="103" y="56"/>
                </a:cubicBezTo>
                <a:cubicBezTo>
                  <a:pt x="102" y="58"/>
                  <a:pt x="101" y="61"/>
                  <a:pt x="103" y="68"/>
                </a:cubicBezTo>
                <a:cubicBezTo>
                  <a:pt x="105" y="77"/>
                  <a:pt x="107" y="81"/>
                  <a:pt x="109" y="83"/>
                </a:cubicBezTo>
                <a:cubicBezTo>
                  <a:pt x="110" y="89"/>
                  <a:pt x="112" y="95"/>
                  <a:pt x="113" y="98"/>
                </a:cubicBezTo>
                <a:cubicBezTo>
                  <a:pt x="115" y="101"/>
                  <a:pt x="117" y="105"/>
                  <a:pt x="117" y="109"/>
                </a:cubicBezTo>
                <a:cubicBezTo>
                  <a:pt x="117" y="113"/>
                  <a:pt x="116" y="113"/>
                  <a:pt x="115" y="114"/>
                </a:cubicBezTo>
                <a:cubicBezTo>
                  <a:pt x="113" y="115"/>
                  <a:pt x="109" y="116"/>
                  <a:pt x="106" y="117"/>
                </a:cubicBezTo>
                <a:cubicBezTo>
                  <a:pt x="99" y="114"/>
                  <a:pt x="89" y="110"/>
                  <a:pt x="82" y="108"/>
                </a:cubicBezTo>
                <a:cubicBezTo>
                  <a:pt x="81" y="108"/>
                  <a:pt x="81" y="108"/>
                  <a:pt x="81" y="104"/>
                </a:cubicBezTo>
                <a:cubicBezTo>
                  <a:pt x="81" y="100"/>
                  <a:pt x="81" y="98"/>
                  <a:pt x="82" y="96"/>
                </a:cubicBezTo>
                <a:cubicBezTo>
                  <a:pt x="84" y="93"/>
                  <a:pt x="85" y="88"/>
                  <a:pt x="86" y="84"/>
                </a:cubicBezTo>
                <a:cubicBezTo>
                  <a:pt x="87" y="82"/>
                  <a:pt x="90" y="78"/>
                  <a:pt x="91" y="71"/>
                </a:cubicBezTo>
                <a:cubicBezTo>
                  <a:pt x="92" y="65"/>
                  <a:pt x="92" y="63"/>
                  <a:pt x="91" y="61"/>
                </a:cubicBezTo>
                <a:cubicBezTo>
                  <a:pt x="91" y="61"/>
                  <a:pt x="91" y="61"/>
                  <a:pt x="91" y="60"/>
                </a:cubicBezTo>
                <a:cubicBezTo>
                  <a:pt x="90" y="59"/>
                  <a:pt x="91" y="52"/>
                  <a:pt x="92" y="46"/>
                </a:cubicBezTo>
                <a:cubicBezTo>
                  <a:pt x="92" y="42"/>
                  <a:pt x="92" y="34"/>
                  <a:pt x="86" y="27"/>
                </a:cubicBezTo>
                <a:cubicBezTo>
                  <a:pt x="83" y="22"/>
                  <a:pt x="76" y="17"/>
                  <a:pt x="64" y="16"/>
                </a:cubicBezTo>
                <a:cubicBezTo>
                  <a:pt x="58" y="16"/>
                  <a:pt x="58" y="16"/>
                  <a:pt x="58" y="16"/>
                </a:cubicBezTo>
                <a:cubicBezTo>
                  <a:pt x="46" y="17"/>
                  <a:pt x="40" y="22"/>
                  <a:pt x="36" y="27"/>
                </a:cubicBezTo>
                <a:cubicBezTo>
                  <a:pt x="31" y="34"/>
                  <a:pt x="30" y="42"/>
                  <a:pt x="31" y="46"/>
                </a:cubicBezTo>
                <a:cubicBezTo>
                  <a:pt x="32" y="52"/>
                  <a:pt x="32" y="59"/>
                  <a:pt x="32" y="60"/>
                </a:cubicBezTo>
                <a:cubicBezTo>
                  <a:pt x="32" y="61"/>
                  <a:pt x="32" y="61"/>
                  <a:pt x="31" y="61"/>
                </a:cubicBezTo>
                <a:cubicBezTo>
                  <a:pt x="31" y="63"/>
                  <a:pt x="30" y="65"/>
                  <a:pt x="31" y="71"/>
                </a:cubicBezTo>
                <a:cubicBezTo>
                  <a:pt x="33" y="78"/>
                  <a:pt x="35" y="82"/>
                  <a:pt x="36" y="84"/>
                </a:cubicBezTo>
                <a:cubicBezTo>
                  <a:pt x="37" y="88"/>
                  <a:pt x="38" y="93"/>
                  <a:pt x="40" y="96"/>
                </a:cubicBezTo>
                <a:cubicBezTo>
                  <a:pt x="41" y="98"/>
                  <a:pt x="42" y="101"/>
                  <a:pt x="42" y="104"/>
                </a:cubicBezTo>
                <a:cubicBezTo>
                  <a:pt x="42" y="108"/>
                  <a:pt x="42" y="108"/>
                  <a:pt x="41" y="108"/>
                </a:cubicBezTo>
                <a:cubicBezTo>
                  <a:pt x="31" y="111"/>
                  <a:pt x="14" y="117"/>
                  <a:pt x="7" y="120"/>
                </a:cubicBezTo>
                <a:cubicBezTo>
                  <a:pt x="2" y="122"/>
                  <a:pt x="0" y="126"/>
                  <a:pt x="0" y="130"/>
                </a:cubicBezTo>
                <a:close/>
                <a:moveTo>
                  <a:pt x="72" y="141"/>
                </a:moveTo>
                <a:cubicBezTo>
                  <a:pt x="72" y="139"/>
                  <a:pt x="73" y="137"/>
                  <a:pt x="76" y="136"/>
                </a:cubicBezTo>
                <a:cubicBezTo>
                  <a:pt x="84" y="132"/>
                  <a:pt x="105" y="125"/>
                  <a:pt x="118" y="121"/>
                </a:cubicBezTo>
                <a:cubicBezTo>
                  <a:pt x="125" y="119"/>
                  <a:pt x="125" y="113"/>
                  <a:pt x="125" y="109"/>
                </a:cubicBezTo>
                <a:cubicBezTo>
                  <a:pt x="125" y="103"/>
                  <a:pt x="123" y="99"/>
                  <a:pt x="121" y="95"/>
                </a:cubicBezTo>
                <a:cubicBezTo>
                  <a:pt x="119" y="92"/>
                  <a:pt x="118" y="87"/>
                  <a:pt x="117" y="82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5" y="78"/>
                  <a:pt x="115" y="78"/>
                  <a:pt x="115" y="78"/>
                </a:cubicBezTo>
                <a:cubicBezTo>
                  <a:pt x="114" y="77"/>
                  <a:pt x="112" y="74"/>
                  <a:pt x="111" y="67"/>
                </a:cubicBezTo>
                <a:cubicBezTo>
                  <a:pt x="110" y="61"/>
                  <a:pt x="110" y="60"/>
                  <a:pt x="111" y="58"/>
                </a:cubicBezTo>
                <a:cubicBezTo>
                  <a:pt x="111" y="58"/>
                  <a:pt x="111" y="58"/>
                  <a:pt x="111" y="58"/>
                </a:cubicBezTo>
                <a:cubicBezTo>
                  <a:pt x="111" y="58"/>
                  <a:pt x="111" y="58"/>
                  <a:pt x="111" y="58"/>
                </a:cubicBezTo>
                <a:cubicBezTo>
                  <a:pt x="111" y="58"/>
                  <a:pt x="111" y="57"/>
                  <a:pt x="111" y="57"/>
                </a:cubicBezTo>
                <a:cubicBezTo>
                  <a:pt x="111" y="57"/>
                  <a:pt x="111" y="57"/>
                  <a:pt x="111" y="57"/>
                </a:cubicBezTo>
                <a:cubicBezTo>
                  <a:pt x="111" y="56"/>
                  <a:pt x="111" y="56"/>
                  <a:pt x="111" y="56"/>
                </a:cubicBezTo>
                <a:cubicBezTo>
                  <a:pt x="112" y="53"/>
                  <a:pt x="111" y="42"/>
                  <a:pt x="110" y="35"/>
                </a:cubicBezTo>
                <a:cubicBezTo>
                  <a:pt x="109" y="33"/>
                  <a:pt x="110" y="25"/>
                  <a:pt x="115" y="18"/>
                </a:cubicBezTo>
                <a:cubicBezTo>
                  <a:pt x="120" y="12"/>
                  <a:pt x="127" y="9"/>
                  <a:pt x="136" y="8"/>
                </a:cubicBezTo>
                <a:cubicBezTo>
                  <a:pt x="144" y="8"/>
                  <a:pt x="144" y="8"/>
                  <a:pt x="144" y="8"/>
                </a:cubicBezTo>
                <a:cubicBezTo>
                  <a:pt x="155" y="9"/>
                  <a:pt x="161" y="14"/>
                  <a:pt x="165" y="18"/>
                </a:cubicBezTo>
                <a:cubicBezTo>
                  <a:pt x="170" y="25"/>
                  <a:pt x="170" y="33"/>
                  <a:pt x="170" y="35"/>
                </a:cubicBezTo>
                <a:cubicBezTo>
                  <a:pt x="169" y="41"/>
                  <a:pt x="168" y="53"/>
                  <a:pt x="168" y="56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9" y="57"/>
                  <a:pt x="169" y="57"/>
                  <a:pt x="169" y="57"/>
                </a:cubicBezTo>
                <a:cubicBezTo>
                  <a:pt x="169" y="57"/>
                  <a:pt x="169" y="58"/>
                  <a:pt x="169" y="58"/>
                </a:cubicBezTo>
                <a:cubicBezTo>
                  <a:pt x="170" y="60"/>
                  <a:pt x="170" y="61"/>
                  <a:pt x="169" y="67"/>
                </a:cubicBezTo>
                <a:cubicBezTo>
                  <a:pt x="167" y="74"/>
                  <a:pt x="165" y="77"/>
                  <a:pt x="164" y="78"/>
                </a:cubicBezTo>
                <a:cubicBezTo>
                  <a:pt x="163" y="80"/>
                  <a:pt x="163" y="80"/>
                  <a:pt x="163" y="80"/>
                </a:cubicBezTo>
                <a:cubicBezTo>
                  <a:pt x="163" y="82"/>
                  <a:pt x="163" y="82"/>
                  <a:pt x="163" y="82"/>
                </a:cubicBezTo>
                <a:cubicBezTo>
                  <a:pt x="162" y="87"/>
                  <a:pt x="160" y="92"/>
                  <a:pt x="159" y="95"/>
                </a:cubicBezTo>
                <a:cubicBezTo>
                  <a:pt x="157" y="98"/>
                  <a:pt x="156" y="103"/>
                  <a:pt x="156" y="109"/>
                </a:cubicBezTo>
                <a:cubicBezTo>
                  <a:pt x="156" y="113"/>
                  <a:pt x="156" y="119"/>
                  <a:pt x="163" y="122"/>
                </a:cubicBezTo>
                <a:cubicBezTo>
                  <a:pt x="176" y="125"/>
                  <a:pt x="197" y="133"/>
                  <a:pt x="205" y="136"/>
                </a:cubicBezTo>
                <a:cubicBezTo>
                  <a:pt x="207" y="137"/>
                  <a:pt x="208" y="138"/>
                  <a:pt x="208" y="141"/>
                </a:cubicBezTo>
                <a:cubicBezTo>
                  <a:pt x="208" y="160"/>
                  <a:pt x="208" y="160"/>
                  <a:pt x="208" y="160"/>
                </a:cubicBezTo>
                <a:cubicBezTo>
                  <a:pt x="149" y="160"/>
                  <a:pt x="149" y="160"/>
                  <a:pt x="149" y="160"/>
                </a:cubicBezTo>
                <a:cubicBezTo>
                  <a:pt x="140" y="160"/>
                  <a:pt x="140" y="160"/>
                  <a:pt x="140" y="160"/>
                </a:cubicBezTo>
                <a:cubicBezTo>
                  <a:pt x="139" y="160"/>
                  <a:pt x="139" y="160"/>
                  <a:pt x="139" y="160"/>
                </a:cubicBezTo>
                <a:cubicBezTo>
                  <a:pt x="130" y="160"/>
                  <a:pt x="130" y="160"/>
                  <a:pt x="130" y="160"/>
                </a:cubicBezTo>
                <a:cubicBezTo>
                  <a:pt x="72" y="160"/>
                  <a:pt x="72" y="160"/>
                  <a:pt x="72" y="160"/>
                </a:cubicBezTo>
                <a:lnTo>
                  <a:pt x="72" y="141"/>
                </a:lnTo>
                <a:close/>
                <a:moveTo>
                  <a:pt x="8" y="130"/>
                </a:moveTo>
                <a:cubicBezTo>
                  <a:pt x="8" y="130"/>
                  <a:pt x="8" y="128"/>
                  <a:pt x="10" y="127"/>
                </a:cubicBezTo>
                <a:cubicBezTo>
                  <a:pt x="17" y="125"/>
                  <a:pt x="34" y="119"/>
                  <a:pt x="44" y="116"/>
                </a:cubicBezTo>
                <a:cubicBezTo>
                  <a:pt x="50" y="114"/>
                  <a:pt x="50" y="108"/>
                  <a:pt x="50" y="104"/>
                </a:cubicBezTo>
                <a:cubicBezTo>
                  <a:pt x="50" y="100"/>
                  <a:pt x="49" y="95"/>
                  <a:pt x="47" y="92"/>
                </a:cubicBezTo>
                <a:cubicBezTo>
                  <a:pt x="46" y="90"/>
                  <a:pt x="45" y="86"/>
                  <a:pt x="44" y="83"/>
                </a:cubicBezTo>
                <a:cubicBezTo>
                  <a:pt x="44" y="80"/>
                  <a:pt x="44" y="80"/>
                  <a:pt x="44" y="80"/>
                </a:cubicBezTo>
                <a:cubicBezTo>
                  <a:pt x="42" y="78"/>
                  <a:pt x="42" y="78"/>
                  <a:pt x="42" y="78"/>
                </a:cubicBezTo>
                <a:cubicBezTo>
                  <a:pt x="42" y="78"/>
                  <a:pt x="40" y="76"/>
                  <a:pt x="39" y="70"/>
                </a:cubicBezTo>
                <a:cubicBezTo>
                  <a:pt x="38" y="66"/>
                  <a:pt x="39" y="65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2"/>
                  <a:pt x="39" y="62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58"/>
                  <a:pt x="39" y="49"/>
                  <a:pt x="38" y="45"/>
                </a:cubicBezTo>
                <a:cubicBezTo>
                  <a:pt x="38" y="43"/>
                  <a:pt x="39" y="37"/>
                  <a:pt x="42" y="32"/>
                </a:cubicBezTo>
                <a:cubicBezTo>
                  <a:pt x="46" y="27"/>
                  <a:pt x="51" y="25"/>
                  <a:pt x="58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73" y="25"/>
                  <a:pt x="77" y="29"/>
                  <a:pt x="80" y="32"/>
                </a:cubicBezTo>
                <a:cubicBezTo>
                  <a:pt x="84" y="37"/>
                  <a:pt x="84" y="43"/>
                  <a:pt x="84" y="45"/>
                </a:cubicBezTo>
                <a:cubicBezTo>
                  <a:pt x="83" y="49"/>
                  <a:pt x="82" y="59"/>
                  <a:pt x="83" y="62"/>
                </a:cubicBezTo>
                <a:cubicBezTo>
                  <a:pt x="83" y="62"/>
                  <a:pt x="83" y="62"/>
                  <a:pt x="83" y="62"/>
                </a:cubicBezTo>
                <a:cubicBezTo>
                  <a:pt x="83" y="62"/>
                  <a:pt x="83" y="62"/>
                  <a:pt x="83" y="62"/>
                </a:cubicBezTo>
                <a:cubicBezTo>
                  <a:pt x="83" y="63"/>
                  <a:pt x="83" y="64"/>
                  <a:pt x="83" y="64"/>
                </a:cubicBezTo>
                <a:cubicBezTo>
                  <a:pt x="84" y="65"/>
                  <a:pt x="84" y="66"/>
                  <a:pt x="83" y="70"/>
                </a:cubicBezTo>
                <a:cubicBezTo>
                  <a:pt x="82" y="76"/>
                  <a:pt x="80" y="78"/>
                  <a:pt x="80" y="78"/>
                </a:cubicBezTo>
                <a:cubicBezTo>
                  <a:pt x="78" y="80"/>
                  <a:pt x="78" y="80"/>
                  <a:pt x="78" y="80"/>
                </a:cubicBezTo>
                <a:cubicBezTo>
                  <a:pt x="78" y="83"/>
                  <a:pt x="78" y="83"/>
                  <a:pt x="78" y="83"/>
                </a:cubicBezTo>
                <a:cubicBezTo>
                  <a:pt x="77" y="86"/>
                  <a:pt x="76" y="90"/>
                  <a:pt x="75" y="92"/>
                </a:cubicBezTo>
                <a:cubicBezTo>
                  <a:pt x="74" y="95"/>
                  <a:pt x="73" y="99"/>
                  <a:pt x="73" y="104"/>
                </a:cubicBezTo>
                <a:cubicBezTo>
                  <a:pt x="73" y="108"/>
                  <a:pt x="73" y="114"/>
                  <a:pt x="80" y="116"/>
                </a:cubicBezTo>
                <a:cubicBezTo>
                  <a:pt x="84" y="117"/>
                  <a:pt x="89" y="119"/>
                  <a:pt x="94" y="121"/>
                </a:cubicBezTo>
                <a:cubicBezTo>
                  <a:pt x="86" y="124"/>
                  <a:pt x="77" y="126"/>
                  <a:pt x="73" y="128"/>
                </a:cubicBezTo>
                <a:cubicBezTo>
                  <a:pt x="67" y="131"/>
                  <a:pt x="64" y="136"/>
                  <a:pt x="64" y="141"/>
                </a:cubicBezTo>
                <a:cubicBezTo>
                  <a:pt x="64" y="142"/>
                  <a:pt x="64" y="143"/>
                  <a:pt x="64" y="144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60" y="144"/>
                  <a:pt x="60" y="144"/>
                  <a:pt x="60" y="144"/>
                </a:cubicBezTo>
                <a:cubicBezTo>
                  <a:pt x="54" y="144"/>
                  <a:pt x="54" y="144"/>
                  <a:pt x="54" y="144"/>
                </a:cubicBezTo>
                <a:cubicBezTo>
                  <a:pt x="8" y="144"/>
                  <a:pt x="8" y="144"/>
                  <a:pt x="8" y="144"/>
                </a:cubicBezTo>
                <a:lnTo>
                  <a:pt x="8" y="1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46327" y="2957869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848851" y="3154770"/>
            <a:ext cx="357248" cy="358003"/>
            <a:chOff x="958851" y="1020763"/>
            <a:chExt cx="750888" cy="752475"/>
          </a:xfrm>
          <a:solidFill>
            <a:srgbClr val="FFFFFF"/>
          </a:solidFill>
        </p:grpSpPr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958851" y="1020763"/>
              <a:ext cx="750888" cy="398463"/>
            </a:xfrm>
            <a:custGeom>
              <a:avLst/>
              <a:gdLst>
                <a:gd name="T0" fmla="*/ 236 w 473"/>
                <a:gd name="T1" fmla="*/ 0 h 251"/>
                <a:gd name="T2" fmla="*/ 142 w 473"/>
                <a:gd name="T3" fmla="*/ 95 h 251"/>
                <a:gd name="T4" fmla="*/ 142 w 473"/>
                <a:gd name="T5" fmla="*/ 57 h 251"/>
                <a:gd name="T6" fmla="*/ 66 w 473"/>
                <a:gd name="T7" fmla="*/ 57 h 251"/>
                <a:gd name="T8" fmla="*/ 66 w 473"/>
                <a:gd name="T9" fmla="*/ 171 h 251"/>
                <a:gd name="T10" fmla="*/ 0 w 473"/>
                <a:gd name="T11" fmla="*/ 237 h 251"/>
                <a:gd name="T12" fmla="*/ 11 w 473"/>
                <a:gd name="T13" fmla="*/ 251 h 251"/>
                <a:gd name="T14" fmla="*/ 236 w 473"/>
                <a:gd name="T15" fmla="*/ 26 h 251"/>
                <a:gd name="T16" fmla="*/ 458 w 473"/>
                <a:gd name="T17" fmla="*/ 251 h 251"/>
                <a:gd name="T18" fmla="*/ 473 w 473"/>
                <a:gd name="T19" fmla="*/ 237 h 251"/>
                <a:gd name="T20" fmla="*/ 236 w 473"/>
                <a:gd name="T21" fmla="*/ 0 h 251"/>
                <a:gd name="T22" fmla="*/ 85 w 473"/>
                <a:gd name="T23" fmla="*/ 76 h 251"/>
                <a:gd name="T24" fmla="*/ 123 w 473"/>
                <a:gd name="T25" fmla="*/ 76 h 251"/>
                <a:gd name="T26" fmla="*/ 123 w 473"/>
                <a:gd name="T27" fmla="*/ 114 h 251"/>
                <a:gd name="T28" fmla="*/ 85 w 473"/>
                <a:gd name="T29" fmla="*/ 152 h 251"/>
                <a:gd name="T30" fmla="*/ 85 w 473"/>
                <a:gd name="T31" fmla="*/ 7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3" h="251">
                  <a:moveTo>
                    <a:pt x="236" y="0"/>
                  </a:moveTo>
                  <a:lnTo>
                    <a:pt x="142" y="95"/>
                  </a:lnTo>
                  <a:lnTo>
                    <a:pt x="142" y="57"/>
                  </a:lnTo>
                  <a:lnTo>
                    <a:pt x="66" y="57"/>
                  </a:lnTo>
                  <a:lnTo>
                    <a:pt x="66" y="171"/>
                  </a:lnTo>
                  <a:lnTo>
                    <a:pt x="0" y="237"/>
                  </a:lnTo>
                  <a:lnTo>
                    <a:pt x="11" y="251"/>
                  </a:lnTo>
                  <a:lnTo>
                    <a:pt x="236" y="26"/>
                  </a:lnTo>
                  <a:lnTo>
                    <a:pt x="458" y="251"/>
                  </a:lnTo>
                  <a:lnTo>
                    <a:pt x="473" y="237"/>
                  </a:lnTo>
                  <a:lnTo>
                    <a:pt x="236" y="0"/>
                  </a:lnTo>
                  <a:close/>
                  <a:moveTo>
                    <a:pt x="85" y="76"/>
                  </a:moveTo>
                  <a:lnTo>
                    <a:pt x="123" y="76"/>
                  </a:lnTo>
                  <a:lnTo>
                    <a:pt x="123" y="114"/>
                  </a:lnTo>
                  <a:lnTo>
                    <a:pt x="85" y="152"/>
                  </a:lnTo>
                  <a:lnTo>
                    <a:pt x="8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560" kern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1063626" y="1141413"/>
              <a:ext cx="539750" cy="631825"/>
            </a:xfrm>
            <a:custGeom>
              <a:avLst/>
              <a:gdLst>
                <a:gd name="T0" fmla="*/ 0 w 340"/>
                <a:gd name="T1" fmla="*/ 171 h 398"/>
                <a:gd name="T2" fmla="*/ 0 w 340"/>
                <a:gd name="T3" fmla="*/ 398 h 398"/>
                <a:gd name="T4" fmla="*/ 132 w 340"/>
                <a:gd name="T5" fmla="*/ 398 h 398"/>
                <a:gd name="T6" fmla="*/ 132 w 340"/>
                <a:gd name="T7" fmla="*/ 265 h 398"/>
                <a:gd name="T8" fmla="*/ 208 w 340"/>
                <a:gd name="T9" fmla="*/ 265 h 398"/>
                <a:gd name="T10" fmla="*/ 208 w 340"/>
                <a:gd name="T11" fmla="*/ 398 h 398"/>
                <a:gd name="T12" fmla="*/ 340 w 340"/>
                <a:gd name="T13" fmla="*/ 398 h 398"/>
                <a:gd name="T14" fmla="*/ 340 w 340"/>
                <a:gd name="T15" fmla="*/ 171 h 398"/>
                <a:gd name="T16" fmla="*/ 170 w 340"/>
                <a:gd name="T17" fmla="*/ 0 h 398"/>
                <a:gd name="T18" fmla="*/ 0 w 340"/>
                <a:gd name="T19" fmla="*/ 171 h 398"/>
                <a:gd name="T20" fmla="*/ 322 w 340"/>
                <a:gd name="T21" fmla="*/ 379 h 398"/>
                <a:gd name="T22" fmla="*/ 227 w 340"/>
                <a:gd name="T23" fmla="*/ 379 h 398"/>
                <a:gd name="T24" fmla="*/ 227 w 340"/>
                <a:gd name="T25" fmla="*/ 265 h 398"/>
                <a:gd name="T26" fmla="*/ 227 w 340"/>
                <a:gd name="T27" fmla="*/ 246 h 398"/>
                <a:gd name="T28" fmla="*/ 208 w 340"/>
                <a:gd name="T29" fmla="*/ 246 h 398"/>
                <a:gd name="T30" fmla="*/ 132 w 340"/>
                <a:gd name="T31" fmla="*/ 246 h 398"/>
                <a:gd name="T32" fmla="*/ 113 w 340"/>
                <a:gd name="T33" fmla="*/ 246 h 398"/>
                <a:gd name="T34" fmla="*/ 113 w 340"/>
                <a:gd name="T35" fmla="*/ 265 h 398"/>
                <a:gd name="T36" fmla="*/ 113 w 340"/>
                <a:gd name="T37" fmla="*/ 379 h 398"/>
                <a:gd name="T38" fmla="*/ 19 w 340"/>
                <a:gd name="T39" fmla="*/ 379 h 398"/>
                <a:gd name="T40" fmla="*/ 19 w 340"/>
                <a:gd name="T41" fmla="*/ 178 h 398"/>
                <a:gd name="T42" fmla="*/ 170 w 340"/>
                <a:gd name="T43" fmla="*/ 26 h 398"/>
                <a:gd name="T44" fmla="*/ 322 w 340"/>
                <a:gd name="T45" fmla="*/ 178 h 398"/>
                <a:gd name="T46" fmla="*/ 322 w 340"/>
                <a:gd name="T47" fmla="*/ 37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0" h="398">
                  <a:moveTo>
                    <a:pt x="0" y="171"/>
                  </a:moveTo>
                  <a:lnTo>
                    <a:pt x="0" y="398"/>
                  </a:lnTo>
                  <a:lnTo>
                    <a:pt x="132" y="398"/>
                  </a:lnTo>
                  <a:lnTo>
                    <a:pt x="132" y="265"/>
                  </a:lnTo>
                  <a:lnTo>
                    <a:pt x="208" y="265"/>
                  </a:lnTo>
                  <a:lnTo>
                    <a:pt x="208" y="398"/>
                  </a:lnTo>
                  <a:lnTo>
                    <a:pt x="340" y="398"/>
                  </a:lnTo>
                  <a:lnTo>
                    <a:pt x="340" y="171"/>
                  </a:lnTo>
                  <a:lnTo>
                    <a:pt x="170" y="0"/>
                  </a:lnTo>
                  <a:lnTo>
                    <a:pt x="0" y="171"/>
                  </a:lnTo>
                  <a:close/>
                  <a:moveTo>
                    <a:pt x="322" y="379"/>
                  </a:moveTo>
                  <a:lnTo>
                    <a:pt x="227" y="379"/>
                  </a:lnTo>
                  <a:lnTo>
                    <a:pt x="227" y="265"/>
                  </a:lnTo>
                  <a:lnTo>
                    <a:pt x="227" y="246"/>
                  </a:lnTo>
                  <a:lnTo>
                    <a:pt x="208" y="246"/>
                  </a:lnTo>
                  <a:lnTo>
                    <a:pt x="132" y="246"/>
                  </a:lnTo>
                  <a:lnTo>
                    <a:pt x="113" y="246"/>
                  </a:lnTo>
                  <a:lnTo>
                    <a:pt x="113" y="265"/>
                  </a:lnTo>
                  <a:lnTo>
                    <a:pt x="113" y="379"/>
                  </a:lnTo>
                  <a:lnTo>
                    <a:pt x="19" y="379"/>
                  </a:lnTo>
                  <a:lnTo>
                    <a:pt x="19" y="178"/>
                  </a:lnTo>
                  <a:lnTo>
                    <a:pt x="170" y="26"/>
                  </a:lnTo>
                  <a:lnTo>
                    <a:pt x="322" y="178"/>
                  </a:lnTo>
                  <a:lnTo>
                    <a:pt x="322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560" kern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476031" y="3564960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7081486" y="3150432"/>
            <a:ext cx="341334" cy="402184"/>
          </a:xfrm>
          <a:custGeom>
            <a:avLst/>
            <a:gdLst>
              <a:gd name="T0" fmla="*/ 120 w 184"/>
              <a:gd name="T1" fmla="*/ 118 h 216"/>
              <a:gd name="T2" fmla="*/ 96 w 184"/>
              <a:gd name="T3" fmla="*/ 104 h 216"/>
              <a:gd name="T4" fmla="*/ 96 w 184"/>
              <a:gd name="T5" fmla="*/ 55 h 216"/>
              <a:gd name="T6" fmla="*/ 120 w 184"/>
              <a:gd name="T7" fmla="*/ 28 h 216"/>
              <a:gd name="T8" fmla="*/ 92 w 184"/>
              <a:gd name="T9" fmla="*/ 0 h 216"/>
              <a:gd name="T10" fmla="*/ 64 w 184"/>
              <a:gd name="T11" fmla="*/ 28 h 216"/>
              <a:gd name="T12" fmla="*/ 88 w 184"/>
              <a:gd name="T13" fmla="*/ 55 h 216"/>
              <a:gd name="T14" fmla="*/ 88 w 184"/>
              <a:gd name="T15" fmla="*/ 99 h 216"/>
              <a:gd name="T16" fmla="*/ 64 w 184"/>
              <a:gd name="T17" fmla="*/ 86 h 216"/>
              <a:gd name="T18" fmla="*/ 0 w 184"/>
              <a:gd name="T19" fmla="*/ 112 h 216"/>
              <a:gd name="T20" fmla="*/ 0 w 184"/>
              <a:gd name="T21" fmla="*/ 210 h 216"/>
              <a:gd name="T22" fmla="*/ 64 w 184"/>
              <a:gd name="T23" fmla="*/ 184 h 216"/>
              <a:gd name="T24" fmla="*/ 120 w 184"/>
              <a:gd name="T25" fmla="*/ 216 h 216"/>
              <a:gd name="T26" fmla="*/ 184 w 184"/>
              <a:gd name="T27" fmla="*/ 184 h 216"/>
              <a:gd name="T28" fmla="*/ 184 w 184"/>
              <a:gd name="T29" fmla="*/ 86 h 216"/>
              <a:gd name="T30" fmla="*/ 120 w 184"/>
              <a:gd name="T31" fmla="*/ 118 h 216"/>
              <a:gd name="T32" fmla="*/ 56 w 184"/>
              <a:gd name="T33" fmla="*/ 178 h 216"/>
              <a:gd name="T34" fmla="*/ 8 w 184"/>
              <a:gd name="T35" fmla="*/ 198 h 216"/>
              <a:gd name="T36" fmla="*/ 8 w 184"/>
              <a:gd name="T37" fmla="*/ 117 h 216"/>
              <a:gd name="T38" fmla="*/ 56 w 184"/>
              <a:gd name="T39" fmla="*/ 98 h 216"/>
              <a:gd name="T40" fmla="*/ 56 w 184"/>
              <a:gd name="T41" fmla="*/ 178 h 216"/>
              <a:gd name="T42" fmla="*/ 72 w 184"/>
              <a:gd name="T43" fmla="*/ 28 h 216"/>
              <a:gd name="T44" fmla="*/ 92 w 184"/>
              <a:gd name="T45" fmla="*/ 8 h 216"/>
              <a:gd name="T46" fmla="*/ 112 w 184"/>
              <a:gd name="T47" fmla="*/ 28 h 216"/>
              <a:gd name="T48" fmla="*/ 92 w 184"/>
              <a:gd name="T49" fmla="*/ 48 h 216"/>
              <a:gd name="T50" fmla="*/ 72 w 184"/>
              <a:gd name="T51" fmla="*/ 28 h 216"/>
              <a:gd name="T52" fmla="*/ 120 w 184"/>
              <a:gd name="T53" fmla="*/ 207 h 216"/>
              <a:gd name="T54" fmla="*/ 64 w 184"/>
              <a:gd name="T55" fmla="*/ 175 h 216"/>
              <a:gd name="T56" fmla="*/ 64 w 184"/>
              <a:gd name="T57" fmla="*/ 95 h 216"/>
              <a:gd name="T58" fmla="*/ 88 w 184"/>
              <a:gd name="T59" fmla="*/ 108 h 216"/>
              <a:gd name="T60" fmla="*/ 88 w 184"/>
              <a:gd name="T61" fmla="*/ 144 h 216"/>
              <a:gd name="T62" fmla="*/ 96 w 184"/>
              <a:gd name="T63" fmla="*/ 144 h 216"/>
              <a:gd name="T64" fmla="*/ 96 w 184"/>
              <a:gd name="T65" fmla="*/ 113 h 216"/>
              <a:gd name="T66" fmla="*/ 120 w 184"/>
              <a:gd name="T67" fmla="*/ 127 h 216"/>
              <a:gd name="T68" fmla="*/ 120 w 184"/>
              <a:gd name="T69" fmla="*/ 207 h 216"/>
              <a:gd name="T70" fmla="*/ 176 w 184"/>
              <a:gd name="T71" fmla="*/ 179 h 216"/>
              <a:gd name="T72" fmla="*/ 128 w 184"/>
              <a:gd name="T73" fmla="*/ 203 h 216"/>
              <a:gd name="T74" fmla="*/ 128 w 184"/>
              <a:gd name="T75" fmla="*/ 123 h 216"/>
              <a:gd name="T76" fmla="*/ 176 w 184"/>
              <a:gd name="T77" fmla="*/ 99 h 216"/>
              <a:gd name="T78" fmla="*/ 176 w 184"/>
              <a:gd name="T79" fmla="*/ 179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4" h="216">
                <a:moveTo>
                  <a:pt x="120" y="118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55"/>
                  <a:pt x="96" y="55"/>
                  <a:pt x="96" y="55"/>
                </a:cubicBezTo>
                <a:cubicBezTo>
                  <a:pt x="109" y="53"/>
                  <a:pt x="120" y="42"/>
                  <a:pt x="120" y="28"/>
                </a:cubicBezTo>
                <a:cubicBezTo>
                  <a:pt x="120" y="12"/>
                  <a:pt x="107" y="0"/>
                  <a:pt x="92" y="0"/>
                </a:cubicBezTo>
                <a:cubicBezTo>
                  <a:pt x="76" y="0"/>
                  <a:pt x="64" y="12"/>
                  <a:pt x="64" y="28"/>
                </a:cubicBezTo>
                <a:cubicBezTo>
                  <a:pt x="64" y="42"/>
                  <a:pt x="74" y="54"/>
                  <a:pt x="88" y="55"/>
                </a:cubicBezTo>
                <a:cubicBezTo>
                  <a:pt x="88" y="99"/>
                  <a:pt x="88" y="99"/>
                  <a:pt x="88" y="99"/>
                </a:cubicBezTo>
                <a:cubicBezTo>
                  <a:pt x="64" y="86"/>
                  <a:pt x="64" y="86"/>
                  <a:pt x="64" y="8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210"/>
                  <a:pt x="0" y="210"/>
                  <a:pt x="0" y="210"/>
                </a:cubicBezTo>
                <a:cubicBezTo>
                  <a:pt x="64" y="184"/>
                  <a:pt x="64" y="184"/>
                  <a:pt x="64" y="184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86"/>
                  <a:pt x="184" y="86"/>
                  <a:pt x="184" y="86"/>
                </a:cubicBezTo>
                <a:lnTo>
                  <a:pt x="120" y="118"/>
                </a:lnTo>
                <a:close/>
                <a:moveTo>
                  <a:pt x="56" y="178"/>
                </a:moveTo>
                <a:cubicBezTo>
                  <a:pt x="8" y="198"/>
                  <a:pt x="8" y="198"/>
                  <a:pt x="8" y="198"/>
                </a:cubicBezTo>
                <a:cubicBezTo>
                  <a:pt x="8" y="117"/>
                  <a:pt x="8" y="117"/>
                  <a:pt x="8" y="117"/>
                </a:cubicBezTo>
                <a:cubicBezTo>
                  <a:pt x="56" y="98"/>
                  <a:pt x="56" y="98"/>
                  <a:pt x="56" y="98"/>
                </a:cubicBezTo>
                <a:lnTo>
                  <a:pt x="56" y="178"/>
                </a:lnTo>
                <a:close/>
                <a:moveTo>
                  <a:pt x="72" y="28"/>
                </a:moveTo>
                <a:cubicBezTo>
                  <a:pt x="72" y="17"/>
                  <a:pt x="81" y="8"/>
                  <a:pt x="92" y="8"/>
                </a:cubicBezTo>
                <a:cubicBezTo>
                  <a:pt x="103" y="8"/>
                  <a:pt x="112" y="17"/>
                  <a:pt x="112" y="28"/>
                </a:cubicBezTo>
                <a:cubicBezTo>
                  <a:pt x="112" y="39"/>
                  <a:pt x="103" y="48"/>
                  <a:pt x="92" y="48"/>
                </a:cubicBezTo>
                <a:cubicBezTo>
                  <a:pt x="81" y="48"/>
                  <a:pt x="72" y="39"/>
                  <a:pt x="72" y="28"/>
                </a:cubicBezTo>
                <a:close/>
                <a:moveTo>
                  <a:pt x="120" y="207"/>
                </a:moveTo>
                <a:cubicBezTo>
                  <a:pt x="64" y="175"/>
                  <a:pt x="64" y="175"/>
                  <a:pt x="64" y="175"/>
                </a:cubicBezTo>
                <a:cubicBezTo>
                  <a:pt x="64" y="95"/>
                  <a:pt x="64" y="95"/>
                  <a:pt x="64" y="95"/>
                </a:cubicBezTo>
                <a:cubicBezTo>
                  <a:pt x="88" y="108"/>
                  <a:pt x="88" y="108"/>
                  <a:pt x="88" y="108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20" y="127"/>
                  <a:pt x="120" y="127"/>
                  <a:pt x="120" y="127"/>
                </a:cubicBezTo>
                <a:lnTo>
                  <a:pt x="120" y="207"/>
                </a:lnTo>
                <a:close/>
                <a:moveTo>
                  <a:pt x="176" y="179"/>
                </a:moveTo>
                <a:cubicBezTo>
                  <a:pt x="128" y="203"/>
                  <a:pt x="128" y="203"/>
                  <a:pt x="128" y="203"/>
                </a:cubicBezTo>
                <a:cubicBezTo>
                  <a:pt x="128" y="123"/>
                  <a:pt x="128" y="123"/>
                  <a:pt x="128" y="123"/>
                </a:cubicBezTo>
                <a:cubicBezTo>
                  <a:pt x="176" y="99"/>
                  <a:pt x="176" y="99"/>
                  <a:pt x="176" y="99"/>
                </a:cubicBezTo>
                <a:lnTo>
                  <a:pt x="176" y="1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74398" y="3589924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8" name="Freeform 80"/>
          <p:cNvSpPr>
            <a:spLocks noEditPoints="1"/>
          </p:cNvSpPr>
          <p:nvPr/>
        </p:nvSpPr>
        <p:spPr bwMode="auto">
          <a:xfrm>
            <a:off x="4839177" y="4400879"/>
            <a:ext cx="399183" cy="373180"/>
          </a:xfrm>
          <a:custGeom>
            <a:avLst/>
            <a:gdLst>
              <a:gd name="T0" fmla="*/ 124 w 240"/>
              <a:gd name="T1" fmla="*/ 12 h 224"/>
              <a:gd name="T2" fmla="*/ 124 w 240"/>
              <a:gd name="T3" fmla="*/ 0 h 224"/>
              <a:gd name="T4" fmla="*/ 116 w 240"/>
              <a:gd name="T5" fmla="*/ 0 h 224"/>
              <a:gd name="T6" fmla="*/ 116 w 240"/>
              <a:gd name="T7" fmla="*/ 12 h 224"/>
              <a:gd name="T8" fmla="*/ 0 w 240"/>
              <a:gd name="T9" fmla="*/ 132 h 224"/>
              <a:gd name="T10" fmla="*/ 0 w 240"/>
              <a:gd name="T11" fmla="*/ 144 h 224"/>
              <a:gd name="T12" fmla="*/ 8 w 240"/>
              <a:gd name="T13" fmla="*/ 144 h 224"/>
              <a:gd name="T14" fmla="*/ 33 w 240"/>
              <a:gd name="T15" fmla="*/ 120 h 224"/>
              <a:gd name="T16" fmla="*/ 58 w 240"/>
              <a:gd name="T17" fmla="*/ 145 h 224"/>
              <a:gd name="T18" fmla="*/ 66 w 240"/>
              <a:gd name="T19" fmla="*/ 145 h 224"/>
              <a:gd name="T20" fmla="*/ 91 w 240"/>
              <a:gd name="T21" fmla="*/ 120 h 224"/>
              <a:gd name="T22" fmla="*/ 116 w 240"/>
              <a:gd name="T23" fmla="*/ 145 h 224"/>
              <a:gd name="T24" fmla="*/ 116 w 240"/>
              <a:gd name="T25" fmla="*/ 207 h 224"/>
              <a:gd name="T26" fmla="*/ 133 w 240"/>
              <a:gd name="T27" fmla="*/ 224 h 224"/>
              <a:gd name="T28" fmla="*/ 151 w 240"/>
              <a:gd name="T29" fmla="*/ 207 h 224"/>
              <a:gd name="T30" fmla="*/ 143 w 240"/>
              <a:gd name="T31" fmla="*/ 207 h 224"/>
              <a:gd name="T32" fmla="*/ 133 w 240"/>
              <a:gd name="T33" fmla="*/ 216 h 224"/>
              <a:gd name="T34" fmla="*/ 124 w 240"/>
              <a:gd name="T35" fmla="*/ 207 h 224"/>
              <a:gd name="T36" fmla="*/ 124 w 240"/>
              <a:gd name="T37" fmla="*/ 145 h 224"/>
              <a:gd name="T38" fmla="*/ 124 w 240"/>
              <a:gd name="T39" fmla="*/ 145 h 224"/>
              <a:gd name="T40" fmla="*/ 149 w 240"/>
              <a:gd name="T41" fmla="*/ 120 h 224"/>
              <a:gd name="T42" fmla="*/ 173 w 240"/>
              <a:gd name="T43" fmla="*/ 145 h 224"/>
              <a:gd name="T44" fmla="*/ 181 w 240"/>
              <a:gd name="T45" fmla="*/ 145 h 224"/>
              <a:gd name="T46" fmla="*/ 206 w 240"/>
              <a:gd name="T47" fmla="*/ 120 h 224"/>
              <a:gd name="T48" fmla="*/ 231 w 240"/>
              <a:gd name="T49" fmla="*/ 144 h 224"/>
              <a:gd name="T50" fmla="*/ 239 w 240"/>
              <a:gd name="T51" fmla="*/ 144 h 224"/>
              <a:gd name="T52" fmla="*/ 240 w 240"/>
              <a:gd name="T53" fmla="*/ 132 h 224"/>
              <a:gd name="T54" fmla="*/ 124 w 240"/>
              <a:gd name="T55" fmla="*/ 12 h 224"/>
              <a:gd name="T56" fmla="*/ 206 w 240"/>
              <a:gd name="T57" fmla="*/ 112 h 224"/>
              <a:gd name="T58" fmla="*/ 177 w 240"/>
              <a:gd name="T59" fmla="*/ 129 h 224"/>
              <a:gd name="T60" fmla="*/ 149 w 240"/>
              <a:gd name="T61" fmla="*/ 112 h 224"/>
              <a:gd name="T62" fmla="*/ 120 w 240"/>
              <a:gd name="T63" fmla="*/ 129 h 224"/>
              <a:gd name="T64" fmla="*/ 91 w 240"/>
              <a:gd name="T65" fmla="*/ 112 h 224"/>
              <a:gd name="T66" fmla="*/ 62 w 240"/>
              <a:gd name="T67" fmla="*/ 129 h 224"/>
              <a:gd name="T68" fmla="*/ 33 w 240"/>
              <a:gd name="T69" fmla="*/ 112 h 224"/>
              <a:gd name="T70" fmla="*/ 8 w 240"/>
              <a:gd name="T71" fmla="*/ 124 h 224"/>
              <a:gd name="T72" fmla="*/ 120 w 240"/>
              <a:gd name="T73" fmla="*/ 20 h 224"/>
              <a:gd name="T74" fmla="*/ 231 w 240"/>
              <a:gd name="T75" fmla="*/ 124 h 224"/>
              <a:gd name="T76" fmla="*/ 206 w 240"/>
              <a:gd name="T77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40" h="224">
                <a:moveTo>
                  <a:pt x="124" y="12"/>
                </a:moveTo>
                <a:cubicBezTo>
                  <a:pt x="124" y="0"/>
                  <a:pt x="124" y="0"/>
                  <a:pt x="124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51" y="14"/>
                  <a:pt x="0" y="67"/>
                  <a:pt x="0" y="132"/>
                </a:cubicBezTo>
                <a:cubicBezTo>
                  <a:pt x="0" y="136"/>
                  <a:pt x="0" y="140"/>
                  <a:pt x="0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9" y="131"/>
                  <a:pt x="20" y="120"/>
                  <a:pt x="33" y="120"/>
                </a:cubicBezTo>
                <a:cubicBezTo>
                  <a:pt x="47" y="120"/>
                  <a:pt x="58" y="131"/>
                  <a:pt x="58" y="145"/>
                </a:cubicBezTo>
                <a:cubicBezTo>
                  <a:pt x="66" y="145"/>
                  <a:pt x="66" y="145"/>
                  <a:pt x="66" y="145"/>
                </a:cubicBezTo>
                <a:cubicBezTo>
                  <a:pt x="66" y="131"/>
                  <a:pt x="77" y="120"/>
                  <a:pt x="91" y="120"/>
                </a:cubicBezTo>
                <a:cubicBezTo>
                  <a:pt x="104" y="120"/>
                  <a:pt x="115" y="131"/>
                  <a:pt x="116" y="145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16"/>
                  <a:pt x="124" y="224"/>
                  <a:pt x="133" y="224"/>
                </a:cubicBezTo>
                <a:cubicBezTo>
                  <a:pt x="143" y="224"/>
                  <a:pt x="151" y="216"/>
                  <a:pt x="151" y="207"/>
                </a:cubicBezTo>
                <a:cubicBezTo>
                  <a:pt x="143" y="207"/>
                  <a:pt x="143" y="207"/>
                  <a:pt x="143" y="207"/>
                </a:cubicBezTo>
                <a:cubicBezTo>
                  <a:pt x="143" y="212"/>
                  <a:pt x="139" y="216"/>
                  <a:pt x="133" y="216"/>
                </a:cubicBezTo>
                <a:cubicBezTo>
                  <a:pt x="128" y="216"/>
                  <a:pt x="124" y="212"/>
                  <a:pt x="124" y="207"/>
                </a:cubicBezTo>
                <a:cubicBezTo>
                  <a:pt x="124" y="145"/>
                  <a:pt x="124" y="145"/>
                  <a:pt x="124" y="145"/>
                </a:cubicBezTo>
                <a:cubicBezTo>
                  <a:pt x="124" y="145"/>
                  <a:pt x="124" y="145"/>
                  <a:pt x="124" y="145"/>
                </a:cubicBezTo>
                <a:cubicBezTo>
                  <a:pt x="124" y="131"/>
                  <a:pt x="135" y="120"/>
                  <a:pt x="149" y="120"/>
                </a:cubicBezTo>
                <a:cubicBezTo>
                  <a:pt x="162" y="120"/>
                  <a:pt x="173" y="131"/>
                  <a:pt x="173" y="145"/>
                </a:cubicBezTo>
                <a:cubicBezTo>
                  <a:pt x="181" y="145"/>
                  <a:pt x="181" y="145"/>
                  <a:pt x="181" y="145"/>
                </a:cubicBezTo>
                <a:cubicBezTo>
                  <a:pt x="181" y="131"/>
                  <a:pt x="193" y="120"/>
                  <a:pt x="206" y="120"/>
                </a:cubicBezTo>
                <a:cubicBezTo>
                  <a:pt x="220" y="120"/>
                  <a:pt x="230" y="131"/>
                  <a:pt x="231" y="144"/>
                </a:cubicBezTo>
                <a:cubicBezTo>
                  <a:pt x="239" y="144"/>
                  <a:pt x="239" y="144"/>
                  <a:pt x="239" y="144"/>
                </a:cubicBezTo>
                <a:cubicBezTo>
                  <a:pt x="239" y="140"/>
                  <a:pt x="240" y="136"/>
                  <a:pt x="240" y="132"/>
                </a:cubicBezTo>
                <a:cubicBezTo>
                  <a:pt x="240" y="67"/>
                  <a:pt x="188" y="14"/>
                  <a:pt x="124" y="12"/>
                </a:cubicBezTo>
                <a:close/>
                <a:moveTo>
                  <a:pt x="206" y="112"/>
                </a:moveTo>
                <a:cubicBezTo>
                  <a:pt x="194" y="112"/>
                  <a:pt x="183" y="119"/>
                  <a:pt x="177" y="129"/>
                </a:cubicBezTo>
                <a:cubicBezTo>
                  <a:pt x="172" y="119"/>
                  <a:pt x="161" y="112"/>
                  <a:pt x="149" y="112"/>
                </a:cubicBezTo>
                <a:cubicBezTo>
                  <a:pt x="136" y="112"/>
                  <a:pt x="125" y="119"/>
                  <a:pt x="120" y="129"/>
                </a:cubicBezTo>
                <a:cubicBezTo>
                  <a:pt x="114" y="119"/>
                  <a:pt x="103" y="112"/>
                  <a:pt x="91" y="112"/>
                </a:cubicBezTo>
                <a:cubicBezTo>
                  <a:pt x="78" y="112"/>
                  <a:pt x="68" y="119"/>
                  <a:pt x="62" y="129"/>
                </a:cubicBezTo>
                <a:cubicBezTo>
                  <a:pt x="56" y="119"/>
                  <a:pt x="46" y="112"/>
                  <a:pt x="33" y="112"/>
                </a:cubicBezTo>
                <a:cubicBezTo>
                  <a:pt x="23" y="112"/>
                  <a:pt x="14" y="117"/>
                  <a:pt x="8" y="124"/>
                </a:cubicBezTo>
                <a:cubicBezTo>
                  <a:pt x="12" y="66"/>
                  <a:pt x="60" y="20"/>
                  <a:pt x="120" y="20"/>
                </a:cubicBezTo>
                <a:cubicBezTo>
                  <a:pt x="179" y="20"/>
                  <a:pt x="227" y="66"/>
                  <a:pt x="231" y="124"/>
                </a:cubicBezTo>
                <a:cubicBezTo>
                  <a:pt x="225" y="117"/>
                  <a:pt x="216" y="112"/>
                  <a:pt x="206" y="1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487702" y="4808298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99628" y="4811565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59571" y="5471839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2" name="Freeform 80"/>
          <p:cNvSpPr>
            <a:spLocks noEditPoints="1"/>
          </p:cNvSpPr>
          <p:nvPr/>
        </p:nvSpPr>
        <p:spPr bwMode="auto">
          <a:xfrm>
            <a:off x="5946583" y="5017865"/>
            <a:ext cx="328110" cy="423187"/>
          </a:xfrm>
          <a:custGeom>
            <a:avLst/>
            <a:gdLst>
              <a:gd name="T0" fmla="*/ 184 w 352"/>
              <a:gd name="T1" fmla="*/ 152 h 454"/>
              <a:gd name="T2" fmla="*/ 302 w 352"/>
              <a:gd name="T3" fmla="*/ 152 h 454"/>
              <a:gd name="T4" fmla="*/ 352 w 352"/>
              <a:gd name="T5" fmla="*/ 93 h 454"/>
              <a:gd name="T6" fmla="*/ 302 w 352"/>
              <a:gd name="T7" fmla="*/ 34 h 454"/>
              <a:gd name="T8" fmla="*/ 184 w 352"/>
              <a:gd name="T9" fmla="*/ 34 h 454"/>
              <a:gd name="T10" fmla="*/ 184 w 352"/>
              <a:gd name="T11" fmla="*/ 0 h 454"/>
              <a:gd name="T12" fmla="*/ 167 w 352"/>
              <a:gd name="T13" fmla="*/ 0 h 454"/>
              <a:gd name="T14" fmla="*/ 167 w 352"/>
              <a:gd name="T15" fmla="*/ 34 h 454"/>
              <a:gd name="T16" fmla="*/ 16 w 352"/>
              <a:gd name="T17" fmla="*/ 34 h 454"/>
              <a:gd name="T18" fmla="*/ 16 w 352"/>
              <a:gd name="T19" fmla="*/ 152 h 454"/>
              <a:gd name="T20" fmla="*/ 167 w 352"/>
              <a:gd name="T21" fmla="*/ 152 h 454"/>
              <a:gd name="T22" fmla="*/ 167 w 352"/>
              <a:gd name="T23" fmla="*/ 168 h 454"/>
              <a:gd name="T24" fmla="*/ 50 w 352"/>
              <a:gd name="T25" fmla="*/ 168 h 454"/>
              <a:gd name="T26" fmla="*/ 0 w 352"/>
              <a:gd name="T27" fmla="*/ 227 h 454"/>
              <a:gd name="T28" fmla="*/ 50 w 352"/>
              <a:gd name="T29" fmla="*/ 286 h 454"/>
              <a:gd name="T30" fmla="*/ 167 w 352"/>
              <a:gd name="T31" fmla="*/ 286 h 454"/>
              <a:gd name="T32" fmla="*/ 167 w 352"/>
              <a:gd name="T33" fmla="*/ 454 h 454"/>
              <a:gd name="T34" fmla="*/ 184 w 352"/>
              <a:gd name="T35" fmla="*/ 454 h 454"/>
              <a:gd name="T36" fmla="*/ 184 w 352"/>
              <a:gd name="T37" fmla="*/ 286 h 454"/>
              <a:gd name="T38" fmla="*/ 335 w 352"/>
              <a:gd name="T39" fmla="*/ 286 h 454"/>
              <a:gd name="T40" fmla="*/ 335 w 352"/>
              <a:gd name="T41" fmla="*/ 168 h 454"/>
              <a:gd name="T42" fmla="*/ 184 w 352"/>
              <a:gd name="T43" fmla="*/ 168 h 454"/>
              <a:gd name="T44" fmla="*/ 184 w 352"/>
              <a:gd name="T45" fmla="*/ 152 h 454"/>
              <a:gd name="T46" fmla="*/ 33 w 352"/>
              <a:gd name="T47" fmla="*/ 135 h 454"/>
              <a:gd name="T48" fmla="*/ 33 w 352"/>
              <a:gd name="T49" fmla="*/ 51 h 454"/>
              <a:gd name="T50" fmla="*/ 293 w 352"/>
              <a:gd name="T51" fmla="*/ 51 h 454"/>
              <a:gd name="T52" fmla="*/ 329 w 352"/>
              <a:gd name="T53" fmla="*/ 93 h 454"/>
              <a:gd name="T54" fmla="*/ 293 w 352"/>
              <a:gd name="T55" fmla="*/ 135 h 454"/>
              <a:gd name="T56" fmla="*/ 33 w 352"/>
              <a:gd name="T57" fmla="*/ 135 h 454"/>
              <a:gd name="T58" fmla="*/ 318 w 352"/>
              <a:gd name="T59" fmla="*/ 185 h 454"/>
              <a:gd name="T60" fmla="*/ 318 w 352"/>
              <a:gd name="T61" fmla="*/ 269 h 454"/>
              <a:gd name="T62" fmla="*/ 58 w 352"/>
              <a:gd name="T63" fmla="*/ 269 h 454"/>
              <a:gd name="T64" fmla="*/ 21 w 352"/>
              <a:gd name="T65" fmla="*/ 227 h 454"/>
              <a:gd name="T66" fmla="*/ 58 w 352"/>
              <a:gd name="T67" fmla="*/ 185 h 454"/>
              <a:gd name="T68" fmla="*/ 318 w 352"/>
              <a:gd name="T69" fmla="*/ 185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2" h="454">
                <a:moveTo>
                  <a:pt x="184" y="152"/>
                </a:moveTo>
                <a:lnTo>
                  <a:pt x="302" y="152"/>
                </a:lnTo>
                <a:lnTo>
                  <a:pt x="352" y="93"/>
                </a:lnTo>
                <a:lnTo>
                  <a:pt x="302" y="34"/>
                </a:lnTo>
                <a:lnTo>
                  <a:pt x="184" y="34"/>
                </a:lnTo>
                <a:lnTo>
                  <a:pt x="184" y="0"/>
                </a:lnTo>
                <a:lnTo>
                  <a:pt x="167" y="0"/>
                </a:lnTo>
                <a:lnTo>
                  <a:pt x="167" y="34"/>
                </a:lnTo>
                <a:lnTo>
                  <a:pt x="16" y="34"/>
                </a:lnTo>
                <a:lnTo>
                  <a:pt x="16" y="152"/>
                </a:lnTo>
                <a:lnTo>
                  <a:pt x="167" y="152"/>
                </a:lnTo>
                <a:lnTo>
                  <a:pt x="167" y="168"/>
                </a:lnTo>
                <a:lnTo>
                  <a:pt x="50" y="168"/>
                </a:lnTo>
                <a:lnTo>
                  <a:pt x="0" y="227"/>
                </a:lnTo>
                <a:lnTo>
                  <a:pt x="50" y="286"/>
                </a:lnTo>
                <a:lnTo>
                  <a:pt x="167" y="286"/>
                </a:lnTo>
                <a:lnTo>
                  <a:pt x="167" y="454"/>
                </a:lnTo>
                <a:lnTo>
                  <a:pt x="184" y="454"/>
                </a:lnTo>
                <a:lnTo>
                  <a:pt x="184" y="286"/>
                </a:lnTo>
                <a:lnTo>
                  <a:pt x="335" y="286"/>
                </a:lnTo>
                <a:lnTo>
                  <a:pt x="335" y="168"/>
                </a:lnTo>
                <a:lnTo>
                  <a:pt x="184" y="168"/>
                </a:lnTo>
                <a:lnTo>
                  <a:pt x="184" y="152"/>
                </a:lnTo>
                <a:close/>
                <a:moveTo>
                  <a:pt x="33" y="135"/>
                </a:moveTo>
                <a:lnTo>
                  <a:pt x="33" y="51"/>
                </a:lnTo>
                <a:lnTo>
                  <a:pt x="293" y="51"/>
                </a:lnTo>
                <a:lnTo>
                  <a:pt x="329" y="93"/>
                </a:lnTo>
                <a:lnTo>
                  <a:pt x="293" y="135"/>
                </a:lnTo>
                <a:lnTo>
                  <a:pt x="33" y="135"/>
                </a:lnTo>
                <a:close/>
                <a:moveTo>
                  <a:pt x="318" y="185"/>
                </a:moveTo>
                <a:lnTo>
                  <a:pt x="318" y="269"/>
                </a:lnTo>
                <a:lnTo>
                  <a:pt x="58" y="269"/>
                </a:lnTo>
                <a:lnTo>
                  <a:pt x="21" y="227"/>
                </a:lnTo>
                <a:lnTo>
                  <a:pt x="58" y="185"/>
                </a:lnTo>
                <a:lnTo>
                  <a:pt x="318" y="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3" name="Freeform 19"/>
          <p:cNvSpPr>
            <a:spLocks noEditPoints="1"/>
          </p:cNvSpPr>
          <p:nvPr/>
        </p:nvSpPr>
        <p:spPr bwMode="auto">
          <a:xfrm>
            <a:off x="7010110" y="4435994"/>
            <a:ext cx="326583" cy="327396"/>
          </a:xfrm>
          <a:custGeom>
            <a:avLst/>
            <a:gdLst>
              <a:gd name="T0" fmla="*/ 327 w 402"/>
              <a:gd name="T1" fmla="*/ 235 h 403"/>
              <a:gd name="T2" fmla="*/ 327 w 402"/>
              <a:gd name="T3" fmla="*/ 193 h 403"/>
              <a:gd name="T4" fmla="*/ 209 w 402"/>
              <a:gd name="T5" fmla="*/ 193 h 403"/>
              <a:gd name="T6" fmla="*/ 209 w 402"/>
              <a:gd name="T7" fmla="*/ 168 h 403"/>
              <a:gd name="T8" fmla="*/ 285 w 402"/>
              <a:gd name="T9" fmla="*/ 168 h 403"/>
              <a:gd name="T10" fmla="*/ 285 w 402"/>
              <a:gd name="T11" fmla="*/ 0 h 403"/>
              <a:gd name="T12" fmla="*/ 117 w 402"/>
              <a:gd name="T13" fmla="*/ 0 h 403"/>
              <a:gd name="T14" fmla="*/ 117 w 402"/>
              <a:gd name="T15" fmla="*/ 168 h 403"/>
              <a:gd name="T16" fmla="*/ 193 w 402"/>
              <a:gd name="T17" fmla="*/ 168 h 403"/>
              <a:gd name="T18" fmla="*/ 193 w 402"/>
              <a:gd name="T19" fmla="*/ 193 h 403"/>
              <a:gd name="T20" fmla="*/ 75 w 402"/>
              <a:gd name="T21" fmla="*/ 193 h 403"/>
              <a:gd name="T22" fmla="*/ 75 w 402"/>
              <a:gd name="T23" fmla="*/ 235 h 403"/>
              <a:gd name="T24" fmla="*/ 0 w 402"/>
              <a:gd name="T25" fmla="*/ 235 h 403"/>
              <a:gd name="T26" fmla="*/ 0 w 402"/>
              <a:gd name="T27" fmla="*/ 403 h 403"/>
              <a:gd name="T28" fmla="*/ 168 w 402"/>
              <a:gd name="T29" fmla="*/ 403 h 403"/>
              <a:gd name="T30" fmla="*/ 168 w 402"/>
              <a:gd name="T31" fmla="*/ 235 h 403"/>
              <a:gd name="T32" fmla="*/ 92 w 402"/>
              <a:gd name="T33" fmla="*/ 235 h 403"/>
              <a:gd name="T34" fmla="*/ 92 w 402"/>
              <a:gd name="T35" fmla="*/ 210 h 403"/>
              <a:gd name="T36" fmla="*/ 310 w 402"/>
              <a:gd name="T37" fmla="*/ 210 h 403"/>
              <a:gd name="T38" fmla="*/ 310 w 402"/>
              <a:gd name="T39" fmla="*/ 235 h 403"/>
              <a:gd name="T40" fmla="*/ 235 w 402"/>
              <a:gd name="T41" fmla="*/ 235 h 403"/>
              <a:gd name="T42" fmla="*/ 235 w 402"/>
              <a:gd name="T43" fmla="*/ 403 h 403"/>
              <a:gd name="T44" fmla="*/ 402 w 402"/>
              <a:gd name="T45" fmla="*/ 403 h 403"/>
              <a:gd name="T46" fmla="*/ 402 w 402"/>
              <a:gd name="T47" fmla="*/ 235 h 403"/>
              <a:gd name="T48" fmla="*/ 327 w 402"/>
              <a:gd name="T49" fmla="*/ 235 h 403"/>
              <a:gd name="T50" fmla="*/ 134 w 402"/>
              <a:gd name="T51" fmla="*/ 16 h 403"/>
              <a:gd name="T52" fmla="*/ 268 w 402"/>
              <a:gd name="T53" fmla="*/ 16 h 403"/>
              <a:gd name="T54" fmla="*/ 268 w 402"/>
              <a:gd name="T55" fmla="*/ 151 h 403"/>
              <a:gd name="T56" fmla="*/ 134 w 402"/>
              <a:gd name="T57" fmla="*/ 151 h 403"/>
              <a:gd name="T58" fmla="*/ 134 w 402"/>
              <a:gd name="T59" fmla="*/ 16 h 403"/>
              <a:gd name="T60" fmla="*/ 151 w 402"/>
              <a:gd name="T61" fmla="*/ 386 h 403"/>
              <a:gd name="T62" fmla="*/ 17 w 402"/>
              <a:gd name="T63" fmla="*/ 386 h 403"/>
              <a:gd name="T64" fmla="*/ 17 w 402"/>
              <a:gd name="T65" fmla="*/ 252 h 403"/>
              <a:gd name="T66" fmla="*/ 151 w 402"/>
              <a:gd name="T67" fmla="*/ 252 h 403"/>
              <a:gd name="T68" fmla="*/ 151 w 402"/>
              <a:gd name="T69" fmla="*/ 386 h 403"/>
              <a:gd name="T70" fmla="*/ 386 w 402"/>
              <a:gd name="T71" fmla="*/ 386 h 403"/>
              <a:gd name="T72" fmla="*/ 251 w 402"/>
              <a:gd name="T73" fmla="*/ 386 h 403"/>
              <a:gd name="T74" fmla="*/ 251 w 402"/>
              <a:gd name="T75" fmla="*/ 252 h 403"/>
              <a:gd name="T76" fmla="*/ 386 w 402"/>
              <a:gd name="T77" fmla="*/ 252 h 403"/>
              <a:gd name="T78" fmla="*/ 386 w 402"/>
              <a:gd name="T79" fmla="*/ 386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02" h="403">
                <a:moveTo>
                  <a:pt x="327" y="235"/>
                </a:moveTo>
                <a:lnTo>
                  <a:pt x="327" y="193"/>
                </a:lnTo>
                <a:lnTo>
                  <a:pt x="209" y="193"/>
                </a:lnTo>
                <a:lnTo>
                  <a:pt x="209" y="168"/>
                </a:lnTo>
                <a:lnTo>
                  <a:pt x="285" y="168"/>
                </a:lnTo>
                <a:lnTo>
                  <a:pt x="285" y="0"/>
                </a:lnTo>
                <a:lnTo>
                  <a:pt x="117" y="0"/>
                </a:lnTo>
                <a:lnTo>
                  <a:pt x="117" y="168"/>
                </a:lnTo>
                <a:lnTo>
                  <a:pt x="193" y="168"/>
                </a:lnTo>
                <a:lnTo>
                  <a:pt x="193" y="193"/>
                </a:lnTo>
                <a:lnTo>
                  <a:pt x="75" y="193"/>
                </a:lnTo>
                <a:lnTo>
                  <a:pt x="75" y="235"/>
                </a:lnTo>
                <a:lnTo>
                  <a:pt x="0" y="235"/>
                </a:lnTo>
                <a:lnTo>
                  <a:pt x="0" y="403"/>
                </a:lnTo>
                <a:lnTo>
                  <a:pt x="168" y="403"/>
                </a:lnTo>
                <a:lnTo>
                  <a:pt x="168" y="235"/>
                </a:lnTo>
                <a:lnTo>
                  <a:pt x="92" y="235"/>
                </a:lnTo>
                <a:lnTo>
                  <a:pt x="92" y="210"/>
                </a:lnTo>
                <a:lnTo>
                  <a:pt x="310" y="210"/>
                </a:lnTo>
                <a:lnTo>
                  <a:pt x="310" y="235"/>
                </a:lnTo>
                <a:lnTo>
                  <a:pt x="235" y="235"/>
                </a:lnTo>
                <a:lnTo>
                  <a:pt x="235" y="403"/>
                </a:lnTo>
                <a:lnTo>
                  <a:pt x="402" y="403"/>
                </a:lnTo>
                <a:lnTo>
                  <a:pt x="402" y="235"/>
                </a:lnTo>
                <a:lnTo>
                  <a:pt x="327" y="235"/>
                </a:lnTo>
                <a:close/>
                <a:moveTo>
                  <a:pt x="134" y="16"/>
                </a:moveTo>
                <a:lnTo>
                  <a:pt x="268" y="16"/>
                </a:lnTo>
                <a:lnTo>
                  <a:pt x="268" y="151"/>
                </a:lnTo>
                <a:lnTo>
                  <a:pt x="134" y="151"/>
                </a:lnTo>
                <a:lnTo>
                  <a:pt x="134" y="16"/>
                </a:lnTo>
                <a:close/>
                <a:moveTo>
                  <a:pt x="151" y="386"/>
                </a:moveTo>
                <a:lnTo>
                  <a:pt x="17" y="386"/>
                </a:lnTo>
                <a:lnTo>
                  <a:pt x="17" y="252"/>
                </a:lnTo>
                <a:lnTo>
                  <a:pt x="151" y="252"/>
                </a:lnTo>
                <a:lnTo>
                  <a:pt x="151" y="386"/>
                </a:lnTo>
                <a:close/>
                <a:moveTo>
                  <a:pt x="386" y="386"/>
                </a:moveTo>
                <a:lnTo>
                  <a:pt x="251" y="386"/>
                </a:lnTo>
                <a:lnTo>
                  <a:pt x="251" y="252"/>
                </a:lnTo>
                <a:lnTo>
                  <a:pt x="386" y="252"/>
                </a:lnTo>
                <a:lnTo>
                  <a:pt x="386" y="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858557" y="859350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Subtitle 2"/>
          <p:cNvSpPr txBox="1"/>
          <p:nvPr/>
        </p:nvSpPr>
        <p:spPr>
          <a:xfrm>
            <a:off x="8251623" y="3699991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Subtitle 2"/>
          <p:cNvSpPr txBox="1"/>
          <p:nvPr/>
        </p:nvSpPr>
        <p:spPr>
          <a:xfrm>
            <a:off x="503535" y="3699991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r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r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/>
      <p:bldP spid="15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25600" y="362857"/>
            <a:ext cx="10087429" cy="6241143"/>
          </a:xfrm>
          <a:prstGeom prst="rect">
            <a:avLst/>
          </a:prstGeom>
          <a:solidFill>
            <a:srgbClr val="F1901F"/>
          </a:solidFill>
          <a:ln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3" name="图片占位符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6" r="26216"/>
          <a:stretch>
            <a:fillRect/>
          </a:stretch>
        </p:blipFill>
        <p:spPr>
          <a:xfrm>
            <a:off x="477203" y="824948"/>
            <a:ext cx="3539252" cy="52081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9" name="文本框 8"/>
          <p:cNvSpPr txBox="1"/>
          <p:nvPr/>
        </p:nvSpPr>
        <p:spPr>
          <a:xfrm>
            <a:off x="5534156" y="2469003"/>
            <a:ext cx="538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CLICK HERE TO ADD YOUR TITLE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79755" y="1635703"/>
            <a:ext cx="2930327" cy="1974437"/>
          </a:xfrm>
          <a:custGeom>
            <a:avLst/>
            <a:gdLst/>
            <a:ahLst/>
            <a:cxnLst/>
            <a:rect l="l" t="t" r="r" b="b"/>
            <a:pathLst>
              <a:path w="2930327" h="1974437">
                <a:moveTo>
                  <a:pt x="1495717" y="1274752"/>
                </a:moveTo>
                <a:lnTo>
                  <a:pt x="2930327" y="1274752"/>
                </a:lnTo>
                <a:lnTo>
                  <a:pt x="2930327" y="1524581"/>
                </a:lnTo>
                <a:lnTo>
                  <a:pt x="2698621" y="1524581"/>
                </a:lnTo>
                <a:lnTo>
                  <a:pt x="2698621" y="1941160"/>
                </a:lnTo>
                <a:lnTo>
                  <a:pt x="2335038" y="1941160"/>
                </a:lnTo>
                <a:lnTo>
                  <a:pt x="2335038" y="1524581"/>
                </a:lnTo>
                <a:lnTo>
                  <a:pt x="1495717" y="1524581"/>
                </a:lnTo>
                <a:close/>
                <a:moveTo>
                  <a:pt x="5779" y="1274752"/>
                </a:moveTo>
                <a:lnTo>
                  <a:pt x="408427" y="1274752"/>
                </a:lnTo>
                <a:lnTo>
                  <a:pt x="410639" y="1297188"/>
                </a:lnTo>
                <a:cubicBezTo>
                  <a:pt x="445919" y="1544917"/>
                  <a:pt x="534118" y="1668781"/>
                  <a:pt x="675237" y="1668781"/>
                </a:cubicBezTo>
                <a:cubicBezTo>
                  <a:pt x="813892" y="1668781"/>
                  <a:pt x="900551" y="1541219"/>
                  <a:pt x="935214" y="1286096"/>
                </a:cubicBezTo>
                <a:lnTo>
                  <a:pt x="936281" y="1274752"/>
                </a:lnTo>
                <a:lnTo>
                  <a:pt x="1334208" y="1274752"/>
                </a:lnTo>
                <a:lnTo>
                  <a:pt x="1313356" y="1398406"/>
                </a:lnTo>
                <a:cubicBezTo>
                  <a:pt x="1283571" y="1521757"/>
                  <a:pt x="1238893" y="1626877"/>
                  <a:pt x="1179323" y="1713767"/>
                </a:cubicBezTo>
                <a:cubicBezTo>
                  <a:pt x="1060183" y="1887547"/>
                  <a:pt x="888046" y="1974437"/>
                  <a:pt x="662912" y="1974437"/>
                </a:cubicBezTo>
                <a:cubicBezTo>
                  <a:pt x="326444" y="1974437"/>
                  <a:pt x="116152" y="1795111"/>
                  <a:pt x="32035" y="1436459"/>
                </a:cubicBezTo>
                <a:close/>
                <a:moveTo>
                  <a:pt x="2301761" y="32044"/>
                </a:moveTo>
                <a:lnTo>
                  <a:pt x="2698621" y="32044"/>
                </a:lnTo>
                <a:lnTo>
                  <a:pt x="2698621" y="813087"/>
                </a:lnTo>
                <a:lnTo>
                  <a:pt x="2335038" y="813087"/>
                </a:lnTo>
                <a:lnTo>
                  <a:pt x="2335038" y="612544"/>
                </a:lnTo>
                <a:cubicBezTo>
                  <a:pt x="2335038" y="559136"/>
                  <a:pt x="2336681" y="497923"/>
                  <a:pt x="2339968" y="428904"/>
                </a:cubicBezTo>
                <a:lnTo>
                  <a:pt x="2332573" y="428904"/>
                </a:lnTo>
                <a:cubicBezTo>
                  <a:pt x="2326000" y="444515"/>
                  <a:pt x="2317783" y="465057"/>
                  <a:pt x="2307923" y="490528"/>
                </a:cubicBezTo>
                <a:cubicBezTo>
                  <a:pt x="2297242" y="516821"/>
                  <a:pt x="2281631" y="545990"/>
                  <a:pt x="2261089" y="578034"/>
                </a:cubicBezTo>
                <a:lnTo>
                  <a:pt x="2108480" y="813087"/>
                </a:lnTo>
                <a:lnTo>
                  <a:pt x="1793500" y="813087"/>
                </a:lnTo>
                <a:close/>
                <a:moveTo>
                  <a:pt x="699887" y="0"/>
                </a:moveTo>
                <a:cubicBezTo>
                  <a:pt x="1083806" y="0"/>
                  <a:pt x="1299760" y="248486"/>
                  <a:pt x="1347750" y="745459"/>
                </a:cubicBezTo>
                <a:lnTo>
                  <a:pt x="1352478" y="813087"/>
                </a:lnTo>
                <a:lnTo>
                  <a:pt x="946930" y="813087"/>
                </a:lnTo>
                <a:lnTo>
                  <a:pt x="935677" y="689728"/>
                </a:lnTo>
                <a:cubicBezTo>
                  <a:pt x="901937" y="433679"/>
                  <a:pt x="817589" y="305655"/>
                  <a:pt x="682632" y="305655"/>
                </a:cubicBezTo>
                <a:cubicBezTo>
                  <a:pt x="537815" y="305655"/>
                  <a:pt x="447305" y="437377"/>
                  <a:pt x="411101" y="700820"/>
                </a:cubicBezTo>
                <a:lnTo>
                  <a:pt x="400420" y="813087"/>
                </a:lnTo>
                <a:lnTo>
                  <a:pt x="0" y="813087"/>
                </a:lnTo>
                <a:lnTo>
                  <a:pt x="1377" y="784937"/>
                </a:lnTo>
                <a:cubicBezTo>
                  <a:pt x="24178" y="566480"/>
                  <a:pt x="81181" y="391930"/>
                  <a:pt x="172384" y="261286"/>
                </a:cubicBezTo>
                <a:cubicBezTo>
                  <a:pt x="293989" y="87095"/>
                  <a:pt x="469823" y="0"/>
                  <a:pt x="699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19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8"/>
          <p:cNvSpPr txBox="1">
            <a:spLocks noChangeArrowheads="1"/>
          </p:cNvSpPr>
          <p:nvPr/>
        </p:nvSpPr>
        <p:spPr bwMode="auto">
          <a:xfrm>
            <a:off x="5936662" y="3704075"/>
            <a:ext cx="44777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7200" b="1" dirty="0">
                <a:latin typeface="Yuanti SC" charset="-122"/>
                <a:ea typeface="Yuanti SC" charset="-122"/>
                <a:cs typeface="Yuanti SC" charset="-122"/>
              </a:rPr>
              <a:t>  </a:t>
            </a:r>
            <a:r>
              <a:rPr kumimoji="1" lang="en-US" altLang="zh-CN" sz="7200" b="1" dirty="0"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7200" b="1" dirty="0"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7200" b="1" dirty="0">
                <a:latin typeface="Yuanti SC" charset="-122"/>
                <a:ea typeface="Yuanti SC" charset="-122"/>
                <a:cs typeface="Yuanti SC" charset="-122"/>
              </a:rPr>
              <a:t>4</a:t>
            </a:r>
            <a:endParaRPr kumimoji="1" lang="zh-CN" altLang="en-US" sz="11500" b="1" dirty="0"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55433" y="4802982"/>
            <a:ext cx="5138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阶段计划</a:t>
            </a:r>
            <a:endParaRPr kumimoji="1" lang="zh-CN" altLang="en-US" sz="2800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137297" y="5324552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财务规划  风险管理  总结 </a:t>
            </a:r>
            <a:endParaRPr lang="en-US" altLang="zh-CN" sz="1400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6557807" y="1248231"/>
            <a:ext cx="5039111" cy="5074104"/>
            <a:chOff x="7053943" y="2334532"/>
            <a:chExt cx="3657601" cy="3683001"/>
          </a:xfrm>
        </p:grpSpPr>
        <p:sp>
          <p:nvSpPr>
            <p:cNvPr id="4" name="Freeform 5"/>
            <p:cNvSpPr/>
            <p:nvPr/>
          </p:nvSpPr>
          <p:spPr bwMode="auto">
            <a:xfrm>
              <a:off x="7700056" y="2334532"/>
              <a:ext cx="2365375" cy="646113"/>
            </a:xfrm>
            <a:custGeom>
              <a:avLst/>
              <a:gdLst/>
              <a:ahLst/>
              <a:cxnLst>
                <a:cxn ang="0">
                  <a:pos x="688" y="47"/>
                </a:cxn>
                <a:cxn ang="0">
                  <a:pos x="735" y="160"/>
                </a:cxn>
                <a:cxn ang="0">
                  <a:pos x="735" y="201"/>
                </a:cxn>
                <a:cxn ang="0">
                  <a:pos x="0" y="201"/>
                </a:cxn>
                <a:cxn ang="0">
                  <a:pos x="0" y="160"/>
                </a:cxn>
                <a:cxn ang="0">
                  <a:pos x="47" y="47"/>
                </a:cxn>
                <a:cxn ang="0">
                  <a:pos x="160" y="0"/>
                </a:cxn>
                <a:cxn ang="0">
                  <a:pos x="575" y="0"/>
                </a:cxn>
                <a:cxn ang="0">
                  <a:pos x="688" y="47"/>
                </a:cxn>
              </a:cxnLst>
              <a:rect l="0" t="0" r="r" b="b"/>
              <a:pathLst>
                <a:path w="735" h="201">
                  <a:moveTo>
                    <a:pt x="688" y="47"/>
                  </a:moveTo>
                  <a:cubicBezTo>
                    <a:pt x="720" y="78"/>
                    <a:pt x="735" y="116"/>
                    <a:pt x="735" y="160"/>
                  </a:cubicBezTo>
                  <a:cubicBezTo>
                    <a:pt x="735" y="201"/>
                    <a:pt x="735" y="201"/>
                    <a:pt x="735" y="201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16"/>
                    <a:pt x="16" y="78"/>
                    <a:pt x="47" y="47"/>
                  </a:cubicBezTo>
                  <a:cubicBezTo>
                    <a:pt x="78" y="16"/>
                    <a:pt x="116" y="0"/>
                    <a:pt x="160" y="0"/>
                  </a:cubicBezTo>
                  <a:cubicBezTo>
                    <a:pt x="575" y="0"/>
                    <a:pt x="575" y="0"/>
                    <a:pt x="575" y="0"/>
                  </a:cubicBezTo>
                  <a:cubicBezTo>
                    <a:pt x="619" y="0"/>
                    <a:pt x="657" y="16"/>
                    <a:pt x="688" y="47"/>
                  </a:cubicBezTo>
                  <a:close/>
                </a:path>
              </a:pathLst>
            </a:custGeom>
            <a:solidFill>
              <a:srgbClr val="F1901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10065431" y="3006045"/>
              <a:ext cx="646113" cy="2365375"/>
            </a:xfrm>
            <a:custGeom>
              <a:avLst/>
              <a:gdLst/>
              <a:ahLst/>
              <a:cxnLst>
                <a:cxn ang="0">
                  <a:pos x="154" y="688"/>
                </a:cxn>
                <a:cxn ang="0">
                  <a:pos x="41" y="735"/>
                </a:cxn>
                <a:cxn ang="0">
                  <a:pos x="0" y="735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154" y="47"/>
                </a:cxn>
                <a:cxn ang="0">
                  <a:pos x="201" y="160"/>
                </a:cxn>
                <a:cxn ang="0">
                  <a:pos x="201" y="575"/>
                </a:cxn>
                <a:cxn ang="0">
                  <a:pos x="154" y="688"/>
                </a:cxn>
              </a:cxnLst>
              <a:rect l="0" t="0" r="r" b="b"/>
              <a:pathLst>
                <a:path w="201" h="735">
                  <a:moveTo>
                    <a:pt x="154" y="688"/>
                  </a:moveTo>
                  <a:cubicBezTo>
                    <a:pt x="123" y="720"/>
                    <a:pt x="85" y="735"/>
                    <a:pt x="41" y="735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85" y="0"/>
                    <a:pt x="123" y="16"/>
                    <a:pt x="154" y="47"/>
                  </a:cubicBezTo>
                  <a:cubicBezTo>
                    <a:pt x="186" y="78"/>
                    <a:pt x="201" y="116"/>
                    <a:pt x="201" y="160"/>
                  </a:cubicBezTo>
                  <a:cubicBezTo>
                    <a:pt x="201" y="575"/>
                    <a:pt x="201" y="575"/>
                    <a:pt x="201" y="575"/>
                  </a:cubicBezTo>
                  <a:cubicBezTo>
                    <a:pt x="201" y="619"/>
                    <a:pt x="186" y="657"/>
                    <a:pt x="154" y="68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6" name="Freeform 9"/>
            <p:cNvSpPr/>
            <p:nvPr/>
          </p:nvSpPr>
          <p:spPr bwMode="auto">
            <a:xfrm>
              <a:off x="7700056" y="5371420"/>
              <a:ext cx="2365375" cy="646113"/>
            </a:xfrm>
            <a:custGeom>
              <a:avLst/>
              <a:gdLst/>
              <a:ahLst/>
              <a:cxnLst>
                <a:cxn ang="0">
                  <a:pos x="735" y="41"/>
                </a:cxn>
                <a:cxn ang="0">
                  <a:pos x="688" y="154"/>
                </a:cxn>
                <a:cxn ang="0">
                  <a:pos x="575" y="201"/>
                </a:cxn>
                <a:cxn ang="0">
                  <a:pos x="160" y="201"/>
                </a:cxn>
                <a:cxn ang="0">
                  <a:pos x="47" y="154"/>
                </a:cxn>
                <a:cxn ang="0">
                  <a:pos x="0" y="41"/>
                </a:cxn>
                <a:cxn ang="0">
                  <a:pos x="0" y="0"/>
                </a:cxn>
                <a:cxn ang="0">
                  <a:pos x="735" y="0"/>
                </a:cxn>
                <a:cxn ang="0">
                  <a:pos x="735" y="41"/>
                </a:cxn>
              </a:cxnLst>
              <a:rect l="0" t="0" r="r" b="b"/>
              <a:pathLst>
                <a:path w="735" h="201">
                  <a:moveTo>
                    <a:pt x="735" y="41"/>
                  </a:moveTo>
                  <a:cubicBezTo>
                    <a:pt x="735" y="85"/>
                    <a:pt x="720" y="123"/>
                    <a:pt x="688" y="154"/>
                  </a:cubicBezTo>
                  <a:cubicBezTo>
                    <a:pt x="657" y="186"/>
                    <a:pt x="619" y="201"/>
                    <a:pt x="575" y="201"/>
                  </a:cubicBezTo>
                  <a:cubicBezTo>
                    <a:pt x="160" y="201"/>
                    <a:pt x="160" y="201"/>
                    <a:pt x="160" y="201"/>
                  </a:cubicBezTo>
                  <a:cubicBezTo>
                    <a:pt x="116" y="201"/>
                    <a:pt x="78" y="186"/>
                    <a:pt x="47" y="154"/>
                  </a:cubicBezTo>
                  <a:cubicBezTo>
                    <a:pt x="16" y="123"/>
                    <a:pt x="0" y="85"/>
                    <a:pt x="0" y="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35" y="0"/>
                    <a:pt x="735" y="0"/>
                    <a:pt x="735" y="0"/>
                  </a:cubicBezTo>
                  <a:lnTo>
                    <a:pt x="735" y="41"/>
                  </a:lnTo>
                  <a:close/>
                </a:path>
              </a:pathLst>
            </a:custGeom>
            <a:solidFill>
              <a:srgbClr val="F1901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7" name="Freeform 11"/>
            <p:cNvSpPr/>
            <p:nvPr/>
          </p:nvSpPr>
          <p:spPr bwMode="auto">
            <a:xfrm>
              <a:off x="7053943" y="2980645"/>
              <a:ext cx="646113" cy="2365375"/>
            </a:xfrm>
            <a:custGeom>
              <a:avLst/>
              <a:gdLst/>
              <a:ahLst/>
              <a:cxnLst>
                <a:cxn ang="0">
                  <a:pos x="160" y="735"/>
                </a:cxn>
                <a:cxn ang="0">
                  <a:pos x="47" y="688"/>
                </a:cxn>
                <a:cxn ang="0">
                  <a:pos x="0" y="575"/>
                </a:cxn>
                <a:cxn ang="0">
                  <a:pos x="0" y="160"/>
                </a:cxn>
                <a:cxn ang="0">
                  <a:pos x="47" y="47"/>
                </a:cxn>
                <a:cxn ang="0">
                  <a:pos x="160" y="0"/>
                </a:cxn>
                <a:cxn ang="0">
                  <a:pos x="201" y="0"/>
                </a:cxn>
                <a:cxn ang="0">
                  <a:pos x="201" y="735"/>
                </a:cxn>
                <a:cxn ang="0">
                  <a:pos x="160" y="735"/>
                </a:cxn>
              </a:cxnLst>
              <a:rect l="0" t="0" r="r" b="b"/>
              <a:pathLst>
                <a:path w="201" h="735">
                  <a:moveTo>
                    <a:pt x="160" y="735"/>
                  </a:moveTo>
                  <a:cubicBezTo>
                    <a:pt x="116" y="735"/>
                    <a:pt x="78" y="720"/>
                    <a:pt x="47" y="688"/>
                  </a:cubicBezTo>
                  <a:cubicBezTo>
                    <a:pt x="15" y="657"/>
                    <a:pt x="0" y="619"/>
                    <a:pt x="0" y="57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16"/>
                    <a:pt x="15" y="78"/>
                    <a:pt x="47" y="47"/>
                  </a:cubicBezTo>
                  <a:cubicBezTo>
                    <a:pt x="78" y="16"/>
                    <a:pt x="116" y="0"/>
                    <a:pt x="160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1" y="735"/>
                    <a:pt x="201" y="735"/>
                    <a:pt x="201" y="735"/>
                  </a:cubicBezTo>
                  <a:lnTo>
                    <a:pt x="160" y="73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8888708" y="2334532"/>
              <a:ext cx="1176723" cy="1450975"/>
              <a:chOff x="4577965" y="1019175"/>
              <a:chExt cx="1176723" cy="1450975"/>
            </a:xfrm>
          </p:grpSpPr>
          <p:sp>
            <p:nvSpPr>
              <p:cNvPr id="9" name="Freeform 8"/>
              <p:cNvSpPr/>
              <p:nvPr/>
            </p:nvSpPr>
            <p:spPr bwMode="auto">
              <a:xfrm>
                <a:off x="4577965" y="1019175"/>
                <a:ext cx="1133475" cy="1450975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305" y="47"/>
                  </a:cxn>
                  <a:cxn ang="0">
                    <a:pos x="352" y="160"/>
                  </a:cxn>
                  <a:cxn ang="0">
                    <a:pos x="352" y="451"/>
                  </a:cxn>
                  <a:cxn ang="0">
                    <a:pos x="108" y="451"/>
                  </a:cxn>
                  <a:cxn ang="0">
                    <a:pos x="108" y="152"/>
                  </a:cxn>
                  <a:cxn ang="0">
                    <a:pos x="61" y="39"/>
                  </a:cxn>
                  <a:cxn ang="0">
                    <a:pos x="0" y="0"/>
                  </a:cxn>
                  <a:cxn ang="0">
                    <a:pos x="192" y="0"/>
                  </a:cxn>
                </a:cxnLst>
                <a:rect l="0" t="0" r="r" b="b"/>
                <a:pathLst>
                  <a:path w="352" h="451">
                    <a:moveTo>
                      <a:pt x="192" y="0"/>
                    </a:moveTo>
                    <a:cubicBezTo>
                      <a:pt x="236" y="0"/>
                      <a:pt x="274" y="16"/>
                      <a:pt x="305" y="47"/>
                    </a:cubicBezTo>
                    <a:cubicBezTo>
                      <a:pt x="337" y="78"/>
                      <a:pt x="352" y="116"/>
                      <a:pt x="352" y="160"/>
                    </a:cubicBezTo>
                    <a:cubicBezTo>
                      <a:pt x="352" y="451"/>
                      <a:pt x="352" y="451"/>
                      <a:pt x="352" y="451"/>
                    </a:cubicBezTo>
                    <a:cubicBezTo>
                      <a:pt x="108" y="451"/>
                      <a:pt x="108" y="451"/>
                      <a:pt x="108" y="451"/>
                    </a:cubicBezTo>
                    <a:cubicBezTo>
                      <a:pt x="108" y="152"/>
                      <a:pt x="108" y="152"/>
                      <a:pt x="108" y="152"/>
                    </a:cubicBezTo>
                    <a:cubicBezTo>
                      <a:pt x="108" y="108"/>
                      <a:pt x="93" y="70"/>
                      <a:pt x="61" y="39"/>
                    </a:cubicBezTo>
                    <a:cubicBezTo>
                      <a:pt x="43" y="21"/>
                      <a:pt x="23" y="8"/>
                      <a:pt x="0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  <p:sp>
            <p:nvSpPr>
              <p:cNvPr id="10" name="Freeform 8"/>
              <p:cNvSpPr/>
              <p:nvPr/>
            </p:nvSpPr>
            <p:spPr bwMode="auto">
              <a:xfrm>
                <a:off x="4621213" y="1019175"/>
                <a:ext cx="1133475" cy="1450975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305" y="47"/>
                  </a:cxn>
                  <a:cxn ang="0">
                    <a:pos x="352" y="160"/>
                  </a:cxn>
                  <a:cxn ang="0">
                    <a:pos x="352" y="451"/>
                  </a:cxn>
                  <a:cxn ang="0">
                    <a:pos x="108" y="451"/>
                  </a:cxn>
                  <a:cxn ang="0">
                    <a:pos x="108" y="152"/>
                  </a:cxn>
                  <a:cxn ang="0">
                    <a:pos x="61" y="39"/>
                  </a:cxn>
                  <a:cxn ang="0">
                    <a:pos x="0" y="0"/>
                  </a:cxn>
                  <a:cxn ang="0">
                    <a:pos x="192" y="0"/>
                  </a:cxn>
                </a:cxnLst>
                <a:rect l="0" t="0" r="r" b="b"/>
                <a:pathLst>
                  <a:path w="352" h="451">
                    <a:moveTo>
                      <a:pt x="192" y="0"/>
                    </a:moveTo>
                    <a:cubicBezTo>
                      <a:pt x="236" y="0"/>
                      <a:pt x="274" y="16"/>
                      <a:pt x="305" y="47"/>
                    </a:cubicBezTo>
                    <a:cubicBezTo>
                      <a:pt x="337" y="78"/>
                      <a:pt x="352" y="116"/>
                      <a:pt x="352" y="160"/>
                    </a:cubicBezTo>
                    <a:cubicBezTo>
                      <a:pt x="352" y="451"/>
                      <a:pt x="352" y="451"/>
                      <a:pt x="352" y="451"/>
                    </a:cubicBezTo>
                    <a:cubicBezTo>
                      <a:pt x="108" y="451"/>
                      <a:pt x="108" y="451"/>
                      <a:pt x="108" y="451"/>
                    </a:cubicBezTo>
                    <a:cubicBezTo>
                      <a:pt x="108" y="152"/>
                      <a:pt x="108" y="152"/>
                      <a:pt x="108" y="152"/>
                    </a:cubicBezTo>
                    <a:cubicBezTo>
                      <a:pt x="108" y="108"/>
                      <a:pt x="93" y="70"/>
                      <a:pt x="61" y="39"/>
                    </a:cubicBezTo>
                    <a:cubicBezTo>
                      <a:pt x="43" y="21"/>
                      <a:pt x="23" y="8"/>
                      <a:pt x="0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F1901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9260568" y="4197581"/>
              <a:ext cx="1450975" cy="1173839"/>
              <a:chOff x="4949825" y="2882224"/>
              <a:chExt cx="1450975" cy="1173839"/>
            </a:xfrm>
          </p:grpSpPr>
          <p:sp>
            <p:nvSpPr>
              <p:cNvPr id="12" name="Freeform 7"/>
              <p:cNvSpPr/>
              <p:nvPr/>
            </p:nvSpPr>
            <p:spPr bwMode="auto">
              <a:xfrm>
                <a:off x="4949825" y="2882224"/>
                <a:ext cx="1450975" cy="1133475"/>
              </a:xfrm>
              <a:custGeom>
                <a:avLst/>
                <a:gdLst/>
                <a:ahLst/>
                <a:cxnLst>
                  <a:cxn ang="0">
                    <a:pos x="451" y="192"/>
                  </a:cxn>
                  <a:cxn ang="0">
                    <a:pos x="404" y="305"/>
                  </a:cxn>
                  <a:cxn ang="0">
                    <a:pos x="291" y="352"/>
                  </a:cxn>
                  <a:cxn ang="0">
                    <a:pos x="0" y="352"/>
                  </a:cxn>
                  <a:cxn ang="0">
                    <a:pos x="0" y="108"/>
                  </a:cxn>
                  <a:cxn ang="0">
                    <a:pos x="299" y="108"/>
                  </a:cxn>
                  <a:cxn ang="0">
                    <a:pos x="412" y="61"/>
                  </a:cxn>
                  <a:cxn ang="0">
                    <a:pos x="451" y="0"/>
                  </a:cxn>
                  <a:cxn ang="0">
                    <a:pos x="451" y="192"/>
                  </a:cxn>
                </a:cxnLst>
                <a:rect l="0" t="0" r="r" b="b"/>
                <a:pathLst>
                  <a:path w="451" h="352">
                    <a:moveTo>
                      <a:pt x="451" y="192"/>
                    </a:moveTo>
                    <a:cubicBezTo>
                      <a:pt x="451" y="236"/>
                      <a:pt x="436" y="274"/>
                      <a:pt x="404" y="305"/>
                    </a:cubicBezTo>
                    <a:cubicBezTo>
                      <a:pt x="373" y="337"/>
                      <a:pt x="335" y="352"/>
                      <a:pt x="291" y="352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299" y="108"/>
                      <a:pt x="299" y="108"/>
                      <a:pt x="299" y="108"/>
                    </a:cubicBezTo>
                    <a:cubicBezTo>
                      <a:pt x="344" y="108"/>
                      <a:pt x="381" y="93"/>
                      <a:pt x="412" y="61"/>
                    </a:cubicBezTo>
                    <a:cubicBezTo>
                      <a:pt x="431" y="43"/>
                      <a:pt x="444" y="23"/>
                      <a:pt x="451" y="0"/>
                    </a:cubicBezTo>
                    <a:lnTo>
                      <a:pt x="451" y="192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  <p:sp>
            <p:nvSpPr>
              <p:cNvPr id="13" name="Freeform 7"/>
              <p:cNvSpPr/>
              <p:nvPr/>
            </p:nvSpPr>
            <p:spPr bwMode="auto">
              <a:xfrm>
                <a:off x="4949825" y="2922588"/>
                <a:ext cx="1450975" cy="1133475"/>
              </a:xfrm>
              <a:custGeom>
                <a:avLst/>
                <a:gdLst/>
                <a:ahLst/>
                <a:cxnLst>
                  <a:cxn ang="0">
                    <a:pos x="451" y="192"/>
                  </a:cxn>
                  <a:cxn ang="0">
                    <a:pos x="404" y="305"/>
                  </a:cxn>
                  <a:cxn ang="0">
                    <a:pos x="291" y="352"/>
                  </a:cxn>
                  <a:cxn ang="0">
                    <a:pos x="0" y="352"/>
                  </a:cxn>
                  <a:cxn ang="0">
                    <a:pos x="0" y="108"/>
                  </a:cxn>
                  <a:cxn ang="0">
                    <a:pos x="299" y="108"/>
                  </a:cxn>
                  <a:cxn ang="0">
                    <a:pos x="412" y="61"/>
                  </a:cxn>
                  <a:cxn ang="0">
                    <a:pos x="451" y="0"/>
                  </a:cxn>
                  <a:cxn ang="0">
                    <a:pos x="451" y="192"/>
                  </a:cxn>
                </a:cxnLst>
                <a:rect l="0" t="0" r="r" b="b"/>
                <a:pathLst>
                  <a:path w="451" h="352">
                    <a:moveTo>
                      <a:pt x="451" y="192"/>
                    </a:moveTo>
                    <a:cubicBezTo>
                      <a:pt x="451" y="236"/>
                      <a:pt x="436" y="274"/>
                      <a:pt x="404" y="305"/>
                    </a:cubicBezTo>
                    <a:cubicBezTo>
                      <a:pt x="373" y="337"/>
                      <a:pt x="335" y="352"/>
                      <a:pt x="291" y="352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299" y="108"/>
                      <a:pt x="299" y="108"/>
                      <a:pt x="299" y="108"/>
                    </a:cubicBezTo>
                    <a:cubicBezTo>
                      <a:pt x="344" y="108"/>
                      <a:pt x="381" y="93"/>
                      <a:pt x="412" y="61"/>
                    </a:cubicBezTo>
                    <a:cubicBezTo>
                      <a:pt x="431" y="43"/>
                      <a:pt x="444" y="23"/>
                      <a:pt x="451" y="0"/>
                    </a:cubicBezTo>
                    <a:lnTo>
                      <a:pt x="451" y="19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700056" y="4566557"/>
              <a:ext cx="1188719" cy="1450975"/>
              <a:chOff x="3389313" y="3251200"/>
              <a:chExt cx="1188719" cy="1450975"/>
            </a:xfrm>
          </p:grpSpPr>
          <p:sp>
            <p:nvSpPr>
              <p:cNvPr id="15" name="Freeform 10"/>
              <p:cNvSpPr/>
              <p:nvPr/>
            </p:nvSpPr>
            <p:spPr bwMode="auto">
              <a:xfrm>
                <a:off x="3444557" y="3251200"/>
                <a:ext cx="1133475" cy="1450975"/>
              </a:xfrm>
              <a:custGeom>
                <a:avLst/>
                <a:gdLst/>
                <a:ahLst/>
                <a:cxnLst>
                  <a:cxn ang="0">
                    <a:pos x="291" y="412"/>
                  </a:cxn>
                  <a:cxn ang="0">
                    <a:pos x="352" y="451"/>
                  </a:cxn>
                  <a:cxn ang="0">
                    <a:pos x="160" y="451"/>
                  </a:cxn>
                  <a:cxn ang="0">
                    <a:pos x="47" y="404"/>
                  </a:cxn>
                  <a:cxn ang="0">
                    <a:pos x="0" y="291"/>
                  </a:cxn>
                  <a:cxn ang="0">
                    <a:pos x="0" y="0"/>
                  </a:cxn>
                  <a:cxn ang="0">
                    <a:pos x="244" y="0"/>
                  </a:cxn>
                  <a:cxn ang="0">
                    <a:pos x="244" y="299"/>
                  </a:cxn>
                  <a:cxn ang="0">
                    <a:pos x="291" y="412"/>
                  </a:cxn>
                </a:cxnLst>
                <a:rect l="0" t="0" r="r" b="b"/>
                <a:pathLst>
                  <a:path w="352" h="451">
                    <a:moveTo>
                      <a:pt x="291" y="412"/>
                    </a:moveTo>
                    <a:cubicBezTo>
                      <a:pt x="309" y="431"/>
                      <a:pt x="329" y="444"/>
                      <a:pt x="352" y="451"/>
                    </a:cubicBezTo>
                    <a:cubicBezTo>
                      <a:pt x="160" y="451"/>
                      <a:pt x="160" y="451"/>
                      <a:pt x="160" y="451"/>
                    </a:cubicBezTo>
                    <a:cubicBezTo>
                      <a:pt x="116" y="451"/>
                      <a:pt x="78" y="436"/>
                      <a:pt x="47" y="404"/>
                    </a:cubicBezTo>
                    <a:cubicBezTo>
                      <a:pt x="16" y="373"/>
                      <a:pt x="0" y="335"/>
                      <a:pt x="0" y="29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244" y="299"/>
                      <a:pt x="244" y="299"/>
                      <a:pt x="244" y="299"/>
                    </a:cubicBezTo>
                    <a:cubicBezTo>
                      <a:pt x="244" y="344"/>
                      <a:pt x="260" y="381"/>
                      <a:pt x="291" y="4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  <p:sp>
            <p:nvSpPr>
              <p:cNvPr id="16" name="Freeform 10"/>
              <p:cNvSpPr/>
              <p:nvPr/>
            </p:nvSpPr>
            <p:spPr bwMode="auto">
              <a:xfrm>
                <a:off x="3389313" y="3251200"/>
                <a:ext cx="1133475" cy="1450975"/>
              </a:xfrm>
              <a:custGeom>
                <a:avLst/>
                <a:gdLst/>
                <a:ahLst/>
                <a:cxnLst>
                  <a:cxn ang="0">
                    <a:pos x="291" y="412"/>
                  </a:cxn>
                  <a:cxn ang="0">
                    <a:pos x="352" y="451"/>
                  </a:cxn>
                  <a:cxn ang="0">
                    <a:pos x="160" y="451"/>
                  </a:cxn>
                  <a:cxn ang="0">
                    <a:pos x="47" y="404"/>
                  </a:cxn>
                  <a:cxn ang="0">
                    <a:pos x="0" y="291"/>
                  </a:cxn>
                  <a:cxn ang="0">
                    <a:pos x="0" y="0"/>
                  </a:cxn>
                  <a:cxn ang="0">
                    <a:pos x="244" y="0"/>
                  </a:cxn>
                  <a:cxn ang="0">
                    <a:pos x="244" y="299"/>
                  </a:cxn>
                  <a:cxn ang="0">
                    <a:pos x="291" y="412"/>
                  </a:cxn>
                </a:cxnLst>
                <a:rect l="0" t="0" r="r" b="b"/>
                <a:pathLst>
                  <a:path w="352" h="451">
                    <a:moveTo>
                      <a:pt x="291" y="412"/>
                    </a:moveTo>
                    <a:cubicBezTo>
                      <a:pt x="309" y="431"/>
                      <a:pt x="329" y="444"/>
                      <a:pt x="352" y="451"/>
                    </a:cubicBezTo>
                    <a:cubicBezTo>
                      <a:pt x="160" y="451"/>
                      <a:pt x="160" y="451"/>
                      <a:pt x="160" y="451"/>
                    </a:cubicBezTo>
                    <a:cubicBezTo>
                      <a:pt x="116" y="451"/>
                      <a:pt x="78" y="436"/>
                      <a:pt x="47" y="404"/>
                    </a:cubicBezTo>
                    <a:cubicBezTo>
                      <a:pt x="16" y="373"/>
                      <a:pt x="0" y="335"/>
                      <a:pt x="0" y="29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244" y="299"/>
                      <a:pt x="244" y="299"/>
                      <a:pt x="244" y="299"/>
                    </a:cubicBezTo>
                    <a:cubicBezTo>
                      <a:pt x="244" y="344"/>
                      <a:pt x="260" y="381"/>
                      <a:pt x="291" y="412"/>
                    </a:cubicBezTo>
                    <a:close/>
                  </a:path>
                </a:pathLst>
              </a:custGeom>
              <a:solidFill>
                <a:srgbClr val="F1901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053943" y="2980645"/>
              <a:ext cx="1451591" cy="1181865"/>
              <a:chOff x="2743200" y="1665288"/>
              <a:chExt cx="1451591" cy="1181865"/>
            </a:xfrm>
          </p:grpSpPr>
          <p:sp>
            <p:nvSpPr>
              <p:cNvPr id="18" name="Freeform 12"/>
              <p:cNvSpPr/>
              <p:nvPr/>
            </p:nvSpPr>
            <p:spPr bwMode="auto">
              <a:xfrm>
                <a:off x="2743816" y="1715265"/>
                <a:ext cx="1450975" cy="1131888"/>
              </a:xfrm>
              <a:custGeom>
                <a:avLst/>
                <a:gdLst/>
                <a:ahLst/>
                <a:cxnLst>
                  <a:cxn ang="0">
                    <a:pos x="47" y="47"/>
                  </a:cxn>
                  <a:cxn ang="0">
                    <a:pos x="160" y="0"/>
                  </a:cxn>
                  <a:cxn ang="0">
                    <a:pos x="451" y="0"/>
                  </a:cxn>
                  <a:cxn ang="0">
                    <a:pos x="451" y="244"/>
                  </a:cxn>
                  <a:cxn ang="0">
                    <a:pos x="152" y="244"/>
                  </a:cxn>
                  <a:cxn ang="0">
                    <a:pos x="39" y="291"/>
                  </a:cxn>
                  <a:cxn ang="0">
                    <a:pos x="0" y="352"/>
                  </a:cxn>
                  <a:cxn ang="0">
                    <a:pos x="0" y="160"/>
                  </a:cxn>
                  <a:cxn ang="0">
                    <a:pos x="47" y="47"/>
                  </a:cxn>
                </a:cxnLst>
                <a:rect l="0" t="0" r="r" b="b"/>
                <a:pathLst>
                  <a:path w="451" h="352">
                    <a:moveTo>
                      <a:pt x="47" y="47"/>
                    </a:moveTo>
                    <a:cubicBezTo>
                      <a:pt x="78" y="16"/>
                      <a:pt x="116" y="0"/>
                      <a:pt x="160" y="0"/>
                    </a:cubicBezTo>
                    <a:cubicBezTo>
                      <a:pt x="451" y="0"/>
                      <a:pt x="451" y="0"/>
                      <a:pt x="451" y="0"/>
                    </a:cubicBezTo>
                    <a:cubicBezTo>
                      <a:pt x="451" y="244"/>
                      <a:pt x="451" y="244"/>
                      <a:pt x="451" y="244"/>
                    </a:cubicBezTo>
                    <a:cubicBezTo>
                      <a:pt x="152" y="244"/>
                      <a:pt x="152" y="244"/>
                      <a:pt x="152" y="244"/>
                    </a:cubicBezTo>
                    <a:cubicBezTo>
                      <a:pt x="107" y="244"/>
                      <a:pt x="70" y="260"/>
                      <a:pt x="39" y="291"/>
                    </a:cubicBezTo>
                    <a:cubicBezTo>
                      <a:pt x="20" y="309"/>
                      <a:pt x="7" y="329"/>
                      <a:pt x="0" y="352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16"/>
                      <a:pt x="15" y="78"/>
                      <a:pt x="47" y="47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  <p:sp>
            <p:nvSpPr>
              <p:cNvPr id="19" name="Freeform 12"/>
              <p:cNvSpPr/>
              <p:nvPr/>
            </p:nvSpPr>
            <p:spPr bwMode="auto">
              <a:xfrm>
                <a:off x="2743200" y="1665288"/>
                <a:ext cx="1450975" cy="1131888"/>
              </a:xfrm>
              <a:custGeom>
                <a:avLst/>
                <a:gdLst/>
                <a:ahLst/>
                <a:cxnLst>
                  <a:cxn ang="0">
                    <a:pos x="47" y="47"/>
                  </a:cxn>
                  <a:cxn ang="0">
                    <a:pos x="160" y="0"/>
                  </a:cxn>
                  <a:cxn ang="0">
                    <a:pos x="451" y="0"/>
                  </a:cxn>
                  <a:cxn ang="0">
                    <a:pos x="451" y="244"/>
                  </a:cxn>
                  <a:cxn ang="0">
                    <a:pos x="152" y="244"/>
                  </a:cxn>
                  <a:cxn ang="0">
                    <a:pos x="39" y="291"/>
                  </a:cxn>
                  <a:cxn ang="0">
                    <a:pos x="0" y="352"/>
                  </a:cxn>
                  <a:cxn ang="0">
                    <a:pos x="0" y="160"/>
                  </a:cxn>
                  <a:cxn ang="0">
                    <a:pos x="47" y="47"/>
                  </a:cxn>
                </a:cxnLst>
                <a:rect l="0" t="0" r="r" b="b"/>
                <a:pathLst>
                  <a:path w="451" h="352">
                    <a:moveTo>
                      <a:pt x="47" y="47"/>
                    </a:moveTo>
                    <a:cubicBezTo>
                      <a:pt x="78" y="16"/>
                      <a:pt x="116" y="0"/>
                      <a:pt x="160" y="0"/>
                    </a:cubicBezTo>
                    <a:cubicBezTo>
                      <a:pt x="451" y="0"/>
                      <a:pt x="451" y="0"/>
                      <a:pt x="451" y="0"/>
                    </a:cubicBezTo>
                    <a:cubicBezTo>
                      <a:pt x="451" y="244"/>
                      <a:pt x="451" y="244"/>
                      <a:pt x="451" y="244"/>
                    </a:cubicBezTo>
                    <a:cubicBezTo>
                      <a:pt x="152" y="244"/>
                      <a:pt x="152" y="244"/>
                      <a:pt x="152" y="244"/>
                    </a:cubicBezTo>
                    <a:cubicBezTo>
                      <a:pt x="107" y="244"/>
                      <a:pt x="70" y="260"/>
                      <a:pt x="39" y="291"/>
                    </a:cubicBezTo>
                    <a:cubicBezTo>
                      <a:pt x="20" y="309"/>
                      <a:pt x="7" y="329"/>
                      <a:pt x="0" y="352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16"/>
                      <a:pt x="15" y="78"/>
                      <a:pt x="47" y="4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7855342" y="2531134"/>
              <a:ext cx="1322526" cy="24573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Neris Light" panose="00000400000000000000" pitchFamily="50" charset="0"/>
                </a:rPr>
                <a:t>Title Goes Here</a:t>
              </a:r>
              <a:br>
                <a:rPr lang="en-US" sz="1000" b="1" dirty="0">
                  <a:solidFill>
                    <a:schemeClr val="bg1"/>
                  </a:solidFill>
                  <a:latin typeface="Neris Light" panose="00000400000000000000" pitchFamily="50" charset="0"/>
                </a:rPr>
              </a:br>
              <a:r>
                <a:rPr lang="en-US" sz="1000" dirty="0">
                  <a:solidFill>
                    <a:schemeClr val="bg1"/>
                  </a:solidFill>
                  <a:latin typeface="Neris Light" panose="00000400000000000000" pitchFamily="50" charset="0"/>
                </a:rPr>
                <a:t>There are many variations</a:t>
              </a:r>
              <a:endParaRPr lang="en-US" sz="1000" dirty="0">
                <a:solidFill>
                  <a:schemeClr val="bg1"/>
                </a:solidFill>
                <a:latin typeface="Neris Light" panose="00000400000000000000" pitchFamily="50" charset="0"/>
              </a:endParaRPr>
            </a:p>
          </p:txBody>
        </p:sp>
        <p:sp>
          <p:nvSpPr>
            <p:cNvPr id="25" name="Text Placeholder 3"/>
            <p:cNvSpPr txBox="1"/>
            <p:nvPr/>
          </p:nvSpPr>
          <p:spPr>
            <a:xfrm>
              <a:off x="9474968" y="2757790"/>
              <a:ext cx="376983" cy="44679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3765">
                <a:spcBef>
                  <a:spcPct val="20000"/>
                </a:spcBef>
                <a:defRPr/>
              </a:pPr>
              <a:r>
                <a:rPr lang="en-US" sz="4000" dirty="0">
                  <a:solidFill>
                    <a:schemeClr val="bg1"/>
                  </a:solidFill>
                  <a:latin typeface="仿宋_GB2312" panose="02010609030101010101" charset="-122"/>
                </a:rPr>
                <a:t>01</a:t>
              </a:r>
              <a:endParaRPr lang="en-US" sz="40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6" name="Text Placeholder 3"/>
            <p:cNvSpPr txBox="1"/>
            <p:nvPr/>
          </p:nvSpPr>
          <p:spPr>
            <a:xfrm>
              <a:off x="9833691" y="4738406"/>
              <a:ext cx="376983" cy="44679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3765">
                <a:spcBef>
                  <a:spcPct val="20000"/>
                </a:spcBef>
                <a:defRPr/>
              </a:pPr>
              <a:r>
                <a:rPr lang="en-US" sz="4000" dirty="0">
                  <a:solidFill>
                    <a:schemeClr val="bg1"/>
                  </a:solidFill>
                  <a:latin typeface="仿宋_GB2312" panose="02010609030101010101" charset="-122"/>
                </a:rPr>
                <a:t>02</a:t>
              </a:r>
              <a:endParaRPr lang="en-US" sz="40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7568958" y="3151845"/>
              <a:ext cx="376983" cy="44679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3765">
                <a:spcBef>
                  <a:spcPct val="20000"/>
                </a:spcBef>
                <a:defRPr/>
              </a:pPr>
              <a:r>
                <a:rPr lang="en-US" sz="4000" dirty="0">
                  <a:solidFill>
                    <a:schemeClr val="bg1"/>
                  </a:solidFill>
                  <a:latin typeface="仿宋_GB2312" panose="02010609030101010101" charset="-122"/>
                </a:rPr>
                <a:t>04</a:t>
              </a:r>
              <a:endParaRPr lang="en-US" sz="40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8" name="Text Placeholder 3"/>
            <p:cNvSpPr txBox="1"/>
            <p:nvPr/>
          </p:nvSpPr>
          <p:spPr>
            <a:xfrm>
              <a:off x="7913536" y="5138497"/>
              <a:ext cx="376983" cy="44679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3765">
                <a:spcBef>
                  <a:spcPct val="20000"/>
                </a:spcBef>
                <a:defRPr/>
              </a:pPr>
              <a:r>
                <a:rPr lang="en-US" sz="4000" dirty="0">
                  <a:solidFill>
                    <a:schemeClr val="bg1"/>
                  </a:solidFill>
                  <a:latin typeface="仿宋_GB2312" panose="02010609030101010101" charset="-122"/>
                </a:rPr>
                <a:t>03</a:t>
              </a:r>
              <a:endParaRPr lang="en-US" sz="40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635168" y="5486464"/>
              <a:ext cx="1322526" cy="245737"/>
            </a:xfrm>
            <a:prstGeom prst="rect">
              <a:avLst/>
            </a:prstGeom>
            <a:solidFill>
              <a:srgbClr val="F1901F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Neris Light" panose="00000400000000000000" pitchFamily="50" charset="0"/>
                </a:rPr>
                <a:t>Title Goes Here</a:t>
              </a:r>
              <a:br>
                <a:rPr lang="en-US" sz="1000" b="1" dirty="0">
                  <a:solidFill>
                    <a:schemeClr val="bg1"/>
                  </a:solidFill>
                  <a:latin typeface="Neris Light" panose="00000400000000000000" pitchFamily="50" charset="0"/>
                </a:rPr>
              </a:br>
              <a:r>
                <a:rPr lang="en-US" sz="1000" dirty="0">
                  <a:solidFill>
                    <a:schemeClr val="bg1"/>
                  </a:solidFill>
                  <a:latin typeface="Neris Light" panose="00000400000000000000" pitchFamily="50" charset="0"/>
                </a:rPr>
                <a:t>There are many variations</a:t>
              </a:r>
              <a:endParaRPr lang="en-US" sz="1000" dirty="0">
                <a:solidFill>
                  <a:schemeClr val="bg1"/>
                </a:solidFill>
                <a:latin typeface="Neris Light" panose="00000400000000000000" pitchFamily="5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5400000">
              <a:off x="9684706" y="3715372"/>
              <a:ext cx="1322526" cy="24573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Neris Light" panose="00000400000000000000" pitchFamily="50" charset="0"/>
                </a:rPr>
                <a:t>Title Goes Here</a:t>
              </a:r>
              <a:br>
                <a:rPr lang="en-US" sz="1000" b="1" dirty="0">
                  <a:solidFill>
                    <a:schemeClr val="bg1"/>
                  </a:solidFill>
                  <a:latin typeface="Neris Light" panose="00000400000000000000" pitchFamily="50" charset="0"/>
                </a:rPr>
              </a:br>
              <a:r>
                <a:rPr lang="en-US" sz="1000" dirty="0">
                  <a:solidFill>
                    <a:schemeClr val="bg1"/>
                  </a:solidFill>
                  <a:latin typeface="Neris Light" panose="00000400000000000000" pitchFamily="50" charset="0"/>
                </a:rPr>
                <a:t>There are many variations</a:t>
              </a:r>
              <a:endParaRPr lang="en-US" sz="1000" dirty="0">
                <a:solidFill>
                  <a:schemeClr val="bg1"/>
                </a:solidFill>
                <a:latin typeface="Neris Light" panose="00000400000000000000" pitchFamily="50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6200000">
              <a:off x="6756274" y="4455397"/>
              <a:ext cx="1322526" cy="24573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Neris Light" panose="00000400000000000000" pitchFamily="50" charset="0"/>
                </a:rPr>
                <a:t>Title Goes Here</a:t>
              </a:r>
              <a:br>
                <a:rPr lang="en-US" sz="1000" b="1" dirty="0">
                  <a:solidFill>
                    <a:schemeClr val="bg1"/>
                  </a:solidFill>
                  <a:latin typeface="Neris Light" panose="00000400000000000000" pitchFamily="50" charset="0"/>
                </a:rPr>
              </a:br>
              <a:r>
                <a:rPr lang="en-US" sz="1000" dirty="0">
                  <a:solidFill>
                    <a:schemeClr val="bg1"/>
                  </a:solidFill>
                  <a:latin typeface="Neris Light" panose="00000400000000000000" pitchFamily="50" charset="0"/>
                </a:rPr>
                <a:t>There are many variations</a:t>
              </a:r>
              <a:endParaRPr lang="en-US" sz="1000" dirty="0">
                <a:solidFill>
                  <a:schemeClr val="bg1"/>
                </a:solidFill>
                <a:latin typeface="Neris Light" panose="00000400000000000000" pitchFamily="50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33537" y="2578460"/>
            <a:ext cx="570912" cy="570912"/>
            <a:chOff x="933537" y="2578460"/>
            <a:chExt cx="570912" cy="570912"/>
          </a:xfrm>
        </p:grpSpPr>
        <p:sp>
          <p:nvSpPr>
            <p:cNvPr id="35" name="Rectangle: Rounded Corners 34"/>
            <p:cNvSpPr/>
            <p:nvPr/>
          </p:nvSpPr>
          <p:spPr>
            <a:xfrm>
              <a:off x="933537" y="2578460"/>
              <a:ext cx="570912" cy="570912"/>
            </a:xfrm>
            <a:prstGeom prst="round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1" name="Freeform 93"/>
            <p:cNvSpPr>
              <a:spLocks noChangeArrowheads="1"/>
            </p:cNvSpPr>
            <p:nvPr/>
          </p:nvSpPr>
          <p:spPr bwMode="auto">
            <a:xfrm>
              <a:off x="1051596" y="2727064"/>
              <a:ext cx="319405" cy="312019"/>
            </a:xfrm>
            <a:custGeom>
              <a:avLst/>
              <a:gdLst>
                <a:gd name="T0" fmla="*/ 42547 w 634"/>
                <a:gd name="T1" fmla="*/ 196214 h 619"/>
                <a:gd name="T2" fmla="*/ 42547 w 634"/>
                <a:gd name="T3" fmla="*/ 196214 h 619"/>
                <a:gd name="T4" fmla="*/ 74637 w 634"/>
                <a:gd name="T5" fmla="*/ 222904 h 619"/>
                <a:gd name="T6" fmla="*/ 100958 w 634"/>
                <a:gd name="T7" fmla="*/ 196214 h 619"/>
                <a:gd name="T8" fmla="*/ 74637 w 634"/>
                <a:gd name="T9" fmla="*/ 169883 h 619"/>
                <a:gd name="T10" fmla="*/ 42547 w 634"/>
                <a:gd name="T11" fmla="*/ 196214 h 619"/>
                <a:gd name="T12" fmla="*/ 74637 w 634"/>
                <a:gd name="T13" fmla="*/ 180343 h 619"/>
                <a:gd name="T14" fmla="*/ 74637 w 634"/>
                <a:gd name="T15" fmla="*/ 180343 h 619"/>
                <a:gd name="T16" fmla="*/ 85093 w 634"/>
                <a:gd name="T17" fmla="*/ 196214 h 619"/>
                <a:gd name="T18" fmla="*/ 74637 w 634"/>
                <a:gd name="T19" fmla="*/ 212444 h 619"/>
                <a:gd name="T20" fmla="*/ 58411 w 634"/>
                <a:gd name="T21" fmla="*/ 196214 h 619"/>
                <a:gd name="T22" fmla="*/ 74637 w 634"/>
                <a:gd name="T23" fmla="*/ 180343 h 619"/>
                <a:gd name="T24" fmla="*/ 58411 w 634"/>
                <a:gd name="T25" fmla="*/ 154013 h 619"/>
                <a:gd name="T26" fmla="*/ 58411 w 634"/>
                <a:gd name="T27" fmla="*/ 154013 h 619"/>
                <a:gd name="T28" fmla="*/ 42547 w 634"/>
                <a:gd name="T29" fmla="*/ 137782 h 619"/>
                <a:gd name="T30" fmla="*/ 207325 w 634"/>
                <a:gd name="T31" fmla="*/ 127322 h 619"/>
                <a:gd name="T32" fmla="*/ 228237 w 634"/>
                <a:gd name="T33" fmla="*/ 31740 h 619"/>
                <a:gd name="T34" fmla="*/ 223190 w 634"/>
                <a:gd name="T35" fmla="*/ 26330 h 619"/>
                <a:gd name="T36" fmla="*/ 42547 w 634"/>
                <a:gd name="T37" fmla="*/ 26330 h 619"/>
                <a:gd name="T38" fmla="*/ 42547 w 634"/>
                <a:gd name="T39" fmla="*/ 10460 h 619"/>
                <a:gd name="T40" fmla="*/ 53364 w 634"/>
                <a:gd name="T41" fmla="*/ 10460 h 619"/>
                <a:gd name="T42" fmla="*/ 58411 w 634"/>
                <a:gd name="T43" fmla="*/ 5050 h 619"/>
                <a:gd name="T44" fmla="*/ 53364 w 634"/>
                <a:gd name="T45" fmla="*/ 0 h 619"/>
                <a:gd name="T46" fmla="*/ 10817 w 634"/>
                <a:gd name="T47" fmla="*/ 0 h 619"/>
                <a:gd name="T48" fmla="*/ 0 w 634"/>
                <a:gd name="T49" fmla="*/ 5050 h 619"/>
                <a:gd name="T50" fmla="*/ 10817 w 634"/>
                <a:gd name="T51" fmla="*/ 10460 h 619"/>
                <a:gd name="T52" fmla="*/ 32090 w 634"/>
                <a:gd name="T53" fmla="*/ 10460 h 619"/>
                <a:gd name="T54" fmla="*/ 32090 w 634"/>
                <a:gd name="T55" fmla="*/ 137782 h 619"/>
                <a:gd name="T56" fmla="*/ 58411 w 634"/>
                <a:gd name="T57" fmla="*/ 169883 h 619"/>
                <a:gd name="T58" fmla="*/ 74637 w 634"/>
                <a:gd name="T59" fmla="*/ 169883 h 619"/>
                <a:gd name="T60" fmla="*/ 159370 w 634"/>
                <a:gd name="T61" fmla="*/ 169883 h 619"/>
                <a:gd name="T62" fmla="*/ 223190 w 634"/>
                <a:gd name="T63" fmla="*/ 169883 h 619"/>
                <a:gd name="T64" fmla="*/ 223190 w 634"/>
                <a:gd name="T65" fmla="*/ 154013 h 619"/>
                <a:gd name="T66" fmla="*/ 58411 w 634"/>
                <a:gd name="T67" fmla="*/ 154013 h 619"/>
                <a:gd name="T68" fmla="*/ 42547 w 634"/>
                <a:gd name="T69" fmla="*/ 42561 h 619"/>
                <a:gd name="T70" fmla="*/ 42547 w 634"/>
                <a:gd name="T71" fmla="*/ 42561 h 619"/>
                <a:gd name="T72" fmla="*/ 212373 w 634"/>
                <a:gd name="T73" fmla="*/ 42561 h 619"/>
                <a:gd name="T74" fmla="*/ 196508 w 634"/>
                <a:gd name="T75" fmla="*/ 111452 h 619"/>
                <a:gd name="T76" fmla="*/ 42547 w 634"/>
                <a:gd name="T77" fmla="*/ 127322 h 619"/>
                <a:gd name="T78" fmla="*/ 42547 w 634"/>
                <a:gd name="T79" fmla="*/ 42561 h 619"/>
                <a:gd name="T80" fmla="*/ 127640 w 634"/>
                <a:gd name="T81" fmla="*/ 196214 h 619"/>
                <a:gd name="T82" fmla="*/ 127640 w 634"/>
                <a:gd name="T83" fmla="*/ 196214 h 619"/>
                <a:gd name="T84" fmla="*/ 159370 w 634"/>
                <a:gd name="T85" fmla="*/ 222904 h 619"/>
                <a:gd name="T86" fmla="*/ 186051 w 634"/>
                <a:gd name="T87" fmla="*/ 196214 h 619"/>
                <a:gd name="T88" fmla="*/ 159370 w 634"/>
                <a:gd name="T89" fmla="*/ 169883 h 619"/>
                <a:gd name="T90" fmla="*/ 127640 w 634"/>
                <a:gd name="T91" fmla="*/ 196214 h 619"/>
                <a:gd name="T92" fmla="*/ 159370 w 634"/>
                <a:gd name="T93" fmla="*/ 180343 h 619"/>
                <a:gd name="T94" fmla="*/ 159370 w 634"/>
                <a:gd name="T95" fmla="*/ 180343 h 619"/>
                <a:gd name="T96" fmla="*/ 169826 w 634"/>
                <a:gd name="T97" fmla="*/ 196214 h 619"/>
                <a:gd name="T98" fmla="*/ 159370 w 634"/>
                <a:gd name="T99" fmla="*/ 212444 h 619"/>
                <a:gd name="T100" fmla="*/ 143505 w 634"/>
                <a:gd name="T101" fmla="*/ 196214 h 619"/>
                <a:gd name="T102" fmla="*/ 159370 w 634"/>
                <a:gd name="T103" fmla="*/ 180343 h 61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34" h="619">
                  <a:moveTo>
                    <a:pt x="118" y="544"/>
                  </a:moveTo>
                  <a:lnTo>
                    <a:pt x="118" y="544"/>
                  </a:lnTo>
                  <a:cubicBezTo>
                    <a:pt x="118" y="589"/>
                    <a:pt x="162" y="618"/>
                    <a:pt x="207" y="618"/>
                  </a:cubicBezTo>
                  <a:cubicBezTo>
                    <a:pt x="251" y="618"/>
                    <a:pt x="280" y="589"/>
                    <a:pt x="280" y="544"/>
                  </a:cubicBezTo>
                  <a:cubicBezTo>
                    <a:pt x="280" y="500"/>
                    <a:pt x="251" y="471"/>
                    <a:pt x="207" y="471"/>
                  </a:cubicBezTo>
                  <a:cubicBezTo>
                    <a:pt x="162" y="471"/>
                    <a:pt x="118" y="500"/>
                    <a:pt x="118" y="544"/>
                  </a:cubicBezTo>
                  <a:close/>
                  <a:moveTo>
                    <a:pt x="207" y="500"/>
                  </a:moveTo>
                  <a:lnTo>
                    <a:pt x="207" y="500"/>
                  </a:lnTo>
                  <a:cubicBezTo>
                    <a:pt x="221" y="500"/>
                    <a:pt x="236" y="530"/>
                    <a:pt x="236" y="544"/>
                  </a:cubicBezTo>
                  <a:cubicBezTo>
                    <a:pt x="236" y="559"/>
                    <a:pt x="221" y="589"/>
                    <a:pt x="207" y="589"/>
                  </a:cubicBezTo>
                  <a:cubicBezTo>
                    <a:pt x="177" y="589"/>
                    <a:pt x="162" y="559"/>
                    <a:pt x="162" y="544"/>
                  </a:cubicBezTo>
                  <a:cubicBezTo>
                    <a:pt x="162" y="530"/>
                    <a:pt x="177" y="500"/>
                    <a:pt x="207" y="500"/>
                  </a:cubicBezTo>
                  <a:close/>
                  <a:moveTo>
                    <a:pt x="162" y="427"/>
                  </a:moveTo>
                  <a:lnTo>
                    <a:pt x="162" y="427"/>
                  </a:lnTo>
                  <a:cubicBezTo>
                    <a:pt x="148" y="427"/>
                    <a:pt x="118" y="412"/>
                    <a:pt x="118" y="382"/>
                  </a:cubicBezTo>
                  <a:cubicBezTo>
                    <a:pt x="575" y="353"/>
                    <a:pt x="575" y="353"/>
                    <a:pt x="575" y="353"/>
                  </a:cubicBezTo>
                  <a:cubicBezTo>
                    <a:pt x="575" y="353"/>
                    <a:pt x="633" y="103"/>
                    <a:pt x="633" y="88"/>
                  </a:cubicBezTo>
                  <a:lnTo>
                    <a:pt x="619" y="73"/>
                  </a:lnTo>
                  <a:cubicBezTo>
                    <a:pt x="118" y="73"/>
                    <a:pt x="118" y="73"/>
                    <a:pt x="118" y="73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9"/>
                    <a:pt x="162" y="29"/>
                    <a:pt x="162" y="14"/>
                  </a:cubicBezTo>
                  <a:cubicBezTo>
                    <a:pt x="162" y="0"/>
                    <a:pt x="148" y="0"/>
                    <a:pt x="14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5" y="0"/>
                    <a:pt x="0" y="0"/>
                    <a:pt x="0" y="14"/>
                  </a:cubicBezTo>
                  <a:cubicBezTo>
                    <a:pt x="0" y="29"/>
                    <a:pt x="15" y="29"/>
                    <a:pt x="30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382"/>
                    <a:pt x="89" y="382"/>
                    <a:pt x="89" y="382"/>
                  </a:cubicBezTo>
                  <a:cubicBezTo>
                    <a:pt x="89" y="427"/>
                    <a:pt x="118" y="471"/>
                    <a:pt x="162" y="471"/>
                  </a:cubicBezTo>
                  <a:cubicBezTo>
                    <a:pt x="207" y="471"/>
                    <a:pt x="207" y="471"/>
                    <a:pt x="207" y="471"/>
                  </a:cubicBezTo>
                  <a:cubicBezTo>
                    <a:pt x="442" y="471"/>
                    <a:pt x="442" y="471"/>
                    <a:pt x="442" y="471"/>
                  </a:cubicBezTo>
                  <a:cubicBezTo>
                    <a:pt x="619" y="471"/>
                    <a:pt x="619" y="471"/>
                    <a:pt x="619" y="471"/>
                  </a:cubicBezTo>
                  <a:cubicBezTo>
                    <a:pt x="619" y="471"/>
                    <a:pt x="619" y="441"/>
                    <a:pt x="619" y="427"/>
                  </a:cubicBezTo>
                  <a:lnTo>
                    <a:pt x="162" y="427"/>
                  </a:lnTo>
                  <a:close/>
                  <a:moveTo>
                    <a:pt x="118" y="118"/>
                  </a:moveTo>
                  <a:lnTo>
                    <a:pt x="118" y="118"/>
                  </a:lnTo>
                  <a:cubicBezTo>
                    <a:pt x="589" y="118"/>
                    <a:pt x="589" y="118"/>
                    <a:pt x="589" y="118"/>
                  </a:cubicBezTo>
                  <a:cubicBezTo>
                    <a:pt x="545" y="309"/>
                    <a:pt x="545" y="309"/>
                    <a:pt x="545" y="309"/>
                  </a:cubicBezTo>
                  <a:cubicBezTo>
                    <a:pt x="118" y="353"/>
                    <a:pt x="118" y="353"/>
                    <a:pt x="118" y="353"/>
                  </a:cubicBezTo>
                  <a:lnTo>
                    <a:pt x="118" y="118"/>
                  </a:lnTo>
                  <a:close/>
                  <a:moveTo>
                    <a:pt x="354" y="544"/>
                  </a:moveTo>
                  <a:lnTo>
                    <a:pt x="354" y="544"/>
                  </a:lnTo>
                  <a:cubicBezTo>
                    <a:pt x="354" y="589"/>
                    <a:pt x="398" y="618"/>
                    <a:pt x="442" y="618"/>
                  </a:cubicBezTo>
                  <a:cubicBezTo>
                    <a:pt x="486" y="618"/>
                    <a:pt x="516" y="589"/>
                    <a:pt x="516" y="544"/>
                  </a:cubicBezTo>
                  <a:cubicBezTo>
                    <a:pt x="516" y="500"/>
                    <a:pt x="486" y="471"/>
                    <a:pt x="442" y="471"/>
                  </a:cubicBezTo>
                  <a:cubicBezTo>
                    <a:pt x="398" y="471"/>
                    <a:pt x="354" y="500"/>
                    <a:pt x="354" y="544"/>
                  </a:cubicBezTo>
                  <a:close/>
                  <a:moveTo>
                    <a:pt x="442" y="500"/>
                  </a:moveTo>
                  <a:lnTo>
                    <a:pt x="442" y="500"/>
                  </a:lnTo>
                  <a:cubicBezTo>
                    <a:pt x="457" y="500"/>
                    <a:pt x="471" y="530"/>
                    <a:pt x="471" y="544"/>
                  </a:cubicBezTo>
                  <a:cubicBezTo>
                    <a:pt x="471" y="559"/>
                    <a:pt x="457" y="589"/>
                    <a:pt x="442" y="589"/>
                  </a:cubicBezTo>
                  <a:cubicBezTo>
                    <a:pt x="412" y="589"/>
                    <a:pt x="398" y="559"/>
                    <a:pt x="398" y="544"/>
                  </a:cubicBezTo>
                  <a:cubicBezTo>
                    <a:pt x="398" y="530"/>
                    <a:pt x="412" y="500"/>
                    <a:pt x="442" y="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仿宋_GB2312" panose="02010609030101010101" charset="-122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39468" y="3599944"/>
            <a:ext cx="570912" cy="570912"/>
            <a:chOff x="939468" y="3599944"/>
            <a:chExt cx="570912" cy="570912"/>
          </a:xfrm>
        </p:grpSpPr>
        <p:sp>
          <p:nvSpPr>
            <p:cNvPr id="39" name="Rectangle: Rounded Corners 38"/>
            <p:cNvSpPr/>
            <p:nvPr/>
          </p:nvSpPr>
          <p:spPr>
            <a:xfrm>
              <a:off x="939468" y="3599944"/>
              <a:ext cx="570912" cy="570912"/>
            </a:xfrm>
            <a:prstGeom prst="roundRect">
              <a:avLst/>
            </a:prstGeom>
            <a:solidFill>
              <a:srgbClr val="F1901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2" name="Freeform 107"/>
            <p:cNvSpPr>
              <a:spLocks noChangeArrowheads="1"/>
            </p:cNvSpPr>
            <p:nvPr/>
          </p:nvSpPr>
          <p:spPr bwMode="auto">
            <a:xfrm>
              <a:off x="1078496" y="3720314"/>
              <a:ext cx="260323" cy="319404"/>
            </a:xfrm>
            <a:custGeom>
              <a:avLst/>
              <a:gdLst>
                <a:gd name="T0" fmla="*/ 101100 w 516"/>
                <a:gd name="T1" fmla="*/ 0 h 634"/>
                <a:gd name="T2" fmla="*/ 101100 w 516"/>
                <a:gd name="T3" fmla="*/ 0 h 634"/>
                <a:gd name="T4" fmla="*/ 85213 w 516"/>
                <a:gd name="T5" fmla="*/ 0 h 634"/>
                <a:gd name="T6" fmla="*/ 74381 w 516"/>
                <a:gd name="T7" fmla="*/ 15862 h 634"/>
                <a:gd name="T8" fmla="*/ 74381 w 516"/>
                <a:gd name="T9" fmla="*/ 212328 h 634"/>
                <a:gd name="T10" fmla="*/ 85213 w 516"/>
                <a:gd name="T11" fmla="*/ 228190 h 634"/>
                <a:gd name="T12" fmla="*/ 101100 w 516"/>
                <a:gd name="T13" fmla="*/ 228190 h 634"/>
                <a:gd name="T14" fmla="*/ 116987 w 516"/>
                <a:gd name="T15" fmla="*/ 212328 h 634"/>
                <a:gd name="T16" fmla="*/ 116987 w 516"/>
                <a:gd name="T17" fmla="*/ 15862 h 634"/>
                <a:gd name="T18" fmla="*/ 101100 w 516"/>
                <a:gd name="T19" fmla="*/ 0 h 634"/>
                <a:gd name="T20" fmla="*/ 101100 w 516"/>
                <a:gd name="T21" fmla="*/ 206921 h 634"/>
                <a:gd name="T22" fmla="*/ 101100 w 516"/>
                <a:gd name="T23" fmla="*/ 206921 h 634"/>
                <a:gd name="T24" fmla="*/ 95684 w 516"/>
                <a:gd name="T25" fmla="*/ 212328 h 634"/>
                <a:gd name="T26" fmla="*/ 85213 w 516"/>
                <a:gd name="T27" fmla="*/ 206921 h 634"/>
                <a:gd name="T28" fmla="*/ 85213 w 516"/>
                <a:gd name="T29" fmla="*/ 21269 h 634"/>
                <a:gd name="T30" fmla="*/ 95684 w 516"/>
                <a:gd name="T31" fmla="*/ 15862 h 634"/>
                <a:gd name="T32" fmla="*/ 101100 w 516"/>
                <a:gd name="T33" fmla="*/ 21269 h 634"/>
                <a:gd name="T34" fmla="*/ 101100 w 516"/>
                <a:gd name="T35" fmla="*/ 206921 h 634"/>
                <a:gd name="T36" fmla="*/ 32135 w 516"/>
                <a:gd name="T37" fmla="*/ 63807 h 634"/>
                <a:gd name="T38" fmla="*/ 32135 w 516"/>
                <a:gd name="T39" fmla="*/ 63807 h 634"/>
                <a:gd name="T40" fmla="*/ 15887 w 516"/>
                <a:gd name="T41" fmla="*/ 63807 h 634"/>
                <a:gd name="T42" fmla="*/ 0 w 516"/>
                <a:gd name="T43" fmla="*/ 79668 h 634"/>
                <a:gd name="T44" fmla="*/ 0 w 516"/>
                <a:gd name="T45" fmla="*/ 212328 h 634"/>
                <a:gd name="T46" fmla="*/ 15887 w 516"/>
                <a:gd name="T47" fmla="*/ 228190 h 634"/>
                <a:gd name="T48" fmla="*/ 32135 w 516"/>
                <a:gd name="T49" fmla="*/ 228190 h 634"/>
                <a:gd name="T50" fmla="*/ 42606 w 516"/>
                <a:gd name="T51" fmla="*/ 212328 h 634"/>
                <a:gd name="T52" fmla="*/ 42606 w 516"/>
                <a:gd name="T53" fmla="*/ 79668 h 634"/>
                <a:gd name="T54" fmla="*/ 32135 w 516"/>
                <a:gd name="T55" fmla="*/ 63807 h 634"/>
                <a:gd name="T56" fmla="*/ 32135 w 516"/>
                <a:gd name="T57" fmla="*/ 206921 h 634"/>
                <a:gd name="T58" fmla="*/ 32135 w 516"/>
                <a:gd name="T59" fmla="*/ 206921 h 634"/>
                <a:gd name="T60" fmla="*/ 21303 w 516"/>
                <a:gd name="T61" fmla="*/ 212328 h 634"/>
                <a:gd name="T62" fmla="*/ 15887 w 516"/>
                <a:gd name="T63" fmla="*/ 206921 h 634"/>
                <a:gd name="T64" fmla="*/ 15887 w 516"/>
                <a:gd name="T65" fmla="*/ 85075 h 634"/>
                <a:gd name="T66" fmla="*/ 21303 w 516"/>
                <a:gd name="T67" fmla="*/ 79668 h 634"/>
                <a:gd name="T68" fmla="*/ 32135 w 516"/>
                <a:gd name="T69" fmla="*/ 85075 h 634"/>
                <a:gd name="T70" fmla="*/ 32135 w 516"/>
                <a:gd name="T71" fmla="*/ 206921 h 634"/>
                <a:gd name="T72" fmla="*/ 170065 w 516"/>
                <a:gd name="T73" fmla="*/ 116798 h 634"/>
                <a:gd name="T74" fmla="*/ 170065 w 516"/>
                <a:gd name="T75" fmla="*/ 116798 h 634"/>
                <a:gd name="T76" fmla="*/ 159594 w 516"/>
                <a:gd name="T77" fmla="*/ 116798 h 634"/>
                <a:gd name="T78" fmla="*/ 143707 w 516"/>
                <a:gd name="T79" fmla="*/ 127253 h 634"/>
                <a:gd name="T80" fmla="*/ 143707 w 516"/>
                <a:gd name="T81" fmla="*/ 212328 h 634"/>
                <a:gd name="T82" fmla="*/ 159594 w 516"/>
                <a:gd name="T83" fmla="*/ 228190 h 634"/>
                <a:gd name="T84" fmla="*/ 170065 w 516"/>
                <a:gd name="T85" fmla="*/ 228190 h 634"/>
                <a:gd name="T86" fmla="*/ 185952 w 516"/>
                <a:gd name="T87" fmla="*/ 212328 h 634"/>
                <a:gd name="T88" fmla="*/ 185952 w 516"/>
                <a:gd name="T89" fmla="*/ 127253 h 634"/>
                <a:gd name="T90" fmla="*/ 170065 w 516"/>
                <a:gd name="T91" fmla="*/ 116798 h 634"/>
                <a:gd name="T92" fmla="*/ 170065 w 516"/>
                <a:gd name="T93" fmla="*/ 206921 h 634"/>
                <a:gd name="T94" fmla="*/ 170065 w 516"/>
                <a:gd name="T95" fmla="*/ 206921 h 634"/>
                <a:gd name="T96" fmla="*/ 165010 w 516"/>
                <a:gd name="T97" fmla="*/ 212328 h 634"/>
                <a:gd name="T98" fmla="*/ 159594 w 516"/>
                <a:gd name="T99" fmla="*/ 206921 h 634"/>
                <a:gd name="T100" fmla="*/ 159594 w 516"/>
                <a:gd name="T101" fmla="*/ 138067 h 634"/>
                <a:gd name="T102" fmla="*/ 165010 w 516"/>
                <a:gd name="T103" fmla="*/ 127253 h 634"/>
                <a:gd name="T104" fmla="*/ 170065 w 516"/>
                <a:gd name="T105" fmla="*/ 138067 h 634"/>
                <a:gd name="T106" fmla="*/ 170065 w 516"/>
                <a:gd name="T107" fmla="*/ 206921 h 63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16" h="634">
                  <a:moveTo>
                    <a:pt x="280" y="0"/>
                  </a:moveTo>
                  <a:lnTo>
                    <a:pt x="280" y="0"/>
                  </a:lnTo>
                  <a:cubicBezTo>
                    <a:pt x="236" y="0"/>
                    <a:pt x="236" y="0"/>
                    <a:pt x="236" y="0"/>
                  </a:cubicBezTo>
                  <a:cubicBezTo>
                    <a:pt x="221" y="0"/>
                    <a:pt x="206" y="30"/>
                    <a:pt x="206" y="44"/>
                  </a:cubicBezTo>
                  <a:cubicBezTo>
                    <a:pt x="206" y="589"/>
                    <a:pt x="206" y="589"/>
                    <a:pt x="206" y="589"/>
                  </a:cubicBezTo>
                  <a:cubicBezTo>
                    <a:pt x="206" y="619"/>
                    <a:pt x="221" y="633"/>
                    <a:pt x="236" y="633"/>
                  </a:cubicBezTo>
                  <a:cubicBezTo>
                    <a:pt x="280" y="633"/>
                    <a:pt x="280" y="633"/>
                    <a:pt x="280" y="633"/>
                  </a:cubicBezTo>
                  <a:cubicBezTo>
                    <a:pt x="295" y="633"/>
                    <a:pt x="324" y="619"/>
                    <a:pt x="324" y="589"/>
                  </a:cubicBezTo>
                  <a:cubicBezTo>
                    <a:pt x="324" y="44"/>
                    <a:pt x="324" y="44"/>
                    <a:pt x="324" y="44"/>
                  </a:cubicBezTo>
                  <a:cubicBezTo>
                    <a:pt x="324" y="30"/>
                    <a:pt x="295" y="0"/>
                    <a:pt x="280" y="0"/>
                  </a:cubicBezTo>
                  <a:close/>
                  <a:moveTo>
                    <a:pt x="280" y="574"/>
                  </a:moveTo>
                  <a:lnTo>
                    <a:pt x="280" y="574"/>
                  </a:lnTo>
                  <a:cubicBezTo>
                    <a:pt x="280" y="589"/>
                    <a:pt x="265" y="589"/>
                    <a:pt x="265" y="589"/>
                  </a:cubicBezTo>
                  <a:cubicBezTo>
                    <a:pt x="251" y="589"/>
                    <a:pt x="236" y="589"/>
                    <a:pt x="236" y="574"/>
                  </a:cubicBezTo>
                  <a:cubicBezTo>
                    <a:pt x="236" y="59"/>
                    <a:pt x="236" y="59"/>
                    <a:pt x="236" y="59"/>
                  </a:cubicBezTo>
                  <a:cubicBezTo>
                    <a:pt x="236" y="59"/>
                    <a:pt x="251" y="44"/>
                    <a:pt x="265" y="44"/>
                  </a:cubicBezTo>
                  <a:lnTo>
                    <a:pt x="280" y="59"/>
                  </a:lnTo>
                  <a:lnTo>
                    <a:pt x="280" y="574"/>
                  </a:lnTo>
                  <a:close/>
                  <a:moveTo>
                    <a:pt x="89" y="177"/>
                  </a:moveTo>
                  <a:lnTo>
                    <a:pt x="89" y="177"/>
                  </a:lnTo>
                  <a:cubicBezTo>
                    <a:pt x="44" y="177"/>
                    <a:pt x="44" y="177"/>
                    <a:pt x="44" y="177"/>
                  </a:cubicBezTo>
                  <a:cubicBezTo>
                    <a:pt x="30" y="177"/>
                    <a:pt x="0" y="206"/>
                    <a:pt x="0" y="221"/>
                  </a:cubicBezTo>
                  <a:cubicBezTo>
                    <a:pt x="0" y="589"/>
                    <a:pt x="0" y="589"/>
                    <a:pt x="0" y="589"/>
                  </a:cubicBezTo>
                  <a:cubicBezTo>
                    <a:pt x="0" y="619"/>
                    <a:pt x="30" y="633"/>
                    <a:pt x="44" y="633"/>
                  </a:cubicBezTo>
                  <a:cubicBezTo>
                    <a:pt x="89" y="633"/>
                    <a:pt x="89" y="633"/>
                    <a:pt x="89" y="633"/>
                  </a:cubicBezTo>
                  <a:cubicBezTo>
                    <a:pt x="103" y="633"/>
                    <a:pt x="118" y="619"/>
                    <a:pt x="118" y="589"/>
                  </a:cubicBezTo>
                  <a:cubicBezTo>
                    <a:pt x="118" y="221"/>
                    <a:pt x="118" y="221"/>
                    <a:pt x="118" y="221"/>
                  </a:cubicBezTo>
                  <a:cubicBezTo>
                    <a:pt x="118" y="206"/>
                    <a:pt x="103" y="177"/>
                    <a:pt x="89" y="177"/>
                  </a:cubicBezTo>
                  <a:close/>
                  <a:moveTo>
                    <a:pt x="89" y="574"/>
                  </a:moveTo>
                  <a:lnTo>
                    <a:pt x="89" y="574"/>
                  </a:lnTo>
                  <a:cubicBezTo>
                    <a:pt x="89" y="589"/>
                    <a:pt x="74" y="589"/>
                    <a:pt x="59" y="589"/>
                  </a:cubicBezTo>
                  <a:cubicBezTo>
                    <a:pt x="59" y="589"/>
                    <a:pt x="44" y="589"/>
                    <a:pt x="44" y="574"/>
                  </a:cubicBezTo>
                  <a:cubicBezTo>
                    <a:pt x="44" y="236"/>
                    <a:pt x="44" y="236"/>
                    <a:pt x="44" y="236"/>
                  </a:cubicBezTo>
                  <a:lnTo>
                    <a:pt x="59" y="221"/>
                  </a:lnTo>
                  <a:cubicBezTo>
                    <a:pt x="74" y="221"/>
                    <a:pt x="89" y="236"/>
                    <a:pt x="89" y="236"/>
                  </a:cubicBezTo>
                  <a:lnTo>
                    <a:pt x="89" y="574"/>
                  </a:lnTo>
                  <a:close/>
                  <a:moveTo>
                    <a:pt x="471" y="324"/>
                  </a:moveTo>
                  <a:lnTo>
                    <a:pt x="471" y="324"/>
                  </a:lnTo>
                  <a:cubicBezTo>
                    <a:pt x="442" y="324"/>
                    <a:pt x="442" y="324"/>
                    <a:pt x="442" y="324"/>
                  </a:cubicBezTo>
                  <a:cubicBezTo>
                    <a:pt x="412" y="324"/>
                    <a:pt x="398" y="339"/>
                    <a:pt x="398" y="353"/>
                  </a:cubicBezTo>
                  <a:cubicBezTo>
                    <a:pt x="398" y="589"/>
                    <a:pt x="398" y="589"/>
                    <a:pt x="398" y="589"/>
                  </a:cubicBezTo>
                  <a:cubicBezTo>
                    <a:pt x="398" y="619"/>
                    <a:pt x="412" y="633"/>
                    <a:pt x="442" y="633"/>
                  </a:cubicBezTo>
                  <a:cubicBezTo>
                    <a:pt x="471" y="633"/>
                    <a:pt x="471" y="633"/>
                    <a:pt x="471" y="633"/>
                  </a:cubicBezTo>
                  <a:cubicBezTo>
                    <a:pt x="501" y="633"/>
                    <a:pt x="515" y="619"/>
                    <a:pt x="515" y="589"/>
                  </a:cubicBezTo>
                  <a:cubicBezTo>
                    <a:pt x="515" y="353"/>
                    <a:pt x="515" y="353"/>
                    <a:pt x="515" y="353"/>
                  </a:cubicBezTo>
                  <a:cubicBezTo>
                    <a:pt x="515" y="339"/>
                    <a:pt x="501" y="324"/>
                    <a:pt x="471" y="324"/>
                  </a:cubicBezTo>
                  <a:close/>
                  <a:moveTo>
                    <a:pt x="471" y="574"/>
                  </a:moveTo>
                  <a:lnTo>
                    <a:pt x="471" y="574"/>
                  </a:lnTo>
                  <a:cubicBezTo>
                    <a:pt x="471" y="589"/>
                    <a:pt x="471" y="589"/>
                    <a:pt x="457" y="589"/>
                  </a:cubicBezTo>
                  <a:cubicBezTo>
                    <a:pt x="442" y="589"/>
                    <a:pt x="442" y="589"/>
                    <a:pt x="442" y="574"/>
                  </a:cubicBezTo>
                  <a:cubicBezTo>
                    <a:pt x="442" y="383"/>
                    <a:pt x="442" y="383"/>
                    <a:pt x="442" y="383"/>
                  </a:cubicBezTo>
                  <a:cubicBezTo>
                    <a:pt x="442" y="368"/>
                    <a:pt x="442" y="353"/>
                    <a:pt x="457" y="353"/>
                  </a:cubicBezTo>
                  <a:cubicBezTo>
                    <a:pt x="471" y="353"/>
                    <a:pt x="471" y="368"/>
                    <a:pt x="471" y="383"/>
                  </a:cubicBezTo>
                  <a:lnTo>
                    <a:pt x="471" y="5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仿宋_GB2312" panose="02010609030101010101" charset="-122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939528" y="4610659"/>
            <a:ext cx="570912" cy="570912"/>
            <a:chOff x="939528" y="4610659"/>
            <a:chExt cx="570912" cy="570912"/>
          </a:xfrm>
        </p:grpSpPr>
        <p:sp>
          <p:nvSpPr>
            <p:cNvPr id="43" name="Rectangle: Rounded Corners 42"/>
            <p:cNvSpPr/>
            <p:nvPr/>
          </p:nvSpPr>
          <p:spPr>
            <a:xfrm>
              <a:off x="939528" y="4610659"/>
              <a:ext cx="570912" cy="570912"/>
            </a:xfrm>
            <a:prstGeom prst="round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3" name="Freeform 139"/>
            <p:cNvSpPr>
              <a:spLocks noChangeArrowheads="1"/>
            </p:cNvSpPr>
            <p:nvPr/>
          </p:nvSpPr>
          <p:spPr bwMode="auto">
            <a:xfrm>
              <a:off x="1071214" y="4739324"/>
              <a:ext cx="319404" cy="275093"/>
            </a:xfrm>
            <a:custGeom>
              <a:avLst/>
              <a:gdLst>
                <a:gd name="T0" fmla="*/ 212372 w 634"/>
                <a:gd name="T1" fmla="*/ 85082 h 546"/>
                <a:gd name="T2" fmla="*/ 212372 w 634"/>
                <a:gd name="T3" fmla="*/ 85082 h 546"/>
                <a:gd name="T4" fmla="*/ 169825 w 634"/>
                <a:gd name="T5" fmla="*/ 111400 h 546"/>
                <a:gd name="T6" fmla="*/ 159369 w 634"/>
                <a:gd name="T7" fmla="*/ 90130 h 546"/>
                <a:gd name="T8" fmla="*/ 186051 w 634"/>
                <a:gd name="T9" fmla="*/ 47949 h 546"/>
                <a:gd name="T10" fmla="*/ 138096 w 634"/>
                <a:gd name="T11" fmla="*/ 0 h 546"/>
                <a:gd name="T12" fmla="*/ 85093 w 634"/>
                <a:gd name="T13" fmla="*/ 47949 h 546"/>
                <a:gd name="T14" fmla="*/ 100958 w 634"/>
                <a:gd name="T15" fmla="*/ 85082 h 546"/>
                <a:gd name="T16" fmla="*/ 74637 w 634"/>
                <a:gd name="T17" fmla="*/ 85082 h 546"/>
                <a:gd name="T18" fmla="*/ 85093 w 634"/>
                <a:gd name="T19" fmla="*/ 58404 h 546"/>
                <a:gd name="T20" fmla="*/ 42546 w 634"/>
                <a:gd name="T21" fmla="*/ 15863 h 546"/>
                <a:gd name="T22" fmla="*/ 0 w 634"/>
                <a:gd name="T23" fmla="*/ 58404 h 546"/>
                <a:gd name="T24" fmla="*/ 15865 w 634"/>
                <a:gd name="T25" fmla="*/ 90130 h 546"/>
                <a:gd name="T26" fmla="*/ 0 w 634"/>
                <a:gd name="T27" fmla="*/ 111400 h 546"/>
                <a:gd name="T28" fmla="*/ 0 w 634"/>
                <a:gd name="T29" fmla="*/ 169804 h 546"/>
                <a:gd name="T30" fmla="*/ 32090 w 634"/>
                <a:gd name="T31" fmla="*/ 196482 h 546"/>
                <a:gd name="T32" fmla="*/ 143504 w 634"/>
                <a:gd name="T33" fmla="*/ 196482 h 546"/>
                <a:gd name="T34" fmla="*/ 169825 w 634"/>
                <a:gd name="T35" fmla="*/ 169804 h 546"/>
                <a:gd name="T36" fmla="*/ 169825 w 634"/>
                <a:gd name="T37" fmla="*/ 164757 h 546"/>
                <a:gd name="T38" fmla="*/ 212372 w 634"/>
                <a:gd name="T39" fmla="*/ 196482 h 546"/>
                <a:gd name="T40" fmla="*/ 228236 w 634"/>
                <a:gd name="T41" fmla="*/ 186027 h 546"/>
                <a:gd name="T42" fmla="*/ 228236 w 634"/>
                <a:gd name="T43" fmla="*/ 100945 h 546"/>
                <a:gd name="T44" fmla="*/ 212372 w 634"/>
                <a:gd name="T45" fmla="*/ 85082 h 546"/>
                <a:gd name="T46" fmla="*/ 15865 w 634"/>
                <a:gd name="T47" fmla="*/ 58404 h 546"/>
                <a:gd name="T48" fmla="*/ 15865 w 634"/>
                <a:gd name="T49" fmla="*/ 58404 h 546"/>
                <a:gd name="T50" fmla="*/ 42546 w 634"/>
                <a:gd name="T51" fmla="*/ 26678 h 546"/>
                <a:gd name="T52" fmla="*/ 74637 w 634"/>
                <a:gd name="T53" fmla="*/ 58404 h 546"/>
                <a:gd name="T54" fmla="*/ 42546 w 634"/>
                <a:gd name="T55" fmla="*/ 85082 h 546"/>
                <a:gd name="T56" fmla="*/ 15865 w 634"/>
                <a:gd name="T57" fmla="*/ 58404 h 546"/>
                <a:gd name="T58" fmla="*/ 159369 w 634"/>
                <a:gd name="T59" fmla="*/ 169804 h 546"/>
                <a:gd name="T60" fmla="*/ 159369 w 634"/>
                <a:gd name="T61" fmla="*/ 169804 h 546"/>
                <a:gd name="T62" fmla="*/ 143504 w 634"/>
                <a:gd name="T63" fmla="*/ 186027 h 546"/>
                <a:gd name="T64" fmla="*/ 32090 w 634"/>
                <a:gd name="T65" fmla="*/ 186027 h 546"/>
                <a:gd name="T66" fmla="*/ 15865 w 634"/>
                <a:gd name="T67" fmla="*/ 169804 h 546"/>
                <a:gd name="T68" fmla="*/ 15865 w 634"/>
                <a:gd name="T69" fmla="*/ 111400 h 546"/>
                <a:gd name="T70" fmla="*/ 32090 w 634"/>
                <a:gd name="T71" fmla="*/ 100945 h 546"/>
                <a:gd name="T72" fmla="*/ 143504 w 634"/>
                <a:gd name="T73" fmla="*/ 100945 h 546"/>
                <a:gd name="T74" fmla="*/ 159369 w 634"/>
                <a:gd name="T75" fmla="*/ 111400 h 546"/>
                <a:gd name="T76" fmla="*/ 159369 w 634"/>
                <a:gd name="T77" fmla="*/ 169804 h 546"/>
                <a:gd name="T78" fmla="*/ 138096 w 634"/>
                <a:gd name="T79" fmla="*/ 85082 h 546"/>
                <a:gd name="T80" fmla="*/ 138096 w 634"/>
                <a:gd name="T81" fmla="*/ 85082 h 546"/>
                <a:gd name="T82" fmla="*/ 100958 w 634"/>
                <a:gd name="T83" fmla="*/ 47949 h 546"/>
                <a:gd name="T84" fmla="*/ 138096 w 634"/>
                <a:gd name="T85" fmla="*/ 15863 h 546"/>
                <a:gd name="T86" fmla="*/ 169825 w 634"/>
                <a:gd name="T87" fmla="*/ 47949 h 546"/>
                <a:gd name="T88" fmla="*/ 138096 w 634"/>
                <a:gd name="T89" fmla="*/ 85082 h 546"/>
                <a:gd name="T90" fmla="*/ 212372 w 634"/>
                <a:gd name="T91" fmla="*/ 186027 h 546"/>
                <a:gd name="T92" fmla="*/ 212372 w 634"/>
                <a:gd name="T93" fmla="*/ 186027 h 546"/>
                <a:gd name="T94" fmla="*/ 169825 w 634"/>
                <a:gd name="T95" fmla="*/ 148534 h 546"/>
                <a:gd name="T96" fmla="*/ 169825 w 634"/>
                <a:gd name="T97" fmla="*/ 127623 h 546"/>
                <a:gd name="T98" fmla="*/ 212372 w 634"/>
                <a:gd name="T99" fmla="*/ 100945 h 546"/>
                <a:gd name="T100" fmla="*/ 212372 w 634"/>
                <a:gd name="T101" fmla="*/ 186027 h 54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34" h="546">
                  <a:moveTo>
                    <a:pt x="589" y="236"/>
                  </a:moveTo>
                  <a:lnTo>
                    <a:pt x="589" y="236"/>
                  </a:lnTo>
                  <a:cubicBezTo>
                    <a:pt x="471" y="309"/>
                    <a:pt x="471" y="309"/>
                    <a:pt x="471" y="309"/>
                  </a:cubicBezTo>
                  <a:cubicBezTo>
                    <a:pt x="471" y="295"/>
                    <a:pt x="471" y="265"/>
                    <a:pt x="442" y="250"/>
                  </a:cubicBezTo>
                  <a:cubicBezTo>
                    <a:pt x="486" y="236"/>
                    <a:pt x="516" y="191"/>
                    <a:pt x="516" y="133"/>
                  </a:cubicBezTo>
                  <a:cubicBezTo>
                    <a:pt x="516" y="59"/>
                    <a:pt x="457" y="0"/>
                    <a:pt x="383" y="0"/>
                  </a:cubicBezTo>
                  <a:cubicBezTo>
                    <a:pt x="310" y="0"/>
                    <a:pt x="236" y="59"/>
                    <a:pt x="236" y="133"/>
                  </a:cubicBezTo>
                  <a:cubicBezTo>
                    <a:pt x="236" y="177"/>
                    <a:pt x="251" y="207"/>
                    <a:pt x="280" y="236"/>
                  </a:cubicBezTo>
                  <a:cubicBezTo>
                    <a:pt x="207" y="236"/>
                    <a:pt x="207" y="236"/>
                    <a:pt x="207" y="236"/>
                  </a:cubicBezTo>
                  <a:cubicBezTo>
                    <a:pt x="236" y="221"/>
                    <a:pt x="236" y="191"/>
                    <a:pt x="236" y="162"/>
                  </a:cubicBezTo>
                  <a:cubicBezTo>
                    <a:pt x="236" y="89"/>
                    <a:pt x="192" y="44"/>
                    <a:pt x="118" y="44"/>
                  </a:cubicBezTo>
                  <a:cubicBezTo>
                    <a:pt x="59" y="44"/>
                    <a:pt x="0" y="89"/>
                    <a:pt x="0" y="162"/>
                  </a:cubicBezTo>
                  <a:cubicBezTo>
                    <a:pt x="0" y="191"/>
                    <a:pt x="15" y="221"/>
                    <a:pt x="44" y="250"/>
                  </a:cubicBezTo>
                  <a:cubicBezTo>
                    <a:pt x="15" y="265"/>
                    <a:pt x="0" y="280"/>
                    <a:pt x="0" y="309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516"/>
                    <a:pt x="44" y="545"/>
                    <a:pt x="89" y="545"/>
                  </a:cubicBezTo>
                  <a:cubicBezTo>
                    <a:pt x="398" y="545"/>
                    <a:pt x="398" y="545"/>
                    <a:pt x="398" y="545"/>
                  </a:cubicBezTo>
                  <a:cubicBezTo>
                    <a:pt x="442" y="545"/>
                    <a:pt x="471" y="516"/>
                    <a:pt x="471" y="471"/>
                  </a:cubicBezTo>
                  <a:cubicBezTo>
                    <a:pt x="471" y="457"/>
                    <a:pt x="471" y="457"/>
                    <a:pt x="471" y="457"/>
                  </a:cubicBezTo>
                  <a:cubicBezTo>
                    <a:pt x="589" y="545"/>
                    <a:pt x="589" y="545"/>
                    <a:pt x="589" y="545"/>
                  </a:cubicBezTo>
                  <a:cubicBezTo>
                    <a:pt x="619" y="545"/>
                    <a:pt x="633" y="530"/>
                    <a:pt x="633" y="516"/>
                  </a:cubicBezTo>
                  <a:cubicBezTo>
                    <a:pt x="633" y="280"/>
                    <a:pt x="633" y="280"/>
                    <a:pt x="633" y="280"/>
                  </a:cubicBezTo>
                  <a:cubicBezTo>
                    <a:pt x="633" y="250"/>
                    <a:pt x="619" y="236"/>
                    <a:pt x="589" y="236"/>
                  </a:cubicBezTo>
                  <a:close/>
                  <a:moveTo>
                    <a:pt x="44" y="162"/>
                  </a:moveTo>
                  <a:lnTo>
                    <a:pt x="44" y="162"/>
                  </a:lnTo>
                  <a:cubicBezTo>
                    <a:pt x="44" y="118"/>
                    <a:pt x="74" y="74"/>
                    <a:pt x="118" y="74"/>
                  </a:cubicBezTo>
                  <a:cubicBezTo>
                    <a:pt x="162" y="74"/>
                    <a:pt x="207" y="118"/>
                    <a:pt x="207" y="162"/>
                  </a:cubicBezTo>
                  <a:cubicBezTo>
                    <a:pt x="207" y="207"/>
                    <a:pt x="162" y="236"/>
                    <a:pt x="118" y="236"/>
                  </a:cubicBezTo>
                  <a:cubicBezTo>
                    <a:pt x="74" y="236"/>
                    <a:pt x="44" y="207"/>
                    <a:pt x="44" y="162"/>
                  </a:cubicBezTo>
                  <a:close/>
                  <a:moveTo>
                    <a:pt x="442" y="471"/>
                  </a:moveTo>
                  <a:lnTo>
                    <a:pt x="442" y="471"/>
                  </a:lnTo>
                  <a:cubicBezTo>
                    <a:pt x="442" y="486"/>
                    <a:pt x="412" y="516"/>
                    <a:pt x="398" y="516"/>
                  </a:cubicBezTo>
                  <a:cubicBezTo>
                    <a:pt x="89" y="516"/>
                    <a:pt x="89" y="516"/>
                    <a:pt x="89" y="516"/>
                  </a:cubicBezTo>
                  <a:cubicBezTo>
                    <a:pt x="59" y="516"/>
                    <a:pt x="44" y="486"/>
                    <a:pt x="44" y="471"/>
                  </a:cubicBezTo>
                  <a:cubicBezTo>
                    <a:pt x="44" y="309"/>
                    <a:pt x="44" y="309"/>
                    <a:pt x="44" y="309"/>
                  </a:cubicBezTo>
                  <a:cubicBezTo>
                    <a:pt x="44" y="295"/>
                    <a:pt x="59" y="280"/>
                    <a:pt x="89" y="280"/>
                  </a:cubicBezTo>
                  <a:cubicBezTo>
                    <a:pt x="398" y="280"/>
                    <a:pt x="398" y="280"/>
                    <a:pt x="398" y="280"/>
                  </a:cubicBezTo>
                  <a:cubicBezTo>
                    <a:pt x="412" y="280"/>
                    <a:pt x="442" y="295"/>
                    <a:pt x="442" y="309"/>
                  </a:cubicBezTo>
                  <a:lnTo>
                    <a:pt x="442" y="471"/>
                  </a:lnTo>
                  <a:close/>
                  <a:moveTo>
                    <a:pt x="383" y="236"/>
                  </a:moveTo>
                  <a:lnTo>
                    <a:pt x="383" y="236"/>
                  </a:lnTo>
                  <a:cubicBezTo>
                    <a:pt x="324" y="236"/>
                    <a:pt x="280" y="191"/>
                    <a:pt x="280" y="133"/>
                  </a:cubicBezTo>
                  <a:cubicBezTo>
                    <a:pt x="280" y="89"/>
                    <a:pt x="324" y="44"/>
                    <a:pt x="383" y="44"/>
                  </a:cubicBezTo>
                  <a:cubicBezTo>
                    <a:pt x="427" y="44"/>
                    <a:pt x="471" y="89"/>
                    <a:pt x="471" y="133"/>
                  </a:cubicBezTo>
                  <a:cubicBezTo>
                    <a:pt x="471" y="191"/>
                    <a:pt x="427" y="236"/>
                    <a:pt x="383" y="236"/>
                  </a:cubicBezTo>
                  <a:close/>
                  <a:moveTo>
                    <a:pt x="589" y="516"/>
                  </a:moveTo>
                  <a:lnTo>
                    <a:pt x="589" y="516"/>
                  </a:lnTo>
                  <a:cubicBezTo>
                    <a:pt x="471" y="412"/>
                    <a:pt x="471" y="412"/>
                    <a:pt x="471" y="412"/>
                  </a:cubicBezTo>
                  <a:cubicBezTo>
                    <a:pt x="471" y="398"/>
                    <a:pt x="471" y="368"/>
                    <a:pt x="471" y="354"/>
                  </a:cubicBezTo>
                  <a:cubicBezTo>
                    <a:pt x="589" y="280"/>
                    <a:pt x="589" y="280"/>
                    <a:pt x="589" y="280"/>
                  </a:cubicBezTo>
                  <a:cubicBezTo>
                    <a:pt x="589" y="309"/>
                    <a:pt x="589" y="501"/>
                    <a:pt x="589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仿宋_GB2312" panose="02010609030101010101" charset="-122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945459" y="5632143"/>
            <a:ext cx="570912" cy="570912"/>
            <a:chOff x="945459" y="5632143"/>
            <a:chExt cx="570912" cy="570912"/>
          </a:xfrm>
        </p:grpSpPr>
        <p:sp>
          <p:nvSpPr>
            <p:cNvPr id="47" name="Rectangle: Rounded Corners 46"/>
            <p:cNvSpPr/>
            <p:nvPr/>
          </p:nvSpPr>
          <p:spPr>
            <a:xfrm>
              <a:off x="945459" y="5632143"/>
              <a:ext cx="570912" cy="570912"/>
            </a:xfrm>
            <a:prstGeom prst="roundRect">
              <a:avLst/>
            </a:prstGeom>
            <a:solidFill>
              <a:srgbClr val="F1901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4" name="Freeform 142"/>
            <p:cNvSpPr>
              <a:spLocks noChangeArrowheads="1"/>
            </p:cNvSpPr>
            <p:nvPr/>
          </p:nvSpPr>
          <p:spPr bwMode="auto">
            <a:xfrm>
              <a:off x="1073439" y="5756973"/>
              <a:ext cx="304635" cy="321251"/>
            </a:xfrm>
            <a:custGeom>
              <a:avLst/>
              <a:gdLst>
                <a:gd name="T0" fmla="*/ 191315 w 604"/>
                <a:gd name="T1" fmla="*/ 0 h 634"/>
                <a:gd name="T2" fmla="*/ 191315 w 604"/>
                <a:gd name="T3" fmla="*/ 0 h 634"/>
                <a:gd name="T4" fmla="*/ 26712 w 604"/>
                <a:gd name="T5" fmla="*/ 0 h 634"/>
                <a:gd name="T6" fmla="*/ 0 w 604"/>
                <a:gd name="T7" fmla="*/ 26830 h 634"/>
                <a:gd name="T8" fmla="*/ 0 w 604"/>
                <a:gd name="T9" fmla="*/ 154818 h 634"/>
                <a:gd name="T10" fmla="*/ 26712 w 604"/>
                <a:gd name="T11" fmla="*/ 187087 h 634"/>
                <a:gd name="T12" fmla="*/ 85189 w 604"/>
                <a:gd name="T13" fmla="*/ 187087 h 634"/>
                <a:gd name="T14" fmla="*/ 85189 w 604"/>
                <a:gd name="T15" fmla="*/ 213555 h 634"/>
                <a:gd name="T16" fmla="*/ 68946 w 604"/>
                <a:gd name="T17" fmla="*/ 213555 h 634"/>
                <a:gd name="T18" fmla="*/ 63892 w 604"/>
                <a:gd name="T19" fmla="*/ 218994 h 634"/>
                <a:gd name="T20" fmla="*/ 68946 w 604"/>
                <a:gd name="T21" fmla="*/ 229508 h 634"/>
                <a:gd name="T22" fmla="*/ 154135 w 604"/>
                <a:gd name="T23" fmla="*/ 229508 h 634"/>
                <a:gd name="T24" fmla="*/ 159189 w 604"/>
                <a:gd name="T25" fmla="*/ 218994 h 634"/>
                <a:gd name="T26" fmla="*/ 154135 w 604"/>
                <a:gd name="T27" fmla="*/ 213555 h 634"/>
                <a:gd name="T28" fmla="*/ 138252 w 604"/>
                <a:gd name="T29" fmla="*/ 213555 h 634"/>
                <a:gd name="T30" fmla="*/ 138252 w 604"/>
                <a:gd name="T31" fmla="*/ 187087 h 634"/>
                <a:gd name="T32" fmla="*/ 191315 w 604"/>
                <a:gd name="T33" fmla="*/ 187087 h 634"/>
                <a:gd name="T34" fmla="*/ 217666 w 604"/>
                <a:gd name="T35" fmla="*/ 154818 h 634"/>
                <a:gd name="T36" fmla="*/ 217666 w 604"/>
                <a:gd name="T37" fmla="*/ 26830 h 634"/>
                <a:gd name="T38" fmla="*/ 191315 w 604"/>
                <a:gd name="T39" fmla="*/ 0 h 634"/>
                <a:gd name="T40" fmla="*/ 127423 w 604"/>
                <a:gd name="T41" fmla="*/ 213555 h 634"/>
                <a:gd name="T42" fmla="*/ 127423 w 604"/>
                <a:gd name="T43" fmla="*/ 213555 h 634"/>
                <a:gd name="T44" fmla="*/ 95658 w 604"/>
                <a:gd name="T45" fmla="*/ 213555 h 634"/>
                <a:gd name="T46" fmla="*/ 95658 w 604"/>
                <a:gd name="T47" fmla="*/ 187087 h 634"/>
                <a:gd name="T48" fmla="*/ 127423 w 604"/>
                <a:gd name="T49" fmla="*/ 187087 h 634"/>
                <a:gd name="T50" fmla="*/ 127423 w 604"/>
                <a:gd name="T51" fmla="*/ 213555 h 634"/>
                <a:gd name="T52" fmla="*/ 201783 w 604"/>
                <a:gd name="T53" fmla="*/ 154818 h 634"/>
                <a:gd name="T54" fmla="*/ 201783 w 604"/>
                <a:gd name="T55" fmla="*/ 154818 h 634"/>
                <a:gd name="T56" fmla="*/ 191315 w 604"/>
                <a:gd name="T57" fmla="*/ 170772 h 634"/>
                <a:gd name="T58" fmla="*/ 26712 w 604"/>
                <a:gd name="T59" fmla="*/ 170772 h 634"/>
                <a:gd name="T60" fmla="*/ 10468 w 604"/>
                <a:gd name="T61" fmla="*/ 154818 h 634"/>
                <a:gd name="T62" fmla="*/ 10468 w 604"/>
                <a:gd name="T63" fmla="*/ 144304 h 634"/>
                <a:gd name="T64" fmla="*/ 201783 w 604"/>
                <a:gd name="T65" fmla="*/ 144304 h 634"/>
                <a:gd name="T66" fmla="*/ 201783 w 604"/>
                <a:gd name="T67" fmla="*/ 154818 h 634"/>
                <a:gd name="T68" fmla="*/ 201783 w 604"/>
                <a:gd name="T69" fmla="*/ 128351 h 634"/>
                <a:gd name="T70" fmla="*/ 201783 w 604"/>
                <a:gd name="T71" fmla="*/ 128351 h 634"/>
                <a:gd name="T72" fmla="*/ 10468 w 604"/>
                <a:gd name="T73" fmla="*/ 128351 h 634"/>
                <a:gd name="T74" fmla="*/ 10468 w 604"/>
                <a:gd name="T75" fmla="*/ 26830 h 634"/>
                <a:gd name="T76" fmla="*/ 26712 w 604"/>
                <a:gd name="T77" fmla="*/ 15953 h 634"/>
                <a:gd name="T78" fmla="*/ 191315 w 604"/>
                <a:gd name="T79" fmla="*/ 15953 h 634"/>
                <a:gd name="T80" fmla="*/ 201783 w 604"/>
                <a:gd name="T81" fmla="*/ 26830 h 634"/>
                <a:gd name="T82" fmla="*/ 201783 w 604"/>
                <a:gd name="T83" fmla="*/ 128351 h 63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4" h="634">
                  <a:moveTo>
                    <a:pt x="530" y="0"/>
                  </a:moveTo>
                  <a:lnTo>
                    <a:pt x="530" y="0"/>
                  </a:lnTo>
                  <a:cubicBezTo>
                    <a:pt x="74" y="0"/>
                    <a:pt x="74" y="0"/>
                    <a:pt x="74" y="0"/>
                  </a:cubicBezTo>
                  <a:cubicBezTo>
                    <a:pt x="29" y="0"/>
                    <a:pt x="0" y="30"/>
                    <a:pt x="0" y="74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71"/>
                    <a:pt x="29" y="516"/>
                    <a:pt x="74" y="516"/>
                  </a:cubicBezTo>
                  <a:cubicBezTo>
                    <a:pt x="236" y="516"/>
                    <a:pt x="236" y="516"/>
                    <a:pt x="236" y="516"/>
                  </a:cubicBezTo>
                  <a:cubicBezTo>
                    <a:pt x="236" y="589"/>
                    <a:pt x="236" y="589"/>
                    <a:pt x="236" y="589"/>
                  </a:cubicBezTo>
                  <a:cubicBezTo>
                    <a:pt x="191" y="589"/>
                    <a:pt x="191" y="589"/>
                    <a:pt x="191" y="589"/>
                  </a:cubicBezTo>
                  <a:cubicBezTo>
                    <a:pt x="177" y="589"/>
                    <a:pt x="177" y="604"/>
                    <a:pt x="177" y="604"/>
                  </a:cubicBezTo>
                  <a:cubicBezTo>
                    <a:pt x="177" y="619"/>
                    <a:pt x="177" y="633"/>
                    <a:pt x="191" y="633"/>
                  </a:cubicBezTo>
                  <a:cubicBezTo>
                    <a:pt x="427" y="633"/>
                    <a:pt x="427" y="633"/>
                    <a:pt x="427" y="633"/>
                  </a:cubicBezTo>
                  <a:cubicBezTo>
                    <a:pt x="441" y="633"/>
                    <a:pt x="441" y="619"/>
                    <a:pt x="441" y="604"/>
                  </a:cubicBezTo>
                  <a:cubicBezTo>
                    <a:pt x="441" y="604"/>
                    <a:pt x="441" y="589"/>
                    <a:pt x="427" y="589"/>
                  </a:cubicBezTo>
                  <a:cubicBezTo>
                    <a:pt x="383" y="589"/>
                    <a:pt x="383" y="589"/>
                    <a:pt x="383" y="589"/>
                  </a:cubicBezTo>
                  <a:cubicBezTo>
                    <a:pt x="383" y="516"/>
                    <a:pt x="383" y="516"/>
                    <a:pt x="383" y="516"/>
                  </a:cubicBezTo>
                  <a:cubicBezTo>
                    <a:pt x="530" y="516"/>
                    <a:pt x="530" y="516"/>
                    <a:pt x="530" y="516"/>
                  </a:cubicBezTo>
                  <a:cubicBezTo>
                    <a:pt x="574" y="516"/>
                    <a:pt x="603" y="471"/>
                    <a:pt x="603" y="427"/>
                  </a:cubicBezTo>
                  <a:cubicBezTo>
                    <a:pt x="603" y="74"/>
                    <a:pt x="603" y="74"/>
                    <a:pt x="603" y="74"/>
                  </a:cubicBezTo>
                  <a:cubicBezTo>
                    <a:pt x="603" y="30"/>
                    <a:pt x="574" y="0"/>
                    <a:pt x="530" y="0"/>
                  </a:cubicBezTo>
                  <a:close/>
                  <a:moveTo>
                    <a:pt x="353" y="589"/>
                  </a:moveTo>
                  <a:lnTo>
                    <a:pt x="353" y="589"/>
                  </a:lnTo>
                  <a:cubicBezTo>
                    <a:pt x="265" y="589"/>
                    <a:pt x="265" y="589"/>
                    <a:pt x="265" y="589"/>
                  </a:cubicBezTo>
                  <a:cubicBezTo>
                    <a:pt x="265" y="516"/>
                    <a:pt x="265" y="516"/>
                    <a:pt x="265" y="516"/>
                  </a:cubicBezTo>
                  <a:cubicBezTo>
                    <a:pt x="353" y="516"/>
                    <a:pt x="353" y="516"/>
                    <a:pt x="353" y="516"/>
                  </a:cubicBezTo>
                  <a:lnTo>
                    <a:pt x="353" y="589"/>
                  </a:lnTo>
                  <a:close/>
                  <a:moveTo>
                    <a:pt x="559" y="427"/>
                  </a:moveTo>
                  <a:lnTo>
                    <a:pt x="559" y="427"/>
                  </a:lnTo>
                  <a:cubicBezTo>
                    <a:pt x="559" y="457"/>
                    <a:pt x="545" y="471"/>
                    <a:pt x="530" y="471"/>
                  </a:cubicBezTo>
                  <a:cubicBezTo>
                    <a:pt x="74" y="471"/>
                    <a:pt x="74" y="471"/>
                    <a:pt x="74" y="471"/>
                  </a:cubicBezTo>
                  <a:cubicBezTo>
                    <a:pt x="59" y="471"/>
                    <a:pt x="29" y="457"/>
                    <a:pt x="29" y="427"/>
                  </a:cubicBezTo>
                  <a:cubicBezTo>
                    <a:pt x="29" y="398"/>
                    <a:pt x="29" y="398"/>
                    <a:pt x="29" y="398"/>
                  </a:cubicBezTo>
                  <a:cubicBezTo>
                    <a:pt x="559" y="398"/>
                    <a:pt x="559" y="398"/>
                    <a:pt x="559" y="398"/>
                  </a:cubicBezTo>
                  <a:lnTo>
                    <a:pt x="559" y="427"/>
                  </a:lnTo>
                  <a:close/>
                  <a:moveTo>
                    <a:pt x="559" y="354"/>
                  </a:moveTo>
                  <a:lnTo>
                    <a:pt x="559" y="354"/>
                  </a:lnTo>
                  <a:cubicBezTo>
                    <a:pt x="29" y="354"/>
                    <a:pt x="29" y="354"/>
                    <a:pt x="29" y="35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9" y="59"/>
                    <a:pt x="59" y="44"/>
                    <a:pt x="74" y="44"/>
                  </a:cubicBezTo>
                  <a:cubicBezTo>
                    <a:pt x="530" y="44"/>
                    <a:pt x="530" y="44"/>
                    <a:pt x="530" y="44"/>
                  </a:cubicBezTo>
                  <a:cubicBezTo>
                    <a:pt x="545" y="44"/>
                    <a:pt x="559" y="59"/>
                    <a:pt x="559" y="74"/>
                  </a:cubicBezTo>
                  <a:lnTo>
                    <a:pt x="559" y="3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仿宋_GB2312" panose="02010609030101010101" charset="-122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475376" y="1378566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0" name="Subtitle 2"/>
          <p:cNvSpPr txBox="1"/>
          <p:nvPr/>
        </p:nvSpPr>
        <p:spPr>
          <a:xfrm>
            <a:off x="1642702" y="2408876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Subtitle 2"/>
          <p:cNvSpPr txBox="1"/>
          <p:nvPr/>
        </p:nvSpPr>
        <p:spPr>
          <a:xfrm>
            <a:off x="1650967" y="3510335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Subtitle 2"/>
          <p:cNvSpPr txBox="1"/>
          <p:nvPr/>
        </p:nvSpPr>
        <p:spPr>
          <a:xfrm>
            <a:off x="1631589" y="447631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Subtitle 2"/>
          <p:cNvSpPr txBox="1"/>
          <p:nvPr/>
        </p:nvSpPr>
        <p:spPr>
          <a:xfrm>
            <a:off x="1631589" y="5451299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1576618" y="2110612"/>
            <a:ext cx="2112195" cy="2112195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8" name="Arc 7"/>
          <p:cNvSpPr/>
          <p:nvPr/>
        </p:nvSpPr>
        <p:spPr>
          <a:xfrm>
            <a:off x="1761531" y="2295525"/>
            <a:ext cx="1742367" cy="1742367"/>
          </a:xfrm>
          <a:prstGeom prst="arc">
            <a:avLst>
              <a:gd name="adj1" fmla="val 21538508"/>
              <a:gd name="adj2" fmla="val 16164737"/>
            </a:avLst>
          </a:prstGeom>
          <a:noFill/>
          <a:ln w="568325" cap="rnd"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48797" y="2110612"/>
            <a:ext cx="2112195" cy="2112195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12" name="Arc 11"/>
          <p:cNvSpPr/>
          <p:nvPr/>
        </p:nvSpPr>
        <p:spPr>
          <a:xfrm>
            <a:off x="5233710" y="2295525"/>
            <a:ext cx="1742367" cy="1742367"/>
          </a:xfrm>
          <a:prstGeom prst="arc">
            <a:avLst>
              <a:gd name="adj1" fmla="val 1282224"/>
              <a:gd name="adj2" fmla="val 16164737"/>
            </a:avLst>
          </a:prstGeom>
          <a:noFill/>
          <a:ln w="568325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497164" y="2110612"/>
            <a:ext cx="2112195" cy="2112195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15" name="Arc 14"/>
          <p:cNvSpPr/>
          <p:nvPr/>
        </p:nvSpPr>
        <p:spPr>
          <a:xfrm>
            <a:off x="8682077" y="2295525"/>
            <a:ext cx="1742367" cy="1742367"/>
          </a:xfrm>
          <a:prstGeom prst="arc">
            <a:avLst>
              <a:gd name="adj1" fmla="val 19635591"/>
              <a:gd name="adj2" fmla="val 16164737"/>
            </a:avLst>
          </a:prstGeom>
          <a:noFill/>
          <a:ln w="568325" cap="rnd">
            <a:solidFill>
              <a:srgbClr val="F19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79709" y="2858940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5"/>
            <a:r>
              <a:rPr lang="id-ID" sz="3200" dirty="0">
                <a:solidFill>
                  <a:srgbClr val="313232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53%</a:t>
            </a:r>
            <a:endParaRPr lang="id-ID" sz="3200" dirty="0">
              <a:solidFill>
                <a:srgbClr val="313232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29109" y="2858940"/>
            <a:ext cx="848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5"/>
            <a:r>
              <a:rPr lang="id-ID" sz="3200" dirty="0">
                <a:solidFill>
                  <a:srgbClr val="313232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78%</a:t>
            </a:r>
            <a:endParaRPr lang="id-ID" sz="3200" dirty="0">
              <a:solidFill>
                <a:srgbClr val="313232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49483" y="2858940"/>
            <a:ext cx="910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5"/>
            <a:r>
              <a:rPr lang="id-ID" sz="3200" dirty="0">
                <a:solidFill>
                  <a:srgbClr val="313232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89%</a:t>
            </a:r>
            <a:endParaRPr lang="id-ID" sz="3200" dirty="0">
              <a:solidFill>
                <a:srgbClr val="313232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51216" y="728774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Subtitle 2"/>
          <p:cNvSpPr txBox="1"/>
          <p:nvPr/>
        </p:nvSpPr>
        <p:spPr>
          <a:xfrm>
            <a:off x="1082471" y="460130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ubtitle 2"/>
          <p:cNvSpPr txBox="1"/>
          <p:nvPr/>
        </p:nvSpPr>
        <p:spPr>
          <a:xfrm>
            <a:off x="4554650" y="460130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Subtitle 2"/>
          <p:cNvSpPr txBox="1"/>
          <p:nvPr/>
        </p:nvSpPr>
        <p:spPr>
          <a:xfrm>
            <a:off x="8244282" y="460130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835231" y="1478581"/>
            <a:ext cx="37477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000" b="1" dirty="0">
                <a:latin typeface="Montserrat" panose="00000500000000000000" pitchFamily="50" charset="0"/>
              </a:rPr>
              <a:t>DAVID</a:t>
            </a:r>
            <a:endParaRPr lang="id-ID" sz="4000" b="1" dirty="0">
              <a:latin typeface="Montserrat" panose="00000500000000000000" pitchFamily="50" charset="0"/>
            </a:endParaRPr>
          </a:p>
          <a:p>
            <a:r>
              <a:rPr lang="id-ID" sz="4000" b="1" dirty="0">
                <a:latin typeface="Montserrat" panose="00000500000000000000" pitchFamily="50" charset="0"/>
              </a:rPr>
              <a:t>ALEXANDRE</a:t>
            </a:r>
            <a:endParaRPr lang="id-ID" sz="4000" b="1" dirty="0">
              <a:latin typeface="Montserrat" panose="00000500000000000000" pitchFamily="50" charset="0"/>
            </a:endParaRPr>
          </a:p>
          <a:p>
            <a:r>
              <a:rPr lang="id-ID" sz="4000" b="1" dirty="0">
                <a:latin typeface="Montserrat" panose="00000500000000000000" pitchFamily="50" charset="0"/>
              </a:rPr>
              <a:t>FLORENZI</a:t>
            </a:r>
            <a:endParaRPr lang="id-ID" sz="4000" b="1" dirty="0">
              <a:latin typeface="Montserrat" panose="00000500000000000000" pitchFamily="50" charset="0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0" r="17160"/>
          <a:stretch>
            <a:fillRect/>
          </a:stretch>
        </p:blipFill>
        <p:spPr/>
      </p:pic>
      <p:grpSp>
        <p:nvGrpSpPr>
          <p:cNvPr id="7" name="Group 6"/>
          <p:cNvGrpSpPr/>
          <p:nvPr/>
        </p:nvGrpSpPr>
        <p:grpSpPr>
          <a:xfrm rot="5400000" flipV="1">
            <a:off x="10630060" y="971751"/>
            <a:ext cx="818744" cy="766625"/>
            <a:chOff x="8532745" y="571782"/>
            <a:chExt cx="1931366" cy="1845590"/>
          </a:xfrm>
          <a:solidFill>
            <a:srgbClr val="F25F56"/>
          </a:solidFill>
        </p:grpSpPr>
        <p:sp>
          <p:nvSpPr>
            <p:cNvPr id="8" name="Right Triangle 7"/>
            <p:cNvSpPr/>
            <p:nvPr/>
          </p:nvSpPr>
          <p:spPr>
            <a:xfrm>
              <a:off x="8532745" y="855272"/>
              <a:ext cx="1562100" cy="1562100"/>
            </a:xfrm>
            <a:prstGeom prst="rtTriangl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9" name="Right Triangle 8"/>
            <p:cNvSpPr/>
            <p:nvPr/>
          </p:nvSpPr>
          <p:spPr>
            <a:xfrm>
              <a:off x="8902011" y="571782"/>
              <a:ext cx="1562100" cy="1562100"/>
            </a:xfrm>
            <a:prstGeom prst="rtTriangl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87632" y="3952288"/>
            <a:ext cx="2101567" cy="406087"/>
            <a:chOff x="4640181" y="4613809"/>
            <a:chExt cx="2101568" cy="406086"/>
          </a:xfrm>
        </p:grpSpPr>
        <p:sp>
          <p:nvSpPr>
            <p:cNvPr id="20" name="Rectangle 19"/>
            <p:cNvSpPr/>
            <p:nvPr/>
          </p:nvSpPr>
          <p:spPr>
            <a:xfrm>
              <a:off x="4640181" y="4789064"/>
              <a:ext cx="1982732" cy="230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900" dirty="0">
                  <a:latin typeface="+mj-lt"/>
                  <a:cs typeface="Calibri" panose="020F0502020204030204"/>
                </a:rPr>
                <a:t>Lorem ipsum</a:t>
              </a:r>
              <a:endParaRPr lang="en-US" sz="900" dirty="0">
                <a:latin typeface="+mj-lt"/>
                <a:ea typeface="Roboto Thin" charset="0"/>
                <a:cs typeface="Roboto Thin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40181" y="4613809"/>
              <a:ext cx="2101568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00" b="1" spc="300" dirty="0">
                  <a:latin typeface="Montserrat" panose="00000500000000000000" pitchFamily="50" charset="0"/>
                  <a:ea typeface="Nexa Bold" charset="0"/>
                  <a:cs typeface="Nexa Bold" charset="0"/>
                </a:rPr>
                <a:t>01 </a:t>
              </a:r>
              <a:r>
                <a:rPr lang="en-US" sz="1000" b="1" spc="300" dirty="0">
                  <a:latin typeface="Montserrat" panose="00000500000000000000" pitchFamily="50" charset="0"/>
                  <a:ea typeface="Nexa Bold" charset="0"/>
                  <a:cs typeface="Nexa Bold" charset="0"/>
                </a:rPr>
                <a:t>YOUR TITLE</a:t>
              </a:r>
              <a:endParaRPr lang="en-US" sz="1000" b="1" spc="300" dirty="0">
                <a:latin typeface="Montserrat" panose="00000500000000000000" pitchFamily="50" charset="0"/>
                <a:ea typeface="Nexa Bold" charset="0"/>
                <a:cs typeface="Nexa Bold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87631" y="4673300"/>
            <a:ext cx="2101568" cy="406087"/>
            <a:chOff x="4640181" y="4613809"/>
            <a:chExt cx="1982732" cy="406086"/>
          </a:xfrm>
        </p:grpSpPr>
        <p:sp>
          <p:nvSpPr>
            <p:cNvPr id="23" name="Rectangle 22"/>
            <p:cNvSpPr/>
            <p:nvPr/>
          </p:nvSpPr>
          <p:spPr>
            <a:xfrm>
              <a:off x="4640181" y="4789064"/>
              <a:ext cx="1982732" cy="230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900" dirty="0">
                  <a:latin typeface="+mj-lt"/>
                  <a:cs typeface="Calibri" panose="020F0502020204030204"/>
                </a:rPr>
                <a:t>Lorem ipsum</a:t>
              </a:r>
              <a:endParaRPr lang="en-US" sz="900" dirty="0">
                <a:latin typeface="+mj-lt"/>
                <a:ea typeface="Roboto Thin" charset="0"/>
                <a:cs typeface="Roboto Thin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0182" y="4613809"/>
              <a:ext cx="1982731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00" b="1" spc="300" dirty="0">
                  <a:latin typeface="Montserrat" panose="00000500000000000000" pitchFamily="50" charset="0"/>
                  <a:ea typeface="Nexa Bold" charset="0"/>
                  <a:cs typeface="Nexa Bold" charset="0"/>
                </a:rPr>
                <a:t>02 </a:t>
              </a:r>
              <a:r>
                <a:rPr lang="en-US" sz="1000" b="1" spc="300" dirty="0">
                  <a:latin typeface="Montserrat" panose="00000500000000000000" pitchFamily="50" charset="0"/>
                  <a:ea typeface="Nexa Bold" charset="0"/>
                  <a:cs typeface="Nexa Bold" charset="0"/>
                </a:rPr>
                <a:t>YOUR TITLE</a:t>
              </a:r>
              <a:endParaRPr lang="en-US" sz="1000" b="1" spc="300" dirty="0">
                <a:latin typeface="Montserrat" panose="00000500000000000000" pitchFamily="50" charset="0"/>
                <a:ea typeface="Nexa Bold" charset="0"/>
                <a:cs typeface="Nexa Bold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87632" y="5394311"/>
            <a:ext cx="2101567" cy="406087"/>
            <a:chOff x="4640181" y="4613809"/>
            <a:chExt cx="2101568" cy="406086"/>
          </a:xfrm>
        </p:grpSpPr>
        <p:sp>
          <p:nvSpPr>
            <p:cNvPr id="26" name="Rectangle 25"/>
            <p:cNvSpPr/>
            <p:nvPr/>
          </p:nvSpPr>
          <p:spPr>
            <a:xfrm>
              <a:off x="4640181" y="4789064"/>
              <a:ext cx="1982732" cy="230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900" dirty="0">
                  <a:latin typeface="+mj-lt"/>
                  <a:cs typeface="Calibri" panose="020F0502020204030204"/>
                </a:rPr>
                <a:t>Lorem ipsum</a:t>
              </a:r>
              <a:endParaRPr lang="en-US" sz="900" dirty="0">
                <a:latin typeface="+mj-lt"/>
                <a:ea typeface="Roboto Thin" charset="0"/>
                <a:cs typeface="Roboto Thin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40181" y="4613809"/>
              <a:ext cx="2101568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00" b="1" spc="300" dirty="0">
                  <a:latin typeface="Montserrat" panose="00000500000000000000" pitchFamily="50" charset="0"/>
                  <a:ea typeface="Nexa Bold" charset="0"/>
                  <a:cs typeface="Nexa Bold" charset="0"/>
                </a:rPr>
                <a:t>03 </a:t>
              </a:r>
              <a:r>
                <a:rPr lang="en-US" sz="1000" b="1" spc="300" dirty="0">
                  <a:latin typeface="Montserrat" panose="00000500000000000000" pitchFamily="50" charset="0"/>
                  <a:ea typeface="Nexa Bold" charset="0"/>
                  <a:cs typeface="Nexa Bold" charset="0"/>
                </a:rPr>
                <a:t>YOUR TITLE</a:t>
              </a:r>
              <a:endParaRPr lang="en-US" sz="1000" b="1" spc="300" dirty="0">
                <a:latin typeface="Montserrat" panose="00000500000000000000" pitchFamily="50" charset="0"/>
                <a:ea typeface="Nexa Bold" charset="0"/>
                <a:cs typeface="Nexa Bold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7631" y="407082"/>
            <a:ext cx="3747788" cy="1161945"/>
            <a:chOff x="387631" y="407082"/>
            <a:chExt cx="3747788" cy="1161945"/>
          </a:xfrm>
        </p:grpSpPr>
        <p:sp>
          <p:nvSpPr>
            <p:cNvPr id="28" name="TextBox 27"/>
            <p:cNvSpPr txBox="1"/>
            <p:nvPr/>
          </p:nvSpPr>
          <p:spPr>
            <a:xfrm>
              <a:off x="387631" y="407082"/>
              <a:ext cx="37477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3200" b="1" dirty="0">
                  <a:latin typeface="Montserrat" panose="00000500000000000000" pitchFamily="50" charset="0"/>
                </a:rPr>
                <a:t>MEET OUR</a:t>
              </a:r>
              <a:endParaRPr lang="id-ID" sz="3200" b="1" dirty="0">
                <a:latin typeface="Montserrat" panose="00000500000000000000" pitchFamily="50" charset="0"/>
              </a:endParaRPr>
            </a:p>
            <a:p>
              <a:r>
                <a:rPr lang="id-ID" sz="3200" b="1" dirty="0">
                  <a:latin typeface="Montserrat" panose="00000500000000000000" pitchFamily="50" charset="0"/>
                </a:rPr>
                <a:t>EXECUTIVE</a:t>
              </a:r>
              <a:endParaRPr lang="id-ID" sz="3200" b="1" dirty="0">
                <a:latin typeface="Montserrat" panose="00000500000000000000" pitchFamily="50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502157" y="1569027"/>
              <a:ext cx="47322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6828666" y="4777876"/>
            <a:ext cx="4594079" cy="1331368"/>
            <a:chOff x="6891009" y="4630892"/>
            <a:chExt cx="4594079" cy="1331368"/>
          </a:xfrm>
        </p:grpSpPr>
        <p:sp>
          <p:nvSpPr>
            <p:cNvPr id="31" name="TextBox 30"/>
            <p:cNvSpPr txBox="1"/>
            <p:nvPr/>
          </p:nvSpPr>
          <p:spPr>
            <a:xfrm>
              <a:off x="6891009" y="4630892"/>
              <a:ext cx="13282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spc="300" dirty="0">
                  <a:latin typeface="Montserrat" panose="00000500000000000000" pitchFamily="50" charset="0"/>
                  <a:ea typeface="Roboto Condensed" panose="02000000000000000000" pitchFamily="2" charset="0"/>
                </a:rPr>
                <a:t>PARAM 1</a:t>
              </a:r>
              <a:endParaRPr lang="id-ID" sz="1050" spc="300" dirty="0">
                <a:latin typeface="Montserrat" panose="00000500000000000000" pitchFamily="50" charset="0"/>
                <a:ea typeface="Roboto Condensed" panose="02000000000000000000" pitchFamily="2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891009" y="4978267"/>
              <a:ext cx="13282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spc="300" dirty="0">
                  <a:latin typeface="Montserrat" panose="00000500000000000000" pitchFamily="50" charset="0"/>
                  <a:ea typeface="Roboto Condensed" panose="02000000000000000000" pitchFamily="2" charset="0"/>
                </a:rPr>
                <a:t>PARAM 2</a:t>
              </a:r>
              <a:endParaRPr lang="id-ID" sz="1050" spc="300" dirty="0">
                <a:latin typeface="Montserrat" panose="00000500000000000000" pitchFamily="50" charset="0"/>
                <a:ea typeface="Roboto Condensed" panose="02000000000000000000" pitchFamily="2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91009" y="5319751"/>
              <a:ext cx="13282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spc="300" dirty="0">
                  <a:latin typeface="Montserrat" panose="00000500000000000000" pitchFamily="50" charset="0"/>
                  <a:ea typeface="Roboto Condensed" panose="02000000000000000000" pitchFamily="2" charset="0"/>
                </a:rPr>
                <a:t>PARAM 3</a:t>
              </a:r>
              <a:endParaRPr lang="id-ID" sz="1050" spc="300" dirty="0">
                <a:latin typeface="Montserrat" panose="00000500000000000000" pitchFamily="50" charset="0"/>
                <a:ea typeface="Roboto Condensed" panose="02000000000000000000" pitchFamily="2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891009" y="5667124"/>
              <a:ext cx="13282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spc="300" dirty="0">
                  <a:latin typeface="Montserrat" panose="00000500000000000000" pitchFamily="50" charset="0"/>
                  <a:ea typeface="Roboto Condensed" panose="02000000000000000000" pitchFamily="2" charset="0"/>
                </a:rPr>
                <a:t>PARAM 4</a:t>
              </a:r>
              <a:endParaRPr lang="id-ID" sz="1050" spc="300" dirty="0">
                <a:latin typeface="Montserrat" panose="00000500000000000000" pitchFamily="50" charset="0"/>
                <a:ea typeface="Roboto Condensed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837924" y="4667959"/>
              <a:ext cx="6471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spc="300" dirty="0">
                  <a:latin typeface="Montserrat" panose="00000500000000000000" pitchFamily="50" charset="0"/>
                  <a:ea typeface="Roboto Condensed" panose="02000000000000000000" pitchFamily="2" charset="0"/>
                </a:rPr>
                <a:t>78%</a:t>
              </a:r>
              <a:endParaRPr lang="id-ID" sz="1050" spc="300" dirty="0">
                <a:latin typeface="Montserrat" panose="00000500000000000000" pitchFamily="50" charset="0"/>
                <a:ea typeface="Roboto Condensed" panose="02000000000000000000" pitchFamily="2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832100" y="5021848"/>
              <a:ext cx="6471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spc="300" dirty="0">
                  <a:latin typeface="Montserrat" panose="00000500000000000000" pitchFamily="50" charset="0"/>
                  <a:ea typeface="Roboto Condensed" panose="02000000000000000000" pitchFamily="2" charset="0"/>
                </a:rPr>
                <a:t>85%</a:t>
              </a:r>
              <a:endParaRPr lang="id-ID" sz="1050" spc="300" dirty="0">
                <a:latin typeface="Montserrat" panose="00000500000000000000" pitchFamily="50" charset="0"/>
                <a:ea typeface="Roboto Condensed" panose="02000000000000000000" pitchFamily="2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832100" y="5346762"/>
              <a:ext cx="6471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spc="300" dirty="0">
                  <a:latin typeface="Montserrat" panose="00000500000000000000" pitchFamily="50" charset="0"/>
                  <a:ea typeface="Roboto Condensed" panose="02000000000000000000" pitchFamily="2" charset="0"/>
                </a:rPr>
                <a:t>93%</a:t>
              </a:r>
              <a:endParaRPr lang="id-ID" sz="1050" spc="300" dirty="0">
                <a:latin typeface="Montserrat" panose="00000500000000000000" pitchFamily="50" charset="0"/>
                <a:ea typeface="Roboto Condensed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826276" y="5700650"/>
              <a:ext cx="6471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spc="300" dirty="0">
                  <a:latin typeface="Montserrat" panose="00000500000000000000" pitchFamily="50" charset="0"/>
                  <a:ea typeface="Roboto Condensed" panose="02000000000000000000" pitchFamily="2" charset="0"/>
                </a:rPr>
                <a:t>64%</a:t>
              </a:r>
              <a:endParaRPr lang="id-ID" sz="1050" spc="300" dirty="0">
                <a:latin typeface="Montserrat" panose="00000500000000000000" pitchFamily="50" charset="0"/>
                <a:ea typeface="Roboto Condensed" panose="02000000000000000000" pitchFamily="2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7980854" y="4710258"/>
              <a:ext cx="2845421" cy="1179768"/>
              <a:chOff x="7980854" y="4710258"/>
              <a:chExt cx="3257554" cy="1179768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7980854" y="4753980"/>
                <a:ext cx="3197565" cy="66773"/>
              </a:xfrm>
              <a:prstGeom prst="rect">
                <a:avLst/>
              </a:prstGeom>
              <a:solidFill>
                <a:schemeClr val="bg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994460" y="4750965"/>
                <a:ext cx="2344596" cy="66773"/>
              </a:xfrm>
              <a:prstGeom prst="rect">
                <a:avLst/>
              </a:prstGeom>
              <a:solidFill>
                <a:srgbClr val="F25F56"/>
              </a:solidFill>
              <a:ln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7980854" y="5101355"/>
                <a:ext cx="3197565" cy="66773"/>
              </a:xfrm>
              <a:prstGeom prst="rect">
                <a:avLst/>
              </a:prstGeom>
              <a:solidFill>
                <a:srgbClr val="F25F56"/>
              </a:solidFill>
              <a:ln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7994459" y="5098340"/>
                <a:ext cx="2611310" cy="66773"/>
              </a:xfrm>
              <a:prstGeom prst="rect">
                <a:avLst/>
              </a:prstGeom>
              <a:solidFill>
                <a:srgbClr val="F25F56"/>
              </a:solidFill>
              <a:ln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8040843" y="5444180"/>
                <a:ext cx="3197565" cy="66773"/>
              </a:xfrm>
              <a:prstGeom prst="rect">
                <a:avLst/>
              </a:prstGeom>
              <a:solidFill>
                <a:srgbClr val="F25F56"/>
              </a:solidFill>
              <a:ln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7994459" y="5439822"/>
                <a:ext cx="2938537" cy="66773"/>
              </a:xfrm>
              <a:prstGeom prst="rect">
                <a:avLst/>
              </a:prstGeom>
              <a:solidFill>
                <a:srgbClr val="F25F56"/>
              </a:solidFill>
              <a:ln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7980854" y="5790212"/>
                <a:ext cx="3197565" cy="66773"/>
              </a:xfrm>
              <a:prstGeom prst="rect">
                <a:avLst/>
              </a:prstGeom>
              <a:solidFill>
                <a:schemeClr val="bg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7994459" y="5787197"/>
                <a:ext cx="1961337" cy="66773"/>
              </a:xfrm>
              <a:prstGeom prst="rect">
                <a:avLst/>
              </a:prstGeom>
              <a:solidFill>
                <a:srgbClr val="F25F56"/>
              </a:solidFill>
              <a:ln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10223971" y="4710258"/>
                <a:ext cx="156496" cy="138886"/>
              </a:xfrm>
              <a:prstGeom prst="ellipse">
                <a:avLst/>
              </a:prstGeom>
              <a:solidFill>
                <a:srgbClr val="F25F56"/>
              </a:solidFill>
              <a:ln w="57150"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id-ID" dirty="0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0449275" y="5062283"/>
                <a:ext cx="156496" cy="138886"/>
              </a:xfrm>
              <a:prstGeom prst="ellipse">
                <a:avLst/>
              </a:prstGeom>
              <a:solidFill>
                <a:srgbClr val="F25F56"/>
              </a:solidFill>
              <a:ln w="57150"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id-ID" dirty="0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0845945" y="5401136"/>
                <a:ext cx="156496" cy="138886"/>
              </a:xfrm>
              <a:prstGeom prst="ellipse">
                <a:avLst/>
              </a:prstGeom>
              <a:solidFill>
                <a:srgbClr val="F25F56"/>
              </a:solidFill>
              <a:ln w="57150"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id-ID" dirty="0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9894021" y="5751140"/>
                <a:ext cx="156496" cy="138886"/>
              </a:xfrm>
              <a:prstGeom prst="ellipse">
                <a:avLst/>
              </a:prstGeom>
              <a:solidFill>
                <a:srgbClr val="F25F56"/>
              </a:solidFill>
              <a:ln w="57150">
                <a:solidFill>
                  <a:srgbClr val="F25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id-ID" dirty="0">
                  <a:solidFill>
                    <a:schemeClr val="tx1"/>
                  </a:solidFill>
                  <a:latin typeface="仿宋_GB2312" panose="02010609030101010101" charset="-122"/>
                </a:endParaRPr>
              </a:p>
            </p:txBody>
          </p:sp>
        </p:grpSp>
      </p:grpSp>
      <p:sp>
        <p:nvSpPr>
          <p:cNvPr id="51" name="Subtitle 2"/>
          <p:cNvSpPr txBox="1"/>
          <p:nvPr/>
        </p:nvSpPr>
        <p:spPr>
          <a:xfrm>
            <a:off x="7997824" y="3478946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4621415" y="2307351"/>
            <a:ext cx="2937538" cy="3422442"/>
          </a:xfrm>
          <a:prstGeom prst="rect">
            <a:avLst/>
          </a:prstGeom>
          <a:solidFill>
            <a:srgbClr val="F1901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720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37917" y="2563543"/>
            <a:ext cx="2304532" cy="624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400">
                <a:effectLst>
                  <a:outerShdw dist="38100" dir="2700000" algn="tl" rotWithShape="0">
                    <a:srgbClr val="85302F"/>
                  </a:outerShdw>
                </a:effectLst>
                <a:latin typeface="Arial Black" panose="020B0A04020102090204" pitchFamily="34" charset="0"/>
              </a:defRPr>
            </a:lvl1pPr>
          </a:lstStyle>
          <a:p>
            <a:pPr algn="ctr" defTabSz="118745">
              <a:defRPr/>
            </a:pPr>
            <a:r>
              <a:rPr lang="en-US" sz="2500" kern="0" dirty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$</a:t>
            </a:r>
            <a:r>
              <a:rPr lang="en-US" sz="4325" kern="0" dirty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50</a:t>
            </a:r>
            <a:r>
              <a:rPr lang="en-US" sz="2290" kern="0" dirty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/week</a:t>
            </a:r>
            <a:endParaRPr lang="lt-LT" sz="2290" kern="0" dirty="0">
              <a:solidFill>
                <a:prstClr val="white"/>
              </a:solidFill>
              <a:effectLst/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4883898" y="3183271"/>
            <a:ext cx="2412569" cy="0"/>
          </a:xfrm>
          <a:prstGeom prst="line">
            <a:avLst/>
          </a:prstGeom>
          <a:ln w="127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771741" y="3185473"/>
            <a:ext cx="2636884" cy="573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8745">
              <a:lnSpc>
                <a:spcPct val="150000"/>
              </a:lnSpc>
              <a:defRPr/>
            </a:pPr>
            <a:r>
              <a:rPr lang="en-US" sz="2085" kern="0">
                <a:solidFill>
                  <a:prstClr val="white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PRO PLAN</a:t>
            </a:r>
            <a:endParaRPr lang="lt-LT" sz="2085" kern="0">
              <a:solidFill>
                <a:prstClr val="white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607851" y="2475519"/>
            <a:ext cx="2937538" cy="3139150"/>
          </a:xfrm>
          <a:prstGeom prst="rect">
            <a:avLst/>
          </a:prstGeom>
          <a:solidFill>
            <a:schemeClr val="tx1">
              <a:alpha val="88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8745"/>
            <a:endParaRPr lang="lt-LT" sz="1720" kern="0">
              <a:solidFill>
                <a:prstClr val="white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924353" y="2731711"/>
            <a:ext cx="2304532" cy="624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400">
                <a:effectLst>
                  <a:outerShdw dist="38100" dir="2700000" algn="tl" rotWithShape="0">
                    <a:srgbClr val="85302F"/>
                  </a:outerShdw>
                </a:effectLst>
                <a:latin typeface="Arial Black" panose="020B0A04020102090204" pitchFamily="34" charset="0"/>
              </a:defRPr>
            </a:lvl1pPr>
          </a:lstStyle>
          <a:p>
            <a:pPr algn="ctr" defTabSz="118745">
              <a:defRPr/>
            </a:pPr>
            <a:r>
              <a:rPr lang="en-US" sz="2500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$</a:t>
            </a:r>
            <a:r>
              <a:rPr lang="en-US" sz="4325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30</a:t>
            </a:r>
            <a:r>
              <a:rPr lang="en-US" sz="2290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/week</a:t>
            </a:r>
            <a:endParaRPr lang="lt-LT" sz="2290" kern="0">
              <a:solidFill>
                <a:prstClr val="white"/>
              </a:solidFill>
              <a:effectLst/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646611" y="2482421"/>
            <a:ext cx="2937538" cy="3139150"/>
          </a:xfrm>
          <a:prstGeom prst="rect">
            <a:avLst/>
          </a:prstGeom>
          <a:solidFill>
            <a:schemeClr val="tx1">
              <a:alpha val="88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8745">
              <a:defRPr/>
            </a:pPr>
            <a:endParaRPr lang="lt-LT" sz="1720" kern="0">
              <a:solidFill>
                <a:prstClr val="white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963113" y="2738613"/>
            <a:ext cx="2304532" cy="624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400">
                <a:effectLst>
                  <a:outerShdw dist="38100" dir="2700000" algn="tl" rotWithShape="0">
                    <a:srgbClr val="85302F"/>
                  </a:outerShdw>
                </a:effectLst>
                <a:latin typeface="Arial Black" panose="020B0A04020102090204" pitchFamily="34" charset="0"/>
              </a:defRPr>
            </a:lvl1pPr>
          </a:lstStyle>
          <a:p>
            <a:pPr algn="ctr" defTabSz="118745">
              <a:defRPr/>
            </a:pPr>
            <a:r>
              <a:rPr lang="en-US" sz="2500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$</a:t>
            </a:r>
            <a:r>
              <a:rPr lang="en-US" sz="4325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20</a:t>
            </a:r>
            <a:r>
              <a:rPr lang="en-US" sz="2290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/week</a:t>
            </a:r>
            <a:endParaRPr lang="lt-LT" sz="2290" kern="0">
              <a:solidFill>
                <a:prstClr val="white"/>
              </a:solidFill>
              <a:effectLst/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38600" y="1072825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Subtitle 2"/>
          <p:cNvSpPr txBox="1"/>
          <p:nvPr/>
        </p:nvSpPr>
        <p:spPr>
          <a:xfrm>
            <a:off x="2196214" y="3619335"/>
            <a:ext cx="1838329" cy="1509860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ubtitle 2"/>
          <p:cNvSpPr txBox="1"/>
          <p:nvPr/>
        </p:nvSpPr>
        <p:spPr>
          <a:xfrm>
            <a:off x="5133752" y="3881835"/>
            <a:ext cx="1838329" cy="1509860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Subtitle 2"/>
          <p:cNvSpPr txBox="1"/>
          <p:nvPr/>
        </p:nvSpPr>
        <p:spPr>
          <a:xfrm>
            <a:off x="8071290" y="3619335"/>
            <a:ext cx="1838329" cy="1509860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27157" y="824647"/>
            <a:ext cx="6584920" cy="2009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600" dirty="0">
                <a:latin typeface="Impact" panose="020B0806030902050204" charset="0"/>
                <a:ea typeface="微软雅黑" panose="020B0503020204020204" pitchFamily="34" charset="-122"/>
              </a:rPr>
              <a:t>THANKS!</a:t>
            </a:r>
            <a:endParaRPr lang="zh-CN" altLang="en-US" sz="9600" dirty="0">
              <a:latin typeface="Impact" panose="020B0806030902050204" charset="0"/>
              <a:ea typeface="微软雅黑" panose="020B0503020204020204" pitchFamily="34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871386" y="2721114"/>
            <a:ext cx="6534606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请多指点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4533</Words>
  <Application>WPS 演示</Application>
  <PresentationFormat>宽屏</PresentationFormat>
  <Paragraphs>414</Paragraphs>
  <Slides>21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35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57" baseType="lpstr">
      <vt:lpstr>Arial</vt:lpstr>
      <vt:lpstr>宋体</vt:lpstr>
      <vt:lpstr>Wingdings</vt:lpstr>
      <vt:lpstr>Roboto Condensed</vt:lpstr>
      <vt:lpstr>Agency FB</vt:lpstr>
      <vt:lpstr>微软雅黑</vt:lpstr>
      <vt:lpstr>Impact</vt:lpstr>
      <vt:lpstr>Yuanti SC</vt:lpstr>
      <vt:lpstr>Calibri</vt:lpstr>
      <vt:lpstr>Roboto</vt:lpstr>
      <vt:lpstr>Century Gothic</vt:lpstr>
      <vt:lpstr>Calibri Light</vt:lpstr>
      <vt:lpstr>Arial</vt:lpstr>
      <vt:lpstr>Open Sans Light</vt:lpstr>
      <vt:lpstr>Open Sans</vt:lpstr>
      <vt:lpstr>Lantinghei SC Demibold</vt:lpstr>
      <vt:lpstr>时尚中黑简体</vt:lpstr>
      <vt:lpstr>Open Sans</vt:lpstr>
      <vt:lpstr>Neris Light</vt:lpstr>
      <vt:lpstr>Calibri</vt:lpstr>
      <vt:lpstr>Roboto Lt</vt:lpstr>
      <vt:lpstr>等线</vt:lpstr>
      <vt:lpstr>魂心</vt:lpstr>
      <vt:lpstr>Arial Unicode MS</vt:lpstr>
      <vt:lpstr>等线 Light</vt:lpstr>
      <vt:lpstr>Gill Sans</vt:lpstr>
      <vt:lpstr>Montserrat</vt:lpstr>
      <vt:lpstr>Roboto Lt</vt:lpstr>
      <vt:lpstr>Roboto Thin</vt:lpstr>
      <vt:lpstr>Nexa Bold</vt:lpstr>
      <vt:lpstr>Arial Black</vt:lpstr>
      <vt:lpstr>ZapfHumnst Ult BT</vt:lpstr>
      <vt:lpstr>Segoe Print</vt:lpstr>
      <vt:lpstr>Gill Sans MT Pro Bold ExtCond</vt:lpstr>
      <vt:lpstr>仿宋_GB2312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MEET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7</cp:revision>
  <dcterms:created xsi:type="dcterms:W3CDTF">2018-04-01T11:49:00Z</dcterms:created>
  <dcterms:modified xsi:type="dcterms:W3CDTF">2018-05-19T03:34:29Z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